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1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3.xml" ContentType="application/vnd.openxmlformats-officedocument.presentationml.notesSlide+xml"/>
  <Override PartName="/ppt/ink/ink2.xml" ContentType="application/inkml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4.xml" ContentType="application/vnd.openxmlformats-officedocument.presentationml.notesSlide+xml"/>
  <Override PartName="/ppt/ink/ink3.xml" ContentType="application/inkml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15.xml" ContentType="application/vnd.openxmlformats-officedocument.presentationml.notesSlide+xml"/>
  <Override PartName="/ppt/ink/ink4.xml" ContentType="application/inkml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6.xml" ContentType="application/vnd.openxmlformats-officedocument.presentationml.notesSlide+xml"/>
  <Override PartName="/ppt/ink/ink5.xml" ContentType="application/inkml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7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8.xml" ContentType="application/vnd.openxmlformats-officedocument.presentationml.notesSlide+xml"/>
  <Override PartName="/ppt/ink/ink6.xml" ContentType="application/inkml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9.xml" ContentType="application/vnd.openxmlformats-officedocument.presentationml.notesSlide+xml"/>
  <Override PartName="/ppt/ink/ink7.xml" ContentType="application/inkml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20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1.xml" ContentType="application/vnd.openxmlformats-officedocument.presentationml.notesSlide+xml"/>
  <Override PartName="/ppt/tags/tag375.xml" ContentType="application/vnd.openxmlformats-officedocument.presentationml.tags+xml"/>
  <Override PartName="/ppt/notesSlides/notesSlide22.xml" ContentType="application/vnd.openxmlformats-officedocument.presentationml.notesSlide+xml"/>
  <Override PartName="/ppt/ink/ink8.xml" ContentType="application/inkml+xml"/>
  <Override PartName="/ppt/notesSlides/notesSlide23.xml" ContentType="application/vnd.openxmlformats-officedocument.presentationml.notesSlide+xml"/>
  <Override PartName="/ppt/tags/tag376.xml" ContentType="application/vnd.openxmlformats-officedocument.presentationml.tags+xml"/>
  <Override PartName="/ppt/notesSlides/notesSlide2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25.xml" ContentType="application/vnd.openxmlformats-officedocument.presentationml.notesSlide+xml"/>
  <Override PartName="/ppt/tags/tag377.xml" ContentType="application/vnd.openxmlformats-officedocument.presentationml.tags+xml"/>
  <Override PartName="/ppt/notesSlides/notesSlide26.xml" ContentType="application/vnd.openxmlformats-officedocument.presentationml.notesSlide+xml"/>
  <Override PartName="/ppt/ink/ink11.xml" ContentType="application/inkml+xml"/>
  <Override PartName="/ppt/notesSlides/notesSlide27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8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29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3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7.xml" ContentType="application/inkml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5"/>
  </p:notesMasterIdLst>
  <p:handoutMasterIdLst>
    <p:handoutMasterId r:id="rId46"/>
  </p:handoutMasterIdLst>
  <p:sldIdLst>
    <p:sldId id="256" r:id="rId2"/>
    <p:sldId id="356" r:id="rId3"/>
    <p:sldId id="357" r:id="rId4"/>
    <p:sldId id="350" r:id="rId5"/>
    <p:sldId id="351" r:id="rId6"/>
    <p:sldId id="352" r:id="rId7"/>
    <p:sldId id="353" r:id="rId8"/>
    <p:sldId id="354" r:id="rId9"/>
    <p:sldId id="355" r:id="rId10"/>
    <p:sldId id="258" r:id="rId11"/>
    <p:sldId id="259" r:id="rId12"/>
    <p:sldId id="275" r:id="rId13"/>
    <p:sldId id="260" r:id="rId14"/>
    <p:sldId id="261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32" r:id="rId26"/>
    <p:sldId id="273" r:id="rId27"/>
    <p:sldId id="274" r:id="rId28"/>
    <p:sldId id="277" r:id="rId29"/>
    <p:sldId id="358" r:id="rId30"/>
    <p:sldId id="278" r:id="rId31"/>
    <p:sldId id="279" r:id="rId32"/>
    <p:sldId id="280" r:id="rId33"/>
    <p:sldId id="282" r:id="rId34"/>
    <p:sldId id="281" r:id="rId35"/>
    <p:sldId id="359" r:id="rId36"/>
    <p:sldId id="283" r:id="rId37"/>
    <p:sldId id="360" r:id="rId38"/>
    <p:sldId id="284" r:id="rId39"/>
    <p:sldId id="285" r:id="rId40"/>
    <p:sldId id="286" r:id="rId41"/>
    <p:sldId id="344" r:id="rId42"/>
    <p:sldId id="345" r:id="rId43"/>
    <p:sldId id="346" r:id="rId4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33"/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33" autoAdjust="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7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34:27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3283 14627 4 0,'9'-4'2'0,"-18"35"-5"0,9-27 4 16,-4-1 0-16,4 5 1 16,0-1 1-16,0 1 1 15,0 0-5 1,-13-1 1-16,9 4 3 0,-4 1 0 0,-1 7-1 15,-4 0 1-15,0 3-2 16,1 5 1-16,-5-1-1 16,4 8 0-16,0 4-1 31,0 4 0-31,1-1 0 16,7 12 1-16,-7 4-1 15,-1 4 0-15,4 3 0 16,-12 4 1-16,4-7-1 0,0-5 1 15,13-6-1-15,-9-13 0 0,4-6 0 32,5-9 1-32,-9-6-1 0,5-13 0 15,-1-3 0-15,1-11 1 16,-1-8-1-16,1 0 1 16,3-11-1-16,5 0 1 0,0-4-1 15,0-4 1-15,0-8 0 16,5 1 0-16,3 3 0 15,-4-7 0-15,5 0-1 16,-5-4 0-16,13 0 0 16,-4 8 0-16,0-8 0 15,0 7 0-15,-1 1 0 16,10 3 0-16,3-3 0 0,-3 7 0 16,7 4-1-16,1-4 1 15,0 0 0-15,4 8 0 16,0 0 0-16,4 7 0 0,9 8-1 15,-8 4 1-15,-1-1 0 16,5 12 0-16,-14 15 0 31,1 4 0-31,-4 11-1 16,-14 5 1-16,-3-1 0 16,-1 7 0-16,-8 1 0 15,-8-4 0-15,-9-8-1 0,-9 0 1 16,-12 0 0-16,-9-3 0 15,-4-4 0-15,-9-4 0 0,-12-4 0 16,0-4 0-16,12-3 0 16,0-5 0-16,14-3-2 15,7 0 0-15,18-3-3 16,8-5 1-16</inkml:trace>
  <inkml:trace contextRef="#ctx0" brushRef="#br0" timeOffset="724.5223">4395 14559 31 0,'13'-4'15'0,"-5"-30"-41"16,-8 34 37-16,0 0-11 15,0 0 1-15,-4-3-1 16,0-1 1-16,-5 4-1 31,1 0 0-31,3 0 0 16,-3 0 1-16,4-4-1 15,-9 4 1-15,4-4-1 0,5 4 1 16,-5-7 0-16,1-1 0 16,-1 0-1-16,1 1 1 15,-13-1-1-15,-1 5 1 0,1 3-1 16,-9 3 1-16,0 9-1 15,1-1 0-15,3 16 0 16,1-1 0-16,12 4-1 16,-9 8 1-16,10 8 0 15,-1-1 0-15,0 0 0 16,0-3 0-16,5-4-1 0,4 0 1 16,4-4-1-16,4-12 1 15,9-7-1-15,8-11 1 16,0-11-1-16,5-1 0 0,-1-15 0 15,1-11 0-15,-5-7 0 16,0-5 1-16,1-3 0 16,-5 11 1-16,-4 12 0 15,-5-4 1-15,1 22-1 16,-5 12 1-16,-4 19-1 16,0 14 1-16,0 5-1 31,0 3 1-31,0 12-2 15,4 4 1-15,0-8-2 16,-4 0 1-16,5-12-3 0,3-3 0 16,9-19-3-16,4-11 0 15</inkml:trace>
  <inkml:trace contextRef="#ctx0" brushRef="#br0" timeOffset="1052.8182">5034 14128 30 0,'-43'0'15'0,"26"23"-39"16,17-20 35-16,0 12-9 15,0 4 0-15,-9 15 4 16,9 16 0-16,0 18-6 16,0 11 0-16,9 8 4 0,-9 4 1 15,4 11-2-15,-4-11 1 16,0 0-4-16,0 0 0 0,0-12-3 16,0-11 0-16,0-15-3 15,-4-11 1-15,4-20-3 16,0-6 0-16</inkml:trace>
  <inkml:trace contextRef="#ctx0" brushRef="#br0" timeOffset="1324.9607">4642 14741 41 0,'-4'-8'20'0,"42"-22"-56"16,-21 22 48-16,4 1-9 15,9-5 1-15,8 5 3 16,-4 3 0-16,13-3-9 16,-8 3 0-16,16 4 4 15,5 4 0-15,-1 3-4 16,-8 1 0-16,5-1-4 0,-9 1 0 15,-1-1-2-15,1-14 0 16</inkml:trace>
  <inkml:trace contextRef="#ctx0" brushRef="#br0" timeOffset="1862.8312">5434 14260 37 0,'-17'31'18'0,"4"29"-48"16,13-41 46-16,0 11-16 0,0 16 0 15,0 14 0-15,0 4 1 16,0 5-1-16,4 2 0 31,1-2 0-31,-1-1 0 16,4-12 0-16,-3-6 0 15,-1 3 0-15,0-16 0 0,0-14 0 16,-4 0 0-16,0-12 0 16,-4-3 1-16,0-4-1 15,0-12 0-15,4-11 0 16,0-15 0-16,4 0 0 15,4-11 1-15,5-1-1 16,4-3 0-16,0 0-1 0,5 0 1 16,3 7 1-16,1-3 0 15,-1 14 0-15,9-3 0 16,5 15 0-16,-10 12 1 16,10 7 0-16,8 7 0 15,-9 16-1-15,0 15 0 0,-4 3 0 16,-4 9 0-16,0 10 0 15,-4 5 0-15,-1 3-2 16,-12-4 0-16,-5-11-3 16,1-4 1-16,-5-11-5 15,5-12 0-15</inkml:trace>
  <inkml:trace contextRef="#ctx0" brushRef="#br0" timeOffset="2394.6917">7870 14446 48 0,'-4'-8'24'0,"-9"-18"-68"0,9 10 57 15,-9-2-13-15,-9-5 0 16,-3 0 1-16,-9 0 1 15,-4 1-3-15,-9-9 1 0,-9 5 0 16,-3-1 1-16,3 16-1 16,9 4 1-16,5 7-2 15,4 7 1-15,4 4 0 16,4 16 1-16,4 11 0 16,1 15 1-16,3 11 0 15,5 19 1-15,4 16-1 0,9 7 1 16,0 0-1-16,4 3 1 15,4 1-2-15,0 0 0 16,1-8-3-16,-1-15 1 16,-4-8-3-16,4-18 1 15,-4-12-3-15,-4-22 0 16,-5-24-2-16,-3-14 0 16</inkml:trace>
  <inkml:trace contextRef="#ctx0" brushRef="#br0" timeOffset="2635.3419">6643 14816 48 0,'43'-3'24'0,"89"-28"-63"15,-94 20 61-15,22 0-16 16,21 3 0-16,-9-3 0 16,1-1 0-16,-1 5-11 15,0-5 1-15,-8 5 2 0,-4 3 0 16,0-3-6-16,-5-1 1 16,9 4-3-16,-13-3 0 15</inkml:trace>
  <inkml:trace contextRef="#ctx0" brushRef="#br0" timeOffset="3018.0157">7895 14548 44 0,'-17'45'22'0,"30"46"-66"0,-9-68 55 16,1 18-10-16,-5 12 0 15,-5 8 1-15,1-1 1 16,0-3-4-16,0-4 1 16,-1-4 1-16,1-11 1 0,-4-11-1 31,-1-12 0-31,5-23-1 16,0-15 0-16,4-22-1 15,8-12 1-15,5-18-1 0,4-16 1 16,0 0-1-16,4 4 1 15,5 4 2-15,4 11 0 16,4 15 1-16,0 12 0 0,0 14 0 16,0 13 0-16,-4 18-3 15,-5 11 0-15,1 4-5 16,-9 15 0-16,0 1-4 16,-4-13 1-16</inkml:trace>
  <inkml:trace contextRef="#ctx0" brushRef="#br0" timeOffset="3402.208">8585 14563 33 0,'-30'0'16'0,"-16"15"-45"0,33-7 39 15,-4 3-8-15,-4 8 1 0,-5 11 1 32,0 4 0-32,9 4-6 15,0 0 1-15,9 4 3 16,4 3 0-16,12 0-2 16,5-3 1-16,4-8-1 15,8-8 1-15,5-3 0 16,-4-11 1-16,-1-12-1 15,-3-8 1-15,-5-15 1 16,-5 4 0-16,-3-11 0 16,-9-15 0-16,-17-1-1 15,-9-3 1-15,-8 4-2 16,-4-5 1-16,0 9-5 16,-1 3 0-16,5 8-5 15,9 15 1-15,12 7-2 0,13-15 0 0</inkml:trace>
  <inkml:trace contextRef="#ctx0" brushRef="#br0" timeOffset="4118.2516">9386 14275 43 0,'0'19'21'0,"13"19"-61"15,-13-23 53-15,-5 8-11 16,-3 19 1-16,4 11 0 16,-1 3 1-16,-3 5-5 15,-1 11 0-15,1-16 3 0,-1 1 0 16,1-8-2-16,-1-7 1 16,5-8-1-16,0-4 1 15,-1-11 0-15,1-4 0 16,4-11 0-16,0-11 0 15,0-9-1-15,4-14 1 0,5-8-1 16,0-7 0-16,-1-8-1 16,1-8 1-16,3 9 0 15,1-5 0-15,8 8 0 16,-4 3 1-16,0 12 0 16,1 4 1-16,3 11-1 15,-4 11 1-15,4 16-2 31,-4 7 0-31,0 12-1 0,0 18 0 16,-4 4 0-16,0 0 0 16,0 12-1-16,4-12 0 15,-5-7 0-15,1-8 1 16,-4-4 0-16,-1-7 1 16,1-4-1-16,-1-8 1 0,1-7 0 15,-1-12 1-15,5-11-2 16,0-11 1-16,0-4 0 15,-1-11 0-15,1-8-1 0,0-4 1 16,0 8-1-16,4 7 1 16,0 4 1-16,4 8 0 15,0 11 0-15,-4 11 1 16,5 8 1-16,3 19 0 0,5 19 1 16,0 15 1-16,4 15 0 15,-13 12 0-15,-4 3-1 31,-4-7 0-31,-9-5-5 16,1 1 1-16,-5-15-7 16,0-11 1-16,0-16-6 15,8-19 1-15,1-30-1 16,3-30 1-16</inkml:trace>
  <inkml:trace contextRef="#ctx0" brushRef="#br0" timeOffset="4586.6424">11264 14215 48 0,'25'19'24'0,"39"-27"-69"0,-47 8 63 15,0 12-14-15,5 10 1 16,-1 16 0-16,0 4 1 15,1 11-8-15,-1 11 0 16,0 0 6-16,9 8 1 0,4 0-3 16,4 0 1-16,5 0 0 15,0 0 0-15,-1-12-2 16,-4-7 1-16,5 0-3 16,0-11 0-16,-1-8-3 15,5-11 0-15,0-16-3 16,4-7 1-16,-4-11-3 31,0-23 0-31,-5-8 0 16,1-11 1-16</inkml:trace>
  <inkml:trace contextRef="#ctx0" brushRef="#br0" timeOffset="4922.4061">12154 14230 37 0,'0'11'18'0,"-13"-37"-51"16,9 18 46-16,-9 1-11 16,-4 7 1-16,-4 0 2 15,-5 3 0-15,1 5-7 16,-5 7 1-16,-4 12 4 15,-9 11 0-15,1 3-2 16,-1 5 1-16,-8 10-2 16,8 1 1-16,5 7 0 0,0 8 0 15,-5 0-1-15,5-4 1 16,-1-3-3-16,10-5 0 16,3-11-1-16,5-7 0 15,8-8-3-15,17-11 0 16,9-12-1-16,8-15 0 15</inkml:trace>
  <inkml:trace contextRef="#ctx0" brushRef="#br0" timeOffset="5302.9171">13768 14014 54 0,'4'8'27'0,"-21"-8"-80"16,17 7 69-16,-4 9-13 15,-5 14 0-15,-8 8 4 16,-4 18 1-16,4 5-9 16,-4 30 0-16,-1 7 6 15,5 1 1-15,-4 6-4 16,8 1 0-16,1-15-5 16,-1-15 0-16,4-8-3 15,5-7 1-15,0-16-4 16,4-22 0-16,8-20 0 15,-3-18 0-15</inkml:trace>
  <inkml:trace contextRef="#ctx0" brushRef="#br0" timeOffset="5572.9001">12997 14510 44 0,'13'8'22'0,"81"-16"-62"16,-65 4 56-16,10 0-11 15,8-7 0-15,4 3 2 16,8 5 1-16,1-5-10 16,0 8 0-16,-5 0 6 15,-4-4 0-15,0 8-6 16,0-11 0-16,-4 3-4 15,-4 0 0-15,-5-7-4 16,0-1 1-16</inkml:trace>
  <inkml:trace contextRef="#ctx0" brushRef="#br0" timeOffset="5902.9162">14079 14476 48 0,'-21'26'24'0,"-22"46"-67"0,30-49 59 0,-4 7-14 16,0 19 1-16,-4 1-1 16,0 6 1-16,3 1-5 15,1 0 1-15,5-8 2 16,3-4 1-16,9-3-2 16,9-8 0-16,3-15 0 15,5-8 0 1,5-7 0-16,3-11 1 15,1-12 0-15,-5-12 1 16,-4-3-1-16,-8-7 1 16,-14-8-1-16,-7-1 0 0,-10 1-1 15,-3 11 1-15,-5 4-4 16,4-4 1-16,-3 8-4 16,-1-4 0-16,-4-11-2 15,13 11 0-15</inkml:trace>
  <inkml:trace contextRef="#ctx0" brushRef="#br0" timeOffset="6535.0025">14684 14521 40 0,'-9'72'20'0,"18"23"-55"16,-5-73 48-16,4 13-11 16,5-1 1-16,4 0 0 15,9-4 1-15,3-4-6 0,6-10 1 16,7-9 4-16,-4-14 0 15,5-9-2-15,4-6 1 16,-5-16-1-16,-3-4 1 16,-1-7 0-16,-8 4 0 15,0-1 0-15,-9 12 1 0,-4 11 0 16,0 5 1-16,0 6-3 31,0 8 1-31,0 12-2 16,0 11 0-16,0 23-2 15,0 18 1-15,-4 1-2 16,-4 11 0-16,-1 3 1 16,-4 8 1-16,5 4 0 15,-5 0 0-15,-4 12 0 0,-4-5 1 16,0 9 0-16,-9-16 1 16,0 3-1-16,-4-6 1 15,-8-5 0-15,-5-11 1 16,-9-15-2-16,-7-4 0 15,-6-11 0-15,-3-15 1 16,-9-19 0-16,-8-8 0 0,4-7 1 16,4-12 1-16,13-4 0 15,4 1 0-15,4 3-2 16,13 4 0-16,5 0-6 16,4-3 1-16,4-16-7 0,0-11 0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59:34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14675 7094 5 0,'0'-26'2'0,"9"14"-5"0,-5 9 6 16,-4-5-1-16,0 1 1 15,-4-5 1-15,-1 1 0 0,-3-1-5 16,-1 5 0-16,1-1 3 31,-5 1 0-31,0 7-1 16,0 0 1-16,1 4-2 15,-10 3 1-15,-3 8 0 16,-5 4 0-16,0 4 0 16,0 3 0-16,-4 12 0 15,-4 0 0-15,4 0-1 0,0 3 1 16,-4 5-1-16,3 7 1 16,-3-8-1-16,4 4 0 0,4 8 0 15,0-8 0-15,5 4 0 16,4 4 0-16,4 4 0 15,4-8 0-15,4 3 0 16,5-6 0-16,4-5 0 16,0 0 1-16,4-3-1 31,5 0 0-31,4-8 0 0,4-8 0 16,0 1 0-16,4-5 1 15,0 5-1-15,0-8 1 16,5-4-1-16,-5 0 1 0,9-4-1 15,-9-3 0-15,5-4 0 16,8-4 1-16,0-4-1 16,0-4 0-16,5-3-1 15,-10-4 1-15,1-4 0 16,4 4 0-16,-4-12 0 16,4 12 0-16,-4-11 0 0,4 3 0 15,-4-3 0-15,4-5 0 16,-4 1 0-16,-1-8 0 15,1-3 0-15,-4 3 1 16,-1 0-1-16,-3-4 0 16,-5 8 0-1,0-4 0-15,-4 4 0 16,-1 4 0-16,-3-4 0 16,4 0 0-16,-1 0 0 15,-3 0 0-15,4 0 0 16,-5 0 0-16,-8-4 0 0,-4 8 1 15,-9-1-1-15,0 5 0 16,-4-1 0-16,-8 1 1 0,-9-1-1 16,-5-3 0-16,-7 0 0 15,3 3 0-15,5 5 0 16,-1-1 1-16,-3 4-1 16,-1 0 1-16,-4 4-2 15,0 7 1-15,5-3-6 16,-1 7 1-16</inkml:trace>
  <inkml:trace contextRef="#ctx0" brushRef="#br0" timeOffset="32874.7371">14305 8895 24 0,'8'-19'12'0,"26"16"-33"16,-25 3 26-16,-1-4-5 16,1 4 0-16,-5 0 1 15,4 0 0-15,1 0-1 16,-9 0 1-16,0 0 0 0,0 0 1 15,0 0 0-15,0 4 0 16,0 3 0-16,0 4 0 16,0-3 0-16,0-4 0 0,4 3-1 15,0-3 1-15,1 0-1 32,3 0 0-32,1-1 0 15,4-3 0-15,-1 0 0 16,5 0 1-16,0-3-1 15,0-1 0-15,-4-4-1 16,4 1 1-16,0-1-1 16,5 4 1-16,-1-7-2 0,0 4 1 15,0-1-1-15,1 4 1 16,-9 4-1-16,-1 0 0 16,-7 4-1-16,-1 4 0 15,-13 7-2-15,1 0 0 0,-1 7-2 16,5-10 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2:02:54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6354 5952 18 0,'-4'-19'9'0,"-9"26"-24"0,8-14 20 15,1-1-5-15,0 1 1 16,0-1 0-16,-1 4 1 0,1-3-2 15,-4 7 0-15,-1-4 0 16,1 8 1-16,-1-1-1 16,1 1 1-16,-1 0-1 15,5 0 0-15,0 0 0 16,-1 3 0-16,5-3 0 16,0-4 1-16,5 4 0 0,3 0 1 15,5-1-1-15,0-3 1 16,4 8 0-16,-5-4 0 15,-3 3-1-15,4 1 0 16,-5 3 0-16,1-3 0 16,-5-1-1-1,9 5 1-15,-5 3-1 16,5-4 1-16,4 0-1 16,4 5 0-16,-4-9 0 15,1 1 1-15,-1 3-1 16,0 0 0-16,0 1 0 15,0-1 0-15,0 0 0 0,0-3 0 16,4 3 0-16,0-3 0 16,9-4 0-16,0 0 1 15,4-1-1-15,0-3 0 0,0 4 0 16,0 0 0-16,-4 0 0 16,-4-1 0-16,-1-3 0 15,1 0 0-15,3 0 0 16,10 0 1-16,-1 4-1 15,9-8 0-15,-4-3 0 16,-5 3 0 0,0 4 0-16,1 0 0 15,-1-4 0-15,0 1 0 16,1-1 0-16,-1 0 1 16,0 0 0-16,-4 0 1 0,-4-3-1 15,0 7 0-15,-5 0-1 16,1 4 1-16,12-1-1 15,-4-3 1-15,9 0-1 16,-5-3 0-16,5-5 0 16,-5 0 1-16,1 1-2 15,-1 3 1-15,0 0 0 0,0 4 0 16,1 0 0-16,-1 0 1 16,-4 4-1-16,0-4 0 15,0 0 0-15,0 4 1 0,5-4-1 16,-5 4 1-16,4-1-1 15,-4-3 0-15,5 4 0 16,-5-8 1-16,4-3-1 16,0 7 0-16,-4-4 0 15,0 8 1-15,0-4-1 16,5 0 0-16,-1 0 0 16,5 0 0-16,-5-4 0 31,5 8 0-31,-1 0 0 15,-3-4 0 1,29 0-1-16,0-4 1 16,-4 0 0-16,-9 4 1 15,0-7-1-15,1 7 0 0,-1 0 0 16,0 0 0-16,-3 0 0 16,3 3 0-16,-8-3 0 0,0 0 0 15,4 0 0-15,-4 4 1 16,-1 0-1-16,6-4 0 15,-6 0 0-15,1 4 0 16,0-4 0-16,0-4 0 16,4 0 0-16,4 0 0 15,-4 1 0-15,-4 3 0 16,0 0 0-16,0 0 1 16,0-4-1-16,0 4 0 0,0 0 0 15,4 4 0-15,-9-1-1 16,1 5 1-16,-1-4 0 15,5-1 0-15,9 1 0 32,-5 0 0-32,4-4 0 15,-4 4 1-15,0 0-1 16,5-8 0-16,-5 8 0 0,0-4 0 16,0 3 0-16,-4 5 0 0,0-8 0 15,-1 4 0-15,10 0-1 16,-1-1 1-16,5-3 0 15,-1 4 1 1,1 0-1-16,0-8 0 16,-1-3 0-16,5 3 1 15,-4 0-1-15,-5-4 0 16,5 1 0-16,-5-1 1 16,1 4-1-16,-1 1 0 0,0-5 0 15,1 4 0-15,-1 1-1 16,5-1 1-16,-5 0 0 15,5-4 0-15,-5 1 0 16,0 3 0-16,1 4 0 16,-5-4 0-16,4 4 0 15,0-3 1-15,1-5-1 0,-5 8 0 16,4 0 0-16,1-4 0 16,3 8 0-16,-3-4 0 15,8 4 0-15,-9-12 0 16,-4 8 0-16,0 0 1 0,4-4-1 15,1 8 0-15,-1-4 0 32,-4 0 1-32,9-4-1 15,0 1 1-15,-1 3-1 16,5-4 0-16,-9 0 0 16,1 8 0-16,-1-8 0 0,5 8 1 15,-1 0-1-15,1-8 1 16,-5 4-1-16,1-4 1 0,-1 4-1 15,5 0 0-15,-5-4 1 16,-4 4 0-16,0-7-1 16,0-1 1-16,-4 1-1 15,0 3 1-15,4-4-1 16,0-3 1-16,0 7-1 16,0-4 0-16,5 5 0 15,8-5 0-15,-5 4-1 0,5 1 1 16,-4-5 0-16,-1 4 0 15,5 0 0-15,-4 4 1 16,0-3-1-16,-1 3 0 16,-3-4 0-16,7 4 1 15,-3 0-1-15,0-4 0 0,-1 8 0 16,1 0 0-16,-5-4 0 31,1 0 0-31,-1 0 0 16,0 3 0-1,18 1-1 1,-1 4 1-16,-12-8 0 0,-13 0 0 16,-1 0 0-16,-12 4 1 15,-4-4-1-15,-8 3 0 16,-1-3 0-16,-8 0 0 0,-1 0-3 16,-3 0 0-16,-1 0-3 15,1 0 0-15,12 15-3 16,1-26 0-16</inkml:trace>
  <inkml:trace contextRef="#ctx0" brushRef="#br0" timeOffset="22553.4057">19470 1480 38 0,'-30'0'19'0,"18"-16"-50"0,12 16 41 16,-5-7-10-16,5 11 0 0,-4-8 0 31,4 4 0-31,-4 0 0 16,0 4 0-16,-1-1 0 15,1 5 1-15,-4-4-1 16,-1 7 0-16,0 12 0 16,5 11 1-16,0 7-1 0,4 9 1 15,0 18-1-15,0 4 0 16,4 11 0-16,-4 0 0 0,0 0 0 15,0 12 1-15,0 0-1 16,-4-1 0-16,-5 1 0 16,-3-1 0-16,-1 1 0 15,0-1 0-15,5-3 0 16,-1-4 1-16,5-7-1 16,0-16 0-16,4-7 0 15,0-8 1-15,0-4-1 16,4-14 1-16,0-1 0 0,0-4 1 31,5-7-1-31,-1 4 1 0,5-4-1 16,4 0 1-16,4-4-1 15,5 0 1-15,4 0-1 16,4-3 0-16,4-5-1 16,1-3 1-16,7 7-1 15,10 4 1-15,3-3 0 16,1-1 0-16,12 1 0 15,9-5 0-15,4 1-1 0,9-1 1 16,4 1-1-16,0 3 0 16,9 0 0-16,3 1 0 15,1 3 0-15,12 0 0 16,1 4 0-16,17 4 0 0,-1-4 0 16,13 0 1-16,-4-4-1 15,13 0 0-15,-4 0 0 16,4-7 0-16,-13-1-1 15,0-7 1-15,0 0-1 16,-4-7 1-16,4-5-2 0,-13 1 1 16,-8-8 0-16,-5 0 1 15,-12 0-1-15,-17 0 0 16,-5 0 1-16,-17 0 0 31,-8 0 0-31,-8-3 1 16,-5-12 0-16,-9-8 0 15,-3 0-1-15,-5-14 0 0,-4-12-1 16,-5-12 1-16,-4-14 0 16,-4-9 0-16,-4-6-1 15,-4-12 1-15,-9-4 0 0,0 11 1 16,-5-11 0-16,-7 8 1 16,-5-12-1-16,-5 12 0 15,-3 7-1-15,-1 16 1 16,-4-5-4-16,5 1 1 15,-1 19-3 1,1 3 1-16,8 12-4 16,-5 14 0-16,-3 9 0 15,4-1 1-15</inkml:trace>
  <inkml:trace contextRef="#ctx0" brushRef="#br0" timeOffset="24421.5407">20505 2380 22 0,'-21'-11'11'0,"8"7"-29"0,13 4 27 16,0 0-8-16,-4 0 1 0,-5-4 0 15,-4 0 1-15,-8 4-4 16,-9 0 0-16,-4 0 2 16,-17 0 0-16,-17 0-1 15,-4 4 0-15,3 4 0 16,6 3 0-1,11 4 0-15,18 8 1 16,13 0-1-16,13 11 1 16,16 3 0-16,13 9 0 0,18 7-1 15,3-8 1-15,1 4 0 16,-9 1 0-16,-8 3-1 16,-14-8 0-16,-16-11-1 15,-22 0 1-15,-12 8-1 16,-9-20 1-16,-8-6-1 15,-5-5 0-15,5-7-1 0,0-4 0 16,4-4-3-16,8-4 1 16</inkml:trace>
  <inkml:trace contextRef="#ctx0" brushRef="#br0" timeOffset="24772.7961">21046 1741 39 0,'-9'-16'19'0,"14"28"-54"16,-1-8 47-16,-4 15-12 0,0 15 1 16,0 3 0-16,-4 24 0 15,-1 11-1-15,-7 19 0 16,-1 11 0-16,0 8 1 16,-4 3-1-16,0-7 1 15,0 0-3-15,-4-12 1 16,-1-3-2-16,-3-15 0 15,-5-16-2 1,0-14 0-16</inkml:trace>
  <inkml:trace contextRef="#ctx0" brushRef="#br0" timeOffset="25674.4601">20518 2365 43 0,'0'-4'21'0,"30"-7"-60"0,-18 15 53 16,10-1-14-16,3-3 0 15,9 0 0-15,5 0 0 0,7 0 0 16,6 0 0-16,7-3 0 15,9 3 0-15,-4 0-1 16,-8 0 0-16,-1 0-1 16,-4 0 1-16,-4 0-1 15,-5 0 1-15,-3 3 0 16,-5 1 0-16,-9 0 1 16,-3 0 1-16,-5-1 0 15,-4 5 1-15,-5-4-1 16,-4-4 1-16,-4 0-1 0,-4 4 0 15,-4-1 0-15,-1 1 0 16,-4 4 0-16,0 3 0 16,1-3-1-16,-1 7 0 15,-4 7 0-15,4 1 0 16,0 11 0-16,1 8 0 0,3 3-1 16,0 1 1-16,1 3-1 31,4 0 1-31,4-4 0 15,0-7 0-15,4-7 0 16,0-9 0-16,5-3-1 16,-1-11 1-16,5-8 0 15,0-12 0-15,4-3-1 0,0-15 0 16,-4-15 0-16,-1-5 1 16,-3-6-1-16,-1 3 1 15,1 0 0-15,0 7 1 0,-1 8-1 16,-4 4 1-16,1 15 0 15,3 12 0-15,1 11-1 16,3 15 1-16,5 7-1 16,0 8 0-16,5 8-1 0,3-1 1 15,-3 1-1-15,-5-12 1 16,4 1 0-16,-8-5 0 16,4-7 0-16,-5 0 0 15,1-12 0-15,4-3 1 16,-4-15-1-16,4-16 1 15,0-3-1-15,0-4 1 16,0-8-1 0,4-3 0-16,5 3 0 15,-5 5 0-15,-4 6 0 16,0 9 1-16,5 6 0 16,-1 13 1-16,5 10 0 0,-1 12 0 15,1 4 0-15,-1 7 0 16,1 8-1-16,-5 4 1 15,0 3-5-15,-4-11 1 16,0 4-4-16,5-8 0 0,-1-3-2 16,0-20 1-16</inkml:trace>
  <inkml:trace contextRef="#ctx0" brushRef="#br0" timeOffset="25987.8909">22834 1495 53 0,'-8'-12'26'0,"12"12"-76"0,-4 4 69 15,-4 7-18-15,-5 12 1 16,1 15 1-16,-5 19 0 15,-4 22-4 1,-4 20 1-16,-5 7 1 16,-8 11 1-16,9 4-2 15,-1-4 1-15,1-7-3 16,3-4 1-16,1-19-2 16,4-15 0-16,-4-12-3 15,4-14 1-15,-5-16-3 16,1-19 1-16</inkml:trace>
  <inkml:trace contextRef="#ctx0" brushRef="#br0" timeOffset="26206.7686">22230 1998 66 0,'21'-11'33'0,"183"-8"-86"0,-127 11 85 16,42 4-33-16,22 0 0 15,4 12-8-15,-5 3 1 16,1 5 3-16,-14-5 0 16</inkml:trace>
  <inkml:trace contextRef="#ctx0" brushRef="#br0" timeOffset="42934.2845">8705 11676 25 0,'17'-15'12'0,"8"0"-30"0,-16 11 26 15,-1 0-7-15,-4-3 0 16,1 3 1-16,-1-4 0 16,-4 1-2-16,0-1 0 0,0 1 2 15,-4-1 0-15,-1 4 0 16,-3 1 1-16,-1-1-1 15,-8 0 1-15,0 0-1 16,-4 0 0-16,0 4 0 16,-1 0 1-16,-3 0-2 15,-5 4 1-15,0 4-1 0,-4 3 0 16,4 0-1-16,-8 8 0 16,4 0 0-16,8 4 0 0,5-4 0 15,0 4 0-15,0 7 0 16,-1 4 1-16,1 4-1 15,0 3 1-15,-1 5-1 16,5 3 0-16,0 4 0 31,5-8 0-31,-1 5-1 16,4 10 1-16,1-3 0 16,-1-4 0-16,5 7 0 0,4-3 0 15,0 0 0-15,-4 3 0 16,4-3 0-16,0-8 1 15,0-3-1-15,0-1 1 16,0-3-1-16,4-12 0 16,0 4 0-16,-4 0 1 0,0 8-1 15,9-1 1-15,-9-3-1 16,0-4 1-16,0 4-1 16,0 4 1-16,-9 3-1 0,5-3 1 15,4-4-1-15,-4 3 1 16,-1-7-1-16,5-7 0 15,0-5 0-15,-4-3 0 16,4-4 0-16,4-3 1 16,5 3-1-16,8-8 0 0,0 1 0 31,4-12 1-31,18 0-1 16,12 1 1-16,4-1-1 15,-4-4 0-15,0 8 0 16,-4 0 1-16,-9 0-1 15,-3 0 0-15,-10 4-2 16,-8 7 1-16,-8 1-5 0,-9 3 0 16,0 8-3-16,-17-20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2:07:25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2231 6175 12 0,'-8'11'6'0,"-1"-11"-14"0,9 0 13 15,0 0-4-15,-4-4 0 0,4-3 1 16,-8-1 0-16,3 5-3 16,5 3 1-16,0-4 1 31,0 4 1-31,0 0-1 0,0 0 0 0,0-4-1 15,0 8 0-15,0 0 0 16,0-1 1-16,0 1-1 16,5 0 0-16,3 0 0 15,5-4 1-15,4 0 0 16,4 0 0-16,1 0 0 0,3 0 0 31,9 0 0-15,-4 0 0-16,0 0-1 15,0 3 1-15,4-3-1 16,0 4 1-16,0-4-1 0,4 0 0 16,1-4 0-16,3-3 0 15,1 3 0-15,-1 0 0 16,-3 4 0-16,-5 0 1 16,-9 0-1-16,-8 0 0 15,0 0-1-15,-4 0 0 16,-9 0-4-16,-4 0 1 15,-4-3-1 1,4-5 1-16</inkml:trace>
  <inkml:trace contextRef="#ctx0" brushRef="#br0" timeOffset="652.8054">2619 5766 25 0,'-8'-15'12'0,"3"23"-34"0,-3-5 32 15,3 1-10-15,-7 0 0 16,-1 0 0-16,-4 0 1 15,4 7-1-15,-4-3 0 16,0 3 0-16,0 0 1 16,-9 1-1-16,-8 3 1 15,9 0-1-15,-5 4 0 0,0 3 0 32,5 5 0-32,-9-8 0 15,8 4 0-15,5-5 0 16,8 5 0-16,0-8 0 0,0 0 0 15,1 1 0-15,12-5 1 16,-9 0-1-16,9 1 0 16,0 3 1-16,9 0 0 15,-5-4-1-15,9 1 1 16,-1-5-1-16,5 5 0 16,1 3 0-16,3 4 1 15,4 3-1-15,-3 5 1 0,3-1-1 16,1-3 0-16,-5 11 0 15,5-4 0-15,-1 8-1 0,-4-8 1 16,5 4-5-16,-13-7 1 16</inkml:trace>
  <inkml:trace contextRef="#ctx0" brushRef="#br0" timeOffset="30021.0217">12605 10310 28 0,'13'4'14'0,"30"-8"-36"0,-30 0 30 15,4 4-7-15,4 0 1 16,0 0 0-16,-4 4 1 0,4 0-4 16,-4 0 0-16,1 7 2 15,3-3 1-15,0-1-1 16,0 1 0-16,1 3 0 16,3-3 0-16,1-1-1 15,8 1 1-15,4-1 0 16,5-3 1-16,-5 0 0 0,-4 0 0 15,0 0 0-15,0-1 0 16,5 1 0-16,-1 0 0 16,0-4-1-16,5 4 0 15,-1 0 0-15,1-8 0 16,4 4-1 0,0-4 1-16,4 0-1 15,4 4 0-15,-4-7 0 16,-4 3 1-16,0-4-1 15,-4 1 1-15,-1-1 0 16,-4 4 1-16,1 1-1 0,-1 3 1 16,0 0-1-16,1 0 1 15,-1 3-1-15,5 1 0 16,-5 0-1-16,5 0 0 16,8-1 0-16,-4-3 0 15,-1 4 0-15,-3 0 0 0,-5-4 0 16,1 4 0-16,-5 0 0 15,4-1 0-15,5 1 0 32,3 0 1-32,1-4-1 0,0 4 0 0,0-4 0 15,-4 0 0-15,8 0 0 16,-4 4 0-16,-1 3 0 16,5-7 1-16,-4 0-1 15,-4 0 1-15,4-4-1 16,-5 4 0-16,1 0 0 0,0 0 1 15,-1 0-1-15,-4 4 0 16,1-8 0-16,3 4 1 16,-8-3 0-16,0 3 0 15,1 0 0-15,-1 0 0 16,4 3 0-16,-4 1 0 16,4 0 0-16,1 0 0 15,-5 3-2-15,0-3 1 16,0-4 0-1,0 0 0-15,4-4 0 16,1 4 1-16,-1 0-1 16,0 0 1-16,5 0 0 15,-5-4 0-15,-4 8 0 16,0 0 1-16,5-4-2 16,3 4 1-16,-3-12-1 15,7 8 0-15,1-4 0 0,-8 1 0 16,3-1 1-16,1 0 0 15,4 0-1-15,4 1 1 0,4-1-1 16,-4-4 1-16,0 4 0 16,-4 1 0-16,8-1-1 15,-3 0 0-15,-1 0 0 16,0 0 0-16,0 4 0 16,0-3 0-16,0-1 0 15,4 0 0-15,5-3 0 16,-5 3 0-16,1-4 0 15,-5 4 0-15,4 4 0 16,5 0 0 0,-5 0 0-16,1 0 0 0,-10 4 0 15,6 0 1-15,-1 0-1 16,4-4 0-16,0 0 0 16,1 0 0-16,-1 0 0 15,-4 0 0-15,0 0 0 16,0 0 1-16,5 0-1 15,-1 0 0-15,-4 0 0 16,0 0 0-16,5 4 0 0,-5-1 0 16,4 1 0-16,0-4 0 15,1 0-1-15,-5 4 1 0,0-4 0 16,9 4 0-16,-1-4 0 16,5 0 0-16,0 0 0 15,4 0 0-15,0 0 0 31,0 0 0-31,-4-4 0 16,0 0 1-16,-8 0 0 16,-1 4 1-16,0-3-1 0,-4 3 0 15,5 0 0-15,-5 0 1 16,-9 0-1-16,1 0 0 31,29 3-1-31,-3-3 0 16,-6 4-1-16,1 0 1 0,-4-4 0 15,0 0 0-15,3 0 0 16,6 4 0-16,-14-4 0 16,0 0 0-16,1 0 0 15,3-4 1-15,1 4-1 16,0-4 0-16,-5 0 0 16,-4 1 0-16,-4-1 0 0,4 0 1 15,9-4-1-15,-9 5 0 16,0-1 0-16,-4 0 1 15,-1 0-1 1,1 1 1-16,0-1-2 16,0 0 1-16,0 0 0 15,-5-3 0-15,1 3 0 16,0 0 0-16,-5 0 0 16,5 0 0-16,-1 1 0 15,-4-1 1-15,-4 0-2 0,1-3 0 16,-14 3-3-16,-4-4 1 15,-4 4-7-15,-22 1 1 16,-21 6-5-16,5 1 1 0,-35 0-1 16,-29-30 1-16</inkml:trace>
  <inkml:trace contextRef="#ctx0" brushRef="#br0" timeOffset="85650.4447">1082 11298 23 0,'-9'-12'11'0,"18"12"-29"0,-9 0 25 15,0-7-6-15,-9-1 0 0,5 1 0 16,-9 3 0-16,0 4-1 15,1 4 0-15,-10-1 1 16,10 5 0-16,-10-4 0 16,9 3 0-16,1 1 0 15,3 0 0-15,5 3 0 16,-9-4 0-16,0 5-1 0,13-5 1 16,-8 9-1-16,4-1 1 15,4 4-1-15,-9 3 1 16,9 5-1-16,0-5 1 15,0 9-1-15,0 7 1 0,0 3-1 16,0-3 0-16,9 11 0 16,3 8 1-16,1 7-1 15,-9-7 0-15,5 4 0 16,4 3 0-16,-5-4 0 16,-4 5 0-16,5 3 0 15,4-8 0-15,-9 8-1 16,9 1 1-16,0-1 0 31,-5 4 0-31,1-4 0 16,-9 0 0-16,4-8 0 0,-4 5 0 15,0-1 0-15,-4 0 1 16,4 4-1-16,0-7 0 16,-9 3 0-16,9 1 0 0,-13-5 0 15,13 8 0-15,-12-3 0 16,3-9 0-1,5 1 0-15,-9 4 0 16,0-1 0-16,5-15 0 16,-5-3 0-16,0 4 0 0,-8-5 0 15,17-7 0-15,-5-4 0 16,-4-3 1-16,13-8-1 16,-8 0 1-16,3-4-1 15,5-4 1-15,0-3 0 16,0 3 1-16,0 1-1 15,5-9 0-15,3 5 0 0,1-4 1 16,-5-4-1-16,9 0 0 16,8 3-1-16,-4 1 1 15,13 0-1-15,-4 0 1 16,8 0-1-16,4-1 0 0,0 1 0 16,9 4 0-16,0-5 0 15,0 5 0-15,12-8 0 31,1 4 0-31,0-4 0 16,12-4 0-16,5 4 0 16,4 0 0-16,-5 0-1 15,-3-4 1-15,8 4 0 16,-9-4 0-16,0 1-1 16,1-1 1-16,8-4-1 0,-9-3 1 15,-8-8-1-15,4-7 1 0,-8-1-2 16,4 4 1-16,-5-3-1 15,1-4 1-15,-13-1-1 16,-1 1 1-16,-7 0 0 16,-5 0 1-16,-17 3 0 15,-4-3 0-15,-5-12 0 16,-8-7 1-16,-8-4-1 0,3-4 1 16,-7 1-1-16,-1-1 0 15,0-8 0-15,5-10 0 16,-1 7 0-16,5-8 0 15,-9-3 0 1,5-5 0-16,3-10-1 16,5-5 1-16,0 1-1 15,0-8 1-15,0 0-1 16,0 0 1-16,0 4 0 16,-13-4 0-16,5 4 0 0,-1 7 0 15,5 1 0-15,-4 11 1 16,3-1-1-16,-3 5 0 15,4 7-2-15,-9 0 1 16,13 15-3-16,-9 8 0 0,9 8-1 16,0-1 0-16</inkml:trace>
  <inkml:trace contextRef="#ctx0" brushRef="#br0" timeOffset="87231.8345">1657 13182 29 0,'-13'-8'14'0,"17"-14"-37"15,-4 14 35-15,0 1-11 0,0-1 0 16,-4 4 1-16,4 0 0 16,-9 1-3-16,5-1 1 15,0 4 1 1,0 0 0-16,4 4-1 15,0 11 1-15,0 4-1 16,0 7 0-16,0 12-1 16,0 0 1-16,4 0 0 15,0 7 0-15,9 0 0 16,-13-7 0-16,4-4 0 16,5-7 1-16,-9-4-1 0,0-5 0 15,4-2 0-15,-4-5 0 16,0-7 0-16,0-4 0 15,-4-8 0-15,4-7 1 16,-9-4-1-16,9-4 1 16,0-3 0-16,-4-4 0 15,4-4 0-15,0-4 1 16,0-4-1-16,0 1 1 0,0 6-1 16,0 1 1-16,0-7-1 15,0 7 0-15,0 0-2 16,0 3 1-16,4 5 0 15,5-1 0 1,-5 1-1-16,4 7 1 16,5 4 0-16,0 4 1 0,8-1-1 15,-8 5 1-15,0-1-1 16,0 4 1-16,8 1 0 16,-8 3 0-16,4 3-1 15,4 1 0-15,-13 0 0 16,9 0 0-16,5 3-1 15,-9 1 1-15,-1-1-1 0,1 1 0 16,0-4 0-16,-5 3 1 16,5 1 0-16,-9-1 0 15,5 1 0-15,-9 3 0 16,4 1 0-16,-4-1 1 16,0 4-1-16,0 0 0 15,-4-3 0 1,-9 3 0-16,0 4-1 15,-8 3 1-15,-4 1 0 16,3 0 0-16,-3 0-1 16,-1-1 1-16,5-7 0 15,4-3 0-15,-4-1 0 16,8-3 0-16,0-5 0 16,0 1 1-16,0 4-1 0,13-4 1 15,-8-4-1-15,8 0 1 0,0 3-1 16,0 1 1-16,8-4-1 15,-3 4 0-15,7-4-1 16,1 0 1-16,9 0 0 16,-1 0 0-16,-4 0 0 15,4 4 0-15,0-1 0 16,5 1 0-16,0 0 0 16,-5 0 0-16,-4 3 0 0,4 5 0 15,-8-5 0-15,8 5 0 16,-8 3 0-16,0-4 0 15,0-3-1-15,-9 7 1 16,4-4-1-16,-3 1 1 0,-5 3-1 16,0 0 1-16,-5-4-1 15,5 4 0-15,-8-7 0 16,4-1 1-16,-5 1 0 16,5 0 0-16,-9-5-1 15,4 1 1-15,-3-8 0 16,-1 1 0-16,-8-5 0 15,4 4 1-15,-13-3-1 32,4 3 1-32,-4 0 0 15,1 0 0-15,-1 0-1 0,9 4 1 16,-5 0-2-16,0 4 1 16,5-4-2-16,-4 0 1 15,3 0-4-15,10-4 1 0,-10-7-3 16,9-12 0-16</inkml:trace>
  <inkml:trace contextRef="#ctx0" brushRef="#br0" timeOffset="90338.2899">1542 12089 38 0,'-5'-4'19'0,"5"-4"-51"0,0 8 41 0,0-7-8 16,-8-1 0-16,4 4 1 16,-9 0 0-16,4 1-2 15,5-1 0-15,-5-4 2 0,-3 5 0 16,12 3 0-16,-9 0 0 15,5 0-1-15,4 0 1 16,-9 0-1-16,9 0 1 0,0 0-1 16,0 7 0-16,0-3-1 15,0 7 1-15,0 4 0 16,0 12 0-16,9 3-1 31,-9 4 0-31,4 4-1 16,5 4 1-16,-9-1-1 0,12-10 1 15,-3 3-1-15,-5 0 0 16,5-12-1-16,4 1 0 16,-9 0-1-16,4-4 1 15,5 3-1-15,-9-10 0 16,5 7 0-16,-1 0 0 16,5-1 0-16,0 1 0 0,0-3-2 15,0-1 1-15</inkml:trace>
  <inkml:trace contextRef="#ctx0" brushRef="#br0" timeOffset="90802.6495">1516 11914 39 0,'-4'-3'19'0,"4"-1"-54"16,0 4 49-16,0 0-13 15,0 0 0-15,0 0 0 0,0-4 0 16,13-7-1-16,-1 3 1 16,1 1 0-16,0-5 1 15,8 1-1-15,-8 3 0 16,13 5-1-16,-5-5 1 15,17 8-1-15,-12 0 0 0,8-4-1 16,0 8 0-16,-9 0-2 16,1 0 1-16,-1 3-2 15,1 5 1-15,-5-5-3 16,1 4 1-16</inkml:trace>
  <inkml:trace contextRef="#ctx0" brushRef="#br0" timeOffset="91180.893">1571 12160 47 0,'17'-11'23'0,"22"-19"-66"16,-31 26 59-16,14 0-15 15,-10-3 1-15,14 3 1 16,8 4 1-16,-4 4-5 15,12 3 1-15,-3-3 2 16,8 15 1 0,-1 0-6-16,-16-4 0 15,0 4-4-15,-17-4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2:11:12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4642 8661 18 0,'0'-15'9'0,"8"3"-24"0,-8 5 20 16,0 7-4-16,0-8 0 16,0 8 0-16,-8 0 1 0,4 4-3 15,-9-4 1-15,0 0 1 32,5 4 1-32,-5-1-1 15,4-3 1-15,5-3 0 16,-9 6 0-16,13-6-1 15,-8-5 1-15,3 4-1 0,5 0 1 16,-8-3-2-16,4-1 1 16,-1-3-1-16,1 0 1 15,-4-5-1-15,3 1 0 16,-3-7 0-16,4-1 0 16,-9 4 0-16,4 0 0 0,-4 0 0 15,1-3 1-15,-1 3-1 16,-8 0 0-16,4 0 0 15,0 0 1-15,0 0-1 16,-5 4 1-16,-3 0-1 16,-1 3 0-16,-12 5 0 0,4 3 1 31,0 4-2-31,0 4 1 16,4 3 0-16,9 1 0 0,-5 3-1 15,5 4 1-15,8 0 0 16,0 4 0-16,0-7 0 15,-4 3 0-15,9 8 0 16,-1 3 0-16,1 4 0 16,4 1 1-16,-5-1-1 0,5 8 1 15,-5-4-1-15,5 0 0 16,4 4 0-16,0 3 0 16,0-7 0-16,0 4 0 15,0 4 0-15,0-1 0 0,0 9 0 16,0-13 0-16,0 5 0 15,0 0 0-15,0-1 0 16,0 1 0-16,0-8 0 31,0 0 0-31,0-8 0 16,0 1 0-16,4-4 0 16,5-8 1-16,-5 0-1 0,5-4 0 15,3 1 0-15,1-9 0 16,0 1 0-16,8-4 0 15,-4-7 0-15,0-1 0 0,0-7 0 16,5-4 1-16,-5 0-1 16,0-4 0-16,0-3 0 15,4 3 0-15,-4 1 0 16,0-5 0-16,0-3-1 16,0-1 1-16,0-3-1 15,-4 0 1-15,0 8 0 0,-1-8 0 16,5-4 0-16,0-7 0 15,-4 3 0-15,-4 0 0 0,-5-3 0 16,-4 0 1-16,-4 3-2 16,-5-3 1-16,1 3-2 31,-9 4 1-31,4 8-4 16,0 0 0-16,-8-1 0 15,8-3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2:12:10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13679 6636 28 0,'0'12'14'0,"-5"-20"-38"0,5 4 29 16,0 4-5-16,0 0 0 15,5 4 1-15,3-4 0 0,1 0-1 16,-5 4 1-16,4 0 0 16,1 3 1-16,4 1 0 15,-1-4 0-15,5 3-1 16,0 1 1-16,-4-4 0 15,4 7 0-15,0 0-1 16,0-3 1-16,0 7-1 0,5-7 1 16,-1 3-1-16,5-3 1 15,-1-5-1-15,5 5 1 16,4-4-2-16,0 3 1 16,4-3 0-16,1 4 0 15,-1-8 0-15,5 3 0 0,8-3 0 16,-4 4 0-16,-1-11 1 31,-3-5 0-31,-5 1 1 16,1 3 0-16,-5 1-1 15,0 3 1-15,-4 0-1 16,4 0 0-16,-5 4-1 0,-3 0 0 16,0 0-1-16,3 4 0 15,1 4 0-15,4-4 0 16,0 3 0-16,5 4 0 0,-5-3 0 15,4-4 0-15,0-4 1 16,5 0 0-16,0 0-1 16,-1-4 0-16,1-4 0 15,-1 1 0-15,1-1 0 16,-5 1 0-16,-4-1-2 16,-8 4 1-16,-5 4-3 0,-4 0 1 15,-4 0-4-15,-5 4 1 16,1 4-4-16,-5-16 0 15</inkml:trace>
  <inkml:trace contextRef="#ctx0" brushRef="#br0" timeOffset="10074.5612">2308 5448 8 0,'-8'0'4'0,"8"-22"-13"0,0 22 8 0</inkml:trace>
  <inkml:trace contextRef="#ctx0" brushRef="#br0" timeOffset="12792.8854">2981 5414 17 0,'0'12'8'0,"0"-16"-22"16,0 4 21-16,0-8-7 15,-4 5 0-15,-1 3 0 16,1 3 0-16,4 1 0 0,-13 0 0 16,13 0-1-16,-12 0 1 0,3-1 0 15,5 1 0-15,-9 0 0 16,5 3 1-16,-1-3-1 16,5 4 1-16,-9-4 0 15,5 3 0-15,3-3 0 16,-12 0 0-16,4-4 0 15,1 3 0 1,-1-3-1-16,0 0 1 16,0 0 0-16,-4-3 0 15,0 6 0-15,0-3 0 16,-4-3-1-16,8 3 1 0,-12 3 0 16,3-3 0-16,-3 0 0 15,-9 4 0-15,0-4-1 16,-9 4 1-16,0 0 0 15,1 0 0-15,-1-4-1 16,-4 3 1-16,-4 1-1 16,-4 0 1-16,0-4-1 15,-13 8 0-15,4-1-1 0,-5 1 1 16,6 7 0-16,3 0 0 16,0 0-1-16,5 0 1 15,4 4-1 1,0 0 1-16,4 4 0 15,0-8 0-15,9-4-1 16,4 1 1-16,0-1 0 16,8 0 0-16,5 4 0 15,4-3 0-15,4 3 0 16,4 4 0-16,-3 0-1 16,3 3 1-16,5 5 0 0,4 3 0 15,0 0 0-15,0 8 0 16,0 4 0-16,0 3 0 15,0-3 0-15,0 7 0 0,4 4 0 16,5-4 0-16,-9 8 0 16,4 4 0-16,4 7 0 15,-8-8 0-15,9 1 0 16,-9-5 0-16,4-3 0 0,-4-11 1 31,-4 15-1-31,-5-12 1 31,9-7-1-31,-8-4 1 16,4-7-1-16,4-5 1 16,-9-3-1-16,5-4 1 0,4-3-1 15,-9 3 1-15,9-4-1 16,9 4 1-16,4 0 0 16,8-3 0-16,9-5 0 15,17 9 0-15,8 6 0 0,17 1 0 16,14 3 0-16,-10-3 0 15,5 4-2-15,-8-5 0 16,-14-3-1-16,1 0 1 16,-22-4-3-16,-4 0 0 0,-17-3-2 15,-13-5 0-15</inkml:trace>
  <inkml:trace contextRef="#ctx0" brushRef="#br0" timeOffset="13630.1317">1806 6016 39 0,'-13'-11'19'0,"13"18"-54"15,0-7 47-15,0 4-13 16,-4 7 1-16,4 16 0 31,-13 11 0-31,-8 18 0 16,8 12 0-16,-13 12 0 15,13 7 0-15,-8 0 0 0,-4-4 0 16,12-7 0-16,-8-4 0 16,8-4-1-16,0-15 1 15,4-12 0-15,5-6 1 16,-4-13-1-16,3-10 1 16,-3-16-1-16,4-8 1 15,4-6 0-15,12-13 0 16,-7-14-1-16,7-8 1 0,10-15-1 15,-9 3 0-15,8-3 0 16,4-7 0-16,9-1-1 16,5-3 1-16,-5 7-1 15,8-4 1-15,-8 8 0 16,1 0 0-16,-1 3 0 16,-9 16 0-16,9 15 0 15,-8 4 1-15,4 3-1 16,-1 20 1-16,5 14-1 15,5 12 1-15,-14 12-1 0,9 22 1 16,-8 7-1-16,-5 16 0 16,5 3 0-16,-1 12 1 0,-12-4-1 15,-4 15 1-15,-5-11-1 16,4 0 0-16,-8-4-1 31,0-8 1-31,-8-3-2 16,4-12 1-16,4-11-3 15,-9-19 1-15,1-11-2 16,3-19 0-16</inkml:trace>
  <inkml:trace contextRef="#ctx0" brushRef="#br0" timeOffset="13998.0791">1776 6391 39 0,'13'0'19'0,"46"-8"-55"15,-33 4 49-15,-9-3-13 0,13-5 1 16,8 5 0-16,9 3 1 16,12 4-2-16,5 4 0 15,4-1 0-15,5 1 1 16,-14 8-2-16,-7-9 1 0,-6 5-5 15,-20 11 0-15</inkml:trace>
  <inkml:trace contextRef="#ctx0" brushRef="#br0" timeOffset="34043.3768">2223 7590 10 0,'0'4'5'0,"8"-1"-16"0,1-6 12 0,0-1-1 15,-1 0 1-15,5 0 0 31,0-3 1-31,-1 3-2 16,-7-4 1-16,3 8 1 16,-8 0 0-16,0 0 0 15,9-3 1-15,-9 6-1 16,0-3 0-16,0 0 0 0,0 0 0 16,0 4-1-16,0-4 1 15,0 4-1-15,-13-4 0 16,4 4 0-16,-3 0 1 0,-1-1-1 15,-13 1 0-15,-4 0 0 16,1 3 0-16,-5 1-1 16,-5-4 1-16,9 0-1 15,1-1 1-15,-5 1-1 16,-5-4 1-16,-8-4-1 16,1-3 1-16,-1 3-1 15,-4 0 0-15,-5 4 0 0,-8 0 0 16,5 4 0-16,-9 0 0 15,16 0-1-15,6-1 1 16,7 1 0-16,1 0 0 0,8 0 0 16,0 3 0-16,9 1 0 31,-4-1 1-31,3 5 0 16,1-1 0-16,4 4-1 15,-4 4 1-15,4 8 0 16,-5 3 0-16,-3 4-1 15,-1 11 1-15,-4-7-1 0,5 11 0 16,4 1 0-16,4-5 1 16,-5 0-1-16,5 5 1 15,9 3-2-15,-1-8 1 0,5-3 0 16,4-5 0-16,0 5-1 16,4 0 1-16,5 3 0 15,-9-3 0-15,0-1 0 16,8 5 0-16,-8-8 0 15,0-1 0-15,0-6 0 16,0 3 1-16,0-8-1 16,0 4 1-16,0-11-1 15,0 0 1 1,0-4 0-16,0 4 0 0,0-4-1 16,0 4 1-16,-8 0 0 15,8 4 0-15,-9-4 0 16,5 0 1-16,4 0-1 15,0 0 0-15,0-4 0 16,0 0 1-16,0 0-2 16,4 0 1-16,5-7-1 0,-9-1 0 15,8 1 0-15,5-1 0 16,-9 1 0-16,5 3 0 16,4-3 0-16,12 3 0 0,1-3 0 15,8-4 1-15,4 3-1 16,5-7 0-16,-5-4 0 15,9 1 0-15,0-1 0 32,16-4 0-32,-3 1 0 15,0 3 0-15,4-4 0 0,4 1 1 16,4-1-1-16,1-3 0 16,-10 0 0-16,10-1 1 15,3 5-1-15,1-1 0 16,-4-3-1-16,-1 3 0 15,-4 4 0-15,-4 1 0 16,-9-1-3-16,-4 0 0 16,-12-4-3-16,-1-10 0 0,-8-9-1 15,-17-15 0-15</inkml:trace>
  <inkml:trace contextRef="#ctx0" brushRef="#br0" timeOffset="35244.2786">1371 8131 35 0,'-4'4'17'0,"4"-4"-50"0,0 0 43 0,0 0-10 16,-9 0 0-16,9 0 0 15,-8 7 1-15,4 1-1 16,4 3 0-16,-9 1 0 15,5 3 0-15,4 7 0 16,-9 9 1-16,5 3-1 0,4 7 1 16,-8 9-1-16,3-9 0 15,5 5 0-15,-8-9 1 16,4 1-1-16,-5-11 1 16,-4-8-1-16,5-4 0 0,4-8 0 15,-5-7 0-15,9-7 0 16,-4-1 0-16,4-7 0 15,-9-11 1-15,9-5-1 32,9 5 1-32,-9-4-1 15,13-4 1 1,-9-16 0-16,4 1 0 16,-3 8-1-16,3-1 0 15,1 0 0-15,3 4 1 16,-7 4-1-16,3 8 1 0,5 3-1 15,0 1 0-15,-1 3 0 16,-3 3 0-16,4 5 0 16,0 0 1-16,-1 7 0 15,-7 0 0-15,7 4 0 16,-3 4 0-16,-1 4 0 16,5 3 0-16,-9-4-1 0,5 9 1 31,4-1-1-31,-9 0 1 15,4 0-2-15,1 8 0 16,-9-8 0-16,4 4 1 0,5-8-1 16,-9 4 1-16,0 4-1 15,0-4 0-15,-9 0 0 16,5 1 1-16,-5-1-1 16,-3-4 1-16,-1 0-1 15,0-3 1-15,0 0 0 16,1-1 0-16,3-3 0 0,9 0 0 15,-8-4 0-15,8 0 0 16,0 3-1-16,8-3 1 16,-4 0 0-16,13 4 0 0,0-4 0 15,5 4 0-15,-1 4-1 16,5-1 1-16,-9 4 0 16,4 5 0-16,0-5 0 15,5 4 0-15,-13 4 0 16,8 0 1-16,-4 0-1 15,4 7 0-15,-8-3 0 32,-5 0 0-32,-16 3 0 0,-5-3 1 15,0-4-1-15,-21 4 0 16,-4-1 0-16,-9-3 0 16,-4-7-1-16,4-1 1 0,-8-4-2 15,4-3 0-15,4 0-2 16,9-4 1-16,-5-8-2 15,13-7 0-15</inkml:trace>
  <inkml:trace contextRef="#ctx0" brushRef="#br0" timeOffset="35753.0923">2295 7942 33 0,'-8'22'16'0,"16"-40"-45"15,-8 18 41-15,0 0-12 16,0 0 0-16,0 0 1 16,0 0 0-16,-8 3-1 15,4-3 0-15,-5 4 0 16,5 4 1-16,-9-8 0 16,-4 0 0-1,4 0-1-15,0 0 0 0,1 0 0 0,-1-4 1 16,-4 4-1-16,0 0 1 15,0 0 0-15,-4 4 0 16,3 3-1-16,1 5 1 16,0 10-1-16,5 9 1 31,-1-1 0-31,9 11 1 0,8 9 0 16,21 6 0-16,5-6 0 15,26 3 1-15,-5-4-1 16,8-4 0-16,9-11-7 15,5-7 0-15,-31-20-3 16,-25-18 1-16</inkml:trace>
  <inkml:trace contextRef="#ctx0" brushRef="#br0" timeOffset="55295.7781">652 11733 30 0,'-13'7'15'0,"13"-10"-40"0,0 3 31 0,0 0-5 15,0 0 1-15,0 0 0 16,0 3 0-16,8 1-3 15,-16 4 1-15,8-4 1 16,0 7 1-16,-4 4-1 16,-9 15 0-16,4 4-1 15,-4 8 1-15,1 11-1 16,-1 7 0-16,0 5 0 16,5 14 1-16,-5 8-2 15,0 4 1-15,5 7 0 16,3 5 0-16,-7-13 0 0,3-3 0 15,5-3 0-15,4-9 0 16,0-3 0-16,0-19 0 16,-9-7-1-16,9-12 0 15,-4-12-4-15,4-18 0 16</inkml:trace>
  <inkml:trace contextRef="#ctx0" brushRef="#br0" timeOffset="55926.4221">362 11729 39 0,'26'-11'19'0,"29"-1"-52"0,-42 9 47 31,8-1-12-31,-8 4 0 0,4 0 0 16,4 4 1-16,5 3-4 16,-14 1 1-16,10-1 2 15,3 5 0-15,9-9-1 16,5 5 0-16,7 3 0 16,6 8 0-16,7-11-1 15,9-1 1-15,5-10-1 16,-1 3 0-16,1 0 0 0,12-8 1 15,8-3-1-15,-3-8 1 16,12 4 0-16,9-4 0 16,-13 0 0-16,12-4 0 15,5 4 0-15,5 0 0 16,12 0 0-16,-13 0 0 16,9 8-1-16,-1 0 1 0,5-4-1 15,0 3 0-15,-12 5-1 16,-10 7 1-16,-3-4-1 15,-22 4 1 1,-4 0-2-16,-9 0 0 16,-21 4-2-16,-12-4 1 15,-9 3-4-15,-22 16 0 0,-25-3-1 16,-17-5 0-16</inkml:trace>
  <inkml:trace contextRef="#ctx0" brushRef="#br0" timeOffset="56610.0777">409 12993 39 0,'13'0'19'0,"59"-15"-53"16,-46 7 48-16,3 4-13 15,-3 1 1-15,12 3 1 16,9 3 0-16,4 1-4 16,5 4 0-16,3-1 2 0,14 5 1 15,3 3-2-15,-3 0 1 16,8 0-1-16,12 0 0 15,5 4 0-15,9-4 0 0,16-4 0 32,-12 5 0-32,17-1 0 15,-5-8 1-15,5-3 0 16,8-4 0-16,-8 0 0 16,4-4 1-16,-4-3-1 15,-1-1 1-15,5 4-1 0,-12 8 0 16,3-8 0-16,1 1 0 15,-5 3-1-15,0-4 1 16,-4 4-1-16,-13 4 0 16,1-1 0-16,-14 1 1 15,0 8-2-15,-16-5 1 0,-9 16-1 16,-13 3 1-16,-9 1-3 16,-12-1 0-16,-13-7-4 31,-25 4 0-31,-18-16-1 15,-12-18 1-15</inkml:trace>
  <inkml:trace contextRef="#ctx0" brushRef="#br0" timeOffset="58746.2135">1478 12062 17 0,'0'8'8'16,"4"-5"-20"-16,-4-3 18 0,0 0-5 15,-4 4 0-15,4-8 0 31,-9 4 0-31,5 4-2 16,-5-4 1-16,5 4 1 0,-9 0 1 16,5-4-2-16,-1 0 1 15,5 7-1-15,-9-3 1 16,5-8-1-16,4 4 1 0,4 0-1 16,-9 4 1-16,5 0-1 15,4-4 1-15,-9 0 0 16,9 0 0-16,0 0 0 15,0 0 1-15,0-4-1 16,0 4 0-16,0 4 0 16,0-4 0-16,-4 0-1 15,4 0 1-15,-9 4-1 0,9-1 1 16,-8 1-1-16,4-4 1 16,4 0-1-16,-9 4 1 15,5-4-1 1,4 4 0-16,0-4 1 15,0 0 0-15,-9 0 0 16,9 0 1-16,0 0-1 16,-4-4 1-16,4 0 0 15,0 4 0-15,-8-7-1 16,3-1 1-16,-3 1-2 16,-5-1 1-16,0-3-1 0,1-1 1 15,-14 5-1 1,5-1 0-16,-1-3 0 0,-7 7 0 0,-1 4 0 15,0 0 0-15,0 4-1 16,0 7 1-16,-4 8-1 16,0 8 1-16,0-1-1 15,-4 4 1-15,12 1-1 16,1 3 0-16,-1 3 1 16,9 5 0-1,4 0-1-15,9 3 1 16,4 0-1-16,4 1 1 15,9 3-1-15,8-11 0 16,5-4 0-16,8 0 1 0,0-4 0 16,4 4 0-16,9-11 0 15,4 0 1-15,5-1-1 16,-18-6 0-16,9-5 0 16,-13-4 1-16,4-3-2 15,-4 4 1-15,-8-4-3 16,-1-1 0-16,-3 1-3 0,-9-11 0 15</inkml:trace>
  <inkml:trace contextRef="#ctx0" brushRef="#br0" timeOffset="59562.5482">1831 12028 45 0,'-17'11'22'0,"30"-14"-63"0,-13 6 53 16,-9 5-11-16,5 7 1 15,-4 8-1-15,3 7 1 16,-3 8-3-16,4 7 0 16,-5 4 2-16,5 8 0 15,4 7-1-15,0-3 0 0,0 0-1 31,0-12 1-31,4-8 0 16,5-7 0-16,-9-7-1 16,12-4 1-16,1-12-1 15,-9-11 1-15,5-11 0 16,4-8 0-16,-5-8 0 16,5-11 0-1,0-37 0-15,4-5 0 0,0 5 0 16,-4 3 1-16,-1 7-1 15,1 5 0-15,0-1 0 16,8 5 1-16,-8 14-1 16,13 4 0-16,-9 8 0 15,12 3 0-15,-3 8 0 16,0 8 0-16,8 11 0 16,-13 15 0-1,4 4 0-15,1 4 0 16,-9 7 0-16,4 8 0 15,1 0 0-15,-10 0 0 16,-3 3 0-16,4 8 0 16,-9 1 0-16,4-5 0 0,-8-3 0 15,0 7 1-15,0 0 0 16,-12 0 0-16,-1-3-1 16,4-5 0-16,-12-3-1 15,4-8 1-15,-4 1-1 0,-5-5 1 16,1-11-1-16,-9-3 0 15,0-5 0-15,8-3 1 16,-12 0-1-16,4-8 1 16,-5 0-1-16,5-3 0 15,9-1-4-15,3-3 1 0,10-12-1 16,3-4 0-16</inkml:trace>
  <inkml:trace contextRef="#ctx0" brushRef="#br0" timeOffset="60025.2216">2823 11967 46 0,'-12'31'23'0,"24"-1"-72"0,-12-19 60 0,5 12-10 31,-5 7 0-31,-5 8 1 15,-3 4 1-15,4 7-4 16,-9 0 1-16,13 8 1 16,-9 0 1-16,5-1-1 15,4 5 0-15,4-4-1 16,5-4 1-16,4-4 0 0,12-4 0 16,-3-7-1-16,7-8 1 15,14-3-2-15,-5-8 1 16,1-4-1-16,7-11 0 15,1-12-2-15,0-11 1 16,-13 0-4-16,4-7 1 0,-3-16 0 16,-6-3 0-16</inkml:trace>
  <inkml:trace contextRef="#ctx0" brushRef="#br0" timeOffset="60399.5965">2657 12013 41 0,'9'4'20'0,"42"-27"-59"0,-17 12 54 0,-4-8-14 15,12 4 0-15,-7-1 0 16,11 1 1-16,5 0-3 31,-4 0 1-31,-4 7 0 16,4-3 1-16,-5 7-2 15,-12-3 1-15,0 3-2 16,-5 0 0-16,-12 12-2 0,4-4 1 16,-8-1-2-16,4 5 1 15</inkml:trace>
  <inkml:trace contextRef="#ctx0" brushRef="#br0" timeOffset="60732.1934">2751 12414 47 0,'17'4'23'0,"90"-8"-63"0,-78 4 60 15,14 0-16-15,12 0 1 16,1 7 0-16,-1-3 0 16,-4 0-9-16,-4 0 0 15,-9 0 0-15,5 7 1 16,-22-3-6-16,-8-8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5T23:03:12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10936 4438 25 0,'17'-34'12'0,"-4"26"-10"0,-9 1 12 16,-4-1-12-16,5 0 0 15,-5 1 3-15,0-1 0 16,0 1-5-16,0-5 1 0,4 1 5 16,0 3 1-16,5 1 0 15,-1-1 1-15,5 0-1 0,-4 5 1 32,-1-1-1-32,1 0 1 0,-1 4-2 0,1-4 1 15,4 4-2-15,-5 0 1 31,1 0-2-31,0 0 1 16,-1 0-2-16,-4 4 0 16,-4 0 0-16,5 0 1 0,-5-1 0 15,4 1 0-15,-4-4-1 16,0 0 1-16,4 4-1 16,1 0 0-16,-5 0-1 15,0-1 1-15,0 1-2 0,4 4 0 16,-4-1 0-16,0 1 0 15,0 11 0-15,-4-4 0 16,4 4-1-16,0 4 1 16,0 0 0-16,-5 7 0 0,5-3-1 15,0 4 1-15,0-1-1 16,0 8 0-16,0 0 0 16,0-7 1-16,0 10-1 15,0-2 1-15,0 2-1 16,-4 1 1-16,0 8 0 31,-5-1 0-31,5 4 0 16,0 1 0-16,-1-5 0 0,1 1 0 15,0-1-1-15,-1-3 1 0,5-4 0 16,-4 7 0-16,0-7 0 16,0-8 0-16,4 1 0 15,-5 3 0-15,5 0 0 16,0 0 0-16,0-4 0 15,0 4 1-15,0 0-1 0,0 8 1 16,5-4-1-16,-1 0 1 16,0-1-1-16,-4-2 1 15,4-5-2-15,-8 0 1 32,4-4 0-32,0-3 0 0,-4 0 0 15,4 3 1-15,0-3-1 16,0-4 0-16,0-4 0 15,0-4 0-15,0-4-1 16,-4 1 1-16,-1-5-1 16,-3 5 1-16,-1-8-1 15,1 3 0-15,-1 1-1 16,1-1 0-16,-5-3-8 16,0 0 1-16,0 4-18 15,-4-8 1-15,25-31-6 0,1-26 0 16</inkml:trace>
  <inkml:trace contextRef="#ctx0" brushRef="#br0" timeOffset="1406.9564">5632 8568 44 0,'0'-11'22'0,"17"-1"-18"16,-12 4 22-16,-1-7-23 15,-4 0 1-15,4 0 2 0,-4 3 0 16,0-3-6-16,4 0 0 16,5-4 6-16,4-4 0 15,0-4-1-15,-1-3 1 16,14 0-1-16,0-1 1 0,-9-3-1 15,9 0 0-15,4-1-1 16,-13 12 0-16,4 1-1 16,1 3 1-16,-1 3-1 31,0 5 0-31,9 0-2 16,-8 7 1-16,3 4-1 15,5 7 1-15,-4 5 0 0,4 7 0 16,-4 4-1-16,-5-4 1 15,5 3 0-15,-9 13 0 16,0-1 0-16,-4 4 0 16,0 4-1-16,0 0 1 15,-5 7-1-15,-4 5 1 0,-8-9-1 16,0 12 0-16,-5-7 0 16,-4 3 1-16,-8-3-1 15,-5-5 1-15,-4 1-1 16,-4 0 0-16,0-5 0 15,0 1 1-15,-5-11-1 0,1-5 0 16,-5-7 0-16,-4-3 1 16,0-5-2-16,4-3 1 0,0-8 0 15,-4-4 0-15,4-7-1 16,13-5 0-16,-4-7 0 16,8 4 0-16,13 0-1 15,1-3 1-15,7-9-1 16,10 4 0-16,7 1 0 15,-3 3 0-15,12 4-1 32,9 4 1-32,9 3 0 15,8 5 0-15,0 3 0 0,0 4 0 0,4 4 0 16,9 7 1-16,9 1 0 16,-1 7 0-16,5 0 0 15,4 0 1-15,0 3 0 16,0 5 0-16,0 7 0 15,0 1 0-15,1-5 0 16,-6 1 1-16,-8 7-1 0,-4-4 1 31,0 15 0-31,-8-11 1 16,-9-7 0-16,-13-5 0 31,-13-3-1-31,-13-4 0 16,-13-11-7-16,-3-8 0 0,-10-8-19 15,14-37 0-15,29-31-7 16,17-27 1-16</inkml:trace>
  <inkml:trace contextRef="#ctx0" brushRef="#br0" timeOffset="2543.9071">12199 7864 39 0,'-17'-4'19'0,"0"-11"-9"0,13 11 18 16,-5 0-22-16,5 0 0 15,-5 1 4-15,1-1 1 16,-1 0-12 0,5-4 1-16,-5 4 9 15,5-3 1-15,4 7-3 16,4-8 0-16,0 1-1 15,5 3 1-15,0 0-2 16,3-4 0-16,6 1-2 0,-1-1 1 16,4 1-1-16,0-5 1 15,1 5-2-15,-1-1 0 16,9 4-1-16,4 4 0 16,1 4-1-16,-1 4 1 0,4-1-1 15,-8 5 1-15,-4 7-1 16,-4 0 0-16,-1 7 0 15,-4 9 0-15,-4-1 0 16,-5-4 1-16,-8 5 0 16,-17 6 0-16,-8-3 0 0,-18 8 1 31,-4-8-1-31,-22-4 0 16,-12 1 0-16,4 3 1 15,4-4-2-15,0-7 1 0,5-5-1 16,8 1 0-16,9-7 1 15,8-1 0-15,8-4-1 16,14 1 0-16,8-5-1 16,0 1 1-16,13-1 0 15,5 1 0-15,12 0-1 16,8-1 0-16,5-3 0 0,5 4 1 16,3 7 0-16,9 0 0 15,5 8-1-15,3 4 0 16,-3-5 1-16,3 9 0 0,1-4 0 15,0 3 0-15,-5 0-1 16,-4 5 1-16,0-5 0 31,-13 8 1-31,-8-4-1 0,-4-7 1 0,-10 4-1 32,1-1 0-32,-8 0 1 15,-5 5 0-15,-5-5 0 16,-12-3 0-16,-4-1 0 0,-9-6 0 15,-5-1 2-15,-7-4 0 16,-10 0 0-16,-12-7 0 0,-4-1 0 16,-5 1 1-16,-13-1-1 15,-4-3 0-15,-4 0-2 16,-13-8 0-16,9 12 0 16,8-8 0-16,8 4-2 15,5-1 1-15,9 1-5 16,8-8 1-16,4-3-9 15,1-1 1-15,20-3-14 0,27-16 1 16,25-41-6-16,47-31 1 16</inkml:trace>
  <inkml:trace contextRef="#ctx0" brushRef="#br0" timeOffset="3228.9065">17199 7609 58 0,'22'-4'29'0,"-1"-7"-25"16,-21 11 49-16,0 0-50 15,0 0 1-15,4 3 2 16,1 1 1-16,-5 8-8 16,0 7 0-16,-5 11 6 15,-3 12 1-15,-5 7-1 16,0 1 0-16,0 3-1 15,-4-3 0-15,4 3 0 0,-4-4 1 0,4 1-3 16,0-4 1-16,5-5-1 31,-1 1 1-31,9-4-1 16,9-3 1-16,12-1-2 16,13-4 1-16,22-3 0 15,25-8 0-15,9 0-1 0,13-4 0 16,4-3-1-16,13-1 1 15,0-7-2-15,-9 0 0 0,-17-4-4 16,-12 0 1-16,-5-8-7 16,-17-3 0-16,-9-5-6 15,0 1 0-15,-16-4-8 16,-14 0 1-16,-4-4 0 16,-8-7 1-16</inkml:trace>
  <inkml:trace contextRef="#ctx0" brushRef="#br0" timeOffset="3661.5776">18149 7575 63 0,'-12'-12'31'0,"3"24"-43"0,5-16 65 15,-5 4-48-15,-4 4 1 16,1 3 2-16,-6 5 1 0,1 3-11 15,0 4 1-15,4 4 8 16,1 3 1 0,7 47 0-1,5-1 0-15,0 12-1 16,0-16 0-16,5 12 0 16,-1 4 0-16,0 3-1 15,0-7 0-15,1 4-3 16,-5 4 0-16,0-1-1 15,-5 4 1-15,1 5-2 16,-4-1 1-16,-1 11-1 16,0-10 1-1,-3-5-1-15,-1 0 0 16,0-3 0-16,0-12 0 16,0-4 0-16,-4-7 0 15,-4-8-3-15,-1-15 0 0,1-4-7 16,-5-19 0-16,-4-19-14 15,0-34 1-15,17-12-10 16,18-26 1-16</inkml:trace>
  <inkml:trace contextRef="#ctx0" brushRef="#br0" timeOffset="4959.2054">24164 7457 56 0,'60'-8'28'0,"-21"-4"-25"0,-27 9 39 32,1-1-39-32,0 0 1 0,0 4 2 15,0-8 0-15,0 12-6 16,0-4 0-16,-1 4 5 16,-3 0 1-16,-1 0-1 15,-3-1 0-15,-1 1 0 16,-4 0 0-16,0 0-2 15,0 0 1-15,-4 3-1 0,-5-3 1 16,-4-4-2-16,1 4 1 16,-6-4-1-16,-7 4 0 15,-14 0-1-15,-8 3 0 16,-9-3 0-16,-12 4 0 16,-5-5 0-16,-4 1 0 15,0-8-1-15,0 4 1 16,0-3-1-16,4 3 1 0,9 0-1 15,8 3 1-15,9 1-1 16,4 0 0-16,9 4 1 16,0 3 0-16,13 0-1 15,-1-3 1 1,9 0 0-16,0-1 0 16,5 5-1-16,-1-1 1 15,5 4-1-15,0 4 0 16,-9 19 0-1,4 4 0-15,-4 4-1 16,1 3 1 0,7 16 0-1,5-15 0-15,9-5 0 0,-1-7 1 16,5-3 0-16,4-5 1 16,9-11-1-16,13-4 1 15,8-7-1-15,4-4 0 16,0-8 0-16,1 0 0 15,12 0-1-15,13-3 1 16,0-1-2 0,9 1 1-16,4 3-1 15,0 0 1-15,0 4-1 16,-9 8 1-16,-4-5-1 16,-4 9 1-16,-9-1-1 15,-8 12 1-15,-5 4-1 16,-8-5 1-16,0 9-1 0,-14 7 0 15,-7 0 0-15,-5 0 1 16,-8 0 0-16,-9 4 1 16,-5 4 0-16,-3-1 0 0,-5 1 1 15,-4-4 1-15,-9 4-1 16,-8-5 1-16,0 1-1 16,-5 0 0-16,5-8 0 15,-5-3 1-15,-8-8-2 16,-4 0 0 15,-52 7 1-31,0-7 0 16,9-4-1-16,0-8 1 15,0 1-1-15,0-5 1 0,4 1-1 16,8 0 0-16,5-1-1 16,0 1 1-16,0-1-1 15,9 1 0-15,12 3 0 16,9 1 0-16,0 3 0 15,8 0 0-15,1-3-1 0,4-1 1 16,-1-3-7-16,-3-4 1 16,-5-4-13-16,0-12 1 15,13-7-12-15,17-19 0 16</inkml:trace>
  <inkml:trace contextRef="#ctx0" brushRef="#br0" timeOffset="32391.785">3535 11571 6 0,'-39'-15'3'15,"0"0"-2"-15,27 11 3 0,3 0-5 16,0 0 1-16,-3 0-3 15,3 1 1-15</inkml:trace>
  <inkml:trace contextRef="#ctx0" brushRef="#br0" timeOffset="36266.4966">9682 11582 49 0,'17'4'24'0,"0"-42"-15"0,-13 34 26 16,5 4-30-16,-9 0 1 0,0-7 5 15,4-1 0-15,-4 8-12 16,0 0 0-16,0-7 11 31,-4 3 0-31,-5-12-2 16,-8 5 1-16,-4 0-2 16,-9-8 0-16,-13 3-2 0,-17 1 1 31,-64 4-2-31,0 7 0 15,13 12-1-15,4 7 0 0,8 15-2 16,13 16 1-16,5 11 0 16,4 8 1-16,17 7-1 15,9 8 0-15,17 4 0 16,12-1 1-16,14 1-1 16,12 0 1-16,9 3-1 15,12 1 0-15,14 0-1 0,8-5 1 16,4 1-2-16,14 4 1 15,-5-1-1-15,4-3 1 16,0-4-1-16,-8 3 0 16,-5-10 0-16,-4-5 0 15,-4-7 0-15,-9-7 0 16,-8-1 0-16,-9-11 0 16,-9-4-2-16,-12-8 0 0,-9-11-1 15,-8-7 1-15,-22-12-2 16,-8-4 1-16,-18-15 0 31,-8-8 1-31,4-3 0 16,5-8 1-16,12-12 0 0,5-3 1 15,12 3 1-15,14-11 1 0,12-3-1 16,9-12 0-16,16-16 0 16,14 1 1-16,17-8-1 15,8-4 0-15,14-7 0 16,7 3 0-16,5-7 0 15,0 8 0-15,9 3 0 16,8 11 0-16,-12 5 1 16,7 11 0-16,-16 11-1 15,-9 19 0-15,-12 4-1 0,-14 12 0 32,-12 7-6-32,-13 19 1 15,-9-3-12-15,-8 11 1 16,-9 3-10-16,4-7 0 0,14-19-5 15,3-11 0-15</inkml:trace>
  <inkml:trace contextRef="#ctx0" brushRef="#br0" timeOffset="37417.4832">12058 12039 43 0,'0'8'21'0,"8"-20"-22"0,-8 12 32 16,5-3-27-16,3 3 1 15,1 0 4-15,-1-4 0 16,1 0-10-16,4 0 1 16,0-3 7-16,-1 3 1 15,-3-4-2-15,4 0 0 0,-5 5-1 16,1-5 0-16,-1 4-1 31,1-3 0-31,0 3-1 16,-1 0 1-16,1-4-1 15,-5-3 1-15,0 0-1 16,1-1 0-16,-5-7-1 0,0 4 0 16,0 0 0-16,-5-1 1 15,-3-3-2-15,-1-3 1 16,-4-1-1-16,0-8 1 0,-4 5 0 16,-8-5 0-16,-10 1-1 15,-3-1 0-15,-9 1-1 16,-13-1 1-16,-13 12-1 15,0 4 0-15,-8 15-1 16,0 8 1-16,4 3-1 16,8 8 1-1,13 8-1-15,5 11 1 16,8 4 0-16,9 3 0 16,4 9 0-16,13 3 0 15,38 11 1 1,18-7 0-16,12-15 0 15,5-8 1-15,4-15-1 16,4-8 1-16,9-11-1 16,-5-8 1-16,1-11-1 15,4-4 0-15,-9-12-1 0,-4-7 1 16,-9 4-1-16,-8 0 1 16,-9 3-1-16,-4 1 1 15,-8 7 0-15,-5 0 0 0,-9 4 0 16,-4 8 0-16,-8 7 1 15,-4 12 0-15,-5-1 0 16,-4 16 1-16,-5 15 0 31,1 4 0-31,-1 7 0 16,1 1 1-16,0 11-2 16,-1 11 1-16,1 8-2 15,4 8 1-15,-5 7-1 0,1 8 0 16,-5 7-1-16,1 0 0 15,3 8 0-15,1 0 0 16,4 0 0-16,-1-4 0 16,1-7 0-16,0-4 0 0,4-8 0 15,-4-4 0-15,4-3 0 16,-4-8 0-16,4-16 0 16,1-10 0-16,-1-9-4 15,0-10 1-15,0-16-8 16,-4-12 0-16,0-37-14 0,4-23 0 15,26-43-7-15,13-14 0 16</inkml:trace>
  <inkml:trace contextRef="#ctx0" brushRef="#br0" timeOffset="38137.5143">14053 11445 53 0,'25'-41'26'0,"1"22"-22"0,-17 15 39 0,-1-4-38 15,1 0 1-15,-1 5 4 32,-3 10 0-32,-1 1-12 15,4 15 1 1,5 79 11 0,0 16 1-16,0 8-2 0,-4 11 1 15,-5 4-2-15,0 7 1 16,-8-3-2-16,0-8 1 15,-9-8-5-15,-4-11 1 0,-1-15-2 16,-3-11 0-16,0-16-3 16,-1-15 0-16,1-16-5 15,4-18 0-15,0-16-7 16,4-18 1-16,13-20-8 16,17-15 1-16,17-23-8 15,5-18 1-15,12-16 2 16,13-15 1-16</inkml:trace>
  <inkml:trace contextRef="#ctx0" brushRef="#br0" timeOffset="38536.8218">15012 11560 74 0,'4'0'37'0,"-26"49"-54"15,18-30 81-15,-9 19-60 16,-4 12 0-16,-8 22 4 15,-10 23 1-15,-3 0-10 16,-5 12 0-16,13-1 6 16,4 12 0-16,5-15-2 15,8-8 1-15,4-7-3 0,9-16 0 32,39-19 0-17,8-14 0-15,0-24 0 0,17-11 1 0,1-16-1 16,3-18 0-16,1-16 0 15,3-3 1-15,1-16-1 32,-9-11 0-32,-8-16 0 15,-13-3 1-15,-17-4-1 16,-18 4 1-16,-25 4-1 0,-22 11 0 16,-20 19-1-16,-23 4 1 15,-25 19-3-15,-13 15 1 0,13 15-7 16,5 8 0-16,20 8-12 15,22 3 0-15,26-7-7 16,47-11 0-16</inkml:trace>
  <inkml:trace contextRef="#ctx0" brushRef="#br0" timeOffset="39187.2222">17280 11206 54 0,'5'-27'27'0,"3"12"-25"0,-8 15 40 15,0 0-37-15,-8 0 1 0,3 7 2 16,1 5 1-16,0 7-11 16,0 11 1-16,-5 8 9 15,5 16 1-15,0 10-2 16,-1 16 0-16,-8 19 0 15,1 12 0-15,-6 10-1 16,1 16 0-16,-4 4-1 0,-1 4 0 16,1-8-1-16,-5 0 1 15,1-4-2-15,3-11 1 16,-3-8-1-16,3-7 0 0,1-16-2 16,4-15 0-16,0-15-5 15,4-15 1-15,4-16-7 31,1-7 1-31,3-19-7 16,10-31 0-16,3-26-10 16,14-16 1-16,8-14-1 15,12-20 0-15</inkml:trace>
  <inkml:trace contextRef="#ctx0" brushRef="#br0" timeOffset="39518.754">17940 11491 76 0,'0'11'38'0,"4"24"-51"15,-8-20 77-15,-1 8-61 16,1 11 1-16,-13 16 6 16,4 18 0-16,-12 8-11 15,-1 23 1-15,0 0 7 0,-4 11 0 0,0 16 0 31,5-4 1-31,3 3-3 16,1 1 1-16,-1 0-2 16,5-4 0-16,-4-1-1 15,4-10 1-15,0-9-4 16,4 1 0-16,0-30-7 16,4-13 1-16,1-14-13 15,3-12 0-15,10-37-9 0,20-39 0 16,23-38-2-16,11-50 0 15</inkml:trace>
  <inkml:trace contextRef="#ctx0" brushRef="#br0" timeOffset="40121.291">19622 11236 61 0,'17'-15'30'0,"9"34"-39"16,-18-12 60 0,1 13-46-16,0 10 1 15,-1 4 5-15,1 23 0 16,-5 8-12-16,-4 19 1 16,-4 11 9-16,-1 8 1 15,1 11-2-15,0-4 1 0,-5 8-2 16,1 4 0-16,-5 0-2 15,4-8 1-15,-3 0-2 16,-1-3 0-16,0-12-1 16,0-4 0-16,0-19-3 15,5-15 1-15,-1-12-6 0,5-15 0 16,-1-11-6-16,5-19 1 16,5-27-12-16,3-34 1 15,14-15-9-15,8-27 1 0</inkml:trace>
  <inkml:trace contextRef="#ctx0" brushRef="#br0" timeOffset="40656.1395">20530 11659 64 0,'13'-19'32'0,"-1"-4"-33"15,-7 15 52-15,3 0-46 16,1 5 1-16,4 3 2 16,4 3 1-16,4 1-12 31,5 4 1-31,4 15 7 16,0 15 1-16,0 7-3 15,0 16 0-15,-9 15-1 0,-4 8 0 16,-8 0 0-16,-14 7 1 15,-7 8-1-15,-18-4 0 16,-9 1 0-16,-12-9 0 16,-9-3-1-16,-4-12 1 15,-1-15-1-15,-7-3 1 16,-5-16-1-16,-5-16 0 16,14-14 0-16,8-12 0 0,13-11 0 15,8-4 1-15,14-8-1 16,7-3 1-16,14-4 0 15,17 7 0 1,90 35 2-16,8 11 0 16,5 7 0-16,-1 12 0 15,-8 4-2-15,-13 8 1 16,-17 3-2-16,-8 0 1 0,-9-7-7 16,-9-8 0-16,-8-11-8 15,-4-8 0-15,-5-16-12 16,-4-22 1-16,0-30-6 31,30-20 0-31</inkml:trace>
  <inkml:trace contextRef="#ctx0" brushRef="#br0" timeOffset="41053.6775">22311 11156 79 0,'17'12'39'0,"17"45"-50"16,-26-35 74-16,1 20-58 15,4 19 1-15,0 15 5 16,-5 20 0-16,5 14-12 16,-4 8 0-16,4 15 9 15,-1 0 1-15,-3 4-3 16,-5 0 0-16,0-15-3 16,1-4 0-16,-1-11-2 15,-4-16 0-15,0-15-4 0,-4-15 0 16,-1-15-5-16,5-12 1 15,-4-26-8-15,0-27 0 0,0-38-10 16,8-16 0-16,4-22-2 16,14-27 0-16</inkml:trace>
  <inkml:trace contextRef="#ctx0" brushRef="#br0" timeOffset="41735.1893">22983 11491 62 0,'42'-4'31'0,"10"-19"-44"16,-35 16 58-16,-4-1-41 15,4-3 1-15,4-4 4 16,5-4 0-16,4 3-11 16,4-3 1-16,5 4 7 0,8-4 0 15,8 0-3-15,1 4 1 16,4 0-2-16,0 7 0 15,8 8-1-15,5 11 0 16,-4 5 0-16,-1 6 1 16,-4 9-1-16,-8 11 1 15,-5 7-1-15,-16 8 1 0,-18 4 0 16,-17 4 1-16,-17 11-1 16,-22-4 1-16,-16 4-1 15,-5-3 1-15,-5-9-1 16,18-14 1-1,-43 15-2 1,18-16 1-16,16-7 0 31,17-15 0-31,18-8-1 16,17-8 1-16,17-3-1 16,12-4 0-16,14-4 0 0,12 0 0 15,22 0-1-15,13 3 0 0,12 5 0 16,5 0 0-16,4 7 0 15,0 4 0 1,13 34-1 0,-22 4 1-16,-16 4 0 15,-23 8 0-15,-20-1 1 0,-18 1 0 16,-25 11 2-16,-34 7 0 16,-22 12 1-16,-35 0 0 15,-33 8 1-15,-13 7 0 16,-35-8-1-16,-12 1 0 15,-5-16-2 1,-17 4 0-16,-12-7-6 16,4-23 0-16,-14-20-16 15,-12-33 1-15,22-39-9 16,38-57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6T00:11:38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3368 11681 27 0,'-6'-2'13'0,"9"-1"-12"0,-3 3 14 16,3-3-15-16,0-2 1 15,0 0 3-15,0 2 0 0,0-2-3 16,0 5 0-16,-3 0 4 15,3 0 0-15,6 3 1 16,-9-3 0-16,0 0 1 16,0 0 0-16,0 0-1 15,0 0 1-15,0 0 0 0,0-3 1 16,0-2-2-16,0 5 0 16,-3-3-1-16,-3 3 0 15,-3-3-2-15,0 1 0 16,-6 4-1-16,0-2 1 0,-2 3-2 15,-10-3 1-15,3 3-1 16,-6 2 0-16,0 0 1 16,1 3 0-16,-10 0-1 15,0 5 0-15,-2 3 0 16,-4 0 0-16,0 5-1 16,-5 6 1-16,-1 4-1 15,1 1 0-15,5 5 0 16,6 0 0-16,0 3 0 15,10-3 1-15,-1 3-1 16,6 5 1-16,-3-3-1 16,4 3 1-16,-10 5-1 15,6 6 1-15,3 5 0 16,6-1 0 0,-5 20 0-1,8-6 0 1,6-3 0-16,6-12 1 15,3-6-1-15,9-6 1 16,3 1-1-16,2-9 0 16,4-4 0-16,6-3 0 15,0-6-1-15,0-2 1 16,9-6-1-16,2-2 1 0,-2-3-1 16,6-2 0-16,2-8 0 15,4-1 1-15,3-7-1 16,2-3 1-16,-2-2 0 15,-4-12 0-15,4 1-1 16,-3-3 1 0,17-26-1-1,-5 10 0-15,-7-7-1 16,-5 2 0-16,-6 5 0 16,-4-2 1-16,-11-1-1 15,-3-1 1-15,-6 4-1 16,-9-3 1-16,-3 6 0 15,-12 0 0-15,-6 6-1 16,0 2 1-16,-6 5-1 16,-2 3 1-16,-13 5 0 15,-3 2 0-15,0 12-1 0,-2 10 1 16,2 5-1-16,0 6 0 16,7 10 0-16,2 10 1 15,3 4 0-15,0 10 0 16,-2-1 0-16,5 4 1 15,0 0-1-15,0 2 1 16,3-3-1-16,-5 1 0 16,2-8-8-16,0-3 0 15,6-6-14-15,9-12 1 16,0-30-4-16,6-13 1 0</inkml:trace>
  <inkml:trace contextRef="#ctx0" brushRef="#br0" timeOffset="841.9344">4800 11708 53 0,'-12'-11'26'0,"-3"3"-31"0,15 6 48 16,-3-4-41-16,0 4 0 15,3 4 3 1,3 1 0-16,0 0-5 0,3 2 1 16,9 3 4-16,3 2 0 15,6 4-1-15,-1-4 0 16,7 1 0-16,12-3 0 0,9-3-2 15,11 3 1-15,12-3-1 16,-2-2 1-16,11-3-1 16,7 3 1-16,5-1-2 15,0 1 0-15,0-3 0 16,1-3 0-16,-7-2-1 16,-3-3 1-16,0 0-1 15,-11 3 1-15,-7-1-1 16,-5 6 0-16,-7 0 0 15,-8-2 1-15,-6-1-1 16,-13 6 1-16,-5-1 0 16,-6 1 1-16,-9 0 0 15,-6 2 0-15,-6 0 0 16,-9 1 0-16,-3 4 0 16,-6 9 1-16,-5 2-2 15,-10 5 1 1,-30 35-1-16,-2 3 0 15,-3-1 0-15,5 3 1 16,4 1-1-16,-7 7 0 16,10 0 1-16,2 2 0 15,3-7 0-15,-2 5 0 16,2 6-1-16,1 2 1 16,8-6-1-16,6 4 1 15,-5-6-2-15,8-8 0 16,3-5-6-16,6-11 0 15,7-8-17-15,2-15 0 0,3-30-5 16,0-28 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2:18:20.9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22988 13583 47 0,'-9'8'23'0,"22"-12"-62"16,-13 4 50-16,0 0-10 15,4-4 1-15,-4 4 1 0,-4-4 1 31,0 0-5-31,-5-3 1 16,-4 3 2-16,1-7 0 0,-10 7-1 16,-7-4 1-16,-10 1-1 15,-8 3 0-15,1 0 0 16,-6 8 0-16,-3-12 0 16,0 8 1-16,-1 4-2 15,-3 0 1-15,-1-8-1 16,-4 8 0-16,0-4-1 15,-4 4 0-15,4 0-1 0,0-1 1 16,5 1-1-16,4 8 1 16,-9 6 0-16,-5 5 0 15,1 4 0-15,0 7 0 16,4-8 0-16,0 12 1 16,5 7 0-16,-1 1 0 0,9 3 0 15,0 12 0-15,-4 3-1 16,-1-4 1-16,1 8 0 31,-5 1 0-31,5 2 0 16,0 13 1-16,3-5 0 15,6-7 0-15,3 11 1 16,5-11 0-16,8 0 0 0,13 4 0 16,4-1-1-16,13-3 1 15,9 4-1-15,3-4 1 0,5 0-2 16,9 15 1-16,17-12-1 15,-1 5 1-15,5-8-1 16,0-4 0-16,4-4 0 16,4 0 0-16,13 5 0 0,1-5 0 15,-1-4 0-15,8-3 0 16,5 0 0-16,-8-4 0 31,-5-8 0-31,0-3 0 16,0-16 0-16,0-7 0 0,0-4 0 15,1-7 0-15,-6-4 0 16,10-12 0-16,-5-7-1 16,-4-8 1-16,0-3-1 15,-5-8 1-15,-3-4-1 16,3-4 1-16,-3 5 0 0,-5 3 0 16,-4-4 0-16,4-4 0 15,-9-7 0-15,-3 0 0 16,-5-8 0-16,0-4 0 15,-4-3 0-15,4-15 0 0,-5 7 0 16,1-11 0-16,-4 7 0 16,-5-4 0-16,-4 1 0 31,-8 3 0-31,-5 4 0 0,-4 4 1 0,0 0-1 16,-4-7 0-16,-1-1 0 15,-3-7 0-15,-5 7-2 16,0-7 1-16,-4-1-2 15,-4 5 1 1,0 7-1-16,-1-4 1 16,5 8-1-16,0 8 0 15,5-1 1-15,-5 1 0 0,4 7 1 16,0 4 0-16,0 3-2 16,-4 12 1-16,0 8-3 15,4-5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49:05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9254 17348 25 0,'0'-4'12'0,"0"-4"-34"0,0 1 26 0,0 3-3 15,0 4 1-15,-4-8 1 16,-1 8 0-16,-3-7-4 15,-1 3 1-15,-3 4 1 32,3 0 1-32,-4 0-1 15,0 0 0-15,1 0-1 0,-1-8 0 16,0 8-1-16,0-11 1 16,-4 0-1-16,5-4 1 0,-1 3 0 15,-4-3 1-15,4 0-1 16,0 0 0-16,0 0 0 15,1 0 1-15,-1-8-2 16,0 4 1-16,0 0-1 16,-4 0 1-16,0 0-1 15,0 4 1-15,-4 0 0 0,0 0 0 16,-1 0 0-16,-3 3 1 16,3 1 0-16,-3 0 0 15,-5 3 0-15,5 4 0 0,-1 4-1 16,0 4 1-16,-8 4 0 15,0-1 1-15,0 5-2 32,-8 6 1-32,-1 5 0 15,1 0 0-15,-1 0 0 16,0 11 1-16,-3 0-1 16,-1 7 0-16,0 1 0 0,0 7 0 15,0 0 0-15,9 0 0 16,8-3-2-16,4-5 1 15,5 1-1-15,8 3 1 16,1-7 0-16,7 0 0 0,5 0 0 16,0-8 0-16,9 4 0 15,4 0 1-15,4 0-1 16,8-3 0-16,1-1 0 16,4 4 0-16,4-4 0 15,4-7 0-15,5 0-1 0,-1-4 1 16,5 3-1-16,4-7 1 15,0-3-1-15,-4-1 1 16,-4-3 0-16,-5-1 0 16,5 1 1-16,-1-8 0 31,-4-4-1-31,1-4 1 0,-1 1-1 16,0-4 1-16,-4-5-1 15,1-3 0-15,-1 1 0 16,0-9 0-16,0 1-1 15,0-5 1-15,-9 5-1 16,5-8 1-16,0 4 0 0,-4-1 0 16,-1 1 0-16,1 0 1 15,-5-1-2-15,0 1 1 0,-4-4-1 16,-4 4 1-16,0 0-2 16,-5-4 1-16,-3-4-2 15,-5 11 1-15,-5 1-4 16,-12-12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49:25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9931 16670 4 0,'-4'8'2'0,"4"-8"-4"0,0 4 4 0,0-1-1 16,0-3 0-16,0 0 0 15,0 0 1-15,0 0-3 16,0 0 1-16,-5 0 1 16,5 0 1-16,0 0-1 15,0 0 0-15,-4 0 0 0,4 0 0 16,0 0 0-16,0 0 1 15,-4 0-1-15,4 0 1 16,0 0-1-16,0 0 0 0,0 0 0 31,0 0 0-31,0 0-1 0,0 0 1 0,0 0-1 32,0 0 1-32,0 0-1 0,0 0 1 0,0 0-1 31,0 0 1-31,0 0-1 0,4 0 1 15,-4 0-1-15,9 0 1 16,-1 0 0-16,5 0 0 16,-4 0-1-16,3-3 0 15,-3 3 0-15,-1 3 1 16,5-6-1-16,-4 3 0 16,-9 0 0-16,0 0 1 0,4-4-1 15,-4 4 0-15,0 0 0 16,4 0 1-16,5 0-1 15,-5 0 1-15,4 0-1 16,-3 0 1-16,-1 4-1 16,0-4 1-16,0 0 0 15,-4 0 0-15,5 3-1 16,-1 1 0-16,5-4 0 16,-1 4 1-16,1 0-1 15,3 0 0-15,1-1 0 16,4 9 1-16,4-5 0 0,1 5 0 15,-1-1-1-15,0 4 1 16,5-3-1-16,4-1 1 16,4 8 0-16,-4 0 0 15,-1 0-1-15,5-4 1 0,0 4 0 16,-4 0 0-16,4-1 0 16,0-2 0-16,1-1-1 15,7 0 1-15,1 0-1 16,-1-4 1-16,1 1-1 15,-1-5 0-15,-3 1 0 16,-1-1 0-16,5 1 0 16,-1 0 1-16,1 3-1 15,4-4 0-15,-5 1 0 16,-3 0 1-16,-1-1-1 0,0-3 1 16,9 0-1-16,-4 0 1 15,-1-4-1-15,-8 0 0 31,13 0 0-31,0-4 1 0,-9-4-1 16,5-3 0-16,4-4 0 16,4-4 0-16,0-4 0 15,-4 0 1-15,0-3-2 16,-5 3 1-16,9-11 0 16,0-4 1-16,-4 4-1 15,-8 8 0-15,3-8 0 16,1 3 0-16,-1-3 0 0,1 4 0 15,4-8-1-15,-5 4 0 16,-8 4-1-16,1 0 1 16,-1-1-1-16,0-3 1 15,4 0-1-15,-8-7 0 0,-5 7 0 16,-3 0 1-16,-1 0 0 31,-4 0 0-31,0 7 2 0,-4 1 0 0,0 7 0 16,-5 0 1-16,1 0 0 15,-5 0 1-15,-4 4-1 16,-4 0 0 0,-1-1-1-16,-3-2 0 15,-5 6 0-15,-4 1 0 16,-4-4-1-16,-1 3 0 16,-3 1 0-16,-1 0 0 15,1-8 1-15,-5 0 0 16,-4 0-1-16,4 0 1 0,-4 0 0 15,-9 0 0-15,-3 4 0 16,-10 0 0-16,5 7-1 16,-8-3 1-16,-5 3-1 15,0 1 1-15,4-1-1 16,5 4 0-16,-5 1-1 16,13 3 1-16,0-4 0 15,1 4 0-15,-1 0-1 16,4 0 1-1,-8 0-1 1,4 0 1-16,9 0 0 0,0 0 0 16,-5 0 0-16,5 0 0 15,4 0-1-15,0 0 1 0,-1 4 0 16,6-4 0-16,3-4-1 16,1 4 1-16,-1 4 0 15,5-8 0-15,-1 8 0 16,1-4 1-16,-4 3-1 15,-1 1 1-15,-4 0-1 16,0-4 1-16,-4 4-1 16,0 0 1-16,0-1 0 0,0 1 0 31,4 4-1-31,1-1 1 16,3 1-1-16,0-4 1 15,1 3-1-15,-5 1 0 0,5-1-1 16,-1 1 1-16,0 0 0 15,-8-1 0-15,5 4 0 16,-6 1 0-16,1-1 0 16,5 0 0-16,-1 1 0 0,0-1 0 15,0 1-1-15,0-1 1 16,1 0 0-16,3 4 0 16,-4 1-1-16,0 2 1 15,1 1-1-15,-1 4 1 16,4 0 0-16,5-4 0 0,-5 0-1 15,9-1 1-15,0-2-2 16,5-1 1-16,-6 0-1 16,6 0 1-16,-5 4-2 15,4 4 1-15,4 3 0 16,1 1 1-16,-1-1-1 31,1-3 0-31,4 0-1 16,4-5 0-16,0 9-2 0,8-12 1 15,5 0-3-15,8-7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49:48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20556 16326 1 0,'30'-34'0'0</inkml:trace>
  <inkml:trace contextRef="#ctx0" brushRef="#br0" timeOffset="879.5934">20667 16243 27 0,'0'-4'13'0,"8"-34"-34"0,-3 31 29 0,-5-1-7 16,0-3 1-16,0 3 1 15,0-7 0-15,-5 4-4 16,1-4 1-16,0-1 2 15,0 1 0-15,-5 4 0 16,1-8 1-16,-5 4-1 16,0 0 1-16,0 0-1 0,-4-4 0 31,-4 4-1-31,4-1 1 16,-4 1-2-16,-1-4 0 15,5 4 0-15,-4-7 1 16,-9 3-1-16,0 0 0 15,-4 4-1-15,0-1 1 0,-8 5 0 16,-10 0 0-16,-3-1-1 16,0 5 0-16,4 3 0 15,4 0 0-15,-4 4-1 0,4 0 1 16,-4 4 0-16,0 0 0 16,4 7 0-16,0 4 0 15,0 4 0-15,-8 4 1 16,4 3 1-1,4 5 0-15,0-5-1 16,4 4 1-16,1 4 0 16,3 1 0-16,1 10 0 15,4-7 0-15,0 3-1 16,-4 5 1-16,8 3 0 16,-4-4 0-16,4 8 0 15,4 0 0-15,9 4-1 16,-4 4 0-16,4-1 0 15,9 1 0-15,3-5 0 0,1 1 0 0,8 4 0 16,5-5 0-16,4-6 0 16,12-5 0-16,1 0 0 15,4-7 1-15,4 0-1 16,4-4 0-16,9 4 0 16,0-12 0-16,4-3 0 15,0-4 1-15,8-4-1 16,1-7 1-16,0-1-1 15,-1-3 1-15,5 0-1 16,0-4 1-16,0-4-1 0,4 0 1 16,-4-7-1-16,0-4 0 15,-5-4 1 1,5 0 0-16,-4-4-1 16,8-3 1-16,-13-4-1 15,-8-4 1-15,-4-4-1 16,-5 7 1-16,-4-6-1 0,-4-5 1 15,-4-3-1-15,-5-5 1 16,0-6 0-16,-4-1 0 16,-4 4-1-16,0 0 1 0,0 0-1 15,-1 0 0-15,-3 0-1 16,-1 0 1-16,-3 15-1 16,-5-3 1-16,-5 3-1 15,-3 0 1-15,-5 4-3 16,-4 4 1-16,-8 3-2 15,-5 12 0-15,-9 0-5 16,-12 0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50:07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13406 17140 25 0,'8'7'12'0,"31"-22"-31"16,-26 7 26-16,-1 1-7 16,5 3 1-16,0 0 1 15,0 0 0-15,-4 4-2 16,0 0 0-16,0 0 1 15,4 8 0-15,0 0 0 0,8-1 0 16,1 1-1-16,8-1 1 0,4 1-1 16,1 3 0-16,-1 4 0 15,9-3 0-15,0-1 0 32,4 0 0-32,0 1 0 15,4 3 1-15,1 0-1 16,8-4 1-16,4 4-1 15,-4 1 1-15,-1 3-1 0,1-1 1 16,4-2-1-16,5-1 0 16,-1 4 0-16,5-8 1 15,0 0-1-15,3-3 0 0,-3 3 0 16,0-7 1-16,-1 0-1 16,5 0 0-16,0-4 0 15,4 0 1-15,-4-8-1 16,9 8 0-16,-5 0 1 15,-4 0 0-15,0 4 0 16,0-4 0-16,0 4 0 0,-5 3 1 16,5 1-1-16,-4-1 0 15,-5 1-1-15,-4 3 1 16,-4 8-1 0,0 0 1-16,0 0-1 15,8-11 1-15,1-5-1 16,3 1 0-16,-3-11 0 15,3-5 0-15,-3-7-1 16,-1 8 1-16,1 0 0 16,-1-1 1-16,0-3-1 15,5 0 0-15,-13 4 1 0,4-1 0 16,-4 1 0-16,-4-4 0 16,-1 3 0-16,-3-3 0 15,-1 4-1-15,0-8 1 16,1-4-1-16,3-11 0 15,-8 8 0-15,0 3 0 16,-4-3-1-16,-4-1 1 16,-5-7 0-16,1 0 0 0,3-4-1 15,1 0 0-15,4-7 0 16,4 0 1-16,0 3-1 16,-4 0 1-16,-1 4 0 15,-7 1 0-15,-5 3 0 16,-4 3 1-16,-9 1 0 15,-4 0 0-15,-4 0-1 16,-5 3 1-16,-3 1 0 16,-5 7 0-16,-5-4-2 15,1-4 1-15,-4 1-1 16,-5-4 1-16,0-4-1 0,0 0 1 16,0 3 0-16,-4-3 0 15,-8 12 0-15,-5-9 1 16,4 1 0-16,-8 4 0 15,-4-1 0-15,4 8 1 16,-4-4-2-16,-1 12 1 0,-7-4-1 16,-10-4 1-16,1 4-2 15,-5-8 1-15,-4 8-1 16,-8-4 1-16,-5 4 0 31,1 0 1-31,3-4-1 16,-3 0 1-16,-1 8 0 15,0 3 1-15,1 1-1 0,-10 7 0 16,-3 0 0-16,-5 3 1 16,1 1-2-16,-1 11 1 15,0 0-1-15,5 1 1 16,8-1-2-16,-9 0 0 16,14-4 0-16,3 1 0 0,5 3 0 15,0-8 1-15,0-3 0 16,4 4 0-16,4-8 0 15,-3 0 0-15,-6 0 1 0,1 0 0 16,-4 0-1-16,4 3 1 16,0-3-1-16,0 8 1 15,-1-4-1-15,1-1 0 16,0 1 0-16,-4 0 0 16,4 0 0-16,-5 3 0 15,5 1 0-15,0-4 0 0,0 0 0 31,0-4 0-31,-5-4 0 16,9 0 0-16,0 0 1 16,5-3 0-16,-1-5-1 0,1 1 0 15,-1-4 1-15,5 7 0 16,4 1-1-16,4-5 0 16,0 5 0-16,0 3 0 15,0 0 0-15,-4 0 0 16,4 1-1-16,-4-5 0 0,0 0 0 15,0 1 1-15,0-4-1 16,-9 3 0-16,1-3 0 16,7-1 1-16,6 5 0 15,3 3 0-15,5 8-1 16,-1-4 1-16,5 3 0 16,5 5 0-16,-6 7 0 0,1 0 0 15,0 4 0-15,0 8 0 31,4-1-1-31,1 8 1 16,-1-3-1-16,4-5 1 16,-4 0-1-16,5 5 0 0,4-1-1 15,4 4 1-15,4 4-1 16,4 0 1-16,5 3-1 16,13 5 1-16,-1 7-1 15,5-8 1-15,4 1 0 16,0 3 0-16,4 7 0 15,5-6 0-15,4 6 0 16,4 5 1-16,4-1 0 16,0-10 0-16,1 3-1 15,3-8 1-15,5-3-2 0,4-1 1 0,9-3-1 16,-5-11 0-16,-4-12-5 16,9-19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50:26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20496 17601 10 0,'-8'-15'5'0,"12"-8"-15"0,-4 12 12 16,-4 0-1-16,4 3 0 16,-4 0 0-16,4-3 0 15,0 4-2-15,-5-5 1 16,5 5 1-16,-4 3 1 16,4-4-1-16,0 4 1 15,0-3-1-15,0 3 1 0,-4-3 0 16,0 3 0-16,-1-4 0 31,1 1 0-31,0-1-1 0,-5-3 0 0,5-1 0 31,-4-3 0-31,3-4-1 16,-3-3 1-16,-5-1-1 16,0 0 0-16,-4 0 0 0,-4-3 1 0,0 7 0 15,-5 4 0-15,-12-4 0 16,-1 4 1-16,-7-4-1 15,-5-4 0-15,-1 4 0 16,6 0 0-16,-6 4 0 16,-3 4 1-16,-9 0-1 15,0 3 0-15,-4 8 0 0,-13 4 0 16,0 7 0-16,5 4 0 16,3 8-1-16,5 4 0 15,0 10 0-15,0 1 1 31,0 4-1-31,0 7 1 0,4 4-1 16,4-8 1-16,5 5-1 16,8 3 1-16,9 7-2 15,8-7 1-15,4 0-1 16,9 4 1-16,4 3-1 16,9-3 1-16,8-4-1 15,9 0 1-15,9-4-1 16,7-3 1-16,5-5-1 0,9-3 1 15,8-4 0-15,4-7 0 16,1-5 0-16,8-3 1 16,0 0-1-16,8-8 1 15,0-7-1-15,1-4 1 16,-1-4-1-16,1 4 1 0,-1-7-1 16,-8-12 0-16,4 0 0 15,-4-4 0-15,-5-3 0 31,-3-4 0-31,-1 3 0 0,-4 1 0 16,-4-5-1-16,-9-3 1 16,-3-4-1-16,-6 4 1 15,1 0 0-15,-4-11 0 16,-5 3-1-16,0-7 1 16,5-4 0-16,-9 4 0 0,-4 0 0 15,-9 11 0-15,-4 0 0 16,-9 12 1-16,-3-5-2 15,-10 12 0-15,-3 1-2 16,-14 2 0-16,-3 9-4 16,4-8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50:36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20552 18165 21 0,'4'-23'10'0,"5"8"-24"16,-9 15 23-16,0-8-7 16,0 1 0-16,0 7 1 15,0-8 0-15,-5-3-4 16,1 0 1-16,-4 3 2 15,-1 0 0-15,-4-3-1 16,-4-4 0-16,-8 0-1 16,-5-4 1-16,0 0-1 0,-4-4 1 15,4 1-1-15,0-5 0 0,-4 4 0 16,-4 5 1-16,0-1 0 16,-5 3 0-16,-4 1 0 15,0 4 1-15,5 0-2 16,-5 3 1-16,-8 0-1 15,-1 1 1-15,1 3-2 16,0 4 1-16,-1 0-1 16,-3 4 1-16,3 0 0 31,1 3 1-31,-1 1 0 16,5 7 0-16,5 11 1 0,-1-3 1 15,-4 11-1-15,4 4 0 16,-4 0 0-16,4 11 0 0,0-4-1 15,0 1 0-15,5 7-1 16,3 4 0-16,5-1 0 16,0-10 1-16,4 7-1 0,5 3 1 15,3 1-1-15,5 0 0 16,5 4 0-16,3-5 1 31,9-7-2-31,9-3 1 0,3-1-1 16,10-3 0-16,3-4 0 15,5-8 0-15,8 0 0 16,9-3 0-16,4-5 0 16,9 1 1-16,0-4 0 15,8-4 0-15,8-7 0 16,-3 3 0-16,8-3 0 16,4-5 1-16,-4 1-1 15,8-4 1-15,-4-7-1 16,0-5 0-16,-4-3 0 0,-8-4 1 15,3 0-1-15,-3-3 1 0,-5-16-1 16,-4 0 1-16,-5-4-1 16,-3 1 1-16,-5-5-1 15,-4-10 0-15,0 10 0 16,-5-3 1-16,1-12-1 16,-5 12 0-16,-8-4 0 15,-5 4 0-15,-7 0 0 16,-10 0 1-16,-8 0-2 15,-8-4 1 1,-10 7-3-16,-7 5 1 16,-9 3-3-16,-4 4 1 15,-9 3-5-15,-4 5 1 16,4-1 0-16,4 1 0 16</inkml:trace>
  <inkml:trace contextRef="#ctx0" brushRef="#br0" timeOffset="7367.3608">16110 13791 1 0,'0'4'0'0</inkml:trace>
  <inkml:trace contextRef="#ctx0" brushRef="#br0" timeOffset="8021.4984">16114 13791 13 0,'0'4'6'0,"5"-8"-14"15,-5 4 14-15,0 0-6 16,0 0 1-16,0 0 0 0,0 0 1 0,0 0-2 16,0 0 0-16,0 0 1 15,0 0 1-15,0 0-1 16,-5-4 1-16,1 4-1 16,-4 0 1-16,-5 4-1 15,0 0 0-15,0 3-1 31,5 1 1-31,-5 0-1 16,9 3 0-16,0-7 0 0,-1-1 1 16,1 1-1-16,4 0 1 15,0 0 0-15,0 0 0 16,0-1 0-16,0 1 0 0,0-4 0 16,4 4 0-16,1 0 0 15,-1 3 1-15,9-3-1 16,-5 4 0-16,1-1 0 15,3 1 1-15,1 3-1 16,4 1 0-16,0-1 0 16,0 0 0-16,0-3 0 15,0-1 1-15,5 5-2 16,-1-9 1-16,0 5-1 16,5-4 1-16,-1 0-1 0,5-4 0 0,-4 0 0 15,3 0 0-15,-3 0 0 16,0-4 0-16,-1 4 0 15,-4-4 1-15,1 4 0 16,-1 0 0-16,-4 0-1 31,0-4 1-31,0 4-1 16,-4 0 1-16,0 0-1 16,-1 0 0-16,1 0 0 0,-4 0 1 15,3-4-1-15,6 4 0 16,-1 0-1-16,0 0 1 0,0 0-1 15,0-3 1-15,0 6-1 16,4-3 0-16,5 4-2 16,-1 0 1-16,9-8-2 15,0 0 1-15,5 4-1 16,-1-3 0-16,0-5-3 16,1 4 1-16</inkml:trace>
  <inkml:trace contextRef="#ctx0" brushRef="#br0" timeOffset="10242.019">19138 13973 36 0,'-13'0'18'0,"13"-4"-47"16,0 4 39-16,4-8-9 16,-4 12 1-16,0-4 0 15,0 4 1-15,-4 0-4 0,0-1 1 16,0 5 2-16,-1-4 1 16,1 0-2-16,4-1 1 15,0-3-2 1,9 4 1-16,-1 4-1 15,9-4 0-15,5 3-1 16,3-3 0-16,9 0 1 16,13 3 0-16,8-3-1 15,5-4 1-15,12-8 0 16,1 1 0-16,-1-4 0 16,-4-5 1-16,5 5-1 0,-5-4 1 15,0 4 0-15,-4 3 0 16,-9 4 0-16,-8 8 0 15,-9-4 0-15,-4 8 0 16,-12 3-2-16,-5 8 0 0,-9 4-5 16,-12 3 0-16,-9 4-2 15,-4-22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53:33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2461 13912 20 0,'-12'4'10'0,"-1"-15"-27"0,9 7 22 0,-1-4-5 15,5 4 0-15,-8 4 0 16,4-3 0-16,-5-1 0 15,5 0 0-15,4 4-1 16,-9-4 0-16,5-3 0 16,4 3 0-16,0 4 0 15,-8-8 0-15,8 12 1 16,0-8 0-16,-5 4 1 16,1 0 0-1,0 0 1-15,4-3 0 0,-13-5 0 0,13 0 0 16,-9 1-1-16,5 3 0 15,4-3-1 1,-8-1 1-16,3 0-1 16,5 5 1-16,0 3 0 15,-8-4 0-15,4 4 0 16,4-4 0-16,-9 4 0 16,9 4 0-16,0-4 0 15,0 0 1-15,-4 0-2 0,4 0 1 16,0 0-1-16,0 0 1 15,0 0-1-15,4 0 1 16,-4 4-1-16,9 3 1 0,-5 1-1 16,17 3 1-16,-8 4-1 15,8 0 0-15,5 1 0 16,8 6 1-16,4 1-1 16,9 3 0-16,0 5 0 31,17 3 0-31,8 0 0 15,-4 4 1-15,9-8-1 16,-5 4 1-16,1 4-1 0,-14 3 0 16,-3 1-1-16,-5 0 1 15,-4-8-2-15,0-8 0 16,-5-3-4-16,5-12 1 31</inkml:trace>
  <inkml:trace contextRef="#ctx0" brushRef="#br0" timeOffset="381.5025">3509 13488 36 0,'-34'8'18'0,"-4"11"-50"0,25-12 43 0,-8 5-11 16,-5 7 1-16,0 11 1 16,-16 4 0-16,-5 8-2 15,-8 14 0-15,-13 5 1 16,4 3 0-16,-9 12 0 15,1 0 0-15,0 3-1 16,12 1 1-16,5-9-1 16,3 9 0-16,6-23-2 15,7-4 1-15,14-16-3 16,8-10 0-16,12-23-2 0,-7-16 1 16</inkml:trace>
  <inkml:trace contextRef="#ctx0" brushRef="#br0" timeOffset="700.527">2372 14256 35 0,'-30'0'17'0,"30"-3"-51"16,0 3 43-16,0 0-10 15,0 0 1-15,0-4 0 0,0 0 1 16,0-3 0-16,0-1 0 0,0-7 0 16,17 7 1-16,17-3 0 15,9-4 1-15,12-8 0 16,22-7 0-16,21-12-1 16,17 1 1-16,4-9-1 15,-4 5 0-15,4 7-1 31,-8 8 1-31,8 3-3 16,-17 8 0-16,1 12-4 16,-18 11 1-16,-13 15-3 0,-38-12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09T21:55:59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 5815 28 0,'-13'-15'14'0,"18"-15"-36"0,-5 30 29 15,-5-4-8-15,-3 4 1 16,-5 0 0 0,-13 4 0-16,1 4 0 0,-5-1 0 0,0 1 0 15,0 3 1-15,5-7-1 16,4 7 1-16,4-7 0 15,4 4 0-15,0-1 0 16,0 1 1-16,13-5-1 31,0 1 0-31,0 0 0 16,13-4 0-16,0 8 0 16,0-8 0-16,4 3-1 0,0-3 1 0,8 0-1 15,-8 0 1-15,5 0-1 16,3 8 1-16,1-4-1 15,8 3 1-15,0-3 0 16,4 0 0-16,0-8-1 16,5 4 1-16,-9-7 0 15,-4 3 1-15,4 4-1 0,0-4 0 16,4 0 0-16,-4 4 0 16,0 0-1-16,5 0 1 15,-5 0-1-15,4 4 0 31,-12 0 0-31,8 0 0 16,0-1-1-16,-9 1 1 0,10-4 0 16,-6 0 0-16,1 8 0 15,8-1 0 1,9-7 0 0,-4 0 0-16,-1 4 0 0,1-8 1 15,0 0-1-15,3 1 1 16,-3 3-1-16,0 0 0 15,-5 0 1-15,0 0 0 0,-4 0-1 16,0 3 1-16,1 1-1 16,-1 0 1-16,4-12 0 15,-8 12 0-15,12 0-1 16,-12 0 1-16,4-4-1 16,-4 0 0-16,0 0 0 15,0 0 1-15,8-8-1 31,-12 4 1-31,3 1-1 0,1-1 1 16,-4 0-1-16,-1 8 0 16,1 3 0-16,-1-3 0 15,5 4 0-15,-9-1 0 16,5-10 0-16,0 10 0 16,-1-3 0-16,9-12 0 15,-13 8 0-15,5 0 1 0,0-3-1 16,-1-5 1-16,-4 0-1 15,-4 1 1-15,0 11-3 0,-8-8 0 16,-5 0-3-16,-8 8 1 16,-5 3-4-16,1 5 0 15,-5-1 0-15,-8-15 0 16</inkml:trace>
  <inkml:trace contextRef="#ctx0" brushRef="#br0" timeOffset="16996.6848">4344 8260 26 0,'8'-8'13'0,"1"4"-33"0,4 4 27 31,-9 0-6-31,4 0 0 0,1 0 1 16,-1 0 1-16,5 4-4 15,-4 4 1-15,3-1 1 16,1 1 1-16,0 3-2 16,0 0 1-16,0 1-1 15,4-1 1-15,-5-3-1 16,5-1 0-16,5 1 0 15,-1-4 1-15,-8-1-1 16,8 1 1-16,5 0 0 16,3-4 0-16,1 0 0 15,4 4 0-15,5 0 0 16,-10-1 1-16,5-3-1 0,1 0 1 16,3-3-1-16,0-5 1 15,5 0-2-15,-5 1 1 16,5-1-1-16,-1 1 1 15,-3-1-1-15,3 1 0 0,-16 3 1 16,-1 4 0-16,1-4-1 16,-1 4 1-16,5 0 0 15,-13 4 1-15,9 0-2 16,4-1 1-16,-9 5-1 16,0-1 1-16,5 1-1 15,-1 0 0-15,1-1 0 0,-1 1 0 16,-3-4 0-16,3-1 1 31,-3 1-1-31,3 0 1 16,1 0-1-16,-5-1 1 0,0 1-1 15,5-4 1-15,-9 0-1 16,13 0 1-16,-13 4-1 16,4 0 0-16,0-4-1 15,1 4 1-15,-1-4 0 16,-4 0 0-16,17 0-1 15,0 0 0-15,4-4 0 16,1 0 1-16,-5 0-1 0,-4 0 1 16,-5 1-1-16,-4 3 0 15,-4 0-3-15,-4 0 0 16,-13 0-3-16,-25-8 0 0</inkml:trace>
  <inkml:trace contextRef="#ctx0" brushRef="#br0" timeOffset="20369.2357">4182 9285 24 0,'-26'7'12'0,"18"-10"-34"15,8 3 26-15,0 0-4 16,0 0 0-16,0 0 0 0,0 0 1 15,0 0-1-15,8 0 1 16,-3 0 0-16,3 0 0 0,5 0 1 16,-9 0 0-16,5 3 0 15,-1 1 0-15,1-4-1 16,8 0 1-16,-4 0-1 16,-5 0 1-16,5 0-1 31,4 0 0-31,4 4 0 15,-4 0 0-15,0-4 0 0,0 4 0 0,5-4 0 16,-1 0 1-16,-4 3-1 16,4 1 0-16,-4-4 0 15,4 4 0-15,5-4 0 16,-5 0 0-16,1 0-1 16,3 4 1-16,1-8-1 15,-1 0 1-15,1 4-1 16,-1 0 1-1,1 0-1-15,4 0 1 16,-9-4-1-16,5 4 1 16,-5 0-1-16,0 0 1 15,0 4-1-15,1 0 1 16,-1-4-1-16,0 0 0 16,5 4 0-16,-5-4 0 0,9 0 0 15,-9 0 1-15,9-4-1 16,-4 4 0-16,-1 4 1 15,1-4 0-15,-1 0 0 16,5 0 0-16,-9 4 0 16,5-1 0-16,-5 1-1 15,5-4 1-15,-9 0-1 0,0 0 1 0,4-4-1 16,0 4 0-16,1-3 0 16,-1-1 0-16,5 4 0 31,-9 0 0-31,4 0 0 15,0 0 0-15,-8 0 0 16,4 0 1-16,-4 0-1 16,0-4 1-16,4 4-1 0,-9 0 0 15,5-4 0-15,0 4 0 16,-1-4 0-16,1 4 0 16,-4-3-1-16,4-1 1 15,4 4 0-15,-9-4 0 0,9-4-1 16,-4 5 1-16,4-1 0 15,0-4 0-15,4 1-1 16,1-5 1-16,3 5 0 16,1-4 0-16,-9 3 0 15,4-3 0-15,0 3 0 0,-4 0 0 16,0 1 0-16,-4 3 0 16,0 0 0-16,0 1 0 15,-1 3 0-15,1 3 0 16,0 1 0-16,-4 7 0 0,-1-3-1 31,-4 3 0-31,1 1-2 16,-5 3 1-16,0-4-3 15,0 1 1-15,8-1-4 16,-8-4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6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08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6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12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7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99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9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3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0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0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09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48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07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8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1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72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56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9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90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72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7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3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F2A1D-7521-427C-A442-B6582FED9C1B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86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23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3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2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02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3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2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D7D33-CA8B-4D60-872F-FD659D3ABC8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2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7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0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5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tags" Target="../tags/tag133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notesSlide" Target="../notesSlides/notesSlide7.xml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notesSlide" Target="../notesSlides/notesSlide1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tags" Target="../tags/tag182.xml"/><Relationship Id="rId3" Type="http://schemas.openxmlformats.org/officeDocument/2006/relationships/tags" Target="../tags/tag167.xml"/><Relationship Id="rId21" Type="http://schemas.openxmlformats.org/officeDocument/2006/relationships/tags" Target="../tags/tag185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tags" Target="../tags/tag181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tags" Target="../tags/tag184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23" Type="http://schemas.openxmlformats.org/officeDocument/2006/relationships/notesSlide" Target="../notesSlides/notesSlide12.xml"/><Relationship Id="rId10" Type="http://schemas.openxmlformats.org/officeDocument/2006/relationships/tags" Target="../tags/tag174.xml"/><Relationship Id="rId19" Type="http://schemas.openxmlformats.org/officeDocument/2006/relationships/tags" Target="../tags/tag183.xml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Relationship Id="rId2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image" Target="../media/image9.emf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customXml" Target="../ink/ink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notesSlide" Target="../notesSlides/notesSlide13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3" Type="http://schemas.openxmlformats.org/officeDocument/2006/relationships/tags" Target="../tags/tag209.xml"/><Relationship Id="rId21" Type="http://schemas.openxmlformats.org/officeDocument/2006/relationships/tags" Target="../tags/tag227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image" Target="../media/image10.emf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customXml" Target="../ink/ink3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notesSlide" Target="../notesSlides/notesSlide14.xml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11.emf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customXml" Target="../ink/ink4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" Type="http://schemas.openxmlformats.org/officeDocument/2006/relationships/tags" Target="../tags/tag251.xml"/><Relationship Id="rId21" Type="http://schemas.openxmlformats.org/officeDocument/2006/relationships/tags" Target="../tags/tag269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image" Target="../media/image12.emf"/><Relationship Id="rId2" Type="http://schemas.openxmlformats.org/officeDocument/2006/relationships/tags" Target="../tags/tag250.xml"/><Relationship Id="rId16" Type="http://schemas.openxmlformats.org/officeDocument/2006/relationships/tags" Target="../tags/tag264.xml"/><Relationship Id="rId20" Type="http://schemas.openxmlformats.org/officeDocument/2006/relationships/tags" Target="../tags/tag268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24" Type="http://schemas.openxmlformats.org/officeDocument/2006/relationships/customXml" Target="../ink/ink5.xml"/><Relationship Id="rId5" Type="http://schemas.openxmlformats.org/officeDocument/2006/relationships/tags" Target="../tags/tag253.xml"/><Relationship Id="rId15" Type="http://schemas.openxmlformats.org/officeDocument/2006/relationships/tags" Target="../tags/tag263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258.xml"/><Relationship Id="rId19" Type="http://schemas.openxmlformats.org/officeDocument/2006/relationships/tags" Target="../tags/tag267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tags" Target="../tags/tag262.xml"/><Relationship Id="rId2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3" Type="http://schemas.openxmlformats.org/officeDocument/2006/relationships/tags" Target="../tags/tag272.xml"/><Relationship Id="rId21" Type="http://schemas.openxmlformats.org/officeDocument/2006/relationships/tags" Target="../tags/tag290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image" Target="../media/image13.emf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customXml" Target="../ink/ink6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notesSlide" Target="../notesSlides/notesSlide18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" Type="http://schemas.openxmlformats.org/officeDocument/2006/relationships/tags" Target="../tags/tag314.xml"/><Relationship Id="rId21" Type="http://schemas.openxmlformats.org/officeDocument/2006/relationships/tags" Target="../tags/tag332.xml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image" Target="../media/image14.emf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customXml" Target="../ink/ink7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tags" Target="../tags/tag371.xml"/><Relationship Id="rId3" Type="http://schemas.openxmlformats.org/officeDocument/2006/relationships/tags" Target="../tags/tag356.xml"/><Relationship Id="rId21" Type="http://schemas.openxmlformats.org/officeDocument/2006/relationships/tags" Target="../tags/tag374.xml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tags" Target="../tags/tag373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363.xml"/><Relationship Id="rId19" Type="http://schemas.openxmlformats.org/officeDocument/2006/relationships/tags" Target="../tags/tag372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5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6.xml"/><Relationship Id="rId5" Type="http://schemas.openxmlformats.org/officeDocument/2006/relationships/image" Target="../media/image16.emf"/><Relationship Id="rId4" Type="http://schemas.openxmlformats.org/officeDocument/2006/relationships/customXml" Target="../ink/ink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7.xml"/><Relationship Id="rId5" Type="http://schemas.openxmlformats.org/officeDocument/2006/relationships/image" Target="../media/image18.emf"/><Relationship Id="rId4" Type="http://schemas.openxmlformats.org/officeDocument/2006/relationships/customXml" Target="../ink/ink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85.xml"/><Relationship Id="rId13" Type="http://schemas.openxmlformats.org/officeDocument/2006/relationships/tags" Target="../tags/tag3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12" Type="http://schemas.openxmlformats.org/officeDocument/2006/relationships/tags" Target="../tags/tag389.xml"/><Relationship Id="rId17" Type="http://schemas.openxmlformats.org/officeDocument/2006/relationships/tags" Target="../tags/tag394.xml"/><Relationship Id="rId2" Type="http://schemas.openxmlformats.org/officeDocument/2006/relationships/tags" Target="../tags/tag379.xml"/><Relationship Id="rId16" Type="http://schemas.openxmlformats.org/officeDocument/2006/relationships/tags" Target="../tags/tag393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tags" Target="../tags/tag388.xml"/><Relationship Id="rId5" Type="http://schemas.openxmlformats.org/officeDocument/2006/relationships/tags" Target="../tags/tag382.xml"/><Relationship Id="rId15" Type="http://schemas.openxmlformats.org/officeDocument/2006/relationships/tags" Target="../tags/tag392.xml"/><Relationship Id="rId10" Type="http://schemas.openxmlformats.org/officeDocument/2006/relationships/tags" Target="../tags/tag387.xml"/><Relationship Id="rId19" Type="http://schemas.openxmlformats.org/officeDocument/2006/relationships/notesSlide" Target="../notesSlides/notesSlide28.xml"/><Relationship Id="rId4" Type="http://schemas.openxmlformats.org/officeDocument/2006/relationships/tags" Target="../tags/tag381.xml"/><Relationship Id="rId9" Type="http://schemas.openxmlformats.org/officeDocument/2006/relationships/tags" Target="../tags/tag386.xml"/><Relationship Id="rId14" Type="http://schemas.openxmlformats.org/officeDocument/2006/relationships/tags" Target="../tags/tag39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97.xml"/><Relationship Id="rId21" Type="http://schemas.openxmlformats.org/officeDocument/2006/relationships/image" Target="../media/image20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image" Target="../media/image19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image" Target="../media/image21.emf"/><Relationship Id="rId10" Type="http://schemas.openxmlformats.org/officeDocument/2006/relationships/tags" Target="../tags/tag404.xml"/><Relationship Id="rId19" Type="http://schemas.openxmlformats.org/officeDocument/2006/relationships/notesSlide" Target="../notesSlides/notesSlide29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customXml" Target="../ink/ink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customXml" Target="../ink/ink1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14.xml"/><Relationship Id="rId21" Type="http://schemas.openxmlformats.org/officeDocument/2006/relationships/image" Target="../media/image24.emf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customXml" Target="../ink/ink14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10" Type="http://schemas.openxmlformats.org/officeDocument/2006/relationships/tags" Target="../tags/tag421.xml"/><Relationship Id="rId19" Type="http://schemas.openxmlformats.org/officeDocument/2006/relationships/notesSlide" Target="../notesSlides/notesSlide30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.bin"/><Relationship Id="rId7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customXml" Target="../ink/ink15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notesSlide" Target="../notesSlides/notesSlide34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10" Type="http://schemas.openxmlformats.org/officeDocument/2006/relationships/tags" Target="../tags/tag43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40" Type="http://schemas.openxmlformats.org/officeDocument/2006/relationships/notesSlide" Target="../notesSlides/notesSlide4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Relationship Id="rId8" Type="http://schemas.openxmlformats.org/officeDocument/2006/relationships/tags" Target="../tags/tag55.xml"/><Relationship Id="rId3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notesSlide" Target="../notesSlides/notesSlide5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000" i="0" dirty="0" smtClean="0"/>
              <a:t>CSE 373: Data Structures &amp; Algorithms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000" i="0" smtClean="0"/>
              <a:t>Lecture 17: </a:t>
            </a:r>
            <a:r>
              <a:rPr lang="en-US" sz="3000" i="0" dirty="0" smtClean="0"/>
              <a:t>Topological Sort / Graph Traversals</a:t>
            </a:r>
            <a:endParaRPr lang="en-US" sz="30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Linda Shapiro</a:t>
            </a:r>
          </a:p>
          <a:p>
            <a:r>
              <a:rPr lang="en-US" sz="2400" dirty="0" smtClean="0"/>
              <a:t>Spring 2016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Topological Sort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724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Problem:</a:t>
            </a:r>
            <a:r>
              <a:rPr lang="en-US" dirty="0" smtClean="0"/>
              <a:t> Given a DAG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G=(V,E)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output all vertices </a:t>
            </a:r>
            <a:r>
              <a:rPr lang="en-US" dirty="0" smtClean="0"/>
              <a:t>in an order such that no vertex appears before another vertex that has an edge to 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One example output:</a:t>
            </a:r>
          </a:p>
          <a:p>
            <a:pPr>
              <a:buNone/>
            </a:pPr>
            <a:r>
              <a:rPr lang="en-US" dirty="0" smtClean="0"/>
              <a:t>     126, 142, 143, 374, 373, 417, 410, 413, XYZ, 415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143000" y="2590800"/>
            <a:ext cx="6858000" cy="2895600"/>
            <a:chOff x="1143000" y="2590800"/>
            <a:chExt cx="6858000" cy="2895600"/>
          </a:xfrm>
        </p:grpSpPr>
        <p:sp>
          <p:nvSpPr>
            <p:cNvPr id="7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18" name="AutoShape 16"/>
            <p:cNvCxnSpPr>
              <a:cxnSpLocks noChangeShapeType="1"/>
              <a:stCxn id="7" idx="6"/>
              <a:endCxn id="8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8" idx="6"/>
              <a:endCxn id="10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8" idx="6"/>
              <a:endCxn id="9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28" name="AutoShape 26"/>
            <p:cNvCxnSpPr>
              <a:cxnSpLocks noChangeShapeType="1"/>
              <a:stCxn id="10" idx="6"/>
              <a:endCxn id="2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7" name="AutoShape 16"/>
            <p:cNvCxnSpPr>
              <a:cxnSpLocks noChangeShapeType="1"/>
              <a:stCxn id="36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8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39" name="AutoShape 26"/>
            <p:cNvCxnSpPr>
              <a:cxnSpLocks noChangeShapeType="1"/>
              <a:stCxn id="10" idx="6"/>
              <a:endCxn id="38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0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1" name="AutoShape 26"/>
            <p:cNvCxnSpPr>
              <a:cxnSpLocks noChangeShapeType="1"/>
              <a:stCxn id="10" idx="6"/>
              <a:endCxn id="40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4" name="AutoShape 26"/>
            <p:cNvCxnSpPr>
              <a:cxnSpLocks noChangeShapeType="1"/>
              <a:stCxn id="10" idx="6"/>
              <a:endCxn id="42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7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48" name="AutoShape 18"/>
            <p:cNvCxnSpPr>
              <a:cxnSpLocks noChangeShapeType="1"/>
              <a:endCxn id="47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18"/>
            <p:cNvCxnSpPr>
              <a:cxnSpLocks noChangeShapeType="1"/>
              <a:stCxn id="42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Questions and comments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perform topological sorts only on DAGs?</a:t>
            </a:r>
          </a:p>
          <a:p>
            <a:pPr lvl="1"/>
            <a:r>
              <a:rPr lang="en-US" dirty="0" smtClean="0"/>
              <a:t>Because a cycle means there is no correct answer</a:t>
            </a:r>
          </a:p>
          <a:p>
            <a:endParaRPr lang="en-US" dirty="0" smtClean="0"/>
          </a:p>
          <a:p>
            <a:r>
              <a:rPr lang="en-US" dirty="0" smtClean="0"/>
              <a:t>Is there always a unique answer?</a:t>
            </a:r>
          </a:p>
          <a:p>
            <a:pPr lvl="1"/>
            <a:r>
              <a:rPr lang="en-US" dirty="0" smtClean="0"/>
              <a:t>No, there can be 1 or more answers; depends on the graph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 some DAGs have exactly 1 answer?</a:t>
            </a:r>
          </a:p>
          <a:p>
            <a:pPr lvl="1"/>
            <a:r>
              <a:rPr lang="en-US" dirty="0" smtClean="0"/>
              <a:t>Yes, including all lists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Terminology: A DAG represents a </a:t>
            </a:r>
            <a:r>
              <a:rPr lang="en-US" dirty="0" smtClean="0">
                <a:solidFill>
                  <a:schemeClr val="accent2"/>
                </a:solidFill>
              </a:rPr>
              <a:t>partial order</a:t>
            </a:r>
            <a:r>
              <a:rPr lang="en-US" dirty="0" smtClean="0"/>
              <a:t> and a topological sort produces a </a:t>
            </a:r>
            <a:r>
              <a:rPr lang="en-US" dirty="0" smtClean="0">
                <a:solidFill>
                  <a:schemeClr val="accent2"/>
                </a:solidFill>
              </a:rPr>
              <a:t>total order</a:t>
            </a:r>
            <a:r>
              <a:rPr lang="en-US" dirty="0" smtClean="0"/>
              <a:t> that is consistent with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096000" y="3429000"/>
            <a:ext cx="1905000" cy="1447800"/>
            <a:chOff x="6096000" y="3429000"/>
            <a:chExt cx="1905000" cy="1447800"/>
          </a:xfrm>
        </p:grpSpPr>
        <p:cxnSp>
          <p:nvCxnSpPr>
            <p:cNvPr id="10" name="AutoShape 39"/>
            <p:cNvCxnSpPr>
              <a:cxnSpLocks noChangeShapeType="1"/>
              <a:stCxn id="11" idx="7"/>
              <a:endCxn id="16" idx="2"/>
            </p:cNvCxnSpPr>
            <p:nvPr>
              <p:custDataLst>
                <p:tags r:id="rId1"/>
              </p:custDataLst>
            </p:nvPr>
          </p:nvCxnSpPr>
          <p:spPr bwMode="auto">
            <a:xfrm flipV="1">
              <a:off x="6388194" y="3600450"/>
              <a:ext cx="469806" cy="2978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096000" y="38481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096000" y="45339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96673" y="4191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6388194" y="4140783"/>
              <a:ext cx="508479" cy="2216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58000" y="34290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58673" y="3886200"/>
              <a:ext cx="342327" cy="3429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6"/>
              <a:endCxn id="17" idx="2"/>
            </p:cNvCxnSpPr>
            <p:nvPr>
              <p:custDataLst>
                <p:tags r:id="rId8"/>
              </p:custDataLst>
            </p:nvPr>
          </p:nvCxnSpPr>
          <p:spPr bwMode="auto">
            <a:xfrm>
              <a:off x="7200327" y="3600450"/>
              <a:ext cx="458346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3" name="AutoShape 43"/>
            <p:cNvCxnSpPr>
              <a:cxnSpLocks noChangeShapeType="1"/>
              <a:stCxn id="13" idx="7"/>
              <a:endCxn id="17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7188867" y="4057650"/>
              <a:ext cx="469806" cy="1835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36" name="AutoShape 43"/>
            <p:cNvCxnSpPr>
              <a:cxnSpLocks noChangeShapeType="1"/>
              <a:stCxn id="12" idx="6"/>
              <a:endCxn id="13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6438327" y="4362450"/>
              <a:ext cx="458346" cy="3429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Uses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86" y="1143000"/>
            <a:ext cx="8153400" cy="4495800"/>
          </a:xfrm>
        </p:spPr>
        <p:txBody>
          <a:bodyPr/>
          <a:lstStyle/>
          <a:p>
            <a:r>
              <a:rPr lang="en-US" dirty="0" smtClean="0"/>
              <a:t>Figuring out how to graduate</a:t>
            </a:r>
          </a:p>
          <a:p>
            <a:endParaRPr lang="en-US" dirty="0" smtClean="0"/>
          </a:p>
          <a:p>
            <a:r>
              <a:rPr lang="en-US" dirty="0" smtClean="0"/>
              <a:t>Computing an order in which to </a:t>
            </a:r>
            <a:r>
              <a:rPr lang="en-US" dirty="0" err="1" smtClean="0"/>
              <a:t>recompute</a:t>
            </a:r>
            <a:r>
              <a:rPr lang="en-US" dirty="0" smtClean="0"/>
              <a:t> cells in a spreadsheet</a:t>
            </a:r>
          </a:p>
          <a:p>
            <a:endParaRPr lang="en-US" dirty="0" smtClean="0"/>
          </a:p>
          <a:p>
            <a:r>
              <a:rPr lang="en-US" dirty="0" smtClean="0"/>
              <a:t>Determining an order to compile files using a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general, </a:t>
            </a:r>
            <a:r>
              <a:rPr lang="en-US" dirty="0" smtClean="0"/>
              <a:t>taking </a:t>
            </a:r>
            <a:r>
              <a:rPr lang="en-US" dirty="0"/>
              <a:t>a dependency graph </a:t>
            </a:r>
            <a:r>
              <a:rPr lang="en-US" dirty="0" smtClean="0"/>
              <a:t>and finding </a:t>
            </a:r>
            <a:r>
              <a:rPr lang="en-US" dirty="0"/>
              <a:t>an order of execution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Figuring out how CSE grad students make espresso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4876800"/>
            <a:ext cx="8610600" cy="1330325"/>
            <a:chOff x="838200" y="1214481"/>
            <a:chExt cx="7918191" cy="1330008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19201"/>
              <a:ext cx="1572482" cy="132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588" y="1219201"/>
              <a:ext cx="1576639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133" y="1219200"/>
              <a:ext cx="1572482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521" y="1219200"/>
              <a:ext cx="1572482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909" y="1214481"/>
              <a:ext cx="1572482" cy="1319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First Algorithm for Topological Sort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(“mark”) each vertex with its in-degree</a:t>
            </a:r>
          </a:p>
          <a:p>
            <a:pPr marL="857250" lvl="1" indent="-457200"/>
            <a:r>
              <a:rPr lang="en-US" dirty="0" smtClean="0"/>
              <a:t>Think “write in a field in the vertex”</a:t>
            </a:r>
          </a:p>
          <a:p>
            <a:pPr marL="857250" lvl="1" indent="-457200"/>
            <a:r>
              <a:rPr lang="en-US" dirty="0" smtClean="0"/>
              <a:t>Could also do this via a data structure (e.g., array) on the side</a:t>
            </a:r>
          </a:p>
          <a:p>
            <a:pPr marL="857250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vertices not yet output: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Choose a vertex </a:t>
            </a:r>
            <a:r>
              <a:rPr lang="en-US" b="1" dirty="0" smtClean="0"/>
              <a:t>v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in-degree of 0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mark it removed</a:t>
            </a:r>
            <a:endParaRPr lang="en-US" dirty="0" smtClean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(</a:t>
            </a:r>
            <a:r>
              <a:rPr lang="en-US" b="1" dirty="0" err="1" smtClean="0"/>
              <a:t>v</a:t>
            </a:r>
            <a:r>
              <a:rPr lang="en-US" dirty="0" err="1" smtClean="0"/>
              <a:t>,</a:t>
            </a:r>
            <a:r>
              <a:rPr lang="en-US" b="1" dirty="0" err="1" smtClean="0"/>
              <a:t>u</a:t>
            </a:r>
            <a:r>
              <a:rPr lang="en-US" dirty="0" smtClean="0"/>
              <a:t>)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solidFill>
                  <a:schemeClr val="accent2"/>
                </a:solidFill>
              </a:rPr>
              <a:t>decrement the in-degree</a:t>
            </a:r>
            <a:r>
              <a:rPr lang="en-US" dirty="0" smtClean="0"/>
              <a:t> of </a:t>
            </a:r>
            <a:r>
              <a:rPr lang="en-US" b="1" dirty="0" smtClean="0"/>
              <a:t>u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6881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2877480" y="6108840"/>
              <a:ext cx="454320" cy="399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2440" y="6104520"/>
                <a:ext cx="463680" cy="4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428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3543120" y="5689440"/>
              <a:ext cx="998280" cy="462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37720" y="5682960"/>
                <a:ext cx="1009440" cy="4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765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1      0       0                                      2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6854400" y="5681160"/>
              <a:ext cx="596880" cy="537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49000" y="5675760"/>
                <a:ext cx="608400" cy="5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04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4743360" y="5735880"/>
              <a:ext cx="1978200" cy="581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37600" y="5729400"/>
                <a:ext cx="1989720" cy="5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662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are almost done; we will announce when they will come back with answers to class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5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         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28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6742440" y="6141600"/>
              <a:ext cx="636480" cy="433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37040" y="6136560"/>
                <a:ext cx="644760" cy="4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78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Ink 6"/>
              <p14:cNvContentPartPr/>
              <p14:nvPr/>
            </p14:nvContentPartPr>
            <p14:xfrm>
              <a:off x="5769000" y="4963320"/>
              <a:ext cx="1708200" cy="1907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64320" y="4959360"/>
                <a:ext cx="1719360" cy="19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94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XYZ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1199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0" y="838200"/>
            <a:ext cx="14478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Output: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126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142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143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374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373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417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410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413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XYZ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415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81000" y="4648200"/>
            <a:ext cx="815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latin typeface="+mn-lt"/>
              </a:rPr>
              <a:t>Node:          126 142  143  374  373  410  413  415  417  XYZ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Removed?   x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r>
              <a:rPr lang="en-US" sz="2000" b="0" kern="0" dirty="0" smtClean="0">
                <a:latin typeface="+mj-lt"/>
              </a:rPr>
              <a:t>      </a:t>
            </a:r>
            <a:r>
              <a:rPr lang="en-US" sz="2000" b="0" kern="0" dirty="0" err="1" smtClean="0">
                <a:latin typeface="+mj-lt"/>
              </a:rPr>
              <a:t>x</a:t>
            </a:r>
            <a:endParaRPr lang="en-US" sz="2000" b="0" kern="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 smtClean="0">
                <a:latin typeface="+mj-lt"/>
              </a:rPr>
              <a:t>In-degree:    0       0     2      1       1       1     1      1      1      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1      0       0       0     0      0      0      2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0" kern="0" dirty="0">
                <a:latin typeface="+mn-lt"/>
              </a:rPr>
              <a:t> </a:t>
            </a:r>
            <a:r>
              <a:rPr lang="en-US" sz="2000" b="0" kern="0" dirty="0" smtClean="0">
                <a:latin typeface="+mn-lt"/>
              </a:rPr>
              <a:t>                                    0                                                       1</a:t>
            </a:r>
          </a:p>
          <a:p>
            <a:pPr marL="342900" indent="-342900">
              <a:spcBef>
                <a:spcPct val="20000"/>
              </a:spcBef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0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" y="1295400"/>
            <a:ext cx="6858000" cy="2895600"/>
            <a:chOff x="1143000" y="2590800"/>
            <a:chExt cx="6858000" cy="2895600"/>
          </a:xfrm>
        </p:grpSpPr>
        <p:sp>
          <p:nvSpPr>
            <p:cNvPr id="51" name="Oval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406525" y="3411018"/>
              <a:ext cx="955675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142</a:t>
              </a:r>
            </a:p>
          </p:txBody>
        </p:sp>
        <p:sp>
          <p:nvSpPr>
            <p:cNvPr id="56" name="Oval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28900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>
                  <a:latin typeface="Times New Roman" pitchFamily="18" charset="0"/>
                </a:rPr>
                <a:t>CSE 143</a:t>
              </a:r>
            </a:p>
          </p:txBody>
        </p:sp>
        <p:sp>
          <p:nvSpPr>
            <p:cNvPr id="57" name="Oval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83025" y="2623618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58" name="Oval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83025" y="3411018"/>
              <a:ext cx="954088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373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59" name="AutoShape 16"/>
            <p:cNvCxnSpPr>
              <a:cxnSpLocks noChangeShapeType="1"/>
              <a:stCxn id="51" idx="6"/>
              <a:endCxn id="56" idx="2"/>
            </p:cNvCxnSpPr>
            <p:nvPr>
              <p:custDataLst>
                <p:tags r:id="rId5"/>
              </p:custDataLst>
            </p:nvPr>
          </p:nvCxnSpPr>
          <p:spPr bwMode="auto">
            <a:xfrm>
              <a:off x="2362200" y="3672955"/>
              <a:ext cx="26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0" name="AutoShape 17"/>
            <p:cNvCxnSpPr>
              <a:cxnSpLocks noChangeShapeType="1"/>
              <a:stCxn id="56" idx="6"/>
              <a:endCxn id="58" idx="2"/>
            </p:cNvCxnSpPr>
            <p:nvPr>
              <p:custDataLst>
                <p:tags r:id="rId6"/>
              </p:custDataLst>
            </p:nvPr>
          </p:nvCxnSpPr>
          <p:spPr bwMode="auto">
            <a:xfrm>
              <a:off x="3582988" y="3672955"/>
              <a:ext cx="30003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" name="AutoShape 18"/>
            <p:cNvCxnSpPr>
              <a:cxnSpLocks noChangeShapeType="1"/>
              <a:stCxn id="56" idx="6"/>
              <a:endCxn id="57" idx="2"/>
            </p:cNvCxnSpPr>
            <p:nvPr>
              <p:custDataLst>
                <p:tags r:id="rId7"/>
              </p:custDataLst>
            </p:nvPr>
          </p:nvCxnSpPr>
          <p:spPr bwMode="auto">
            <a:xfrm flipV="1">
              <a:off x="3582988" y="2885555"/>
              <a:ext cx="300037" cy="7874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2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16525" y="3048000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410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3" name="AutoShape 26"/>
            <p:cNvCxnSpPr>
              <a:cxnSpLocks noChangeShapeType="1"/>
              <a:stCxn id="58" idx="6"/>
              <a:endCxn id="62" idx="2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4837113" y="3310731"/>
              <a:ext cx="379412" cy="362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143000" y="4309543"/>
              <a:ext cx="1219200" cy="5238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MATH 126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5" name="AutoShape 16"/>
            <p:cNvCxnSpPr>
              <a:cxnSpLocks noChangeShapeType="1"/>
              <a:stCxn id="64" idx="7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2183652" y="3825355"/>
              <a:ext cx="597648" cy="5609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6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81600" y="49609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417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7" name="AutoShape 26"/>
            <p:cNvCxnSpPr>
              <a:cxnSpLocks noChangeShapeType="1"/>
              <a:stCxn id="58" idx="6"/>
              <a:endCxn id="66" idx="2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37113" y="3672956"/>
              <a:ext cx="344487" cy="15507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Oval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181600" y="42751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415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69" name="AutoShape 26"/>
            <p:cNvCxnSpPr>
              <a:cxnSpLocks noChangeShapeType="1"/>
              <a:stCxn id="58" idx="6"/>
              <a:endCxn id="68" idx="2"/>
            </p:cNvCxnSpPr>
            <p:nvPr>
              <p:custDataLst>
                <p:tags r:id="rId15"/>
              </p:custDataLst>
            </p:nvPr>
          </p:nvCxnSpPr>
          <p:spPr bwMode="auto">
            <a:xfrm>
              <a:off x="4837113" y="3672956"/>
              <a:ext cx="344487" cy="8649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0" name="Oval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181600" y="3665538"/>
              <a:ext cx="955675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</a:rPr>
                <a:t>CSE </a:t>
              </a:r>
              <a:r>
                <a:rPr lang="en-US" sz="2000" dirty="0" smtClean="0">
                  <a:latin typeface="Times New Roman" pitchFamily="18" charset="0"/>
                </a:rPr>
                <a:t>413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1" name="AutoShape 26"/>
            <p:cNvCxnSpPr>
              <a:cxnSpLocks noChangeShapeType="1"/>
              <a:stCxn id="58" idx="6"/>
              <a:endCxn id="70" idx="2"/>
            </p:cNvCxnSpPr>
            <p:nvPr>
              <p:custDataLst>
                <p:tags r:id="rId17"/>
              </p:custDataLst>
            </p:nvPr>
          </p:nvCxnSpPr>
          <p:spPr bwMode="auto">
            <a:xfrm>
              <a:off x="4837113" y="3672956"/>
              <a:ext cx="344487" cy="2553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" name="Oval 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46912" y="2590800"/>
              <a:ext cx="954088" cy="52546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2000" dirty="0" smtClean="0">
                  <a:latin typeface="Times New Roman" pitchFamily="18" charset="0"/>
                </a:rPr>
                <a:t>XYZ</a:t>
              </a:r>
              <a:endParaRPr lang="en-US" sz="2000" dirty="0">
                <a:latin typeface="Times New Roman" pitchFamily="18" charset="0"/>
              </a:endParaRPr>
            </a:p>
          </p:txBody>
        </p:sp>
        <p:cxnSp>
          <p:nvCxnSpPr>
            <p:cNvPr id="73" name="AutoShape 18"/>
            <p:cNvCxnSpPr>
              <a:cxnSpLocks noChangeShapeType="1"/>
              <a:endCxn id="72" idx="2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4837113" y="2853531"/>
              <a:ext cx="2209799" cy="328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" name="AutoShape 18"/>
            <p:cNvCxnSpPr>
              <a:cxnSpLocks noChangeShapeType="1"/>
              <a:stCxn id="70" idx="6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6137275" y="2886349"/>
              <a:ext cx="909637" cy="10419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5" name="AutoShape 18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6172200" y="2886349"/>
              <a:ext cx="874712" cy="4243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765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Needed a vertex with in-degree 0 to start</a:t>
            </a:r>
          </a:p>
          <a:p>
            <a:pPr lvl="1"/>
            <a:r>
              <a:rPr lang="en-US" dirty="0" smtClean="0"/>
              <a:t>Will always have at least 1 because no cycles</a:t>
            </a:r>
          </a:p>
          <a:p>
            <a:pPr lvl="1"/>
            <a:endParaRPr lang="en-US" dirty="0"/>
          </a:p>
          <a:p>
            <a:r>
              <a:rPr lang="en-US" dirty="0" smtClean="0"/>
              <a:t>Ties among vertices with in-degrees of 0 can be broken arbitrarily</a:t>
            </a:r>
          </a:p>
          <a:p>
            <a:pPr lvl="1"/>
            <a:r>
              <a:rPr lang="en-US" dirty="0" smtClean="0"/>
              <a:t>Can be more than one correct answer, by definition, depending on the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8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Running time?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0"/>
            <a:ext cx="7772400" cy="1828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the worst-case running time?</a:t>
            </a:r>
          </a:p>
          <a:p>
            <a:pPr lvl="1"/>
            <a:r>
              <a:rPr lang="en-US" dirty="0" smtClean="0"/>
              <a:t>Initialization </a:t>
            </a:r>
            <a:r>
              <a:rPr lang="en-US" i="1" dirty="0" smtClean="0"/>
              <a:t>O</a:t>
            </a:r>
            <a:r>
              <a:rPr lang="en-US" dirty="0" smtClean="0"/>
              <a:t>(|V|+|E|) (assuming adjacency list)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Sum of all find-new-vertex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(|V|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(because each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(|V|))</a:t>
            </a:r>
          </a:p>
          <a:p>
            <a:pPr lvl="1"/>
            <a:r>
              <a:rPr lang="en-US" dirty="0" smtClean="0"/>
              <a:t>Sum of all decrements </a:t>
            </a:r>
            <a:r>
              <a:rPr lang="en-US" i="1" dirty="0" smtClean="0"/>
              <a:t>O</a:t>
            </a:r>
            <a:r>
              <a:rPr lang="en-US" dirty="0" smtClean="0"/>
              <a:t>(|E|) (assuming adjacency list)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 total is </a:t>
            </a:r>
            <a:r>
              <a:rPr lang="en-US" i="1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(|V|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– not good for a sparse graph!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371600"/>
            <a:ext cx="6629400" cy="236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labelEachVertexWithItsInDegree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=0;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&lt;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numVertices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++){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findNewVertexOfDegreeZero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put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v next in output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each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adjacent to v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w.indegree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29440" y="4855680"/>
              <a:ext cx="524520" cy="357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5120" y="4851360"/>
                <a:ext cx="532800" cy="36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Doing better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trick is to </a:t>
            </a:r>
            <a:r>
              <a:rPr lang="en-US" dirty="0" smtClean="0">
                <a:solidFill>
                  <a:srgbClr val="FF0000"/>
                </a:solidFill>
              </a:rPr>
              <a:t>avoid searching for a zero-degree node </a:t>
            </a:r>
            <a:r>
              <a:rPr lang="en-US" dirty="0" smtClean="0"/>
              <a:t>every time!</a:t>
            </a:r>
          </a:p>
          <a:p>
            <a:pPr lvl="1"/>
            <a:r>
              <a:rPr lang="en-US" dirty="0" smtClean="0"/>
              <a:t>Keep the “pending” zero-degree nodes in a list, stack, queue, bag, table, or something</a:t>
            </a:r>
          </a:p>
          <a:p>
            <a:pPr lvl="1"/>
            <a:r>
              <a:rPr lang="en-US" dirty="0" smtClean="0"/>
              <a:t>Order we process them affects output but not correctness or efficiency provided add/remove are both 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Using a queue:</a:t>
            </a:r>
          </a:p>
          <a:p>
            <a:pPr>
              <a:buNone/>
            </a:pPr>
            <a:endParaRPr lang="en-US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Label each vertex with its in-degree, </a:t>
            </a:r>
            <a:r>
              <a:rPr lang="en-US" dirty="0" err="1" smtClean="0">
                <a:solidFill>
                  <a:schemeClr val="accent2"/>
                </a:solidFill>
              </a:rPr>
              <a:t>enqueue</a:t>
            </a:r>
            <a:r>
              <a:rPr lang="en-US" dirty="0" smtClean="0">
                <a:solidFill>
                  <a:schemeClr val="accent2"/>
                </a:solidFill>
              </a:rPr>
              <a:t> 0-degree nodes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queue is not empty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dirty="0" err="1" smtClean="0">
                <a:solidFill>
                  <a:schemeClr val="accent2"/>
                </a:solidFill>
              </a:rPr>
              <a:t>dequeue</a:t>
            </a:r>
            <a:r>
              <a:rPr lang="en-US" dirty="0" smtClean="0">
                <a:solidFill>
                  <a:schemeClr val="accent2"/>
                </a:solidFill>
              </a:rPr>
              <a:t>()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Output </a:t>
            </a:r>
            <a:r>
              <a:rPr lang="en-US" b="1" dirty="0" smtClean="0"/>
              <a:t>v</a:t>
            </a:r>
            <a:r>
              <a:rPr lang="en-US" dirty="0" smtClean="0"/>
              <a:t> and remove it from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vertex </a:t>
            </a:r>
            <a:r>
              <a:rPr lang="en-US" b="1" dirty="0" smtClean="0"/>
              <a:t>u</a:t>
            </a:r>
            <a:r>
              <a:rPr lang="en-US" dirty="0" smtClean="0"/>
              <a:t> adjacent to </a:t>
            </a:r>
            <a:r>
              <a:rPr lang="en-US" b="1" dirty="0" smtClean="0"/>
              <a:t>v</a:t>
            </a:r>
            <a:r>
              <a:rPr lang="en-US" dirty="0" smtClean="0"/>
              <a:t> (i.e. </a:t>
            </a:r>
            <a:r>
              <a:rPr lang="en-US" b="1" dirty="0" smtClean="0"/>
              <a:t>u</a:t>
            </a:r>
            <a:r>
              <a:rPr lang="en-US" dirty="0" smtClean="0"/>
              <a:t> such that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v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b="1" dirty="0" err="1" smtClean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) in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smtClean="0"/>
              <a:t>decrement the in-degree of </a:t>
            </a:r>
            <a:r>
              <a:rPr lang="en-US" b="1" dirty="0" smtClean="0"/>
              <a:t>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if new degree is 0, </a:t>
            </a:r>
            <a:r>
              <a:rPr lang="en-US" dirty="0" err="1" smtClean="0">
                <a:solidFill>
                  <a:srgbClr val="FF0000"/>
                </a:solidFill>
              </a:rPr>
              <a:t>enqueue</a:t>
            </a:r>
            <a:r>
              <a:rPr lang="en-US" dirty="0" smtClean="0">
                <a:solidFill>
                  <a:srgbClr val="FF0000"/>
                </a:solidFill>
              </a:rPr>
              <a:t> it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Running time?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4572000"/>
            <a:ext cx="7772400" cy="1828800"/>
          </a:xfrm>
        </p:spPr>
        <p:txBody>
          <a:bodyPr/>
          <a:lstStyle/>
          <a:p>
            <a:r>
              <a:rPr lang="en-US" dirty="0" smtClean="0"/>
              <a:t>What is the worst-case running time?</a:t>
            </a:r>
          </a:p>
          <a:p>
            <a:pPr lvl="1"/>
            <a:r>
              <a:rPr lang="en-US" dirty="0" smtClean="0"/>
              <a:t>Initialization: </a:t>
            </a:r>
            <a:r>
              <a:rPr lang="en-US" i="1" dirty="0" smtClean="0"/>
              <a:t>O</a:t>
            </a:r>
            <a:r>
              <a:rPr lang="en-US" dirty="0" smtClean="0"/>
              <a:t>(|V|+|E|) (assuming adjacency list)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Sum of all </a:t>
            </a:r>
            <a:r>
              <a:rPr lang="en-US" dirty="0" err="1" smtClean="0">
                <a:solidFill>
                  <a:srgbClr val="FF0000"/>
                </a:solidFill>
              </a:rPr>
              <a:t>enqueues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dequeues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(|V|)</a:t>
            </a:r>
          </a:p>
          <a:p>
            <a:pPr lvl="1"/>
            <a:r>
              <a:rPr lang="en-US" dirty="0" smtClean="0"/>
              <a:t>Sum of all decrements: </a:t>
            </a:r>
            <a:r>
              <a:rPr lang="en-US" i="1" dirty="0" smtClean="0"/>
              <a:t>O</a:t>
            </a:r>
            <a:r>
              <a:rPr lang="en-US" dirty="0" smtClean="0"/>
              <a:t>(|E|) (assuming adjacency list)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 total is </a:t>
            </a:r>
            <a:r>
              <a:rPr lang="en-US" i="1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(|E| + |V|) – much better for sparse graph!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295400"/>
            <a:ext cx="6400800" cy="304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labelAllAndEnqueueZeros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=0;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&lt;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numVertices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ctr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++){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v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dequeue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put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v next in output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each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adjacent to v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w.indegree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--;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</a:t>
            </a:r>
            <a:r>
              <a:rPr lang="en-US" sz="2000" kern="0" dirty="0" smtClean="0">
                <a:solidFill>
                  <a:srgbClr val="00B050"/>
                </a:solidFill>
                <a:latin typeface="Courier New" pitchFamily="49" charset="0"/>
              </a:rPr>
              <a:t>if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w.indegree</a:t>
            </a:r>
            <a:r>
              <a:rPr lang="en-US" sz="2000" kern="0" dirty="0" smtClean="0">
                <a:latin typeface="Courier New" pitchFamily="49" charset="0"/>
              </a:rPr>
              <a:t>==0) 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     </a:t>
            </a:r>
            <a:r>
              <a:rPr lang="en-US" sz="2000" kern="0" dirty="0" err="1" smtClean="0">
                <a:latin typeface="Courier New" pitchFamily="49" charset="0"/>
              </a:rPr>
              <a:t>enqueue</a:t>
            </a:r>
            <a:r>
              <a:rPr lang="en-US" sz="2000" kern="0" dirty="0" smtClean="0">
                <a:latin typeface="Courier New" pitchFamily="49" charset="0"/>
              </a:rPr>
              <a:t>(v);</a:t>
            </a: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28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60320" y="2075760"/>
              <a:ext cx="1464480" cy="128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000" y="2071800"/>
                <a:ext cx="1474200" cy="129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905000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2895600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438400"/>
            <a:ext cx="3129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1893651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2895600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cxnSp>
        <p:nvCxnSpPr>
          <p:cNvPr id="13" name="Straight Arrow Connector 12"/>
          <p:cNvCxnSpPr>
            <a:stCxn id="7" idx="3"/>
            <a:endCxn id="9" idx="1"/>
          </p:cNvCxnSpPr>
          <p:nvPr/>
        </p:nvCxnSpPr>
        <p:spPr bwMode="auto">
          <a:xfrm>
            <a:off x="1622734" y="2105055"/>
            <a:ext cx="81566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 bwMode="auto">
          <a:xfrm flipV="1">
            <a:off x="1698934" y="2638455"/>
            <a:ext cx="739466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9" idx="3"/>
            <a:endCxn id="10" idx="1"/>
          </p:cNvCxnSpPr>
          <p:nvPr/>
        </p:nvCxnSpPr>
        <p:spPr bwMode="auto">
          <a:xfrm flipV="1">
            <a:off x="2751306" y="2093706"/>
            <a:ext cx="525294" cy="5447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endCxn id="11" idx="0"/>
          </p:cNvCxnSpPr>
          <p:nvPr/>
        </p:nvCxnSpPr>
        <p:spPr bwMode="auto">
          <a:xfrm>
            <a:off x="3440267" y="2274133"/>
            <a:ext cx="0" cy="6214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358773" y="1642635"/>
            <a:ext cx="200888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Nodes/</a:t>
            </a:r>
            <a:r>
              <a:rPr lang="en-US" sz="2000" b="0" dirty="0" err="1" smtClean="0">
                <a:latin typeface="+mn-lt"/>
              </a:rPr>
              <a:t>Indegree</a:t>
            </a:r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a   b   c   d   e</a:t>
            </a:r>
          </a:p>
          <a:p>
            <a:r>
              <a:rPr lang="en-US" sz="2000" b="0" dirty="0" smtClean="0">
                <a:latin typeface="+mn-lt"/>
              </a:rPr>
              <a:t>0   0   2   1   1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0   1  1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--   0  1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--   --  0   1</a:t>
            </a:r>
          </a:p>
          <a:p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--   --   --  --  0</a:t>
            </a:r>
          </a:p>
          <a:p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1637527"/>
            <a:ext cx="954107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Queue</a:t>
            </a:r>
          </a:p>
          <a:p>
            <a:endParaRPr lang="en-US" sz="2000" b="0" dirty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a b</a:t>
            </a:r>
          </a:p>
          <a:p>
            <a:r>
              <a:rPr lang="en-US" sz="2000" b="0" dirty="0" smtClean="0">
                <a:latin typeface="+mn-lt"/>
              </a:rPr>
              <a:t>b</a:t>
            </a:r>
          </a:p>
          <a:p>
            <a:r>
              <a:rPr lang="en-US" sz="2000" b="0" dirty="0" smtClean="0">
                <a:latin typeface="+mn-lt"/>
              </a:rPr>
              <a:t>c</a:t>
            </a:r>
          </a:p>
          <a:p>
            <a:r>
              <a:rPr lang="en-US" sz="2000" b="0" dirty="0" smtClean="0">
                <a:latin typeface="+mn-lt"/>
              </a:rPr>
              <a:t>d</a:t>
            </a:r>
          </a:p>
          <a:p>
            <a:r>
              <a:rPr lang="en-US" sz="2000" b="0" dirty="0">
                <a:latin typeface="+mn-lt"/>
              </a:rPr>
              <a:t>e</a:t>
            </a:r>
            <a:endParaRPr lang="en-US" sz="2000" b="0" dirty="0" smtClean="0">
              <a:latin typeface="+mn-lt"/>
            </a:endParaRPr>
          </a:p>
          <a:p>
            <a:r>
              <a:rPr lang="en-US" sz="2000" b="0" dirty="0">
                <a:latin typeface="+mn-lt"/>
              </a:rPr>
              <a:t>-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81947" y="1637527"/>
            <a:ext cx="952505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Output</a:t>
            </a:r>
          </a:p>
          <a:p>
            <a:endParaRPr lang="en-US" sz="2000" b="0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b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c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d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e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51520" y="2513160"/>
              <a:ext cx="345240" cy="704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7200" y="2509200"/>
                <a:ext cx="354240" cy="7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904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D69B1-7287-44D7-BAC9-82A718B312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8281" y="17526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74090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John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3124200"/>
            <a:ext cx="9124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Parikh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9881" y="2392681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 err="1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1229" y="2181255"/>
            <a:ext cx="6224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Yao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2362200"/>
            <a:ext cx="6415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Shu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2057400"/>
            <a:ext cx="6848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+mn-lt"/>
              </a:rPr>
              <a:t>Ezgi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230881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 smtClean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3048000"/>
            <a:ext cx="110959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Maryam</a:t>
            </a:r>
          </a:p>
        </p:txBody>
      </p:sp>
      <p:cxnSp>
        <p:nvCxnSpPr>
          <p:cNvPr id="17" name="Straight Connector 16"/>
          <p:cNvCxnSpPr>
            <a:stCxn id="8" idx="3"/>
            <a:endCxn id="11" idx="1"/>
          </p:cNvCxnSpPr>
          <p:nvPr/>
        </p:nvCxnSpPr>
        <p:spPr bwMode="auto">
          <a:xfrm>
            <a:off x="1960108" y="2181255"/>
            <a:ext cx="781121" cy="20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2"/>
            <a:endCxn id="9" idx="0"/>
          </p:cNvCxnSpPr>
          <p:nvPr/>
        </p:nvCxnSpPr>
        <p:spPr bwMode="auto">
          <a:xfrm>
            <a:off x="1589654" y="2381310"/>
            <a:ext cx="695361" cy="7428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1" idx="2"/>
            <a:endCxn id="9" idx="0"/>
          </p:cNvCxnSpPr>
          <p:nvPr/>
        </p:nvCxnSpPr>
        <p:spPr bwMode="auto">
          <a:xfrm flipH="1">
            <a:off x="2285015" y="2581365"/>
            <a:ext cx="767453" cy="542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2" idx="3"/>
            <a:endCxn id="13" idx="1"/>
          </p:cNvCxnSpPr>
          <p:nvPr/>
        </p:nvCxnSpPr>
        <p:spPr bwMode="auto">
          <a:xfrm flipV="1">
            <a:off x="5746922" y="2257455"/>
            <a:ext cx="501478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3" idx="2"/>
            <a:endCxn id="15" idx="0"/>
          </p:cNvCxnSpPr>
          <p:nvPr/>
        </p:nvCxnSpPr>
        <p:spPr bwMode="auto">
          <a:xfrm>
            <a:off x="6590802" y="2457510"/>
            <a:ext cx="136198" cy="590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21371" y="3789541"/>
            <a:ext cx="55002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Is the relationship directed or undirected?</a:t>
            </a:r>
          </a:p>
          <a:p>
            <a:r>
              <a:rPr lang="en-US" sz="2000" b="0" dirty="0" smtClean="0">
                <a:latin typeface="+mn-lt"/>
              </a:rPr>
              <a:t>Is the graph connected?</a:t>
            </a:r>
          </a:p>
          <a:p>
            <a:r>
              <a:rPr lang="en-US" sz="2000" b="0" dirty="0" smtClean="0">
                <a:latin typeface="+mn-lt"/>
              </a:rPr>
              <a:t>How many components?</a:t>
            </a:r>
          </a:p>
          <a:p>
            <a:r>
              <a:rPr lang="en-US" sz="2000" b="0" dirty="0" smtClean="0">
                <a:latin typeface="+mn-lt"/>
              </a:rPr>
              <a:t>Can we think of these as equivalence classes?</a:t>
            </a:r>
          </a:p>
          <a:p>
            <a:endParaRPr lang="en-US" sz="2000" b="0" dirty="0" err="1" smtClean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63800" y="5045040"/>
              <a:ext cx="4469400" cy="715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9120" y="5039640"/>
                <a:ext cx="4480200" cy="7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0178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Graph Traversals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Next problem: For an arbitrary graph and a starting node </a:t>
            </a:r>
            <a:r>
              <a:rPr lang="en-US" b="1" dirty="0" smtClean="0"/>
              <a:t>v</a:t>
            </a:r>
            <a:r>
              <a:rPr lang="en-US" dirty="0" smtClean="0"/>
              <a:t>, find all nodes </a:t>
            </a:r>
            <a:r>
              <a:rPr lang="en-US" i="1" dirty="0" smtClean="0">
                <a:solidFill>
                  <a:srgbClr val="FF0000"/>
                </a:solidFill>
              </a:rPr>
              <a:t>reachable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from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(i.e., there exists a path from </a:t>
            </a:r>
            <a:r>
              <a:rPr lang="en-US" b="1" dirty="0"/>
              <a:t>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Possibly “do something” for each node </a:t>
            </a:r>
          </a:p>
          <a:p>
            <a:pPr lvl="1"/>
            <a:r>
              <a:rPr lang="en-US" dirty="0" smtClean="0"/>
              <a:t>Examples: print to output, set a field, etc.</a:t>
            </a:r>
            <a:endParaRPr lang="en-US" dirty="0"/>
          </a:p>
          <a:p>
            <a:pPr lvl="1"/>
            <a:endParaRPr lang="en-US" sz="1000" dirty="0" smtClean="0"/>
          </a:p>
          <a:p>
            <a:r>
              <a:rPr lang="en-US" dirty="0" smtClean="0"/>
              <a:t>Subsumed problem: </a:t>
            </a:r>
            <a:r>
              <a:rPr lang="en-US" dirty="0" smtClean="0">
                <a:solidFill>
                  <a:schemeClr val="accent2"/>
                </a:solidFill>
              </a:rPr>
              <a:t>Is an undirected graph connected?</a:t>
            </a:r>
          </a:p>
          <a:p>
            <a:r>
              <a:rPr lang="en-US" dirty="0" smtClean="0"/>
              <a:t>Related but different problem: </a:t>
            </a:r>
            <a:r>
              <a:rPr lang="en-US" dirty="0" smtClean="0">
                <a:solidFill>
                  <a:schemeClr val="accent1"/>
                </a:solidFill>
              </a:rPr>
              <a:t>Is a directed graph strongly connected?</a:t>
            </a:r>
          </a:p>
          <a:p>
            <a:pPr lvl="1"/>
            <a:r>
              <a:rPr lang="en-US" dirty="0" smtClean="0"/>
              <a:t>Need cycles back to starting node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Basic idea: </a:t>
            </a:r>
          </a:p>
          <a:p>
            <a:pPr lvl="1"/>
            <a:r>
              <a:rPr lang="en-US" dirty="0" smtClean="0"/>
              <a:t>Keep following nodes</a:t>
            </a:r>
          </a:p>
          <a:p>
            <a:pPr lvl="1"/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“mark” nodes after visiting them</a:t>
            </a:r>
            <a:r>
              <a:rPr lang="en-US" dirty="0" smtClean="0"/>
              <a:t>, so the traversal terminates and processes each reachable node exactly once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95400" y="1524000"/>
            <a:ext cx="65532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traverseGraph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pending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emptySet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	</a:t>
            </a: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err="1" smtClean="0">
                <a:latin typeface="Courier New" pitchFamily="49" charset="0"/>
              </a:rPr>
              <a:t>pending.add</a:t>
            </a:r>
            <a:r>
              <a:rPr lang="en-US" sz="2000" kern="0" dirty="0" smtClean="0">
                <a:latin typeface="Courier New" pitchFamily="49" charset="0"/>
              </a:rPr>
              <a:t>(start)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start as visited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</a:t>
            </a:r>
            <a:r>
              <a:rPr lang="en-US" sz="2000" kern="0" baseline="0" dirty="0" smtClean="0">
                <a:solidFill>
                  <a:srgbClr val="119F33"/>
                </a:solidFill>
                <a:latin typeface="Courier New" pitchFamily="49" charset="0"/>
              </a:rPr>
              <a:t>while</a:t>
            </a:r>
            <a:r>
              <a:rPr lang="en-US" sz="2000" kern="0" baseline="0" dirty="0" smtClean="0">
                <a:latin typeface="Courier New" pitchFamily="49" charset="0"/>
              </a:rPr>
              <a:t>(pending</a:t>
            </a:r>
            <a:r>
              <a:rPr lang="en-US" sz="2000" kern="0" dirty="0" smtClean="0">
                <a:latin typeface="Courier New" pitchFamily="49" charset="0"/>
              </a:rPr>
              <a:t>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next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pending.remove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for</a:t>
            </a:r>
            <a:r>
              <a:rPr lang="en-US" sz="2000" kern="0" dirty="0" smtClean="0">
                <a:latin typeface="Courier New" pitchFamily="49" charset="0"/>
              </a:rPr>
              <a:t> each node u adjacent to next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(u is not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marked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  </a:t>
            </a:r>
            <a:r>
              <a:rPr lang="en-US" sz="2000" kern="0" dirty="0" smtClean="0">
                <a:solidFill>
                  <a:srgbClr val="C00000"/>
                </a:solidFill>
                <a:latin typeface="Courier New" pitchFamily="49" charset="0"/>
              </a:rPr>
              <a:t>mark</a:t>
            </a:r>
            <a:r>
              <a:rPr lang="en-US" sz="2000" kern="0" dirty="0" smtClean="0">
                <a:latin typeface="Courier New" pitchFamily="49" charset="0"/>
              </a:rPr>
              <a:t> u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pending.add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(u)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48920" y="459000"/>
              <a:ext cx="6329160" cy="4377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5320" y="455400"/>
                <a:ext cx="6338520" cy="438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Running Time and Options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en-US" dirty="0" smtClean="0"/>
              <a:t> are </a:t>
            </a:r>
            <a:r>
              <a:rPr lang="en-US" i="1" dirty="0" smtClean="0"/>
              <a:t>O</a:t>
            </a:r>
            <a:r>
              <a:rPr lang="en-US" dirty="0" smtClean="0"/>
              <a:t>(1), entire traversal is </a:t>
            </a:r>
            <a:r>
              <a:rPr lang="en-US" i="1" dirty="0" smtClean="0"/>
              <a:t>O</a:t>
            </a:r>
            <a:r>
              <a:rPr lang="en-US" dirty="0" smtClean="0"/>
              <a:t>(|E|)</a:t>
            </a:r>
          </a:p>
          <a:p>
            <a:pPr lvl="1"/>
            <a:r>
              <a:rPr lang="en-US" dirty="0" smtClean="0"/>
              <a:t>Use an adjacency list representation</a:t>
            </a:r>
          </a:p>
          <a:p>
            <a:endParaRPr lang="en-US" dirty="0" smtClean="0"/>
          </a:p>
          <a:p>
            <a:r>
              <a:rPr lang="en-US" dirty="0" smtClean="0"/>
              <a:t>The order we traverse depends entirely on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</a:p>
          <a:p>
            <a:pPr lvl="1"/>
            <a:r>
              <a:rPr lang="en-US" dirty="0" smtClean="0"/>
              <a:t>Popular choice: </a:t>
            </a:r>
            <a:r>
              <a:rPr lang="en-US" dirty="0" smtClean="0">
                <a:solidFill>
                  <a:srgbClr val="FF0000"/>
                </a:solidFill>
              </a:rPr>
              <a:t>a stack  “depth-first graph search”  “DFS”</a:t>
            </a:r>
          </a:p>
          <a:p>
            <a:pPr lvl="1"/>
            <a:r>
              <a:rPr lang="en-US" dirty="0" smtClean="0"/>
              <a:t>Popular choice: </a:t>
            </a:r>
            <a:r>
              <a:rPr lang="en-US" dirty="0" smtClean="0">
                <a:solidFill>
                  <a:schemeClr val="accent2"/>
                </a:solidFill>
              </a:rPr>
              <a:t>a queue “breadth-first graph search” “BFS”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DFS and BFS are “big ideas” in computer science</a:t>
            </a:r>
          </a:p>
          <a:p>
            <a:pPr lvl="1"/>
            <a:r>
              <a:rPr lang="en-US" dirty="0" smtClean="0"/>
              <a:t>Depth: recursively explore one part before going back to the other parts not yet explored</a:t>
            </a:r>
          </a:p>
          <a:p>
            <a:pPr lvl="1"/>
            <a:r>
              <a:rPr lang="en-US" dirty="0" smtClean="0"/>
              <a:t>Breadth: explore areas closer to the start node first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Example: Depth First Search (recursive)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33400"/>
          </a:xfrm>
        </p:spPr>
        <p:txBody>
          <a:bodyPr/>
          <a:lstStyle/>
          <a:p>
            <a:r>
              <a:rPr lang="en-US" dirty="0" smtClean="0"/>
              <a:t>A tree is a graph and DFS and BFS are particularly easy to “see”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2133600"/>
            <a:ext cx="563880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DFS(Node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mark and </a:t>
            </a:r>
            <a:r>
              <a:rPr lang="en-US" sz="2000" kern="0" dirty="0" smtClean="0">
                <a:latin typeface="Courier New" pitchFamily="49" charset="0"/>
              </a:rPr>
              <a:t>process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for each node u adjacent to start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if u is not marked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DFS(u)</a:t>
            </a:r>
          </a:p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600" y="49530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Exactly what we called a “pre-order traversal” for trees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marking is because we support arbitrary graphs and we want to process each node exactly once</a:t>
            </a: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4464" y="4933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7974" y="4933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77864" y="4933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57400" y="4933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C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2200" y="493389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4774" y="493389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9574" y="4933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0600" y="4933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Example: Another Depth First Search (with stack)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33400"/>
          </a:xfrm>
        </p:spPr>
        <p:txBody>
          <a:bodyPr/>
          <a:lstStyle/>
          <a:p>
            <a:r>
              <a:rPr lang="en-US" dirty="0" smtClean="0"/>
              <a:t>A tree is a graph and DFS and BFS are particularly easy to “see”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71800" y="1752600"/>
            <a:ext cx="59436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DFS2(Node start)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initialize stack s and push start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mark start as visited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while(s is not empty)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next = </a:t>
            </a:r>
            <a:r>
              <a:rPr lang="en-US" sz="2000" kern="0" dirty="0" err="1" smtClean="0">
                <a:latin typeface="Courier New" pitchFamily="49" charset="0"/>
              </a:rPr>
              <a:t>s.pop</a:t>
            </a:r>
            <a:r>
              <a:rPr lang="en-US" sz="2000" kern="0" dirty="0" smtClean="0">
                <a:latin typeface="Courier New" pitchFamily="49" charset="0"/>
              </a:rPr>
              <a:t>() // and “process”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for each node u adjacent to next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if(u is not marked)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mark u and push onto s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97194" y="5334000"/>
            <a:ext cx="81658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A different but perfectly fine traversal, but is this DFS?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DEPENDS ON THE ORDER YOU PUSH CHILDREN INTO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STACK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4464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7974" y="531489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7864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57400" y="531489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62200" y="5314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4774" y="5314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9574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0600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6285" y="203134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1859" y="2552700"/>
            <a:ext cx="370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C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B</a:t>
            </a:r>
            <a:endParaRPr lang="en-US" sz="2000" b="0" dirty="0" smtClean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91859" y="1981140"/>
            <a:ext cx="0" cy="4001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1" y="1979612"/>
            <a:ext cx="127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291859" y="2381250"/>
            <a:ext cx="370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91859" y="2552700"/>
            <a:ext cx="33572" cy="7769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92" y="2543886"/>
            <a:ext cx="492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>
            <a:endCxn id="1027" idx="2"/>
          </p:cNvCxnSpPr>
          <p:nvPr/>
        </p:nvCxnSpPr>
        <p:spPr bwMode="auto">
          <a:xfrm>
            <a:off x="325431" y="3329698"/>
            <a:ext cx="4354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/>
              <p14:cNvContentPartPr/>
              <p14:nvPr/>
            </p14:nvContentPartPr>
            <p14:xfrm>
              <a:off x="311040" y="2070360"/>
              <a:ext cx="7502040" cy="296568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6000" y="2066040"/>
                <a:ext cx="7515000" cy="297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35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33CC"/>
                </a:solidFill>
              </a:rPr>
              <a:t>Search Tree Example: </a:t>
            </a:r>
            <a:br>
              <a:rPr lang="en-US" altLang="en-US" sz="3600" dirty="0" smtClean="0">
                <a:solidFill>
                  <a:srgbClr val="0033CC"/>
                </a:solidFill>
              </a:rPr>
            </a:br>
            <a:r>
              <a:rPr lang="en-US" altLang="en-US" sz="3600" dirty="0" smtClean="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3600" dirty="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1752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486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9511" y="40945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422720" y="2977560"/>
              <a:ext cx="251640" cy="376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8040" y="2972880"/>
                <a:ext cx="259920" cy="3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4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Breadth 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33400"/>
          </a:xfrm>
        </p:spPr>
        <p:txBody>
          <a:bodyPr/>
          <a:lstStyle/>
          <a:p>
            <a:r>
              <a:rPr lang="en-US" dirty="0" smtClean="0"/>
              <a:t>A tree is a graph and DFS and BFS are particularly easy to “see”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7" name="Group 3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09600" y="2209800"/>
            <a:ext cx="2133600" cy="2286000"/>
            <a:chOff x="3437" y="1248"/>
            <a:chExt cx="1795" cy="1920"/>
          </a:xfrm>
        </p:grpSpPr>
        <p:sp>
          <p:nvSpPr>
            <p:cNvPr id="8" name="Oval 37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178" y="1248"/>
              <a:ext cx="288" cy="28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A</a:t>
              </a:r>
            </a:p>
          </p:txBody>
        </p:sp>
        <p:cxnSp>
          <p:nvCxnSpPr>
            <p:cNvPr id="9" name="AutoShape 38"/>
            <p:cNvCxnSpPr>
              <a:cxnSpLocks noChangeShapeType="1"/>
              <a:stCxn id="8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3917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" name="AutoShape 39"/>
            <p:cNvCxnSpPr>
              <a:cxnSpLocks noChangeShapeType="1"/>
              <a:stCxn id="8" idx="5"/>
              <a:endCxn id="16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4424" y="1506"/>
              <a:ext cx="303" cy="3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1" name="Oval 40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7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2" name="Oval 41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37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3" name="Oval 4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09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4" name="AutoShape 43"/>
            <p:cNvCxnSpPr>
              <a:cxnSpLocks noChangeShapeType="1"/>
              <a:stCxn id="11" idx="5"/>
              <a:endCxn id="13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4019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44"/>
            <p:cNvCxnSpPr>
              <a:cxnSpLocks noChangeShapeType="1"/>
              <a:stCxn id="11" idx="3"/>
              <a:endCxn id="12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3581" y="2082"/>
              <a:ext cx="234" cy="25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6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83" y="1824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/>
                <a:t>C</a:t>
              </a:r>
            </a:p>
          </p:txBody>
        </p:sp>
        <p:sp>
          <p:nvSpPr>
            <p:cNvPr id="17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83" y="235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8" name="AutoShape 47"/>
            <p:cNvCxnSpPr>
              <a:cxnSpLocks noChangeShapeType="1"/>
              <a:stCxn id="16" idx="4"/>
              <a:endCxn id="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4727" y="2124"/>
              <a:ext cx="0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48"/>
            <p:cNvCxnSpPr>
              <a:cxnSpLocks noChangeShapeType="1"/>
              <a:stCxn id="17" idx="3"/>
              <a:endCxn id="22" idx="0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4366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0" name="Oval 4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44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21" name="AutoShape 50"/>
            <p:cNvCxnSpPr>
              <a:cxnSpLocks noChangeShapeType="1"/>
              <a:stCxn id="17" idx="5"/>
              <a:endCxn id="20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829" y="2610"/>
              <a:ext cx="259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51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22" y="2880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</p:grp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1752600"/>
            <a:ext cx="6172200" cy="3352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BFS(Node start)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initialize queue q and </a:t>
            </a:r>
            <a:r>
              <a:rPr lang="en-US" sz="2000" kern="0" dirty="0" err="1" smtClean="0">
                <a:latin typeface="Courier New" pitchFamily="49" charset="0"/>
              </a:rPr>
              <a:t>enqueue</a:t>
            </a:r>
            <a:r>
              <a:rPr lang="en-US" sz="2000" kern="0" dirty="0" smtClean="0">
                <a:latin typeface="Courier New" pitchFamily="49" charset="0"/>
              </a:rPr>
              <a:t> start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mark start as visited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while(q is not empty) {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next = </a:t>
            </a:r>
            <a:r>
              <a:rPr lang="en-US" sz="2000" kern="0" dirty="0" err="1" smtClean="0">
                <a:latin typeface="Courier New" pitchFamily="49" charset="0"/>
              </a:rPr>
              <a:t>q.dequeue</a:t>
            </a:r>
            <a:r>
              <a:rPr lang="en-US" sz="2000" kern="0" dirty="0">
                <a:latin typeface="Courier New" pitchFamily="49" charset="0"/>
              </a:rPr>
              <a:t>() // and “process”</a:t>
            </a:r>
            <a:endParaRPr lang="en-US" sz="2000" kern="0" dirty="0" smtClean="0">
              <a:latin typeface="Courier New" pitchFamily="49" charset="0"/>
            </a:endParaRP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for each node u adjacent to next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if(u is not marked)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 mark u and </a:t>
            </a:r>
            <a:r>
              <a:rPr lang="en-US" sz="2000" kern="0" dirty="0" err="1" smtClean="0">
                <a:latin typeface="Courier New" pitchFamily="49" charset="0"/>
              </a:rPr>
              <a:t>enqueue</a:t>
            </a:r>
            <a:r>
              <a:rPr lang="en-US" sz="2000" kern="0" dirty="0" smtClean="0">
                <a:latin typeface="Courier New" pitchFamily="49" charset="0"/>
              </a:rPr>
              <a:t> onto q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}</a:t>
            </a:r>
          </a:p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9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0" kern="0" dirty="0" smtClean="0">
                <a:latin typeface="+mn-lt"/>
              </a:rPr>
              <a:t>A “level-order” traversal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44464" y="5314890"/>
            <a:ext cx="355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7974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77864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57400" y="53148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2200" y="5314890"/>
            <a:ext cx="34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4774" y="5314890"/>
            <a:ext cx="384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99574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0600" y="531489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130320" y="1947960"/>
              <a:ext cx="5409000" cy="28386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640" y="1944360"/>
                <a:ext cx="5418360" cy="2846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B44F0-42C6-44B8-B6F4-EE690D11B82A}" type="slidenum">
              <a:rPr lang="en-US" altLang="en-US" sz="1400" smtClean="0"/>
              <a:pPr eaLnBrk="1" hangingPunct="1"/>
              <a:t>37</a:t>
            </a:fld>
            <a:endParaRPr lang="en-US" altLang="en-US" sz="140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39200" cy="9017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33CC"/>
                </a:solidFill>
              </a:rPr>
              <a:t>Search Tree Example: </a:t>
            </a:r>
            <a:br>
              <a:rPr lang="en-US" altLang="en-US" sz="4000" smtClean="0">
                <a:solidFill>
                  <a:srgbClr val="0033CC"/>
                </a:solidFill>
              </a:rPr>
            </a:br>
            <a:r>
              <a:rPr lang="en-US" altLang="en-US" sz="4000" smtClean="0">
                <a:solidFill>
                  <a:srgbClr val="0033CC"/>
                </a:solidFill>
              </a:rPr>
              <a:t>Fragment of 8-Puzzle Problem Space</a:t>
            </a:r>
            <a:r>
              <a:rPr lang="en-US" altLang="en-US" sz="4000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8305800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Bitmap Image" r:id="rId3" imgW="7497221" imgH="4495238" progId="Paint.Picture">
                  <p:embed/>
                </p:oleObj>
              </mc:Choice>
              <mc:Fallback>
                <p:oleObj name="Bitmap Image" r:id="rId3" imgW="7497221" imgH="4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305800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26160" y="1541520"/>
              <a:ext cx="7656840" cy="349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280" y="1530000"/>
                <a:ext cx="7674480" cy="351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868680" y="4191120"/>
              <a:ext cx="1450080" cy="55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5720" y="4179960"/>
                <a:ext cx="1476000" cy="5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17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Comparison when used for AI Search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Breadth-first always finds a solution </a:t>
            </a:r>
            <a:r>
              <a:rPr lang="en-US" dirty="0" smtClean="0"/>
              <a:t>(a path) if one exists and there is enough memory.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But </a:t>
            </a:r>
            <a:r>
              <a:rPr lang="en-US" dirty="0" smtClean="0">
                <a:solidFill>
                  <a:srgbClr val="FF0000"/>
                </a:solidFill>
              </a:rPr>
              <a:t>depth-first can use less space </a:t>
            </a:r>
            <a:r>
              <a:rPr lang="en-US" dirty="0" smtClean="0"/>
              <a:t>in finding a path</a:t>
            </a:r>
          </a:p>
          <a:p>
            <a:r>
              <a:rPr lang="en-US" dirty="0" smtClean="0"/>
              <a:t>A third approach:</a:t>
            </a:r>
          </a:p>
          <a:p>
            <a:pPr lvl="1"/>
            <a:r>
              <a:rPr lang="en-US" i="1" dirty="0" smtClean="0"/>
              <a:t>Iterative deepening (IDFS)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Try DFS but disallow recursion more than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levels deep</a:t>
            </a:r>
          </a:p>
          <a:p>
            <a:pPr lvl="2"/>
            <a:r>
              <a:rPr lang="en-US" dirty="0" smtClean="0"/>
              <a:t>If that fails, increment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 smtClean="0"/>
              <a:t> and start the entire search over</a:t>
            </a:r>
          </a:p>
          <a:p>
            <a:pPr lvl="1"/>
            <a:r>
              <a:rPr lang="en-US" dirty="0" smtClean="0"/>
              <a:t>Like BFS, finds shortest paths.  Like DFS, less space.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Saving the Path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Our graph traversals can answer the </a:t>
            </a:r>
            <a:r>
              <a:rPr lang="en-US" dirty="0" err="1" smtClean="0">
                <a:solidFill>
                  <a:srgbClr val="FF0000"/>
                </a:solidFill>
              </a:rPr>
              <a:t>reachability</a:t>
            </a:r>
            <a:r>
              <a:rPr lang="en-US" dirty="0" smtClean="0">
                <a:solidFill>
                  <a:srgbClr val="FF0000"/>
                </a:solidFill>
              </a:rPr>
              <a:t> question:</a:t>
            </a:r>
          </a:p>
          <a:p>
            <a:pPr lvl="1"/>
            <a:r>
              <a:rPr lang="en-US" dirty="0" smtClean="0"/>
              <a:t>“Is there a path from node x to node y?”</a:t>
            </a:r>
          </a:p>
          <a:p>
            <a:pPr lvl="1"/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But what if we want to actually output the path?</a:t>
            </a:r>
          </a:p>
          <a:p>
            <a:pPr lvl="1"/>
            <a:r>
              <a:rPr lang="en-US" dirty="0" smtClean="0"/>
              <a:t>Like getting driving directions rather than just knowing it’s possible to get there!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How to do it: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Instead of just “marking” a node, store the previous node along the path </a:t>
            </a:r>
            <a:r>
              <a:rPr lang="en-US" dirty="0" smtClean="0"/>
              <a:t>(when processing </a:t>
            </a:r>
            <a:r>
              <a:rPr lang="en-US" b="1" dirty="0" smtClean="0"/>
              <a:t>u</a:t>
            </a:r>
            <a:r>
              <a:rPr lang="en-US" dirty="0" smtClean="0"/>
              <a:t> causes us to add </a:t>
            </a:r>
            <a:r>
              <a:rPr lang="en-US" b="1" dirty="0" smtClean="0"/>
              <a:t>v</a:t>
            </a:r>
            <a:r>
              <a:rPr lang="en-US" dirty="0" smtClean="0"/>
              <a:t> to the search, set </a:t>
            </a:r>
            <a:r>
              <a:rPr lang="en-US" b="1" dirty="0" err="1" smtClean="0"/>
              <a:t>v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.path</a:t>
            </a:r>
            <a:r>
              <a:rPr lang="en-US" dirty="0" smtClean="0"/>
              <a:t> field to be </a:t>
            </a:r>
            <a:r>
              <a:rPr lang="en-US" b="1" dirty="0" smtClean="0"/>
              <a:t>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When you reach the goal, follow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dirty="0" smtClean="0"/>
              <a:t> fields back to where you started (and then reverse the answer)</a:t>
            </a:r>
          </a:p>
          <a:p>
            <a:pPr lvl="1"/>
            <a:r>
              <a:rPr lang="en-US" dirty="0" smtClean="0"/>
              <a:t>If just wanted path </a:t>
            </a:r>
            <a:r>
              <a:rPr lang="en-US" i="1" dirty="0" smtClean="0"/>
              <a:t>length</a:t>
            </a:r>
            <a:r>
              <a:rPr lang="en-US" dirty="0" smtClean="0"/>
              <a:t>, could put the integer distance at each node instead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Adjacency Matrix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x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/>
              <a:t> matrix (i.e., 2-D array) of Booleans (or 1 vs. 0)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the matrix, then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M[u][v] </a:t>
            </a:r>
            <a:r>
              <a:rPr lang="en-US" dirty="0" smtClean="0">
                <a:latin typeface="+mj-lt"/>
                <a:cs typeface="Courier New" pitchFamily="49" charset="0"/>
              </a:rPr>
              <a:t>being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true</a:t>
            </a:r>
            <a:r>
              <a:rPr lang="en-US" dirty="0" smtClean="0"/>
              <a:t>                    means there is an edge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u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3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3748088"/>
            <a:ext cx="3648076" cy="1879601"/>
            <a:chOff x="344" y="1747"/>
            <a:chExt cx="2298" cy="1184"/>
          </a:xfrm>
        </p:grpSpPr>
        <p:sp>
          <p:nvSpPr>
            <p:cNvPr id="24" name="Oval 30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4" y="2093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A(0)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6" name="Oval 32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3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32" y="2640"/>
              <a:ext cx="4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</a:rPr>
                <a:t>B(1)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8" name="Oval 34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160" y="2189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</a:rPr>
                <a:t>C(2)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30" name="AutoShape 36"/>
            <p:cNvCxnSpPr>
              <a:cxnSpLocks noChangeShapeType="1"/>
              <a:stCxn id="28" idx="4"/>
              <a:endCxn id="26" idx="6"/>
            </p:cNvCxnSpPr>
            <p:nvPr>
              <p:custDataLst>
                <p:tags r:id="rId23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37"/>
            <p:cNvCxnSpPr>
              <a:cxnSpLocks noChangeShapeType="1"/>
              <a:stCxn id="26" idx="2"/>
              <a:endCxn id="24" idx="4"/>
            </p:cNvCxnSpPr>
            <p:nvPr>
              <p:custDataLst>
                <p:tags r:id="rId24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38"/>
            <p:cNvCxnSpPr>
              <a:cxnSpLocks noChangeShapeType="1"/>
              <a:stCxn id="24" idx="6"/>
              <a:endCxn id="26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3" name="Oval 39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cxnSp>
          <p:nvCxnSpPr>
            <p:cNvPr id="34" name="AutoShape 40"/>
            <p:cNvCxnSpPr>
              <a:cxnSpLocks noChangeShapeType="1"/>
              <a:stCxn id="28" idx="1"/>
            </p:cNvCxnSpPr>
            <p:nvPr>
              <p:custDataLst>
                <p:tags r:id="rId27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" name="Text Box 4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0" y="1747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Times New Roman" pitchFamily="18" charset="0"/>
                </a:rPr>
                <a:t>D(3)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0" y="3276600"/>
            <a:ext cx="3681413" cy="3048000"/>
            <a:chOff x="4572000" y="3276600"/>
            <a:chExt cx="3681413" cy="3048000"/>
          </a:xfrm>
        </p:grpSpPr>
        <p:sp>
          <p:nvSpPr>
            <p:cNvPr id="8" name="Rectangl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53013" y="3768725"/>
              <a:ext cx="2438400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		</a:t>
              </a:r>
              <a:endParaRPr lang="en-US" dirty="0"/>
            </a:p>
          </p:txBody>
        </p:sp>
        <p:sp>
          <p:nvSpPr>
            <p:cNvPr id="9" name="Text Box 1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00246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13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875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572000" y="3886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89463" y="44958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9463" y="521652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53013" y="50895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53013" y="37687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530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786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8253413" y="44196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5815013" y="6324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4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64381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95813" y="5791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35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578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960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962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+mn-lt"/>
                </a:rPr>
                <a:t>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970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97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9620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3524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580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62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578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97240" y="51624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578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960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9724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962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177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BFS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3"/>
          <p:cNvSpPr>
            <a:spLocks noChangeAspect="1" noChangeArrowheads="1"/>
          </p:cNvSpPr>
          <p:nvPr/>
        </p:nvSpPr>
        <p:spPr bwMode="auto">
          <a:xfrm>
            <a:off x="2347912" y="53164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8" name="Oval 4"/>
          <p:cNvSpPr>
            <a:spLocks noChangeAspect="1" noChangeArrowheads="1"/>
          </p:cNvSpPr>
          <p:nvPr/>
        </p:nvSpPr>
        <p:spPr bwMode="auto">
          <a:xfrm>
            <a:off x="2119312" y="2878077"/>
            <a:ext cx="381000" cy="381000"/>
          </a:xfrm>
          <a:prstGeom prst="ellipse">
            <a:avLst/>
          </a:prstGeom>
          <a:solidFill>
            <a:srgbClr val="99CC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9" name="AutoShape 5"/>
          <p:cNvCxnSpPr>
            <a:cxnSpLocks noChangeShapeType="1"/>
            <a:stCxn id="7" idx="0"/>
            <a:endCxn id="8" idx="4"/>
          </p:cNvCxnSpPr>
          <p:nvPr/>
        </p:nvCxnSpPr>
        <p:spPr bwMode="auto">
          <a:xfrm flipH="1" flipV="1">
            <a:off x="2309812" y="3273365"/>
            <a:ext cx="228600" cy="202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3795712" y="40210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2" name="Oval 8"/>
          <p:cNvSpPr>
            <a:spLocks noChangeAspect="1" noChangeArrowheads="1"/>
          </p:cNvSpPr>
          <p:nvPr/>
        </p:nvSpPr>
        <p:spPr bwMode="auto">
          <a:xfrm>
            <a:off x="6691312" y="31828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cxnSp>
        <p:nvCxnSpPr>
          <p:cNvPr id="13" name="AutoShape 9"/>
          <p:cNvCxnSpPr>
            <a:cxnSpLocks noChangeShapeType="1"/>
            <a:stCxn id="12" idx="4"/>
          </p:cNvCxnSpPr>
          <p:nvPr/>
        </p:nvCxnSpPr>
        <p:spPr bwMode="auto">
          <a:xfrm flipH="1">
            <a:off x="5949950" y="3578165"/>
            <a:ext cx="931862" cy="2084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" name="AutoShape 10"/>
          <p:cNvCxnSpPr>
            <a:cxnSpLocks noChangeShapeType="1"/>
            <a:stCxn id="12" idx="2"/>
            <a:endCxn id="8" idx="6"/>
          </p:cNvCxnSpPr>
          <p:nvPr/>
        </p:nvCxnSpPr>
        <p:spPr bwMode="auto">
          <a:xfrm flipH="1" flipV="1">
            <a:off x="2514600" y="3068577"/>
            <a:ext cx="41624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" name="AutoShape 11"/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2444750" y="3217802"/>
            <a:ext cx="1406525" cy="844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" name="AutoShape 12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2673350" y="4360802"/>
            <a:ext cx="1177925" cy="996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3"/>
          <p:cNvCxnSpPr>
            <a:cxnSpLocks noChangeShapeType="1"/>
            <a:stCxn id="10" idx="5"/>
          </p:cNvCxnSpPr>
          <p:nvPr/>
        </p:nvCxnSpPr>
        <p:spPr bwMode="auto">
          <a:xfrm>
            <a:off x="4121150" y="4360802"/>
            <a:ext cx="1558925" cy="1301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4"/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4121150" y="3522602"/>
            <a:ext cx="2625725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15"/>
          <p:cNvCxnSpPr>
            <a:cxnSpLocks noChangeShapeType="1"/>
            <a:endCxn id="7" idx="6"/>
          </p:cNvCxnSpPr>
          <p:nvPr/>
        </p:nvCxnSpPr>
        <p:spPr bwMode="auto">
          <a:xfrm flipH="1" flipV="1">
            <a:off x="2743200" y="5506977"/>
            <a:ext cx="286702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281112" y="3105090"/>
            <a:ext cx="92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Seattle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509712" y="5619690"/>
            <a:ext cx="1729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San Francisco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395912" y="6000690"/>
            <a:ext cx="867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Dallas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140200" y="4019490"/>
            <a:ext cx="17652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Salt Lake 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00" y="1447800"/>
            <a:ext cx="63546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What is a path from Seattle to Tyler</a:t>
            </a:r>
          </a:p>
          <a:p>
            <a:pPr lvl="1">
              <a:buFont typeface="Arial" pitchFamily="34" charset="0"/>
              <a:buChar char="–"/>
            </a:pPr>
            <a:r>
              <a:rPr lang="en-US" sz="2000" b="0" dirty="0" smtClean="0">
                <a:latin typeface="+mn-lt"/>
              </a:rPr>
              <a:t>   Remember marked nodes are not re-</a:t>
            </a:r>
            <a:r>
              <a:rPr lang="en-US" sz="2000" b="0" dirty="0" err="1" smtClean="0">
                <a:latin typeface="+mn-lt"/>
              </a:rPr>
              <a:t>enqueued</a:t>
            </a:r>
            <a:endParaRPr lang="en-US" sz="2000" b="0" dirty="0" smtClean="0">
              <a:latin typeface="+mn-lt"/>
            </a:endParaRPr>
          </a:p>
          <a:p>
            <a:pPr lvl="1">
              <a:buFont typeface="Arial" pitchFamily="34" charset="0"/>
              <a:buChar char="–"/>
            </a:pPr>
            <a:r>
              <a:rPr lang="en-US" sz="2000" b="0" dirty="0" smtClean="0">
                <a:latin typeface="+mn-lt"/>
              </a:rPr>
              <a:t>   Note shortest paths may not be unique</a:t>
            </a: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7696200" y="5105400"/>
            <a:ext cx="381000" cy="381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5638800" y="5583177"/>
            <a:ext cx="381000" cy="381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828655" y="2763777"/>
            <a:ext cx="1082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Chicago</a:t>
            </a:r>
            <a:endParaRPr lang="en-US" sz="2000" dirty="0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239000" y="4572000"/>
            <a:ext cx="7635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Tyler</a:t>
            </a:r>
            <a:endParaRPr lang="en-US" sz="2000" dirty="0"/>
          </a:p>
        </p:txBody>
      </p:sp>
      <p:cxnSp>
        <p:nvCxnSpPr>
          <p:cNvPr id="29" name="AutoShape 13"/>
          <p:cNvCxnSpPr>
            <a:cxnSpLocks noChangeShapeType="1"/>
            <a:stCxn id="26" idx="6"/>
            <a:endCxn id="25" idx="2"/>
          </p:cNvCxnSpPr>
          <p:nvPr/>
        </p:nvCxnSpPr>
        <p:spPr bwMode="auto">
          <a:xfrm flipV="1">
            <a:off x="6019800" y="5295900"/>
            <a:ext cx="1676400" cy="4777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2" name="Freeform 20"/>
          <p:cNvSpPr>
            <a:spLocks/>
          </p:cNvSpPr>
          <p:nvPr/>
        </p:nvSpPr>
        <p:spPr bwMode="auto">
          <a:xfrm>
            <a:off x="1854200" y="3449577"/>
            <a:ext cx="508000" cy="1981200"/>
          </a:xfrm>
          <a:custGeom>
            <a:avLst/>
            <a:gdLst/>
            <a:ahLst/>
            <a:cxnLst>
              <a:cxn ang="0">
                <a:pos x="320" y="1248"/>
              </a:cxn>
              <a:cxn ang="0">
                <a:pos x="32" y="720"/>
              </a:cxn>
              <a:cxn ang="0">
                <a:pos x="128" y="0"/>
              </a:cxn>
            </a:cxnLst>
            <a:rect l="0" t="0" r="r" b="b"/>
            <a:pathLst>
              <a:path w="320" h="1248">
                <a:moveTo>
                  <a:pt x="320" y="1248"/>
                </a:moveTo>
                <a:cubicBezTo>
                  <a:pt x="192" y="1088"/>
                  <a:pt x="64" y="928"/>
                  <a:pt x="32" y="720"/>
                </a:cubicBezTo>
                <a:cubicBezTo>
                  <a:pt x="0" y="512"/>
                  <a:pt x="112" y="120"/>
                  <a:pt x="128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2667000" y="3144777"/>
            <a:ext cx="1295400" cy="762000"/>
          </a:xfrm>
          <a:custGeom>
            <a:avLst/>
            <a:gdLst/>
            <a:ahLst/>
            <a:cxnLst>
              <a:cxn ang="0">
                <a:pos x="816" y="480"/>
              </a:cxn>
              <a:cxn ang="0">
                <a:pos x="384" y="96"/>
              </a:cxn>
              <a:cxn ang="0">
                <a:pos x="0" y="0"/>
              </a:cxn>
            </a:cxnLst>
            <a:rect l="0" t="0" r="r" b="b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>
            <a:off x="2514600" y="2712977"/>
            <a:ext cx="4114800" cy="431800"/>
          </a:xfrm>
          <a:custGeom>
            <a:avLst/>
            <a:gdLst/>
            <a:ahLst/>
            <a:cxnLst>
              <a:cxn ang="0">
                <a:pos x="2592" y="272"/>
              </a:cxn>
              <a:cxn ang="0">
                <a:pos x="1344" y="32"/>
              </a:cxn>
              <a:cxn ang="0">
                <a:pos x="0" y="80"/>
              </a:cxn>
            </a:cxnLst>
            <a:rect l="0" t="0" r="r" b="b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 rot="170956">
            <a:off x="2756195" y="5274094"/>
            <a:ext cx="2793410" cy="461665"/>
          </a:xfrm>
          <a:custGeom>
            <a:avLst/>
            <a:gdLst/>
            <a:ahLst/>
            <a:cxnLst>
              <a:cxn ang="0">
                <a:pos x="2592" y="272"/>
              </a:cxn>
              <a:cxn ang="0">
                <a:pos x="1344" y="32"/>
              </a:cxn>
              <a:cxn ang="0">
                <a:pos x="0" y="80"/>
              </a:cxn>
            </a:cxnLst>
            <a:rect l="0" t="0" r="r" b="b"/>
            <a:pathLst>
              <a:path w="2592" h="272">
                <a:moveTo>
                  <a:pt x="2592" y="272"/>
                </a:moveTo>
                <a:cubicBezTo>
                  <a:pt x="2184" y="168"/>
                  <a:pt x="1776" y="64"/>
                  <a:pt x="1344" y="32"/>
                </a:cubicBezTo>
                <a:cubicBezTo>
                  <a:pt x="912" y="0"/>
                  <a:pt x="456" y="40"/>
                  <a:pt x="0" y="8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/>
        </p:nvSpPr>
        <p:spPr bwMode="auto">
          <a:xfrm flipV="1">
            <a:off x="5943600" y="5410201"/>
            <a:ext cx="1752600" cy="461665"/>
          </a:xfrm>
          <a:custGeom>
            <a:avLst/>
            <a:gdLst/>
            <a:ahLst/>
            <a:cxnLst>
              <a:cxn ang="0">
                <a:pos x="816" y="480"/>
              </a:cxn>
              <a:cxn ang="0">
                <a:pos x="384" y="96"/>
              </a:cxn>
              <a:cxn ang="0">
                <a:pos x="0" y="0"/>
              </a:cxn>
            </a:cxnLst>
            <a:rect l="0" t="0" r="r" b="b"/>
            <a:pathLst>
              <a:path w="816" h="480">
                <a:moveTo>
                  <a:pt x="816" y="480"/>
                </a:moveTo>
                <a:cubicBezTo>
                  <a:pt x="668" y="328"/>
                  <a:pt x="520" y="176"/>
                  <a:pt x="384" y="96"/>
                </a:cubicBezTo>
                <a:cubicBezTo>
                  <a:pt x="248" y="16"/>
                  <a:pt x="64" y="16"/>
                  <a:pt x="0" y="0"/>
                </a:cubicBez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05000" y="5257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06466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30666" y="2647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1600" y="5772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78466" y="5410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28800" y="2590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489080" y="4867920"/>
              <a:ext cx="811440" cy="960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2960" y="4861800"/>
                <a:ext cx="823680" cy="97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Harder Problem: Add weights or costs to the graphs.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772400" cy="4495800"/>
          </a:xfrm>
        </p:spPr>
        <p:txBody>
          <a:bodyPr/>
          <a:lstStyle/>
          <a:p>
            <a:r>
              <a:rPr lang="en-US" dirty="0" smtClean="0"/>
              <a:t>Driving directions</a:t>
            </a:r>
          </a:p>
          <a:p>
            <a:endParaRPr lang="en-US" dirty="0" smtClean="0"/>
          </a:p>
          <a:p>
            <a:r>
              <a:rPr lang="en-US" dirty="0" smtClean="0"/>
              <a:t>Cheap flight itineraries</a:t>
            </a:r>
          </a:p>
          <a:p>
            <a:endParaRPr lang="en-US" dirty="0" smtClean="0"/>
          </a:p>
          <a:p>
            <a:r>
              <a:rPr lang="en-US" dirty="0" smtClean="0"/>
              <a:t>Network routing</a:t>
            </a:r>
          </a:p>
          <a:p>
            <a:endParaRPr lang="en-US" dirty="0" smtClean="0"/>
          </a:p>
          <a:p>
            <a:r>
              <a:rPr lang="en-US" dirty="0" smtClean="0"/>
              <a:t>Critical paths in project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693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Find minimal cost paths from a vertex v to all other vertices.</a:t>
            </a:r>
          </a:p>
        </p:txBody>
      </p:sp>
    </p:spTree>
    <p:extLst>
      <p:ext uri="{BB962C8B-B14F-4D97-AF65-F5344CB8AC3E}">
        <p14:creationId xmlns:p14="http://schemas.microsoft.com/office/powerpoint/2010/main" val="31830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Not as easy as BFS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Why BFS won’t work: </a:t>
            </a:r>
            <a:r>
              <a:rPr lang="en-US" dirty="0" smtClean="0"/>
              <a:t>Shortest path may not have the fewest edges</a:t>
            </a:r>
          </a:p>
          <a:p>
            <a:pPr lvl="1"/>
            <a:r>
              <a:rPr lang="en-US" dirty="0" smtClean="0"/>
              <a:t>Annoying when this happens with costs of flights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6" name="Oval 4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7" name="Oval 4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18" name="AutoShape 47"/>
          <p:cNvCxnSpPr>
            <a:cxnSpLocks noChangeShapeType="1"/>
            <a:stCxn id="16" idx="6"/>
            <a:endCxn id="27" idx="2"/>
          </p:cNvCxnSpPr>
          <p:nvPr>
            <p:custDataLst>
              <p:tags r:id="rId3"/>
            </p:custDataLst>
          </p:nvPr>
        </p:nvCxnSpPr>
        <p:spPr bwMode="auto">
          <a:xfrm>
            <a:off x="1256727" y="2400240"/>
            <a:ext cx="28205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9" name="AutoShape 48"/>
          <p:cNvCxnSpPr>
            <a:cxnSpLocks noChangeShapeType="1"/>
            <a:stCxn id="17" idx="6"/>
            <a:endCxn id="28" idx="2"/>
          </p:cNvCxnSpPr>
          <p:nvPr>
            <p:custDataLst>
              <p:tags r:id="rId4"/>
            </p:custDataLst>
          </p:nvPr>
        </p:nvCxnSpPr>
        <p:spPr bwMode="auto">
          <a:xfrm>
            <a:off x="2094927" y="1943040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1" name="AutoShape 50"/>
          <p:cNvCxnSpPr>
            <a:cxnSpLocks noChangeShapeType="1"/>
            <a:endCxn id="17" idx="2"/>
          </p:cNvCxnSpPr>
          <p:nvPr>
            <p:custDataLst>
              <p:tags r:id="rId5"/>
            </p:custDataLst>
          </p:nvPr>
        </p:nvCxnSpPr>
        <p:spPr bwMode="auto">
          <a:xfrm flipV="1">
            <a:off x="1143000" y="1943040"/>
            <a:ext cx="6096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2" name="Oval 51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7" name="Oval 5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077273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8" name="Oval 5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553273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5146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500</a:t>
            </a:r>
          </a:p>
        </p:txBody>
      </p:sp>
      <p:cxnSp>
        <p:nvCxnSpPr>
          <p:cNvPr id="40" name="AutoShape 4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894454" y="1960502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1" name="AutoShape 48"/>
          <p:cNvCxnSpPr>
            <a:cxnSpLocks noChangeShapeType="1"/>
            <a:stCxn id="22" idx="6"/>
            <a:endCxn id="27" idx="1"/>
          </p:cNvCxnSpPr>
          <p:nvPr>
            <p:custDataLst>
              <p:tags r:id="rId10"/>
            </p:custDataLst>
          </p:nvPr>
        </p:nvCxnSpPr>
        <p:spPr bwMode="auto">
          <a:xfrm>
            <a:off x="3695127" y="1943040"/>
            <a:ext cx="432279" cy="3359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14400" y="18096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78132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9400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0732" y="17334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09600" y="4343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assume there are no negative weights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Problem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ill-defined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if there are negative-cost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cycles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1" kern="0" dirty="0" smtClean="0">
                <a:latin typeface="+mn-lt"/>
              </a:rPr>
              <a:t>Today’s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 algorithm</a:t>
            </a:r>
            <a:r>
              <a:rPr lang="en-US" sz="2000" b="0" kern="0" dirty="0" smtClean="0">
                <a:latin typeface="+mn-lt"/>
              </a:rPr>
              <a:t> is 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wrong</a:t>
            </a:r>
            <a:r>
              <a:rPr lang="en-US" sz="2000" b="0" kern="0" dirty="0" smtClean="0">
                <a:latin typeface="+mn-lt"/>
              </a:rPr>
              <a:t> if </a:t>
            </a:r>
            <a:r>
              <a:rPr lang="en-US" sz="2000" b="0" i="1" kern="0" dirty="0" smtClean="0">
                <a:latin typeface="+mn-lt"/>
              </a:rPr>
              <a:t>edges</a:t>
            </a:r>
            <a:r>
              <a:rPr lang="en-US" sz="2000" b="0" kern="0" dirty="0" smtClean="0">
                <a:latin typeface="+mn-lt"/>
              </a:rPr>
              <a:t> can be negative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other, slower (but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not terrible)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algorithms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Oval 45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49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629400" y="1295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2" name="AutoShape 50"/>
          <p:cNvCxnSpPr>
            <a:cxnSpLocks noChangeShapeType="1"/>
            <a:endCxn id="49" idx="2"/>
          </p:cNvCxnSpPr>
          <p:nvPr>
            <p:custDataLst>
              <p:tags r:id="rId13"/>
            </p:custDataLst>
          </p:nvPr>
        </p:nvCxnSpPr>
        <p:spPr bwMode="auto">
          <a:xfrm flipV="1">
            <a:off x="5715000" y="146685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4" name="Oval 5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696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5" name="Oval 51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2438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934200" y="1905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1219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914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cxnSp>
        <p:nvCxnSpPr>
          <p:cNvPr id="68" name="AutoShape 50"/>
          <p:cNvCxnSpPr>
            <a:cxnSpLocks noChangeShapeType="1"/>
            <a:stCxn id="49" idx="6"/>
            <a:endCxn id="54" idx="1"/>
          </p:cNvCxnSpPr>
          <p:nvPr>
            <p:custDataLst>
              <p:tags r:id="rId16"/>
            </p:custDataLst>
          </p:nvPr>
        </p:nvCxnSpPr>
        <p:spPr bwMode="auto">
          <a:xfrm>
            <a:off x="6971727" y="1466850"/>
            <a:ext cx="774606" cy="4121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0" name="AutoShape 50"/>
          <p:cNvCxnSpPr>
            <a:cxnSpLocks noChangeShapeType="1"/>
            <a:stCxn id="49" idx="5"/>
            <a:endCxn id="55" idx="7"/>
          </p:cNvCxnSpPr>
          <p:nvPr>
            <p:custDataLst>
              <p:tags r:id="rId17"/>
            </p:custDataLst>
          </p:nvPr>
        </p:nvCxnSpPr>
        <p:spPr bwMode="auto">
          <a:xfrm rot="5400000">
            <a:off x="6471327" y="2038350"/>
            <a:ext cx="90053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4" name="AutoShape 5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V="1">
            <a:off x="6172994" y="20566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6172200" y="1905000"/>
            <a:ext cx="53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-11</a:t>
            </a:r>
          </a:p>
        </p:txBody>
      </p:sp>
    </p:spTree>
    <p:extLst>
      <p:ext uri="{BB962C8B-B14F-4D97-AF65-F5344CB8AC3E}">
        <p14:creationId xmlns:p14="http://schemas.microsoft.com/office/powerpoint/2010/main" val="310535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7" grpId="0" animBg="1"/>
      <p:bldP spid="28" grpId="0" animBg="1"/>
      <p:bldP spid="35" grpId="0"/>
      <p:bldP spid="43" grpId="0"/>
      <p:bldP spid="44" grpId="0"/>
      <p:bldP spid="45" grpId="0"/>
      <p:bldP spid="46" grpId="0"/>
      <p:bldP spid="48" grpId="0" animBg="1"/>
      <p:bldP spid="49" grpId="0" animBg="1"/>
      <p:bldP spid="54" grpId="0" animBg="1"/>
      <p:bldP spid="55" grpId="0" animBg="1"/>
      <p:bldP spid="56" grpId="0"/>
      <p:bldP spid="59" grpId="0"/>
      <p:bldP spid="60" grpId="0"/>
      <p:bldP spid="7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amed after its inventor </a:t>
            </a:r>
            <a:r>
              <a:rPr lang="en-US" dirty="0" err="1" smtClean="0"/>
              <a:t>Edsger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r>
              <a:rPr lang="en-US" dirty="0" smtClean="0"/>
              <a:t> (1930-2002)</a:t>
            </a:r>
          </a:p>
          <a:p>
            <a:pPr lvl="1"/>
            <a:r>
              <a:rPr lang="en-US" dirty="0" smtClean="0"/>
              <a:t>Truly one of the “founders” of computer science;                this is just one of his many contributions</a:t>
            </a:r>
          </a:p>
          <a:p>
            <a:pPr lvl="1"/>
            <a:r>
              <a:rPr lang="en-US" dirty="0" smtClean="0"/>
              <a:t>Many people have a favorite </a:t>
            </a:r>
            <a:r>
              <a:rPr lang="en-US" dirty="0" err="1" smtClean="0"/>
              <a:t>Dijkstra</a:t>
            </a:r>
            <a:r>
              <a:rPr lang="en-US" dirty="0" smtClean="0"/>
              <a:t> story, even if they never met him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quote-computer-science-is-no-more-about-computers-than-astronomy-is-about-telescopes-edsger-dijkstra-5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0035"/>
            <a:ext cx="6172200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Adjacency Matrix Properties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 vertex’s out-edges: </a:t>
            </a:r>
          </a:p>
          <a:p>
            <a:pPr lvl="1"/>
            <a:r>
              <a:rPr lang="en-US" dirty="0" smtClean="0"/>
              <a:t>Get a vertex’s in-edges: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/>
            <a:r>
              <a:rPr lang="en-US" dirty="0" smtClean="0"/>
              <a:t>Insert an edge:</a:t>
            </a:r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>
                <a:solidFill>
                  <a:schemeClr val="accent2"/>
                </a:solidFill>
              </a:rPr>
              <a:t>V|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bits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sz="1000" dirty="0" smtClean="0"/>
          </a:p>
          <a:p>
            <a:pPr eaLnBrk="1" hangingPunct="1"/>
            <a:r>
              <a:rPr lang="en-US" dirty="0" smtClean="0"/>
              <a:t>Best for sparse or dense graphs?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Best for dense </a:t>
            </a:r>
            <a:r>
              <a:rPr lang="en-US" dirty="0" smtClean="0">
                <a:solidFill>
                  <a:schemeClr val="accent2"/>
                </a:solidFill>
              </a:rPr>
              <a:t>graphs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602128" y="914400"/>
            <a:ext cx="3313272" cy="2743200"/>
            <a:chOff x="4572000" y="3276600"/>
            <a:chExt cx="3681413" cy="3048000"/>
          </a:xfrm>
        </p:grpSpPr>
        <p:sp>
          <p:nvSpPr>
            <p:cNvPr id="126" name="Rectangle 1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053013" y="3768725"/>
              <a:ext cx="2438400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 smtClean="0"/>
                <a:t>		</a:t>
              </a:r>
              <a:endParaRPr lang="en-US" dirty="0"/>
            </a:p>
          </p:txBody>
        </p:sp>
        <p:sp>
          <p:nvSpPr>
            <p:cNvPr id="127" name="Text Box 1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300246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Text Box 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13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29" name="Text 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87546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0" name="Text Box 1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72000" y="3886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89463" y="44958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  <a:latin typeface="Times New Roman" pitchFamily="18" charset="0"/>
                </a:rPr>
                <a:t>1</a:t>
              </a:r>
              <a:endParaRPr lang="en-US" sz="2400" dirty="0">
                <a:solidFill>
                  <a:srgbClr val="009900"/>
                </a:solidFill>
                <a:latin typeface="Times New Roman" pitchFamily="18" charset="0"/>
              </a:endParaRPr>
            </a:p>
          </p:txBody>
        </p:sp>
        <p:sp>
          <p:nvSpPr>
            <p:cNvPr id="132" name="Text Box 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89463" y="5216525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33" name="Rectangle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053013" y="50895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53013" y="3768725"/>
              <a:ext cx="3200400" cy="6588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530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78613" y="3768725"/>
              <a:ext cx="804863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4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8253413" y="4419600"/>
              <a:ext cx="0" cy="1905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4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815013" y="63246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43813" y="32766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140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95813" y="5791200"/>
              <a:ext cx="3385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FF"/>
                  </a:solidFill>
                  <a:latin typeface="Times New Roman" pitchFamily="18" charset="0"/>
                </a:rPr>
                <a:t>3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135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2578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0960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6962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T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52970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9724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696200" y="38862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3524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8580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696200" y="45528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257800" y="51816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897240" y="51624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2578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0960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89724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696200" y="584829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F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3960821" y="1905000"/>
            <a:ext cx="99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86200" y="2281535"/>
            <a:ext cx="992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(|V|)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114800" y="2662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743200" y="3043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819400" y="34245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Adjacency Matrix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the adjacency matrix look for an </a:t>
            </a:r>
            <a:r>
              <a:rPr lang="en-US" i="1" dirty="0" smtClean="0"/>
              <a:t>undirected graph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Undirected will be symmetric around the </a:t>
            </a:r>
            <a:r>
              <a:rPr lang="en-US" dirty="0" smtClean="0">
                <a:solidFill>
                  <a:schemeClr val="accent2"/>
                </a:solidFill>
              </a:rPr>
              <a:t>diagonal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How can we adapt the representation for </a:t>
            </a:r>
            <a:r>
              <a:rPr lang="en-US" i="1" dirty="0" smtClean="0"/>
              <a:t>weighted graphs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Instead of a Boolean, store a </a:t>
            </a:r>
            <a:r>
              <a:rPr lang="en-US" dirty="0">
                <a:solidFill>
                  <a:srgbClr val="FF0000"/>
                </a:solidFill>
              </a:rPr>
              <a:t>number </a:t>
            </a:r>
            <a:r>
              <a:rPr lang="en-US" dirty="0">
                <a:solidFill>
                  <a:schemeClr val="accent2"/>
                </a:solidFill>
              </a:rPr>
              <a:t>in each cell</a:t>
            </a:r>
          </a:p>
          <a:p>
            <a:pPr lvl="1" eaLnBrk="1" hangingPunct="1"/>
            <a:r>
              <a:rPr lang="en-US" dirty="0">
                <a:solidFill>
                  <a:schemeClr val="accent2"/>
                </a:solidFill>
              </a:rPr>
              <a:t>Need some value to represent ‘not an edge’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</a:rPr>
              <a:t>In </a:t>
            </a:r>
            <a:r>
              <a:rPr lang="en-US" i="1" dirty="0">
                <a:solidFill>
                  <a:schemeClr val="accent2"/>
                </a:solidFill>
              </a:rPr>
              <a:t>some</a:t>
            </a:r>
            <a:r>
              <a:rPr lang="en-US" dirty="0">
                <a:solidFill>
                  <a:schemeClr val="accent2"/>
                </a:solidFill>
              </a:rPr>
              <a:t> situations,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or -1 </a:t>
            </a:r>
            <a:r>
              <a:rPr lang="en-US" dirty="0" smtClean="0">
                <a:solidFill>
                  <a:schemeClr val="accent2"/>
                </a:solidFill>
              </a:rPr>
              <a:t>works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066800" y="23622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428" y="2343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2362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+mn-lt"/>
              </a:rPr>
              <a:t>2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77433" y="3062177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851334" y="3065721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51334" y="238131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05901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8167" y="30411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cxnSp>
        <p:nvCxnSpPr>
          <p:cNvPr id="19" name="Straight Connector 18"/>
          <p:cNvCxnSpPr>
            <a:stCxn id="9" idx="3"/>
            <a:endCxn id="12" idx="2"/>
          </p:cNvCxnSpPr>
          <p:nvPr/>
        </p:nvCxnSpPr>
        <p:spPr bwMode="auto">
          <a:xfrm flipV="1">
            <a:off x="1470334" y="3256221"/>
            <a:ext cx="381000" cy="2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191000" y="2379383"/>
            <a:ext cx="1178528" cy="132343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0  0  0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r>
              <a:rPr lang="en-US" sz="2000" b="0" dirty="0" smtClean="0">
                <a:latin typeface="+mn-lt"/>
              </a:rPr>
              <a:t>0  0  0  0</a:t>
            </a:r>
          </a:p>
          <a:p>
            <a:r>
              <a:rPr lang="en-US" sz="2000" b="0" dirty="0" smtClean="0">
                <a:latin typeface="+mn-lt"/>
              </a:rPr>
              <a:t>0  0  0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</a:p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0" dirty="0" smtClean="0">
                <a:latin typeface="+mn-lt"/>
              </a:rPr>
              <a:t>  0  </a:t>
            </a:r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000" b="0" dirty="0" smtClean="0">
                <a:latin typeface="+mn-lt"/>
              </a:rPr>
              <a:t>  0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191000" y="2381310"/>
            <a:ext cx="1178528" cy="13215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424762" y="2667000"/>
            <a:ext cx="480238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84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295400"/>
          </a:xfrm>
        </p:spPr>
        <p:txBody>
          <a:bodyPr/>
          <a:lstStyle/>
          <a:p>
            <a:r>
              <a:rPr lang="en-US" dirty="0" smtClean="0"/>
              <a:t>Assign each node a number from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|V|-1</a:t>
            </a:r>
          </a:p>
          <a:p>
            <a:r>
              <a:rPr lang="en-US" dirty="0" smtClean="0">
                <a:latin typeface="+mj-lt"/>
                <a:cs typeface="Courier New" pitchFamily="49" charset="0"/>
              </a:rPr>
              <a:t>An array of length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|V|</a:t>
            </a:r>
            <a:r>
              <a:rPr lang="en-US" dirty="0" smtClean="0">
                <a:latin typeface="+mj-lt"/>
                <a:cs typeface="Courier New" pitchFamily="49" charset="0"/>
              </a:rPr>
              <a:t> in which each entry stores a list of all adjacent vertices </a:t>
            </a:r>
            <a:r>
              <a:rPr lang="en-US" dirty="0">
                <a:cs typeface="Courier New" pitchFamily="49" charset="0"/>
              </a:rPr>
              <a:t>(e.g., linked list)</a:t>
            </a: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410200" y="3276600"/>
            <a:ext cx="3352800" cy="2590800"/>
            <a:chOff x="5410200" y="3276600"/>
            <a:chExt cx="3352800" cy="2590800"/>
          </a:xfrm>
        </p:grpSpPr>
        <p:grpSp>
          <p:nvGrpSpPr>
            <p:cNvPr id="20" name="Group 50"/>
            <p:cNvGrpSpPr>
              <a:grpSpLocks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5410200" y="3276600"/>
              <a:ext cx="1309687" cy="2590800"/>
              <a:chOff x="3351" y="1776"/>
              <a:chExt cx="825" cy="1632"/>
            </a:xfrm>
          </p:grpSpPr>
          <p:sp>
            <p:nvSpPr>
              <p:cNvPr id="21" name="Rectangle 14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69" y="1776"/>
                <a:ext cx="50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3669" y="2608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69" y="1776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669" y="1776"/>
                <a:ext cx="507" cy="1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25" name="Text Box 4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51" y="18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0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" name="Text Box 47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362" y="2256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1</a:t>
                </a:r>
                <a:endParaRPr lang="en-US" sz="2000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Text Box 48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362" y="2710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" name="Text Box 49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366" y="30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  <a:latin typeface="Times New Roman" pitchFamily="18" charset="0"/>
                  </a:rPr>
                  <a:t>3</a:t>
                </a:r>
                <a:endParaRPr lang="en-US" sz="2000" dirty="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342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4290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33" name="AutoShape 9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>
              <a:off x="6400800" y="35814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Rectangle 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390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104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62800" y="4114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37" name="AutoShape 9"/>
            <p:cNvCxnSpPr>
              <a:cxnSpLocks noChangeShapeType="1"/>
            </p:cNvCxnSpPr>
            <p:nvPr>
              <p:custDataLst>
                <p:tags r:id="rId21"/>
              </p:custDataLst>
            </p:nvPr>
          </p:nvCxnSpPr>
          <p:spPr bwMode="auto">
            <a:xfrm>
              <a:off x="6400800" y="42672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8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0866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2390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42" name="AutoShape 9"/>
            <p:cNvCxnSpPr>
              <a:cxnSpLocks noChangeShapeType="1"/>
            </p:cNvCxnSpPr>
            <p:nvPr>
              <p:custDataLst>
                <p:tags r:id="rId25"/>
              </p:custDataLst>
            </p:nvPr>
          </p:nvCxnSpPr>
          <p:spPr bwMode="auto">
            <a:xfrm>
              <a:off x="64770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3" name="Rectangle 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91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53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3058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46" name="AutoShape 9"/>
            <p:cNvCxnSpPr>
              <a:cxnSpLocks noChangeShapeType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75438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7" name="Rectangle 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4582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21802" y="53340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/</a:t>
              </a:r>
            </a:p>
          </p:txBody>
        </p:sp>
      </p:grpSp>
      <p:grpSp>
        <p:nvGrpSpPr>
          <p:cNvPr id="49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5800" y="3276600"/>
            <a:ext cx="3648076" cy="1879601"/>
            <a:chOff x="344" y="1747"/>
            <a:chExt cx="2298" cy="1184"/>
          </a:xfrm>
        </p:grpSpPr>
        <p:sp>
          <p:nvSpPr>
            <p:cNvPr id="50" name="Oval 30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754" y="2285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3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4" y="2093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</a:rPr>
                <a:t>A(0)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2" name="Oval 32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70" y="2572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3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32" y="2640"/>
              <a:ext cx="4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</a:rPr>
                <a:t>B(1)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54" name="Oval 3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0" y="2141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5" name="Text Box 3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60" y="2189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</a:rPr>
                <a:t>C(2)</a:t>
              </a:r>
              <a:endParaRPr lang="en-US" dirty="0">
                <a:latin typeface="Times New Roman" pitchFamily="18" charset="0"/>
              </a:endParaRPr>
            </a:p>
          </p:txBody>
        </p:sp>
        <p:cxnSp>
          <p:nvCxnSpPr>
            <p:cNvPr id="56" name="AutoShape 36"/>
            <p:cNvCxnSpPr>
              <a:cxnSpLocks noChangeShapeType="1"/>
              <a:stCxn id="54" idx="4"/>
              <a:endCxn id="52" idx="6"/>
            </p:cNvCxnSpPr>
            <p:nvPr>
              <p:custDataLst>
                <p:tags r:id="rId8"/>
              </p:custDataLst>
            </p:nvPr>
          </p:nvCxnSpPr>
          <p:spPr bwMode="auto">
            <a:xfrm rot="5400000">
              <a:off x="1712" y="2273"/>
              <a:ext cx="334" cy="4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7" name="AutoShape 37"/>
            <p:cNvCxnSpPr>
              <a:cxnSpLocks noChangeShapeType="1"/>
              <a:stCxn id="52" idx="2"/>
              <a:endCxn id="50" idx="4"/>
            </p:cNvCxnSpPr>
            <p:nvPr>
              <p:custDataLst>
                <p:tags r:id="rId9"/>
              </p:custDataLst>
            </p:nvPr>
          </p:nvCxnSpPr>
          <p:spPr bwMode="auto">
            <a:xfrm rot="10800000">
              <a:off x="844" y="2471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8" name="AutoShape 38"/>
            <p:cNvCxnSpPr>
              <a:cxnSpLocks noChangeShapeType="1"/>
              <a:stCxn id="50" idx="6"/>
              <a:endCxn id="52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940" y="2375"/>
              <a:ext cx="620" cy="1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9" name="Oval 39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44" y="1949"/>
              <a:ext cx="180" cy="1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cxnSp>
          <p:nvCxnSpPr>
            <p:cNvPr id="60" name="AutoShape 40"/>
            <p:cNvCxnSpPr>
              <a:cxnSpLocks noChangeShapeType="1"/>
              <a:stCxn id="54" idx="1"/>
            </p:cNvCxnSpPr>
            <p:nvPr>
              <p:custDataLst>
                <p:tags r:id="rId12"/>
              </p:custDataLst>
            </p:nvPr>
          </p:nvCxnSpPr>
          <p:spPr bwMode="auto">
            <a:xfrm rot="5400000" flipH="1">
              <a:off x="1728" y="1851"/>
              <a:ext cx="115" cy="5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1" name="Text Box 4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0" y="1747"/>
              <a:ext cx="4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  <a:latin typeface="Times New Roman" pitchFamily="18" charset="0"/>
                </a:rPr>
                <a:t>D(3)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586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Adjacency List Properties</a:t>
            </a:r>
          </a:p>
        </p:txBody>
      </p:sp>
      <p:sp>
        <p:nvSpPr>
          <p:cNvPr id="8192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Running time to:</a:t>
            </a:r>
          </a:p>
          <a:p>
            <a:pPr lvl="1" eaLnBrk="1" hangingPunct="1"/>
            <a:r>
              <a:rPr lang="en-US" dirty="0" smtClean="0"/>
              <a:t>Get all of a vertex’s out-edges: </a:t>
            </a:r>
          </a:p>
          <a:p>
            <a:pPr lvl="1">
              <a:buNone/>
            </a:pPr>
            <a:r>
              <a:rPr lang="en-US" i="1" dirty="0">
                <a:solidFill>
                  <a:schemeClr val="accent2"/>
                </a:solidFill>
              </a:rPr>
              <a:t>	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</a:t>
            </a:r>
            <a:r>
              <a:rPr lang="en-US" dirty="0" smtClean="0">
                <a:solidFill>
                  <a:schemeClr val="accent2"/>
                </a:solidFill>
              </a:rPr>
              <a:t>vertex</a:t>
            </a:r>
            <a:r>
              <a:rPr lang="en-US" i="1" dirty="0" smtClean="0"/>
              <a:t>	 </a:t>
            </a:r>
            <a:endParaRPr lang="en-US" dirty="0" smtClean="0"/>
          </a:p>
          <a:p>
            <a:pPr lvl="1" eaLnBrk="1" hangingPunct="1"/>
            <a:r>
              <a:rPr lang="en-US" dirty="0" smtClean="0"/>
              <a:t>Get all of a vertex’s in-edges: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chemeClr val="accent2"/>
                </a:solidFill>
              </a:rPr>
              <a:t>O(|E|) (but could keep a second adjacency list for this!)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Decide if some edge exists: </a:t>
            </a:r>
          </a:p>
          <a:p>
            <a:pPr lvl="1" eaLnBrk="1" hangingPunct="1">
              <a:buFontTx/>
              <a:buNone/>
            </a:pPr>
            <a:r>
              <a:rPr lang="en-US" i="1" dirty="0" smtClean="0"/>
              <a:t>	</a:t>
            </a:r>
            <a:r>
              <a:rPr lang="en-US" i="1" dirty="0" smtClean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Insert an edge: </a:t>
            </a:r>
          </a:p>
          <a:p>
            <a:pPr marL="457200" lvl="1" indent="0" eaLnBrk="1" hangingPunct="1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    O</a:t>
            </a:r>
            <a:r>
              <a:rPr lang="en-US" dirty="0">
                <a:solidFill>
                  <a:schemeClr val="accent2"/>
                </a:solidFill>
              </a:rPr>
              <a:t>(1) (unless you need to check if it’s there)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Delete an edge: </a:t>
            </a:r>
          </a:p>
          <a:p>
            <a:pPr marL="457200" lvl="1" indent="0" eaLnBrk="1" hangingPunct="1">
              <a:buNone/>
            </a:pP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   O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) where </a:t>
            </a:r>
            <a:r>
              <a:rPr lang="en-US" i="1" dirty="0">
                <a:solidFill>
                  <a:schemeClr val="accent2"/>
                </a:solidFill>
              </a:rPr>
              <a:t>d</a:t>
            </a:r>
            <a:r>
              <a:rPr lang="en-US" dirty="0">
                <a:solidFill>
                  <a:schemeClr val="accent2"/>
                </a:solidFill>
              </a:rPr>
              <a:t> is out-degree of source</a:t>
            </a:r>
            <a:r>
              <a:rPr lang="en-US" i="1" dirty="0" smtClean="0"/>
              <a:t> </a:t>
            </a:r>
            <a:endParaRPr lang="en-US" dirty="0" smtClean="0"/>
          </a:p>
          <a:p>
            <a:pPr lvl="1" eaLnBrk="1" hangingPunct="1"/>
            <a:endParaRPr lang="en-US" sz="500" dirty="0" smtClean="0"/>
          </a:p>
          <a:p>
            <a:pPr eaLnBrk="1" hangingPunct="1"/>
            <a:r>
              <a:rPr lang="en-US" dirty="0" smtClean="0"/>
              <a:t>Space requirements:</a:t>
            </a:r>
          </a:p>
          <a:p>
            <a:pPr lvl="1"/>
            <a:r>
              <a:rPr lang="en-US" i="1" dirty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(|V|+|E|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 smtClean="0"/>
          </a:p>
          <a:p>
            <a:pPr lvl="1" eaLnBrk="1" hangingPunct="1">
              <a:buFontTx/>
              <a:buNone/>
            </a:pPr>
            <a:endParaRPr lang="en-US" sz="500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715000" y="304800"/>
            <a:ext cx="3352800" cy="2590800"/>
            <a:chOff x="5410200" y="3276600"/>
            <a:chExt cx="3352800" cy="2590800"/>
          </a:xfrm>
        </p:grpSpPr>
        <p:grpSp>
          <p:nvGrpSpPr>
            <p:cNvPr id="48" name="Group 50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5410200" y="3276600"/>
              <a:ext cx="1309687" cy="2590800"/>
              <a:chOff x="3351" y="1776"/>
              <a:chExt cx="825" cy="1632"/>
            </a:xfrm>
          </p:grpSpPr>
          <p:sp>
            <p:nvSpPr>
              <p:cNvPr id="66" name="Rectangle 1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669" y="1776"/>
                <a:ext cx="507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669" y="2608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669" y="1776"/>
                <a:ext cx="507" cy="41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669" y="1776"/>
                <a:ext cx="507" cy="1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70" name="Text Box 46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351" y="18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0</a:t>
                </a:r>
                <a:endParaRPr lang="en-US" sz="2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Text Box 47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62" y="2256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9900"/>
                    </a:solidFill>
                    <a:latin typeface="Times New Roman" pitchFamily="18" charset="0"/>
                  </a:rPr>
                  <a:t>1</a:t>
                </a:r>
                <a:endParaRPr lang="en-US" sz="2000" dirty="0">
                  <a:solidFill>
                    <a:srgbClr val="0099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Text Box 48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362" y="2710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2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Text Box 49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366" y="3072"/>
                <a:ext cx="19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FF00FF"/>
                    </a:solidFill>
                    <a:latin typeface="Times New Roman" pitchFamily="18" charset="0"/>
                  </a:rPr>
                  <a:t>3</a:t>
                </a:r>
                <a:endParaRPr lang="en-US" sz="2000" dirty="0">
                  <a:solidFill>
                    <a:srgbClr val="FF00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9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9342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86600" y="34290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1" name="AutoShape 9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6400800" y="3581400"/>
              <a:ext cx="533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390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104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162800" y="41148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5" name="AutoShape 9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6400800" y="42672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Rectangle 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315200" y="4114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2390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59" name="AutoShape 9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64770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0" name="Rectangle 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391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1534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99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05800" y="480060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cxnSp>
          <p:nvCxnSpPr>
            <p:cNvPr id="63" name="AutoShape 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7543800" y="4953000"/>
              <a:ext cx="609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64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458200" y="4800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2000" dirty="0" smtClean="0"/>
                <a:t>/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221802" y="5334000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+mn-lt"/>
                </a:rPr>
                <a:t>/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648200" y="5562600"/>
            <a:ext cx="3211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buFont typeface="Arial"/>
              <a:buChar char="•"/>
            </a:pPr>
            <a:r>
              <a:rPr lang="en-US" sz="2000" b="0" dirty="0" smtClean="0">
                <a:latin typeface="+mj-lt"/>
              </a:rPr>
              <a:t>Good for sparse graphs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006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Algorithms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Topological sort: </a:t>
            </a:r>
            <a:r>
              <a:rPr lang="en-US" dirty="0" smtClean="0"/>
              <a:t>Given a DAG, order all the vertices so that every vertex comes before all of its neighbors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Shortest paths: </a:t>
            </a:r>
            <a:r>
              <a:rPr lang="en-US" dirty="0" smtClean="0"/>
              <a:t>Find the shortest or lowest-cost path from x to y</a:t>
            </a:r>
          </a:p>
          <a:p>
            <a:pPr lvl="1"/>
            <a:r>
              <a:rPr lang="en-US" dirty="0" smtClean="0"/>
              <a:t>Related: Determine if there even is such a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26440</TotalTime>
  <Words>3217</Words>
  <Application>Microsoft Office PowerPoint</Application>
  <PresentationFormat>On-screen Show (4:3)</PresentationFormat>
  <Paragraphs>901</Paragraphs>
  <Slides>43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Courier New</vt:lpstr>
      <vt:lpstr>Times New Roman</vt:lpstr>
      <vt:lpstr>dan_design_template</vt:lpstr>
      <vt:lpstr>Bitmap Image</vt:lpstr>
      <vt:lpstr>CSE 373: Data Structures &amp; Algorithms Lecture 17: Topological Sort / Graph Traversals</vt:lpstr>
      <vt:lpstr>Announcements </vt:lpstr>
      <vt:lpstr>New Example</vt:lpstr>
      <vt:lpstr>Adjacency Matrix</vt:lpstr>
      <vt:lpstr>Adjacency Matrix Properties</vt:lpstr>
      <vt:lpstr>Adjacency Matrix Properties</vt:lpstr>
      <vt:lpstr>Adjacency List</vt:lpstr>
      <vt:lpstr>Adjacency List Properties</vt:lpstr>
      <vt:lpstr>Algorithms</vt:lpstr>
      <vt:lpstr>Topological Sort</vt:lpstr>
      <vt:lpstr>Questions and comments</vt:lpstr>
      <vt:lpstr>Uses</vt:lpstr>
      <vt:lpstr>A First Algorithm for Topological Sort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Notice</vt:lpstr>
      <vt:lpstr>Running time?</vt:lpstr>
      <vt:lpstr>Doing better</vt:lpstr>
      <vt:lpstr>Running time?</vt:lpstr>
      <vt:lpstr>Small Example</vt:lpstr>
      <vt:lpstr>Graph Traversals</vt:lpstr>
      <vt:lpstr>Abstract Idea</vt:lpstr>
      <vt:lpstr>Running Time and Options</vt:lpstr>
      <vt:lpstr>Example: Depth First Search (recursive)</vt:lpstr>
      <vt:lpstr>Example: Another Depth First Search (with stack)</vt:lpstr>
      <vt:lpstr>Search Tree Example:  Fragment of 8-Puzzle Problem Space </vt:lpstr>
      <vt:lpstr>Example: Breadth First Search</vt:lpstr>
      <vt:lpstr>Search Tree Example:  Fragment of 8-Puzzle Problem Space </vt:lpstr>
      <vt:lpstr>Comparison when used for AI Search</vt:lpstr>
      <vt:lpstr>Saving the Path</vt:lpstr>
      <vt:lpstr>Example using BFS</vt:lpstr>
      <vt:lpstr>Harder Problem: Add weights or costs to the graphs. </vt:lpstr>
      <vt:lpstr>Not as easy as BFS</vt:lpstr>
      <vt:lpstr>Dijkstra’s Algorithm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1216</cp:revision>
  <dcterms:created xsi:type="dcterms:W3CDTF">2009-03-13T20:43:19Z</dcterms:created>
  <dcterms:modified xsi:type="dcterms:W3CDTF">2016-05-09T22:19:23Z</dcterms:modified>
</cp:coreProperties>
</file>