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3" r:id="rId2"/>
    <p:sldId id="297" r:id="rId3"/>
    <p:sldId id="309" r:id="rId4"/>
    <p:sldId id="310" r:id="rId5"/>
    <p:sldId id="304" r:id="rId6"/>
    <p:sldId id="305" r:id="rId7"/>
    <p:sldId id="311" r:id="rId8"/>
    <p:sldId id="306" r:id="rId9"/>
    <p:sldId id="269" r:id="rId10"/>
    <p:sldId id="270" r:id="rId11"/>
    <p:sldId id="271" r:id="rId12"/>
    <p:sldId id="289" r:id="rId13"/>
    <p:sldId id="290" r:id="rId14"/>
    <p:sldId id="272" r:id="rId15"/>
    <p:sldId id="291" r:id="rId16"/>
    <p:sldId id="273" r:id="rId17"/>
    <p:sldId id="313" r:id="rId18"/>
    <p:sldId id="292" r:id="rId19"/>
    <p:sldId id="293" r:id="rId20"/>
    <p:sldId id="314" r:id="rId21"/>
    <p:sldId id="315" r:id="rId22"/>
    <p:sldId id="316" r:id="rId23"/>
    <p:sldId id="295" r:id="rId24"/>
    <p:sldId id="286" r:id="rId25"/>
    <p:sldId id="274" r:id="rId26"/>
    <p:sldId id="307" r:id="rId27"/>
    <p:sldId id="276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0000"/>
    <a:srgbClr val="000099"/>
    <a:srgbClr val="006600"/>
    <a:srgbClr val="FF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6" autoAdjust="0"/>
    <p:restoredTop sz="90929"/>
  </p:normalViewPr>
  <p:slideViewPr>
    <p:cSldViewPr>
      <p:cViewPr varScale="1">
        <p:scale>
          <a:sx n="53" d="100"/>
          <a:sy n="53" d="100"/>
        </p:scale>
        <p:origin x="15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7" tIns="45370" rIns="90737" bIns="45370" numCol="1" anchor="t" anchorCtr="0" compatLnSpc="1">
            <a:prstTxWarp prst="textNoShape">
              <a:avLst/>
            </a:prstTxWarp>
          </a:bodyPr>
          <a:lstStyle>
            <a:lvl1pPr defTabSz="9076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115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7" tIns="45370" rIns="90737" bIns="45370" numCol="1" anchor="t" anchorCtr="0" compatLnSpc="1">
            <a:prstTxWarp prst="textNoShape">
              <a:avLst/>
            </a:prstTxWarp>
          </a:bodyPr>
          <a:lstStyle>
            <a:lvl1pPr algn="r" defTabSz="9076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7" tIns="45370" rIns="90737" bIns="45370" numCol="1" anchor="b" anchorCtr="0" compatLnSpc="1">
            <a:prstTxWarp prst="textNoShape">
              <a:avLst/>
            </a:prstTxWarp>
          </a:bodyPr>
          <a:lstStyle>
            <a:lvl1pPr defTabSz="9076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115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7" tIns="45370" rIns="90737" bIns="45370" numCol="1" anchor="b" anchorCtr="0" compatLnSpc="1">
            <a:prstTxWarp prst="textNoShape">
              <a:avLst/>
            </a:prstTxWarp>
          </a:bodyPr>
          <a:lstStyle>
            <a:lvl1pPr algn="r" defTabSz="907600">
              <a:defRPr sz="1200"/>
            </a:lvl1pPr>
          </a:lstStyle>
          <a:p>
            <a:pPr>
              <a:defRPr/>
            </a:pPr>
            <a:fld id="{49956E5D-799B-4E83-A59A-3281B4466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03:14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13943 12770 20 0,'-5'3'10'0,"10"-6"-4"16,-5 3 11-16,0 3-16 15,0 1 1-15,-5 0 2 16,1 0 0-16,0-1-5 16,0 5 1-16,4 0 2 0,-5 3 1 15,5-3-1-15,0-1 1 16,0 8-1-16,0-7 0 16,5-1-1-16,-1-3 1 0,0 4 0 15,0-1 0-15,1 1 0 16,3-1 0-16,1 1-1 15,3 0 1-15,1-1 0 16,4 1 1-16,0-1-1 16,5 1 0-16,-1 3 0 15,0 1 0-15,0-5-1 16,1 1 1-16,-1 3-2 0,0-3 1 31,1-5-1-31,-1 1 1 16,4 0-1-16,-3 0 0 15,3-4-1-15,1 0 1 16,8 0 0-16,-4 0 0 0,4 0 0 16,0 0 0-16,-4 0 1 15,-1 0 0-15,1 0-1 16,4 0 1-16,0 0-1 16,5 0 1-16,-1 0-1 0,0 0 1 15,1 0-1-15,-1 0 1 16,-4 0 0-16,4 3 0 15,1 1-1-15,-1 0 1 16,0 0-1-16,5-4 0 16,-5 4 0-16,1-4 0 0,-1 0 0 31,0 0 1-31,1 0-1 16,3 0 1-16,1 0 0 15,-1 0 0-15,5 0 0 16,-4 0 0-16,-1-4 0 15,1 4 0-15,0-4 0 16,3 0 0-16,1 0-1 0,0 1 0 16,-4-1 0-16,-5 4 1 0,0 0-1 15,1 0 0-15,3 0 0 16,5 0 1-16,0 4-1 16,0-4 0-16,4-4 0 15,-9 0 0-15,5 0 0 16,-4 1 0-16,4-1 0 15,0 0 0-15,-5 0 0 16,1 0 0-16,-5 1 0 16,0-1 0-16,1 0 0 15,-1 0 1-15,0 4-1 16,1 0 1-16,3-3-1 16,-3-1 0-16,-1 0 0 15,0 0 0-15,-4 4 0 16,-4-4 0-16,-4 4 0 15,-1-3 0-15,5-1 0 16,0 0 1-16,-5 4-1 16,5 0 0-16,-4-4 0 15,-5 0 1-15,5 1-1 16,-5 3 0-16,-4 0 0 16,0 0 1-16,-4 0-1 0,0 0 0 15,-1 3 0-15,-3-3 1 0,-1 0-1 16,1 0 0-16,-1 0-6 15,-8 0 1-15,5-3-12 16,-10-16 0-16</inkml:trace>
  <inkml:trace contextRef="#ctx0" brushRef="#br0" timeOffset="2796.9447">12920 7098 20 0,'-4'-15'10'0,"4"11"-10"0,0 4 11 16,0 0-8-16,0 0 1 0,0 0 1 16,4-7 1-16,-4 7-8 15,5-4 1-15,3-4 5 16,1 1 0-16,-1-1-2 16,-3 1 1-16,3-5-1 15,5 1 0-15,0-4 0 0,-1 0 0 16,1-1-1-16,8 1 1 15,-3 0-1-15,-1 0 1 16,4-4-1-16,4-4 0 16,-3 1 0-16,3-1 0 15,-3 0 0-15,-5 1 0 0,0-1 1 16,-5 0 1-16,1-3 0 31,-4-1 0-31,-1 1-1 0,-4-1 1 0,1-7-1 16,-5 0 0-16,0 0-1 31,0 4 0-31,0 0-1 16,-5-4 1-16,1-4 0 15,-4-8 0-15,-1 8 0 16,1 1 0-16,-5-5 0 0,-4 4 1 16,0-3-1-16,-5 3 0 31,-20-19-1-31,4 4 1 15,-1 8 0-15,-3-8 0 0,3 7-1 16,-3 5 0-16,-1-1 0 16,1 0 0-1,-1 5 0-15,0-1 0 16,5 4 0-16,0 7 0 16,-9 4-1-16,-4 1 1 15,0-1-1-15,0 4 1 0,0 0 0 16,-9 0 0-16,0 0-1 15,-4 0 1-15,1 12-1 16,3-4 1-16,-4 7 0 16,-4 4 0-16,-5 0-1 15,5 4 1-15,-8 3 0 0,3 4 0 16,1 1-1-16,-1-1 1 16,10-3 0-16,7 7 0 15,5 4-1-15,0 0 1 0,-4 3-1 16,4 5 0-16,-5-1 1 15,9 1 0-15,1 3 0 32,-1 0 0-32,4 1-1 15,1 6 1-15,-1-2 0 16,5 10 0-16,-1 0 0 16,1 8 0-16,4 0-1 15,4-4 1-15,0 1 0 0,9-1 0 16,0 0 0-16,-1 0 0 15,1 8-1-15,4-4 1 0,4 7 0 16,9-7 0-16,8-3 0 16,5-1 0-16,-1-8 0 15,14 9 1-15,-1-9-1 16,9-3 0-16,8-4-1 16,5 0 1-16,-1 0 0 15,1-4 0-15,8 1-1 16,4-5 0-16,5-3 1 0,0 0 0 15,3-4-1-15,6-4 1 16,7-4-1-16,-3 0 1 16,-5 1 0-16,4-1 0 15,5-3 0-15,-5-8 0 0,-4 0 0 16,-4 0 1-16,4-12-1 31,0 1 1-31,1-4-1 16,-6 0 0-16,-3-4 0 15,0 4 1-15,-1-1-1 16,1 5 0-16,0-4 0 0,-9 0 0 16,0 4 0-16,-4 3 1 15,-5-3-1-15,1-1 0 0,-5-3 0 16,0-4 0-16,1-3 0 16,-1-1 1-16,0-4-1 15,-4 8 0-15,-4-3 0 16,4-1 0-16,-4-3 0 15,4 7 0-15,-4 3-1 16,-4 5 1 0,-5-4-3-16,0 11 1 15,-4 4-5-15,-4 4 1 16,0 0-8-16,0 11 0 16</inkml:trace>
  <inkml:trace contextRef="#ctx0" brushRef="#br0" timeOffset="13124.5255">10536 9069 11 0,'-39'0'5'0,"-7"4"-5"0,37-4 6 0,-4-4-4 15,-4 4 1-15,0 0 3 16,0 0 0-16,0 0-6 15,4 0 0-15,1 4 5 16,-1-4 1-16,0 0-1 16,4 0 0-16,1 0-1 0,-5 0 1 31,5 4-2-31,-1-4 1 16,1 7-1-16,-1 1 0 15,5-4-1-15,0 3 0 0,4 5-1 16,0-1 1-16,0 0-1 15,4-3 0-15,4 3-1 16,1 4 1-16,-1-3 0 16,1-1 0-16,4 4 1 15,-1-3 0-15,6-1 0 16,-1-3 0-16,4 7-1 16,0-8 1-16,5 1-1 15,-1-1 0-15,9-3-1 16,-4 0 1-16,-4 3-1 15,3-3 1-15,1 0 0 0,4 0 1 16,0 0-1-16,0-4 0 16,1 3 0-16,-1-3 0 15,0 0 0-15,0 0 0 16,4 0-1 0,-4 0 0-16,0 4 0 0,0-4 1 0,5 4-1 31,-1-4 1-31,0-4 0 0,1-3 0 15,-1-1-1-15,-4 0 1 0,4 1 0 16,-4-1 0-16,5 1-1 16,-1-1 1-16,0 1-2 15,5 3 1-15,0-7 0 16,3 7 0-16,1-4 0 16,4 1 0-16,0-1 0 15,-4-3 0-15,0 3 0 0,-4 1 1 16,8-5-1-16,-9 1 1 15,5 0-1-15,4-1 0 16,0 5 0-16,1-5 0 16,-6 1 0-16,6 3 0 15,3 1 0-15,4-1 0 16,1 1 0-16,-9 3 0 0,9-4 0 31,-1 1 0-31,5-1 0 16,0 1 0-16,0-5 0 15,-9 1 1-15,1 0-1 16,-1 3 0-16,-4 0 0 0,5 5 0 16,-1-1 0-16,-8 0 0 15,0 0-1-15,-5 4 1 16,-3 0 0-16,-5 0 1 16,-9 0-1-16,1 0 0 0,-9 0-1 15,-4 0 0-15,-5 0-3 16,-8 0 1-16,-8 4-6 15,-1 0 1-15,1 0-8 16,-14-4 0-16</inkml:trace>
  <inkml:trace contextRef="#ctx0" brushRef="#br0" timeOffset="18778.7481">3935 13825 12 0,'-4'0'6'0,"25"-7"-5"15,-21 7 6-15,0-4-4 32,0 4 1-32,0 0 1 0,0 0 1 0,0 0-8 15,0 0 1-15,0 0 5 32,0 0 0-32,0 0-2 15,0 0 0-15,4 7-1 0,5-3 1 16,-9 4-1-16,0-8 1 15,4 3-1-15,5 1 1 0,-9-4-1 16,4 4 1-16,0 0-1 16,0 0 0-16,5 3 0 15,-1-3 0-15,1-4-1 0,4 0 1 16,-1 0 0-16,5 0 0 16,5 0 0-16,-1 0 0 31,0-4 0-31,5 0 0 0,-1 1 0 15,1 3 0-15,4-4 0 16,-13-4 0-16,0 4 0 16,0 4 1-16,4-7 0 15,5 7 0-15,-1 0-1 16,9 0 1-16,-12-4-1 16,7 0 0-16,5 1 0 15,1-1 0-15,-14 0-1 0,4-4 1 16,1 5-1-16,-9-1 1 15,4 0-1-15,1 4 1 16,-1-4-1-16,4 8 1 16,1-4-1-16,0-4 0 15,-1 1 0-15,-4-1 0 0,1 0 0 16,-1 8 0-16,9-4 0 16,-9 0 0-16,0-4-1 15,1 4 1-15,3 0 0 16,5-4 0-16,-4 0 0 15,3 4 0 1,1 0 0-16,-4 0 0 16,8 0 0-16,-4 4 1 0,-1-4-1 15,-3 0 0-15,0 0 0 16,-5 0 1-16,4 4-1 16,1 0 0-16,4-4 0 15,4 4 0-15,0-4 0 16,0 0 0-16,0 7 0 15,0-7 0-15,0 4 0 16,-8 0 1-16,4 3 0 16,-1-3 0-16,10 4-1 15,-14-1 1-15,5 1-1 0,0 3 1 0,8 0-1 16,-8-3 1-16,0 0-1 16,-5-5 0-16,5 5 0 31,0-4 0-31,0 3 0 15,0 1 1-15,4-1-1 16,-5-3 1-16,1 11 0 16,0-7 1-16,0-1-1 0,-5 1 0 15,1 0 0-15,4-1 0 16,0 1 0-16,4-5 0 16,-5 1-1-16,6-4 0 15,3 4-1-15,-4-4 1 0,0 4 0 16,0-4 0-16,-4 0 0 15,0 0 0-15,-5 4 0 16,1-4 1-16,-1 3-1 16,5 1 0-16,0-4 0 15,0 4 0-15,0 0 0 16,4-4 1-16,-5 4-1 16,-3-4 0-16,0 0 0 15,-1 0 0-15,5 3 0 0,0-3 1 16,4 4-2-16,-4 0 1 15,-1 0 0-15,-3-4 1 16,0 3-1 0,3 1 0-16,1 0 0 15,-4 0 0-15,-1 0-1 16,1 3 1-16,-1-3 0 16,1 4 0-16,-1-5-1 0,1 5 1 15,0-4 0-15,-1 3 0 16,-4-3 0-16,-4 0 0 15,0-4-1-15,-4 7 1 16,-4-3-3-16,-9 4 1 16,-5-5-4-16,-3 5 1 0,-5-4-10 15,0 3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17:15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9693 14060 26 0,'0'7'13'0,"-5"-7"-11"0,5 0 14 0,0 0-12 15,-4-3 0-15,0 3 1 16,-1 0 0-16,-3 0-7 16,-1 0 0-16,1 0 5 15,-5 0 0-15,0 3-2 16,1-3 0-16,-1 4 0 16,0-4 0-16,0 4 0 15,-4 0 0-15,0-1 0 16,4-3 1-16,1 0-1 0,-1 0 0 15,0 0-1-15,0 0 1 0,1 0-1 16,-1 0 1-16,0 0-1 16,0 4 0-16,-4 4 0 15,-4-1 1-15,4 5-1 16,0 3 1-16,0 4-1 16,4 0 0-16,0 3 0 15,0 9 1-15,1 3-2 16,3 7 1-16,-4 1 0 15,5 3 0 1,-1 8 0-16,5-4 0 16,0 4 0-16,4 0 0 15,-4-3 0-15,4 6 1 0,0-6-1 16,0-1 0-16,-5 0 0 16,1 4 0-16,4-4 0 15,0 0 1-15,4-3 0 16,-4 3 0-16,0-8 0 15,9 1 1-15,-5-4-1 0,5-4 1 16,-1-8-1-16,-4 1 1 16,5-1 0-16,-5-3 0 15,5 4-2-15,-5-12 1 16,4 0 0-16,1 0 0 0,-5-4 0 31,5-3 0-31,-1-1 0 16,-3 1 0-16,3-8 0 15,1 0 0-15,-1 0-1 16,5-4 1-16,0-7-1 16,8 0 1-16,-8-1-1 0,-1 1 0 15,1-4 0-15,-4 3 1 16,4-7-1-16,4 4 0 16,-5 0-1-16,1-8 1 15,0 5 0-15,4-5 0 0,0 0-1 16,0 4 1-16,-4-3-1 15,4-1 1-15,-4-4 0 16,-5 1 0-16,5-4-1 16,0 3 1-16,-5 1 0 15,1-1 0-15,-5 1 0 16,4 7 0-16,1-4 0 16,0 0 1-1,-1 1-1-15,5-1 1 16,-5-4-2-16,1 5 1 15,-5-1 0-15,0 0 0 16,5 4 0-16,-5-7 0 0,-4-1 0 16,0 5 1-16,0-8 0 15,-4 3 0-15,4 4-1 16,-4 1 0-16,-1-9 0 0,5 9 0 16,-8-9 0-1,-1 1 0-15,5 4 0 16,-4-5 0-16,-1 1 0 0,1 7 0 15,-1-3-1-15,0-1 1 16,5-10 0-16,-4 6 0 16,-1 1 0-16,5 4 0 0,-5-1 0 15,-3 4 0-15,-1 1 0 16,0 3 0-16,-4 0 0 16,0 8 0-16,0-5 0 15,-4 9 0-15,-1-5-2 31,-3 5 1-31,-1 3-3 16,1 0 0-16,3 4-4 0,-3 0 1 16,12 4-8-16,5 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18:20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6886 15513 10 0,'4'7'5'0,"1"-30"2"16,-5 23 6-16,0 0-10 16,0 0 0-16,0 0 1 0,0 0 0 15,0 0-5-15,0 0 0 16,0 0 4-16,0-7 0 16,0 7-2-16,0 0 1 0,-5-8 0 15,1 5 1-15,0-1-1 16,0 4 1-16,-1-8-1 15,1 8 0-15,0 0 0 16,0-4 1-16,-1 4-1 16,1 0 0-16,0 4 0 15,4-4 1-15,0 0-1 16,0 0 1-16,0 0-1 0,0 0 0 16,4 0 0-16,5 0 1 15,-1 0-2-15,5 0 1 16,0-4-1-16,4 8 1 15,4-8 0-15,5 4 0 16,3-3-1 0,1-1 1-16,4 0-1 0,0 0 0 0,0 8 0 31,0-4 1-31,0 4-1 16,-4 0 0-16,4-8 0 15,5 8 0-15,-1-4-1 16,-4 0 1-16,13 0-1 15,0 0 1-15,-5 0 0 16,1 0 0-16,8-4 0 16,-4 4 0-16,4-8 0 0,0 4 0 15,17-7 0 1,-4 4 1-16,0 3-1 16,0-4 0-16,-5 4-1 15,1 1 1-15,4-1-1 16,-9 0 1-16,-4 0-1 15,1 4 0-15,3-3 0 16,-4-1 0-16,0-4 0 0,0 8 0 16,5-4 0-16,-5 1 0 15,4-1 0-15,-4 0 0 32,9-4 0-32,-9 16 0 15,0-16 0-15,0 8 1 0,0-3-1 16,0 3 0-16,0-4 0 15,-4 4 0-15,0 0 0 16,4 0 0-16,0-4 0 16,0 4 0-16,5 0 0 0,-1 0 0 0,0 0 0 15,5-4 0-15,0 4 0 16,-1 0 1-16,1-3-1 31,0 3 0-31,-1-4 0 16,1 4 0-16,4 0 1 15,-9-4 0-15,5 8-1 16,-1-8 0-16,5 8-1 0,0 0 1 16,0-4 0-16,-4 3 1 15,-1 1-2-15,1 0 0 16,4-4 0-16,-5 0 1 0,-3 4 0 16,-5-1 0-16,0-3 0 15,-4 8 0-15,-9-4-1 16,-8 0 1-16,-5-4-3 15,-8 3 1-15,0 1-9 16,-8 0 1-16,-13-12-7 16,-1-11 1-16</inkml:trace>
  <inkml:trace contextRef="#ctx0" brushRef="#br0" timeOffset="7089.1373">6486 8994 27 0,'-13'-8'13'0,"13"-7"-9"16,0 7 14-16,-4 1-15 15,-5-1 1-15,5 1 1 16,-5-1 0-16,1-3-7 0,-1 3 0 15,1 1 5-15,-1-5 0 16,1 8-3-16,-5-7 1 16,0 0-1-16,-8-8 1 15,4 0 0-15,-4-4 0 0,-5-3 0 16,-4-5 0-16,-4 5 1 16,4-1 0-16,-12 1 0 15,4 3 0-15,-1 8-2 16,-3 0 1-16,-1 4-1 15,-8 3 1-15,-4 1-1 0,-1 10 0 16,1 9-1-16,-9 3 0 16,9 11 1-16,-13 12 1 15,4 0-1-15,8 7 0 16,-3 8 0-16,3 4 1 31,-16 60-1-31,8 1 0 16,13-5-1-16,4 4 1 15,9 1-1-15,4-1 1 0,8 4-1 32,9-7 1-32,9-8 0 15,3-1 0-15,5-14 0 16,13 4 0-16,8-4-1 16,9-4 1-16,4-8-1 0,5-11 1 15,7 0-1-15,-7-15 1 16,8 4-1-16,-1-8 1 15,10-3 0 1,-1-1 0-16,1-3 0 16,3-4 0-16,5-8 0 15,4-4 0-15,-8-7 0 0,4-4 0 16,0-3-1-16,4-9 1 16,4-6-1-16,-4-12 1 15,0-4-1-15,0-4 0 16,-4 0 1-16,0-7 0 0,-4-8 0 15,-5-7 0-15,-4-1 0 16,-4-10 1-16,-4-9 0 16,-5 9 0-16,-4-9 0 15,-4 1 0-15,-4 3 1 16,-5-3 1-16,-8-12-1 16,-5 4 1-16,-4-3-1 0,-4-1 1 15,-4 4-1-15,0-7 1 16,-5 3-2-16,1 4 0 15,-1-3-1-15,-3-5 1 16,-6-3-1 0,1 0 0-16,-4-1 0 15,-4 1 1-15,-9-4-1 16,-1 11 0-16,-7 1 0 16,-5 10 0-16,-4 5-3 15,0 3 1-15,-9 16-6 16,9 14 1-16,4 16-8 0,17 7 1 15</inkml:trace>
  <inkml:trace contextRef="#ctx0" brushRef="#br0" timeOffset="8439.1622">12201 9455 37 0,'0'-11'18'0,"0"-35"-26"16,0 35 28-16,0 0-17 15,0-1 1-15,0 1 0 16,0 3 1-16,-4-3-7 16,-1 0 1-16,-7-1 4 0,-1 1 0 15,-4 0-2-15,-5-4 0 31,-7 3-1-31,-5 1 1 0,-5-16-1 0,-8 5 1 32,-12-1-1-32,-1 0 1 0,-8 1 0 15,0 3 0-15,-9 4-1 16,1 3 0-16,-1 5 0 16,-4 7 0-16,-8 7-1 15,3 5 1-15,-7 6-1 16,3 9 0-16,5 7 0 0,8 0 0 15,5 19 0-15,0 0 1 16,-1 4-1-16,1-1 1 16,4 9 0-16,12-1 0 15,5 8 0-15,4 0 0 0,9 0 0 16,4 3 1-16,8 1 0 16,9-4 0-16,9 0 0 15,8 0 0-15,4 0-1 16,5-4 1-16,3 7 0 15,10-10 0-15,3-1-1 32,5-3 1-32,4-1 0 0,9-3 1 15,-1-8-1-15,1-7 0 16,8-4 1-16,9-4 0 16,-1-4-1-16,1-4 0 15,0-7-1-15,3-4 1 0,1-7-1 16,0-4 1-16,-4-4 0 15,4-8 0-15,0 1-1 16,8-5 1-16,-4 1 0 16,-4-8 0-16,-4-7 0 15,-1-5 0-15,5 1-1 0,-4-4 1 16,-5-4-1-16,-4-4 1 16,-8 1 0-16,-1-1 0 15,-8 4 0-15,0 1 1 0,1-5-1 16,-1-3 0-16,0 3 0 15,-5 0 0-15,-3 1-2 16,0-5 1-16,-1-3 0 31,-4 0 0-15,9-31 0 0,-4 9 0-16,-1-1 0 15,-3 7 0-15,-5 1 0 16,-5 7 1-16,-3 1-1 0,-5 3 1 0,0-8 0 15,-8 1 0-15,-9 3 0 16,-8-4 0-16,-9 4-1 16,-8 1 0-16,-5 7-1 15,1 11 0-15,-5 4-4 16,0 3 0-16,-4 9-3 16,-4 3 0-16,-9 4-8 15,-9-1 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5T21:37:31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4412 8956 6 0,'-21'11'3'0,"-9"4"-5"16,17-11 3-16,4 4-1 15,-3-1 0-15,-1 5-1 16,0-1 0-16,0-4 1 0,1 1 0 16,-1 3 0-16,-4-3 1 15,0-4 0-15,0-1 1 16,0-3 1-16,4 0 1 15,-8 4 0-15,8 0 0 16,0 0 0-16,5-4 0 16,-1 0-1-16,1 4 0 15,8-4-1-15,-9 0 0 16,5 0-1-16,4 0 0 16,0 0 0-16,0 0 1 0,0 0-2 15,0 3 1-15,0-3-2 16,0 0 1-16,13-3 0 31,-13-1 0-31,8 4-2 16,5 0 1-16,0-8 0 15,-1 4 0-15,1 1 0 0,0 3 0 16,0-4-1-16,-1 0 1 16,10 0-1-16,-9 1 0 15,-5-1-1-15,5 0 1 16,0 0 0-16,-1-3 0 15,1-1 0-15,-9 1 1 16,9-1 1-16,0 4 0 0,0 0 0 16,-5 1 0-16,1 3 1 0,-9 0 0 15,0 0 0-15,0 0 1 32,0 0-2-32,0 0 1 15,-9 3 0-15,5 1 0 16,4-4 0-16,-4 4 0 0,4-4-1 15,-5 4 1-15,1 0 1 16,4-4 0-16,-4 0-1 16,4 0 1-16,0 0-2 15,0 0 1-15,0 0 0 16,0 0 0-16,-4 0-1 16,4 0 1-16,0 0 0 0,0 0 0 15,0 0 1-15,0 0 0 16,-5-4 2-16,5 0 0 15,-4 0 1-15,4 0 0 0,-4 4 0 16,4 0 0-16,0 0-1 16,0 0 0-16,0 0-1 15,0 0 0-15,4-7 0 32,-4 3 0-32,0 4-1 15,9-4 0-15,-1 4 0 16,5 0 0-1,25 0-1-15,9-4 1 16,-13-3-2-16,5-8 1 16,-1 0-2-16,4-4 1 15,-3 7-1-15,-5 1 1 16,-4-12-1-16,-5 8 1 0,1-4 0 16,-5 4 0-16,0 0 0 15,-12 4 1-15,4-1 0 16,-5 5 0-16,1 3 0 0,-5 8 0 15,-4-4 0-15,0 4 0 16,0-1 0-16,0 1 0 16,0 11-1-16,0-3 1 15,0-9-1-15,0 5 0 16,4 3-1-16,0 8 1 16,5 11 0-1,-9 1 0-15,4-1 0 16,5 4 0-16,-9 4 1 15,4 3 0-15,0 1 0 16,-4 0 0-16,0-1-1 0,0 1 1 16,-4 0-1-16,0 3 0 15,4-7-2-15,-9-4 0 16,5-8-4-16,-9-3 1 16,5-4-4-16,-1-4 1 15,1-4-2-15,-1 1 1 0,5-1-1 16,-5-3 0-16,9-1 0 15,-12 1 0-15</inkml:trace>
  <inkml:trace contextRef="#ctx0" brushRef="#br0" timeOffset="813.6673">4088 9607 25 0,'-4'-16'12'0,"-9"1"-16"16,9 8 24-16,0-1-19 0,-1 4 0 15,1 1 0-15,0-1 1 16,-5 0-3-16,5 4 1 16,4 0 2-16,-8 0 1 15,8 0-1-15,0 0 0 16,8 0 0-16,-4 0 0 16,5-4 0-16,-1 0 0 0,1 1-2 15,-1-5 1-15,5 4-1 16,0-7 1-16,0 3-1 15,0 5 1-15,-1-9 0 16,5 5 0-16,-4-5-1 16,0 9 1-16,0-5 0 15,-1 0 1 1,10 5-1 0,-9-5 1-16,-5 4-1 15,5 0 1-15,0-3-1 16,-5 7 1-16,9 0 0 0,-4 0 1 15,8 4-2-15,5 3 1 16,8 1 1-16,8-4 0 16,5 3-1-16,13 1 1 15,17-1-1-15,-1 1 0 0,-3-1-1 16,3 5 0-16,-3-5 0 16,3 1 0-16,-12 0 0 15,-4-1 0-15,-9 1-1 16,-9-1 1-16,-3 1 0 15,-5-1 0-15,-9 1-2 16,-3-1 1-16,-5 1-4 16,-4 3 0-16,-1-3-9 15,1 7 1-15,-4-7-4 16,-1-12 1-16</inkml:trace>
  <inkml:trace contextRef="#ctx0" brushRef="#br0" timeOffset="9432.928">5464 9228 19 0,'0'4'9'0,"0"-4"-4"0,0-8 10 0,0 8-14 15,0 0 0-15,0 0 1 16,0 0 1-16,0 0-3 31,0 0 1-31,0 0 2 0,-5 4 0 0,1-4 0 31,4 4 0-31,-8 4-1 0,3-1 1 16,5-3-2-16,0 0 1 16,0-1-1-16,5 5 1 15,3 0-1-15,-4-1 1 16,9 4-1-16,0 8 0 16,0 0 0-16,0 8 0 0,4-1 0 15,-9 8 0-15,1 0 0 16,-5 12 0-16,-8 3 0 15,-9 12 1-15,-13 7-1 16,-8 0 0-16,-4-4 0 16,0 0 0-16,-5-7-4 15,0-4 0-15,9-15-9 0,9-12 0 16</inkml:trace>
  <inkml:trace contextRef="#ctx0" brushRef="#br0" timeOffset="10689.2886">5783 8786 29 0,'-8'3'14'0,"3"-10"-13"16,5 7 16-16,-4-4-14 16,0 0 0-16,-5 0 1 15,9 4 0-15,-4 0-6 16,4 0 1-16,4 0 3 16,9-11 1-16,4 7-3 0,4-3 1 15,9-1-1-15,0 1 1 16,0-5 0-16,4 1 0 15,0 3 0-15,0 1 0 16,4-1 0-16,1 1 1 16,-5-1-1-16,0 0 0 15,0 1 0-15,-9-1 0 16,1 1 0-16,-5 7 0 0,-4 0-1 16,-4-4 1-16,-4 4 0 15,-9 0 0-15,0 0-1 16,0 0 0-16,-5 0 0 15,1 0 1-15,-9 0-2 0,1 0 1 16,-10 0 0-16,1 4 0 16,-5-4 0-16,-3 4 0 0,-1-1-1 15,4 5 1-15,1-4 0 16,-1-1 0-16,5 9 0 16,0-5 1-16,-1 5-1 31,5-1 1-31,4 4-1 15,1 4 1-15,-1-4 0 16,4 8 0-16,1-4 0 0,-1 4 0 16,5 3 0-16,4 1 0 15,0 3 0-15,4 0 0 16,-4-3 0-16,5-5 0 0,-1 1 0 16,0 3 0-16,5-3 0 15,-5-4 0-15,0 0 1 16,5-11 0-16,-1 3-1 15,1-4 1-15,-1-3-1 16,5 0 0-16,4-8 0 16,4 0 0-1,1 1-1-15,-1-9 1 16,4 5-1-16,1-1 0 16,4 4 0-16,-5 1 0 15,1 3-1-15,-5 0 1 0,1 3 0 16,-5 1 0-16,0 0-1 15,0 4 1-15,0-1 0 16,4 8 0-16,-4 0-1 16,-4 4 1-16,4 4 0 15,-4 3 1-15,-5-7-1 0,-4 8 1 16,1 3-1-16,-10-3 1 16,-7 3 0-16,-1 4 0 15,-13 0 0-15,-4-8 1 16,-8 1-1-16,-9-4 0 15,-4 3 0-15,0-3 0 16,0 0-1 0,4-5 0-16,0-2-6 15,5-5 0-15,3 0-6 16,10-7 0-16,7 0-5 16,9-4 1-16</inkml:trace>
  <inkml:trace contextRef="#ctx0" brushRef="#br0" timeOffset="11109.3706">6490 9380 31 0,'-8'-12'15'0,"16"16"-19"16,-4 0 24-16,-4 3-16 15,5-3 0-15,-5 4 2 16,0-1 0-16,0 12-8 0,0 4 0 16,-5 3 6-16,1 5 0 15,-9 6-2-15,-4 5 0 16,-8 3-1-16,-1-3 1 0,5-4-3 16,-9 0 0-16,9-8-5 15,4-7 1-15,0-12-7 16,0-11 0-16</inkml:trace>
  <inkml:trace contextRef="#ctx0" brushRef="#br0" timeOffset="11952.8079">7261 8861 26 0,'-4'-7'13'0,"4"10"-19"16,-5-6 18-16,5-5-10 16,-4-7 1-16,-4-4 2 15,3-4 1-15,-3-3-7 16,-5-4 0-16,-4 3 3 0,-13-7 0 15,-8-4-1-15,0-7 1 16,-1 7-3-16,-3 0 1 16,-5 12 0-16,4 3 0 15,1 4 0-15,-1 8 0 0,0 3 0 16,5 12 1-16,8 11 0 16,9 0 0-16,4 12-1 15,4-1 1-15,9 12 0 16,4-4 0-16,8 0 0 15,9-4 0-15,5 1-1 16,8-9 1-16,4-3 0 16,4-11 0-16,0-4 0 15,1-4 0-15,3-8 0 0,5-7 0 16,-13 3 0-16,-4-3 1 16,-5 0-1-16,-3 0 1 15,-9 4 0 1,4-1 1-16,-9 1 0 15,1 0 0-15,-5 3-1 16,0 1 1-16,-4 7-1 0,0 3 0 16,4 1-1-16,-4 4 1 15,5-1-1-15,-1 12 1 16,4 4 0-16,1 18 0 16,4 1-1-16,-1 11 1 0,1 8 0 15,0 14 0-15,0 9-1 16,-5 10 1-16,-3 1-1 31,-1 3 0-31,0-3 0 0,0-5 0 0,5-3-2 16,-1 0 0-16,1-15-3 15,-1-11 0-15,-3-8-8 16,7-11 0-16,6-16-4 16,-1-26 0-16</inkml:trace>
  <inkml:trace contextRef="#ctx0" brushRef="#br0" timeOffset="38780.9454">9463 10723 9 0,'-5'-12'4'0,"-12"24"0"15,13-16 4-15,-5 4-3 16,-3 0 1-16,-1 4 2 16,-4-1 0-16,0 5-11 15,4-4 1-15,-4 3 6 16,4 5 1-16,-4-1-3 15,4-3 0-15,-4-1-1 16,5 1 0-16,-1-4 0 0,4-1 1 16,5 1 0-16,0 0 0 15,0-4 0-15,4 7 1 16,0-7 0-16,4 0 0 0,4 0-1 31,-3 0 0-31,3 0-1 16,1-3 1-16,3-1-1 15,1 0 0-15,0 0-1 0,4-3 1 16,4 3 0-16,1 4 0 0,7 0-1 16,1 0 1-16,0-4-1 15,0 0 1-15,0 1-1 16,4-5 0-16,4 0 0 16,0 5 1-16,1-1-1 15,-1-4 1-15,0 1 0 16,5 3 0-16,0-7 0 15,-1 3 1-15,5-3-1 16,0 3 0 0,4 1 0-16,-4-9 0 15,0 9-1-15,-1-1 0 16,1 1 0-16,-4-5 0 16,-1 5 0-16,1-1 1 15,0 1-1-15,-1-1 0 16,-3-3 0-16,-1 3 0 0,0-3-1 15,1 3 1-15,7-3 0 16,1 7 1-16,0-3-1 16,-4-1 1-16,-5 8-1 15,0-11 1-15,1 3 0 16,-1 1 0-16,5-1 0 16,-1 4 0-16,1-7-1 15,-1 3 1-15,-3 1 0 16,-5-1 0-16,0 8-1 0,4 0 1 15,-4 0 0-15,-4 0 0 16,0 0-1-16,4-4 1 16,0 1-1-16,0-1 0 15,4 4 0-15,-4 0 1 16,-4-4-1-16,0 8 0 16,-4-4 0-16,-5 0 0 15,0 0 0-15,-8 0 0 0,-5 0-2 16,-3 4 0-16,-1-1-3 15,0 1 0-15,0 4-7 16,9 3 0-16,4 0-3 16,0-7 1-16</inkml:trace>
  <inkml:trace contextRef="#ctx0" brushRef="#br0" timeOffset="46566.3621">3271 9754 22 0,'-9'-7'11'0,"-4"3"-9"15,9 4 12-15,0 0-13 16,0 0 0-16,-1 4 2 16,-8-1 0-16,5 1-3 15,4-4 1-15,4 4 1 16,0 0 1-16,0-1-1 16,0 5 1-1,4 3-1-15,4 1 0 16,-8-1-1-16,13 4 0 15,-4 4 1-15,4-4 0 0,-1 4-1 16,5-7 1-16,5 3-1 16,-5 0 1-16,12-4-1 15,-3 4 0-15,-5 0 0 16,9 4 0-16,0-4 0 0,8 1 1 16,-4-1-1-16,9-4 0 15,4 4 0-15,4-3 1 16,0-9-1-16,0 1 0 15,0-4-1-15,0-4 1 16,5-3 0-16,3-1 0 0,1-3 0 16,-13-1 0-16,4 1 0 15,0-4 0-15,4-4 0 16,5-4 0-16,-13 12-1 16,8-8 1-16,-8-4-1 15,-4 5 1-15,-5 2-1 31,4 1 0-31,-7 0 0 16,-6 4 0-16,1-1 0 16,0 5 0-16,-13 3 0 0,4 4 0 15,1 0 0-15,-1 0 0 16,-4 8 0-16,0-5 0 16,0 9 0-16,0-1 0 15,-4 0 0-15,0 5 1 16,-5 3-1-16,1-1 1 15,3 1-1-15,-7 0 0 16,3 8 0-16,1-8 1 16,-1 3-1-16,1 5 0 0,-1-4 0 15,5-1 1-15,0 5-1 16,-5-8 0-16,1 0 0 16,4-1 0-16,-5-2 0 15,1-5 0-15,3 0 0 16,1-3 1-16,-9-1-1 15,5 1 0-15,-1 0 0 16,1-5 1-16,0 1-1 16,-1 0 0-16,-4 0 0 15,5 0 1-15,-1-4 0 16,1 0 0-16,-1-4 0 0,-8 4 0 16,13-8-1-16,-4 1 1 15,3-1-1-15,5 0 0 16,0-7-1-16,1 0 1 15,3 0-1-15,-8 0 1 16,4 0-1-16,0 3 1 0,0 1 0 16,0 4 0-16,0 3 0 15,4-4 0-15,5 1-1 16,-9-1 1-16,4 4-1 16,0 0 1-16,1 1 0 15,-5-1 0-15,0 4-1 16,0 0 1-16,-9 0 0 15,5 0 1-15,0 4-1 16,-1 3 0-16,1 1 0 16,-8 3 0-16,7 1 0 15,1 6 1-15,0-2-1 0,0-5 0 16,4 4 0-16,4-4 1 16,0 1 0-16,9-1 0 15,0 0 0-15,8 5 0 16,-8-5-1-16,4 0 1 15,-4-3 0-15,8-1 1 32,35-10-1-32,-5-1 1 0,-4-4-1 15,4 5 1-15,-4-5-1 32,4 0 0-32,-4-3 0 15,-9 3 0-15,5-3-1 16,-1 4 1-16,5-5 0 0,0-3 0 15,4 0-1-15,0 0 1 16,0 0-1-16,5 0 0 0,-9-1 0 16,-5 1 1-16,1 0-1 15,0 0 0-15,-1 0 0 16,5 0 0-16,-4-4 0 16,-5 0 0-16,5 8 0 15,-1-12 0-15,-3 4 0 16,-1-4 0-16,-4 4 0 15,-4-7 0 1,-4 3-1-16,-5 4 1 16,-4 0-1-16,-4 0 0 15,-5 0-2-15,-3 1 1 0,-5-1-4 16,0 0 0-16,-5 4-11 16,5 3 1-16</inkml:trace>
  <inkml:trace contextRef="#ctx0" brushRef="#br0" timeOffset="60130.2112">12703 10632 24 0,'-4'-4'12'0,"0"4"-9"0,4-7 12 0,0 7-15 16,-9 0 1-16,1 0 0 15,-5 3 0-15,0 5-2 16,0-4 1-16,1-1 1 16,3 1 0-16,1 0 0 15,-1 0 1-15,1 3-1 16,-1-7 1-16,5 8-1 16,0-4 1-16,-1 3-1 0,1-3 0 15,4 4-1-15,4-5 1 16,1 1 0-16,-1 0 0 15,4 0 0-15,5-4 0 16,0 0 1-16,4 0 0 0,4 0-1 16,1 0 1-16,3-4-1 15,5 4 0-15,0-4 0 16,4 4 0-16,0-7-1 16,8-5 0-16,1 5 0 31,0-1 0-31,-1 8 0 15,5-7 0-15,-9 3 0 16,1 4 1-16,-5 0 0 0,-4 0 0 0,4 0 0 16,0 4 0-16,0-1-1 15,4 1 1-15,0 0-2 16,1-8 1-16,-1 4 0 16,9 0 0-16,-9 0 0 15,1 0 0-15,-1 4 0 31,-4 0 1-31,4 3-1 0,-4 8 1 16,5-3-1-16,-5-1 0 16,-4-3 0-16,4 3 0 15,0-7 0-15,0 3 1 16,4-7-1-16,0 8 0 16,1-4 0-16,-1-1 1 15,0 1-2-15,1 0 1 16,3 0 0-16,9 0 0 15,-4-1 0-15,4 1 0 0,-4-4 0 16,0 4 0-16,-4 0-1 16,-5 3 1-16,-4 1 0 15,0-1 1-15,-4 1-2 16,4 0 1-16,-8-1 0 16,-1 1 0-16,1-4-1 15,-1-1 0-15,-4 1-1 16,-4 0 1-16,1 0-3 15,-6 3 0-15,-3 5-7 16,-9 6 0-16</inkml:trace>
  <inkml:trace contextRef="#ctx0" brushRef="#br0" timeOffset="74991.6223">13466 8888 20 0,'-9'0'10'0,"5"0"-10"0,0-8 11 16,-5 8-10-16,1 0 0 16,-5 0 0-16,0 8 1 15,-4-5-3-15,0 5 1 16,-4 0 1-16,-1-1 0 15,1 4-1-15,0 1 1 0,-9 3-1 16,0 0 0-16,-8 0 0 16,-1 4 1-16,5-4-2 15,0 0 1-15,0 4 0 16,0 0 0-16,4 4 0 16,1 3 1-16,3 1-1 31,0-1 1-31,1 1 0 15,4 3 0-15,4 0 0 16,0 1 0-16,4 3-1 0,-4 0 1 16,4 0-1-16,4-8 1 15,1 5-1-15,-1-1 1 16,5 4 0-16,0 4 0 0,0 0 1 16,-1-1 0-16,5 1 0 15,0 4 1-15,5 0-1 16,-1-1 0-16,-4-3-1 15,4 0 1-15,0 0 0 16,1-1 0-16,-1 5-1 16,0-4 1-16,-4 4-1 15,0-12 1-15,4 0-1 16,1 0 1-16,-1 1-1 16,4 3 0-16,1-4 0 15,0 0 1-15,3 0-2 16,1-3 1-16,0-8-1 15,0 4 1-15,-1-1-1 16,1 1 1-16,0 3-2 16,0-7 1-16,-1-3 0 15,6-1 0-15,-1-4-1 16,0 0 1-16,4-7-1 0,-4 0 0 16,4 0 1-16,-4-1 0 15,0 1 0-15,0-4 0 16,-4 0 0-16,4-4 0 15,0-3 0-15,-4-8 0 0,4 3-1 16,0-3 1-16,0 0-1 16,-4 0 0-16,0-4 0 15,4 0 0-15,-5-4 0 16,5 1 0-16,0-1 0 16,9-7 1-16,4 7 0 15,0 8 0-15,4-11 0 16,-4-1 0-16,-5 1 0 15,1-5 0-15,-9 5 0 16,0-1 0-16,-5 1 0 0,1-1 0 16,-4 1 1-16,-1-1 0 15,-3 1-1-15,-5-4 1 16,0-1-1-16,0-3 1 16,0 8-1-16,0-1 1 0,-5 5-2 15,1-5 1-15,0 1 0 16,0-1 0-16,-1 1 0 15,1-1 0-15,0 4-1 32,-1 1 1-32,1 3 0 15,0 0 0-15,-5 0 0 16,1 0 0-16,4 0 0 16,-1 0 1-16,-3-7-1 15,4 3 0-15,-1-3-1 16,-3-1 1-16,4 4-1 15,-1 1 1-15,1-1-1 16,0 4 1-16,0 0 0 0,-1 0 0 16,1 4 1-16,-4-4 0 15,-1 8-1-15,0-8 1 16,1 4-1-16,-1-8 0 16,1 4 0-16,-1-3 1 0,1 6-2 15,-1 5 1-15,1-4 0 16,-1 0 0-16,1 0 0 15,-5-1 0-15,5 5 0 16,-5 0 0-16,4 3 0 16,-4 1 0-16,1-1 0 15,-5 4 1-15,0 1-1 16,0-1 0-16,-5 4 0 16,5 0 1-16,0 4-2 15,0 3 0-15,0 1-3 0,-4-1 0 16,8 12-8-16,9 8 1 15</inkml:trace>
  <inkml:trace contextRef="#ctx0" brushRef="#br0" timeOffset="144235.9724">13244 7196 34 0,'-8'8'17'0,"-1"-8"-16"0,9 0 18 16,0 0-18-16,0-8 1 0,0 5 0 15,4 6 1-15,-8-6-4 16,4 3 1-16,0 0 2 16,0 0 0-16,4 3-1 15,5 1 1-15,4 0-2 16,4 4 1-16,4-8-1 16,13 0 1-16,4-4-1 15,5-8 1-15,0 1-1 16,3 0 1-16,6-1 0 15,-6 1 1-15,1 3 0 16,-4 1 0-16,-5 3 0 16,-4-7 0-16,-4 3 0 0,-9 4 0 15,1 4-1-15,-5 4 1 16,-9-4-2-16,1 0 0 16,-1 4 0-16,-4 0 1 15,-4 7-1-15,0 0 1 16,0 1 0-16,-4-1 0 15,-4 8 0-15,-1 0 0 0,1 0 0 16,-1 4 0-16,1 3-1 16,-9 4 1-16,0 12-1 31,-1-4 0-31,6-4 0 0,-5 4 0 0,4 0-1 16,0-1 0-16,0-6-4 31,9-1 0-31,4-4-10 15,13 1 1-15</inkml:trace>
  <inkml:trace contextRef="#ctx0" brushRef="#br0" timeOffset="150797.6859">12086 10953 2 0,'-4'0'1'0,"-1"0"-1"16,5-3 2-16,-4 3-3 15,0 0 1-15,0 0 0 16,-1 0 0-16,1 0 1 16,0 0 1-1,-1 0 0-15,1 0 0 16,4 0 1-16,-4 0 0 0,4 0 0 15,0 0 1-15,0 0-1 16,0 0 1-16,0 0-1 16,0 0 0-16,0 0 0 15,0 0 0-15,0 0-1 16,0 0 0-16,0 0-2 16,0 0 1-16,0 0-1 15,0 0 0-15,0 0-1 16,0 0 1-16,0 0-1 15,0 0 1-15,0 0 0 16,4-4 0-16,0 0 1 0,5 0 0 16,0 1 1-16,-9 3 0 15,0 0 1-15,4-4 0 16,-4 4 0-16,0 0 0 0,0 0 0 16,0 0 0-16,0 0-1 15,0 0 0-15,0 0-1 16,0 0 0-16,0 0 0 15,0 0 0-15,0 0 0 16,0 0 0-16,0 0 0 16,0 0 0-1,0 0 0-15,0 0 1 16,0 0-1-16,0 0 1 31,0 0-1-31,0 0 1 0,0 0-1 16,0 0 1-16,0 0 0 15,0 0 0-15,0 4 0 16,0-1 0-16,0-3 0 16,0 4 0-16,-4 0-1 15,4 0 1-15,0-4-2 16,0 0 0-16,0 3 0 16,0-3 1-16,4 4-1 15,0 0 0-15,5-4 0 16,3 4 0-16,1-4 0 15,4 0 1-15,4 0-1 16,1 0 1-16,3 0-1 16,-3-4 0-16,3 4 0 0,1-4 1 15,3 4-1-15,-3-4 0 16,0 4 0-16,-1-3 0 16,-4-1 0-16,5 0 0 15,-9 0 0-15,0 1 0 0,-4-1 0 16,0 0 0-16,-5 4 0 15,1 0 1-15,-9 0-1 16,0 0 0-16,-5-4 0 16,1 0 0-16,-4 1 0 15,3-1 0-15,-3 0-1 16,-1 0 1-16,1 0 0 16,-5 1 0-16,0 3 0 15,-8-4 1-15,4 0-1 16,0 0 1-16,4 4-1 15,0 0 0-15,-4 0 0 16,0 0 0-16,0 4-1 0,0 0 1 16,-4 0 0-16,0 3 0 15,4 1 0-15,0-1 1 16,0 1 0-16,-1 3 0 16,1 4 0-16,5 1 0 15,-1 3 0-15,0-1 0 16,-4 1-1-16,0-7 1 15,4 14-1-15,0-3 1 0,5 0-1 16,-1-5 1-16,1 1-1 16,-1 0 1-16,5 0-1 15,4 0 0-15,0-4 0 16,0 4 1-16,0-7-1 31,0-1 0-31,4 0 0 0,5 1 1 0,-1-5-1 31,1 1 0-31,4-1 0 0,4 5 0 0,0-9 0 0,4 1 1 32,0 0-2-32,1-4 1 15,-1 0 0-15,5 0 0 16,-1 0-1-16,1 0 1 16,3 0 0-16,1 0 0 15,-4-4-1-15,-5 4 1 0,5 4 0 16,-1 0 0-16,1-4 0 15,-5 4 1-15,-4-1-1 16,4 5 0-16,-4 0 0 16,-4-5 1-16,0 5-1 15,-5-1 0-15,-3 1 0 16,-1 0 0-16,-4-1 0 16,0 12 1-16,-4-8-1 15,-1 5 0-15,1-1 0 16,-4 4 1-16,-5-1-1 15,0-2 1-15,-4-1-1 16,-4 0 1-16,-5 0-1 16,-4 0 1-16,5 0 0 15,-5 0 0-15,0 1-1 16,-4-5 0-16,-4 0 0 0,-5 1 1 16,1-5-1-16,-1 1 1 15,5-1-1-15,4 1 1 16,0-4-1-16,0-1 0 15,4 1-2-15,0 0 0 0,0 0-4 16,5 0 1-16,3-1-9 16,10-3 1-16,7-3-4 15,10-9 0-15</inkml:trace>
  <inkml:trace contextRef="#ctx0" brushRef="#br0" timeOffset="151579.739">12878 11317 24 0,'0'11'12'0,"0"-11"-12"0,0 0 15 0,0 0-12 16,0 0 0-16,0 0 2 16,0 0 1-16,0 4-7 31,0 0 0-31,0 3 5 0,0 1 0 0,0 7-1 31,4 0 0-31,0 11-1 0,1-3 0 0,-5 0 0 16,4 0 0-16,-4 3-1 15,0 1 1-15,-4 3-1 16,-1-4 0-16,-3 1 0 16,-1 3 0-16,1-7-1 15,-5-1 0-15,-4-3-4 0,0-7 0 32,0-1-8-32,8-15 0 15</inkml:trace>
  <inkml:trace contextRef="#ctx0" brushRef="#br0" timeOffset="152296.4243">13359 10874 23 0,'-13'4'11'0,"5"0"-8"0,8-4 11 16,0 0-9-16,-4 0 0 16,-1 0 3-16,1 0 1 15,0 0-11-15,4-4 0 0,-4 4 7 16,4 0 0-16,0 0-3 16,8 0 1-16,5 0-3 15,4 0 1-15,4-4-1 16,0 4 1-16,5 0-2 15,4 0 1-15,0 0 0 16,-1 0 0-16,1 0 0 0,0 0 0 16,4 4 0-16,-4-4 0 15,-5 0 1-15,-3 4 1 16,-1-1 0 0,-8 5 0-16,0 3 1 15,-9 1 1-15,0-1-1 16,-4 4 0-16,-4 0 0 15,-5 4 0-15,1 0-1 16,-1 0 1-16,-3 0-2 16,-1 11 0-16,0-3 0 15,-4 3 1-15,0 0-1 16,-4 4 1-16,4-3 0 16,0 3 0-16,0 3-1 0,0 5 0 0,-5 0 0 15,1-1 0-15,4-10-2 16,-4-1 0-16,4 0-3 15,0-3 1-15,-1-1-4 16,6-7 0-16,-1-4-6 16,9-4 0-16,8-11-3 15,9-11 1-15</inkml:trace>
  <inkml:trace contextRef="#ctx0" brushRef="#br0" timeOffset="152715.856">13900 11267 42 0,'0'19'21'0,"21"-22"-28"16,-12 6 38-16,-1 1-29 15,5 0 0-15,-4 4 2 16,-1 3 1-16,1 0-6 16,-1 8 1-16,1 0 3 15,-5 8 0-15,0 3-1 16,-4-4 0-16,-4 5-1 31,-5-1 1-31,1 4-2 16,-5 0 1-16,0 0-2 15,1-4 1-15,-5-7-4 0,4-4 0 0,0-8-9 16,0-15 0-16,9-14-1 16,4-17 0-16</inkml:trace>
  <inkml:trace contextRef="#ctx0" brushRef="#br0" timeOffset="153734.3421">14769 10946 24 0,'-5'0'12'0,"22"-4"-14"0,-8 0 19 0,-9 4-16 15,0 0 0-15,0 0 3 16,0 0 0-16,0 0-4 16,0 0 0-16,0-7 3 15,0 7 0-15,0 0-1 16,0-8 1-16,0 1-1 16,0-1 0-16,0 0-1 15,0 1 1-15,0-1-1 16,4 5 1-16,1-9-1 0,3-3 0 15,-4-8 0-15,5 1 0 16,-1-5-1-16,5 1 0 16,-9 3 0-16,1 0 1 15,-5 1-1-15,0-9 0 16,-5 1 0-16,-7 4 1 16,-1-5-1-16,-4 1 1 15,-5 7 0-15,-3 4 0 0,-5 8-1 16,0 11 1-16,1 4 0 15,-6 11 0-15,1 0-1 16,0 8 1-16,0 0-2 16,9 7 0-16,3 0 1 15,1 4 0-15,8 4-1 16,5-8 1-16,8 0-1 16,8-3 1-16,5-4-1 15,8-4 0-15,1 0 1 16,-1-8 0-16,5-4 0 15,3-3 0-15,5-4 0 16,5 0 1-16,3-4-1 0,-3-7 1 16,-1 0-1-16,-4-12 1 15,0 0-2-15,-8 1 1 32,-5-1 0-32,-4 0 1 0,-4 4 1 15,-5 0 1-15,1 4 0 16,-5 0 0-16,-4 15 1 15,0 0 0-15,0 8-1 16,0 18 0-16,-4 8-1 16,0 8 1-16,-1 22 0 15,-3 8 1-15,-9 15-1 16,0 11 1-16,-9 1-1 16,-8-1 1-16,0 1-4 15,0-9 0-15,0-3-7 0,4-7 1 16,-13-4-13-16,9-12 1 15</inkml:trace>
  <inkml:trace contextRef="#ctx0" brushRef="#br0" timeOffset="163323.7035">18729 10647 18 0,'0'4'9'0,"4"7"-10"16,-4-11 10-16,0 0-7 16,0 0 0-16,0 4 3 15,-4-4 1-15,4 0-6 0,-4 0 0 16,0 0 5-16,4 0 0 16,0 4-1-16,0-1 0 31,0 1-1-31,0 8 0 15,0-9-1-15,0 1 1 0,4 0-1 16,0 0 0-16,0 0 0 16,5-4 1-16,-1 3-1 15,1 1 0-15,4-4-1 16,0 4 0-16,-1-4 1 16,1 4 0-16,0-4 0 0,0 3 0 15,4-3 0-15,0 4 0 16,4-4 0-16,5 0 1 15,-5 0-2-15,0 4 0 16,5-8 0-16,-1 4 0 16,5 0 0-16,8 0 1 0,-12-4-2 31,-1 4 1-31,1 0 0 0,0 0 0 0,3 0-1 31,1-7 1-31,4 3-1 16,0 0 1-16,5-3-1 15,-1-1 1-15,-4 4-1 0,4-7 1 16,1 7-1-16,-1 0 1 16,0-3-1-16,1 3 1 15,-1-3-1-15,9-1 0 16,-9 0 0-16,1 1 1 0,-1-1-1 16,-4 1 0-16,0 3 0 15,0-7 0-15,0 3 0 16,0 4 1-16,0 0 0 15,-4-3 0-15,-4 3-1 16,-1 0 1-16,1 4 0 0,-1-3 0 16,1-1-1-16,-1 4 1 15,1 0-1 1,4 0 1-16,4 0-1 16,-4 0 1-16,-1 0-1 15,-3-4 0-15,0 4 0 16,-5 0 0-16,0 4 0 15,-4-8 1-15,0 0-1 16,-4 0 0-16,0 8-2 16,-5-4 1-16,-3 4-5 15,-5-4 1-15,0 0-6 16,0 4 0-16,-5 15-6 0,-3-16 0 16</inkml:trace>
  <inkml:trace contextRef="#ctx0" brushRef="#br0" timeOffset="164492.3757">21370 10390 25 0,'-5'0'12'0,"5"0"-9"0,0 0 14 16,0 0-14-16,0 0 1 15,-4 0 0-15,4 3 1 16,-4 1-7-16,4 0 1 16,0 0 4-16,0 0 0 0,0-1-1 15,0 1 0-15,4-4-1 16,5 4 1-16,-1 0 0 15,5 3 0-15,4 5 0 16,4-9 1-16,5 1-1 16,-1 0 0-16,9 0 0 31,0 0 0-31,5-1 0 0,3-3 0 16,5 0-1-16,-9-11 1 15,1 3-1-15,3 5 1 16,5 3-1-16,4 0 1 15,9-4-1-15,0-4 1 0,-5 1-1 16,9-1 0-16,0 1-1 16,-5-1 1-16,1 0-1 15,-5 5 1-15,1-1-1 16,3-4 1 0,26 5 0-1,-8-1 0-15,-9 0 0 0,-4 4 0 16,-4 0 0-16,-1 0 0 15,1 0-1-15,-9 0 1 0,-4 0-1 16,-5 4 1-16,1-4-1 31,0 0 1-31,-5 0-1 16,-8 4 0-16,-5-4-2 16,-3 0 1-16,-1 3-4 15,-8 1 1-15,-9 0-7 16,-4 3 1-16,-4 1-6 15,-5 3 0-15</inkml:trace>
  <inkml:trace contextRef="#ctx0" brushRef="#br0" timeOffset="172099.1369">22336 8891 9 0,'0'4'4'0,"9"-19"-4"16,-14 15 4-16,1-4-7 16,0 4 0-16,-9-3 0 15,0 3 0 1,1 0 4-16,-5 3 0 15,0 1-2-15,0 7 0 16,-5 1 2-16,-3-1 0 16,-1 4 1-16,1-3 0 0,-5 3 0 15,0-4 0-15,4 0-1 16,1-3 1-16,-1 0-2 16,5-1 1-16,0 1-2 15,-1-4 1-15,5-4 1 16,5 0 0-16,-1-4 1 15,0 0 1-15,0-4 0 16,0 5 0-16,1-1 1 0,3 0 0 16,1 0-1-16,-5 4 1 15,0 4-2-15,0 4 1 0,1 3-2 16,-1 0 1-16,0 8-2 16,0 4 0-16,5 3 1 15,-5 8 0-15,0 4-1 16,0 0 0-16,1 0 1 15,-5 11 0-15,4 4-1 16,0-7 1-16,0 3-1 31,-4 4 0-31,4 0 1 16,1-4 1-16,3 4-1 16,5-4 0-16,0 0 0 0,4 0 1 15,0-3-1-15,0-5 1 0,8-3-1 16,1 4 0-16,-1-1 0 15,5-3 1-15,0 0-1 16,-5-8 1-16,5 1 0 16,0-1 0-16,0 0-1 15,-5 4 0-15,5-3-1 0,0-5 1 16,-1 0-1-16,5 1 0 16,-4-4 0-16,9-4 0 31,-1-4 0-31,-4 0 0 0,0 0 0 15,0-4 0-15,0-7 0 16,4-4 0-16,1 0 0 16,-1-4 0-16,0 1 0 15,0-5 0-15,1-3 0 16,-1-5 1-16,0-6 0 16,-4-1 0-16,0-7 0 0,0 7 0 15,-4 0-1-15,4 1 1 16,-4-12 0-16,-4 0 0 15,-1 3-1-15,1-3 1 16,-1 0-1-16,1 0 1 16,-5 0-1-16,0-7 0 0,0-1-1 15,1 4 1-15,-5 0 0 16,0 0 0-16,0 4 0 31,-5-3 0-31,5 2 0 16,-4 1 0-16,4 8 0 0,0-8 1 15,0-8-1-15,0 4 0 16,0 1 0-16,0-5 0 16,0 4 0-16,0-3 0 15,4 3-1-15,-4 0 1 0,0 0 0 16,0-4 0-16,0 12 0 16,0 0 1-16,-4 0-1 15,0-4 1-15,-5-1-1 16,1 1 1-16,-5 4-1 15,-4 0 1-15,-9 7 0 16,5 8 0-16,-4-4-1 16,-1 4 0-16,-4 7 0 15,0-7 0-15,-4 8 0 0,-4 3 1 0,-5 8-3 16,-8 0 0-16,0 11-4 16,0 7 0-16,0 9-6 31,4-5 0-31</inkml:trace>
  <inkml:trace contextRef="#ctx0" brushRef="#br0" timeOffset="208485.7893">6865 11756 22 0,'4'-12'11'0,"0"5"-11"0,-4 7 11 16,5-4-8-16,-5 4 1 15,0 0 0-15,0 0 1 16,4-4-6-16,-4 4 0 0,0 0 5 16,0 0 1-16,4-4-2 15,-4 4 1-15,0 0 0 16,0 0 0-16,4 0-2 15,5 0 1-15,-1 0-1 16,1 0 1-16,-1 0-1 16,1 0 0-16,-1 0-1 15,1 4 0 1,0 0 1-16,3 0 0 16,-3-1-1-16,4 1 0 15,-5 0 0-15,1 0 1 16,3 3-1-16,1 5 0 15,-4-5-1-15,-1 5 1 16,1 3-1-16,-5 4 0 16,-4 0 0-16,0 0 1 0,-4 3-1 15,-5-3 0-15,-4 4 0 16,-4 0 0-16,0-1 0 16,0-3 0-16,0 4 0 15,-8-8 0-15,3 0 0 0,5 0 0 16,0-3 0-16,0-1 0 15,5-3 0-15,3-1 0 0,1 1 0 16,3-5 1-16,1 5-1 16,4 3 1-16,4-7-1 15,5 4 1-15,4-5-1 16,-1 1 1-16,5 0-1 16,-4 4 0-16,0-1-1 31,0 1 1-31,-1-1 0 15,6 5 0-15,7-5-1 0,-4-3 1 16,1 0-1-16,-1 7 1 16,0 1 0-16,1-1 0 0,-1 0 0 15,-4 4 0-15,0 0 0 16,0-3 0-16,-9 3-1 16,1 0 1-16,-5 0 0 15,0 0 0-15,-4 0-1 16,0-3 1-16,-4-1 0 15,-4 4 0-15,-5-3 0 0,0 3 0 16,-4 4 0-16,-4-12 0 16,0 5 0-16,-5 3 1 15,0-4 0-15,-3-3 0 16,-5-1-1-16,-5 1 1 16,5 3-1-16,0 4 0 31,-13 12-14-31,9-1 0 0</inkml:trace>
  <inkml:trace contextRef="#ctx0" brushRef="#br0" timeOffset="215547.4896">430 14011 13 0,'-8'3'6'0,"8"-14"-8"15,0 11 7-15,0 0-3 16,0 0 1-16,0-4 2 16,-5 4 1-16,5 4-6 0,-8 0 0 15,8 0 4-15,-13-1 1 16,13 5 0-16,-13-4 0 15,13 3-2-15,-13 1 0 16,1-4-1-16,3 3 1 31,9-3-1-31,-4 0 0 16,4-4-1-16,4 4 1 0,5-8-1 16,3 0 1-16,6 0 0 15,3 0 0-15,-8 4 0 16,8-7 0-16,-4-1 0 15,4 1 0-15,1-1-1 0,3 4 1 16,-4 4-1-16,-4-3 0 16,5 3-1-16,-10 0 1 15,1 0-2-15,0 0 1 0,-4 0-1 16,3 3 1-16,-7 1 0 16,3 4 0-16,-4-1 0 15,5 1 0-15,-9 3 0 16,8 1 0-16,-3-1 0 31,-5 8 0-31,0 3 0 16,-5 1 0-16,-3-4 0 15,-1-4 0-15,5 4-1 0,-9 4 1 16,1 0 0-16,-1-1 0 16,-4 5 0-16,0-8 0 15,4-4-1-15,0-4 1 16,0-3 0-16,-4-1 1 0,13 1-1 15,4-4 0-15,0-1 0 16,0-3 0-16,0 0 0 16,4 0 0-16,5 0 0 15,4 4 0-15,-5 0 0 16,5 0 0-16,0 0-1 16,-1 3 1-16,1 1 0 0,-4 3 0 15,4-3 0 1,4-1 0-16,4 5-1 15,-8 6 1-15,8-2 0 16,-8-1 0-16,-1 4 0 16,1 0 0-16,-4-1 0 15,-5 1 0-15,5 0 0 16,-9-4 1-16,0 1-2 16,0-1 0-16,0-4 0 0,-13 4 1 15,4-7 0-15,1 3 0 16,-5-3 0-16,0-5 0 15,-4 5 0-15,4-4 1 0,-8 3-2 16,0 1 1-16,-5-4-4 16,1 7 1-16,-1 0-8 15,13 1 0-15</inkml:trace>
  <inkml:trace contextRef="#ctx0" brushRef="#br0" timeOffset="248538.9059">6528 15486 28 0,'0'4'14'0,"0"0"-16"16,0-8 14-16,-4-4-7 0,0 5 0 16,0 3 0-16,-1-8 1 15,1 8-9-15,0 0 1 16,0 4 5-16,-1 3 0 16,1 1-2-16,0-1 1 15,0 1-1-15,-1-4 0 16,5 3 0-16,5 1 0 15,-1-4 0 1,4 0 0-16,1 3 0 16,4-3 0-16,-1 0-1 15,1-1 1-15,0-3 0 16,0 4 1-16,-5 0-2 0,5 0 1 16,0 0-1-16,0-1 1 15,4 1-1-15,4 4 0 16,0-5 0-16,5 1 0 0,4 0 0 15,4-4 1-15,4 0-1 16,-4-4 1-16,0 0-1 16,4 4 0-16,1-11 0 15,3 7 1-15,-3 4 1 16,3-7 0-16,1 11-1 16,-5-4 1-16,0 0 0 15,1 0 0-15,-1 3-1 16,0-3 1-1,5 0-2-15,4 0 0 16,0 0 0-16,-5 0 1 0,5-3-1 16,4 3 0-16,-4-8 0 15,0 0 0-15,0 5 0 16,0 6 1-16,-5-3-1 16,5 0 1-16,0 0 0 15,4 4 0-15,0-4-1 16,0 0 1-16,0 4 0 0,-4 0 0 15,9-8 0-15,-5 4 0 16,-5-4-1-16,1 8 1 16,0-4-1-16,0 0 1 0,0 0-1 15,4 4 0-15,4-4 0 16,1 0 0-16,3-4-1 16,-8 4 1-16,5 0 0 15,-1 4 0-15,-4-8-2 16,0 8 0-16,-8-4-3 15,-5-4 0-15,-4 4-8 16,0 8 0-16,-12 3-1 31,-10-7 0-31</inkml:trace>
  <inkml:trace contextRef="#ctx0" brushRef="#br0" timeOffset="253526.0357">6328 15974 8 0,'-4'8'4'0,"-13"-23"-1"0,17 15 5 16,-4 3-5-16,-1 1 1 0,1 0 0 15,0 0 0-15,0 0-6 16,-1-1 0-16,1 5 5 15,0-1 1-15,-5 1-2 32,1 0 1-32,-1 3 0 15,1-3 1-15,-1 3 1 0,1 4 0 16,-1-4-1-16,1 1 0 16,3-5-1-16,-7 1 0 0,3-1-1 15,5 1 0-15,0 0-1 16,4-5 1-16,0 5 0 15,4-4 0-15,0-1 0 16,5-3 1-16,3 0-1 31,-3 4 0-31,4 0 0 0,4-4 0 16,8-8-1-16,1 1 0 16,4-1-2-16,0-3 0 15,8 3-1-15,-4-3 1 16,4 0 0-16,-4-4 0 0,0 7-1 15,-4-3 1-15,0 3 1 16,-4 1 1-16,-1 3-1 16,1-4 0-16,-5 4 0 15,0 1 1-15,-4-1-1 16,0 0 0-16,-4 4 0 0,-4 0 1 16,-1 0-1-16,1 4 1 15,-9-4 0-15,0 4 0 16,-5-1 0-16,1 5 0 15,-4 0 0-15,-5 3 0 16,0 4 0-16,0 15 1 16,1-7 0-16,-1 0 0 0,0 3-1 31,-4 4 1-31,4 4-1 16,5 4 1-16,-1 4-2 15,-4-8 1-15,5 4-2 16,-5 0 1-16,5 3-3 0,-1 1 0 15,-4-8-1-15,5 0 0 16,-1-4-4-16,5 1 1 16,4-9-7-16,13 1 1 0</inkml:trace>
  <inkml:trace contextRef="#ctx0" brushRef="#br0" timeOffset="255311.7098">7295 15917 34 0,'0'4'17'0,"0"-23"-20"15,0 19 34-15,0-3-27 16,0 3 1-16,-4 3 2 16,4 1 0-16,-5 7-9 0,1 1 1 15,0 3 6-15,0 0 0 16,-5-4-3-16,5 1 0 0,0-1-1 31,-1 0 1-31,1-3-1 16,0 0 1-16,0-5-1 15,4 1 0-15,0 4 0 16,-5-8 1-16,5 7 0 0,0-7 0 16,0 4-1-16,0-4 0 15,0 0 0-15,0 0 0 16,0 0-1-16,9-4 1 16,-1-3-1-16,-3-1 1 15,-1 4-1-15,0-7 1 0,5 0-1 16,-1-1 0-16,5-3 0 15,4 0 0-15,4 4 0 16,1-8 0-16,3 7-1 16,5-3 0-16,4 8 0 15,-4-1 1-15,0 1-1 16,-1 7 1-16,-3 0 0 16,0 7 0 15,8 8 0-31,-9 4 1 15,-4-4-1-15,-4 0 1 16,-4-3-1-16,-4-5 1 0,4-3-1 16,-13 0 1-16,0-4-2 15,0 0 1-15,0-4-1 16,-9-3 1-16,0-5-1 16,1-3 0-16,-1 0-1 0,-3-4 1 15,-1 0 0-15,-4 0 0 31,-17 4 1-31,-5 4 0 16,5 11-1-16,0 11 1 16,5 0-1-1,3 5 1-15,5 3-1 16,4-1 1-16,4 5-1 16,4-4 1-16,5 8-1 15,4-1 1-15,0 1 0 0,9-1 0 16,3 0 0-16,1 1 0 15,4-4 0-15,4-4 0 16,5-4 0-16,-5 0 0 16,1-8 0-16,-1 5 0 15,-4-8 0-15,4-1 0 0,-8-6-1 16,4-9 1-16,0 1-1 16,0-8 0-16,0 4 0 15,-4-4 0-15,0 4 0 16,-5 3 0-16,1 1 0 15,-5 3 1-15,-4 1 0 0,0 7 1 16,4 4 1-16,-4 3 0 31,0 8-1-31,0 8 1 0,0 0 0 0,-4 11 1 16,0 11-1-16,-1 8 0 16,5-4 0-16,-4 8 1 15,0 11-1-15,-5-7 0 0,1 3 0 31,4-3 0-31,-1-5-2 16,1-10 1-16,-4-5-4 16,3 1 1-16,1-12-4 15,0-7 0-15,0-4-5 16,4-8 0-16,0-11-6 0,17-15 0 16</inkml:trace>
  <inkml:trace contextRef="#ctx0" brushRef="#br0" timeOffset="256226.9305">8696 15785 57 0,'-13'23'28'0,"13"-27"-40"0,0 4 51 16,0 4-38-16,0 7 0 0,0 12 4 15,-4 3 1-15,0 8-7 16,-5 8 1-16,1 7 3 15,-5 8 1-15,4 15-1 32,1 0 1-32,-1 7-3 15,-3 4 1-15,-1-3-2 16,-4 3 1-16,4-7-3 0,0-12 1 16,5-7-5-16,-5-16 1 15,4-7-8-15,9-15 0 16,13-26-5-16,-4-27 1 0</inkml:trace>
  <inkml:trace contextRef="#ctx0" brushRef="#br0" timeOffset="263417.8075">8879 16008 18 0,'-4'0'9'0,"4"-4"-3"32,0 4 9-32,-4-3-13 0,-1-1 1 0,1 4 2 15,0 4 1-15,0-4-7 16,-5 0 0-16,1 3 5 0,-1 1 0 15,5 0-1-15,-5 0 1 32,5 0-1-32,0-1 0 15,-1 1 1-15,1 0 0 0,0 0 0 16,4-4 0-16,0 4-1 16,0-4 0-16,0 0-1 15,0 0 1-15,4-4-2 16,5-4 1-16,-1-3 0 15,1 3 0-15,4-3-1 0,-1 0 1 16,1-5-1-16,0 9 1 16,4-5 0-16,0 1 0 15,-4 0-1-15,-1-1 1 0,6 9-1 16,-6-1 0-16,5-4 0 16,0 5 0-16,0-1-1 15,0-8 1-15,0 12-1 31,0-7 1-31,1 7 0 16,-1 0 1-16,0 0 0 0,4 0 0 16,-4 4-1-16,4 3 1 15,-8 5-1-15,0-1 1 16,0 0-1-16,-5-3 0 16,1 7-1-16,-1-4 1 0,-8 1-1 15,4 3 0-15,-8-4 0 16,0 4 1-16,-5-3-1 15,1 7 1-15,-5 3-1 16,-4 5 1-16,0-5-1 16,4 5 1-16,-8-4 0 15,0-1 0-15,-1 5-1 16,-3-1 1-16,8 1-1 16,-5 3 1-16,5 0-1 15,-4 1 1-15,4-5-1 0,4-7 1 16,-4 7-1-16,4 1 1 15,-4 3-1-15,0-7 0 16,0 3 0-16,0 1 0 16,5-4 0-1,-1-1 1-15,0 1-1 16,0-4 1-16,0 0 0 16,5-4 0-16,-1 4 0 0,-3-4 0 15,7 0 0-15,1 0 1 16,0-3-2-16,4-1 1 15,0 0 0-15,4 1 0 0,0 3 0 16,5-4 0-16,4 0-1 16,-5-3 1-16,1-4 0 31,3 3 0-31,1-3 0 16,0 0 1-16,4 0-1 15,0 0 1-15,0-8-1 16,0 8 1-16,0-4-1 0,0-4 1 15,9 0-2-15,-1 0 0 16,1 4 1-16,-1-4 0 16,1 4-1-16,4-3 1 0,-5-5-1 15,1 4 1-15,-1-3-1 16,-3 3 1-16,3 0-1 16,5-3 0-16,4 3 0 15,5-8 1-15,-1 9-1 16,4-5 1-16,-3 8-1 15,-5 0 1-15,0-4-1 0,0 1 0 16,4 3 0-16,1-4 1 16,-1 8-1-16,-4-4 0 15,4 0 0-15,1 0 0 0,-10 0 0 16,-3 3 1-16,-5-6-1 16,-4-1 1-16,0 4-1 15,-4 4 1-15,-4-1-2 16,-1 5 1-16,-4-8-3 15,-4 0 0-15,0 0-7 32,0 0 1-32,-4-15-12 15,0-4 0-15,-9-15-4 0,-12-4 1 16</inkml:trace>
  <inkml:trace contextRef="#ctx0" brushRef="#br0" timeOffset="275188.5603">17618 16334 19 0,'-5'0'9'0,"10"-4"-4"16,-5 4 10-16,0 0-14 15,0 0 0-15,0 0 1 16,0 0 0-16,0 0-3 0,0 4 1 16,0-4 1-16,0 3 1 15,4-3 0-15,-4 4 0 16,0 0 0-16,0 0 0 16,0 0 0-16,4-1 1 0,0 1 0 15,1 0 0-15,-1 0 0 16,5-1 0-16,-5 1-1 15,4-4 1-15,1 0-1 16,-5 4 1-16,5-4-1 16,-1 0 1-16,1 0-1 15,3 0 0-15,-3 0 0 0,-1 0 0 16,1 0 0-16,-1 0 0 31,5 0-1-31,0 0 1 16,0-4-1-16,0 4 0 0,4 0 0 15,-5-4 0-15,1 1-1 16,4-1 1-16,4 0 0 16,-3 0 0-16,3 1 0 15,0-1 0-15,0 0-1 16,5-4 1-16,4 1 0 0,4-1 0 16,4-3-1-16,0 3 1 15,-3 1-1-15,3-1 0 16,0 1 0-16,1 3 1 15,-1 0-1-15,4-3 1 0,1 3-1 16,-5 0 1-16,9 0 0 16,-4-3 0-16,-1 3-1 31,1 4 1-31,0 0-1 16,-5-4 1-16,0 4-1 15,1-4 1-15,-5 0-1 0,0 8 1 16,4-4-1-16,-4-4 1 15,0 4 0-15,4-7 0 16,1 3-1-16,-5 0 1 16,4 1-1-16,-4 3 0 0,-4-4 0 15,4 4 1-15,0 0-1 16,0 4 0-16,5-1 0 16,3-3 0-16,1 0 0 15,-5 4 1-15,0-4-1 16,-4 0 0-16,1 0 0 15,-6 4 0-15,-3 0-1 16,-5-1 1-16,-4 1-3 0,-13 0 1 16,-4-4-5-16,-4 0 1 15,-9 4-9-15,-4 3 0 16,-8 5-2-16,-5-20 0 16</inkml:trace>
  <inkml:trace contextRef="#ctx0" brushRef="#br0" timeOffset="298453.1052">20820 16197 30 0,'0'12'15'0,"4"-27"-9"0,-4 15 15 0,5 0-17 15,-1 3 0-15,0 1 2 16,0 4 1-16,1-4-8 16,-1 3 0-16,0-3 5 31,0 0 0-31,1-1-1 0,-1 1 0 0,0 4-1 31,5-1 0-31,4 1 0 0,-9-4 0 16,4 0 0-16,1 3 1 15,-1 1 0-15,1-1 0 16,4-3-1-16,-1 4 1 16,5-1-1-16,0 1 0 0,5-1-1 15,3 1 0-15,1-1 1 16,4-3 0-16,-5 0-1 0,1 0 1 15,4 0-1-15,-1-4 1 16,5 0-1-16,1 0 0 16,3 0 0-16,0 0 0 15,5 0 0-15,-1 0 0 16,-3-4 0-16,3 4 0 16,1 0 0-16,-1 0 0 0,1 0 0 15,0 0 0-15,-5 0-1 16,0 0 1-16,5 0 0 31,-1-4 0-31,5 0-1 16,4 0 0-16,1 1 0 15,3-1 0-15,0 0 0 16,-8 0 1-16,4 4-1 16,-4-4 0-16,8 4 0 0,-8-3 0 15,4-1 0-15,0-4 1 16,5 1-1-16,3-1 0 0,1 1-1 15,0 3 1-15,-1 0 0 16,-3 4 0-16,-1 0 0 16,-8 0 0-16,-5 0-4 15,-12 4 1-15,-4 0-8 16,-13-4 0-16,-13 0-9 16,-22-15 0-16</inkml:trace>
  <inkml:trace contextRef="#ctx0" brushRef="#br0" timeOffset="303013.2475">20956 15043 23 0,'0'-3'11'0,"5"-1"-3"15,-5 4 11-15,0 0-17 16,0 0 1-16,0 0 1 0,0-4 0 16,0 0-5-16,-5 1 1 15,1-5 3-15,0 0 0 16,4 5-1-16,-4-5 1 0,-1 4-1 16,1 4 1-16,0 0 0 15,-5 0 0-15,1 4 0 31,-5 7 0-31,-4-3 0 16,4 3 0-16,0 4 0 16,-4 4 0-16,0-4-1 15,0 4 1-15,0 8-1 0,0 3 0 16,-4 0 0-16,0 4 0 16,-1 1-1-16,1 2 0 15,-4 5 0-15,3 7 0 0,1-7-1 16,4-4 1-16,4-1-2 15,0-2 1-15,5-1 0 16,4 0 0-16,4 0-1 16,0 0 1-16,0 0 0 15,0 0 0-15,4 0 1 16,4 0 0-16,1 0 0 16,-1-4 0-16,5 1 0 0,0-1 0 15,0-4 1-15,0 1 0 16,-1-1-1-16,5 1 1 15,0-5-1-15,0 5 0 16,0-8 0-16,0 4 0 16,5-5-1-16,-1-2 1 0,0-1-1 15,1-4 1-15,-5-3-1 16,4-1 1-16,-4 5-1 16,4-9 0-16,1 1 0 15,-5 0 0-15,0-4 0 16,0-8 0-16,0 1-1 15,4-1 1-15,-4-7 0 16,0 4 1-16,0-4-1 16,0-1 1-16,0-2-1 15,0-5 1-15,0 4-1 16,5-4 1-16,-1 4-1 16,0-3 0-16,-4-1-1 15,0-4 1-15,5 1 0 16,-1-4 0-16,0 7 0 15,0-7 0-15,1-4 0 16,-5-4 1 0,0 0-1-16,0 0 1 15,0 4-1-15,-4-4 1 16,-1 0-1-16,-3 1 1 0,-5 3-1 16,0 3 1-16,-4-3-1 15,0 4 1-15,0-4-1 16,0 4 1-16,0-8-1 15,-4 0 0-15,0 4 0 16,0 7 0-16,-5 5-1 16,1-1 1-16,-5 0 0 15,0 1 0-15,0-1 0 0,-4 0 0 16,0 0 0-16,0 1 1 0,0 3-1 16,0 0 0-16,0-4 0 15,0 8 1-15,4 0-2 16,-4 4 1-16,-4 3 0 15,-5 0 0-15,1 1 0 16,-1-1 1-16,1 1-1 31,-1 7 1-31,1 0-1 16,3 4 0-16,1 3 0 16,0 4 0-16,-1 5 0 15,1 3 0-15,-4 3-2 0,-1 5 0 16,-4-5-2-16,5-3 0 0,3 0-7 15,5-7 0-15,5-5-9 16,3-14 1-16</inkml:trace>
  <inkml:trace contextRef="#ctx0" brushRef="#br0" timeOffset="334706.1646">3258 11271 19 0,'13'-4'9'0,"8"-7"-5"0,-21 11 10 15,0 0-11-15,0-4 0 16,4 1 0-16,-4 3 1 16,0-8-6-16,9 0 1 15,-9-3 4-15,0 4 1 0,0-1-1 16,0 0 0-16,0 1-1 15,4-1 1-15,0 1 0 16,-4-1 1-16,0 8-2 31,4-7 0-31,-4 7 0 16,0-8 0-16,5 0 1 0,-5 8 0 16,4 0-1-16,9-7 1 15,-1-5-1-15,6 5 1 16,3-1-1-16,4 1 0 15,-3 3-2-15,-1 4 1 16,5-4 0-16,-14 4 0 16,5-4 0-16,-4 4 0 0,4 0 0 15,-13-3 0-15,5 3 0 0,4 0 1 16,-13 0-2-16,0 0 1 16,-9 0-1-16,5 3 1 15,-17-3-1-15,4 0 1 16,-5 0-1-16,-3 0 1 15,-5 4-1-15,0 0 1 16,5 4-1 0,-5-1 0-16,-4 1 0 15,4-1 1-15,-4 1-1 16,8-1 0-16,1 5 1 16,-5-5 0-16,13-3-1 15,4 7 0-15,0-3 0 16,1 3 1-16,3 1-1 0,5-1 0 15,4 4 0-15,4 0 0 16,-4-3 0-16,4-1 0 16,5 4 0-16,4-3 0 0,-1 3 0 15,10 0 1-15,-10 0-1 16,10 0 0-16,3 0 0 16,-12 0 0-16,4 0 0 15,0-3 0-15,9-5 0 16,-14 5 0-16,10-5 0 15,-5 5 0-15,4-1 0 16,-12 4 0-16,3-4 0 0,1 1 0 16,0-5 0-16,-9 5 0 31,5 3 0-31,-5 0 0 16,-4 4 0-16,0 0 0 15,-4 0 0-15,-9 3 0 0,0-3 0 16,-8 4 0-16,0-4 1 15,-5-4 0-15,-12 4-1 16,-5-4 1-16,0-3 0 16,5-1 0-16,4-4-2 15,4-7 1-15,5 0-5 16,8-3 0-16,4 6-9 16,13-6 1-16,17-12-4 15,8-4 1-15</inkml:trace>
  <inkml:trace contextRef="#ctx0" brushRef="#br0" timeOffset="335219.787">3850 11574 24 0,'-5'4'12'0,"-3"-12"-8"16,4 8 16-16,4 0-16 16,0-4 1-16,0 4 2 15,0 0 1-15,4-3-10 16,-4 3 0-16,8 0 7 15,-3 3 0-15,-1 9-2 0,0 7 0 16,-4 7-1-16,-4 8 1 16,-5 8-1-16,-3 3 1 0,-10 4-1 15,1-7 0-15,-4-4-3 16,8 0 1-16,-9-8-6 16,17-11 0-16,-3-8-9 15,12-11 1-15</inkml:trace>
  <inkml:trace contextRef="#ctx0" brushRef="#br0" timeOffset="335766.8382">4114 11086 41 0,'8'-4'20'0,"26"-7"-21"16,-29 7 31-16,7 0-26 15,1 0 1-15,4 1 0 16,0-1 1-16,5 0-8 15,-5-4 0-15,4 5 5 16,4-1 1-16,9 0-4 16,1 0 1-16,-1 4-1 15,4-3 1-15,-4 3-1 0,-4 0 0 16,-9 3 0-16,5 5 1 16,-5-1-1-16,-13 5 1 15,5 7-1-15,-4-4 1 16,-5 11 0-16,-4 5 1 0,0 3-1 15,0 0 0-15,-4 4 0 16,-9-1 1-16,-4 5-1 16,-4 3 1-16,-5 1-1 15,5-1 0-15,0 1-1 16,-1-1 1-16,5-3-1 16,0-8 0-16,-4-4-3 15,4-4 1-15,8-3-5 16,-3-4 0-16,12-4-5 15,0 0 0-15,4-7-4 0,13-16 0 16</inkml:trace>
  <inkml:trace contextRef="#ctx0" brushRef="#br0" timeOffset="336054.54">4931 11491 35 0,'0'0'17'0,"26"-8"-22"15,-18 12 29-15,1 3-20 16,-5 1 0-16,5 3 6 16,4 1 0-16,-1 3-12 15,1 4 1-15,-4 7 7 16,3 8 1-16,-12 0-3 15,0 0 0 1,-8 12-3-16,-1-5 1 16,1-3-4-16,-1-7 0 15,-3-5-6-15,-1-11 0 16,4-15-7-16,9-15 0 0</inkml:trace>
  <inkml:trace contextRef="#ctx0" brushRef="#br0" timeOffset="336739.4986">5647 11109 28 0,'13'-4'14'0,"8"-8"-16"0,-17 12 17 16,0-3-8-16,5-1 1 15,-5 0 1-15,5 0 0 16,-1 1-12-16,1-5 0 16,-9 8 8-16,4-8 0 15,-4-3-3-15,-8-4 0 0,-1 0-2 16,-4 0 1-16,0 0 0 31,-8-1 1-31,-4 5-1 16,-9 3 0-16,-5 5 0 15,-3 3 1-15,3 7-1 0,5 5 1 16,0-1-2-16,9 8 1 16,3-4-1-16,5 0 1 0,9 12-1 15,4-8 1-15,4 3-1 16,8-3 0-16,9-4-1 16,9-3 1-16,-1-1-1 0,9-3 1 15,0-8-2-15,5-4 0 16,-14-4 0-16,9-3 0 31,-8-1 0-31,4 1 1 0,-9 0 0 16,0-1 0-16,-4 1 1 15,-4 0 1-15,0 3-1 16,-5 1 1-16,-3 3 0 16,-5 4 0-16,0 0 0 15,-5 4 0-15,1 3 0 16,0 1 1-16,0 7 0 0,-1 11 1 15,5 8-1-15,-4 12 1 16,0 7-1-16,4 11 0 16,-5 4 0-16,1 15 0 15,0-3-1-15,0 7 0 0,-5-8-1 16,1 5 0-16,-1-12-5 16,1-4 1-16,-5-4-12 15,-13-11 1-15,5-34-1 31,0-31 1-31</inkml:trace>
  <inkml:trace contextRef="#ctx0" brushRef="#br0" timeOffset="357588.6183">12124 13564 17 0,'0'-7'8'0,"4"22"-1"0,-4-15 9 0,0 0-14 16,0 0 1-16,0-4 0 15,-4 4 1-15,0-4-4 16,0 4 0-16,-1 0 3 16,5 0 0-16,0 0-1 15,-4 0 1-15,4 0-2 16,0 0 1-16,9 0-1 16,-1 0 0-16,9 0-1 0,4 0 0 15,1 0 1-15,-1 0 0 16,0 0 0-16,1 0 0 15,-1-7 0-15,-4 7 0 0,0-4 0 16,-4 4 1-16,0-4 0 16,-13 4 0-16,4-4-1 15,-4 4 1-15,0-7-1 32,0-1 0-32,0 0-1 15,-4-3 1-15,-1 0-1 0,-3-4 0 16,-1-1-1-16,-4 1 1 15,-4 4 0-15,0 0 0 16,-4-1 0-16,-4 9 1 16,-1-5-1-16,0 8 1 0,5 4 0 15,0 0 1-15,4 7 0 16,4 0 0-16,5 4-1 16,3 8 1-16,5-8 0 15,5 4 0 1,20 19-1-1,1 4 1 1,-1-5-2-16,1-6 1 16,-5-1-3-16,-4-4 1 15,-4 1-4-15,0-4 1 0,-1-1-5 16,-3-7 1-16,-1-3-4 16,5-5 1-16,0-10-1 15,0-5 1-15</inkml:trace>
  <inkml:trace contextRef="#ctx0" brushRef="#br0" timeOffset="357903.4848">12427 13326 27 0,'-22'7'13'0,"22"-10"-21"0,0 6 25 16,0 1-14-16,-8 4 0 16,-1-1 6-16,1 12 0 0,-5 4-10 15,0 0 1-15,0 7 6 16,1 0 0-16,-1 8-1 31,-4 4 1-31,-5 10-4 16,1-6 1-16,0-1-4 0,-5 4 1 0,1-3-5 15,-1-5 0-15,1-10-6 16,-1-1 1-16,9-3-3 16,0-20 0-16</inkml:trace>
  <inkml:trace contextRef="#ctx0" brushRef="#br0" timeOffset="358235.6751">11911 13647 40 0,'-4'4'20'0,"21"-4"-28"16,-8 0 40-16,3 4-30 16,5 0 1-16,9 7 2 15,-1 0 0-15,5 5-7 0,0 2 0 0,0-2 3 16,-5 2 0-16,1 9-4 16,-5-1 0-16,-4-7-6 15,-4-4 0-15,0 4-3 16,-5-7 0-16</inkml:trace>
  <inkml:trace contextRef="#ctx0" brushRef="#br0" timeOffset="358505.966">12175 13602 30 0,'17'19'15'0,"60"38"-49"16,-60-57 25-16</inkml:trace>
  <inkml:trace contextRef="#ctx0" brushRef="#br0" timeOffset="364972.9182">21889 13375 9 0,'9'-23'4'0,"-5"16"-4"0,0-1 4 16,-4 8-1-16,-4-7 1 15,0-1 3-15,-1 4 0 0,-3 4-8 16,-5 4 1-16,4-4 5 16,-3 4 1-16,-1 0-1 15,4-1 0-15,1-3-1 16,4 4 0-16,-1 4-1 16,5-1 1-16,0 1-1 15,5 7 0-15,3 4-1 16,1 4 1-16,3 7-1 0,1 0 0 15,0 8-1-15,4 4 1 16,0 7-1-16,4-8 0 16,5 5 0-16,-5-1 0 15,1 1-2-15,-5-12 0 0,-5 0-4 16,-3-12 0-16,-5-7-7 16,-4-7 1-16,4-4-1 31,5-19 1-31</inkml:trace>
  <inkml:trace contextRef="#ctx0" brushRef="#br0" timeOffset="365259.0595">22298 13250 41 0,'-13'-15'20'0,"0"11"-29"0,13 4 43 16,-4-4-34-16,-4 16 1 15,-5-1 1-15,-4 4 1 16,-5 4-2-16,-7 11 0 16,-5 4 1-16,-5 12 0 15,-8-1 0-15,5 8 1 0,-1 8-2 16,1-8 0-16,3 11-1 16,5-7 0-16,0 3-1 15,4-11 0-15,5-11-3 16,4-4 1-16,3-3-4 15,6-9 0-15,-1-10-6 16,9-12 0-16</inkml:trace>
  <inkml:trace contextRef="#ctx0" brushRef="#br0" timeOffset="365559.1007">21702 13439 17 0,'-17'8'8'0,"21"3"-5"0,-4-11 6 16,4 4-5-16,9 0 1 15,0-1 5-15,8 5 0 0,5 0-10 16,-1-1 0-16,13-3 9 31,22 4 0-31,12-8-2 0,9 0 0 0,13-4-4 16,-9 8 1-16,-4-1-10 15,-4 1 1-15,-1 4-9 16,-20-8 1-16</inkml:trace>
  <inkml:trace contextRef="#ctx0" brushRef="#br0" timeOffset="367595.1016">18184 11317 16 0,'0'-8'8'0,"0"-3"-4"0,4 3 9 15,-4 4-10-15,0 4 0 16,0-7 5-16,-4 3 1 16,0 4-10-16,0 0 1 15,-1 4 6-15,5 0 0 0,0 3-2 16,0 12 0-16,5 4-2 15,-1 7 0-15,4 4-1 16,5 12 0-16,0 3-1 16,0 4 0-16,8-8 0 15,5 8 0-15,-1-4-1 16,5 4 1-16,-5-7-5 0,1-12 1 16,-5-4-7-16,-4-4 0 15</inkml:trace>
  <inkml:trace contextRef="#ctx0" brushRef="#br0" timeOffset="367907.9396">18559 11298 42 0,'-26'7'21'0,"35"5"-28"16,-9-5 35-16,-4 5-28 16,-5 10 0-16,-8 12-1 31,-4 4 1-31,-13 8 0 16,0 7 0-16,-5-4 0 0,-3 19 1 15,-5 0-2-15,-4 8 1 16,0-4-1-16,0 3 0 15,4-14-2-15,4-8 0 16,9-8-3-16,8-3 1 16,1-12-5-16,12-15 0 15</inkml:trace>
  <inkml:trace contextRef="#ctx0" brushRef="#br0" timeOffset="368210.9746">17929 11771 37 0,'-9'0'18'0,"9"3"-26"16,0-3 33-16,0 0-25 15,0 4 0-15,0 0 1 16,0 0 1-16,0-4-1 0,4 0 0 15,9-4 3-15,17 4 0 16,21-8 1-16,13-7 0 16,17 4-1-1,4 0 0-15,9-1-4 16,4 1 1-16,4 3-8 16,-9 1 0-16,1 3-7 0,-4-11 1 15</inkml:trace>
  <inkml:trace contextRef="#ctx0" brushRef="#br0" timeOffset="412313.1027">1235 757 27 0,'0'15'13'0,"0"-23"-12"0,0 8 13 16,0 4-14-16,-9 4 0 15,1-1 0 1,-5 5 1-16,-4 7-1 16,-8 7 0-16,-9 8 2 15,-5 4 0-15,-3 11 1 16,3-3 0-16,1-1 0 16,4-3 1-16,0-5 0 0,8 1 1 15,13-4-3-15,13-3 1 16,0-9-1-16,22 5 0 15,-5-5-2-15,17-6 1 0,0 3-3 16,17-8 0-16,-4-7-2 16,0 3 0-16,-9-7-3 15,0 0 1-15,5-4-5 16,-5-3 0-16</inkml:trace>
  <inkml:trace contextRef="#ctx0" brushRef="#br0" timeOffset="412727.9708">1141 901 40 0,'13'-15'20'0,"47"-8"-28"16,-39 15 37-16,-8 1-29 31,12-1 0-31,-3 1 0 16,3-5 1-16,1-10-1 15,-5 14 0-15,5-7 0 0,3 3 0 16,5 5-1-16,0-4 1 16,-8-1-4-16,8 5 1 15,-13 3-5-15,-4 4 0 0,-4 4-2 16,-4 15 0-16</inkml:trace>
  <inkml:trace contextRef="#ctx0" brushRef="#br0" timeOffset="413012.6276">1116 1105 35 0,'-13'11'17'0,"30"-22"-26"0,-8 15 35 16,-5-4-27-16,9 7 1 16,8 1 0-1,4-4 1-15,5-4-1 16,9 3 1-16,7-6-2 0,14-1 0 15,-5-4-4-15,1 1 1 16,8-1-5-16,-5-3 1 0</inkml:trace>
  <inkml:trace contextRef="#ctx0" brushRef="#br0" timeOffset="413329.7767">1972 647 43 0,'-5'-11'21'0,"18"22"-30"0,0 1 43 15,0-1-35-15,4 4 1 16,4 11 0-16,5 9 0 15,3 2 0-15,10 9 0 16,-5 14-1-16,4 5 0 16,-12 7-2-16,8-4 1 15,-9-4-4-15,1-4 1 16,-5-7-5-16,-4-7 0 16,0 7 0-16,-4-23 1 0</inkml:trace>
  <inkml:trace contextRef="#ctx0" brushRef="#br0" timeOffset="413664.1175">2223 878 23 0,'-21'8'11'0,"8"3"-16"0,13-11 23 16,-4 4-17-16,-13 7 0 0,0 4 2 15,4 0 1-15,-13 12-5 16,5 11 1-16,-5 11 3 15,14 4 0-15,-10-4-1 16,1 11 1-16,4-3-4 16,4-8 1-16,-4 1-8 15,13-9 1-15</inkml:trace>
  <inkml:trace contextRef="#ctx0" brushRef="#br0" timeOffset="414380.3373">2904 1427 41 0,'-4'7'20'0,"4"-30"-26"16,0 8 36-16,-4 0-28 16,4-4 0-16,-13-3 1 15,5-9 1-15,3-3-6 0,5-11 1 16,0-1 2-16,0-7 0 15,13-3-2-15,0 7 1 16,4-1-1-16,4-3 0 16,13 4 0-16,0 8 1 15,5-5 0-15,-1 8 0 16,0 8 0-16,5 7 0 0,-13 8-1 16,4 8 1-16,0 7 0 15,0 15 0-15,0 7-1 16,4 13 0-16,-4 2 0 31,-4 13 1-31,-4 3-1 16,4-1 1-16,-13 13-1 15,0-5 1-15,0-7-1 0,-5-3 1 16,-3-9 0-16,4-3 0 16,-5-8 0-16,1 0 1 15,-5-11-1-15,0 0 1 16,-4-7 0-16,0-9 0 15,-8-3 0-15,-1-7 0 0,1-8 0 16,-14-12 1-16,-3 1-2 16,-1-8 1-16,-12-8-1 15,4 4 1-15,-13 0-1 16,-8 8 0-16,-1 4 0 16,-3 3 0-16,12 8-1 15,-9 4 0 1,10-1-2-16,3 12 1 15,9 0-5-15,8 0 1 0,14 0-6 16,-1 0 1-16</inkml:trace>
  <inkml:trace contextRef="#ctx0" brushRef="#br0" timeOffset="415098.5297">4016 1196 38 0,'-9'-12'19'0,"5"20"-25"0,0-19 33 16,0-1-26-16,-5-3 0 15,1-4 0-15,-1 0 1 0,5-3-2 16,-9-5 0-16,4-3 1 16,-3-4 0-16,3-4 0 15,9-7 0-15,0-1-1 16,9-7 1-16,3 0 0 16,-3 4 0-16,4 4 0 15,0 7 0-15,-1 0 0 16,5 8 0-16,5 11-1 15,-1 11 1-15,4 8-1 16,1 12 0-16,4 10 0 16,0 20 0-16,-1-8-1 15,1 15 0-15,-4 8 1 0,-1-4 0 16,5-4-1-16,0 0 1 0,0-3-1 16,-5-5 1-16,1-10 0 15,-5-16 1-15,0-8-1 16,1-3 1-16,-1-8-1 15,0-7 1-15,-4-8-1 32,5-8 1-32,-1-10-3 15,-13 3 1-15,5-8 0 16,0-3 0-16,-4-1 0 0,-1 5 0 16,1-9 0-16,3 5 1 15,-3 11 0-15,4-8 1 16,-1 16-1-16,5 7 0 0,5 0 0 15,-1 8 1-15,5 7-1 16,3 8 0-16,1 7 0 16,0 8 1-16,8 15 0 15,1 19 0-15,-1 0 0 16,5 15 0-16,-1 15 0 16,-3 4 0-16,-5 4-6 0,4 11 1 31,0-7-8-31,5-16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5T21:45:10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14603 8010 37 0,'8'-4'18'0,"-4"-7"-14"0,-4 11 19 16,0 0-22-16,0 0 0 15,0 4 0-15,0-4 0 16,0 0-2-16,0 0 1 16,0 0 0-16,0 0 0 0,5 0 0 15,3 0 0-15,5 0 0 16,0 3 0-16,4-3 0 15,4 0 1-15,5 4 0 16,-1-4 0-16,1 0 0 16,4 0 1-16,4 0 0 15,4 0 1-15,0-4-1 16,1 4 1-16,-1-3-1 16,0-1 1-16,1 4-1 0,-1 4 0 15,0 3-2-15,1-7 1 16,-1 4-1-1,-4 0 1-15,4-1 0 16,-4 9 0-16,5-8-1 16,-5-1 1-16,-4 1-1 15,-1 4 1-15,-3-1-1 16,-1 5 0-16,1-9 0 16,0 1 0-16,-1 4 0 15,5-4 0-15,-5-1 0 16,5 1 1-16,4-4-1 15,5 4 0-15,-1-8 0 0,0-3 0 16,1-5 0-16,-1 12 1 0,5-7-2 16,-1-1 1-16,-4 4-1 15,5 1 1-15,-5-5-3 16,9 4 1-16,0 0-3 16,-4 1 0-16,-9-1-4 15,4 0 0-15,5 0-5 16,-14 4 1-1</inkml:trace>
  <inkml:trace contextRef="#ctx0" brushRef="#br0" timeOffset="56876.2647">13747 11063 16 0,'-22'-15'8'0,"5"-15"-11"0,17 18 8 15,-4 1-1-15,-9 0 0 16,1-1 3-16,-1 1 1 16,-4 0-9-16,0 3 1 0,-9 4 6 15,5 4 1-15,0 4-3 16,4 4 1-16,-1 3-2 15,1 4 0-15,5 4-3 16,-1 0 1-16,4 15-1 16,5 4 1-16,4 11-2 15,0 8 1-15,4 7-1 0,1-3 0 16,-1 7 0-16,-4 11 1 16,4-11-1-16,0 4 0 15,-4 0-4-15,0-8 1 16,-4 5-5-16,0-16 0 31</inkml:trace>
  <inkml:trace contextRef="#ctx0" brushRef="#br0" timeOffset="59137.5745">13414 11078 30 0,'-8'-3'15'0,"21"-16"-19"0,-5 15 25 0,1-8-20 16,4 5 1-16,-1-1 0 16,5 1 1-16,0-1-3 15,5 1 1-15,-1-1 1 16,9 1 1-16,4-5-1 15,8 1 0-15,1-1-1 16,0 5 1-16,-5-4-1 0,0-1 0 16,5 5 0-16,4-1 1 0,4 4 0 15,0-7 0-15,4 7 0 16,1 0 0-16,8-3 0 16,8-5 1-16,-8 1-2 31,-5-4 1-31,1 4-1 15,0-1 1-15,-1 1-1 16,5-4 0-16,-4 3 0 16,-1 1 0-16,10 3 0 0,3 1 1 15,-8-1-1-15,0 8 0 16,-5-3-1-16,1 3 1 16,0 0-1-16,-1 0 1 0,1 7-2 15,-5-7 1-15,1 4 0 16,7 0 0-16,-7-4 0 15,3 0 1-15,-3 0-1 16,-14 0 1-16,18-4 0 16,0-4 0-16,-1 5 0 15,5-5 0-15,-4 0-1 16,4 5 1-16,-5-5 0 16,5 4 0-16,0 1 0 15,-4 3 0-15,-5 0-1 0,0-4 0 16,-4 4 0-16,5 0 1 15,-1-8-1-15,5 4 1 16,-1 1-1-16,-3-5 0 16,3 4 0-16,5 4 0 15,-8 0 0-15,3-4 1 16,-3 1 0 0,-5 3 0-16,0 7-1 15,0-3 1-15,0-4-1 0,4 8 1 16,-4-8-1-16,-4 3 0 15,4 1 0-15,0 0 0 0,1 4 0 16,-6-1 0-16,1-3 0 16,0 0 0-16,0 3 0 15,-4-7 1-15,-5 4-1 16,0-4 0-16,9-4 0 31,-9 4 0-31,1 0 0 16,-1 4 1-16,0-4-1 15,-4 4 0-15,-4 0-1 16,-4-1 1-16,-1 5 0 0,-3-4 0 16,-5 3 0-16,0 1 0 15,0-1-1-15,-5 5 1 16,-3 3 0-16,0-4 1 0,-1 1 0 16,-4 3 0-16,5 7 0 15,-1 1 1-15,-3 4-1 16,3 3 1-16,1 4-1 15,3 0 0-15,-3 8-1 16,-1-1 1-16,1 5-1 0,-1-5 0 16,1 1 0-16,0-1 0 15,-5 1 0-15,0 7 1 16,0-7-1-16,1 3 0 16,-1-7 0-16,-4 0 0 0,4-4 0 15,-4-4 0-15,0 1 0 31,0-5 1-31,-4-3 0 16,0-1 0-16,-1-3 0 16,-3 0 0-16,4-4 0 15,-5-3 0-15,0 7-1 16,-3-8 1-16,-1 8-1 0,0-11 1 16,-4 3-1-16,0-4 1 15,-4 5-1-15,-1-1 1 0,-7 1-1 16,-1 3 0-16,-4-4 0 15,-5 0 0-15,-3 1-1 16,-1-1 1-16,-8 0 0 16,-4 5 0-16,-5-5 0 15,-8-4 0-15,4 9 0 0,5-9 0 16,-10 4 0-16,6 5 1 31,-1-1-1-31,4 0 0 16,-8-8 0-16,0 12 0 15,-13-3-1-15,8-1 1 16,-3 7 0-16,-5-7 1 16,0 1-1-16,4-5 0 0,1 0 0 15,3 1 0-15,-8-5 0 16,13-3 1-16,0 0-2 16,0 0 1-16,-9-1 0 15,1 1 0-15,8 0 0 16,-5 4 0-16,-8-5 0 0,0-3 0 15,5 0 0-15,-1 0 0 16,-4-3 0-16,0-1 0 16,-30 4 0-1,5 0 1-15,8 0-1 16,4 0 0-16,5 0 0 16,-1 0 1-16,1 0-1 31,8 0 0-31,4 0-1 0,5 0 1 0,0 0 0 15,4 0 0-15,-1 0-1 16,6-8 1-16,-1 8 0 16,0 0 0-16,4 0 0 15,-4 0 0 1,13 0 0-16,4 0 0 16,9-4 0-16,0-3 0 15,-1 3 0-15,1 4 0 0,4-4 0 16,-4-3 0-16,4 3 0 15,0 0 0-15,-1 0-1 16,1 1 1-16,5-1 0 0,-1 0 0 16,0 0-1-16,-4 4 1 15,4-4 0-15,0 1 0 16,5-1-1-16,-1 4 1 16,5 0-1-1,0 0 1-15,-1 0-1 16,1 0 0-16,4-4 0 15,0 4 0-15,0 0-1 16,4-4 1-16,0 0 0 16,1 4 1-16,3-3-1 15,1-1 1-15,3 0-1 0,1 0 1 16,0-7-1-16,-1 7 1 16,5-3-2-16,0 7 0 0,0 0-1 15,0 0 1-15,9-8-2 16,0 1 1-16,-1-1-1 15,5 0 0-15,4 1-1 16,4-1 1-16,5-7-1 16,3 0 0-16,1-4 0 15,0 0 1-15,0-4-2 16,4 5 1-16,0-5 0 0,-4-4 1 16,0 5 1-16,-5-1 0 31,-3 4-2-31,-5 0 0 0,4 4-4 0,-17-8 1 31</inkml:trace>
  <inkml:trace contextRef="#ctx0" brushRef="#br0" timeOffset="67751.9547">18993 10919 23 0,'-4'-3'11'0,"8"-5"-12"16,-8 4 11-16,0 0-9 0,-5 1 0 15,5-1 2-15,0 0 0 16,-5 4-3-16,5-4 0 16,-5 4 4-16,5 0 0 15,-4 4 0-15,-1 0 1 16,1 0-1-16,3-1 1 15,-3 5-2-15,-1 3 1 0,1 5-1 16,-1 6 0-16,5 1-2 16,-5 0 1-16,5 7-2 15,0 8 1-15,0 3-1 16,-1 1 1-16,1 7-2 0,0 0 1 16,0 8 0-16,-1-8 1 15,1-7 0-15,0 3 1 16,0-3-1-1,-1-8 1-15,1-4-1 16,0-3 1-16,4-5-1 16,0-3 1-16,-4-4-2 15,-1 1 1-15,5-5 0 16,-4 0 1-16,4 1-1 16,0-5 0-16,0-3 0 15,0 0 0-15,0-4 0 16,0 0 0-16,4-8-1 0,1-3 1 15,3-4-1-15,1 0 1 16,-1-1-1-16,1 1 0 16,3-4 0-16,1 4 0 0,0 4-1 15,4-4 1-15,4 3-1 16,1-3 1-16,7-4-1 16,-3 8 0-16,0 0 0 31,-1 3 1-31,1-3-1 15,3 3 0-15,-3 1 0 0,-5 3 1 16,-4 0-1-16,0 4 1 16,-4 4-1-16,0 0 1 0,-5 3 0 15,-3 8 0-15,-1 0 0 16,-4 1 0-16,0-1 0 16,0 0 0-16,-9 4-1 15,1 4 1-15,-5-1 0 16,-4-3 0-16,-4 0 0 15,-1 0 0-15,-7-4-1 16,-5-4 0-16,0-3 1 16,-1 0 0-16,1-5 0 0,-4-3 0 15,0-3 0-15,-1-1 0 16,5 0-2-16,0-4 1 0,4 1-3 31,9-4 1-31,4-1-5 16,9-3 0-16,8-4-5 15,12-4 0-15</inkml:trace>
  <inkml:trace contextRef="#ctx0" brushRef="#br0" timeOffset="68117.8629">19487 11143 39 0,'-4'-4'19'0,"4"23"-24"16,0-15 33-16,0 11-26 15,-4 4 0-15,-5 3 1 16,1 5 1-16,-1 11-5 0,-4 11 0 16,-4-4 3-16,0 8 0 15,0 0-3 1,0 0 0-16,-4-7-4 16,8-9 0-16,0-6-7 0,5-9 1 15,8-7-1-15,4-11 1 16</inkml:trace>
  <inkml:trace contextRef="#ctx0" brushRef="#br0" timeOffset="68599.4379">19781 11207 36 0,'4'4'18'0,"5"11"-27"0,-9-8 38 16,0 9-26-16,0 2 0 16,-4 1 1-16,-1 8 0 15,1 7-5-15,-4 8 0 0,-1-1 3 16,1-3 1-16,-1 0-2 16,0 0 0-16,1-4-1 15,-1-8 1-15,5-3-1 16,-4-4 1-16,8-8-1 15,-5-7 0-15,5-4 0 16,0-11 0-16,5-5-2 0,3-10 1 16,1-12-1-16,3 0 1 15,6-3-1-15,7-5 1 16,-4-7 0-16,1 8 0 16,3 3 2-16,1 4 0 0,4 4 2 31,-1 8 0-31,5 15 0 15,0 7 0-15,1 11 0 16,-6 12 0-16,1 8-1 16,-9 11 1-16,-3 7-2 0,-6 4 0 15,-3-3-1-15,-5-5 0 16,-8-3-5-16,-5-4 1 16,-3-7-5-16,-6-8 0 0,-3-8-5 15,-4-19 0-15</inkml:trace>
  <inkml:trace contextRef="#ctx0" brushRef="#br0" timeOffset="68819.4318">19530 10609 49 0,'-26'-11'24'0,"18"15"-35"16,8-4 46-16,-5 3-39 16,1 1 1-16,-4 0-5 0,-1 0 1 15,5 3 0-15,8 1 1 16</inkml:trace>
  <inkml:trace contextRef="#ctx0" brushRef="#br0" timeOffset="69500.0871">20505 11286 24 0,'9'8'12'0,"16"-16"-12"0,-21 8 12 0,-4 0-10 15,0 0 0 1,0 0 4-1,0 0 1-15,0-7-8 0,0-1 0 16,-4 1 4-16,0-5 1 16,-5 1-2-16,1 0 1 15,-1-4-2-15,-4-1 1 0,1 5-1 16,-1 11 0-16,-4-4 0 31,0 4 1-31,0 0-1 16,-4 8 0-16,4 3 0 15,-5 4 1-15,5 4-2 16,4 4 1-16,5 3-1 16,-1 5 0-16,9-1 0 0,-4 0 0 15,4 0 0-15,4-7 0 16,1 0 0-16,3-8 0 16,5-4-1-16,0-11 0 0,8-7-1 15,0-5 1-15,1-6-2 16,-1-9 1-16,4-3-1 15,-3 3 1-15,-1 5 2 16,-4 3 1-16,0 4 1 16,4 11 1-16,1 8 2 15,-5 7 0-15,-5 8-1 16,1 11 1-16,-8 4-3 16,-1 4 1-16,-8-4-5 15,-1 0 1 1,-3-4-6-16,-1-3 1 15,5-8-7-15,4-4 0 0</inkml:trace>
  <inkml:trace contextRef="#ctx0" brushRef="#br0" timeOffset="69886.675">20990 10972 43 0,'-4'8'21'0,"4"15"-33"16,0-16 35-16,-4 12-23 15,0 0 0-15,-5 8 0 16,1 7 1-16,-1 3-1 0,-4 1 0 16,5 0 0-16,-5-4 0 15,5-4 1-15,-1-3 0 16,1-4 0-16,-5-12 0 15,4-3 0-15,1-8 1 16,-1-4-1-16,5-8 1 16,4-7-1-16,4-7 1 0,5-4-2 15,4-1 1-15,4 5 1 16,0 3 1-16,0 4-1 16,0 8 0-16,0 3-3 15,0 5 0-15,0 6-4 16,0 1 0-16,-4 0-8 15,4 4 0-15</inkml:trace>
  <inkml:trace contextRef="#ctx0" brushRef="#br0" timeOffset="70319.5722">21242 10995 43 0,'-17'27'21'0,"17"14"-37"16,0-33 37-16,0 7-20 16,0 4 1-16,0 3 0 15,0-3 1-15,0 4-4 0,4-4 1 16,0-4 1-16,5 0 1 16,-1-7-1-16,5-4 0 15,0-4-1-15,4-8 0 0,0 1 0 16,0-5 0-16,0-3 0 15,0-4 0-15,-4 4 0 16,0 0 1-16,-5 3 1 16,1 1 1-16,-1 4 0 15,-8 7 1-15,0 0-1 16,4 7 1-16,-4 12 0 0,0 8 0 31,-4 10-1-31,0 13 0 16,-5 6 0-16,-3 9 0 0,-5 10-1 15,-5-3 0-15,1 8-2 16,4-1 1-16,0-11-5 16,0-3 1-16,-4-20-6 15,8-3 1-15,4-20-8 16,9-22 0-16</inkml:trace>
  <inkml:trace contextRef="#ctx0" brushRef="#br0" timeOffset="70704.1788">22238 10829 36 0,'-13'15'18'0,"1"-30"-20"15,7 15 27-15,-3 7-22 16,-5 1 1-16,0 3 1 16,1 4 1-16,-1 8-8 15,4 7 1-15,1 4 4 0,4-3 1 16,4 10-2-16,4 8 0 31,-4 4-1-31,0 0 0 16,0-4 0-16,-9 8 1 0,-4-4-1 15,-12-4 1-15,-1 1 1 16,-8-5 0-16,0-3 0 0,4-12 0 16,1-7-4-16,-1-8 0 31,0-8-7-31,4-7 1 0,9-11-10 16,9-4 1-16</inkml:trace>
  <inkml:trace contextRef="#ctx0" brushRef="#br0" timeOffset="71136.7904">22204 11086 47 0,'4'15'23'0,"22"-15"-34"15,-17 4 39-15,-1 7-27 16,5 0 0-16,4 5 1 0,0-1 1 15,0 0-4-15,4 0 0 16,5-4 1-16,-1 1 1 16,5-5-2-16,-4-10 1 15,-1-1-2-15,1 0 1 16,-1-11-1-16,-3-4 1 0,-1 4 1 16,-4-4 0-16,-4-8 0 15,-5 1 0-15,-8-4 0 16,-4-4 1-16,0 3 2 15,-9 9 0-15,4 6 0 16,1 9 0-16,-9 7 1 16,4 11 0-16,-8 12 1 15,8 7 0-15,0 12-2 16,0-1 1-16,5 9-2 16,4-5 0-16,4-3-2 0,0 3 0 15,0-11-5-15,4 0 0 16,0-4-6-16,9-11 0 15,0-4-5-15,12-11 0 16</inkml:trace>
  <inkml:trace contextRef="#ctx0" brushRef="#br0" timeOffset="71621.5397">23290 10889 33 0,'-8'-4'16'0,"3"4"-25"16,5 0 25-16,0 0-14 15,-4-3 1-15,-4 3 2 16,-5 0 1-16,0 0-8 16,0 3 1-16,-4 5 4 0,-4 3 1 31,0 4-2-31,-9 4 1 15,0 4-2-15,0 0 0 16,5 3 0-16,-1 12 1 0,5 0-1 16,4 0 1-16,4-8-2 15,4 0 0-15,5-7-1 16,-4 0 0-16,3-8-1 16,10-8 1-16,3-7-2 15,5-7 0-15,4-16 0 16,4-3 0-16,9-5 1 15,0 1 0-15,0 4 3 16,-5 3 1-16,1 4 3 16,-1 11 1-16,1 8 1 15,-5 8 0-15,-4 11-1 0,0 11 1 16,-8 8-5-16,-1 4 1 16,-8-1-6-16,-4 1 1 15,0-4-6-15,0-4 1 0,-1-12-8 16,5-3 1-16</inkml:trace>
  <inkml:trace contextRef="#ctx0" brushRef="#br0" timeOffset="71949.905">23575 10802 47 0,'9'38'23'0,"-5"4"-33"0,-4-27 41 16,0 7-30-16,-4 9 1 15,-5-1 0-15,1-4 1 0,-5 5-3 16,-4-1 0-16,4-7 3 16,-4-8 0-16,0-4-1 15,0-7 1-15,4-8-2 0,5 4 1 16,-1-11-1-16,9-8 0 15,0 0-1-15,5 0 0 0,3-4-1 16,1 4 1-16,-1 4-2 16,1 4 1-16,-1 0-6 15,-3-1 0-15,3 5-8 16,5-1 1-16</inkml:trace>
  <inkml:trace contextRef="#ctx0" brushRef="#br0" timeOffset="72669.0766">24048 10848 36 0,'9'3'18'0,"8"-10"-20"16,-17 7 27-16,0 0-21 0,-5-4 1 15,-3 8 3-15,-5 0 1 16,-8 3-10-16,-5-3 0 31,-4 11 7-31,5 4 1 31,-13 30-3-31,12-7 1 16,9 3-2-16,9 4 0 16,-1-7-2-16,13 0 1 0,5-8-2 15,4-4 0-15,-1-11-2 16,10-4 1-16,3-11-2 15,1-8 1-15,-1-11-1 16,1-12 1-16,-1-3-1 16,-3-12 1-16,-1-18 0 15,-4-12 0-15,0-11-1 0,0-19 1 16,-4 11-1-16,-5-4 1 16,1 12 1-16,-1 11 1 15,-3 15 1-15,-1 12 1 16,0 11 1-16,0 11 0 0,1 12-1 15,3 26 0-15,-4 4-1 32,1 19 0-32,-1 18-2 0,0 13 1 0,5 2-1 31,-5-2 1-31,0 2 0 16,5-2 0-16,-5-9 0 15,5-3 1-15,-5 0-1 0,4-16 1 16,-3 1 0-16,-5-16 0 15,4 1 1-15,0-16 0 0,-4-7-1 16,0-8 0-16,0-3-1 16,0-16 0-16,9-11-1 15,3-12 1-15,5-3-1 16,5 4 0-16,3 3 2 16,5 8 1-16,4 15 2 15,4 12 1-15,9 22 0 16,4 8 1-16,-8 26-2 0,-5 11 1 15,-12 12-6-15,-9 8 0 16,-9 3-12 0,-12-8 0-16,-9-3-7 15,1-30 1-15</inkml:trace>
  <inkml:trace contextRef="#ctx0" brushRef="#br0" timeOffset="76790.0604">13862 11370 23 0,'-13'3'11'0,"9"-18"-9"0,4 15 12 0,0 0-15 16,-5 4 1-16,1-4-1 16,0-4 1-16,0 4 0 31,-1 4 0-31,1 7-1 15,4-7 1-15,0 0 0 16,0 7 1-16,9-3 0 16,3 7 1-16,1-7 1 0,4-1 0 15,4-3 0-15,5 0 0 16,4 0-1-16,4-1 1 16,0 1-2-16,0 0 1 15,4 3-2-15,-4 5 1 0,0-5-3 16,-4-3 1-16,9-4-3 15,7-4 1-15,-3 1-3 16,4-1 0-16,0-8-3 16,-5-3 1-16</inkml:trace>
  <inkml:trace contextRef="#ctx0" brushRef="#br0" timeOffset="76950.6761">15322 11396 13 0,'-17'46'6'0,"30"-12"-18"32,-13-27 7-32</inkml:trace>
  <inkml:trace contextRef="#ctx0" brushRef="#br0" timeOffset="77505.5346">15254 11578 20 0,'-8'11'10'0,"3"0"-6"16,5-11 21-16,0 0-22 0,0 0 0 15,5-7 1-15,3-4 1 16,5-5-7-16,0-10 1 16,8-8 3-16,0-8 1 15,9-15-3-15,0-11 1 16,4 8-2-16,4-4 1 15,-4-1 0-15,5 5 0 0,-1 7 0 16,0 7 0-16,-4 5 0 16,1 3 1-16,-10 15 0 15,1 4 1-15,-5 8 0 16,0 15 1-16,-4 7-1 16,0 15 0-16,-4 12 0 15,4 23 0-15,-4 11-1 16,0-4 0-16,-5-4-1 15,1 8 0-15,-1-11 0 0,1-8 0 16,-5-8 0-16,0-11 0 16,0-8 0-16,1-7 0 15,-1-11-1-15,5-8 1 16,-1-15-1-16,5-12 0 16,0-10-1-16,-1-13 0 0,-3-6 0 15,-1 10 1-15,1 1 0 16,-1 3 1-16,1 8 1 31,-5 8 0-31,5 10 2 16,-1 9 0-16,5 3 1 15,4 23 0-15,-4 11 0 0,0 12 0 16,-5 18-1-16,-4 1 1 16,1 0-4-16,-1 7 1 0,0-12-5 15,0-3 0-15,5-11-6 16,4-12 0-16,4-7-5 15,-4-15 0-15</inkml:trace>
  <inkml:trace contextRef="#ctx0" brushRef="#br0" timeOffset="77838.7333">16668 11426 35 0,'0'4'17'0,"21"-23"-20"0,-12 8 29 16,4 7-22-16,8-3 0 16,4-5 3-16,10 1 1 15,16-4-10-15,8 0 1 16,14-1 4-16,12-6 1 15,17-5-2-15,13-3 1 0,0 0-3 16,-4 15 0-16,-9 3-1 16,-13 5 1-16,-8 10-4 15,-13 5 1-15,-4 3-8 16,-13 1 1-16,-12 3-3 16,-18-15 0-16</inkml:trace>
  <inkml:trace contextRef="#ctx0" brushRef="#br0" timeOffset="113035.0074">14909 15429 16 0,'-4'-15'8'0,"4"-19"-11"15,4 23 9-15,-4-1-2 16,0 5 1-16,0-1 1 16,0-3 1-16,0 0-9 15,0 7 0-15,-4-4 6 16,4 4 1 0,-4 1-2-16,4 3 0 15,0 0-1-15,0 0 0 16,0 3 0-16,0-3 1 15,0 0-1-15,0 0 1 0,4 4-1 16,0-4 1-16,5 4-1 16,-1 0 0-16,5-4 0 15,4 4 0-15,0-4 0 16,9-4 0-16,-1 0-1 16,1 4 1-16,4 0 0 0,4 0 1 15,-5 0-1-15,1 0 0 16,4 0 0-16,0 0 0 15,0 0 0-15,1 0 0 0,3-4-1 16,0 0 0-16,5 8 0 16,-1-4 0-16,-3-4 0 15,3 1 1-15,1 3-1 32,-1-4 0-32,-3 0 0 0,-1 0 0 0,0-3 0 31,1-1 0-31,-5 8-1 15,4 0 0-15,0-4 0 0,1 4 1 16,-1 4-1-16,5 0 1 16,-1-4-1-16,-3 4 1 15,3 0-1-15,1-4 1 16,-1 3-1-16,5 1 0 16,0-4 0-16,0 0 1 0,0 0-1 15,-5 4 0-15,1 0 0 16,4-1 1-16,0 1-1 15,4-4 0-15,0 0 1 16,-4 4 0-16,0-4-1 16,4 4 0-16,0 0 0 15,0-1 1-15,0-3-1 16,-4 0 1-16,-5 4-2 16,1 4 1-16,-5 3-1 15,-4 8 1-15,-8-4-2 16,-5 4 0-16,0 4-5 15,-8-1 1-15,-8 5-8 0,-5 3 0 16,0 1-2-16,-9-9 0 16</inkml:trace>
  <inkml:trace contextRef="#ctx0" brushRef="#br0" timeOffset="114423.3299">15288 15426 21 0,'-4'-12'10'0,"0"-7"-10"0,4 19 14 15,0-7-10-15,-5 3 0 16,1 0 3-16,0 4 1 0,0-7-9 16,-1 7 0-16,-7 0 6 15,3 3 1-15,1-3-2 16,3 4 0-16,-3 0-2 16,4 0 1-16,-5 3 0 31,1 8 0-31,-1 8-1 15,5-4 1-15,0 8-1 16,-1-1 0-16,-3 8 0 16,-1 8 0-16,5 3-1 15,0 8 1-15,-1 11-1 0,1 1 1 16,4-5-1-16,-4 5 1 16,0-1-1-16,-5 0 1 15,1-3-1-15,3-8 0 16,1-4-1-16,-4-4 0 0,-1-7-2 15,1-4 0-15,-1-11-6 16,1-4 1-16,3-8-9 16,1-18 0-16</inkml:trace>
  <inkml:trace contextRef="#ctx0" brushRef="#br0" timeOffset="115402.4178">15744 15917 22 0,'0'-3'11'0,"8"-1"-5"0,-8 4 7 0,0 0-8 16,0 0 0-16,0-4 1 15,-4 4 1-15,0 0-9 16,4-4 0-16,-4 4 7 15,-1-3 0-15,1-1-2 16,0-4 0-16,0 1 1 16,-5-5 0-16,1 1 0 15,-1 3 1-15,1-3-2 16,-1 0 1-16,1-1-1 16,-1 1 1-16,0-4-3 15,1 0 1-15,-5 3-1 16,-4 1 0-16,0 3-1 0,-8 5 1 15,-1 3-2-15,-4 7 0 16,5 5 0-16,-1 6 0 16,9 9-1-16,0 7 1 15,13 4 0-15,4 0 0 0,4-1-1 16,9 1 1-16,0-7 0 16,-1-1 0-16,5-7 0 31,5-5 0-31,-1-10-1 15,0-4 0-15,1-8 0 16,-1-4 0-16,4-10 0 0,-3 2 1 16,-5 1-1-16,0 0 1 0,-4 0 1 15,-5 4 1-15,1-1 0 16,-1 5 1-16,-4-1 0 16,5 1 0-16,-9 7 0 15,0 0 0-15,4 3 0 16,0 5 0-16,-4 0-1 15,0-1 0-15,0-3 0 16,0 0 0-16,0-4 0 16,0 7 0-16,0-3-1 15,0 0 1-15,0-4 0 16,-4 4 0-16,4-1-1 0,0 1 1 16,0-4-1-16,0 0 0 15,0 0 0-15,0 0 1 16,0 0-1-16,0 0 0 15,0-7-1-15,0-1 1 0,0 8 0 16,4-8 1-16,1-3-1 16,-1 0 0-16,0-1 0 15,-4-7 0-15,0 4-1 16,0-7 1-16,-4 3-2 16,0-4 0-16,-5-3-2 15,-4-1 0-15,1 1-1 16,-1-1 1-16,0 1-3 15,0-1 0-15,5 4-6 16,12 1 0-16</inkml:trace>
  <inkml:trace contextRef="#ctx0" brushRef="#br0" timeOffset="116328.961">16332 15630 26 0,'8'4'13'0,"5"-12"-12"0,-9 4 15 15,-4 4-12-15,0 0 0 16,9 0 1-16,-9 0 1 0,0 0-8 16,0 0 1-16,0 0 5 15,0 0 1-15,0 0-2 16,0-7 1-16,-5-1-1 15,1 1 1-15,-4-5-1 16,-1 8 0-16,-4 4-1 16,1-7 0-1,-5 7-1-15,0 0 1 0,-1 0-2 0,1 4 0 16,5 7 0-16,-1 4 0 16,4 4 0-16,1 4 0 15,4-1-1-15,-1 1 0 16,5 0 1-16,0-4 0 0,0-8-1 15,5 1 1-15,3-1-1 16,1 0 1-16,3-3 0 16,1-1 0-16,0 1 0 15,4-4 0-15,4-1 0 16,1 1 1-16,-1 0-1 16,4 0 0-16,-3 0 0 15,3 7 1-15,1 12-1 16,-1-1 1-16,1 9-1 15,-5 3 1-15,-4 4-1 16,0 3 1-16,-4 5-1 16,-4 3 1-16,-1-4 0 15,-8 4 0-15,0 4 0 32,-4-7 1-32,-9-5 1 0,-8 9 0 15,-9-1 1-15,-8-8 1 16,-9-3-1-16,-4-4 0 15,-9-7 0-15,0-5 0 16,1-3-2-16,3-7 0 16,5-1-3-16,-4-3 0 15,12-5-4-15,5-6 0 0,8-13-7 16,13-18 1-16,13-3-8 16,8-16 1-16</inkml:trace>
  <inkml:trace contextRef="#ctx0" brushRef="#br0" timeOffset="117202.7218">16898 15895 26 0,'-4'19'13'0,"4"0"-12"0,0-12 12 0,0-3-11 15,-5 7 0-15,1 1 3 16,0 3 0-16,0 0-6 16,-5 4 1-16,1-4 4 15,-1 4 0-15,1-4 0 16,-1 4 1-16,1-4-1 15,-1 0 0-15,5-3 0 16,0-5 0-16,-1 1 0 16,5-1 0-16,0-7-1 15,0 0 1-15,0-11-2 16,0 0 1-16,5-1-1 16,-1-7 1-1,4-7-2-15,1-4 1 0,-1-8-1 16,5-4 0-16,0 0-1 15,0-7 1-15,-1-4-2 16,1 0 1-16,0-7-1 16,4 3 1-16,0 0-1 15,0 8 1-15,4 7 0 16,1 8 1-16,-1 4 0 16,-4 11 1-16,0 0 0 15,4 8 0-15,1 7 0 16,-5 8 0-16,0 7 0 15,0 12 0-15,-4 3-1 16,-1 9 0-16,1 6-1 16,0 8 1-16,0 1-1 15,-1-5 1-15,1 4-1 16,4 8 0-16,0-4 0 0,-4-8 0 16,0 1-1-16,0-9 1 15,-1-2-1-15,1-1 1 16,-4-12 0-16,-1 5 0 15,1-5-1-15,-1-3 0 16,-4-3 0-16,1-9 0 16,-1-3 1-16,-4-4 0 0,4-8 0 15,1-3 1-15,-1-4 0 16,-4-12 0-16,0-3 0 16,0-8 0-16,4-3-1 0,-4-5 1 15,4-11-1-15,1-3 1 16,-1-8-2-16,0 0 1 15,5 3-2-15,-1 9 1 16,5-5-2-16,0 12 1 16,-5 4-5-16,1-1 0 0,-1 8-8 31,5 0 0-31,-9-3-2 16,-4-5 0-16</inkml:trace>
  <inkml:trace contextRef="#ctx0" brushRef="#br0" timeOffset="135615.1742">18329 14188 18 0,'-13'-15'9'0,"26"11"-8"16,-13-3 9-16,0-1-8 16,0 8 0-16,0 0 1 15,0 0 1-15,0 0-5 16,0-3 0-16,0-1 4 16,0 4 0-16,4-8 0 0,-4 1 0 15,0-5 0-15,4 8 0 16,1-7 1-16,3 4 0 15,-8-5 0-15,4 1 0 16,-4 3-1-16,5-3 1 16,-5 0-2-16,0-1 1 15,0-7-2-15,0 8 1 16,-5-4 0-16,1-4 0 16,-4 0-1-16,-1 0 1 0,-4-7-1 15,1-1 1-15,-1 12-1 16,0-4 1-16,0 4-1 15,-4 4 0-15,0 11-1 16,0-4 1-16,0 11-1 16,0-3 1-16,0 7-1 15,0 5 0-15,4 6-1 16,0-3 1-16,5 4 0 16,4 7 1-16,4 0-1 15,0 1 0-15,4 7 0 16,0-1 1-16,0-6-1 0,1-9 0 31,3 5 0-31,-3-1 1 0,3 1-1 16,1-1 0-16,-5 1-1 15,4-1 1-15,1-3-4 16,-1 0 1-16,1-4-4 16,4-4 1-16,-1-4-7 15,1 0 1-15,8-7-2 0,5-8 1 16</inkml:trace>
  <inkml:trace contextRef="#ctx0" brushRef="#br0" timeOffset="136186.3245">18768 14014 26 0,'-5'-7'13'0,"1"-12"-18"0,4 11 24 16,0 1-18-16,-4-1 1 15,-5 1 2-15,1-5 1 16,-5 1-5-16,-4 0 0 15,0-5 3-15,-4 9 0 16,-1-5-1-16,1 5 1 16,4 7-2-16,-4 7 1 15,-1 1-1-15,1 3 0 0,0 5 0 32,-1-1 0-32,5 7 0 0,5 1 0 0,-5 7-1 15,12 1 0-15,1-1 0 31,8 4 0-31,1-4-1 16,12-3 1-16,0-1-1 16,0-3 1-16,4-4-1 15,0-8 1-15,5-7-1 16,-1-4 0-16,5-4 0 16,0 0 0-16,0-11 0 15,-5-4 1-15,-3-3-1 16,-5-1 1-16,-4-4 0 0,-1 1 0 15,-7-4-1-15,-5-1 1 16,-5 1-2-16,-3 11 1 16,4 0-3-16,-5 4 0 15,5 8-5-15,4 3 0 16</inkml:trace>
  <inkml:trace contextRef="#ctx0" brushRef="#br0" timeOffset="136891.588">19057 13806 34 0,'-25'15'17'0,"16"-30"-28"15,5 15 30-15,-5 4-14 16,-4 0 1-16,1 3 2 15,3 5 0-15,1-1-11 16,-1 4 1-16,1 8 6 0,-1 3 1 0,5 5-3 16,0 3 0-16,8 7-1 15,0-3 0-15,5-4 0 16,-1-4 0-16,1 1 0 16,-1-1 0-16,1-4 0 15,-1-3 1-15,1-4-1 31,-1-4 1-31,1-7 0 16,-1-1 0-16,1-7-1 16,-5-3 0-16,5-5-1 0,-1-3 1 15,1-4-1-15,3-8 1 16,-3-4-1-16,4-3 0 16,-5 0 0-16,5-4 0 15,0-4-1-15,0 0 1 16,4 0 0-16,-5 0 0 0,1 1 0 15,4 6 0-15,0 1 0 0,0 7 0 16,0 1 0-16,0 3 0 16,0 4 0-16,0 3 1 15,0 5-1-15,0 7 0 16,0 3 0-16,0 5 1 0,1 0-1 16,-6 3 0-16,1 8 0 15,0 4 1-15,0 3 0 31,-5 8 0-31,1 0 0 16,-5 12 1-16,-4 3-1 16,-4-8 1-16,-5 9-1 15,-4-1 1-15,1 0-2 16,-5 0 0-16,0-3-1 16,-5-5 0-16,5-7-4 0,0-4 1 15,0 1-3-15,0-12 0 16,4-4-4-16,5-8 1 15,8-14-4-15,8-8 0 16</inkml:trace>
  <inkml:trace contextRef="#ctx0" brushRef="#br0" timeOffset="137581.3927">19977 13738 24 0,'-4'-4'12'0,"-1"-3"-17"0,5 7 17 16,0 0-10-16,-4 0 1 15,4 0 3-15,-4 0 1 16,4 0-8-16,0 0 1 0,0 0 5 16,-4 0 0-16,4 0-1 15,-5 0 1-15,5 0-2 32,-4-4 1-32,4 4-1 0,0-8 0 0,-4 1-1 15,0-4 1-15,-1-1-1 31,-3-3 0-31,-1 0-1 16,1 4 1-16,-13-1-1 16,-1 5 0-16,-3 3-1 0,-9 4 1 15,0 7-1-15,-1 9 1 0,6 2-1 16,-5 9 0-16,8-4 0 16,5 7 1-16,4 0-2 15,4 4 1-15,0 0-1 16,5 0 1-16,8-3 0 15,0 3 0-15,8-8 0 0,5 1 0 16,4 3 0-16,4 0 0 16,5-3 0-16,4-5 1 15,-5 5-1-15,1-4 1 16,-5-5-1-16,0-2 0 16,-4 2 0-16,0 1 0 15,-4-3 0 1,-4 2 1-16,-5 1-2 15,-8 8 1-15,-9-4 0 16,-4-5 0-16,-4 1-2 16,-9-3 0-16,0-9-3 0,4-3 0 15,5-4-4-15,0-8 0 16,8-11-4-16,9-7 0 16</inkml:trace>
  <inkml:trace contextRef="#ctx0" brushRef="#br0" timeOffset="137954.7528">20194 13284 41 0,'-8'-11'20'0,"3"7"-29"16,5 4 38-16,0 8-28 15,0 3 1-15,0 8 4 16,5 7 0-16,-1 16-6 16,-4 3 0-16,4 12 3 15,-4 7 1-15,0 12-1 0,0 4 0 16,0-1-2-16,0 4 0 15,0-3-1-15,0-12 1 16,-4 0-2-16,0-8 0 16,4-7-3-16,-5-11 1 15,1-8-6-15,-4-7 1 16,-1-12-6 0,1-19 0-16</inkml:trace>
  <inkml:trace contextRef="#ctx0" brushRef="#br0" timeOffset="138204.8768">19828 13863 43 0,'-9'4'21'0,"9"-4"-23"0,5 0 38 0,3-4-30 15,9 4 1-15,9 0 1 16,8 4 1-16,13 0-13 16,4-4 1-16,0 3 2 15,-4 1 1-15,-5 0-14 16,-3 0 1-16,-27-1-4 16,-20-3 1-16</inkml:trace>
  <inkml:trace contextRef="#ctx0" brushRef="#br0" timeOffset="139120.2568">18235 14461 25 0,'0'-15'12'0,"17"7"-14"16,-13 4 17-16,1-3-13 15,-1 3 0-15,0 0 2 16,1 0 1-16,-1 1-6 31,9-1 1-31,-1 4 3 16,5 0 1-16,0 0-1 0,5 0 0 16,-1 0-1-16,5 0 0 15,3 0 0-15,-3-4 0 16,8 4 0-16,-4 0 0 15,0-4-1-15,4 0 1 0,4-3 0 16,0-1 0-16,1 1-1 16,-1-1 1-16,0-3-1 15,1 3 1-15,-1 1-1 16,-4-1 0-16,4 1 0 16,1-1 0-16,-1 0 0 15,5 1 0-15,-1-4 0 16,-4-5 0-16,1 5 0 15,3 3 0-15,5 1-1 16,0-1 1-16,0 5-1 16,-4-1 0-16,-1 4 0 15,-4 0 1-15,5 0 0 0,0-4 0 16,-1 4-1-16,-3-4 0 16,-10 4-3-16,1 0 1 15,-9 0-9-15,-8 8 0 16,-17-1-4-16,-13-26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5T21:48:54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18610 14847 34 0,'4'-8'17'0,"13"-3"-16"16,-8 3 17-16,-1 8-17 16,-3-11 1-16,-5 3 2 15,0 1 1-15,-5-1-6 16,1-3 1-16,-5-1 2 15,1-3 1-15,-5-4-2 16,-4 0 1-16,-4-7-2 16,-5-8 1-16,-3-4-1 15,-1 0 0-15,-9 4 0 0,1-4 1 16,0 1 1-16,-1-1 0 16,-3 0 0-16,-5 8 1 0,0 3-1 15,0-7 1-15,-4-8-1 16,4 16 1-16,-4-8-3 15,-4 4 1-15,4 3-1 32,-13-3 0-32,4 3 0 15,1 5 0-15,-5-1 0 16,-4 0 0-16,-1 4 0 0,6 4 1 16,-1 4-1-16,-4 0 1 15,-1 3-1-15,1 4 0 0,4 8 0 16,5 4 1-16,-1 3-2 15,1 4 1-15,-1 0 0 16,5 12 0-16,4-1-1 16,8 4 1-16,5 1-1 0,-1-5 1 15,-3 1 0-15,8-1 0 16,4 1 0-16,0 3 0 16,0 0 0-16,5 8 1 0,3-4 0 15,1-4 0-15,4 8 0 16,4 8 1-16,0-1-2 15,5 0 1-15,-1 1-1 16,1 11 1-16,-1-8-1 16,1 4 0-16,4 0 0 15,4 7 0-15,4-7 0 16,4 4 0-16,1 0 0 16,-1-4 0-16,5 3 0 15,0-3 0-15,-5 8 0 16,5-4 0-16,-4 3 0 15,8-3 0-15,0 0 0 32,0-1 1-32,0-3-1 15,0 4 1-15,4 0-1 16,5 0 0-16,-1-4 0 16,5-4 1-16,0 0-1 0,8 0 1 15,-4 0-1-15,5-3 1 16,-1-5-1-16,-4-7 1 15,0 0-1-15,4 4 1 16,5-4-1-16,0 0 1 16,-1 0-1-16,1-3 1 0,-1-5-1 15,-3-7 1-15,8-4-1 16,-1 0 0-16,6-3 0 16,-1-1 1-16,0-7-1 15,0-4 0-15,0-8 0 16,0-7 1-16,4-4-1 15,1 0 0-15,-5-3 0 16,-4-5 0-16,0 1 0 16,4-5 1-16,0-3-1 0,0-3 1 0,-9-1-1 15,1-4 1-15,-5-3-1 16,-4-8 1-16,-4 4-1 16,0 3 1-16,-4 1-1 31,-5-4 0-31,4-1 0 15,-3 5 0-15,-1 0 0 16,5-1 1-16,-1 5-1 16,-4-5 0-16,-4-3 0 15,-4 4 0-15,0-5-1 0,0 1 1 16,0-8-1-16,-1 12 1 16,1-8-1-16,8 4 1 15,-8 0-1-15,0 3 1 16,0-3-1-16,0-8 1 0,-1 8-1 15,-3 4 1-15,4 3-1 16,-5-7 1-16,1 4-1 16,-5-1 0-16,0 1 0 0,0-1 0 15,-4 8-1-15,0 4 1 32,-4-3-1-32,0-1 0 15,0 0-3-15,-1 4 1 0,-3 4-6 16,4-4 1-16,-1 0-6 15,-3-4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05:26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3790 6394 28 0,'-4'-3'14'0,"-9"-1"-12"0,5 0 14 0,3 0-13 15,-3-3 0-15,-5-5 0 16,-4 5 0-16,0-5-5 15,0 1 1-15,-9 0 3 16,5-1 0-16,-13 1-2 16,0-4 1-16,4 0 0 15,-4 0 0-15,-4-1 1 16,4 5 0-16,8-4-1 31,-8-8 0-31,-4-3 0 16,4 3 0-16,-9 0-1 0,0 1 1 15,-3-5-1-15,-5 4 1 16,4-3-1-16,0-1 1 0,-9 5-2 16,1-1 1-16,0 8-1 15,4-8 1-15,-5 1-1 16,-3 3 0-16,3-4 0 16,-8 8 0-16,9-4 0 15,0 8 0-15,4-5 0 16,-9 1 1-16,5 11-1 15,4 4 0-15,-1 8 0 16,6 3 1-16,-10 5-1 16,5 10 1-16,0 0 0 0,4 1 0 15,-8-1 0-15,4 5 0 16,4-9 0-16,0 12 0 16,4 8 0-1,-12-12 0-15,4 4 0 0,-4 0 0 0,3 4 0 16,1 0 0-16,5 0 0 15,-1 0 0-15,-4 15 0 32,-5 0 1-32,9 0-1 15,1-4 0-15,3 4 0 16,0 11 1-16,-3-11-1 0,3 4 0 0,-4 3 0 16,0 5 0-16,9-5 0 15,-5 1 0-15,14 3-1 16,7-7 1-16,-3 0-1 15,12-1 1-15,0 5 0 16,5-4 0-16,8-4-1 16,0-4 1-16,0 4 0 0,8 0 0 15,5-4 0-15,12 0 0 16,-3 0-1-16,8-3 1 16,4-1-1-16,0 4 1 31,13-11-1-31,4 4 1 15,-4-8-1-15,12 0 1 0,1 0-2 16,-1-4 1-16,1-3 0 16,12-5 0-16,1-3 0 15,-14 0 1-15,14-7 0 16,3-1 0-16,5-7 0 16,-8-4 0-16,-1 0 0 15,5 0 1-15,4-8 0 0,0 1 0 16,-5-5-1-16,5 1 1 15,-4-4 0-15,4 0 1 0,-13 0-2 16,4-4 1-16,1 7 0 16,-1-7 0-16,0 0-1 15,5 0 0-15,-4 1 0 16,-1 6 0-16,-4 1 0 31,-4 0 1-31,-4-5-1 16,-1-3 0-16,5-3 0 15,0-5 1-15,0 1-1 0,-9 3 1 16,1 0-1-16,-1-3 0 16,5-1 0-16,-9-3 0 0,4 4 1 15,-12 3 0-15,-1-4 0 16,-4 1 1-16,-3-4-1 16,-6-1 1-16,5-3-1 15,-12-3 1-15,-5 3-1 16,-4 3 0-16,-1-7-1 15,5-7 0-15,-4 3-1 16,-9 1 0-16,5-5 0 0,-1 1 0 16,5-8 0-16,-4 15 0 15,8-7 1-15,-4-1 0 16,-5 1 1-16,5-8 0 16,0 4-1-16,-1 0 1 0,1-8-1 15,-13 8 0-15,0-1-1 16,-13 13 1-16,-12 3-2 31,-9 3 0-31,-34 9-2 16,-9 7 0-16,-30 18-7 0,-3 9 1 15</inkml:trace>
  <inkml:trace contextRef="#ctx0" brushRef="#br0" timeOffset="14811.2011">11558 6179 24 0,'-5'3'12'0,"10"-25"-6"0,-5 14 12 0,0 1-15 16,0-1 1-16,-5 0 2 31,5 5 0-31,-4-5-8 15,0-3 0-15,-5 3 5 16,1 1 1-16,-5-5-2 0,-4 5 0 16,-4-5-1-16,-5 5 1 15,1-1 0-15,-5 1 0 16,0-1 0-16,0 1 1 16,1-1-1-16,-6-3 0 0,1 3 0 15,-4 0 0-15,0 1-1 16,-5-4 0-16,-4-1 0 15,5 5 0-15,-5-5-1 16,-9-7 1-16,1 4-1 16,0 4 1-16,-5 0-1 31,5-5 1-31,-13 9-1 0,-5-5 1 16,5 5-1-16,0-1 0 15,0 1-1-15,-5 7 1 16,5-8-1-16,4 12 1 15,-8 0-1-15,0 0 1 0,-14 11 0 16,14-4 0-16,0 4-1 16,-1-3 1-16,1 3 0 15,-1 4 0-15,-3-4 0 16,-1 11 0-16,-8-3 0 16,0 15 1-16,0-12-2 15,-9 5 1-15,0 6 0 0,9 1 0 16,-4 0-1-16,-1 4 1 15,5-5 0-15,8 5 0 16,1 0 0-16,-1 11 0 16,5-4-1-1,4 0 1-15,4 4 0 16,4 4 0-16,5-4 0 16,4-4 0-16,4 0 0 15,8 0 1-15,5-3-1 16,9-5 1-16,8 1-1 0,4 0 1 15,9-1-1-15,0 1 1 16,4 7-1-16,0 0 0 0,4-7 0 16,0-1 1-16,5 9-1 15,3-9 1-15,1-3-1 16,4-4 1 0,30 23-1-1,0-4 1-15,4-4-1 16,-4-11 1-16,-5 7-1 0,1-7 1 15,12 4 0-15,1-4 0 16,-1-1-1-16,0-6 1 16,-4-9-1-16,1 1 1 31,-1-4-1-31,0 0 1 16,4-4-1-16,1-4 0 0,-1 1 0 15,13-5 1-15,-8 1-1 16,8-1 0-16,0 1 0 15,-4 0 0-15,4-1 0 16,4-3 1-16,1 0-1 0,-5-1 0 16,9 1 0-16,-5 4 0 15,0-4 0-15,1-4 0 16,-1 0 1-16,5 0 0 16,-1 0-1-16,-3-4 1 15,-1 4-1-15,1-8 1 0,-5 4-1 16,0 1 0-16,-4-5 0 15,0 8 0-15,-5-7 0 16,5 3 0-16,4-4 0 16,9 4 0-16,-9 1 0 31,0-1 0-31,5 0 0 0,-1-4 0 16,0 1 0-16,-8-4 0 15,-4-1 0-15,4 1 0 16,0 0-1-16,0-8 1 15,-1-4 0-15,-3 8 0 0,4-8-1 16,-5 0 0-16,1-3 0 16,0-1 0-16,-9 1 0 15,-9-8 0-15,-3 4 0 16,3-1 1-16,-8 5 0 16,0-4 0-16,1-8 0 0,-1-4 0 15,0 0 0-15,-5-7 0 16,1 8-1-16,-4-5 1 15,-1-3-1-15,1 4 1 0,-9-1 0 16,0 1 0-16,-4-1 0 16,-5-3 0-16,-3 11 0 15,-5 1 1-15,-5-1-1 16,1 4 1-16,-4 0-1 16,3 0 1-16,-3-4-2 15,-1 0 1-15,1 0-1 16,-1 4 1-16,1-4-1 15,-5 0 1-15,-4 1-1 32,-4-1 1-32,-5 7 0 15,-4 1 0-15,5 0-1 16,-1 0 1-16,1-1-1 0,-1-3 1 16,0 8-1-16,5-1 0 0,0 1 0 15,0-1 0-15,4 1 0 16,0-4 0-16,-1-4 1 15,1 3 0-15,-4 1 1 0,-9 0 0 32,-4 3 0-32,0-7 0 0,-8 8 0 0,-9-1 0 15,-1 8-2-15,1 0 1 32,4 12-3-32,-4-1 0 15,0 8-6-15,-8 8 0 0,-14 7-6 16,5-23 1-16</inkml:trace>
  <inkml:trace contextRef="#ctx0" brushRef="#br0" timeOffset="60376.7638">22847 15963 12 0,'-4'4'6'0,"4"-8"-7"16,0 4 6-16,0 0 4 15,0 0 1-15,0 0 2 16,0 0 0-16,0 0-17 15,0 0 1-15,4 0 11 16,-4 0 0 0,9 0-5-16,-5 0 0 0,0 4-1 0,1-4 0 31,-1 3-2-31,0-3 1 0,5 0-3 16,-1-3 1-16,1-5-1 15,-1-3 1-15,1-1-1 16,-5-7 0-16,4 1 1 15,-3-5 1-15,-5 4 1 16,4-4 0-16,-4-3 1 16,0-5 0-16,0-3-1 15,0-3 1-15,0 10-1 16,-4 1 0-16,-1-5 0 16,1 5 0-16,-4 3 1 15,-1-3 0-15,-4 3 1 16,-4 4 1-16,0 0-1 0,0 0 1 15,-4 0 0-15,0 8 0 16,-1-4-1-16,1 3 0 16,0 1 0-16,-1 0 0 0,-3-1-1 15,8 5 1-15,-4-5-1 16,4 9 0-16,-5-5 0 16,1 4 0-16,0-3 0 15,-1 7 1-15,1-8-1 16,4 8 0-16,-4-4 0 15,4 1 1-15,4-1-1 0,0 0 0 32,0 4 0-32,1 0 1 15,-1 0-1-15,0 0 1 0,-4 0-1 16,4-4 0-16,0-3 0 16,1 10 1-16,-1-3-2 0,0-3 1 15,0-1 0-15,1 4 0 16,-1-4-1-16,4 0 1 15,1 1-1-15,-1 3 1 0,1-4-1 16,-1-4 0-16,1 1 0 16,3 3 0-16,1-4-1 15,-4 5 1-15,3-1 0 32,-3-4 1-32,4-3-1 15,-1 3 1-15,1-3-1 0,-4 3 1 16,-1-3-1-16,1 3 0 15,3-3 0-15,-3 4 0 16,4-1 0-16,-5 0 0 16,1 5 0-16,-1 3 0 0,0-4 0 15,-8-4 0-15,5 4-1 16,3 1 1-16,-4-5 0 16,1 4 0-16,-1-3 0 15,0 3 1-15,0 0-1 16,1 0 0-16,-1 1 0 15,0-1 1-15,0 0-1 0,0 0 1 16,1 0-1-16,-1 1 1 16,0-1-2-16,-4 0 1 31,0 0 0-31,0 4 0 16,-4 0-1-16,-1 4 1 0,-3-4 0 15,-9 4 0-15,4 0 0 16,4 3 1-16,-3 1-1 15,-1 3 1-15,-4 1-1 16,-9-9 1-16,-4 5-1 16,-4 3 1-16,4 1-2 0,5 7 1 15,-5-8-1-15,0 8 1 16,4-8-1-16,-3 0 0 16,3 5 0-16,-4-1 0 0,0-8 0 15,5 12 0-15,-1-7 0 16,1 3 1-16,-5-4 0 15,4 8 0-15,5 4 0 32,4 3 0-32,4-3 0 15,0 0 1-15,5 7 0 16,3-4 1-16,5 5-1 0,0 3 0 16,4 0 0-16,5 0 0 15,-1 0 0-15,5 0 0 16,0 0 0-16,0 8 0 15,4-1 0-15,0-3 1 16,4 0-1-16,4 3 0 0,1 1 0 16,4 3 0-16,0 1 0 15,4-1 0-15,4-3-1 16,4-1 1-16,1 5-1 16,4-1 1-16,0-3-1 15,-1-4 1-15,5 3-1 16,1 1 0-16,7 0 0 0,1-5 0 15,-1-3 0-15,5 1 0 0,0-1-1 32,0 0 1-32,0 0-1 15,-1-4 1-15,1 0 0 16,4 1 0-16,-4-9-1 16,0 1 1-16,-4-8-1 15,8 0 1-15,-4 0-1 16,-1-3 1-16,-3-5 0 0,0-3 0 15,-9 0 0-15,0 3 0 16,0-3 0-16,0-4 0 0,-4 0-1 16,4-4 0-16,4-11-1 15,0 0 1-15,1-8-2 16,-1 1 1-16,-4-5 0 16,0 1 0-16,-4 3 0 15,-4 4 1-15,-1 4 1 16,-4-8 0-16,1 4 0 0,-1 4 1 31,0 0-1-31,1 0 1 16,-1 0 0-16,-4 0 1 15,0 0-1-15,0 3 0 16,-4-3 0-16,0 4 1 0,-5-1-1 16,1 1 1-16,-1 0-1 15,1-1 0-15,-1 1-1 16,1 0 1-16,-1-5-1 15,5 1 1-15,-4-4-1 16,-1 4 1-16,5 0-1 16,-5 0 1-16,5 4 0 0,0-1 0 15,0 1 0-15,-1-4 0 16,5 3 0-16,0 1 0 16,1-4 0-16,3 4 0 15,0-1-1-15,5 1 0 0,3-8 0 16,-3-4 0-16,0 1-1 15,-5-1 1-15,-4-4 0 32,0 1 1-32,-4 3-1 15,-1-7 0-15,1 4 0 16,0-5 0-16,-4 1-1 0,-1 3 1 16,-4 5-1-16,1-1 1 15,-5 4-2-15,0 4 1 16,0-4-1-16,0 4 0 0,-5 4-2 15,5-1 1-15,-4 5-3 16,4-1 0-16,-4 1-8 16,-9-5 0-16,-4-3-2 15,-4-8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06:58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 12997 27 0,'-12'3'13'0,"-1"-6"-12"0,13 3 14 16,0 3-15-16,0 1 1 16,-9-4 0-16,5 4 0 15,4 0-1-15,-13-1 1 16,13 1 1-16,-8 0 0 16,3 0 0-16,5 3 1 0,0-3 0 15,13 0 0-15,-9 0-1 16,9 0 0-16,0-1 1 31,0 1 0-31,8-4-1 16,5 0 1-16,3 4 0 15,10-4 1-15,-5 0-1 16,4 4 1-16,-4-1-1 0,-4 1 0 0,4 4-1 16,0-1 1-16,0-3-2 15,5 0 1-15,-5 0-2 16,-5 3 1-16,14-7-1 15,-13 0 1-15,4 4-1 32,0-4 0-32,0 4 0 15,-4-4 0-15,12 4 0 0,-16-1 1 16,12-3-1-16,1-3 0 16,-5-5 0-16,0 4 1 15,-9 0 0-15,-3 1 0 0,-10-1 0 16,1 4 0-16,-13 0-2 15,-4 0 1-15,-5 0-6 16,-3 4 1-16,-14 3-11 16,9 1 1-16</inkml:trace>
  <inkml:trace contextRef="#ctx0" brushRef="#br0" timeOffset="2430.2751">3058 13651 4 0,'-13'4'2'0,"17"-12"3"0,-4 8 3 0,-4 0-3 16,0 0 1-16,4 0 1 16,-13 0 1-16,13 0-10 15,-9-3 1-15,5 3 8 16,4-4 0-16,-8 4-3 15,8 0 1-15,-5 0-1 16,5 0 0-16,0 0-2 16,0 0 1-16,13 4-2 0,-9-1 0 15,9 1 0-15,0 0 0 16,4 0 0-16,8-1 0 0,-8 5 0 16,13-4 0-16,-4 3-1 15,4 1 0-15,-1 0 0 31,6-1 0-31,3-3-1 16,0-4 1-16,9 0-1 16,0 0 1-16,-9-8 0 15,1 1 0-15,3-1 0 16,-8 1 1-16,5-1-1 16,-14 0 1-16,1 5 0 0,-5-1 0 15,-4 0 0-15,0 0 0 16,-4 4 0-16,0-3 1 0,-13-1-1 15,0 0 1-15,0 0-1 16,-17 0 1-16,4 1 0 16,0-1 0-16,-4 0-1 15,-4 0 1-15,-5 0-1 16,-12 4 0-16,4-3-1 16,-9 3 0-16,5 0 0 0,4 0 0 15,4 0-1-15,0 3 1 16,5 1-2-16,-1 0 0 15,-12 0 0-15,12 3 0 0,-16-3 0 16,-1 4 0-16,0-1-1 31,5 1 0-31,0 3-1 16,-9 4 1-16,4-3-3 16,13 3 1-16,18 0-6 15,12-4 0-15</inkml:trace>
  <inkml:trace contextRef="#ctx0" brushRef="#br0" timeOffset="8255.2206">6350 12860 13 0,'-30'-11'6'0,"38"19"-7"31,-8-8 6-31,0 0 0 16,4 3 0-16,-4 1 3 0,0 0 0 15,-4 0-10-15,0-1 0 16,4-3 7-16,-4 4 1 0,-1 0-2 16,1 4 0-16,0-1-1 0,4 5 0 15,0-5 0-15,0 1 0 32,4-1-1-32,5 1 1 15,3-1-1-15,6-3 1 16,7 4-1-16,-4-4 1 0,5-1-1 15,4 1 0-15,0 0-1 16,-1-4 0-16,5 0 0 16,5-4 1-16,3-3-1 15,5-1 0-15,0 4-1 16,-4 0 1-16,-5-3-1 0,-4 3 1 16,-4 4 0-16,-5 0 0 15,-3 4 0-15,-5 0 0 16,-5-1 0-16,-3 1 0 15,-5 4-1-15,-4 3 1 0,-4 4-5 16,0 0 0-16,-1 0-10 16,1 4 0-16</inkml:trace>
  <inkml:trace contextRef="#ctx0" brushRef="#br0" timeOffset="10988.501">6673 15093 22 0,'4'-8'11'0,"13"-7"-7"0,-12 7 12 16,-1 1-11-16,-4 7 0 0,0 0 2 15,0 0 0 1,0 0-10 0,0 0 1-16,9 0 6 15,-1 4 1-15,5-1-3 16,4 1 0-16,4 0-1 0,5-4 0 15,3 0 0-15,1 0 0 16,9 0 0-16,3 0 0 16,5 0 0-16,4-4 0 15,0 0 0-15,-4 1 0 16,4-1 0-16,9-4 1 16,4 1-2-16,4-5 1 15,-4 5-1 1,8-1 1-16,5 1 0 15,-5-5 0-15,-12 5-1 16,-1-5 1-16,5 5 0 0,0-1 1 16,4 1-1-16,-4-1 1 15,0 4-2-15,0-3 1 16,13 3-1-16,-5-4 0 16,-8 1 0-16,-5 3 1 0,5 4-1 15,0-8 1-15,0 8-1 16,0-3 1-16,-4 3 0 15,12 0 0-15,0 0 0 16,-16 0 0-16,12 0 0 16,0 0 0-16,0 0 0 15,5 0 0 1,-1-4-1-16,-4 0 0 16,9-3 0-16,-1-1 0 15,1 0 0-15,-5 5 1 16,1-5-2-16,4 8 1 0,3-4 0 15,1 0 1-15,0 8-1 16,0-8 1-16,0-3-1 16,0 3 1-16,0 0 0 15,4 4 0-15,0-11-1 16,5 11 0-16,-1-8 0 16,-4 5 1-16,5-5-1 0,-9 4 1 15,0 4-1-15,4-3 1 16,4-5-1-16,1 8 1 15,-1-4-1-15,5 0 1 16,-1 4-1-16,1-3 1 0,8 3-1 31,-4 0 0-31,-4 0 0 16,8 3 1-16,-8-3-1 16,-5 0 1-16,1 0-1 15,3-3 1-15,1 3-1 16,0-4 0-16,-5 4 0 0,9 0 0 15,-4 0 0-15,-1 7 0 16,-3 1 0-16,-1 0 0 0,-3 3 0 16,3-7 0-16,-4 7 0 15,0 0 0-15,-4 1 0 16,-8-5 1-16,-1 1-1 16,5-1 0-16,-5-3 0 15,0 0 0-15,-8 0 0 16,0 0 0-16,-4 3 0 0,4 1 0 15,-9-1 0-15,0 1 0 16,-8 3 0-16,-8 0 1 16,-1 5-2-16,0 3 1 15,1-1-1-15,3 9 1 0,1-4-1 16,-1-4 1-16,1 3-1 31,-5 1 0-31,-4 0 0 16,5 7 1-16,-5 0-1 15,-4-3 1-15,-1-1 0 16,-3 4 0-16,-1-3 0 0,-3 3 0 16,3 16-1-16,-3-9 1 15,-5-3-1-15,0 1 1 16,-5-5-1-16,1 0 1 16,-4-3-2-16,-1-5 1 0,1 1-1 15,-1-4 0-15,-8-4-2 16,0 0 0-16,-4-4-9 15,-13-3 0-15,-4 0-2 16,-1-24 0-16</inkml:trace>
  <inkml:trace contextRef="#ctx0" brushRef="#br0" timeOffset="18942.9175">11387 12868 21 0,'-4'0'10'16,"0"-11"-9"-16,4 11 10 0,0-4-11 31,-4 0 0-31,-1 8 1 16,1 3 1-16,-4-3-2 15,-1 0 0-15,1 3 1 0,-1-3 1 16,1 0-1-16,-5 4 1 0,4-1 0 16,1 1 1-16,3-1 0 15,-3 1 0-15,4-1-1 16,-1 1 1-16,1 0-1 15,4-1 0-15,0 1-1 16,4 3 1-16,1-3-1 16,3 3 0-16,1 0 0 0,4 1 1 15,4-5-1-15,0 1 0 16,4-1 0-16,4-3 1 16,5 0-1-16,4-4 0 15,0 0 0-15,0 0 0 16,5 0 0-16,3 0 0 0,1-8 0 15,4 5 0-15,0-5 0 32,-9 0 0-32,9 1 1 15,-5-1 0-15,5 1 0 16,0-1 1-16,0 1-2 0,4-1 1 16,-4 1-1-16,0-1 1 15,4 0-1-15,0 1 0 16,0-1 0-16,4 1 0 0,-8-1 0 15,4 1 1-15,-4 3-1 16,-4 0 0-16,4 0 0 16,-1 4 0-16,1-4 0 31,0 4 0-31,0 0-1 16,0 0 1-16,0-3-1 15,-1 3 0-15,6 0 0 16,7 0 1-16,-12-4-1 0,0 4 0 15,0 0 0-15,0 0 0 0,-1 0 0 16,6 0 0-16,3 0 0 16,-4 0 0-16,9-8 0 15,-1 4 1-15,1-3-1 16,4 7 0-16,-13-8 0 16,-4 5 0-16,0-5 0 15,-5 4 1-15,1-3-1 0,-5 3 1 16,0 8-1-16,-4-4 1 15,-4 0-1-15,-4 7 1 16,-1 1-1-16,-3-4 1 16,-5 3-1-16,-5-3 0 0,-3 0-1 15,-5-4 1-15,-4 0-3 16,0 3 0-16,0-3-7 16,0 0 1-16,0 0-8 31,-4-11 1-31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07:48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14773 6701 17 0,'4'0'8'0,"13"-8"-12"16,-8 4 9-16,-1-3-2 16,1 3 0-16,-1-3 2 0,9 3 1 15,-4-4-7-15,0 1 0 16,-5 3 5-16,5 0 1 16,-4-4-1-16,-1 8 1 15,1 0-1 1,-1-3 1-16,1 3-2 15,-5 3 1-15,5 1-1 16,3-4 0-16,5 4-2 16,0-4 0-16,5-4 0 15,3 4 0-15,5-4-1 16,0 4 0-16,0 4 1 0,4 0 0 16,0 0 0-16,0-4 0 15,8 4 0-15,1-1 1 0,4-6 0 16,0 3 1-16,4 0-1 15,-4 0 1-15,4 3-1 16,-4 1 0-16,-1 0 0 16,1-4 1-16,0 4-2 15,0 0 0-15,4-4 0 16,4 0 0-16,1 0 0 0,-1-4 0 31,5 4 0-31,-5 0 0 16,5 0 0-16,-5 0 1 15,1 4-1-15,3-4 1 16,-3 3-1-16,-1-3 0 16,0 8 0-16,1-4 0 0,-1-1-1 15,0 1 0-15,-4 0-1 16,1 0 1-16,3 3 0 16,5 1 0-16,-1-8 0 15,1 0 0-15,-1 0 0 16,1 4 1-16,0-1-1 0,3 5 1 15,-3-8-1-15,0 4 1 16,-1 3-1-16,1-3 0 16,0-4 0-16,3 4 0 0,-7-4 0 15,-5 4 0-15,-4-4 0 16,-5 0 0-16,1-4-1 16,-13 8 0-16,0-8-2 15,-5 4 1-15,-4 0-4 31,-8 0 0-31,0-8-9 16,-5 12 1-16,-12-8-1 0,-9 1 0 16</inkml:trace>
  <inkml:trace contextRef="#ctx0" brushRef="#br0" timeOffset="21797.8078">12495 6602 20 0,'0'8'10'0,"21"7"-13"16,-13-11 10-16,1 0-11 16,-5 3 0-16,0 5-4 0,5-1 0 15</inkml:trace>
  <inkml:trace contextRef="#ctx0" brushRef="#br0" timeOffset="23699.1053">12597 6735 19 0,'8'7'9'0,"5"-10"-11"16,-9 6 17-16,1-3-14 16,-1 0 1-16,0 4 1 15,-4-4 0-15,0 4-4 16,0-4 1-16,0 0 2 15,0 4 1-15,0-4-1 16,0 0 1-16,-4 0-1 16,0-4 0-16,-1 4 0 15,1-4 0-15,0-3 0 16,0-1 0-16,-1 0 0 16,1 5 1-16,-4-1 0 15,-1 0 0-15,-4-7-1 0,1 7 1 16,-6 0-1-16,6 4 1 15,-5 0-2-15,0-4 1 16,0-3 0-16,-5-1 0 16,1 5-1-16,-5-5 1 15,5 0-1-15,0 5 0 0,0-9 0 16,4 5 0-16,0-1-1 16,4 1 0-16,0-1 0 15,0 0 0-15,0 1 0 16,1-1 0-16,-5 1 0 15,0 3 0-15,-5 0-1 16,-3 0 1-16,-1 1 0 16,1 3 0-16,-1 0 0 15,1 3 0-15,-1-3 0 16,5 0 0-16,-5 4 0 0,1-4 0 16,-5 0 0-16,0-4 1 15,4 8 0-15,-3-8 0 16,-1 8-1-16,-9-4 1 15,5 8-1-15,0-5 1 16,5 1-1-16,-1 0 1 16,0-4-1-16,0 4 1 15,0-4 0-15,-4 4 0 16,4-1-1-16,1 1 1 0,-1 0-1 16,-4 0 1-16,4-4-1 15,0 4 0-15,-4-1-1 16,-4 1 1-16,-5 0-1 15,-4 0 1-15,0 3 0 16,5-3 0-16,-1 4-1 16,1-1 1-16,3 5 0 15,1 3 0-15,-5 4-1 16,1-1 1-16,-1 5-1 16,5 0 1-16,0-4 0 15,4 0 0-15,-1 3-1 16,-3 5 1-16,-4-1 0 15,3 1 0-15,1 7-1 16,4-4 1-16,4 4-1 16,0 4 1-16,5 0-1 15,-1 4 1-15,5-1-1 16,0 1 1-16,8-1 0 0,0 5 0 16,0-1-1-16,5-11 1 15,3 8 0-15,1-1 0 16,4 1-1-16,4 0 1 15,1-4 0-15,-1-1 0 16,4 1-1-16,1 4 1 16,4 3 0-16,4 1 1 15,0-1-1-15,4-3 0 16,5-1 0-16,-5 5 0 0,0-1 0 16,5-3 1-16,-1-4-1 15,1 3 0-15,-1 5 0 16,1-5 0-16,0-3 0 15,8-8 1-15,0 1 0 16,0 3 0-16,0 0 0 16,4 0 0-16,0-8 0 15,1 1 0-15,-1-1 0 16,9-3 1-16,-9 3-2 16,5-7 1-16,-1-4-1 15,1 4 1-15,0-7-1 16,-5 3 1-16,9 0-1 15,-13-4 1-15,13 1-1 16,4-5 1-16,-4 1 0 16,0-4 0-16,-1-1-1 15,5 1 1-15,1 0-1 16,-6 3 1-16,6-7-1 16,-1 0 1-16,-5 0-1 0,6-3 0 15,-1 3 0-15,-4-4 0 16,-1 0 0-16,1-3 1 15,-4-1-1-15,-5 4 0 16,0-3 0-16,5-5 0 16,-5 1-1-16,1-4 1 15,-1-4 0-15,-4 0 0 16,0-4-1-16,0-3 1 16,5-8-1-16,-14 11 1 0,1 0-1 15,-1-3 1-15,1-4-1 16,4-1 1-16,-1 1-1 15,-3-4 1-15,4 8 0 16,-5-1 0-16,1-3-1 16,-5 7 1-16,0-15 0 15,1 8 0-15,-5 0 0 16,0-1 1-16,0 1-1 16,0 0 0-16,-4 0 0 15,-1-8 0-15,1 8 0 16,-4-8 0-16,-1 7 0 31,1 1 1-31,-5-4-1 0,0 4 1 16,0 3-1-16,-4-7 0 15,0 4 0-15,0 4 1 0,0-1-2 32,0-3 1-32,0-4-1 0,0 0 1 15,0 0 0-15,-4-4 0 16,4 4-1-16,-4 3 1 15,4-3 0-15,-4 8 0 0,-1-1 0 16,1-3 0-16,0 4 0 16,4-5 0-16,0 1 0 15,0 7 0-15,0-3-1 16,0 3 1-16,-4-11-1 16,-1 8 1-16,1-5-1 15,-4 5 1-15,-1-1-1 0,-4 9 1 16,1-1 0-16,-5 0 1 15,0-4-1-15,-5 4 0 16,1-4 0-16,-5 1 0 0,1 3-1 16,-1 0 1-16,-4 0-1 15,-8 8 1-15,0 3-2 16,-5 8 1-16,1 4-4 31,3 3 0-31,5 9-10 16,-8 2 1-16</inkml:trace>
  <inkml:trace contextRef="#ctx0" brushRef="#br0" timeOffset="35508.4658">6384 9535 21 0,'-5'0'10'0,"10"7"-8"0,-5-7 10 0,0 0-11 16,-5-4 1-16,-3 4 3 16,-5 4 1-16,5 0-6 15,-1 4 1-15,0 3 4 31,5 0 0-31,0 4-1 16,0 8 0-16,-1 0-2 16,5-1 0-16,0 9-1 15,0-1 1-15,5-3-2 16,-1 3 0-16,9 0 0 0,4 0 1 16,4 4-1-16,0-3 1 0,5-5-1 15,4 4 0-15,4 4 0 16,-9-3 1-16,5-5-1 15,4 4 0-15,9-7 0 16,4 0 0-16,4-4 0 16,4-8 1-16,5 0-1 0,4 1 1 15,0-1-1-15,4-3 0 16,-9-1 0-16,5 1 0 16,4-1 0-16,0 5 1 15,1-1-1-15,-6 4 1 16,6 0 0-16,-1-3 0 15,4-1-1-15,-4 0 1 0,-8-3-1 32,-1 0 1-32,1-1-1 15,0-3 1-15,4 0-1 16,-1-4 0-16,1-4 0 0,4 0 0 16,-4-3 0-16,5 3 1 15,-14-4-1-15,-4-3 0 16,0 0 0-16,4-1 1 15,5-3-1-15,0 4 0 16,-1-1 0-16,1-3 1 0,8-7-1 16,-8-1 0-16,-5 0 0 15,0 0 0-15,-4 5 1 16,-4-5 0-16,-4 0-1 0,-5 0 0 16,1-7 1-16,-5 0 0 15,4-8 0-15,0 0 1 31,-4 4-2-31,5-4 1 16,-5-3-1-16,0-5 1 0,-4 1-1 16,-5 7 0-16,-4-4 0 15,-3-3 1-15,-6 0 0 16,5 3 1-16,-4 0-2 16,-4-3 1-16,-1 0 0 15,-8-8 0-15,0 3 0 0,0-3 0 16,-4 1-1-16,-5-1 0 15,-3 0 0-15,-5 11 1 16,-5-7-1-16,1-4 0 0,-5-4 0 16,5 15 1-16,-9-7-1 15,1 4 0-15,3-4 1 16,-8-1 0-16,8 9 0 31,-3 3 0-31,-1 4-1 16,-4 0 1-16,0 4-1 15,-5-4 1-15,-3 0-1 16,3 3 0-16,1 5-1 0,-5-4 1 16,-3 14-1-16,-6-3 1 15,1-3-1-15,0 7 1 16,4-1-1-16,-8 5 1 0,8-8 0 16,0 12 0-16,-4-5 0 15,-8 5 0-15,3 3 0 16,-3-4 0-16,-5 1 0 15,0 3 1-15,0-4-1 16,0 1 0-16,9 3 0 16,-5 0 1-16,1 8-1 15,-1-4 0-15,0 4 0 0,1 3 0 16,-1 1-1-16,-4 7 1 16,0-3 0-16,-4-1 0 15,9 8 0-15,-1 0 0 16,-4 0-1-1,0 3 1-15,5 5 0 16,-1-1 0-16,5 1 0 16,-1-8 0-16,5 11-1 15,-4-7 1-15,-1 7 0 16,5-4 0-16,4 8 0 16,5-3 0-16,-1 7 0 0,5-1 0 15,-5-6 0-15,5-1 0 16,0 15-1-16,-5-11 1 15,5-3 0-15,8-5 1 16,-4 12-1-16,0 4 0 16,-9 7 0-16,9-8 0 0,-4 1-1 15,4 3 1-15,0 8 0 16,0-3 0-16,4 3-1 16,0 0 1-16,4 7-1 15,1-11 1-15,4 4 0 16,4 0 0-16,4 0-1 15,0-4 1 1,5 1-1-16,-1 6 1 16,5 5-1-16,4-8 1 15,0-4-1-15,4-4 1 0,0 1-2 16,9-1 1-16,-9-3-1 16,5-4 1-16,4-4-2 15,-1-8 1-15,5-3-1 16,5-12 0-16,-1 1-1 0,0-1 1 15,1-4-1-15,-1 1 1 16,4-4-3-16,1 3 0 0,8-3-5 16,13 0 1-16</inkml:trace>
  <inkml:trace contextRef="#ctx0" brushRef="#br0" timeOffset="41613.4823">3671 8377 31 0,'-13'-11'15'0,"5"-8"-15"16,8 11 16-16,0-3-14 15,-5-1 1-15,1 1 2 0,-4 0 1 16,-9-4-7 0,-5 3 0-16,-3 1 4 0,-1-1 1 15,-8 1-2-15,-4 4 0 0,4-1-1 16,0 8 0-16,8 4-1 16,-12 3 1-16,4 1-1 15,-5 3 0-15,5 8 1 16,9 8 0-16,-9 3-1 0,8 8 1 15,5 7-1-15,4 12 1 16,8 15-1-16,-4 0 1 16,1 0-2-16,3 3 1 31,1 1 0-31,-1 11 0 16,1-8 0-16,8 1 0 15,-13-1-2-15,4-11 1 0,5 0-3 16,-9-15 0-16,5-7-3 15,4-5 0-15,-5-10-5 16,5-9 1-16</inkml:trace>
  <inkml:trace contextRef="#ctx0" brushRef="#br0" timeOffset="41929.8342">2738 9084 38 0,'-13'0'19'0,"43"4"-29"16,-13-8 36-16,9-3-24 16,-1-1 0-16,10-3 4 15,7-4 0-15,13-4-6 16,5 0 0-16,4-4 4 15,4 4 1-15,-8 0-2 16,4 0 0-16,-5 4-3 16,5 4 0-16,-13 3-4 15,0 5 1-15,-4-5-6 16,-4 4 1-16,4 1-5 0,-5-5 0 16</inkml:trace>
  <inkml:trace contextRef="#ctx0" brushRef="#br0" timeOffset="42290.1758">3713 8978 19 0,'-12'12'9'0,"-14"11"0"0,22-16 10 0,4 4-15 16,-4 1 1-16,4 7 0 15,4 3 1-15,4 9-8 16,5-1 0-16,8 0 5 16,1-3 1-16,3-8-3 15,1-4 0-15,8 0 0 16,0-11 0-16,4-8-1 15,-4-15 0-15,9-8-1 16,-5 1 0-16,5-4-2 16,-13-8 1-16,4-11-4 0,-4 3 1 15,-5-7-5-15,1 4 0 16</inkml:trace>
  <inkml:trace contextRef="#ctx0" brushRef="#br0" timeOffset="42663.2286">4497 8415 41 0,'9'7'20'0,"3"54"-29"16,-7-46 39-16,-5 15-27 16,8 4 0-16,-4 8 0 0,5 11 1 15,4 0-5-15,-5 7 0 0,-8 5 3 16,0 7 0-16,0-1-2 15,0-2 1-15,-8-5-3 16,8-7 1-16,-5-12-4 16,5 0 1-16,0-14-4 15,0-9 0-15,13-10-4 16,4-8 0-16</inkml:trace>
  <inkml:trace contextRef="#ctx0" brushRef="#br0" timeOffset="43028.8332">5242 8335 31 0,'0'4'15'0,"0"4"-16"16,0-5 26-16,0 5-21 15,-4 0 0-15,0 10 2 16,0 13 0-16,-1 10-8 16,5 12 0-16,-4 15 6 15,0 4 1-15,-5 12-3 31,5 3 0-31,0 15 0 16,4 0 0-16,-5 4-1 0,1 4 0 16,4-5-5-16,0-2 1 15,-8 6-11-15,3-3 1 0</inkml:trace>
  <inkml:trace contextRef="#ctx0" brushRef="#br0" timeOffset="56475.8393">6809 11067 4 0,'-12'0'2'0,"7"-4"-2"16,5 4 2-16,0 0-1 16,0 0 1-16,-4 0 1 15,0 0 0-15,0 0-3 16,-1 0 1-16,1 0 2 0,0 0 1 16,0 0-1-16,-1 0 1 15,1 4-1-15,0 0 1 31,0-4-1-31,-1 0 0 16,1 4 1-16,0-4 0 0,0 3-1 16,-1 1 1-16,1-4-1 15,0 4 1-15,0-4-1 16,-1 0 0-16,1 0-1 16,0 0 1-16,-5 0-2 15,1 0 1-15,-1-4-1 16,1-3 0-16,-1-1 0 0,1 0 0 15,3-3 0-15,-3 0 1 16,4-1-1-16,-1 5 1 16,1-1 0-16,0 1 0 0,0 3-1 15,-1 0 0-15,1 4-1 16,4 8 0-16,-4 3 0 16,0 0 1-16,4 12-2 15,0 7 1-15,-5 1 0 16,5 6 0-16,-4 5 0 31,0 7 1-31,4 8-1 16,-5 0 0-16,-3 11 0 0,-1-4 0 15,5 4 0-15,0-7 0 0,0-1-2 16,-1-10 0-16,1 2-2 16,4-10 1-16,-4-12-4 15,4-7 1-15,0-4-6 16,-4-4 1-16,8-7 1 15,0-16 0-15</inkml:trace>
  <inkml:trace contextRef="#ctx0" brushRef="#br0" timeOffset="56824.4113">6273 11529 23 0,'0'-12'11'0,"17"12"-10"15,-17 0 23-15,8-4-20 16,5 4 0-16,0-3 3 15,8-5 0-15,9 0-9 16,-4 5 1-16,8-1 5 0,0 4 1 16,0-4-3-16,-4 8 1 15,-1 0-3-15,-3-1 1 16,0 1-2-16,-5 0 0 16,0-4-5-16,-4 4 1 15,-4 0-7-15,4-1 0 16</inkml:trace>
  <inkml:trace contextRef="#ctx0" brushRef="#br0" timeOffset="57259.463">6907 11400 29 0,'0'15'14'0,"0"-23"-16"0,5 16 20 16,-5 0-14-1,4 3 1-15,0 4 0 16,5 0 1-16,-1 0-9 15,1 4 1-15,-1 0 5 16,9 0 0-16,-4-4-3 0,0-3 1 16,0-5-1-16,4-3 0 15,0-8 0-15,0 0 0 16,4-11 0-16,-4-4 1 0,0-11-1 16,0-4 0-16,-4 8-1 15,0-9 0-15,-5-2-2 16,1 3 1-16,-1 0-3 15,1 3 0-15,-1 1-5 0,5 4 0 32</inkml:trace>
  <inkml:trace contextRef="#ctx0" brushRef="#br0" timeOffset="57627.6978">7470 10802 34 0,'-9'-11'17'0,"13"30"-27"16,-4-16 30-16,0 5-15 0,0 0 1 0,-4 3 1 15,4 0 1-15,0 8-11 16,4 11 0-16,1 8 7 16,-1 4 0-16,-4 7-3 15,4 12 1-15,-4 3-1 16,0 8 0-16,0-4 0 16,0 0 0-16,0 8-1 15,0-8 0 1,0-11-1-16,0-4 0 15,0-4-3-15,0-11 0 0,0-8-4 16,0-7 1-16,0-5-5 16,9-18 1-16</inkml:trace>
  <inkml:trace contextRef="#ctx0" brushRef="#br0" timeOffset="57993.3873">7827 10829 22 0,'0'-12'11'0,"5"1"-10"0,-5 11 15 0,0 0-14 15,4 4 0-15,0-1 4 16,0 9 0-16,-4-1-6 16,-4 4 0-16,4 12 4 15,-8 11 0-15,3 7 0 16,1 23 0-16,4 15-2 16,0 12 0-16,0 3-1 15,4 16 1-15,5 3-1 16,4 0 0-16,4 4-6 15,-5-11 1-15,1 0-7 16,-4-19 0-16</inkml:trace>
  <inkml:trace contextRef="#ctx0" brushRef="#br0" timeOffset="59825.2862">1525 11320 33 0,'-22'0'16'0,"18"0"-15"16,4 0 16-16,0 0-19 16,0 4 1-16,-9-4 2 15,9 4 0-15,-8 4 0 0,4 7 1 16,4 4-1-16,-9 11 0 0,5 8 0 16,4 11 0-16,0 8-1 15,4 11 1-15,5 7-2 16,-9 9 1-16,4-1 0 15,4-4 0-15,1-11 0 16,-5-7 1-16,5-8-1 16,-5-8 1-1,5-11-1-15,-9-7 1 16,4-8-1-16,4-8 1 16,-8-7 0-16,0-12 0 15,0 1-1-15,0-8 1 0,5-12-1 16,3-7 0-16,-8-11 0 15,4-4 0-15,5-4 0 16,4 3 0-16,-1-3 0 16,10 1 0-16,-9-1 0 15,8 0 0-15,4 11 0 16,9 0 0-16,-8 8 1 0,0 12 0 16,-1-1 0-16,1 8 0 15,-1 3 0-15,-4 12 1 16,1 4 0-16,-5 11 1 15,0 12-2-15,-4 3 1 0,-1 19-1 32,1 8 1-32,0 4-1 15,-5 3 1-15,-3 8-3 16,-5-12 1-16,0 1-3 16,0-8 1-16,0 0-9 15,0-15 0-15,0-12-2 0,8-18 1 16</inkml:trace>
  <inkml:trace contextRef="#ctx0" brushRef="#br0" timeOffset="60346.4241">2321 11494 29 0,'-21'8'14'0,"16"11"-20"16,5-11 25-16,0-1-19 0,0 4 1 15,-8 8 1-15,4 8 0 16,4 3-3-16,-9 0 0 15,9 4 2-15,-4 1 0 16,4-1-1-16,0 0 1 16,4-8-1-16,5 1 0 15,-5-8 1-15,9-4 0 16,-5-4 0-16,13-3 1 16,-8-5-1-16,13-10 0 15,-5-1 0-15,-4-7 1 0,4-8-1 16,-4 4 0-16,0-7 0 15,0-1 1-15,-8-7-1 16,4 12 0-16,-13-12 0 16,0 7 0-1,0-3-1-15,-13 7 1 16,0 1-1-16,-12-1 1 16,3 11-1-16,-3 1 0 15,-5 7-3-15,4 1 1 31,9 10-9-31,-4-3 1 0</inkml:trace>
  <inkml:trace contextRef="#ctx0" brushRef="#br0" timeOffset="60685.1405">2985 10757 36 0,'-8'11'18'0,"8"12"-24"16,4-8 28-16,0 0-20 15,-4 8 0-15,0 15 4 16,0 11 0-16,0 19-6 15,-4 11 1-15,4 8 2 16,0 8 1 0,-4 11-1-16,-1 0 1 15,-7 0-5-15,7-4 0 16,-7-4-4-16,3-7 1 0,5-19-3 16,-5-15 1-16,5-12-7 15,4-18 0-15</inkml:trace>
  <inkml:trace contextRef="#ctx0" brushRef="#br0" timeOffset="61011.1505">2764 11275 39 0,'8'-4'19'0,"65"-18"-24"16,-48 6 35-16,14 5-27 15,12-4 0-15,8 0 4 16,1 0 0-16,0 3-9 15,-1-3 0-15,-3 4-2 32,-5 7 1-32,-5 12-9 0,-28-1 1 15</inkml:trace>
  <inkml:trace contextRef="#ctx0" brushRef="#br0" timeOffset="89897.4227">13572 7026 8 0,'-4'4'4'0,"0"4"-3"15,4-8 5-15,0 0-5 16,0 3 0-16,0-3 1 16,-5 4 0-16,5-4-2 15,-4 0 1-15,0 4 1 16,0-4 0-16,-1 4 0 16,1-1 1-16,0 1 0 15,-1 0 0-15,5 0 0 16,0-4 0-16,0 0 0 15,0 0 0-15,0 0 0 16,0-4 0-16,0 4 0 16,0 0 0-16,0-8 0 15,0 1 1-15,0-4-1 0,0-1 0 16,0-3-1-16,-4 0 1 16,0 0-1-16,0 0 1 15,-1-4-1-15,-3 0 0 0,-1 0-1 16,-3 8 1-16,-5-1 0 15,0 1 1-15,-5 3-2 16,-3-3 0-16,-1 7 0 16,1 0 1-16,-1 4-1 15,-4 0 0-15,5 8-1 16,-1 3 0-16,1 8-1 16,8 8 1-16,4 3-1 15,4 4 0-15,5 4 0 16,8-4 0-16,5 0 0 15,4 4 0 1,-1-8-1-16,5-7 1 16,-4-1 1-16,4-6 0 15,0-5 0-15,5-4 0 0,3-7-1 16,1-3 1-16,-1-5-1 16,1-3 1-16,-5-4-1 15,-4-4 1-15,0-4 0 16,-4 0 0-16,0 1 0 0,-5-1 1 15,-4 0-1-15,-4 4 1 16,0-3 0-16,-4 3 1 16,0-4-1-16,0 8 1 15,-1-4-1-15,1 4 0 0,-4 3 0 16,-1 1 0-16,1 4 0 16,-1-1 0-16,1 0-1 31,-1 5 1-31,0 3 0 15,1 0 0-15,-1 0-1 0,5 3 1 16,-4 5 0-16,-1 0 0 16,5 3-1-16,0 8 1 15,-1 7 0-15,1 5 0 0,4 10-1 16,0 12 1-16,0 8-1 16,4 11 1-1,1 52-1 1,-5 1 0-16,0-11-1 15,0-1 1-15,-5-14-4 16,1-9 0-16,0-6-10 0,4-12 0 16,4-31-1-16,5-41 1 15</inkml:trace>
  <inkml:trace contextRef="#ctx0" brushRef="#br0" timeOffset="139700.1636">10744 8823 1 0,'0'-11'0'0</inkml:trace>
  <inkml:trace contextRef="#ctx0" brushRef="#br0" timeOffset="140787.0852">10927 8774 7 0,'0'-7'3'0,"5"10"1"0,-5-10 3 0,0 7-7 16,0 0 0-16,0 0 0 15,0-8 0-15,4 1 1 16,-4 7 0-16,4-8 1 16,-4 8 0-16,5-11 0 15,-5 11 1-15,8-8 0 16,5 4 1-16,-5-3-2 16,1-1 1-16,-5 1-2 15,5-1 1-15,-5 1 0 16,4 3 0-16,-3-4 1 0,-5-3 0 31,4 3 0-31,-4 8 1 16,0 0-1-16,0 0 0 0,0-7-1 15,0 7 1-15,0-4-1 16,-4 4 0-16,-1-4-1 16,1 4 1-16,-4 0-1 15,-1 4 1-15,1-4-1 16,-1 4 1-16,1-4-1 15,-5 4 0-15,-4-1 0 16,0 5 1-16,-5-1-1 0,-7 5 0 16,-10 3 0-16,-3 8 1 15,-1-1-1-15,-8 5 1 0,-4-4-1 16,-13-5 0-16,12 5-1 16,1 0 1-16,4 0-1 15,0 3 0-15,4-3 0 16,0-4 0-16,4 0 0 31,5-4 0-31,4-4 0 0,0 0 1 0,4-3-1 31,4-4 0-31,5 0 0 0,0-1 1 16,0 1-1-16,8-4 1 16,4 4-2-16,5-4 1 0,4 0 0 15,4-4 0-15,13-3-1 16,13-1 1-16,8-3 0 15,5-5 0-15,0 1 0 16,3 0 0-16,10 0 0 16,3 0 1-16,1-4-1 15,-5 0 0-15,1-4 0 0,-5 4 0 16,-4 4 0-16,0 0 1 16,-9 0-1-16,-8 4 0 15,-9-1 0-15,-4 5 1 16,-8 3-1-16,-9 4 1 15,-5 0-1 1,-7 0 0-16,-5 4 0 16,-1 0 0-16,-3 3 0 15,-9 5 0-15,-12-5-1 16,-5 1 1-16,-8-1-1 16,-1 5 1-16,-8-9-1 0,0 1 1 15,5 4-1-15,3 3 1 16,10 0-1-16,7 1 0 15,5-1 0-15,9 4 1 0,3-7-1 16,5-1 0-16,5 1-1 16,7-1 1-16,5 1-6 15,13-4 1-15,4 3-7 16,0-7 1-16</inkml:trace>
  <inkml:trace contextRef="#ctx0" brushRef="#br0" timeOffset="151126.9339">8394 10586 3 0,'0'0'1'0,"0"-7"2"16,0 7 1-16,0 0-3 16,-5 0 0-16,5 0 2 15,0 0 0-15,0 0-2 16,-4 4 0-16,4-4 2 15,0-4 1-15,0 4-2 16,0 0 1-16,0 0-1 16,0 0 0-16,0 0-2 0,0 4 0 15,0-4 0-15,0 0 0 16,0 0 0-16,0 0 0 16,0 0 0-16,0 0 1 15,9-8-2-15,-14 4 1 16,5-3 1-16,0 7 0 0,0 0 0 15,-4-8 1-15,8 4 0 16,-4 4 0-16,0 0 0 16,5-7 1-16,-5-1-2 15,-5 4 1-15,5 8-1 16,0 0 0-16,0 4 1 16,0-1 0-16,0 5-1 0,0 3 1 15,5 11-1-15,-5 12 1 16,8 15-1-16,-4 0 1 15,1 11-2-15,-5 12 1 16,-5 11-1 0,1 11 1-16,0 8 0 15,-5-15 0-15,1 0 0 16,-1-4 0-16,1-11 0 16,-1-5 0-16,9-10 0 15,-4-16 1-15,0-7-1 16,0-8 0-16,4-11 0 15,-5-7 1-15,5-8 0 0,-4-12 0 16,4-3-1-16,-4-12 0 16,4-11-1-16,-4-4 0 15,-1-4-1-15,5-7 1 0,5-4-1 16,-5-7 0-16,4-5 0 16,-4-10 0-16,8-1 0 15,1 0 0-15,-5 8-1 16,0 8 1-16,5-12 0 15,-1 11 0-15,1 12 0 16,-1 4 1-16,1 7 0 0,-1 8 0 31,1 11-1-31,-5 0 1 16,5 11 0-16,-9 8 1 16,8 15-1-16,1 12 1 15,-1 3-1-15,-3 12 1 16,-1 7 0-16,-8 15 1 0,-1 4-1 15,-3 4 0-15,-1 0-1 16,-4 0 1-16,5-8-1 16,-9-7 0-16,8-4 0 15,1-11 0-15,-1-8 0 16,1-8 0-16,-1-3 0 16,5-8 0-16,4-4-1 15,-4-7 1-15,4-4-1 0,-4-7 1 0,8-5-1 16,-4-3 0-16,0-11 0 15,0-5 1-15,8-3 0 16,-8-11 0-16,0-4-1 16,-4-8 0-16,4-7-1 31,-4-4 0-31,8 7-1 16,-4-11 1-16,0 4-1 15,4 4 0-15,1 3 1 16,-1 4 0-16,-4 12 0 0,0 7 1 15,4 0 1-15,-4 12 1 16,0 7 0-16,-4 8 0 16,4 11 1-16,0 11 1 0,4 8-1 15,-4 11 1-15,4 16-1 16,1 3 0-16,3 7 0 16,1 5 0-16,-5 7-1 15,0-4 0-15,5 8-1 16,-9-4 0-16,8 1 0 15,-4-5 0-15,1-4 0 16,-5-7 0 0,4 0 0-16,0-11 0 0,0-8 0 15,-4-8 0-15,9-3 0 16,-9-8 0-16,0-7-1 16,0-8 1-16,0-8-1 15,0-11 1-15,4-11-2 16,-4-8 1-16,9-11-2 15,-9-15 0-15,0-1 0 0,0-3 1 16,0-4-1-16,0 4 0 16,0-7 1-16,4 3 0 15,0 7 1-15,-4 13 0 0,5-1 0 16,-5 3 1-16,0 13 0 16,4 2 0-16,0 13 0 15,-4 7 0-15,0 7 1 16,0 8 0-16,4 8-1 15,-8 11 1-15,4 15-1 32,0 3 1-32,0 5 0 0,-4 11 0 15,0 4 0-15,-1 7 0 16,5 8-1-16,-4 0 1 16,4-4-1-16,0-4 1 15,-4 1-1-15,4-9 0 0,4-6 0 16,-8-5 0-16,8-7 0 15,-4-8 0-15,0-7 0 16,0-4 0-16,0-12-1 16,0-3 1-16,0-4-1 15,0-15 1-15,4-15-1 0,1-8 1 16,3-8-1-16,-4-18 1 16,5-8-1-16,-1-3 1 15,1-1-1-15,-1-4 0 16,5-3 1-16,-4 11 0 15,-1 0-1 1,1 8 1-16,-1 7 0 16,-4 4 1-16,1 16-1 15,-1 6 1-15,0 12 0 16,-4 8 0-16,5 15 0 16,-5 15 1-16,0 15 0 0,0 19 0 15,0 7 0-15,0 8 1 16,-5 16 0-16,1-1 0 15,0 4-2-15,-5 0 1 0,9-4-6 16,-4-3 0-16,4-1-6 16,-4-18 0-16</inkml:trace>
  <inkml:trace contextRef="#ctx0" brushRef="#br0" timeOffset="152385.7294">8440 10817 9 0,'-12'-19'4'0,"-5"-7"-4"0,12 14 5 0,5 1 1 16,-4 0 1-16,0-1 2 16,0 1 0-16,-1 0-11 15,1-1 1-15,0-3 8 16,0 11 1-16,-1 4-4 15,-3 8 1-15,8 7-2 16,-4 19 0 0,4 8-1-16,0-8 0 15,0 34-2-15,0-15 1 16,4 30-1-16,0 4 1 0,5-7-1 16,-5-12 0-16,4-4 0 15,-3-15 1-15,3-7-1 16,-4-4 0-16,5-12 0 15,-1-3 1-15,1-8-1 0,-5-4 0 16,0-3 0-16,-4-8 0 16,5-8 0-16,-5-3 0 15,0-8 0-15,0-7 0 16,0-8 0-16,0-8 0 16,-5-19 0-16,1 5 0 0,4-5-1 15,-4-3 1-15,4 0-1 16,-4-5 1-16,4 13-1 15,0 3 1-15,4 7 0 16,-4 8 0-16,8 8 0 16,-8 7 1-16,5 5-1 15,-5 6 1-15,4 5-1 16,-4 10 0-16,4 20 0 0,1 7 1 16,-1 16 0-16,-4 11 0 15,4 14 0-15,-4 13 1 16,-4 3-1-16,-5-4 1 15,1-7-1-15,-5-8 1 32,0 0-5-32,-4-11 1 15,0-4-10-15,9-12 1 0</inkml:trace>
  <inkml:trace contextRef="#ctx0" brushRef="#br0" timeOffset="164456.9135">13461 8850 40 0,'-17'-23'20'0,"9"12"-22"16,4 7 21-16,-5 4-18 15,0 0 0-15,1 4 1 16,-5 3 1-16,0 1-3 15,1-1 0-15,-5 9 1 16,0 18 1-16,0 7 0 16,0 12 0-16,-5 8-1 15,5 14 1-15,-4 9-1 16,0-5 0-16,4-3-1 16,0-8 1-16,-5-8-3 0,5-7 1 15,4-11-5-15,1-8 1 16,-1-11-8-16,13-16 1 15</inkml:trace>
  <inkml:trace contextRef="#ctx0" brushRef="#br0" timeOffset="164785.0845">13632 8922 30 0,'-22'7'15'0,"1"31"-18"16,13-27 21-16,-9 5-16 16,-9 6 0-16,0 9 1 15,1 6 1-15,4 5-5 16,-1-4 0-16,5 0 3 0,4 7 0 31,5-3-1-31,4-4 0 0,8-8 0 16,9 0 0-16,8-3-1 0,5-9 1 15,3 1-2-15,5-7 0 16,5-5-3-16,-1-3 1 16,5 0-6-16,-1-8 0 15,1-7-1-15,-1-4 0 16</inkml:trace>
  <inkml:trace contextRef="#ctx0" brushRef="#br0" timeOffset="165141.8913">13891 8687 35 0,'0'4'17'0,"17"3"-27"16,-12-7 37-16,-1 8-26 15,-4 11 1-15,0 11 1 0,-4 8 1 16,4 15-4-16,-5 23 0 16,1 7 3-1,-4 12 0-15,-9 10-1 16,-9 17 0-16,-4 6-1 15,-4 1 1-15,-4 3-4 16,4-14 1-16,4-9-9 16,9-7 1-16,-1-30-2 15,14-30 0-15</inkml:trace>
  <inkml:trace contextRef="#ctx0" brushRef="#br0" timeOffset="166108.2355">14466 8876 19 0,'-29'0'9'0,"3"-7"-9"16,22 7 11-16,-5 0-10 16,5 0 1-16,-9 0 2 15,5 0 0-15,-1 4-5 16,1-1 1-16,-1 1 3 15,1 7 0-15,3 1 0 16,5-1 0-16,9 4-1 0,-1 0 0 0,5 1 0 16,8 2 0-16,9 1-1 15,0 0 1-15,0 0-2 16,0 4 0-16,-1-8 0 16,1 0 1-16,-4 0-1 15,-1 0 0-15,-3-3-1 16,-1-1 1-16,-4-3-4 15,-4 3 0 1,4 0-5-16,0-11 0 16</inkml:trace>
  <inkml:trace contextRef="#ctx0" brushRef="#br0" timeOffset="167740.867">16200 9913 17 0,'0'-4'8'0,"0"8"-6"0,0-4 7 15,0 0-7-15,0 0 0 32,0 0 1-32,0 0 1 0,-5 0-5 15,1 0 0-15,-4 4 3 16,-1-4 1-16,1 4-1 16,-1-1 0-16,0 1-1 0,1 0 0 15,-1 0 0-15,1 3 0 16,-1-3 0-16,1 0 0 15,-1 0 0-15,1-1 1 16,-1 1 0-16,-3 4 0 16,3-4 0-16,1-1 1 0,-9 1-2 15,8 4 1-15,-4-5-1 16,5 5 0-16,-1 0-1 16,-4-1 1-16,5 1-1 15,-5-5 1-15,5 5-1 16,-1-4 1-16,1 3-1 15,-1 1 0-15,1-8 0 16,-1 4 0-16,5 0 0 16,-1-4 1-16,1 7-1 0,-4-3 1 31,3-4-1-31,5 4 1 16,-4-8-1-16,0 4 0 15,0 0 0-15,4 4 1 0,0-4-3 16,0 0 1-16,0 0-3 15,0 0 1-15,4-8-7 0,13 1 0 16</inkml:trace>
  <inkml:trace contextRef="#ctx0" brushRef="#br0" timeOffset="169561.8809">16068 9932 26 0,'-5'4'13'0,"18"-19"-16"16,-9 7 16-16,1 4-12 15,-5 4 1-15,0 0 3 16,0 0 1-16,-5 0-7 0,1 0 1 16,-4 4 3-1,-1 7 1-15,1 4-1 16,-9-3 0-16,4 11-2 15,0-1 0-15,0 8 0 16,0 8 0-16,5-4 0 16,-1 8 0-16,1 11-1 0,-1 8 1 15,5 7-1-15,0 11 1 16,-5 1-1-16,1 7 1 16,4-8-1-16,-5 4 0 15,0-7 0-15,-3 3 0 0,7 1 0 16,1-5 0-16,0-3-1 15,0-7 1-15,-1-1 0 16,1-3 0-16,0-8-1 16,0-12 0-16,-1-3 0 31,1-12 0-31,-4 1-1 16,3-8 1-16,1-4-3 0,4-4 1 15,0-3-7-15,13-4 1 16</inkml:trace>
  <inkml:trace contextRef="#ctx0" brushRef="#br0" timeOffset="171261.1082">16757 12160 33 0,'-8'-3'16'0,"16"-20"-20"15,-8 15 27-15,0-11-17 16,-4 8 0-16,-4 0 4 16,-1-1 1-16,-4 1-13 15,-4 0 0-15,0-4 8 0,-4 3 1 16,-9 1-3-16,0-4 0 16,-4 3-3-16,-8-7 0 15,-9-3-1-15,0-5 1 16,-5-7-2-16,-3 12 1 15,-1 3 0-15,-4 7 0 0,9 1 0 16,-1 11 0-16,1 15-1 16,4 19 1-16,0 15-1 31,4 19 1-31,4 19-1 16,14 23 0-16,7 0 1 0,9 11 0 15,5 0-1-15,12-4 1 16,13-11 0-16,9 4 1 15,42 3-2 1,4-29 0-16,1-20-1 16,12-22 0-16,0-20-1 15,-4-18 1-15,0-15-1 16,0-16 0-16,0-11 1 16,-5-15 0-16,-3-7 2 15,-18-12 0-15,-12-19 1 0,-13-19 1 16,-22-7 0-16,-25-23 0 15,-21 15-3-15,-18 12 1 16,-25 18-3-16,-8 20 0 16,0 33-10-1,3 15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12:31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15084 12728 29 0,'-4'0'14'0,"12"4"-13"0,-8-4 14 0,0 0-13 16,0 7 1-16,-4 1 2 15,0 3 0-15,-5 1-6 16,1 6 0-16,-5 1 3 15,4-3 1-15,1 10-2 16,3 4 1-16,1 8-2 16,4 4 1-16,0 3-1 15,0 4 0-15,4 8-1 16,1 0 1-16,3 11 0 16,-3-4 0-16,-1-3 0 15,0-1 0-15,-4 1 0 16,0-4 1-16,0-4 0 15,0-8 0-15,4-7 0 0,-8 0 0 16,4-4 0-16,0-12 0 16,0-3 0-16,0-4 0 31,0-3 0-31,0-16 0 16,-4-4-1-16,4 1 1 0,4-4-1 15,0-8 1-15,1-4-1 16,3-4 1-16,5 1-1 15,0-8 1-15,4 4-1 16,4-4 0-16,0 0 0 16,-4 3 1-16,0 9 0 15,5 6 0-15,-1 9 0 16,0 11 1-16,0-1 0 16,1 9 0-16,-1-5-1 15,-4 5 0-15,4 7-1 16,-4 7 0-16,0 1 0 0,-4 3 0 15,0 0 0-15,-9-3 0 16,1-5 1-16,-10 5 0 16,-3-5-1-1,-5 1 1-15,-4 0 0 0,0-8 1 0,-4 0-1 16,-1-4 1-16,1-7-2 16,0 0 0-16,-1-4-3 15,5-8 1-15,0 1-6 0,5-8 0 16,7-4-7-16,14-8 1 15</inkml:trace>
  <inkml:trace contextRef="#ctx0" brushRef="#br0" timeOffset="340.5721">16038 13148 41 0,'-9'19'20'0,"14"-12"-24"16,-5 1 33-16,0 7-24 0,0 8 0 15,0-1 2-15,0 13 1 16,-5 2-11-16,1 9 1 16,0-5 6-16,-1 9 0 15,1 3-4-15,0 0 0 0,0-4-5 16,-1-11 1-16,5-4-7 16,0-4 1-16,9-11-4 15,-1-8 0-15</inkml:trace>
  <inkml:trace contextRef="#ctx0" brushRef="#br0" timeOffset="899.6051">16583 13379 43 0,'0'26'21'0,"4"31"-32"0,0-42 39 0,-4 4-26 16,0 7 1-16,0 9 0 15,5 2 0-15,-1-3-4 16,0-3 0-16,0-5 2 16,1-7 0-16,-1 0-1 15,-4-8 1-15,4 1-1 16,0-5 0-16,1-3 0 31,-5 0 0-31,4-12 0 0,0-7 1 0,5-11-1 31,4-8 1-31,-5 0-1 16,5-1 1-16,0-2-1 16,4-9 0-16,0 5 1 15,0 3 0-15,4 0 1 0,0 4 0 16,5 4 0-16,-1 3 0 15,1 1 0-15,4 14 1 0,0 1-1 16,-1 7 0-16,1 4-1 16,-4 8 1-16,4 3-1 15,4 8 0-15,-5 4-1 16,-3 7 0-16,0 8-1 16,-9-4 1-16,0 0-2 15,-5 4 0-15,-3-4-2 16,-1 0 1-16,-3-8-5 15,-5-7 1-15,0-4-6 16,-9-7 0-16,-12-12-1 0,-5-11 1 16</inkml:trace>
  <inkml:trace contextRef="#ctx0" brushRef="#br0" timeOffset="1156.5799">15999 12467 63 0,'-8'30'31'0,"25"-22"-66"16,-9-12 71-16,1 8-40 15,4-8 0-15,8 8-9 16,9-1 0-16,8 1 9 16,13-8 1-16</inkml:trace>
  <inkml:trace contextRef="#ctx0" brushRef="#br0" timeOffset="1906.2072">18303 13137 31 0,'-4'-8'15'0,"13"-7"-20"16,-9 15 24-16,0 0-16 15,0-4 0-15,-5 0 2 16,1 0 1-16,-4 1-8 15,-1 3 0-15,-4 0 5 0,-4 0 0 16,-4 3-2-16,-5 1 1 16,-3 0-2-16,-5 0 1 31,-1 7 0-31,1 1 0 16,0 6 0-16,0 5 1 15,0 7-1-15,4 1 0 16,1 3 0-16,3 7 1 0,-4 1-2 15,13 3 1-15,4-3-1 16,9 0 0-16,4-8 0 16,9 0 0-16,3 0-1 15,10-8 1-15,3-7-1 16,9-4 1-16,5-11-2 16,3-11 0-16,5-9-1 15,0 1 1-15,-4-11-1 16,3-12 1-16,1 0-1 0,-4-4 1 15,-5 1 0-15,0-8 1 16,-8 0 1-16,-4 11 1 16,-5 7 2-16,0 9 0 15,-4-1 1-15,-4 19 1 0,-9 8 1 16,5 15 0-16,4 11 0 16,-5 12 1-16,1 11-2 15,-5 7 1-15,5 8-2 16,-5-3 0-16,0 3-4 15,0-4 0-15,5-3-7 16,-9-8 0-16,4-12-10 16,9-10 1-16</inkml:trace>
  <inkml:trace contextRef="#ctx0" brushRef="#br0" timeOffset="2327.3894">18797 13405 35 0,'-4'38'17'0,"13"0"-31"15,-5-27 20-15,0 4-3 16,0 8 0-16,1 4 2 15,-1 7 1-15,4-8-8 0,1 1 1 16,-5-5 4-16,0-3 1 16,1-4-1-16,-1-3 0 15,0-9-1-15,-4-10 0 16,4-12-1-16,1-8 1 16,-1-10-1-16,4-13 0 15,14-37-1 1,3 12 1-16,1 10 2 15,4 12 1-15,0 16 0 16,-1 6 0-16,1 20-3 16,0 7 1-16,-5 12-3 15,-3 3 0-15,-5 4-8 16,0 0 1-16,0 4-5 16,0-7 0-16</inkml:trace>
  <inkml:trace contextRef="#ctx0" brushRef="#br0" timeOffset="2710.0151">19313 13295 46 0,'-5'69'23'0,"14"-32"-42"16,-5-21 43-16,0 2-19 15,1 5 0-15,-5-8 1 16,4 0 0-16,0-7-10 15,0-4 1-15,5-8 4 16,4-7 1-16,-1-8-4 16,1-4 1-16,4 4 0 15,0 0 0-15,0 8 3 32,0 3 1-32,5 4 1 15,-1 8 0-15,0 11 0 0,1 4 0 0,-1 12 0 31,0 10 1-31,-4 12-3 16,0 11 0-16,0 12-1 0,-4 4 1 16,-9 7-1-16,-4 3 1 15,0-3-2-15,-4-7 0 16,0-8-5-16,0-15 0 16,-1-16-8-16,5-14 0 15,0-27-3-15,9-34 0 0</inkml:trace>
  <inkml:trace contextRef="#ctx0" brushRef="#br0" timeOffset="3187.5184">21003 12985 46 0,'-13'19'23'0,"-12"11"-36"16,16-22 44-16,-8 7-31 15,-4-4 1-15,-13 8 4 16,4 8 0-16,5-1-7 16,-1 5 0-16,5 3 2 15,8-4 1-15,5 4-1 16,3 4 0-16,14 0-2 16,4-1 0-16,4 1 1 15,4-7 0-15,-4 3 1 0,0 3 1 16,-9 5-1-16,-3 0 0 15,-10-1 1-15,-7-10 1 32,-14 6-1-32,-4-3 1 0,-4 1-3 15,-4-13 0-15,0-7-8 16,-1-11 1-16,-8-11-4 16,5-12 0-16</inkml:trace>
  <inkml:trace contextRef="#ctx0" brushRef="#br0" timeOffset="3660.0687">21020 13439 38 0,'43'30'19'0,"38"-37"-29"15,-60 3 34-15,0 0-21 16,5 4 1-16,4-3 1 0,4-1 1 16,4 4-7-16,0-4 0 15,1-4 4-15,-5-3 1 16,0-4-2-16,-4-4 0 16,4 8-2-16,-9-8 1 15,-3 4-1-15,-5 0 0 0,-5-8-1 16,-7 4 1-16,-5-4 0 15,-5 0 0-15,-7 5 0 16,-5 2 1-16,0 5 0 16,-5 7 1-16,1 8 0 15,-5 15 0-15,9 0 1 16,0 7 0-16,5 12 0 0,7 4 0 16,5 3 0-16,5-3 1 15,3 3-2-15,1 1 0 16,-1-1-3-1,1-3 1-15,3-8-6 16,1-8 1-16,0-7-8 16,4-15 1-16,4-15-5 15,5-8 1-15</inkml:trace>
  <inkml:trace contextRef="#ctx0" brushRef="#br0" timeOffset="4187.637">22200 13208 34 0,'0'16'17'0,"-4"-13"-29"0,4-3 29 0,0 0-12 16,-5 8 1-16,1-1 2 15,-4 1 1-15,-1 0-12 16,-4-1 1-16,-4 5 8 15,-4-1 0-15,-5 0-3 16,1 4 1-16,-1 1-2 16,1 2 1-16,-5 13-2 15,4 3 1-15,5-4-2 16,0 0 1-16,0 1-3 16,8-1 1-16,4 0-1 0,5-3 0 15,0-5-1-15,4-3 1 16,8-7-2-16,5-9 1 15,4-10 0-15,0-8 1 16,4-1 0-16,1-14 0 16,3-8 0-16,1 4 1 0,-5-4 0 15,5 1 1-15,-5 6 2 16,0 9 0-16,-4 3 2 16,0 7 1-16,0 9 1 15,0 14 0-15,0 8-1 16,0 7 1-16,-4 8-2 31,0 12 0-31,-4 3-5 0,-5 0 1 0,0-7-6 16,0-8 0-16,1-8-6 15,-1-7 1 1,0-7-5-16,5-12 1 16</inkml:trace>
  <inkml:trace contextRef="#ctx0" brushRef="#br0" timeOffset="4538.8444">22541 13208 42 0,'8'23'21'0,"9"11"-35"15,-13-26 40-15,1 11-22 16,-1 11 0-16,0 12 0 15,0-1 1-15,1-7-7 16,-1 0 1-16,-4-3 5 16,0-5 0-16,0-3-2 15,0-4 0-15,0-8 0 16,0-7 1-16,-4-8-1 16,4 0 1-16,0-18-1 15,4-1 0-15,0-4-1 16,5-3 1-16,4 7 0 0,-1-3 0 15,5 7-2-15,5 4 1 16,-5 0-5-16,8-4 0 16,-3 4-9-16,7-12 1 15,-7-3-4-15,-5 0 1 16</inkml:trace>
  <inkml:trace contextRef="#ctx0" brushRef="#br0" timeOffset="5372.7964">23260 13148 35 0,'-25'23'17'0,"-22"-8"-13"15,34-8 29-15,-8 16-27 16,-5-4 1-16,1 4 1 0,3-4 0 15,-7 11-11-15,7 4 0 16,1 4 8-16,8 0 0 16,9-1-4-16,0 1 0 15,8-4-2-15,9 4 1 0,8-11-2 16,13-9 0-16,0-6-1 16,5-12 1-16,7-8 0 31,5-3 0-31,1 0 1 0,7-16 0 0,-12-11 1 15,-4 0 0-15,-5-11 0 32,0-15 1-32,-8-4-2 15,-4-8 1-15,-9 0-1 16,-5 5 1-16,1 10 0 0,-8 8 0 16,3 15 1-16,-4 4 0 15,1 8 1-15,-5 7 1 16,0 4-1-16,0 15 1 15,-5 15-2-15,1 0 1 16,0 11-2-16,4 16 1 16,0 0-1-16,-4 18 0 0,-1 1 0 15,1 3 1-15,0 12-2 16,-1-8 1-16,1 4 0 16,0 3 0-16,-5-7-1 15,1-3 1-15,-1-5 0 16,1 1 0-16,-1-12-1 15,-3 0 1-15,-1-15-1 16,4-7 1-16,1-1 0 16,-1-3 0-16,1-12 0 15,-1-11 0-15,5-19-1 16,0-3 1-16,4-9 0 16,4-10 0-16,4-8 0 15,1 3 0-15,4-3 0 16,0 4 1-16,4-1 0 0,4 5 1 15,9 7 1-15,4 7 1 16,42 38 2 0,5 16 0-16,0 26 0 15,-4 11 0-15,-13 16 0 16,-13 14 0-16,-13 1-3 16,-12 11 1-16,-13-12-6 15,-18-10 1-15,-16-5-12 16,-17-15 0-16,-18-14-9 15,-16-24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13:05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10293 9837 18 0,'0'-11'9'0,"0"7"-10"16,0 4 9-16,0 0-7 0,0 0 0 15,0 4 2-15,0-4 0 31,0 4-4-31,-4 0 1 16,-1-1 1-16,5 5 0 16,-4-4 0-16,0 3 1 15,4-3-1-15,0 0 1 0,0 0 1 16,0-1 0-16,-4 1 0 16,4 4 1-16,0-4-1 15,4-1 0-15,0 1 0 16,5 0 0-16,3 0-2 15,1-1 1-15,4 1-1 16,5 0 1-16,-1 0-1 16,0 0 1-16,0-4-2 15,5 3 1-15,-5 1-1 16,5 0 1-16,-5-4-1 0,0-4 0 16,-4 4 0-16,-4 0 1 15,0 0-1-15,-4-4 0 16,-1 1 0-16,-4 6 1 15,5-3 0-15,-9 0 0 16,0 0-1-16,0 0 1 16,0 0-1-16,0-3 0 0,-9 6 1 15,1-3 0-15,-5 0-1 16,0 0 1-16,0 4 0 16,1 0 0-16,-1-4 0 15,-4 4 0-15,4-4-1 16,-4 0 1-16,0 0-1 15,0 0 1-15,-4 0-1 16,-1 0 0-16,1 3-1 16,0 1 1-16,4 0 1 15,0 0 0-15,0 0 0 16,4 3 0-16,0 5 0 16,5-5 0-16,-1 4 0 15,1 1 0-15,3-1 0 16,1 0 0-16,0 5 0 0,0 3 0 15,-1-4-1-15,1 7 1 16,0 1-1-16,4-8 1 16,0 4-1-16,0 0 1 15,4 4-1-15,-4-1 0 16,4 1 0-16,1 0 1 16,-1-4-1-16,0 0 1 0,-4 0 0 15,4 0 0 1,1-8-1-1,-1 0 1-15,4-3 0 16,1-4 0-16,-1-1-1 16,1-3 1-16,4 0-1 15,-5 0 1-15,9-3 0 16,-4-1 0-16,4 0-1 16,0 0 0-16,4 0 0 15,5-3 0-15,4-1 0 16,0 1 0-1,-5-1-1-15,1-3 1 16,-1 7 0-16,1 0 0 16,4 4 0-16,-5 0 0 0,1 4-1 15,-5 0 1-15,0 7 0 16,1-3 0-16,-1 3-1 16,-4-3 1-16,0 3 0 0,-9 4 0 15,1-4 0-15,-5 8 0 16,-8 4 0-16,-5 0 1 15,-3-4-1-15,-5 0 1 16,-5 0 0-16,-3-8 0 0,-1 4 0 16,-4 0 0-16,-8-3-1 15,-13 3 1-15,4-4-2 16,-4 8 1-16,0 0-4 16,0 0 0-16,0 3-7 31,0 13 0-31,8-9-5 15,9-3 0-15</inkml:trace>
  <inkml:trace contextRef="#ctx0" brushRef="#br0" timeOffset="3590.0918">7380 11544 15 0,'-4'-4'7'0,"4"-4"-8"0,0 8 8 16,0-3-2-16,0 3 0 16,0-8 2-16,0 8 1 0,0-8-10 15,0 5 0-15,-4-1 7 16,4 0 0-16,-5 4-2 15,5 0 1-15,-4 0-2 16,0 0 0-16,0 4 0 16,-5 3 0-16,1 1 0 15,-1 0 0-15,0-1-1 16,-3 4 1-16,3 5-1 16,1 3 1-16,3-1-1 15,1 1 1-15,0-4-2 0,0 4 1 16,4 0-1-16,4 0 1 15,4-7-1-15,5-1 0 16,4 0-1-16,0 4 1 16,0 4 0-16,0 8 0 15,-4-4 0-15,0 3 0 0,-5 4 1 16,1-3 0-16,-9-1 0 16,-4 5 0-16,-9-1 0 15,-8 0 0-15,-5 4 1 16,-8 0 1-16,-9-7-1 15,-8-1 0-15,0-7 0 16,-4-4 0-16,-1 0-2 16,1-7 0-16,-5-4-3 15,9-1 0-15,9-3-5 16,8-3 0-16,8-9-6 16,9-7 1-16</inkml:trace>
  <inkml:trace contextRef="#ctx0" brushRef="#br0" timeOffset="3924.0032">7265 11415 37 0,'-8'0'18'0,"16"-4"-15"16,-4-7 31-16,5 11-28 15,4-4 1-15,12 4 3 16,14 0 1-16,12 0-15 0,-5 4 1 15,1 7 3-15,-8-3 1 16,-1 3-11-16,-4 12 1 16,-8 0-8-16,-5-16 0 15</inkml:trace>
  <inkml:trace contextRef="#ctx0" brushRef="#br0" timeOffset="6143.4781">4050 14245 20 0,'0'-4'10'0,"4"1"-21"0,-4 3 8 15,0-8 4-15,0 4 0 0,0-3 5 32,-4-1 0-32,4 0-7 15,-9 8 1-15,9-3 3 16,-4-1 0-16,4 0-1 0,0 4 1 16,-8-4-2-16,3 1 0 15,5-1 1-15,0 4 0 16,0 4 1-16,0-4 0 15,-8 0 0-15,8 0 1 0,-4 3-1 16,-1 1 1-16,5-4-1 16,-4 4 1-16,0 0-2 15,0-1 1-15,-1 5-2 16,1-4 1-16,0 3-1 16,0 1 1-16,4 3-1 15,-9 4 0-15,5 4-1 16,-5 4 1-16,5-4 0 15,-5 0 1 1,1 0-2-16,4 0 1 16,8-4-1-16,4 0 1 15,1-4-1-15,-5-3 0 16,9-4 0-16,4 3 0 0,9-3-1 16,-1 4 1-16,1-1 0 15,-5 5 0-15,5-1 0 16,-9 0 0-16,0 8 0 15,0 4 0-15,-5 0 0 16,-3-5 1-16,-5 1-1 16,-8 0 1-16,-5 4-1 15,-8 4 1-15,-8-5 0 16,-5 1 0-16,-4-4 0 16,-4 0 0-16,-5-8-1 15,-8 4 0-15,0-7-2 16,0-1 1-16,0-3-5 15,4-4 1-15,4-7-8 0,9-5 1 16</inkml:trace>
  <inkml:trace contextRef="#ctx0" brushRef="#br0" timeOffset="6556.8621">4195 13901 33 0,'-5'-4'16'0,"10"4"-21"16,-1 4 24-16,0 0-14 16,-4-1 1-16,4 1 2 15,1 0 0-15,3 4-11 16,1-1 1-16,4 1 7 0,-9-1 1 16,9 8-3-16,-1-3 1 15,18-1-1-15,-4 0 0 16,12 1 0-16,9-1 1 0,0 4-1 15,4 0 0-15,4 1-4 16,-4 6 1-16,0-3-7 16,-4 8 0-16,-8-5-9 15,-10 1 0-15</inkml:trace>
  <inkml:trace contextRef="#ctx0" brushRef="#br0" timeOffset="7244.9329">4348 13874 24 0,'0'15'12'0,"-17"-18"-12"0,17 3 9 0,-4 0-7 16,4 0 0-16,-5 3 2 16,1 1 1-16,0 0-6 15,-9 0 1-15,5 0 3 16,-1-1 1-16,-4 1-1 16,5-4 0-16,-1 0-1 15,1 4 1 1,4 4-1-16,4-8 0 15,-9 0-1-15,5 3 1 0,4 1-1 16,-9 4 0-16,9-1-1 16,-4 5 1-16,4-5 0 15,-4 8 0-15,-1 4 0 16,-3 4 0-16,4 3 0 16,-5 5 0-16,5 3 0 15,-9-12 0-15,13 5-4 16,-8-1 1-16,8 1-10 0,0-1 1 0</inkml:trace>
  <inkml:trace contextRef="#ctx0" brushRef="#br0" timeOffset="9550.0043">3982 15986 36 0,'0'11'18'0,"4"0"-22"15,-4-11 30-15,0 4-23 16,0 4 0-16,-4-1 3 16,0 5 0-16,4-1-8 15,-9 8 0 1,5 7 5-16,-5 1 0 15,-4-1-1-15,1 1 0 16,3-1-2-16,1-3 1 0,3 0 0 16,10-4 0-16,3-4-1 15,-4-4 1-15,13-3 0 16,5-8 0-16,-1-4-1 16,17-4 1-16,-4 1-1 15,9-5 1-15,0-3-1 16,-5 4 0-16,-4-1-2 15,0 5 0-15,0-1-3 16,-4 1 1-16,-9-1-4 16,5 1 1-16,-9-5-6 0,4 8 0 15</inkml:trace>
  <inkml:trace contextRef="#ctx0" brushRef="#br0" timeOffset="9877.4097">4288 16012 28 0,'-4'-8'14'0,"-9"27"-11"0,13-15 20 0,-4 0-18 15,4 0 1-15,0 3 1 16,-4 5 0-16,4-1-9 15,-4 12 0-15,-1-1 7 16,1 5 0 0,4-1-3-16,0 5 1 15,-4 3-2-15,4 0 1 16,0 0-1-16,0 0 0 0,0-4-3 16,0-7 1-16,0-4-5 15,0-4 1-15,4-8-5 16,5-7 1-1</inkml:trace>
  <inkml:trace contextRef="#ctx0" brushRef="#br0" timeOffset="12750.1191">3147 15891 20 0,'0'23'10'0,"-8"-35"-5"15,8 12 5-15,0-3-8 16,0 6 0-16,-5-3 2 15,5 0 0-15,-8 0-5 16,-1 4 0-16,5 0 4 0,-5 0 0 16,5 3-1-16,-4 1 1 15,3-1-1-15,-7 1 1 16,12-4 1-16,-13-1 0 16,9-3 0-16,-1 4 0 15,1 0 0-15,-4 0 0 0,8-4 0 16,0 0 0-16,8-4-1 15,-8 4 1-15,9 0-2 16,-1 0 1-16,5 0-2 16,0-8 1-1,-1 5-1-15,1-5 0 0,4 4-1 0,9 1 0 16,-9-1 0-16,0 0 0 31,8 0 0-31,-12-3 0 16,4 7 0-16,0 3 1 0,9 1-1 15,-13 0 0-15,8 4-1 16,4-1 1-16,-12 1 0 16,4-1 0-16,0 1 0 0,-4-1 0 15,0 1 0-15,0-4 1 16,-9 3-1-16,0 1 1 16,-4-1-1-16,-4 5 0 15,0-1-1-15,-9 1 1 0,0-1-1 16,0-4 1-16,1 5-1 31,3-5 0-31,-4 8 1 16,0-3 0-16,-8-1-1 15,8 4 1-15,1-3-1 16,-1-1 1-16,0 0 0 16,5 4 0-16,-5-3-1 15,4-1 1-15,1 1 0 0,4-5 0 16,4 1-1-16,0-1 1 15,4 5-1-15,4-5 1 16,1 5-1-16,-1-1 1 0,5 0-1 16,0 1 1-16,0-1 0 15,-1 0 0-15,14 4 0 16,-5 1 0-16,1-1 0 0,3 4 0 16,-12 0 0-16,4-4 0 15,0 0 0-15,-4 4 1 31,0-8-1-31,-9 4 1 0,-4 4 0 16,-4-4 0-16,-5 4-1 16,0 0 1-16,-3-4-1 15,-1 0 1-15,-4-3-1 16,4 3 0-16,-12 0 0 16,8-4 1-16,-9 1-1 15,-4-1 0-15,0 0 0 16,1 1 1-16,-1-5-1 15,-4 1 0-15,4-4 0 16,-4-1 1-16,-5 1-1 16,5 0 1-16,9-4-1 15,-9 0 0-15,8 0 0 16,-8 0 0-16,4 4 0 16,1 0 0-16,-1 3-4 15,8 1 1-15,-3-1-6 0,8 1 0 16,8-1-6-16,5 1 0 15</inkml:trace>
  <inkml:trace contextRef="#ctx0" brushRef="#br0" timeOffset="29908.007">622 18600 18 0,'0'4'9'0,"-9"-23"-3"0,1 19 10 15,3 0-14-15,-3-4 0 16,4-4 3-16,-9 8 1 16,4 12-7-16,5-8 1 0,-4-1 4 15,3 5 0-15,-3-4-1 16,8 3 0-16,0 1-1 16,13-1 0-16,-5-3 0 15,5 0 0-15,4-8 0 16,4 4 0-16,5 0-1 0,8-7 1 15,0-5-1-15,13-7 1 16,-5 8 0-16,1 0 0 16,8-4-1-16,9 7 1 15,-13 0 0-15,4 5 0 16,4 10-1-16,-17-3 1 16,-4 4-2-16,-4 3 1 0,0-4-1 15,-13 5 1-15,4-5-6 16,-8 1 1-16,-4-16-9 31,3-11 0-31,1-3-1 0,4-12 0 0</inkml:trace>
  <inkml:trace contextRef="#ctx0" brushRef="#br0" timeOffset="41261.5692">13887 9323 17 0,'0'4'8'0,"4"-4"-7"16,-4 0 9-16,0 0-7 15,0 0 0-15,-4 0 3 16,-4 3 1-16,3-3-8 16,-3 4 1-16,-5 0 5 0,5 0 0 15,-1-1-2-15,-8 5 1 16,4 0-2-16,-8-5 1 15,0-3-2-15,-5 0 1 16,-4 0-1-16,1-3 1 16,-1-1-1-16,-9 0 0 15,1-4 0-15,-5 1 0 0,1-1-1 16,-5 8 1-16,-4 4-1 16,0 4 1-16,4 3-1 15,4-3 0-15,5 3 0 16,4 8 1-16,8-4-1 0,5 0 0 15,4 8 0-15,9-4 1 16,3-4 0-16,5 0 0 16,9-4 0-16,8 1 1 15,4-5-1-15,5-7 0 16,-1 0-1-16,5-3 1 16,0-9-2-16,4-3 1 0,-4 0 0 15,0 0 0-15,-1 0-1 16,-3-4 1-16,0 4 0 15,-5-4 1-15,-4 4-1 16,0-1 0-16,0 1 0 16,0 4 0-16,0-4 0 15,0 3 1-15,-4 1-1 16,-5 3 0-16,5 1 0 16,0 3 0-16,-13 4 1 15,0 0 0-15,8-4 0 16,-8 4 0-16,9-3 0 15,-1 3 1-15,-3 3-1 16,-1 9 1-16,-4 3-1 16,4 8 1-16,0 14-1 15,-4 1 1-15,5 11-1 16,-5 12 1-16,-5 3-2 0,1 8 1 16,0-4-2-16,-5-3 1 15,-3-5-9-15,3 1 1 16,-4 7-7-16,5-23 0 15</inkml:trace>
  <inkml:trace contextRef="#ctx0" brushRef="#br0" timeOffset="45752.1583">10331 12221 14 0,'0'-4'7'0,"17"12"-2"0,-17-8 8 16,9-4-12-16,-5 4 1 15,5 0 1-15,-1 0 1 16,1 0-4-16,-1 0 0 0,1 0 2 15,-1 0 1-15,5 0-1 16,0-4 1-16,-5 4-1 16,1-4 1-16,-1-3-1 15,1-1 0-15,-1 1 0 16,5-5 0-16,0 1 0 16,0-4 0-16,-1-4-1 15,5-4 0-15,-4 4 0 16,0 0 0-16,0 0-1 15,4 4 1-15,-4-4 0 16,-5 0 1-16,1 4-1 16,-5-7 0-16,0-1 0 15,-4 8 1-15,0-4-1 16,-4-4 0-16,-5 4 0 16,1 4 0-16,-5 8-1 15,-4-1 0-15,0 8 0 16,-9 4 1-16,-3 7-2 15,-5 8 1-15,-5 0 0 16,1 7 1-16,0 9-1 0,4 6 1 16,8 1-1-16,9-4 0 15,4-1 0-15,5 5 1 16,8-4-1-16,4 0 0 16,0-4 0-16,5-8 0 15,8-3 0-15,0-4 1 16,4-8-1-16,0-3 1 15,9-8-1-15,0-8 0 0,4-3-1 16,-8-4 1-16,-1-8-1 16,1 4 1-16,-1-7-1 15,1 3 1-15,-1-4-1 16,-8-3 1-16,0 4 0 16,-4-1 1-16,-4 5 0 15,-1 3 0-15,-4 0-1 16,1 7 1-16,-5-3-1 15,0 4 1-15,0 3-1 16,0 1 1-16,0 3 0 16,-5 8 0-16,1-1 0 15,0 1 1-15,-5 4-1 16,1 3 0-16,-1 1 0 16,1-1 1-16,-1 0-1 15,1 12 1-15,4 3-1 16,-5 1 0-16,5 3 0 15,-5 4 1-15,5 4-2 16,4 4 1-16,-4-1-1 0,0 12 1 16,-5 4 0-16,9 4 0 15,-4-5-1-15,8 5 1 16,-4-4 0-16,0-4 0 16,-4-4-1-16,4-4 0 15,-4-3-7-15,-1-12 1 16,10-11-10-16,12-15 1 15</inkml:trace>
  <inkml:trace contextRef="#ctx0" brushRef="#br0" timeOffset="54195.91">9667 14116 24 0,'-17'12'12'0,"17"-20"-15"0,8 4 12 0,-3 4-7 16,3 0 1-16,-8 0 3 16,4-3 0-16,-4-5-7 15,0 8 0-15,0 0 4 16,0 0 1-16,0 0-2 16,0 0 1-16,0-7-3 15,5-5 1-15,-1 5-1 16,-4-5 1-16,0-3-1 15,-4 0 1-15,-1 0-1 16,1 0 1-16,-4 0 0 16,-1-1 1-16,1-2 0 15,-1-1 0-15,-4-8-1 16,-8 4 0-16,-4 8-2 16,-5 0 1-16,-9 8-1 0,1 7 0 15,4 3 0-15,0 13 0 16,-4 2 0-16,4 5 1 15,8 7 1-15,0-3 1 16,9 3-1-16,5 4 1 16,7-7-1-16,5 7 0 15,5-8-1-15,3-7 1 16,1 0-2-16,3-4 1 16,5-3 0-16,5-5 0 0,-1 1-1 15,5-5 1-15,3-6-1 16,-3-5 1-16,0-3 0 15,-1-1 0-15,-4-3 0 16,1-4 0-16,-5 4 0 16,-5 0 1-16,-3-4-1 15,-1 4 1-15,-3 4-1 16,-1-1 1-16,0 1-1 0,1 0 1 16,-5-1-1-16,4 1 0 15,0 0 0-15,0 3 0 16,-4 8 0-16,0 0 0 15,0 0 1-15,0 0 0 16,0 8 0-16,0 3 0 16,5 4 0-16,-5 8 1 0,0 7-1 15,4 0 1-15,-4 1-1 16,0 6 0-16,0 5-1 31,0 7 1-31,0 4-1 0,-4 0 1 0,-1 4 0 16,1-4 0-16,0 4-1 31,-5-4 1-31,1-4-1 16,3-4 1-16,1-11-3 15,0-3 1-15,0-9-5 0,-1-3 1 0,1-4-8 16,0-7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2T22:15:50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11835 13424 19 0,'0'-4'9'0,"-13"-3"-5"0,13 7 10 0,0 0-12 15,0 0 0-15,0 0 3 16,0 0 1-16,0 0-7 15,0 0 1-15,0 0 4 16,4 0 1-16,-4 0-1 31,9 0 1-31,-1-4-1 16,5 0 0-16,-5 0 0 16,5 1 0-16,4-5-1 15,0 8 1-15,5 0-1 0,-1-4 0 16,4 4-1-16,5-4 1 15,4 8-1-15,0 0 1 16,5-4-1-16,-5 0 0 0,4 0-1 16,-4 4 1-16,4-4-1 15,-4 4 0-15,5-4-1 16,-1 0 1-16,-4 3-1 16,9-3 1-16,-5 0-1 15,0 4 0-15,1-4 0 0,3 0 0 16,1 0 0-16,4 0 0 15,-5 0 0-15,5 0 1 16,0-4-1-16,0 4 1 16,0 0-1-16,0-7 1 15,4 7-1-15,-4-4 1 0,-1 0-1 16,-3 0 1-16,0 1-1 16,-1-1 0-16,1 0 0 15,-1 0 1-15,1 1-1 16,-5 3 0-16,-4 0 0 31,0 0 1-31,0 3-2 16,-4-3 1-16,4-3 0 15,-8 3 1-15,4 0-1 0,-9 0 0 16,5 0-1-16,-1 0 1 16,-4 0 0-16,1 0 1 15,-1 7-1-15,0-7 0 0,1 0-1 16,-1 4 1-16,4 0 0 15,-3-4 0-15,-1 0 0 16,-4 3 0 0,4 1 0-16,-4 0 0 15,0-4 0-15,-4 4 0 16,0 0 0-16,-5-4 0 16,1 0 0-16,-5 3 0 31,0 1-1-31,-4-4 0 15,-4 0-1-15,0 4 0 0,0-8-10 16,-5 8 1-16,5-12-6 16,0-22 1-16</inkml:trace>
  <inkml:trace contextRef="#ctx0" brushRef="#br0" timeOffset="3919.2683">9705 16466 19 0,'-17'0'9'0,"4"0"-1"15,9 0 10-15,0 0-16 16,0 0 0-16,-1 0 2 15,1 0 1-15,-4 4-6 16,3 0 1-16,-3-4 4 16,4 3 1-16,-1 1-2 15,1-4 1 1,4 4-1-16,0 0 1 16,0 0-1-16,4 3 1 0,9 1 0 15,0-1 0-15,0 1-1 16,4-4 1-16,4 3-1 15,5 1 0-15,-1-5-1 16,9 1 0-16,-4 4-1 0,0-4 1 16,0-1-1-16,4-3 1 15,0 0-1-15,0 0 0 0,8 0 0 16,-3 0 0-16,-1 4 0 16,0 0 0-16,1 0 0 15,3 0 0-15,1-1-1 16,4 1 1-16,0-4-1 15,-1 0 1-15,-3 0-1 16,4 0 1-16,0-4-1 31,0 1 0-31,4 6 0 16,-5-3 1-16,1 0 0 16,0 0 0-16,-4 4 0 0,-1-4 0 15,1 0 0-15,4 0 0 16,-5-4-1-16,5 4 1 0,-4-3-1 15,-1-1 1-15,1 0-1 16,4-4 0-16,-5 1 0 16,5 7 1-16,-4 0-1 15,-1 4 1-15,1-1-1 16,-5 1 1-16,-4 0-1 0,5-4 1 16,-1 4-1-16,0 0 1 15,1-1-1-15,-5 1 1 16,0-4-1-16,-4 0 0 0,-1 0 0 31,-7-4 1-31,3 4-2 16,-8 0 0-16,-12 0-4 15,-1-3 0-15,-4 3-12 16,-9-23 0-16,5-11-2 16,4-27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5T21:26:44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15629 7571 3 0,'4'0'1'0,"-4"-4"0"0,0 0 2 16,0 4-2-16,0-3 1 15,0 3 1-15,0 0 0 0,0 0-3 16,0 0 0-16,0 0 4 16,0 0 0-16,0 0-1 15,0-4 1-15,0 4-1 16,0-4 1-16,0 4-1 16,0 0 0-16,0 0-2 15,0-4 1-15,-4 4-1 31,4 0 1-31,-4 4 0 16,4 0 0-16,0 3-1 0,0 1 1 16,0 3-1-16,0 4 0 15,0 4-1-15,-5 0 1 16,1 0-1-16,0 15 1 16,4 8 0-16,-4-4 0 0,-1 3-1 15,1 1 1-15,4 0-1 16,0 7 1-16,0 4-1 15,0-8 0-15,0 4-1 16,0 4 1-16,0 8 0 16,-4-8 0-16,0 4-1 0,4-1 1 15,-5 1-1-15,5-4 1 16,0 0 0-16,0-8 0 16,0 1-2-1,0-8 1-15,0-4-3 16,-4-4 1-16,0-7-5 15,0-4 1-15</inkml:trace>
  <inkml:trace contextRef="#ctx0" brushRef="#br0" timeOffset="1948.0468">15522 7662 17 0,'5'0'8'0,"-10"-8"-5"0,5 8 10 16,0 0-13-16,0-7 1 16,0 7 0-16,0-4 0 15,0 4-1-15,0 0 0 16,5-8 1-16,-1 1 1 0,5-1-1 16,3 1 1-16,1-1 0 15,4 0 0-15,9 1 0 16,-1-1 1-16,9 1-1 15,9-1 1-15,-1 1-1 16,1-1 0-16,4 1 0 16,0 3 0-16,4-8-1 0,4 5 0 15,5-1 0-15,-9-3 1 0,4 7-1 32,5-3 1-32,-5-5-1 15,5 5 1-15,-5-1-1 16,1 0 0-16,-1-7-1 15,0 8 1-15,5-1-1 16,0 1 0-16,-5-5 0 16,5 5 0-16,-1-1 0 0,-8 1 0 15,5-1 0-15,-1 4 0 16,-4 0 0-16,-4 4 0 16,-4-3 0-16,-1-1 0 0,5 0 0 15,4 0 0-15,-4 1 0 16,0-1 0-16,8 0-1 15,-4 0 1-15,5 0-1 16,-5 1 1-16,-4 6 0 16,-5-3 0-16,1 0-1 15,-5 4 1-15,-4 0 0 16,-4 0 0-16,0 0 0 0,-9-1 0 31,-4 5 0-31,-4-4 0 0,0 3 0 0,-5-7 0 31,1 8 0-31,-1-4 1 0,1-1-2 0,-1 5 1 32,1 0 0-32,-1 7 0 0,1-4 0 0,-1 12 0 0,1-8 0 15,-1-4 1-15,1 8-1 16,-1 0 0-16,5 8 0 31,4 3 0-31,0 0 0 16,0 4 0-16,4 8 0 15,-3 7 0-15,3 4 0 0,-4 4 0 0,4-4-1 16,0 11 1-16,1 0-1 16,-5 4 1-16,0-3-1 31,0 10 1-31,-4 1-1 16,-1 0 1-16,1-4-1 15,-4 3 0-15,-1-10 1 16,1-5 0-16,-1-3 0 0,-4-4 0 15,5-4 0-15,-9-4 0 16,0 1 1-16,0-12 1 16,-4-8-1-16,-1-3 0 15,-3-4 0-15,-1-4 0 0,-3-4 0 16,-1-3 0-16,0 0 0 16,-4-1 0-16,0-7-1 15,0 4 1-15,0-4 0 16,-4 0 1-16,-5-4-1 15,-4-3 0-15,-4-1 0 0,-4 0 1 16,0-3 0-16,-1 0 0 16,-3-1-1-16,-5 5 0 15,0-5 0-15,-8 1 0 16,8 0-2 0,4-4 0-16,1-1 0 15,-5 5 0-15,-4 0-1 16,0 3 1-16,-5 4 0 15,1 1 1-15,4-5 0 16,0 1 0-16,-5 3 0 16,-3 0 1-16,3-7-1 15,9 7 0-15,5-4 0 16,-1 1 0-16,1 7-1 0,-1 0 0 16,1 3 0-16,-1 1 0 15,0-4 0-15,-3 0 0 16,3-4 0-16,0 4 0 15,-4-3 0-15,5 3 1 0,-1 0-2 16,1 0 1-16,-1 0 0 16,5 0 0 15,-22 0 0-31,5-4 0 16,-1 8 0-16,1-8 0 15,4 4 0-15,4-4 0 16,5 0-1-16,3 1 1 15,5 3 0-15,0-8 0 16,4 0-1-16,0 5 1 0,5-1 0 16,-1-4 0-16,1 5 1 15,-5-1 0-15,-4 0-1 16,4-4 0-16,0 1 0 16,5 3 0-16,-1 4 0 0,5-4 0 15,4 0 0-15,0 4 0 16,4 0 1-16,0 0 0 15,5 0-1-15,-1 0 1 16,1 0-1-16,-1 0 1 0,5 4 0 16,0 0 0-16,-1 0-3 15,1 3 0-15,0 5-4 16,8-1 0-16</inkml:trace>
  <inkml:trace contextRef="#ctx0" brushRef="#br0" timeOffset="14039.7697">16076 7964 9 0,'0'-3'4'0,"4"3"0"15,-4 0 4-15,0 0-6 16,0 0 1-16,0 0 2 0,0 0 0 15,0 0-6-15,0 3 0 16,0-3 5-16,0 0 0 16,0 0-1-16,0 0 0 15,0 4-1-15,0-4 0 0,0 0-1 16,0 0 0-16,0 0 0 31,0 0 0-31,0 0-1 16,0 0 1-16,0 0-1 15,0 0 1-15,0 0-1 16,0 0 1-16,0 0-1 0,0 0 1 16,0 0 0-16,0 0 0 0,0 0-1 15,0 0 0-15,0 0 1 16,0 0 0-16,5 4 0 16,-5-4 0-16,0 0-1 15,0 0 0-15,0 0 0 16,0 0 1-16,0 0-1 15,0 0 0-15,0 0 0 0,0 0 0 16,0 0 0-16,0 0 0 16,0 0 1-16,0 0 0 31,4 0-1-31,-4 0 1 0,0 0 0 16,0 0 1-16,0 0-2 15,0 0 1-15,0 0 0 16,4 0 0-16,-4 0-1 15,0 0 1-15,4 0-1 16,-4 0 0-16,5 4 0 16,-5-4 1-16,0 4-1 15,4-1 0-15,-4-3 0 0,0 0 1 16,0 0 0-16,0 0 0 16,0 0-1-16,0 0 0 0,0 0 0 15,0 4 1-15,0-4-1 16,0 0 1-16,0 4-1 15,0 0 0-15,0 3 0 16,-4 1 0-16,-1 3 0 16,-3 1 0-16,-1 3 0 15,1 0 1-15,-1 8 0 16,1-5 0-16,-5 1-1 16,5-3 1-1,-1-1-1-15,5 4 1 16,-1-8-1-16,1 0 1 15,0-3-1-15,0-1 0 16,4 1 0-16,-5-4 1 0,5 0-1 16,0-1 1-16,5 1-1 15,-1-4 0-15,4 4 0 16,1-4 0-16,4 0 0 16,8 0 0-16,-4 4-1 15,0-1 1-15,4 1-1 0,1 4 1 16,-1-1-1-16,0 1 1 15,-4 0-1-15,5-1 1 0,-5 4 0 16,0 1 0-16,-5-1 0 31,1 4 0-31,4-3 0 16,-4 7 0-16,-4-1 0 16,-1 1 0-16,-4-3 0 15,1 2 0-15,-5 5 0 16,-5-4 1-16,1 0-1 15,-4 0 1-15,-1 4-1 0,-4-8 1 16,1-4-1-16,-6 0 0 16,1 1 0-16,-4-5 0 0,-4-3 0 15,-5 0 1-15,0 0-1 16,-4-4 0-16,0 0 0 16,-4-8 1-16,-5-3-2 15,0-1 1-15,1 5-2 16,-1-8 1-16,1 3-3 15,-1 1 0 1,-4 0-8 0,5-1 1-16</inkml:trace>
  <inkml:trace contextRef="#ctx0" brushRef="#br0" timeOffset="14361.4591">15893 8157 2 0,'0'-7'1'0,"4"7"6"0,-4 0-15 15</inkml:trace>
  <inkml:trace contextRef="#ctx0" brushRef="#br0" timeOffset="14692.3164">15906 8123 11 0,'4'8'5'0,"0"-23"-2"15,1 7 11-15,-5 1-13 16,0 7 0-16,0 0 0 16,4-8 1-16,0 1-3 0,0-1 1 15,1 0 0-15,3 5 1 16,1-1 0-16,-1-4 0 15,1-3 0-15,-1 7 1 0,1-3 2 16,3 3 0-16,1-4 0 16,0 1 0-16,4-1 0 31,4 4 0-31,-4-7-1 16,0 3 0-16,5 5-2 15,-1-5 1-15,0 4-1 16,1-3 0-16,-1-1-1 15,-4 4 1-15,0 4-1 0,-4-3 1 16,-1 3-1-16,-3 0 0 16,0 0-3-16,-9 0 1 15,0 0-3-15,0 0 0 0,-5 3-5 16,14 1 0-16</inkml:trace>
  <inkml:trace contextRef="#ctx0" brushRef="#br0" timeOffset="15693.0414">16536 7416 12 0,'-8'-4'6'0,"25"8"-3"16,-17-4 2-16,0 0-3 15,0 0 0-15,0 0 2 16,0 0 1-16,-5 0-6 15,5 4 1-15,-4 3 3 0,4 1 0 16,-4-1-1-16,4 8 1 16,0 1-2-16,-4-1 1 15,4 7-1-15,4 5 0 16,0 7 0-16,0-4 0 16,1 8-1-16,-1 11 1 15,0 4-1-15,0 0 1 0,-8 0-1 16,4 8 1-16,0-1-2 15,0 5 1-15,0-1 0 16,0 0 0-16,4 4 0 16,1-7 0-16,3 3 0 15,1-3 0-15,3-8 0 16,-3 0 0-16,-1 7 0 16,1-7 0-16,-5-4 0 15,0-7 0-15,1 0 0 16,-5-1 0-16,4-3 0 15,-4 4 1-15,0-8-1 16,0-4 0-16,0-7-1 16,-4-4 1-16,-1-4-4 0,1-8 1 15,0-3-5-15,8-11 1 16</inkml:trace>
  <inkml:trace contextRef="#ctx0" brushRef="#br0" timeOffset="16658.3181">17545 7870 12 0,'9'0'6'0,"-1"-19"3"0,-3 11 4 15,-1 1-11-15,-4 7 1 16,4-8 0-16,0 1 1 0,1-1-4 16,-1-7 0-16,-4 7 3 15,0-3 1-15,0 0-1 16,-4 3 0-16,-5 1-3 15,-4-1 1-15,-8 0-1 0,-9 1 0 16,-8 3-1-16,-5 4 0 16,1 0 0-16,3 4 0 15,5 3 1-15,0 9 0 16,4 6 0-16,9 5 0 31,4 11 0-31,4-4 0 16,9 7 0-16,8-3 1 0,5 8-1 15,4-5 1-15,4 8-1 16,12 4 1-16,-3 8-1 16,8-8 1-16,-4 0-1 15,4 4 1-15,-8-1 0 16,-1-7 0-16,-4 1 0 16,-4-1 0-16,-4-4-1 15,-4-7 1-15,-9-8-2 0,-9-7 0 0,-4-4-2 16,-4-8 1-16,-4-11-1 15,0-3 0-15,-5-9 0 32,1-3 0-32,-1-4 2 15,1-4 0-15,-1-7 1 16,9 0 0 0,13-34 1-16,12-12 0 15,14 8 1-15,12-15 0 16,4-1 0-16,5 1 0 15,-5 4-1-15,-4 7 1 0,-9 7-4 16,-3 9 0-16,-14 14-6 16,-16-3 0-16</inkml:trace>
  <inkml:trace contextRef="#ctx0" brushRef="#br0" timeOffset="26578.3271">19049 6962 9 0,'4'-12'4'0,"34"-6"1"16,-29 10 5-16,-1 0-7 16,1 1 0-16,-1-4 1 0,9-1 1 15,-4 5-6-15,-4 3 0 16,3-4 4-16,-3-3 1 15,-1 0-2-15,1-5 1 0,-1 1-1 16,-3 0 1-16,-5-4-1 16,4 4 1-16,-4-8-2 15,0 1 1-15,-4 3 0 32,-1 0 0-32,-3 0-2 15,-5-4 1-15,-4 4-1 16,0-3 0-16,0-1 0 15,-13-4 0-15,0 5 0 16,-4-1 0-16,5 4 0 0,-6 4 0 16,-3 0 0-16,0 7 0 15,-5-3 0-15,1 15 0 16,3 3 0-16,5 5 0 16,0-1-1-16,4 4 1 15,5 4 0-15,3 4 0 16,5 3 0-16,9 1 0 0,4-1 0 15,4 1 1-15,0 3-1 16,4-4 1-16,4 1-1 0,9 3 1 16,5-11-1-16,3-4 0 15,5 0-1-15,0-3 1 16,0-5-1-16,4-7 1 16,-4-3-1-16,4-5 1 15,-4 0-1 1,-5-3 1-16,1-4 0 15,-9 0 0-15,0 3 0 16,-5 1 1-16,-3-8-1 16,0 12 1-16,-5-5-1 15,-4 5 1-15,4-1-1 16,-4 1 0-16,0-5-1 16,0 5 1-16,-4 7 0 15,4 0 0-15,-4-4 0 16,-1 4 0-16,1 4 0 15,0-4 0-15,4 0 0 16,0 3 1-16,0-3 0 16,0 8 0-16,0-4 0 15,0-4 0-15,0 4-1 16,0-1 1-16,0 1-1 0,0-4 1 16,0 4-1-16,0 0 1 15,0-4-1-15,-5 0 1 16,5 0-1-16,-4 3 0 0,4-3 1 15,0 0 0-15,0 4-1 16,0-4 0-16,0 4 0 16,4 0 1-16,-4-4-1 15,0 4 0-15,0-4 0 16,0 0 0-16,0 3 0 16,-4 5 0-16,8-1 0 0,1 1 0 15,-5 3 0-15,-5 5 0 16,5-5 0-16,-4 0 0 15,4 4 0-15,0 1 0 16,0 6 0-16,-4 5 1 16,0-1-1-16,4 8 0 0,-5-4 0 15,5 16 0-15,0-4 0 16,5 3 0-16,-1 8 0 16,0-11 0-16,0-1 0 31,5 1 0-31,-5-1 0 15,5 5 0-15,-5-8 0 16,0-4 1-16,1 3-1 0,-1-6 0 16,-4-5 0-16,0-3 1 15,0-4-5-15,-4-4 1 16,-1 0-8-16,-3 0 1 16</inkml:trace>
  <inkml:trace contextRef="#ctx0" brushRef="#br0" timeOffset="28922.7148">14982 10708 18 0,'-13'-8'9'0,"17"4"-7"16,-4 4 10-16,0-4-10 15,-4 4 1-15,0 0 1 16,-1 0 1-16,1 0-6 15,0 0 0-15,0 0 4 16,-1 0 1-16,1 4-1 16,0 0 0-16,0 4-1 15,4 7 0-15,4 7-1 16,0 9 1-16,0 3-2 16,1 11 1-16,-1 8-1 0,4 8 1 15,1 3-1-15,-1 8 1 16,1 3-1-16,-1 1 1 15,-3-8-1-15,-1 4 0 0,0 4-2 16,-4-12 1-16,0-3-4 16,0-8 1-16,0-12-5 15,0-3 0-15</inkml:trace>
  <inkml:trace contextRef="#ctx0" brushRef="#br0" timeOffset="30636.9455">14948 10647 17 0,'0'-8'8'0,"-9"5"-8"15,9 3 8-15,0 0-5 16,0 0 0-16,0 0 2 15,0 0 0 1,9 0-6-16,-1 0 1 16,5-4 5-16,4 0 0 15,4 0-1-15,0 1 0 0,9-1 0 16,4 4 0-16,5-4-2 16,3 0 1-16,5 0-1 15,4 1 0-15,9 3-1 16,-1-4 0-16,14 4 0 15,-1 0 0-15,9-4 0 16,0 0 0-16,4 4 0 16,0 4 0-16,-4-4-1 15,0 4 1-15,9 3-1 16,-5-3 0-16,0 0 0 16,-4-4 0-16,4 4 0 15,0-4 0-15,-4 0 0 16,4-4 0-16,-12 0 0 15,-5 0 0-15,0 1 0 16,-4-5 0-16,-4 8 0 16,-9-8 0-1,17-3 0-15,-9 0 0 16,1 3 0-16,-13 1 0 16,-5 3 0-16,-3 4 0 15,-5 0 0-15,-4 4 0 0,-5-1 0 16,-4 5 0-16,1-4 0 15,-1 3 1-15,0 5-1 16,1-1 0-16,-1 4 0 16,0 0 1-16,-4 0-1 15,5 4 0-15,-1 0 0 0,0 12 0 16,5-1 0-16,4-4 0 16,-5 8 0-16,-4 8 0 15,1 3 0-15,3 1 1 0,-3 7-1 16,-1 3 0-16,0 5 0 15,-4 0 1-15,-4 3-1 16,0-4 1-16,4-3-1 16,-5 0 0-16,1 3 0 15,0-3 0-15,0-8 0 32,-5-7 0-32,1 0-1 15,-5-12 1-15,0 0 0 16,1-3 0-16,-1 3-1 0,-4-15 1 15,0 0 0-15,-4-3 1 16,-1-1-1-16,1-7 1 16,-4 3-1-16,-1-3 0 0,-4 0 0 15,-4 0 1-15,0-1 0 16,0-3 1-16,-4 4-1 16,0-4 0-16,-5 4 0 15,-4-4 0-15,-8 0 0 16,4 0 0-16,-4 0-1 15,-5-4 0 1,0-3 0-16,-3 3 0 0,-10 0 0 16,1-7 0-16,-1 7 0 15,5 0 0-15,-4-3-1 16,0-1 1-16,3 0 0 16,-7 5 0-16,4-1-1 15,8 4 1-15,-4-4 0 16,-5 0 0-16,1 0 0 15,-5 4 1-15,5-3-2 16,0 3 1-16,3-4-1 0,1-4 0 16,0 5-1-16,0-1 1 15,4 4-1-15,0 0 0 16,1 0 0-16,-1 0 0 0,0-4 1 16,0 0 0-16,0 0 0 15,0 1 1-15,0-1-1 31,1 0 0-31,7 0 0 16,1 1 1-16,4-1-1 16,0 4 0-16,0 0 0 0,0 0 0 15,0 4-1-15,-5-1 1 16,1 1 0-16,4 0 0 16,0-4 0-16,0 0 0 15,0 0 0-15,0 0 0 0,0-4 1 16,0 4 0-16,-1-4 0 15,1 1 0-15,-4 3 0 16,8 0 1-16,-4 0-1 16,4 0 0-16,-8 0 0 15,4 0 0-15,4 3-1 0,-4-3 1 16,4 4-1-16,0 0 0 16,5 0 0-16,4-1 0 15,-1 1-1 1,5 0 0-1,0 0-7 1,4 3 0-16</inkml:trace>
  <inkml:trace contextRef="#ctx0" brushRef="#br0" timeOffset="32372.245">15740 10988 7 0,'-9'0'3'0,"18"-8"1"15,-14 4-6-15,5 4 2 16,0 0 1-16,0-4 2 16,0 4 0-16,0 0-4 15,0 0 1-15,0 0 2 16,0 0 1-16,0 0 0 15,0 0 1-15,9 0-2 16,-9 0 1-16,0 0-1 0,0 4 1 16,0-4-1-16,0 0 0 15,0 0 0-15,4 4 0 16,-4-4 0-16,0 0 0 16,0 4 0-16,0-4 0 15,0 0 0-15,0 0 1 0,0 4-1 16,0-1 0-16,0 1 0 31,-4 4 0-31,0-1-1 0,-1 1 1 0,-3 3-1 16,-1 0 1-16,-3 8-1 15,-1-3 1-15,4 2-1 16,1-6 0-16,4 7-1 16,-5-8 1-16,9 4-1 15,-4-7 1-15,-1 3-1 16,1-3 1-16,8 3 0 15,1 0 0-15,3-3 0 16,5-4 0-16,0 3 0 16,0-3 0-16,-1 0-1 15,5 0 0-15,0-4 0 0,5 3 0 16,3 1 0-16,-3 4 0 16,-1-1 0-16,0 1 0 15,0-1-1-15,1 5 1 16,-1-1 0-16,0-3 0 15,1 3 0-15,-5 0 0 16,0 1 0 0,0 3 0-16,-4-4 0 15,4 4 0-15,-5 1 0 16,-3 2 1-16,-1-2-1 16,-3-1 1-16,-1-4-1 0,-4 4 0 15,-4-3 0-15,-1-1 1 16,-3 0-1-16,-5-3 1 15,-12-1 0-15,3-3 0 16,-3 0 0-16,-5 0 0 16,-4-4-1-16,-5-4 1 0,1 0-1 15,-4 4 0-15,3-4-2 16,1 1 1-16,4-5-4 31,0 0 1-31,4 1-7 16,-4-1 0-16,0 5-1 0,4-13 0 15</inkml:trace>
  <inkml:trace contextRef="#ctx0" brushRef="#br0" timeOffset="33853.96">15727 10900 10 0,'4'0'5'0,"-4"0"-1"15,0 0 5-15,0 0-7 16,0 0 0-16,0 0 0 16,0 0 1-16,0 0-4 0,0 0 1 15,0 0 2-15,0 0 1 16,0 0-2-16,0 0 1 15,0 0-1-15,0 0 0 16,0 0 0-16,0 0 0 16,9 0 0-16,-9 0 0 15,0 0 0-15,4 4 0 16,-4-4 0-16,4 4 1 16,-4-4-1-16,4 4 1 0,1-4 0 15,-1 0 0-15,0 4-1 16,0-4 1-16,1 3-1 15,-1-3 0-15,-4 0-1 16,4 0 0-16,-4 4 0 16,0-4 1-16,5 0-1 15,-1 0 0-15,-4 0 0 16,4 0 0-16,-4 0 0 0,4 0 1 16,1 0 0-16,-1 0 0 15,-4 0-1-15,0 0 1 16,0 4-1-16,0-4 0 15,0 0 0-15,0 0 0 16,0 0 0-16,0 0 0 16,0 0-1-16,0 0 1 15,4 4 0-15,-4-4 1 16,4 0-1-16,-4 0 1 0,0 0-1 16,9 0 1-16,-1 0 0 15,5-4 1-15,0 4-1 16,4 0 1-16,4-4-1 15,9 4 1-15,8-4-1 16,1 4 1-16,8-3-1 16,-5-1 0-16,-8 4-2 15,0 0 1-15,-8 0-4 16,-5-4 1-16,0 0-5 31,-4 4 1-31,0 4-4 16,9 0 0-16</inkml:trace>
  <inkml:trace contextRef="#ctx0" brushRef="#br0" timeOffset="34888.0966">16915 11105 13 0,'4'-8'6'0,"9"8"4"0,-13 0 6 0,13-4-13 16,-5 4 0-16,1-3 3 31,4 3 0-31,-1 0-7 16,-3 0 0-16,4 0 5 15,4 0 1-15,0 0-2 16,4 0 0-16,5 0-1 15,-1 0 0-15,5-4-1 16,0 4 1-16,8 0-1 0,13 0 1 16,0-4-1-16,5-3 1 15,-1-1-1-15,5 0 1 16,-1 1 0-16,9-8 1 16,1 7-1-16,7-3 1 0,9 3-1 15,9 1 1-15,-4-1 0 16,7 4 0-16,-3-3-2 15,-9-1 1-15,1 1-1 0,3-1 0 16,-8 0-1-16,-5 1 1 16,-7-1-1-16,-10 5 0 15,5-1-1-15,-13-4 1 0,-4 4-2 16,-4 1 1-16,-9-1-4 31,-9-4 1-31,1 4-4 16,-5 1 1-16,-8-5-5 15,-9 4 0-15,-12 1-1 16,-14 3 0-16</inkml:trace>
  <inkml:trace contextRef="#ctx0" brushRef="#br0" timeOffset="35367.1645">18320 10621 43 0,'-8'-8'21'0,"42"16"-33"0,-21-8 43 0,-1-4-29 16,6 4 0-16,3 4 4 15,9-1 0-15,8 1-7 16,-4 0 0-16,4 0 3 16,5 3 1-16,4 1-2 15,4-4 1-15,-4-1-2 16,4 5 0-16,4-1 0 16,-4 1 0-16,0 0 0 0,-8 3 0 15,0-3 0-15,-1 3 1 16,-16-4-1-16,-5 5 1 15,0 3 0-15,-4 4 1 0,-8 4-1 16,-9 3 0-16,-9 8 0 16,-8 8 0-16,-4 3-1 15,-5 4 1-15,-8 0-2 16,5 4 1-16,-1-7-4 16,0-8 1-16,0-4-5 15,0-8 0-15,-8-7-7 16,0-15 1-16</inkml:trace>
  <inkml:trace contextRef="#ctx0" brushRef="#br0" timeOffset="35949.1516">16830 10575 12 0,'0'-7'6'0,"0"-16"2"0,0 23-2 16,0 0-3-16,0-8 1 16,0-3 1-16,0 3 1 15,0 1-6-15,0-1 0 16,0 1 5-16,0 7 1 15,0 0-2-15,4 0 1 16,5 7-1-16,3 5 0 0,1 3-1 16,0 7 0-16,0 9-1 15,4 10 0-15,4 8-1 16,5 12 1-16,-1 0-1 16,-4 3 1-16,1 8-2 15,-1 3 0-15,0 9 0 16,1-1 0-1,-10-4 0-15,1-3 1 16,0-4-1-16,-5 4 0 16,1-16 0-16,-5-11 1 0,1-7-3 15,-1-8 1-15,0-4-5 16,5-11 0-16,3-4-6 16,10-15 0-16</inkml:trace>
  <inkml:trace contextRef="#ctx0" brushRef="#br0" timeOffset="36940.9739">19398 10515 21 0,'0'-8'10'0,"8"4"-12"0,-8 4 10 16,0 0-6-16,0 0 0 15,0 0 1-15,0-7 0 16,0 7-4-16,0-8 0 16,0 8 2-16,0 0 1 15,0 0-1-15,0 0 0 0,0 0-1 16,0 0 0-16,5 4 1 16,-5-4 0-16,0 0-1 15,4 4 1-15,0-1-1 16,-4-3 1-16,0 0 0 15,0 0 0-15,0 0 0 16,0 0 1-16,0 0-1 16,0 0 1-16,0 0 0 15,4 0 0-15,-4 0-1 16,5 4 1-16,-1 4 0 16,0-1 1-16,0 1-2 0,1-1 0 15,-1 5 0-15,0-1 0 16,0 1 0-16,1-1 0 15,-1 4-1-15,0 0 1 16,0 4 0-16,5 8 0 16,-1 10 0-16,1 1 1 15,0 0-1-15,-1 11 1 0,-4 8-1 16,1 7 0-16,-5 8 0 16,0 4 1-16,0 3-1 31,0 5 0-31,-5-5-1 15,1 4 1-15,0-11-1 16,0-8 1-16,-1-7-2 0,1-8 0 16,0-15-3-16,-1-7 0 0,-3-16-7 15,-1-18 1-15,5-24-2 16,0-22 0-16</inkml:trace>
  <inkml:trace contextRef="#ctx0" brushRef="#br0" timeOffset="38345.5011">19270 10469 23 0,'-4'4'11'0,"4"-15"-12"0,0 3 18 16,0 8-13-16,0 0 1 0,4-8 1 15,9 5 1 1,12-9-9-1,5 1 1-15,8-4 5 32,1 0 1-32,-1 0-3 0,5-1 0 0,12 1-1 15,9-7 1-15,8 6-2 16,1 1 1-16,8 0 0 16,8 0 0-16,-4 8 1 15,13-1 0-15,0 0-1 0,9 1 0 31,8-5 1-31,-5 1 0 16,5-4-1-16,5 4 1 16,3-1-1-16,5 1 1 15,-5 3 0-15,1 5 0 16,-9-5-1-16,0 4 0 0,-9-3 0 16,5 3 1-16,-5-4-2 15,-8 1 1-15,0 3-1 16,5 0 0-16,-10 0-1 15,-3 4 1-15,-1 0 0 16,-4 0 0-16,-4 0 0 16,-8 0 0-16,-1 4 0 15,-12 0 1-15,-5 0 0 16,-4 3 0-16,-4 1-1 16,-5 3 1-16,-3 1 0 0,-9-5 0 15,-5 8-1 1,1 0 1-16,-5 4-1 0,-4 8 1 15,0 3-1-15,-4 4 0 16,4 12 0-16,0 3 1 16,0 0-1-16,0 8 1 15,0 7-1-15,0 4 0 16,0 4 0-16,0 7 1 0,4 1-1 16,-4 7 0-16,0-4 0 15,1 12 0-15,-1-4 0 16,4-20 0-16,0 1 0 15,-4 0 0-15,0-8-1 16,0-7 1-16,-4-8 0 16,-4-7 0-16,-5-4 0 0,-4-4 0 15,0 0 0-15,-4 0 0 16,-5-11 0-16,-4-1 0 31,-4-6 0-31,-4-9 1 16,-9 1-1-16,-4-4 1 0,-4-1-1 15,-9-3 0-15,0 0 0 16,-13-3 1-16,5-5-2 16,0 0 1-16,-9 1 0 15,-9-1 0-15,-3 1-1 16,-5-8 1-16,-13 7 0 16,5 0 1-16,-5 5-1 15,-8 3 0-15,0-8-1 16,8 0 1-16,0 1 0 15,-8-4 0-15,13 7-1 16,-1 4 1-16,-4-4-1 16,1 0 0-16,8-3 0 15,-5-1 0-15,1 1 0 16,-1-1 1-16,14 4-1 0,8 0 1 16,4 1-1-16,0 3 1 15,0 0-1-15,0 0 1 16,4 0-1-16,5-4 1 15,4 4-1-15,0-4 0 16,0 0 0-16,-5-3 0 0,1-1 0 16,8 1 0-16,0-1-1 15,0 0 0-15,1 1-1 16,-1-1 1-16,4 4 0 16,1 4 1-16,-1 0 0 15,0 0 0-15,1 4 0 16,-1 0 1-16,1 0 0 0,-5 0 1 15,4-1-1-15,5 1 0 0,4 0 0 16,4 0 0-16,9 3-1 16,4-3 0-16,4 0-2 15,0 0 0-15,5-4-3 16,-1 0 0-16,5-8-5 16,4-7 0-16</inkml:trace>
  <inkml:trace contextRef="#ctx0" brushRef="#br0" timeOffset="39115.84">21042 10696 26 0,'0'-4'13'0,"0"-15"-10"16,0 12 17-16,0-1-17 16,-5-3 1-16,1 0 1 15,-4-1 0-15,-5-3-6 0,0 0 0 16,-8-8 4-16,-5 1 1 15,-8-5-2-15,-17 4 0 16,-4 5 0 0,-1-1 0-16,5 3-1 15,4 5 0-15,0 7-1 16,1 4 0-16,7 8-2 16,9 7 1-16,5 8-1 0,8 15 1 15,8-4-1-15,14 7 1 16,3 8 0-16,9 4 0 15,4 4 0-15,1 0 1 16,-5 0 0-16,-4-12 0 0,4 8 0 16,-5-4 0-16,-3 0-1 15,-5-11 0-15,-8-8 0 16,-5-3 0-16,-12-8-2 16,0-12 0-16,-9-10-1 15,0-5 0-15,0-7 0 16,5-4 0-16,-1 0 1 15,5-4 1-15,8 1 2 0,0-12 1 16,5 7 2-16,8 1 0 16,4-8 1-16,13-4 0 15,9-4-1-15,-1 1 1 16,9 3-3-16,0 0 1 16,-4 4-4-16,0-8 0 0,-4 8-6 15,-5 4 1-15,9 0-3 16,0-1 1-16</inkml:trace>
  <inkml:trace contextRef="#ctx0" brushRef="#br0" timeOffset="39560.8103">20935 10227 29 0,'4'11'14'0,"-4"12"-19"0,5-12 26 0,-1 8-17 16,0 8 0-16,5 11 1 15,-1 7 1-15,1 12-8 16,3 11 1-16,6 4 5 16,-1 0 1-16,4 7-2 15,-4-3 1-15,0 7-1 16,0 0 1-16,0-3-1 15,0-12 0-15,-4-4-3 16,0-11 1-16,-5-11-4 16,1-12 0-16,-5-11-6 15,-4-15 1-15,0-19-5 16,0-19 0-16</inkml:trace>
  <inkml:trace contextRef="#ctx0" brushRef="#br0" timeOffset="40169.102">21702 10764 29 0,'12'-7'14'0,"5"3"-16"16,-17 4 21-16,5-8-16 15,-1 1 0-15,0-1 1 16,-4 8 1-16,0-11-7 16,0 0 1-16,0-5 4 15,-4-3 0-15,-5 4-2 16,-3 4 0-16,-10-4-1 16,-3 0 0-16,-5 0-1 15,-4 3 1-15,0 5 0 16,0 3 0-16,-4 8 0 15,-5 11 1-15,5 8-1 0,8 7 1 16,0 0-1-16,9 12 0 16,4-8-1-16,4-8 1 15,4-3-1-15,9 0 1 16,5-4-1-16,3-8 0 16,5-7-2-16,4-1 1 0,4-3-1 15,5 0 1-15,4-3-1 16,-5-5 0-16,5-3 1 15,0 3 1-15,-9 1 2 16,0 3 0-16,-4-4 1 16,0 4 1-16,0 8 0 15,-4 11 0-15,4 1 0 16,-4 6 1-16,0 8-2 16,0 8 1-16,-5 4 0 0,1 7 0 15,-1 12-1-15,-4-8 0 16,1-4-1-16,-1 0 0 31,0-11-2-31,0-4 0 16,1-11-6-16,3-4 1 0,-8-8-6 15,0-11 0-15</inkml:trace>
  <inkml:trace contextRef="#ctx0" brushRef="#br0" timeOffset="40679.5882">21868 10087 39 0,'8'-4'19'0,"14"35"-35"0,-22-31 34 15,4 0-15-15,0 7 1 16,0 4 2-16,1 5 1 0,-1-1-9 16,0 7 1-16,5 9 5 0,-1 10 1 15,1 1-2-15,3 15 0 16,5-1-1-16,5 9 1 15,-1-1 0-15,5 8 0 32,-1-4-1-32,9 8 0 15,-8-4 0-15,-5-4 1 0,-4 4-2 16,0 7 0-16,0-7 0 16,0 0 0-16,-4 0-1 15,-4-8 1-15,3-7-1 16,-3 3 0-16,-1-11-1 15,1-3 1-15,-5-8-4 16,0-8 1-16,1-11-4 0,-5-4 1 16,0-11-6-16,0-16 0 15,0-14-2-15,4-8 1 0</inkml:trace>
  <inkml:trace contextRef="#ctx0" brushRef="#br0" timeOffset="55556.3768">22745 10889 27 0,'0'8'13'0,"4"-23"-13"15,-4 15 13-15,0 0-9 16,0 0 0-16,0 0 1 0,0 0 1 16,0 0-7-16,0 0 0 15,0 0 5-15,0 0 1 16,5 0-3-16,3-4 1 16,1 0-2-16,-1 4 1 15,5 0-1-15,4 0 0 16,4 0 0-16,0 4 0 15,9 0-1-15,4-4 1 16,9 0-1-16,4-4 0 0,0 0 0 16,4 4 0-16,4-4-1 15,5 4 1-15,4 4 0 16,-1-4 0-16,-7 0 0 16,-1 4 1-16,1 0-1 15,3-4 1-15,-3 0 0 16,-1 0 0-16,-4 0-1 15,-4 0 1-15,-9 0-2 16,-4 0 1-16,-8 0-3 16,-5 0 0-16,-4-4-7 15,-17 4 1-15,-8-19-3 0,3-4 1 0</inkml:trace>
  <inkml:trace contextRef="#ctx0" brushRef="#br0" timeOffset="56059.3146">23546 10416 43 0,'21'0'21'0,"13"0"-27"0,-21 0 42 16,4 0-32-16,8 0 0 15,5 0 1-15,4 4 0 16,5 0-7-16,-1 3 0 0,0 5 4 16,9-5 0-16,4 5-2 15,-4-1 1-15,0 4-2 16,-9-4 1-16,1 5 0 15,-5-1 0-15,-5 4 0 16,-3-4 0-16,-5 4 0 16,-4 0 0-16,-8 0 0 15,-5 3 0-15,-4 8 0 16,-8 12 0-16,-5-8 1 16,-13 12 0-16,-8 7-1 15,-8-1 0-15,-5 5 0 16,-4 0 1-16,-1 11-1 15,-11-7 1-15,7 3-2 16,5-7 1-16,4 3-3 16,0-14 1-16,5-5-5 15,-1-14 0-15,-4-5-7 16,5-6 0-16</inkml:trace>
  <inkml:trace contextRef="#ctx0" brushRef="#br0" timeOffset="316952.9028">14986 9750 24 0,'-9'-3'12'0,"9"10"-11"0,0-7 12 0,0 0-12 16,5 4 0-16,-1 0 1 16,0-1 0-16,5 5-2 15,-1 3 0-15,1 4 2 31,3 8 0-31,6 4 0 16,-1 3 0-16,4 4-1 16,4 0 1-16,1 11-1 15,0 1 0-15,-1-5-3 0,5-3 0 16,4 0-4-16,0-4 0 16,9-4-3-16,-9-7 1 0</inkml:trace>
  <inkml:trace contextRef="#ctx0" brushRef="#br0" timeOffset="317334.4442">15497 9781 30 0,'-26'18'15'0,"9"-10"-25"0,13 0 29 0,-9 3-19 16,-4 0 1-16,0 4 2 15,0 12 1-15,0-4-5 16,-4 3 1-16,4 8 2 16,0 0 0-16,0-4-3 15,4 5 1-15,-4-5-4 16,4-4 0-16,-4-7-4 16,4 0 0-16</inkml:trace>
  <inkml:trace contextRef="#ctx0" brushRef="#br0" timeOffset="317637.8437">14939 10178 22 0,'0'-19'11'0,"9"8"-10"0,3-1 16 0,5-3-15 15,9-4 1-15,8-4 4 16,13 1 1-16,17-9-9 16,17-6 0-16,8-5 5 15,13 4 0-15,9 0-7 16,-17 8 0-16,-5-4-7 31,-21 0 0-31</inkml:trace>
  <inkml:trace contextRef="#ctx0" brushRef="#br0" timeOffset="327638.7498">19296 9580 25 0,'-17'8'12'0,"12"-12"-8"0,1 4 12 15,0 4-13-15,0-1 0 0,-5 5 2 16,0 3 1-16,5-3-8 15,-4 3 1-15,3 1 4 32,1-1 1-32,0 0-2 15,0 4 0-15,4 8-1 16,4 0 0-16,9 11 0 16,4 4 0-16,8 0 0 15,5-1 0-15,4-3-3 16,0-3 1-16,-4 3-5 0,0-12 1 15,0 1-6-15,-5-4 0 16</inkml:trace>
  <inkml:trace contextRef="#ctx0" brushRef="#br0" timeOffset="327943.47">19734 9459 30 0,'-25'0'15'0,"20"-8"-19"16,1 5 24-16,0 3-17 16,-5 3 0-16,-3 5 2 15,-1 7 0-15,0 4-7 16,-4 11 1-16,0 16 3 15,-4 3 0-15,-1 15-2 0,-3 4 0 16,-1 0-3-16,-4 8 0 16,1-12-1-16,-1-3 1 15,0-8-4-15,0-8 1 0,5-7-3 16,-1-8 0-16</inkml:trace>
  <inkml:trace contextRef="#ctx0" brushRef="#br0" timeOffset="328180.1962">19159 9716 38 0,'26'-7'19'0,"25"-12"-27"16,-30 15 39-16,13 4-29 15,9 4 0-15,4 3 0 0,0 5 0 16,-1-1-7-16,1 8 1 16,0 0-6-16,0 0 1 15</inkml:trace>
  <inkml:trace contextRef="#ctx0" brushRef="#br0" timeOffset="391041.3064">20922 9595 23 0,'-4'-7'11'0,"8"-1"-12"0,-4 8 11 16,0-4-7-16,-4-3 0 16,0 3 2-16,-5-4 0 15,1 5-6-15,-9-1 1 16,0 0 4-16,-9 0 0 0,-4-3-1 31,1 7 0-31,-6-4-1 16,1 8 1-16,0-4-2 15,5 3 1-15,-10 5-1 0,-3 3 0 16,-9 8-1-16,-1 0 1 16,1 11-2-16,-4-3 1 0,0 11 0 15,-5-4 0-15,5 7-1 16,4 5 1-16,4 3 0 15,0 4 0-15,0 11-1 16,4-7 1-16,1 0-1 16,8 0 1-16,0-1 0 15,4 9 0-15,4-1-1 16,-3-4 1-16,7 1 0 16,-3 0 0-1,-1-1 0-15,1 4 0 16,8-3 0-16,-1-4 1 15,1 3-1-15,0 5 0 0,5-12 0 16,-5 15 1-16,4 0-1 16,0-4 1-16,5-7-1 15,-1 7 1-15,9 0 0 16,0-11 1-16,4 8-1 16,5-4 1-16,-1-4-1 15,1-8 0-15,-1 0 0 0,1 5 0 16,-1-1-1-16,1 0 1 15,8-11-1-15,-4 4 0 0,4-5 0 16,4 5 0-16,0-4 0 16,9 0 0-16,-4-4 0 15,-1 0 0-15,1-4 0 16,-5 0 1-16,5-3 0 16,-5 3 0-16,4 0-1 15,1-3 1-15,0-1-1 16,-1-3 1-16,1-4-2 31,3-4 1-31,1-4-1 16,0-3 1-16,-4-1 0 15,-1-3 0-15,-3-4 0 0,-1 0 0 0,0-4 0 16,0-3 0-16,-4-4 0 16,5-1 0-16,-5 1-1 15,4-4 1-15,9-4 0 16,-5 0 0-16,1 0 0 15,0 0 0-15,-1-4 0 16,5 4 0-16,-5-7-1 0,-3 3 1 31,-1-3 0-31,-4 3 0 16,0 0 0-16,0 1 0 16,-4 3 0-16,0-4 0 0,-1-3 0 15,1 3 1-15,0 0-1 16,-4 0 0-16,-1 1 0 15,5-1 0-15,-5 4 0 16,1 4 0-16,-1 0 0 16,1 0 1-16,-1 0-1 15,-3 3 1-15,-1 1 0 0,0 0 0 16,-4 3 1-16,0 0 0 16,0 5 0-16,-4-1 1 15,0 4-2-15,-1-4 1 0,1 4-1 16,0 0 1-16,-5 0-2 15,5 0 1-15,0 0-2 16,0 0 1-16,-1 0 0 16,1-4 1-16,0 1-1 31,4-1 1-31,-4-4-1 16,4 1 1-16,0-1 0 0,0-3 0 15,0-1 0-15,0-3 1 16,0-4-2-16,4 0 1 15,0 4-1-15,0 0 1 16,5-4-1-16,-5-4 1 0,5-3-1 16,-1-1 1-16,1 1-1 15,-5-8 0-15,4 0 0 16,1-4 1-16,-1-4-2 16,1-3 1-16,-1 7-1 15,1 0 1-15,0-3 0 0,-5-1 0 16,4-3 0-16,-3-1 0 15,-1 5 0-15,0-8 1 16,0-1-1-16,1 5 0 16,-1-8 0-1,0 0 0-15,0-4-1 16,-4 4 1-16,0 8-1 16,0-4 1-16,-4-4 0 15,0 0 0-15,4 7-1 16,0-3 1-16,-4-8 0 15,-1 4 0-15,1 8-1 0,4 0 1 16,-4 3 0-16,0-3 0 16,-5-1 0-16,1 1 0 15,-1 3 0-15,-4 8 0 0,0-4 0 16,1 0 0-16,-1 4 0 16,-4 0 0-16,0 4 0 15,0 4 0-15,0 3-1 16,0 4 1-16,0 4-1 15,-5 4 0-15,1-1-4 16,-4 12 0-16,-1 19-10 0,9 8 0 16</inkml:trace>
  <inkml:trace contextRef="#ctx0" brushRef="#br0" timeOffset="405133.9008">8181 15195 12 0,'-17'7'6'0,"21"-26"-10"15,-4 19 6-15,4-7 3 16,-4 7 1-16,0 0 3 15,0 0 0-15,0 0-12 16,0 0 1-16,9 4 7 16,-5-1 1-16,0 1-4 0,0-4 1 15,5 4-2-15,-5 0 1 16,1-4-1-16,-1 7 0 16,0-3-1-16,0 4 1 15,1-5-1-15,3 1 1 16,1 0 0-16,-1-4 0 15,1 0 0 1,-1 4 0-16,5-8 0 16,0 0 0-16,4 4 0 15,-4 0 0-15,4 4 0 16,0 4 0-16,4-1 0 0,-4-3 0 16,8 0-1-16,-3-4 1 15,3 7-1-15,1-3 0 16,-5-8 0-16,0 4 0 15,1-3 0-15,-1 3 1 0,0 0-1 16,1 0 1-16,-1 0 0 16,4 0 0-16,1 0 0 15,0 3 1-15,-1-6-1 16,1 3 0-16,3 0-1 16,-3 3 1-16,0 1 0 15,-1-4 0-15,1 4-1 0,-1-4 1 16,5 7 0-16,-4-7 0 15,3 4-1-15,-3-4 1 16,-1 0-1-16,1 4 1 0,0 4-1 16,-1-5 0-16,1 1-1 15,-1 0 1-15,1 0 0 32,-1-4 0-32,5-8 0 15,4 4 0-15,5-3-1 16,-1-1 0-16,4-3 1 0,-3 0 0 15,-1 3-1-15,0-3 1 32,31-8-1-32,-1 4 1 15,-13 3 0-15,0 1 0 0,1 3 0 16,3 1 0-16,1-1-1 16,0 4 1-16,-9 1-1 15,-4 3 0-15,-13 0-3 16,-5 7 1-16,-11 5-8 15,-23 14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5T21:35:09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17933 9781 10 0,'-4'-12'5'0,"4"5"-2"15,0 7 5-15,0-8-5 0,0 4 0 0,0 1 0 16,0-1 1-16,-5 0-5 16,5 0 0-16,-4 0 4 15,4 1 1-15,-4-1-2 16,4 0 0-16,-4 0 0 31,-1 4 1-31,5 0-1 16,-4 0 0-16,0 0 0 15,0 0 0-15,4 8 0 16,0 3 0-16,0 19 0 16,0 4 0-16,4 12-1 0,-4 14 1 15,0 9-1-15,-4 2 1 16,4 9-2-16,0 3 1 0,0 0-1 15,-5 4 1-15,1-3-1 16,0-9 1-16,-1-3-2 16,1-11 1-16,0-5-3 15,-9-6 0-15,0-9-4 16,5-7 1-16,-5-7-4 16,-8-5 1-16</inkml:trace>
  <inkml:trace contextRef="#ctx0" brushRef="#br0" timeOffset="1530.2963">17877 9773 28 0,'-4'-26'14'0,"4"22"-19"15,0 0 25-15,0 4-18 16,-4-4 1-16,4-3 1 0,0 7 0 16,-4-4-6-16,4 4 1 15,0 0 3-15,0 0 0 16,8-4-1-16,1 4 0 16,8 0-1-16,8 4 1 0,14-4 0 15,3 4 0-15,9-4-1 31,0 0 1-31,9-4 0 16,8-4 1-16,5 1-1 16,-1-5 0-16,9-3 0 15,4 4 0-15,-4-1-1 16,0 1 1-16,4 4-1 0,4-1 1 16,-8 0-1-16,5 1 0 15,7-1 0-15,-3-3 0 16,-9 7 0-16,4 0 0 0,4-3-1 15,-4-1 0-15,-4-3 0 16,9 3 0-16,-9 1-1 16,-5 3 1-16,-3-4 0 15,-5 8 0-15,-4-3 0 16,-5 3 1-16,-8 3 0 16,1 1 1-16,-1 0-1 15,-13 0 1-15,-12 7 0 16,-1 0 0-16,-4 1 0 15,-4 3 1 1,-4 4-1-16,-4 0 0 0,-5 0 0 16,0 0 0-16,0 3-1 15,-4 1 1-15,0 7-1 16,0 1 0-16,5 3 0 16,-5 0 0-16,0 0 0 15,4 7 0-15,4 9 0 16,1-1 0-16,0 0 0 15,-1 4 0-15,5 4 0 0,4 3 0 16,0 8 0-16,4 8 0 16,0-12-1-16,1 4 1 0,-1-3-1 15,5-1 1-15,-5-7-1 16,0-8 0-16,-4 0 0 16,0-7 1-16,-4-1 0 15,0-7 0-15,-5-3 0 31,-3-5 1-31,-1-7-1 16,-4 0 0-16,-4-4 0 16,-9-4 1-16,-4 5-1 0,-5-5 0 15,-7 0 1-15,-5-3 0 16,0 3-1-16,-9-3 0 0,-4-8 1 16,-4 4 0-16,-4-1-1 15,-5-6 0-15,-8 6 0 16,-9-6 1-16,5 6-1 15,-5-3 0-15,1 0-1 16,-5 0 1-16,0-3 0 16,0 3 0-16,-4-4-1 0,-5 0 0 15,9 8 0-15,5-8 1 16,-1 4-1-16,9-4 0 16,0 4 0-16,4 0 1 15,0 0-1-15,0-4 0 0,4 1 1 16,5 3 0-16,0 0-1 31,-1-4 1-31,10 0-1 16,-1 0 0-16,4 1 1 15,0-5 0-15,5 0-1 16,0 5 1-16,-5-1 0 16,5 0 0-16,-5-4-1 0,9 8 1 31,-13 0 0-31,5-3 0 15,8-1-1-15,4 0 1 16,0 0-1-16,0 1 1 0,1-1-1 16,-1 0 1-16,0 4-1 15,-4 0 0-15,0 0-1 16,4 0 1-16,4 4-1 16,1 0 0-16,-1 3-1 15,1 1 0-15,3 11-6 0,1-4 1 16</inkml:trace>
  <inkml:trace contextRef="#ctx0" brushRef="#br0" timeOffset="4654.142">18823 9565 12 0,'-9'0'6'0,"1"7"-3"15,8-7 2-15,-4 4-3 0,-1 0 0 16,1 0 1-16,0 3 1 0,0 1-5 15,-1 3 0 1,-3 4 4 0,-1 4 0-16,1 0-1 15,-1 8 1-15,1 7-1 16,3 11 0-16,1 8-1 31,-4 12 1-31,-1 3-2 0,5 7 1 16,0 1-1-16,-1 0 1 15,1 3-1-15,0 12 0 16,0 0 0-16,-1-1 0 16,-3-10 0-16,4 3 0 0,-1-7 0 15,1-8 0-15,0 0 0 16,4-4 0-16,-4-3-2 16,4-8 1-16,0-12-5 15,0-6 0-15,0-5-1 16,4-26 0-16</inkml:trace>
  <inkml:trace contextRef="#ctx0" brushRef="#br0" timeOffset="5388.3856">19551 9459 30 0,'-8'-11'15'0,"12"11"-24"0,-4 0 31 15,0 0-21-15,0 3 0 0,0 9 2 16,-4 3 0-16,4 0-3 16,0 12 0-16,0 10 2 15,4 13 0-15,0 14 0 16,0 4 0-16,9 11-1 16,0 5 0-16,0 10-1 31,-1 1 1-31,5 3 0 0,1-3 0 15,-6-1-1-15,-3-22 1 16,-1 19 0-16,9-11 0 16,-8-5-1-16,4-7 0 0,-5-7-2 15,1-8 1-15,-1-8-3 16,-4-7 1-16,-4-8-5 16,0-7 1-16,-4 3-3 15,-4-26 0-15</inkml:trace>
  <inkml:trace contextRef="#ctx0" brushRef="#br0" timeOffset="5985.7384">18972 10042 16 0,'-13'-8'8'0,"5"0"-5"16,3 1 10-16,1 7-10 15,4-8 0-15,-4 5 2 16,0 3 1-16,-1 0-7 16,1 3 0-16,-4 5 5 0,-1 7 0 15,5 12-1-15,0 3 1 16,-1 19-1-16,1 12 0 15,0 10-1-15,-5 9 1 0,1-1-2 16,-1-11 0-16,1 4-2 16,-1-11 1-16,5-12-5 31,0-11 1-31,-1-8-7 16,1-11 1-16</inkml:trace>
  <inkml:trace contextRef="#ctx0" brushRef="#br0" timeOffset="6405.7268">19087 10068 34 0,'-9'4'17'0,"-16"26"-27"0,16-18 27 0,-3 6-17 15,-5 1 0-15,-5 8 0 16,-3 3 1-16,-5 4-1 16,0 4 0-16,-4-8 0 15,-4 4 0-15,-1-3-1 16,10-1 1-16,3-7-1 16,5-8 1-16,4 0 0 15,4-8 0-15,9-3 0 16,8-8 0-16,13-3 0 15,8-1 1-15,5 1 0 16,4-1 0-16,0 1 0 0,5 7 1 16,-1 0-1-16,5 7 0 15,-5 12 0-15,-4 11 1 16,-4 1-2-16,4 6 1 16,-13 1-3-16,0 0 1 15,-3 4-6-15,-6-1 0 16,1-10-2-16,0-13 1 0</inkml:trace>
  <inkml:trace contextRef="#ctx0" brushRef="#br0" timeOffset="6770.802">19164 10057 33 0,'0'11'16'0,"34"-7"-23"0,-26 0 32 15,1 3-22-15,-5 8 0 0,4 4 1 16,1 4 1-16,-1 11-7 16,1 8 1-16,0 3 3 31,-1 16 1-31,1 3-4 16,-1 0 1-16,1 4-7 15,-1 0 1-15,1-7-5 16,8-12 1-16</inkml:trace>
  <inkml:trace contextRef="#ctx0" brushRef="#br0" timeOffset="7581.0642">22081 9599 25 0,'-5'-15'12'0,"10"7"-13"0,-5 8 17 15,0 0-13-15,-5 0 1 16,1 4 0-16,0 4 0 15,0-1-6-15,-1 12 1 16,1 0 4-16,0 4 1 16,0 11-1-16,4 15 0 15,4 4 0 1,4 19 0-16,1 7 0 0,-1 20 0 31,-3 75-2-31,-1-23 1 16,0 4-4-1,0-38 1-15,5-22-8 16,-9-31 1 0,0-37-4-16,-9-31 1 15</inkml:trace>
  <inkml:trace contextRef="#ctx0" brushRef="#br0" timeOffset="8437.5019">21889 9584 42 0,'-8'-8'21'0,"16"-3"-33"0,-4 7 40 15,5 0-27-15,4 4 1 16,8-3 0-1,13-1 0-15,13 0-3 16,12 0 0-16,18-7 2 16,13-4 1-16,16-4-2 0,9 4 1 15,8-8-1-15,14 4 0 16,-1-4 0-16,9 1 0 16,4-1 0-16,0 0 0 15,4 4 0-15,-4 0 1 0,-12 4-1 16,-5-4 1-16,-13 4-1 15,-17 4 1-15,-8 0-1 16,-18 3 1-16,-12 0-1 16,-8 8 1-16,-10 4-1 15,-7 0 1 1,-9 0-1-16,-1 11 1 16,-7 0 0-16,-5 0 1 15,0 8 0-15,-5 7 0 0,1 4 0 16,4 0 0-16,0 8 0 15,5 11 0-15,-1 0-1 16,0 15 1-16,5 8-2 16,-1 7 1-16,1 4-1 15,-1 0 1-15,1 15-1 16,-5-7 0-16,-8 3 0 16,0-3 0-16,0-1-1 0,-1 1 0 15,-3-12-1-15,-1 0 0 16,-3-11-1-16,-5-8 1 15,0-11 0-15,0-3 0 16,-5-9 0-16,1-3 0 0,-4 0 2 16,-5-12 0-16,-8-3-1 31,-5-8 1-31,-8 0 0 16,-4-3 1-16,-5-1 0 15,-4-3 1-15,-8-5-1 0,-9-3 1 16,-8-3-1-16,-9-5 1 15,-13 0-1-15,-4-3 0 16,-8 0-1-16,-9-1 0 16,-13-3-1-16,-8 0 1 0,-1-4 0 15,-12-4 0-15,4 5-1 16,1-1 1-16,16 7 0 16,13 5 0-16,8-1-2 15,9 4 0-15,9 4-2 16,12 0 1-16,18 0-6 15,12 0 1-15,4-3-5 16,22-5 0-16</inkml:trace>
  <inkml:trace contextRef="#ctx0" brushRef="#br0" timeOffset="8874.0362">22869 9516 35 0,'-5'4'17'0,"5"-8"-26"0,0 8 29 15,0-1-17-15,0 1 1 16,0 7 1-16,0 12 0 0,0 15-7 16,0 15 1-16,0 11 5 15,0 19 0-15,5 8-2 16,3 23 0-16,1 7-1 15,-5 4 0-15,4 7 0 16,1-15 0-16,-1-7-1 16,1-8 0-16,-1-15-2 15,1-15 1-15,-1-15-4 16,-3-8 1-16,7-19-8 16,5-22 1-16</inkml:trace>
  <inkml:trace contextRef="#ctx0" brushRef="#br0" timeOffset="9194.7288">23265 9932 37 0,'8'19'18'0,"1"56"-21"16,-9-52 28-16,0 11-23 0,0 12 1 31,-5 14-1-31,1-3 1 16,0 7-5-16,0 4 0 0,-1-7 0 15,1-8 0-15,0-8-6 16,0-7 1-16,-1-8-4 16,10-18 1-16</inkml:trace>
  <inkml:trace contextRef="#ctx0" brushRef="#br0" timeOffset="9608.224">23524 10004 30 0,'-12'22'15'0,"-5"16"-23"0,12-30 28 16,-3 3-19-16,-5 4 0 0,-4 1-1 15,0-1 0-15,-4-4-1 32,-1 4 0-32,1-4 1 15,0-3 0-15,4 0-1 16,4-5 0-16,-4 1 2 16,8 0 0-16,5 0 1 0,4 0 1 15,4-1 0-15,13 1 0 0,0 7 1 16,5 5 0-16,3 6-1 15,5 5 0-15,-4 3-1 16,-1 4 0-16,-4 4-2 16,-3 0 0-16,-6 0-5 15,1-4 1-15,-4-4-7 16,-1-7 1-16</inkml:trace>
  <inkml:trace contextRef="#ctx0" brushRef="#br0" timeOffset="10116.6373">23592 9380 34 0,'5'-4'17'0,"3"0"-21"16,-3 8 27-16,-1 0-21 15,-4 7 1-15,0 4 0 16,0 8 1-16,-4-1-5 15,4 12 0-15,0 8 4 16,0 3 0 0,4 16-2-16,4 3 1 0,5 4 0 0,-4 1 1 15,-1 6-1-15,5 5 1 32,4-5-1-32,0 1 0 15,0 3 0-15,0 8 0 0,0 0-1 16,-4-3 1-16,4-1-2 15,-4-11 0-15,-5 0-2 16,5-12 1-16,0-7-3 16,-1-4 1-16,1-7-3 15,-4-8 1-15,-1-4-4 16,1-7 0-16,4-12-3 16,-1-11 0-16</inkml:trace>
  <inkml:trace contextRef="#ctx0" brushRef="#br0" timeOffset="12204.5836">23516 10193 4 0,'0'-11'2'0,"-9"11"2"0,9 0-6 15,0 0 5-15,0 0 1 0,0 0 2 16,0 3 0-16,0-3-7 15,0 0 0-15,0 0 5 16,0 0 1-16,0 0-2 16,0 0 1-16,0 0-1 15,5-7 0-15,-1-1-1 16,0 4 1-16,0-3-1 16,-4 7 0-16,0 0 0 15,5-4 0-15,-1-7 0 0,4 3 1 31,1 1-2-31,-1-1 1 16,1 4 0-16,-1 4 0 0,5-7-1 16,-4 3 0-16,4 4-1 15,-1 4 1-15,1 3-1 16,-4 5 1-16,-1-5-1 16,1 8 1-16,-5 0 0 15,-4 4 0-15,-4 4 0 16,-5 4 0-16,5 3 0 0,-5 0 1 15,1-3-2-15,-1 3 1 16,-3-4-1-16,-1 1 0 16,0-4 0-16,0 3 0 0,5 1 0 15,-1-1 0-15,5 0-1 16,0 1 1-16,4-1 0 16,4 9 0-16,0-1 0 15,0 11 1-15,-4-7 1 16,-4 0 0-16,-9 3 1 31,-12 1 0-31,-14-4-4 0,-12-4 0 16,-4-12-10-16,-13-22 0 15</inkml:trace>
  <inkml:trace contextRef="#ctx0" brushRef="#br0" timeOffset="14044.8933">19266 6916 29 0,'-4'-22'14'0,"12"10"-14"0,-4 9 15 16,-4 3-15-16,5-4 1 15,-1 0-1-15,-4 4 1 16,4 0-1-16,0 4 0 0,1 3 0 15,-5 5 1-15,0 7 0 16,0 11 0-16,0 12 0 16,4 22 0-16,0 8 0 15,5 7 0-15,-1 4 0 16,1 8 0-16,-1 4-1 16,1 3 0-16,-1 4 0 15,-8 4 0-15,0-7 0 16,0-9 0-16,-4-2 0 15,0-13 1-15,-1-7-1 16,1-11 1-16,0-4 0 16,0-15 1-16,-1-12-1 15,5-3 0-15,-4 0 0 16,4-4 1-16,0-8-1 0,0-3 0 16,0-1 0-16,4 1 0 15,1-5-1-15,3 1 1 16,5-4-1-16,8 4 1 15,5-4-1-15,8 0 1 16,4 0-1-16,9-4 0 16,8 0 0-16,9 1 0 0,9-12 0 15,12 7 0-15,13-3 0 16,0-1 0-16,17 5-1 16,4-1 1-16,17 4-1 0,-4 1 1 15,0 3-1-15,0 3 1 16,-4 1 0-16,8 4 0 15,-8 7 0-15,-9-4 1 32,-8 1 0-32,-9-5 1 15,-12-3 1-15,-18 0 0 0,-8-4 0 16,-13 0 0-16,-8-4 1 16,-9-4 0-16,-9 1 0 15,-8-1 0-15,-4 1-2 16,-9-8 1-16,-4-8-2 15,-4-7 1-15,-4-5-2 16,-5-2 1-16,0-16-1 0,-4-12 0 16,0-7-1-16,0-7 1 15,4-8-1-15,0 0 0 0,9-8 0 16,0-3 0-16,4-4-2 16,13-12 1 15,8-22 0-16,0 23 1-15,0 14 0 16,1 16 1-16,-5 19 1 16,-4 11 0-16,-5 7 1 0,1 12 1 15,-5 8-2-15,-8 3 0 16,-1 4-1-16,-12 8 1 16,-8-1-1-16,-5 1 0 0,-13 4 0 15,-8 3 0-15,-4 0 0 16,-9 4 0-16,-4-4 0 15,0 4 0-15,4 0 0 16,-4 4 0-16,4 0 0 16,-4 0 0-16,0-1 0 0,4 5 0 15,-4-4 0-15,-9-1 0 16,-4 13-1-16,0-13 1 16,-4 5 0-16,0 0 1 0,4 3-2 31,8 4 1-31,-3 0 0 15,-1 0 0-15,-4-3 0 16,5 7 0-16,-1 3-1 16,-4 5 1-16,0-1-1 15,0 4 0-15,-8-3 0 16,-9 3 1-16,8 4-1 16,9-3 1-16,1 3 0 15,3-8 0-15,13-3-3 0,-4 3 1 16,8-3-5-16,1 3 0 0,12 9-7 15,4-13 0-15</inkml:trace>
  <inkml:trace contextRef="#ctx0" brushRef="#br0" timeOffset="16061.1169">20066 6860 20 0,'-8'3'10'0,"8"-3"-9"15,0 0 11-15,0-3-11 16,-4-1 1-16,-1 4 0 15,1 0 1-15,0 0-4 16,-5 0 1-16,5 0 2 0,-4 0 0 16,3 0-1-16,1 4 1 0,0 3-1 15,-1 8 0-15,5 4 0 16,0 8 1-16,0 3-1 31,0 12 1-31,0 11 0 16,0 7 0-16,0 5-1 15,-4 3 0-15,-4 15-1 16,-1 0 1-16,1 19-1 0,-1 0 1 16,1 4-1-16,-5 0 0 15,4 0 0-15,1-4 0 16,4 4 0-16,-1 4 0 16,1-12 0-16,0-3 1 0,0 0-1 15,-5-24 0-15,5-6 0 16,0-8 0-16,-1-12-3 15,1-7 0-15,0-12-7 16,8-7 1-16</inkml:trace>
  <inkml:trace contextRef="#ctx0" brushRef="#br0" timeOffset="16660.432">20245 7707 17 0,'-4'-19'8'0,"-5"-7"2"16,9 14 5-16,-4 1-13 16,0 0 0-16,0-1 2 15,-1 1 0-15,1 3-5 16,4 5 0-16,-4-1 4 15,4 4 0-15,-4 7-1 16,4 9 1-16,0 6-2 16,0 12 1-16,0 16 0 15,0 6 0-15,0 5-2 0,0-1 1 0,0 1-3 16,4-8 1-16,0-8-5 16,0-7 1-16,-4-8-5 31,-4-7 0-31</inkml:trace>
  <inkml:trace contextRef="#ctx0" brushRef="#br0" timeOffset="17047.1509">20339 7545 27 0,'-9'0'13'0,"9"34"-17"0,-4-23 22 0,-4 8-17 15,-1 4 1-15,-4-5-1 16,-8 5 1-16,0 7-3 16,-1 1 1-16,-3-1 1 15,4 0 1 1,4 0-2-16,0-7 0 15,4-4 1-15,4 0 0 0,5 0 0 16,4-4 0-16,4 0 0 16,9-3 0-16,0-1 1 15,4 4 0-15,0 0-1 16,0 8 1-16,0 3-2 16,0 5 1-16,0-1-1 0,-4-4 0 15,-5 1-1-15,1 3 0 16,-5-3-4-16,0-8 1 0,-4-4-6 15,5-8 1-15</inkml:trace>
  <inkml:trace contextRef="#ctx0" brushRef="#br0" timeOffset="17547.5262">20428 7677 28 0,'-4'-11'14'0,"17"-5"-17"0,-9 9 21 0,5-1-16 16,-1 1 1-16,1-1 0 0,3 1 0 16,1-1-4-16,0 4 0 15,0 4 2 1,0 4 1-16,4 4-2 16,0 7 1-16,0 4-1 15,0 0 0-15,-5 3-1 16,1 1 1-16,-4 7 0 15,-5-7 0-15,-4 7 0 16,-4 0 1-16,0-3-1 16,-5-4 0-16,5-1 1 0,-5 5 0 15,5-4 0-15,0-5 1 16,4 5 0-16,0-4 1 16,4 4-1-16,4 0 1 15,5-1-3-15,4-3 1 0,5 0-5 16,3-4 0-16,1-11-7 15,-1-8 0-15</inkml:trace>
  <inkml:trace contextRef="#ctx0" brushRef="#br0" timeOffset="18027.0608">20969 6807 25 0,'4'-19'12'0,"5"11"-11"16,-9 8 14-16,0 0-13 15,0 0 0-15,4 4 2 16,-4 0 1-16,0 3-5 16,0 5 0-16,0 7 3 15,0 11 1-15,4 8-1 0,1 22 1 16,3 16-2-16,1 26 1 15,4 4-1-15,-1 19 0 16,1 19 0-16,0-1 0 16,4-3-1-16,-9 0 0 0,1 8 0 15,-5 0 1-15,0-20-1 16,-4-7 1-16,0-7-5 16,0-20 1-16,0-10-10 15,0-9 0-15,-8-29-1 16,-1-27 1-16</inkml:trace>
  <inkml:trace contextRef="#ctx0" brushRef="#br0" timeOffset="18697.3871">19683 8116 23 0,'-8'0'11'0,"20"4"-14"15,-12-1 18-15,0 9-14 16,-4-1 1-16,-9 0 2 31,5 12 1-31,-5 11-5 0,0 8 0 0,-4 3 4 16,-4 16 0-16,-5 7-1 31,-3 19 1-31,-5 0-2 16,-5 4 0-16,1 0-1 15,0 3 0-15,8-3-1 0,0-12 0 16,0-7-4-16,5-11 0 16,-1-8-6-16,0-4 1 0</inkml:trace>
  <inkml:trace contextRef="#ctx0" brushRef="#br0" timeOffset="19047.6662">19300 8774 33 0,'-4'4'16'0,"8"15"-23"0,-4-12 25 15,-4 5-18-15,-1 7 1 16,-3 11 0-16,-5 8 1 15,0-4-3-15,0 15 1 16,-4 0 1-16,0 0 1 16,5-3-1-16,3-1 1 15,5-3 0-15,8 3 0 16,5-3 1-16,8-4 0 16,12-8 0-16,14 0 0 0,8-18-2 15,9-5 0-15,8-7-6 16,4-4 1-16,13-11-8 15,1-19 1-15</inkml:trace>
  <inkml:trace contextRef="#ctx0" brushRef="#br0" timeOffset="19599.0692">21446 7881 39 0,'9'0'19'0,"25"4"-24"0,-21 4 33 16,-5 7-25-16,5 0 0 0,0 8 2 16,4 11 1-16,8 11-8 15,1 8 1-15,-1 11 4 16,5 16 1-16,0 7-3 16,0 11 1-16,-5 4-1 15,-3 12 0-15,-1-4-1 16,-4-1 1-16,0 1 0 15,-4-12 0-15,-1-7-3 0,-3-8 1 16,-1-15-4-16,1-11 1 16,0-19-8-16,-1-15 0 31,5-16-2-31,4-22 0 0</inkml:trace>
  <inkml:trace contextRef="#ctx0" brushRef="#br0" timeOffset="20049.4081">22204 8634 43 0,'-4'8'21'0,"12"18"-29"16,-3-11 42-16,-1 12-29 0,-4 3 1 16,0 19 0-16,0 12 1 15,-4 11-10-15,-5 0 1 16,1 3 5-16,-1 5 1 16,1 3-3-16,-5-11 0 15,4-12-1-15,1-3 1 16,-1-4-1-16,1-7 0 15,-5-9 0-15,0-6 0 0,-4-5 0 16,4-11 0-16,-4-7 0 16,-4-8 0-16,-4-12 0 15,-5-3 0-15,-4-7 0 16,-9-1 1-16,-8-7 0 16,-9-1 0-16,-8 1-1 0,17 7 1 15,-30 1-5-15,0 3 1 16,-4 7-10-16,0 12 1 15,-17 4-4-15,8-15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E84F9EF6-E44E-4562-9C80-F8B8838A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89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3572E-54D0-4F8D-8C09-6DAE549CD796}" type="slidenum">
              <a:rPr lang="en-US" altLang="en-US" sz="1300" smtClean="0">
                <a:latin typeface="Times New Roman" charset="0"/>
              </a:rPr>
              <a:pPr/>
              <a:t>1</a:t>
            </a:fld>
            <a:endParaRPr lang="en-US" altLang="en-US" sz="1300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664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6338A-AEAA-47DB-8263-2EF691AF1257}" type="slidenum">
              <a:rPr lang="en-US" altLang="en-US" sz="1300" smtClean="0">
                <a:latin typeface="Times New Roman" charset="0"/>
              </a:rPr>
              <a:pPr/>
              <a:t>2</a:t>
            </a:fld>
            <a:endParaRPr lang="en-US" altLang="en-US" sz="1300" smtClean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632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C14851-468F-484C-AAC3-DED5422A0B84}" type="slidenum">
              <a:rPr lang="en-US" altLang="en-US" sz="1300" smtClean="0">
                <a:latin typeface="Times New Roman" charset="0"/>
              </a:rPr>
              <a:pPr/>
              <a:t>10</a:t>
            </a:fld>
            <a:endParaRPr lang="en-US" altLang="en-US" sz="1300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3900"/>
            <a:ext cx="4794250" cy="3595688"/>
          </a:xfrm>
          <a:ln w="12700"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69" tIns="47465" rIns="96569" bIns="4746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176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2ED6C9-3727-4F3D-9B88-66C95AF20F64}" type="slidenum">
              <a:rPr lang="en-US" altLang="en-US" sz="1300" smtClean="0">
                <a:latin typeface="Times New Roman" charset="0"/>
              </a:rPr>
              <a:pPr/>
              <a:t>11</a:t>
            </a:fld>
            <a:endParaRPr lang="en-US" altLang="en-US" sz="1300" smtClean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3900"/>
            <a:ext cx="4794250" cy="3595688"/>
          </a:xfrm>
          <a:ln w="12700"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69" tIns="47465" rIns="96569" bIns="4746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243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1D6F6-3BA5-4334-B3D8-5C79763386C3}" type="slidenum">
              <a:rPr lang="en-US" altLang="en-US" sz="1300" smtClean="0">
                <a:latin typeface="Times New Roman" charset="0"/>
              </a:rPr>
              <a:pPr/>
              <a:t>14</a:t>
            </a:fld>
            <a:endParaRPr lang="en-US" altLang="en-US" sz="1300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3900"/>
            <a:ext cx="4794250" cy="3595688"/>
          </a:xfrm>
          <a:ln w="12700"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69" tIns="47465" rIns="96569" bIns="4746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220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08A817-D6A4-4F5C-A18F-39B6BC6DC49C}" type="slidenum">
              <a:rPr lang="en-US" altLang="en-US" sz="1300" smtClean="0">
                <a:latin typeface="Times New Roman" charset="0"/>
              </a:rPr>
              <a:pPr/>
              <a:t>27</a:t>
            </a:fld>
            <a:endParaRPr lang="en-US" altLang="en-US" sz="1300" smtClean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3900"/>
            <a:ext cx="4794250" cy="3595688"/>
          </a:xfrm>
          <a:ln w="12700"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69" tIns="47465" rIns="96569" bIns="4746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09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27AD-1B99-4A65-B156-DE4A318AC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7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84BF1-07DB-42AF-9985-873B6CE1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40DDA-0855-482E-BAE9-6C982B955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BA0F4-FB77-4761-8F52-15C60AB3E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5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4597F-B850-4289-B4E1-0424A149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7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E651-EA99-4283-98E9-FC51B521D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7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7F710-59FB-452B-AF6E-202F9370C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3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8633-562E-49AC-9349-83006F2FD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4EAB-0CA1-485E-8AD8-16A0AF101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10AF-E3C2-458E-B8BD-68E550B85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F0B2-69A0-4EA9-8C54-63C1172E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3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Data Structures &amp; Algorithms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59EAEE-45A4-4195-BEF3-5D8250A4A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752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r>
              <a:rPr lang="en-US" altLang="en-US" sz="3200" dirty="0" smtClean="0"/>
              <a:t>CSE373: Data Structures &amp; Algorithms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3200" dirty="0" smtClean="0"/>
              <a:t>Lecture 15: B-Trees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altLang="en-US" sz="2400" dirty="0" smtClean="0"/>
              <a:t>Linda Shapiro</a:t>
            </a:r>
          </a:p>
          <a:p>
            <a:r>
              <a:rPr lang="en-US" altLang="en-US" sz="2400" dirty="0" smtClean="0"/>
              <a:t>Spring 2016</a:t>
            </a:r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BB9742-39B8-40D3-B843-E23049900F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>
                <a:solidFill>
                  <a:srgbClr val="FF3300"/>
                </a:solidFill>
              </a:rPr>
              <a:t>B+-Tree Details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2151063"/>
            <a:ext cx="8301037" cy="1604962"/>
          </a:xfrm>
          <a:noFill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Each (non-leaf) internal node of a B-tree has:</a:t>
            </a:r>
          </a:p>
          <a:p>
            <a:pPr lvl="1"/>
            <a:r>
              <a:rPr lang="en-US" altLang="en-US" smtClean="0"/>
              <a:t>Between </a:t>
            </a:r>
            <a:r>
              <a:rPr lang="en-US" altLang="en-US" smtClean="0">
                <a:sym typeface="Symbol" pitchFamily="18" charset="2"/>
              </a:rPr>
              <a:t>M/2 and M children.</a:t>
            </a:r>
            <a:endParaRPr lang="en-US" altLang="en-US" baseline="-25000" smtClean="0"/>
          </a:p>
          <a:p>
            <a:pPr lvl="1"/>
            <a:r>
              <a:rPr lang="en-US" altLang="en-US" smtClean="0"/>
              <a:t>up to M-1 </a:t>
            </a:r>
            <a:r>
              <a:rPr lang="en-US" altLang="en-US" smtClean="0">
                <a:solidFill>
                  <a:schemeClr val="accent2"/>
                </a:solidFill>
              </a:rPr>
              <a:t>keys </a:t>
            </a:r>
            <a:r>
              <a:rPr lang="en-US" altLang="en-US" smtClean="0"/>
              <a:t>k</a:t>
            </a:r>
            <a:r>
              <a:rPr lang="en-US" altLang="en-US" baseline="-25000" smtClean="0"/>
              <a:t>1 </a:t>
            </a:r>
            <a:r>
              <a:rPr lang="en-US" altLang="en-US" smtClean="0">
                <a:latin typeface="Symbol" pitchFamily="18" charset="2"/>
              </a:rPr>
              <a:t>&lt;</a:t>
            </a:r>
            <a:r>
              <a:rPr lang="en-US" altLang="en-US" baseline="-25000" smtClean="0"/>
              <a:t>  </a:t>
            </a:r>
            <a:r>
              <a:rPr lang="en-US" altLang="en-US" smtClean="0"/>
              <a:t>k</a:t>
            </a:r>
            <a:r>
              <a:rPr lang="en-US" altLang="en-US" baseline="-25000" smtClean="0"/>
              <a:t>2 </a:t>
            </a:r>
            <a:r>
              <a:rPr lang="en-US" altLang="en-US" smtClean="0">
                <a:latin typeface="Symbol" pitchFamily="18" charset="2"/>
              </a:rPr>
              <a:t>&lt; ... &lt;</a:t>
            </a:r>
            <a:r>
              <a:rPr lang="en-US" altLang="en-US" baseline="-25000" smtClean="0"/>
              <a:t> </a:t>
            </a:r>
            <a:r>
              <a:rPr lang="en-US" altLang="en-US" smtClean="0"/>
              <a:t>k</a:t>
            </a:r>
            <a:r>
              <a:rPr lang="en-US" altLang="en-US" baseline="-25000" smtClean="0"/>
              <a:t>M-1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57375" y="4090988"/>
            <a:ext cx="5319713" cy="990600"/>
            <a:chOff x="1105" y="1921"/>
            <a:chExt cx="3351" cy="623"/>
          </a:xfrm>
        </p:grpSpPr>
        <p:sp>
          <p:nvSpPr>
            <p:cNvPr id="11272" name="Oval 6"/>
            <p:cNvSpPr>
              <a:spLocks noChangeArrowheads="1"/>
            </p:cNvSpPr>
            <p:nvPr/>
          </p:nvSpPr>
          <p:spPr bwMode="auto">
            <a:xfrm>
              <a:off x="1105" y="1921"/>
              <a:ext cx="3351" cy="4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3765" y="2035"/>
              <a:ext cx="29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Ctr="1">
              <a:spAutoFit/>
            </a:bodyPr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k</a:t>
              </a:r>
              <a:r>
                <a:rPr lang="en-US" altLang="en-US" sz="2200" baseline="-25000">
                  <a:latin typeface="Times New Roman" charset="0"/>
                </a:rPr>
                <a:t>M-1</a:t>
              </a:r>
            </a:p>
          </p:txBody>
        </p:sp>
        <p:sp>
          <p:nvSpPr>
            <p:cNvPr id="11274" name="Rectangle 8"/>
            <p:cNvSpPr>
              <a:spLocks noChangeArrowheads="1"/>
            </p:cNvSpPr>
            <p:nvPr/>
          </p:nvSpPr>
          <p:spPr bwMode="auto">
            <a:xfrm>
              <a:off x="1954" y="2042"/>
              <a:ext cx="2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. . .</a:t>
              </a:r>
            </a:p>
          </p:txBody>
        </p:sp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3189" y="2045"/>
              <a:ext cx="26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. . . </a:t>
              </a:r>
            </a:p>
          </p:txBody>
        </p:sp>
        <p:sp>
          <p:nvSpPr>
            <p:cNvPr id="11276" name="Rectangle 10"/>
            <p:cNvSpPr>
              <a:spLocks noChangeArrowheads="1"/>
            </p:cNvSpPr>
            <p:nvPr/>
          </p:nvSpPr>
          <p:spPr bwMode="auto">
            <a:xfrm>
              <a:off x="2378" y="2035"/>
              <a:ext cx="30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k</a:t>
              </a:r>
              <a:r>
                <a:rPr lang="en-US" altLang="en-US" sz="22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1277" name="Rectangle 11"/>
            <p:cNvSpPr>
              <a:spLocks noChangeArrowheads="1"/>
            </p:cNvSpPr>
            <p:nvPr/>
          </p:nvSpPr>
          <p:spPr bwMode="auto">
            <a:xfrm>
              <a:off x="2863" y="2025"/>
              <a:ext cx="16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k</a:t>
              </a:r>
              <a:r>
                <a:rPr lang="en-US" altLang="en-US" sz="2200" baseline="-25000">
                  <a:latin typeface="Times New Roman" charset="0"/>
                </a:rPr>
                <a:t>i</a:t>
              </a:r>
            </a:p>
          </p:txBody>
        </p:sp>
        <p:sp>
          <p:nvSpPr>
            <p:cNvPr id="11278" name="Rectangle 12"/>
            <p:cNvSpPr>
              <a:spLocks noChangeArrowheads="1"/>
            </p:cNvSpPr>
            <p:nvPr/>
          </p:nvSpPr>
          <p:spPr bwMode="auto">
            <a:xfrm>
              <a:off x="1594" y="2029"/>
              <a:ext cx="18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k</a:t>
              </a:r>
              <a:r>
                <a:rPr lang="en-US" altLang="en-US" sz="220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11279" name="Line 13"/>
            <p:cNvSpPr>
              <a:spLocks noChangeShapeType="1"/>
            </p:cNvSpPr>
            <p:nvPr/>
          </p:nvSpPr>
          <p:spPr bwMode="auto">
            <a:xfrm flipH="1">
              <a:off x="1201" y="2161"/>
              <a:ext cx="239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4"/>
            <p:cNvSpPr>
              <a:spLocks noChangeShapeType="1"/>
            </p:cNvSpPr>
            <p:nvPr/>
          </p:nvSpPr>
          <p:spPr bwMode="auto">
            <a:xfrm flipH="1">
              <a:off x="2257" y="2161"/>
              <a:ext cx="95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5"/>
            <p:cNvSpPr>
              <a:spLocks noChangeShapeType="1"/>
            </p:cNvSpPr>
            <p:nvPr/>
          </p:nvSpPr>
          <p:spPr bwMode="auto">
            <a:xfrm>
              <a:off x="2785" y="2161"/>
              <a:ext cx="95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6"/>
            <p:cNvSpPr>
              <a:spLocks noChangeShapeType="1"/>
            </p:cNvSpPr>
            <p:nvPr/>
          </p:nvSpPr>
          <p:spPr bwMode="auto">
            <a:xfrm>
              <a:off x="4129" y="2161"/>
              <a:ext cx="287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1131C-A506-41EE-ACB0-CC0981ADBC9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>
                <a:solidFill>
                  <a:srgbClr val="FF3300"/>
                </a:solidFill>
              </a:rPr>
              <a:t>Properties of B+-Trees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3505200"/>
            <a:ext cx="7773988" cy="2370138"/>
          </a:xfrm>
          <a:noFill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smtClean="0"/>
              <a:t>Children of each internal node are "between" the keys in that node.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smtClean="0"/>
              <a:t>Suppose subtree T</a:t>
            </a:r>
            <a:r>
              <a:rPr lang="en-US" altLang="en-US" sz="2000" baseline="-25000" smtClean="0"/>
              <a:t>i</a:t>
            </a:r>
            <a:r>
              <a:rPr lang="en-US" altLang="en-US" sz="2000" smtClean="0"/>
              <a:t> is the </a:t>
            </a:r>
            <a:r>
              <a:rPr lang="en-US" altLang="en-US" sz="2000" i="1" smtClean="0"/>
              <a:t>i</a:t>
            </a:r>
            <a:r>
              <a:rPr lang="en-US" altLang="en-US" sz="2000" smtClean="0"/>
              <a:t>th child of the node:</a:t>
            </a:r>
          </a:p>
          <a:p>
            <a:pPr lvl="1">
              <a:buFontTx/>
              <a:buNone/>
            </a:pPr>
            <a:r>
              <a:rPr lang="en-US" altLang="en-US" sz="2000" smtClean="0"/>
              <a:t>all keys in T</a:t>
            </a:r>
            <a:r>
              <a:rPr lang="en-US" altLang="en-US" sz="2000" baseline="-25000" smtClean="0"/>
              <a:t>i</a:t>
            </a:r>
            <a:r>
              <a:rPr lang="en-US" altLang="en-US" sz="2000" smtClean="0"/>
              <a:t> must be between keys k</a:t>
            </a:r>
            <a:r>
              <a:rPr lang="en-US" altLang="en-US" sz="2000" baseline="-25000" smtClean="0"/>
              <a:t>i-1</a:t>
            </a:r>
            <a:r>
              <a:rPr lang="en-US" altLang="en-US" sz="2000" smtClean="0"/>
              <a:t> and k</a:t>
            </a:r>
            <a:r>
              <a:rPr lang="en-US" altLang="en-US" sz="2000" baseline="-25000" smtClean="0"/>
              <a:t>i</a:t>
            </a:r>
          </a:p>
          <a:p>
            <a:pPr lvl="1">
              <a:buFontTx/>
              <a:buNone/>
            </a:pPr>
            <a:r>
              <a:rPr lang="en-US" altLang="en-US" sz="2000" smtClean="0"/>
              <a:t>i.e. </a:t>
            </a:r>
            <a:r>
              <a:rPr lang="en-US" altLang="en-US" sz="2000" smtClean="0">
                <a:solidFill>
                  <a:srgbClr val="FF3300"/>
                </a:solidFill>
              </a:rPr>
              <a:t>k</a:t>
            </a:r>
            <a:r>
              <a:rPr lang="en-US" altLang="en-US" sz="2000" baseline="-25000" smtClean="0">
                <a:solidFill>
                  <a:srgbClr val="FF3300"/>
                </a:solidFill>
              </a:rPr>
              <a:t>i-1</a:t>
            </a:r>
            <a:r>
              <a:rPr lang="en-US" altLang="en-US" sz="2000" smtClean="0">
                <a:solidFill>
                  <a:srgbClr val="FF3300"/>
                </a:solidFill>
              </a:rPr>
              <a:t> </a:t>
            </a:r>
            <a:r>
              <a:rPr lang="en-US" altLang="en-US" sz="2000" smtClean="0">
                <a:solidFill>
                  <a:srgbClr val="FF3300"/>
                </a:solidFill>
                <a:latin typeface="Symbol" pitchFamily="18" charset="2"/>
              </a:rPr>
              <a:t>£ </a:t>
            </a:r>
            <a:r>
              <a:rPr lang="en-US" altLang="en-US" sz="2000" smtClean="0">
                <a:solidFill>
                  <a:srgbClr val="FF3300"/>
                </a:solidFill>
              </a:rPr>
              <a:t>T</a:t>
            </a:r>
            <a:r>
              <a:rPr lang="en-US" altLang="en-US" sz="2000" baseline="-25000" smtClean="0">
                <a:solidFill>
                  <a:srgbClr val="FF3300"/>
                </a:solidFill>
              </a:rPr>
              <a:t>i</a:t>
            </a:r>
            <a:r>
              <a:rPr lang="en-US" altLang="en-US" sz="2000" smtClean="0">
                <a:solidFill>
                  <a:srgbClr val="FF3300"/>
                </a:solidFill>
                <a:latin typeface="Symbol" pitchFamily="18" charset="2"/>
              </a:rPr>
              <a:t> &lt; </a:t>
            </a:r>
            <a:r>
              <a:rPr lang="en-US" altLang="en-US" sz="2000" smtClean="0">
                <a:solidFill>
                  <a:srgbClr val="FF3300"/>
                </a:solidFill>
              </a:rPr>
              <a:t>k</a:t>
            </a:r>
            <a:r>
              <a:rPr lang="en-US" altLang="en-US" sz="2000" baseline="-25000" smtClean="0">
                <a:solidFill>
                  <a:srgbClr val="FF3300"/>
                </a:solidFill>
              </a:rPr>
              <a:t>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0000FF"/>
                </a:solidFill>
              </a:rPr>
              <a:t>k</a:t>
            </a:r>
            <a:r>
              <a:rPr lang="en-US" altLang="en-US" sz="2000" baseline="-25000" smtClean="0">
                <a:solidFill>
                  <a:srgbClr val="0000FF"/>
                </a:solidFill>
              </a:rPr>
              <a:t>i-1 </a:t>
            </a:r>
            <a:r>
              <a:rPr lang="en-US" altLang="en-US" sz="2000" smtClean="0">
                <a:solidFill>
                  <a:srgbClr val="0000FF"/>
                </a:solidFill>
              </a:rPr>
              <a:t>is the smallest key in T</a:t>
            </a:r>
            <a:r>
              <a:rPr lang="en-US" altLang="en-US" sz="2000" baseline="-25000" smtClean="0">
                <a:solidFill>
                  <a:srgbClr val="0000FF"/>
                </a:solidFill>
              </a:rPr>
              <a:t>i</a:t>
            </a:r>
            <a:r>
              <a:rPr lang="en-US" altLang="en-US" sz="2000" smtClean="0">
                <a:latin typeface="Symbol" pitchFamily="18" charset="2"/>
              </a:rPr>
              <a:t> </a:t>
            </a:r>
            <a:endParaRPr lang="en-US" altLang="en-US" sz="2000" baseline="-25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smtClean="0"/>
              <a:t>All keys in first subtree T</a:t>
            </a:r>
            <a:r>
              <a:rPr lang="en-US" altLang="en-US" sz="2000" baseline="-25000" smtClean="0"/>
              <a:t>1</a:t>
            </a:r>
            <a:r>
              <a:rPr lang="en-US" altLang="en-US" sz="2000" smtClean="0">
                <a:latin typeface="Symbol" pitchFamily="18" charset="2"/>
              </a:rPr>
              <a:t> &lt; </a:t>
            </a:r>
            <a:r>
              <a:rPr lang="en-US" altLang="en-US" sz="2000" smtClean="0"/>
              <a:t>k</a:t>
            </a:r>
            <a:r>
              <a:rPr lang="en-US" altLang="en-US" sz="2000" baseline="-25000" smtClean="0"/>
              <a:t>1</a:t>
            </a:r>
            <a:endParaRPr lang="en-US" altLang="en-US" sz="2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smtClean="0"/>
              <a:t>All keys in last subtree T</a:t>
            </a:r>
            <a:r>
              <a:rPr lang="en-US" altLang="en-US" sz="2000" baseline="-25000" smtClean="0"/>
              <a:t>M</a:t>
            </a:r>
            <a:r>
              <a:rPr lang="en-US" altLang="en-US" sz="2000" smtClean="0">
                <a:latin typeface="Symbol" pitchFamily="18" charset="2"/>
              </a:rPr>
              <a:t> ³ </a:t>
            </a:r>
            <a:r>
              <a:rPr lang="en-US" altLang="en-US" sz="2000" smtClean="0"/>
              <a:t>k</a:t>
            </a:r>
            <a:r>
              <a:rPr lang="en-US" altLang="en-US" sz="2000" baseline="-25000" smtClean="0"/>
              <a:t>M-1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2768600" y="3917950"/>
            <a:ext cx="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grpSp>
        <p:nvGrpSpPr>
          <p:cNvPr id="12296" name="Group 5"/>
          <p:cNvGrpSpPr>
            <a:grpSpLocks/>
          </p:cNvGrpSpPr>
          <p:nvPr/>
        </p:nvGrpSpPr>
        <p:grpSpPr bwMode="auto">
          <a:xfrm>
            <a:off x="2981325" y="2101850"/>
            <a:ext cx="173038" cy="258763"/>
            <a:chOff x="1950" y="825"/>
            <a:chExt cx="109" cy="163"/>
          </a:xfrm>
        </p:grpSpPr>
        <p:sp>
          <p:nvSpPr>
            <p:cNvPr id="12326" name="Rectangle 6"/>
            <p:cNvSpPr>
              <a:spLocks noChangeArrowheads="1"/>
            </p:cNvSpPr>
            <p:nvPr/>
          </p:nvSpPr>
          <p:spPr bwMode="auto">
            <a:xfrm>
              <a:off x="1950" y="82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Times New Roman" charset="0"/>
                </a:rPr>
                <a:t>k</a:t>
              </a:r>
            </a:p>
          </p:txBody>
        </p:sp>
        <p:sp>
          <p:nvSpPr>
            <p:cNvPr id="12327" name="Rectangle 7"/>
            <p:cNvSpPr>
              <a:spLocks noChangeArrowheads="1"/>
            </p:cNvSpPr>
            <p:nvPr/>
          </p:nvSpPr>
          <p:spPr bwMode="auto">
            <a:xfrm>
              <a:off x="2019" y="880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</p:grpSp>
      <p:sp>
        <p:nvSpPr>
          <p:cNvPr id="12297" name="Oval 8"/>
          <p:cNvSpPr>
            <a:spLocks noChangeArrowheads="1"/>
          </p:cNvSpPr>
          <p:nvPr/>
        </p:nvSpPr>
        <p:spPr bwMode="auto">
          <a:xfrm>
            <a:off x="1949450" y="1987550"/>
            <a:ext cx="4619625" cy="5873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2298" name="Freeform 9"/>
          <p:cNvSpPr>
            <a:spLocks/>
          </p:cNvSpPr>
          <p:nvPr/>
        </p:nvSpPr>
        <p:spPr bwMode="auto">
          <a:xfrm>
            <a:off x="3797300" y="2195513"/>
            <a:ext cx="1039813" cy="984250"/>
          </a:xfrm>
          <a:custGeom>
            <a:avLst/>
            <a:gdLst>
              <a:gd name="T0" fmla="*/ 2147483647 w 655"/>
              <a:gd name="T1" fmla="*/ 2147483647 h 724"/>
              <a:gd name="T2" fmla="*/ 0 w 655"/>
              <a:gd name="T3" fmla="*/ 2147483647 h 724"/>
              <a:gd name="T4" fmla="*/ 2147483647 w 655"/>
              <a:gd name="T5" fmla="*/ 2147483647 h 724"/>
              <a:gd name="T6" fmla="*/ 2147483647 w 655"/>
              <a:gd name="T7" fmla="*/ 0 h 724"/>
              <a:gd name="T8" fmla="*/ 2147483647 w 655"/>
              <a:gd name="T9" fmla="*/ 2147483647 h 7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724"/>
              <a:gd name="T17" fmla="*/ 655 w 655"/>
              <a:gd name="T18" fmla="*/ 724 h 7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724">
                <a:moveTo>
                  <a:pt x="334" y="9"/>
                </a:moveTo>
                <a:lnTo>
                  <a:pt x="0" y="723"/>
                </a:lnTo>
                <a:lnTo>
                  <a:pt x="654" y="723"/>
                </a:lnTo>
                <a:lnTo>
                  <a:pt x="334" y="0"/>
                </a:lnTo>
                <a:lnTo>
                  <a:pt x="334" y="9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4281488" y="2851150"/>
            <a:ext cx="1317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T</a:t>
            </a:r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4281488" y="2851150"/>
            <a:ext cx="1317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T</a:t>
            </a: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4418013" y="2944813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i</a:t>
            </a:r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4418013" y="2944813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i</a:t>
            </a:r>
          </a:p>
        </p:txBody>
      </p: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3336925" y="2128838"/>
            <a:ext cx="2698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. . .</a:t>
            </a:r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4816475" y="2089150"/>
            <a:ext cx="3238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. . . </a:t>
            </a:r>
          </a:p>
        </p:txBody>
      </p:sp>
      <p:sp>
        <p:nvSpPr>
          <p:cNvPr id="12305" name="Freeform 16"/>
          <p:cNvSpPr>
            <a:spLocks/>
          </p:cNvSpPr>
          <p:nvPr/>
        </p:nvSpPr>
        <p:spPr bwMode="auto">
          <a:xfrm>
            <a:off x="5270500" y="2184400"/>
            <a:ext cx="939800" cy="977900"/>
          </a:xfrm>
          <a:custGeom>
            <a:avLst/>
            <a:gdLst>
              <a:gd name="T0" fmla="*/ 2147483647 w 534"/>
              <a:gd name="T1" fmla="*/ 2147483647 h 590"/>
              <a:gd name="T2" fmla="*/ 0 w 534"/>
              <a:gd name="T3" fmla="*/ 2147483647 h 590"/>
              <a:gd name="T4" fmla="*/ 2147483647 w 534"/>
              <a:gd name="T5" fmla="*/ 2147483647 h 590"/>
              <a:gd name="T6" fmla="*/ 2147483647 w 534"/>
              <a:gd name="T7" fmla="*/ 0 h 590"/>
              <a:gd name="T8" fmla="*/ 2147483647 w 534"/>
              <a:gd name="T9" fmla="*/ 2147483647 h 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4"/>
              <a:gd name="T16" fmla="*/ 0 h 590"/>
              <a:gd name="T17" fmla="*/ 534 w 534"/>
              <a:gd name="T18" fmla="*/ 590 h 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4" h="590">
                <a:moveTo>
                  <a:pt x="272" y="7"/>
                </a:moveTo>
                <a:lnTo>
                  <a:pt x="0" y="589"/>
                </a:lnTo>
                <a:lnTo>
                  <a:pt x="533" y="589"/>
                </a:lnTo>
                <a:lnTo>
                  <a:pt x="272" y="0"/>
                </a:lnTo>
                <a:lnTo>
                  <a:pt x="272" y="7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Freeform 17"/>
          <p:cNvSpPr>
            <a:spLocks/>
          </p:cNvSpPr>
          <p:nvPr/>
        </p:nvSpPr>
        <p:spPr bwMode="auto">
          <a:xfrm>
            <a:off x="2401888" y="2195513"/>
            <a:ext cx="920750" cy="1008062"/>
          </a:xfrm>
          <a:custGeom>
            <a:avLst/>
            <a:gdLst>
              <a:gd name="T0" fmla="*/ 2147483647 w 535"/>
              <a:gd name="T1" fmla="*/ 2147483647 h 590"/>
              <a:gd name="T2" fmla="*/ 0 w 535"/>
              <a:gd name="T3" fmla="*/ 2147483647 h 590"/>
              <a:gd name="T4" fmla="*/ 2147483647 w 535"/>
              <a:gd name="T5" fmla="*/ 2147483647 h 590"/>
              <a:gd name="T6" fmla="*/ 2147483647 w 535"/>
              <a:gd name="T7" fmla="*/ 0 h 590"/>
              <a:gd name="T8" fmla="*/ 2147483647 w 535"/>
              <a:gd name="T9" fmla="*/ 2147483647 h 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5"/>
              <a:gd name="T16" fmla="*/ 0 h 590"/>
              <a:gd name="T17" fmla="*/ 535 w 535"/>
              <a:gd name="T18" fmla="*/ 590 h 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5" h="590">
                <a:moveTo>
                  <a:pt x="269" y="10"/>
                </a:moveTo>
                <a:lnTo>
                  <a:pt x="0" y="589"/>
                </a:lnTo>
                <a:lnTo>
                  <a:pt x="534" y="589"/>
                </a:lnTo>
                <a:lnTo>
                  <a:pt x="269" y="0"/>
                </a:lnTo>
                <a:lnTo>
                  <a:pt x="269" y="10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Rectangle 18"/>
          <p:cNvSpPr>
            <a:spLocks noChangeArrowheads="1"/>
          </p:cNvSpPr>
          <p:nvPr/>
        </p:nvSpPr>
        <p:spPr bwMode="auto">
          <a:xfrm>
            <a:off x="3921125" y="211137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k</a:t>
            </a:r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3921125" y="211137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k</a:t>
            </a: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4030663" y="2198688"/>
            <a:ext cx="141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i-1</a:t>
            </a:r>
          </a:p>
        </p:txBody>
      </p:sp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4489450" y="211772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k</a:t>
            </a:r>
          </a:p>
        </p:txBody>
      </p:sp>
      <p:sp>
        <p:nvSpPr>
          <p:cNvPr id="12311" name="Rectangle 22"/>
          <p:cNvSpPr>
            <a:spLocks noChangeArrowheads="1"/>
          </p:cNvSpPr>
          <p:nvPr/>
        </p:nvSpPr>
        <p:spPr bwMode="auto">
          <a:xfrm>
            <a:off x="4489450" y="211772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k</a:t>
            </a:r>
          </a:p>
        </p:txBody>
      </p:sp>
      <p:sp>
        <p:nvSpPr>
          <p:cNvPr id="12312" name="Rectangle 23"/>
          <p:cNvSpPr>
            <a:spLocks noChangeArrowheads="1"/>
          </p:cNvSpPr>
          <p:nvPr/>
        </p:nvSpPr>
        <p:spPr bwMode="auto">
          <a:xfrm>
            <a:off x="4598988" y="2209800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i</a:t>
            </a:r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4598988" y="2209800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i</a:t>
            </a:r>
          </a:p>
        </p:txBody>
      </p:sp>
      <p:sp>
        <p:nvSpPr>
          <p:cNvPr id="12314" name="Rectangle 25"/>
          <p:cNvSpPr>
            <a:spLocks noChangeArrowheads="1"/>
          </p:cNvSpPr>
          <p:nvPr/>
        </p:nvSpPr>
        <p:spPr bwMode="auto">
          <a:xfrm>
            <a:off x="5603875" y="2840038"/>
            <a:ext cx="131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T</a:t>
            </a:r>
          </a:p>
        </p:txBody>
      </p:sp>
      <p:sp>
        <p:nvSpPr>
          <p:cNvPr id="12315" name="Rectangle 26"/>
          <p:cNvSpPr>
            <a:spLocks noChangeArrowheads="1"/>
          </p:cNvSpPr>
          <p:nvPr/>
        </p:nvSpPr>
        <p:spPr bwMode="auto">
          <a:xfrm>
            <a:off x="5603875" y="2840038"/>
            <a:ext cx="131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T</a:t>
            </a:r>
          </a:p>
        </p:txBody>
      </p:sp>
      <p:sp>
        <p:nvSpPr>
          <p:cNvPr id="12316" name="Rectangle 27"/>
          <p:cNvSpPr>
            <a:spLocks noChangeArrowheads="1"/>
          </p:cNvSpPr>
          <p:nvPr/>
        </p:nvSpPr>
        <p:spPr bwMode="auto">
          <a:xfrm>
            <a:off x="5732463" y="2965450"/>
            <a:ext cx="1127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M</a:t>
            </a: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2724150" y="2835275"/>
            <a:ext cx="1317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T</a:t>
            </a:r>
          </a:p>
        </p:txBody>
      </p:sp>
      <p:sp>
        <p:nvSpPr>
          <p:cNvPr id="12318" name="Rectangle 29"/>
          <p:cNvSpPr>
            <a:spLocks noChangeArrowheads="1"/>
          </p:cNvSpPr>
          <p:nvPr/>
        </p:nvSpPr>
        <p:spPr bwMode="auto">
          <a:xfrm>
            <a:off x="2724150" y="2835275"/>
            <a:ext cx="1317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T</a:t>
            </a:r>
          </a:p>
        </p:txBody>
      </p:sp>
      <p:sp>
        <p:nvSpPr>
          <p:cNvPr id="12319" name="Rectangle 30"/>
          <p:cNvSpPr>
            <a:spLocks noChangeArrowheads="1"/>
          </p:cNvSpPr>
          <p:nvPr/>
        </p:nvSpPr>
        <p:spPr bwMode="auto">
          <a:xfrm>
            <a:off x="2860675" y="2928938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2320" name="Rectangle 31"/>
          <p:cNvSpPr>
            <a:spLocks noChangeArrowheads="1"/>
          </p:cNvSpPr>
          <p:nvPr/>
        </p:nvSpPr>
        <p:spPr bwMode="auto">
          <a:xfrm>
            <a:off x="2860675" y="2928938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2321" name="Rectangle 32"/>
          <p:cNvSpPr>
            <a:spLocks noChangeArrowheads="1"/>
          </p:cNvSpPr>
          <p:nvPr/>
        </p:nvSpPr>
        <p:spPr bwMode="auto">
          <a:xfrm>
            <a:off x="5292725" y="20685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k</a:t>
            </a:r>
          </a:p>
        </p:txBody>
      </p:sp>
      <p:sp>
        <p:nvSpPr>
          <p:cNvPr id="12322" name="Rectangle 33"/>
          <p:cNvSpPr>
            <a:spLocks noChangeArrowheads="1"/>
          </p:cNvSpPr>
          <p:nvPr/>
        </p:nvSpPr>
        <p:spPr bwMode="auto">
          <a:xfrm>
            <a:off x="5292725" y="20685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k</a:t>
            </a:r>
          </a:p>
        </p:txBody>
      </p:sp>
      <p:sp>
        <p:nvSpPr>
          <p:cNvPr id="12323" name="Rectangle 34"/>
          <p:cNvSpPr>
            <a:spLocks noChangeArrowheads="1"/>
          </p:cNvSpPr>
          <p:nvPr/>
        </p:nvSpPr>
        <p:spPr bwMode="auto">
          <a:xfrm>
            <a:off x="5402263" y="2160588"/>
            <a:ext cx="219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M-1</a:t>
            </a:r>
          </a:p>
        </p:txBody>
      </p:sp>
      <p:sp>
        <p:nvSpPr>
          <p:cNvPr id="12324" name="Rectangle 35"/>
          <p:cNvSpPr>
            <a:spLocks noChangeArrowheads="1"/>
          </p:cNvSpPr>
          <p:nvPr/>
        </p:nvSpPr>
        <p:spPr bwMode="auto">
          <a:xfrm>
            <a:off x="4838700" y="2808288"/>
            <a:ext cx="323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. . . </a:t>
            </a:r>
          </a:p>
        </p:txBody>
      </p:sp>
      <p:sp>
        <p:nvSpPr>
          <p:cNvPr id="12325" name="Rectangle 36"/>
          <p:cNvSpPr>
            <a:spLocks noChangeArrowheads="1"/>
          </p:cNvSpPr>
          <p:nvPr/>
        </p:nvSpPr>
        <p:spPr bwMode="auto">
          <a:xfrm>
            <a:off x="3352800" y="2819400"/>
            <a:ext cx="3238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Times New Roman" charset="0"/>
              </a:rPr>
              <a:t>. . 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15160" y="1953360"/>
              <a:ext cx="4785120" cy="313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920" y="1944360"/>
                <a:ext cx="4796640" cy="315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AEA393-F915-4B13-8B31-CC12B803A4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6888163" y="203200"/>
            <a:ext cx="16462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DS.B.13</a:t>
            </a: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4926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charset="0"/>
              </a:rPr>
              <a:t>B-Tree Nonleaf Node in More Detail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58467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charset="0"/>
              </a:rPr>
              <a:t>P[1]   K[1]  . . .  K[i-1]   P[i-1]   K[i]  . . . K[q-1]   P[q]</a:t>
            </a:r>
          </a:p>
        </p:txBody>
      </p:sp>
      <p:sp>
        <p:nvSpPr>
          <p:cNvPr id="13320" name="Line 5"/>
          <p:cNvSpPr>
            <a:spLocks noChangeShapeType="1"/>
          </p:cNvSpPr>
          <p:nvPr/>
        </p:nvSpPr>
        <p:spPr bwMode="auto">
          <a:xfrm>
            <a:off x="1371600" y="13716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6"/>
          <p:cNvSpPr>
            <a:spLocks noChangeShapeType="1"/>
          </p:cNvSpPr>
          <p:nvPr/>
        </p:nvSpPr>
        <p:spPr bwMode="auto">
          <a:xfrm>
            <a:off x="1981200" y="13716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7"/>
          <p:cNvSpPr>
            <a:spLocks noChangeShapeType="1"/>
          </p:cNvSpPr>
          <p:nvPr/>
        </p:nvSpPr>
        <p:spPr bwMode="auto">
          <a:xfrm>
            <a:off x="24384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>
            <a:off x="3276600" y="1371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4648200" y="13716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5029200" y="14478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>
            <a:off x="4038600" y="13716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>
            <a:off x="58674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AutoShape 13"/>
          <p:cNvSpPr>
            <a:spLocks noChangeArrowheads="1"/>
          </p:cNvSpPr>
          <p:nvPr/>
        </p:nvSpPr>
        <p:spPr bwMode="auto">
          <a:xfrm>
            <a:off x="406400" y="2286000"/>
            <a:ext cx="914400" cy="3429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3329" name="AutoShape 14"/>
          <p:cNvSpPr>
            <a:spLocks noChangeArrowheads="1"/>
          </p:cNvSpPr>
          <p:nvPr/>
        </p:nvSpPr>
        <p:spPr bwMode="auto">
          <a:xfrm>
            <a:off x="3200400" y="2286000"/>
            <a:ext cx="914400" cy="2857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y</a:t>
            </a:r>
          </a:p>
        </p:txBody>
      </p:sp>
      <p:sp>
        <p:nvSpPr>
          <p:cNvPr id="13330" name="AutoShape 15"/>
          <p:cNvSpPr>
            <a:spLocks noChangeArrowheads="1"/>
          </p:cNvSpPr>
          <p:nvPr/>
        </p:nvSpPr>
        <p:spPr bwMode="auto">
          <a:xfrm>
            <a:off x="5791200" y="2286000"/>
            <a:ext cx="914400" cy="2857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z</a:t>
            </a:r>
          </a:p>
        </p:txBody>
      </p:sp>
      <p:sp>
        <p:nvSpPr>
          <p:cNvPr id="13331" name="Line 16"/>
          <p:cNvSpPr>
            <a:spLocks noChangeShapeType="1"/>
          </p:cNvSpPr>
          <p:nvPr/>
        </p:nvSpPr>
        <p:spPr bwMode="auto">
          <a:xfrm>
            <a:off x="8382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17"/>
          <p:cNvSpPr>
            <a:spLocks noChangeShapeType="1"/>
          </p:cNvSpPr>
          <p:nvPr/>
        </p:nvSpPr>
        <p:spPr bwMode="auto">
          <a:xfrm>
            <a:off x="36576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6248400" y="17526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Text Box 20"/>
          <p:cNvSpPr txBox="1">
            <a:spLocks noChangeArrowheads="1"/>
          </p:cNvSpPr>
          <p:nvPr/>
        </p:nvSpPr>
        <p:spPr bwMode="auto">
          <a:xfrm>
            <a:off x="406400" y="2857500"/>
            <a:ext cx="1649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x &lt; K[1]</a:t>
            </a:r>
          </a:p>
        </p:txBody>
      </p:sp>
      <p:sp>
        <p:nvSpPr>
          <p:cNvPr id="13335" name="Text Box 21"/>
          <p:cNvSpPr txBox="1">
            <a:spLocks noChangeArrowheads="1"/>
          </p:cNvSpPr>
          <p:nvPr/>
        </p:nvSpPr>
        <p:spPr bwMode="auto">
          <a:xfrm>
            <a:off x="2743200" y="2819400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K[i-1]</a:t>
            </a:r>
            <a:r>
              <a:rPr lang="en-US" altLang="en-US" sz="2400">
                <a:latin typeface="Times New Roman" charset="0"/>
                <a:sym typeface="Symbol" pitchFamily="18" charset="2"/>
              </a:rPr>
              <a:t></a:t>
            </a:r>
            <a:r>
              <a:rPr lang="en-US" altLang="en-US" sz="2400">
                <a:latin typeface="Times New Roman" charset="0"/>
              </a:rPr>
              <a:t>y&lt;K[i] </a:t>
            </a:r>
          </a:p>
        </p:txBody>
      </p:sp>
      <p:sp>
        <p:nvSpPr>
          <p:cNvPr id="13336" name="Text Box 22"/>
          <p:cNvSpPr txBox="1">
            <a:spLocks noChangeArrowheads="1"/>
          </p:cNvSpPr>
          <p:nvPr/>
        </p:nvSpPr>
        <p:spPr bwMode="auto">
          <a:xfrm>
            <a:off x="5715000" y="2819400"/>
            <a:ext cx="146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K[q-1] </a:t>
            </a:r>
            <a:r>
              <a:rPr lang="en-US" altLang="en-US" sz="2400">
                <a:latin typeface="Times New Roman" charset="0"/>
                <a:sym typeface="Symbol" pitchFamily="18" charset="2"/>
              </a:rPr>
              <a:t></a:t>
            </a: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sz="2400">
                <a:latin typeface="Times New Roman" charset="0"/>
                <a:sym typeface="Symbol" pitchFamily="18" charset="2"/>
              </a:rPr>
              <a:t>z</a:t>
            </a:r>
          </a:p>
        </p:txBody>
      </p:sp>
      <p:sp>
        <p:nvSpPr>
          <p:cNvPr id="13337" name="Text Box 23"/>
          <p:cNvSpPr txBox="1">
            <a:spLocks noChangeArrowheads="1"/>
          </p:cNvSpPr>
          <p:nvPr/>
        </p:nvSpPr>
        <p:spPr bwMode="auto">
          <a:xfrm>
            <a:off x="487363" y="3632200"/>
            <a:ext cx="55641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 The Ks are keys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 The Ps are pointers to subtrees.</a:t>
            </a: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68580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x</a:t>
            </a:r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5791200" y="3886200"/>
            <a:ext cx="2139950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    |  4  |    |  8  |    </a:t>
            </a:r>
          </a:p>
        </p:txBody>
      </p:sp>
      <p:sp>
        <p:nvSpPr>
          <p:cNvPr id="13340" name="Text Box 27"/>
          <p:cNvSpPr txBox="1">
            <a:spLocks noChangeArrowheads="1"/>
          </p:cNvSpPr>
          <p:nvPr/>
        </p:nvSpPr>
        <p:spPr bwMode="auto">
          <a:xfrm>
            <a:off x="4953000" y="518160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6324600" y="5181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3300"/>
              </a:solidFill>
            </a:endParaRPr>
          </a:p>
        </p:txBody>
      </p:sp>
      <p:sp>
        <p:nvSpPr>
          <p:cNvPr id="13342" name="Line 35"/>
          <p:cNvSpPr>
            <a:spLocks noChangeShapeType="1"/>
          </p:cNvSpPr>
          <p:nvPr/>
        </p:nvSpPr>
        <p:spPr bwMode="auto">
          <a:xfrm>
            <a:off x="6019800" y="41148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36"/>
          <p:cNvSpPr>
            <a:spLocks noChangeShapeType="1"/>
          </p:cNvSpPr>
          <p:nvPr/>
        </p:nvSpPr>
        <p:spPr bwMode="auto">
          <a:xfrm>
            <a:off x="6858000" y="41148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37"/>
          <p:cNvSpPr>
            <a:spLocks noChangeShapeType="1"/>
          </p:cNvSpPr>
          <p:nvPr/>
        </p:nvSpPr>
        <p:spPr bwMode="auto">
          <a:xfrm>
            <a:off x="7772400" y="41148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AutoShape 38"/>
          <p:cNvSpPr>
            <a:spLocks noChangeArrowheads="1"/>
          </p:cNvSpPr>
          <p:nvPr/>
        </p:nvSpPr>
        <p:spPr bwMode="auto">
          <a:xfrm>
            <a:off x="5791200" y="4724400"/>
            <a:ext cx="457200" cy="6858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3346" name="AutoShape 39"/>
          <p:cNvSpPr>
            <a:spLocks noChangeArrowheads="1"/>
          </p:cNvSpPr>
          <p:nvPr/>
        </p:nvSpPr>
        <p:spPr bwMode="auto">
          <a:xfrm>
            <a:off x="6629400" y="4724400"/>
            <a:ext cx="457200" cy="6858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3347" name="AutoShape 40"/>
          <p:cNvSpPr>
            <a:spLocks noChangeArrowheads="1"/>
          </p:cNvSpPr>
          <p:nvPr/>
        </p:nvSpPr>
        <p:spPr bwMode="auto">
          <a:xfrm>
            <a:off x="7543800" y="4724400"/>
            <a:ext cx="457200" cy="6858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3348" name="Text Box 41"/>
          <p:cNvSpPr txBox="1">
            <a:spLocks noChangeArrowheads="1"/>
          </p:cNvSpPr>
          <p:nvPr/>
        </p:nvSpPr>
        <p:spPr bwMode="auto">
          <a:xfrm>
            <a:off x="5699125" y="5443538"/>
            <a:ext cx="2505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x&lt;4     4</a:t>
            </a:r>
            <a:r>
              <a:rPr lang="en-US" altLang="en-US" sz="1800">
                <a:solidFill>
                  <a:srgbClr val="FF3300"/>
                </a:solidFill>
                <a:sym typeface="Symbol" pitchFamily="18" charset="2"/>
              </a:rPr>
              <a:t>x&lt;8       8 x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6960" y="2074320"/>
              <a:ext cx="8012160" cy="4010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480" y="2067480"/>
                <a:ext cx="8024400" cy="402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229486-F0E8-4370-A780-7121E421D6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6888163" y="203200"/>
            <a:ext cx="16462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DS.B.14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536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charset="0"/>
              </a:rPr>
              <a:t>Detailed Leaf Node Structure (B+ Tree)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47069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K[1]  R[1]  . . .  K[q-1]  R[q-1]  Next</a:t>
            </a:r>
          </a:p>
        </p:txBody>
      </p:sp>
      <p:sp>
        <p:nvSpPr>
          <p:cNvPr id="14344" name="Line 5"/>
          <p:cNvSpPr>
            <a:spLocks noChangeShapeType="1"/>
          </p:cNvSpPr>
          <p:nvPr/>
        </p:nvSpPr>
        <p:spPr bwMode="auto">
          <a:xfrm>
            <a:off x="1447800" y="1371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>
            <a:off x="2133600" y="1371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>
            <a:off x="2667000" y="1371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8"/>
          <p:cNvSpPr>
            <a:spLocks noChangeShapeType="1"/>
          </p:cNvSpPr>
          <p:nvPr/>
        </p:nvSpPr>
        <p:spPr bwMode="auto">
          <a:xfrm>
            <a:off x="3657600" y="1371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9"/>
          <p:cNvSpPr>
            <a:spLocks noChangeShapeType="1"/>
          </p:cNvSpPr>
          <p:nvPr/>
        </p:nvSpPr>
        <p:spPr bwMode="auto">
          <a:xfrm>
            <a:off x="4648200" y="1371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76723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 The Ks are keys (assume unique).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 The Rs are pointers to </a:t>
            </a:r>
            <a:r>
              <a:rPr lang="en-US" altLang="en-US" sz="2400" b="1">
                <a:solidFill>
                  <a:srgbClr val="FF0000"/>
                </a:solidFill>
                <a:latin typeface="Times New Roman" charset="0"/>
              </a:rPr>
              <a:t>records</a:t>
            </a: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 with those keys.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 The </a:t>
            </a:r>
            <a:r>
              <a:rPr lang="en-US" altLang="en-US" sz="2400" b="1">
                <a:solidFill>
                  <a:srgbClr val="FF0000"/>
                </a:solidFill>
                <a:latin typeface="Times New Roman" charset="0"/>
              </a:rPr>
              <a:t>Next</a:t>
            </a: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 link points to the next leaf in key order </a:t>
            </a:r>
            <a:r>
              <a:rPr lang="en-US" altLang="en-US" sz="2400">
                <a:solidFill>
                  <a:srgbClr val="FF3300"/>
                </a:solidFill>
                <a:latin typeface="Times New Roman" charset="0"/>
              </a:rPr>
              <a:t>(B+-tree)</a:t>
            </a: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.</a:t>
            </a:r>
          </a:p>
        </p:txBody>
      </p:sp>
      <p:sp>
        <p:nvSpPr>
          <p:cNvPr id="14350" name="Text Box 11"/>
          <p:cNvSpPr txBox="1">
            <a:spLocks noChangeArrowheads="1"/>
          </p:cNvSpPr>
          <p:nvPr/>
        </p:nvSpPr>
        <p:spPr bwMode="auto">
          <a:xfrm>
            <a:off x="588963" y="4203700"/>
            <a:ext cx="371157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75      89      95          </a:t>
            </a:r>
          </a:p>
        </p:txBody>
      </p:sp>
      <p:sp>
        <p:nvSpPr>
          <p:cNvPr id="14351" name="Line 12"/>
          <p:cNvSpPr>
            <a:spLocks noChangeShapeType="1"/>
          </p:cNvSpPr>
          <p:nvPr/>
        </p:nvSpPr>
        <p:spPr bwMode="auto">
          <a:xfrm>
            <a:off x="10668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3"/>
          <p:cNvSpPr>
            <a:spLocks noChangeShapeType="1"/>
          </p:cNvSpPr>
          <p:nvPr/>
        </p:nvSpPr>
        <p:spPr bwMode="auto">
          <a:xfrm>
            <a:off x="13716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4"/>
          <p:cNvSpPr>
            <a:spLocks noChangeShapeType="1"/>
          </p:cNvSpPr>
          <p:nvPr/>
        </p:nvSpPr>
        <p:spPr bwMode="auto">
          <a:xfrm>
            <a:off x="18288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5"/>
          <p:cNvSpPr>
            <a:spLocks noChangeShapeType="1"/>
          </p:cNvSpPr>
          <p:nvPr/>
        </p:nvSpPr>
        <p:spPr bwMode="auto">
          <a:xfrm>
            <a:off x="21336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6"/>
          <p:cNvSpPr>
            <a:spLocks noChangeShapeType="1"/>
          </p:cNvSpPr>
          <p:nvPr/>
        </p:nvSpPr>
        <p:spPr bwMode="auto">
          <a:xfrm>
            <a:off x="25908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17"/>
          <p:cNvSpPr>
            <a:spLocks noChangeShapeType="1"/>
          </p:cNvSpPr>
          <p:nvPr/>
        </p:nvSpPr>
        <p:spPr bwMode="auto">
          <a:xfrm>
            <a:off x="30480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Text Box 18"/>
          <p:cNvSpPr txBox="1">
            <a:spLocks noChangeArrowheads="1"/>
          </p:cNvSpPr>
          <p:nvPr/>
        </p:nvSpPr>
        <p:spPr bwMode="auto">
          <a:xfrm>
            <a:off x="5059363" y="4203700"/>
            <a:ext cx="300037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103      115         </a:t>
            </a:r>
          </a:p>
        </p:txBody>
      </p:sp>
      <p:sp>
        <p:nvSpPr>
          <p:cNvPr id="14358" name="Line 19"/>
          <p:cNvSpPr>
            <a:spLocks noChangeShapeType="1"/>
          </p:cNvSpPr>
          <p:nvPr/>
        </p:nvSpPr>
        <p:spPr bwMode="auto">
          <a:xfrm>
            <a:off x="5715000" y="4191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0"/>
          <p:cNvSpPr>
            <a:spLocks noChangeShapeType="1"/>
          </p:cNvSpPr>
          <p:nvPr/>
        </p:nvSpPr>
        <p:spPr bwMode="auto">
          <a:xfrm>
            <a:off x="60198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1"/>
          <p:cNvSpPr>
            <a:spLocks noChangeShapeType="1"/>
          </p:cNvSpPr>
          <p:nvPr/>
        </p:nvSpPr>
        <p:spPr bwMode="auto">
          <a:xfrm>
            <a:off x="65532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2"/>
          <p:cNvSpPr>
            <a:spLocks noChangeShapeType="1"/>
          </p:cNvSpPr>
          <p:nvPr/>
        </p:nvSpPr>
        <p:spPr bwMode="auto">
          <a:xfrm>
            <a:off x="7315200" y="4191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3"/>
          <p:cNvSpPr>
            <a:spLocks noChangeShapeType="1"/>
          </p:cNvSpPr>
          <p:nvPr/>
        </p:nvSpPr>
        <p:spPr bwMode="auto">
          <a:xfrm>
            <a:off x="4064000" y="440055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4"/>
          <p:cNvSpPr>
            <a:spLocks noChangeShapeType="1"/>
          </p:cNvSpPr>
          <p:nvPr/>
        </p:nvSpPr>
        <p:spPr bwMode="auto">
          <a:xfrm>
            <a:off x="7924800" y="440055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5"/>
          <p:cNvSpPr>
            <a:spLocks noChangeShapeType="1"/>
          </p:cNvSpPr>
          <p:nvPr/>
        </p:nvSpPr>
        <p:spPr bwMode="auto">
          <a:xfrm>
            <a:off x="2819400" y="4343400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Text Box 26"/>
          <p:cNvSpPr txBox="1">
            <a:spLocks noChangeArrowheads="1"/>
          </p:cNvSpPr>
          <p:nvPr/>
        </p:nvSpPr>
        <p:spPr bwMode="auto">
          <a:xfrm>
            <a:off x="2438400" y="5638800"/>
            <a:ext cx="290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95  Jones  Mark  19  4</a:t>
            </a:r>
          </a:p>
        </p:txBody>
      </p:sp>
      <p:sp>
        <p:nvSpPr>
          <p:cNvPr id="14366" name="Line 27"/>
          <p:cNvSpPr>
            <a:spLocks noChangeShapeType="1"/>
          </p:cNvSpPr>
          <p:nvPr/>
        </p:nvSpPr>
        <p:spPr bwMode="auto">
          <a:xfrm>
            <a:off x="2971800" y="56388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28"/>
          <p:cNvSpPr>
            <a:spLocks noChangeShapeType="1"/>
          </p:cNvSpPr>
          <p:nvPr/>
        </p:nvSpPr>
        <p:spPr bwMode="auto">
          <a:xfrm>
            <a:off x="5029200" y="56388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29"/>
          <p:cNvSpPr>
            <a:spLocks noChangeShapeType="1"/>
          </p:cNvSpPr>
          <p:nvPr/>
        </p:nvSpPr>
        <p:spPr bwMode="auto">
          <a:xfrm>
            <a:off x="4572000" y="5715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0"/>
          <p:cNvSpPr>
            <a:spLocks noChangeShapeType="1"/>
          </p:cNvSpPr>
          <p:nvPr/>
        </p:nvSpPr>
        <p:spPr bwMode="auto">
          <a:xfrm>
            <a:off x="3733800" y="57150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31"/>
          <p:cNvSpPr>
            <a:spLocks noChangeShapeType="1"/>
          </p:cNvSpPr>
          <p:nvPr/>
        </p:nvSpPr>
        <p:spPr bwMode="auto">
          <a:xfrm>
            <a:off x="1219200" y="44196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32"/>
          <p:cNvSpPr>
            <a:spLocks noChangeShapeType="1"/>
          </p:cNvSpPr>
          <p:nvPr/>
        </p:nvSpPr>
        <p:spPr bwMode="auto">
          <a:xfrm>
            <a:off x="1981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33"/>
          <p:cNvSpPr>
            <a:spLocks noChangeShapeType="1"/>
          </p:cNvSpPr>
          <p:nvPr/>
        </p:nvSpPr>
        <p:spPr bwMode="auto">
          <a:xfrm>
            <a:off x="5867400" y="44196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Line 34"/>
          <p:cNvSpPr>
            <a:spLocks noChangeShapeType="1"/>
          </p:cNvSpPr>
          <p:nvPr/>
        </p:nvSpPr>
        <p:spPr bwMode="auto">
          <a:xfrm>
            <a:off x="6705600" y="44196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Text Box 35"/>
          <p:cNvSpPr txBox="1">
            <a:spLocks noChangeArrowheads="1"/>
          </p:cNvSpPr>
          <p:nvPr/>
        </p:nvSpPr>
        <p:spPr bwMode="auto">
          <a:xfrm>
            <a:off x="508000" y="5657850"/>
            <a:ext cx="2058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imes New Roman" charset="0"/>
              </a:rPr>
              <a:t>data record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65560" y="4620240"/>
              <a:ext cx="4890960" cy="102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080" y="4610880"/>
                <a:ext cx="4906440" cy="104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1E94CF-72DE-46F1-B552-CE87F3F658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mtClean="0">
                <a:solidFill>
                  <a:srgbClr val="FF3300"/>
                </a:solidFill>
              </a:rPr>
              <a:t> Searching in B-trees</a:t>
            </a:r>
          </a:p>
        </p:txBody>
      </p:sp>
      <p:sp>
        <p:nvSpPr>
          <p:cNvPr id="15366" name="Oval 3"/>
          <p:cNvSpPr>
            <a:spLocks noChangeArrowheads="1"/>
          </p:cNvSpPr>
          <p:nvPr/>
        </p:nvSpPr>
        <p:spPr bwMode="auto">
          <a:xfrm>
            <a:off x="3756025" y="2497138"/>
            <a:ext cx="903288" cy="3746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67" name="Oval 4"/>
          <p:cNvSpPr>
            <a:spLocks noChangeArrowheads="1"/>
          </p:cNvSpPr>
          <p:nvPr/>
        </p:nvSpPr>
        <p:spPr bwMode="auto">
          <a:xfrm>
            <a:off x="5481638" y="3163888"/>
            <a:ext cx="903287" cy="3746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68" name="Oval 5"/>
          <p:cNvSpPr>
            <a:spLocks noChangeArrowheads="1"/>
          </p:cNvSpPr>
          <p:nvPr/>
        </p:nvSpPr>
        <p:spPr bwMode="auto">
          <a:xfrm>
            <a:off x="2112963" y="4257675"/>
            <a:ext cx="1535112" cy="4159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69" name="Oval 6"/>
          <p:cNvSpPr>
            <a:spLocks noChangeArrowheads="1"/>
          </p:cNvSpPr>
          <p:nvPr/>
        </p:nvSpPr>
        <p:spPr bwMode="auto">
          <a:xfrm>
            <a:off x="965200" y="4271963"/>
            <a:ext cx="903288" cy="3746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4921250" y="4271963"/>
            <a:ext cx="1536700" cy="4143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1" name="Oval 8"/>
          <p:cNvSpPr>
            <a:spLocks noChangeArrowheads="1"/>
          </p:cNvSpPr>
          <p:nvPr/>
        </p:nvSpPr>
        <p:spPr bwMode="auto">
          <a:xfrm>
            <a:off x="2397125" y="3186113"/>
            <a:ext cx="903288" cy="3492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2" name="Oval 9"/>
          <p:cNvSpPr>
            <a:spLocks noChangeArrowheads="1"/>
          </p:cNvSpPr>
          <p:nvPr/>
        </p:nvSpPr>
        <p:spPr bwMode="auto">
          <a:xfrm>
            <a:off x="3875088" y="4286250"/>
            <a:ext cx="901700" cy="3746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3" name="Oval 10"/>
          <p:cNvSpPr>
            <a:spLocks noChangeArrowheads="1"/>
          </p:cNvSpPr>
          <p:nvPr/>
        </p:nvSpPr>
        <p:spPr bwMode="auto">
          <a:xfrm>
            <a:off x="6630988" y="4298950"/>
            <a:ext cx="903287" cy="3873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4" name="Freeform 11"/>
          <p:cNvSpPr>
            <a:spLocks/>
          </p:cNvSpPr>
          <p:nvPr/>
        </p:nvSpPr>
        <p:spPr bwMode="auto">
          <a:xfrm>
            <a:off x="2849563" y="2873375"/>
            <a:ext cx="1360487" cy="312738"/>
          </a:xfrm>
          <a:custGeom>
            <a:avLst/>
            <a:gdLst>
              <a:gd name="T0" fmla="*/ 2147483647 w 857"/>
              <a:gd name="T1" fmla="*/ 0 h 197"/>
              <a:gd name="T2" fmla="*/ 0 w 857"/>
              <a:gd name="T3" fmla="*/ 2147483647 h 197"/>
              <a:gd name="T4" fmla="*/ 0 60000 65536"/>
              <a:gd name="T5" fmla="*/ 0 60000 65536"/>
              <a:gd name="T6" fmla="*/ 0 w 857"/>
              <a:gd name="T7" fmla="*/ 0 h 197"/>
              <a:gd name="T8" fmla="*/ 857 w 857"/>
              <a:gd name="T9" fmla="*/ 197 h 1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7" h="197">
                <a:moveTo>
                  <a:pt x="856" y="0"/>
                </a:moveTo>
                <a:lnTo>
                  <a:pt x="0" y="19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Freeform 12"/>
          <p:cNvSpPr>
            <a:spLocks/>
          </p:cNvSpPr>
          <p:nvPr/>
        </p:nvSpPr>
        <p:spPr bwMode="auto">
          <a:xfrm>
            <a:off x="4208463" y="2873375"/>
            <a:ext cx="1689100" cy="285750"/>
          </a:xfrm>
          <a:custGeom>
            <a:avLst/>
            <a:gdLst>
              <a:gd name="T0" fmla="*/ 0 w 1064"/>
              <a:gd name="T1" fmla="*/ 0 h 180"/>
              <a:gd name="T2" fmla="*/ 2147483647 w 1064"/>
              <a:gd name="T3" fmla="*/ 2147483647 h 180"/>
              <a:gd name="T4" fmla="*/ 0 60000 65536"/>
              <a:gd name="T5" fmla="*/ 0 60000 65536"/>
              <a:gd name="T6" fmla="*/ 0 w 1064"/>
              <a:gd name="T7" fmla="*/ 0 h 180"/>
              <a:gd name="T8" fmla="*/ 1064 w 1064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64" h="180">
                <a:moveTo>
                  <a:pt x="0" y="0"/>
                </a:moveTo>
                <a:lnTo>
                  <a:pt x="1063" y="17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Freeform 13"/>
          <p:cNvSpPr>
            <a:spLocks/>
          </p:cNvSpPr>
          <p:nvPr/>
        </p:nvSpPr>
        <p:spPr bwMode="auto">
          <a:xfrm>
            <a:off x="1417638" y="3536950"/>
            <a:ext cx="1433512" cy="735013"/>
          </a:xfrm>
          <a:custGeom>
            <a:avLst/>
            <a:gdLst>
              <a:gd name="T0" fmla="*/ 2147483647 w 903"/>
              <a:gd name="T1" fmla="*/ 0 h 463"/>
              <a:gd name="T2" fmla="*/ 0 w 903"/>
              <a:gd name="T3" fmla="*/ 2147483647 h 463"/>
              <a:gd name="T4" fmla="*/ 0 60000 65536"/>
              <a:gd name="T5" fmla="*/ 0 60000 65536"/>
              <a:gd name="T6" fmla="*/ 0 w 903"/>
              <a:gd name="T7" fmla="*/ 0 h 463"/>
              <a:gd name="T8" fmla="*/ 903 w 903"/>
              <a:gd name="T9" fmla="*/ 463 h 4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3" h="463">
                <a:moveTo>
                  <a:pt x="902" y="0"/>
                </a:moveTo>
                <a:lnTo>
                  <a:pt x="0" y="4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Freeform 14"/>
          <p:cNvSpPr>
            <a:spLocks/>
          </p:cNvSpPr>
          <p:nvPr/>
        </p:nvSpPr>
        <p:spPr bwMode="auto">
          <a:xfrm>
            <a:off x="2849563" y="3536950"/>
            <a:ext cx="33337" cy="720725"/>
          </a:xfrm>
          <a:custGeom>
            <a:avLst/>
            <a:gdLst>
              <a:gd name="T0" fmla="*/ 0 w 21"/>
              <a:gd name="T1" fmla="*/ 0 h 454"/>
              <a:gd name="T2" fmla="*/ 2147483647 w 21"/>
              <a:gd name="T3" fmla="*/ 2147483647 h 454"/>
              <a:gd name="T4" fmla="*/ 0 60000 65536"/>
              <a:gd name="T5" fmla="*/ 0 60000 65536"/>
              <a:gd name="T6" fmla="*/ 0 w 21"/>
              <a:gd name="T7" fmla="*/ 0 h 454"/>
              <a:gd name="T8" fmla="*/ 21 w 21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454">
                <a:moveTo>
                  <a:pt x="0" y="0"/>
                </a:moveTo>
                <a:lnTo>
                  <a:pt x="20" y="45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Freeform 15"/>
          <p:cNvSpPr>
            <a:spLocks/>
          </p:cNvSpPr>
          <p:nvPr/>
        </p:nvSpPr>
        <p:spPr bwMode="auto">
          <a:xfrm>
            <a:off x="2849563" y="3536950"/>
            <a:ext cx="1479550" cy="749300"/>
          </a:xfrm>
          <a:custGeom>
            <a:avLst/>
            <a:gdLst>
              <a:gd name="T0" fmla="*/ 0 w 932"/>
              <a:gd name="T1" fmla="*/ 0 h 472"/>
              <a:gd name="T2" fmla="*/ 2147483647 w 932"/>
              <a:gd name="T3" fmla="*/ 2147483647 h 472"/>
              <a:gd name="T4" fmla="*/ 0 60000 65536"/>
              <a:gd name="T5" fmla="*/ 0 60000 65536"/>
              <a:gd name="T6" fmla="*/ 0 w 932"/>
              <a:gd name="T7" fmla="*/ 0 h 472"/>
              <a:gd name="T8" fmla="*/ 932 w 932"/>
              <a:gd name="T9" fmla="*/ 472 h 4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2" h="472">
                <a:moveTo>
                  <a:pt x="0" y="0"/>
                </a:moveTo>
                <a:lnTo>
                  <a:pt x="931" y="47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Freeform 16"/>
          <p:cNvSpPr>
            <a:spLocks/>
          </p:cNvSpPr>
          <p:nvPr/>
        </p:nvSpPr>
        <p:spPr bwMode="auto">
          <a:xfrm>
            <a:off x="5934075" y="3540125"/>
            <a:ext cx="1150938" cy="758825"/>
          </a:xfrm>
          <a:custGeom>
            <a:avLst/>
            <a:gdLst>
              <a:gd name="T0" fmla="*/ 0 w 725"/>
              <a:gd name="T1" fmla="*/ 0 h 478"/>
              <a:gd name="T2" fmla="*/ 2147483647 w 725"/>
              <a:gd name="T3" fmla="*/ 2147483647 h 478"/>
              <a:gd name="T4" fmla="*/ 0 60000 65536"/>
              <a:gd name="T5" fmla="*/ 0 60000 65536"/>
              <a:gd name="T6" fmla="*/ 0 w 725"/>
              <a:gd name="T7" fmla="*/ 0 h 478"/>
              <a:gd name="T8" fmla="*/ 725 w 725"/>
              <a:gd name="T9" fmla="*/ 478 h 4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5" h="478">
                <a:moveTo>
                  <a:pt x="0" y="0"/>
                </a:moveTo>
                <a:lnTo>
                  <a:pt x="724" y="47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Freeform 17"/>
          <p:cNvSpPr>
            <a:spLocks/>
          </p:cNvSpPr>
          <p:nvPr/>
        </p:nvSpPr>
        <p:spPr bwMode="auto">
          <a:xfrm>
            <a:off x="5691188" y="3540125"/>
            <a:ext cx="244475" cy="731838"/>
          </a:xfrm>
          <a:custGeom>
            <a:avLst/>
            <a:gdLst>
              <a:gd name="T0" fmla="*/ 2147483647 w 154"/>
              <a:gd name="T1" fmla="*/ 0 h 461"/>
              <a:gd name="T2" fmla="*/ 0 w 154"/>
              <a:gd name="T3" fmla="*/ 2147483647 h 461"/>
              <a:gd name="T4" fmla="*/ 0 60000 65536"/>
              <a:gd name="T5" fmla="*/ 0 60000 65536"/>
              <a:gd name="T6" fmla="*/ 0 w 154"/>
              <a:gd name="T7" fmla="*/ 0 h 461"/>
              <a:gd name="T8" fmla="*/ 154 w 154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4" h="461">
                <a:moveTo>
                  <a:pt x="153" y="0"/>
                </a:moveTo>
                <a:lnTo>
                  <a:pt x="0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3935413" y="2528888"/>
            <a:ext cx="5159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charset="0"/>
              </a:rPr>
              <a:t>13:-</a:t>
            </a:r>
          </a:p>
        </p:txBody>
      </p:sp>
      <p:sp>
        <p:nvSpPr>
          <p:cNvPr id="15382" name="Rectangle 19"/>
          <p:cNvSpPr>
            <a:spLocks noChangeArrowheads="1"/>
          </p:cNvSpPr>
          <p:nvPr/>
        </p:nvSpPr>
        <p:spPr bwMode="auto">
          <a:xfrm>
            <a:off x="2522538" y="3241675"/>
            <a:ext cx="6540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828675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spcBef>
                <a:spcPct val="20000"/>
              </a:spcBef>
              <a:buChar char="›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charset="0"/>
              </a:rPr>
              <a:t>6:11</a:t>
            </a:r>
          </a:p>
        </p:txBody>
      </p:sp>
      <p:sp>
        <p:nvSpPr>
          <p:cNvPr id="15383" name="Rectangle 20"/>
          <p:cNvSpPr>
            <a:spLocks noChangeArrowheads="1"/>
          </p:cNvSpPr>
          <p:nvPr/>
        </p:nvSpPr>
        <p:spPr bwMode="auto">
          <a:xfrm>
            <a:off x="1185863" y="4324350"/>
            <a:ext cx="4349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charset="0"/>
              </a:rPr>
              <a:t>3  4</a:t>
            </a:r>
          </a:p>
        </p:txBody>
      </p:sp>
      <p:sp>
        <p:nvSpPr>
          <p:cNvPr id="15384" name="Rectangle 21"/>
          <p:cNvSpPr>
            <a:spLocks noChangeArrowheads="1"/>
          </p:cNvSpPr>
          <p:nvPr/>
        </p:nvSpPr>
        <p:spPr bwMode="auto">
          <a:xfrm>
            <a:off x="2486025" y="4310063"/>
            <a:ext cx="727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828675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spcBef>
                <a:spcPct val="20000"/>
              </a:spcBef>
              <a:buChar char="›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charset="0"/>
              </a:rPr>
              <a:t>6  7  8</a:t>
            </a:r>
          </a:p>
        </p:txBody>
      </p:sp>
      <p:sp>
        <p:nvSpPr>
          <p:cNvPr id="15385" name="Rectangle 22"/>
          <p:cNvSpPr>
            <a:spLocks noChangeArrowheads="1"/>
          </p:cNvSpPr>
          <p:nvPr/>
        </p:nvSpPr>
        <p:spPr bwMode="auto">
          <a:xfrm>
            <a:off x="3905250" y="4321175"/>
            <a:ext cx="8334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charset="0"/>
              </a:rPr>
              <a:t>11 12</a:t>
            </a:r>
          </a:p>
        </p:txBody>
      </p:sp>
      <p:sp>
        <p:nvSpPr>
          <p:cNvPr id="15386" name="Rectangle 23"/>
          <p:cNvSpPr>
            <a:spLocks noChangeArrowheads="1"/>
          </p:cNvSpPr>
          <p:nvPr/>
        </p:nvSpPr>
        <p:spPr bwMode="auto">
          <a:xfrm>
            <a:off x="5276850" y="4338638"/>
            <a:ext cx="727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828675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spcBef>
                <a:spcPct val="20000"/>
              </a:spcBef>
              <a:buChar char="›"/>
              <a:tabLst>
                <a:tab pos="6572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charset="0"/>
              </a:rPr>
              <a:t>13  14</a:t>
            </a:r>
          </a:p>
        </p:txBody>
      </p:sp>
      <p:sp>
        <p:nvSpPr>
          <p:cNvPr id="15387" name="Rectangle 24"/>
          <p:cNvSpPr>
            <a:spLocks noChangeArrowheads="1"/>
          </p:cNvSpPr>
          <p:nvPr/>
        </p:nvSpPr>
        <p:spPr bwMode="auto">
          <a:xfrm>
            <a:off x="6735763" y="4364038"/>
            <a:ext cx="669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charset="0"/>
              </a:rPr>
              <a:t>17 18</a:t>
            </a:r>
          </a:p>
        </p:txBody>
      </p:sp>
      <p:sp>
        <p:nvSpPr>
          <p:cNvPr id="15388" name="Rectangle 25"/>
          <p:cNvSpPr>
            <a:spLocks noChangeArrowheads="1"/>
          </p:cNvSpPr>
          <p:nvPr/>
        </p:nvSpPr>
        <p:spPr bwMode="auto">
          <a:xfrm>
            <a:off x="5705475" y="3209925"/>
            <a:ext cx="5492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charset="0"/>
              </a:rPr>
              <a:t>17:-</a:t>
            </a:r>
          </a:p>
        </p:txBody>
      </p:sp>
      <p:sp>
        <p:nvSpPr>
          <p:cNvPr id="15389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66750" y="1939925"/>
            <a:ext cx="8004175" cy="438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B-tree of order 3: also known as </a:t>
            </a:r>
            <a:r>
              <a:rPr lang="en-US" altLang="en-US" sz="2400" smtClean="0">
                <a:solidFill>
                  <a:srgbClr val="0000FF"/>
                </a:solidFill>
              </a:rPr>
              <a:t>2-3 tree (2 to 3 children per node)</a:t>
            </a:r>
          </a:p>
          <a:p>
            <a:pPr>
              <a:lnSpc>
                <a:spcPct val="90000"/>
              </a:lnSpc>
            </a:pPr>
            <a:endParaRPr lang="en-US" altLang="en-US" sz="120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chemeClr val="accent2"/>
                </a:solidFill>
              </a:rPr>
              <a:t>Examples: </a:t>
            </a:r>
            <a:r>
              <a:rPr lang="en-US" altLang="en-US" sz="2400" smtClean="0"/>
              <a:t>Search for 9, 14, 12</a:t>
            </a:r>
          </a:p>
        </p:txBody>
      </p:sp>
      <p:sp>
        <p:nvSpPr>
          <p:cNvPr id="15390" name="Text Box 27"/>
          <p:cNvSpPr txBox="1">
            <a:spLocks noChangeArrowheads="1"/>
          </p:cNvSpPr>
          <p:nvPr/>
        </p:nvSpPr>
        <p:spPr bwMode="auto">
          <a:xfrm>
            <a:off x="6637338" y="2670175"/>
            <a:ext cx="2338387" cy="409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- means empty slot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7400" y="2363400"/>
              <a:ext cx="5956200" cy="238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920" y="2355120"/>
                <a:ext cx="5969520" cy="240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559B23-AC45-4965-878D-4790A63919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6989763" y="203200"/>
            <a:ext cx="16462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DS.B.17</a:t>
            </a: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812800" y="571500"/>
            <a:ext cx="5395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charset="0"/>
              </a:rPr>
              <a:t>Searching a B-Tree T for a Key Value 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Times New Roman" charset="0"/>
              </a:rPr>
              <a:t>(from a database book)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3994150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Find(ElementType K, Btree T)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B = 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imes New Roman" charset="0"/>
              </a:rPr>
              <a:t>while (B is not a leaf)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imes New Roman" charset="0"/>
              </a:rPr>
              <a:t>  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imes New Roman" charset="0"/>
              </a:rPr>
              <a:t>   find the Pi in node B that points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imes New Roman" charset="0"/>
              </a:rPr>
              <a:t>      the proper subtree that K will be in;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imes New Roman" charset="0"/>
              </a:rPr>
              <a:t>   B = Pi;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imes New Roman" charset="0"/>
              </a:rPr>
              <a:t>   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charset="0"/>
              </a:rPr>
              <a:t>/* Now we’re at a leaf */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charset="0"/>
              </a:rPr>
              <a:t>if key K is the jth key in  leaf B,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charset="0"/>
              </a:rPr>
              <a:t>   use the jth record pointer to find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charset="0"/>
              </a:rPr>
              <a:t>   associated record;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charset="0"/>
              </a:rPr>
              <a:t>else /* K is not in leaf B */ report failure;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charset="0"/>
              </a:rPr>
              <a:t>}</a:t>
            </a: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5562600" y="3657600"/>
            <a:ext cx="3003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How would you search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 for a key in a node?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08640" y="4488120"/>
              <a:ext cx="3275280" cy="697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1800" y="4482360"/>
                <a:ext cx="3294000" cy="71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D748C-684F-4A00-BE9C-A549DAC3D8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Inserting into B-Trees</a:t>
            </a:r>
            <a:br>
              <a:rPr lang="en-US" altLang="en-US" smtClean="0">
                <a:solidFill>
                  <a:srgbClr val="FF3300"/>
                </a:solidFill>
              </a:rPr>
            </a:br>
            <a:r>
              <a:rPr lang="en-US" altLang="en-US" smtClean="0">
                <a:solidFill>
                  <a:srgbClr val="FF3300"/>
                </a:solidFill>
              </a:rPr>
              <a:t>The Idea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4175" cy="1601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Insert X: Do a Find on X and find appropriate leaf node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If leaf node is not full, fill in empty slot with X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E.g. Insert 5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If leaf node is full, </a:t>
            </a:r>
            <a:r>
              <a:rPr lang="en-US" altLang="en-US" sz="2000" smtClean="0">
                <a:solidFill>
                  <a:srgbClr val="0000FF"/>
                </a:solidFill>
              </a:rPr>
              <a:t>split</a:t>
            </a:r>
            <a:r>
              <a:rPr lang="en-US" altLang="en-US" sz="2000" smtClean="0"/>
              <a:t> leaf node and adjust parents up to root node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>
                <a:solidFill>
                  <a:srgbClr val="FF0000"/>
                </a:solidFill>
              </a:rPr>
              <a:t>E.g. Insert 9</a:t>
            </a:r>
            <a:endParaRPr lang="en-US" altLang="en-US" sz="2000" smtClean="0">
              <a:solidFill>
                <a:srgbClr val="FF0000"/>
              </a:solidFill>
            </a:endParaRPr>
          </a:p>
        </p:txBody>
      </p:sp>
      <p:grpSp>
        <p:nvGrpSpPr>
          <p:cNvPr id="17415" name="Group 4"/>
          <p:cNvGrpSpPr>
            <a:grpSpLocks/>
          </p:cNvGrpSpPr>
          <p:nvPr/>
        </p:nvGrpSpPr>
        <p:grpSpPr bwMode="auto">
          <a:xfrm>
            <a:off x="1295400" y="3581400"/>
            <a:ext cx="6569075" cy="2200275"/>
            <a:chOff x="608" y="1336"/>
            <a:chExt cx="4138" cy="1379"/>
          </a:xfrm>
        </p:grpSpPr>
        <p:sp>
          <p:nvSpPr>
            <p:cNvPr id="17417" name="Oval 5"/>
            <p:cNvSpPr>
              <a:spLocks noChangeArrowheads="1"/>
            </p:cNvSpPr>
            <p:nvPr/>
          </p:nvSpPr>
          <p:spPr bwMode="auto">
            <a:xfrm>
              <a:off x="2366" y="133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7418" name="Oval 6"/>
            <p:cNvSpPr>
              <a:spLocks noChangeArrowheads="1"/>
            </p:cNvSpPr>
            <p:nvPr/>
          </p:nvSpPr>
          <p:spPr bwMode="auto">
            <a:xfrm>
              <a:off x="3453" y="175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7419" name="Oval 7"/>
            <p:cNvSpPr>
              <a:spLocks noChangeArrowheads="1"/>
            </p:cNvSpPr>
            <p:nvPr/>
          </p:nvSpPr>
          <p:spPr bwMode="auto">
            <a:xfrm>
              <a:off x="1331" y="2445"/>
              <a:ext cx="967" cy="2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7420" name="Oval 8"/>
            <p:cNvSpPr>
              <a:spLocks noChangeArrowheads="1"/>
            </p:cNvSpPr>
            <p:nvPr/>
          </p:nvSpPr>
          <p:spPr bwMode="auto">
            <a:xfrm>
              <a:off x="608" y="2454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7421" name="Oval 9"/>
            <p:cNvSpPr>
              <a:spLocks noChangeArrowheads="1"/>
            </p:cNvSpPr>
            <p:nvPr/>
          </p:nvSpPr>
          <p:spPr bwMode="auto">
            <a:xfrm>
              <a:off x="3100" y="2454"/>
              <a:ext cx="968" cy="26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7422" name="Oval 10"/>
            <p:cNvSpPr>
              <a:spLocks noChangeArrowheads="1"/>
            </p:cNvSpPr>
            <p:nvPr/>
          </p:nvSpPr>
          <p:spPr bwMode="auto">
            <a:xfrm>
              <a:off x="1510" y="1770"/>
              <a:ext cx="569" cy="22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2441" y="2463"/>
              <a:ext cx="568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7424" name="Oval 12"/>
            <p:cNvSpPr>
              <a:spLocks noChangeArrowheads="1"/>
            </p:cNvSpPr>
            <p:nvPr/>
          </p:nvSpPr>
          <p:spPr bwMode="auto">
            <a:xfrm>
              <a:off x="4177" y="2471"/>
              <a:ext cx="569" cy="2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7425" name="Freeform 13"/>
            <p:cNvSpPr>
              <a:spLocks/>
            </p:cNvSpPr>
            <p:nvPr/>
          </p:nvSpPr>
          <p:spPr bwMode="auto">
            <a:xfrm>
              <a:off x="1795" y="1573"/>
              <a:ext cx="857" cy="197"/>
            </a:xfrm>
            <a:custGeom>
              <a:avLst/>
              <a:gdLst>
                <a:gd name="T0" fmla="*/ 856 w 857"/>
                <a:gd name="T1" fmla="*/ 0 h 197"/>
                <a:gd name="T2" fmla="*/ 0 w 857"/>
                <a:gd name="T3" fmla="*/ 196 h 197"/>
                <a:gd name="T4" fmla="*/ 0 60000 65536"/>
                <a:gd name="T5" fmla="*/ 0 60000 65536"/>
                <a:gd name="T6" fmla="*/ 0 w 857"/>
                <a:gd name="T7" fmla="*/ 0 h 197"/>
                <a:gd name="T8" fmla="*/ 857 w 857"/>
                <a:gd name="T9" fmla="*/ 197 h 1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197">
                  <a:moveTo>
                    <a:pt x="856" y="0"/>
                  </a:moveTo>
                  <a:lnTo>
                    <a:pt x="0" y="1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4"/>
            <p:cNvSpPr>
              <a:spLocks/>
            </p:cNvSpPr>
            <p:nvPr/>
          </p:nvSpPr>
          <p:spPr bwMode="auto">
            <a:xfrm>
              <a:off x="2651" y="1573"/>
              <a:ext cx="1064" cy="180"/>
            </a:xfrm>
            <a:custGeom>
              <a:avLst/>
              <a:gdLst>
                <a:gd name="T0" fmla="*/ 0 w 1064"/>
                <a:gd name="T1" fmla="*/ 0 h 180"/>
                <a:gd name="T2" fmla="*/ 1063 w 1064"/>
                <a:gd name="T3" fmla="*/ 179 h 180"/>
                <a:gd name="T4" fmla="*/ 0 60000 65536"/>
                <a:gd name="T5" fmla="*/ 0 60000 65536"/>
                <a:gd name="T6" fmla="*/ 0 w 1064"/>
                <a:gd name="T7" fmla="*/ 0 h 180"/>
                <a:gd name="T8" fmla="*/ 1064 w 1064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4" h="180">
                  <a:moveTo>
                    <a:pt x="0" y="0"/>
                  </a:moveTo>
                  <a:lnTo>
                    <a:pt x="1063" y="17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5"/>
            <p:cNvSpPr>
              <a:spLocks/>
            </p:cNvSpPr>
            <p:nvPr/>
          </p:nvSpPr>
          <p:spPr bwMode="auto">
            <a:xfrm>
              <a:off x="893" y="1991"/>
              <a:ext cx="903" cy="463"/>
            </a:xfrm>
            <a:custGeom>
              <a:avLst/>
              <a:gdLst>
                <a:gd name="T0" fmla="*/ 902 w 903"/>
                <a:gd name="T1" fmla="*/ 0 h 463"/>
                <a:gd name="T2" fmla="*/ 0 w 903"/>
                <a:gd name="T3" fmla="*/ 462 h 463"/>
                <a:gd name="T4" fmla="*/ 0 60000 65536"/>
                <a:gd name="T5" fmla="*/ 0 60000 65536"/>
                <a:gd name="T6" fmla="*/ 0 w 903"/>
                <a:gd name="T7" fmla="*/ 0 h 463"/>
                <a:gd name="T8" fmla="*/ 903 w 903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3" h="463">
                  <a:moveTo>
                    <a:pt x="902" y="0"/>
                  </a:moveTo>
                  <a:lnTo>
                    <a:pt x="0" y="46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6"/>
            <p:cNvSpPr>
              <a:spLocks/>
            </p:cNvSpPr>
            <p:nvPr/>
          </p:nvSpPr>
          <p:spPr bwMode="auto">
            <a:xfrm>
              <a:off x="1795" y="1991"/>
              <a:ext cx="21" cy="454"/>
            </a:xfrm>
            <a:custGeom>
              <a:avLst/>
              <a:gdLst>
                <a:gd name="T0" fmla="*/ 0 w 21"/>
                <a:gd name="T1" fmla="*/ 0 h 454"/>
                <a:gd name="T2" fmla="*/ 20 w 21"/>
                <a:gd name="T3" fmla="*/ 453 h 454"/>
                <a:gd name="T4" fmla="*/ 0 60000 65536"/>
                <a:gd name="T5" fmla="*/ 0 60000 65536"/>
                <a:gd name="T6" fmla="*/ 0 w 21"/>
                <a:gd name="T7" fmla="*/ 0 h 454"/>
                <a:gd name="T8" fmla="*/ 21 w 21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454">
                  <a:moveTo>
                    <a:pt x="0" y="0"/>
                  </a:moveTo>
                  <a:lnTo>
                    <a:pt x="20" y="4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7"/>
            <p:cNvSpPr>
              <a:spLocks/>
            </p:cNvSpPr>
            <p:nvPr/>
          </p:nvSpPr>
          <p:spPr bwMode="auto">
            <a:xfrm>
              <a:off x="1795" y="1991"/>
              <a:ext cx="932" cy="472"/>
            </a:xfrm>
            <a:custGeom>
              <a:avLst/>
              <a:gdLst>
                <a:gd name="T0" fmla="*/ 0 w 932"/>
                <a:gd name="T1" fmla="*/ 0 h 472"/>
                <a:gd name="T2" fmla="*/ 931 w 932"/>
                <a:gd name="T3" fmla="*/ 471 h 472"/>
                <a:gd name="T4" fmla="*/ 0 60000 65536"/>
                <a:gd name="T5" fmla="*/ 0 60000 65536"/>
                <a:gd name="T6" fmla="*/ 0 w 932"/>
                <a:gd name="T7" fmla="*/ 0 h 472"/>
                <a:gd name="T8" fmla="*/ 932 w 932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2" h="472">
                  <a:moveTo>
                    <a:pt x="0" y="0"/>
                  </a:moveTo>
                  <a:lnTo>
                    <a:pt x="931" y="4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8"/>
            <p:cNvSpPr>
              <a:spLocks/>
            </p:cNvSpPr>
            <p:nvPr/>
          </p:nvSpPr>
          <p:spPr bwMode="auto">
            <a:xfrm>
              <a:off x="3738" y="1993"/>
              <a:ext cx="725" cy="478"/>
            </a:xfrm>
            <a:custGeom>
              <a:avLst/>
              <a:gdLst>
                <a:gd name="T0" fmla="*/ 0 w 725"/>
                <a:gd name="T1" fmla="*/ 0 h 478"/>
                <a:gd name="T2" fmla="*/ 724 w 725"/>
                <a:gd name="T3" fmla="*/ 477 h 478"/>
                <a:gd name="T4" fmla="*/ 0 60000 65536"/>
                <a:gd name="T5" fmla="*/ 0 60000 65536"/>
                <a:gd name="T6" fmla="*/ 0 w 725"/>
                <a:gd name="T7" fmla="*/ 0 h 478"/>
                <a:gd name="T8" fmla="*/ 725 w 725"/>
                <a:gd name="T9" fmla="*/ 478 h 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5" h="478">
                  <a:moveTo>
                    <a:pt x="0" y="0"/>
                  </a:moveTo>
                  <a:lnTo>
                    <a:pt x="724" y="4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19"/>
            <p:cNvSpPr>
              <a:spLocks/>
            </p:cNvSpPr>
            <p:nvPr/>
          </p:nvSpPr>
          <p:spPr bwMode="auto">
            <a:xfrm>
              <a:off x="3585" y="1993"/>
              <a:ext cx="154" cy="461"/>
            </a:xfrm>
            <a:custGeom>
              <a:avLst/>
              <a:gdLst>
                <a:gd name="T0" fmla="*/ 153 w 154"/>
                <a:gd name="T1" fmla="*/ 0 h 461"/>
                <a:gd name="T2" fmla="*/ 0 w 154"/>
                <a:gd name="T3" fmla="*/ 460 h 461"/>
                <a:gd name="T4" fmla="*/ 0 60000 65536"/>
                <a:gd name="T5" fmla="*/ 0 60000 65536"/>
                <a:gd name="T6" fmla="*/ 0 w 154"/>
                <a:gd name="T7" fmla="*/ 0 h 461"/>
                <a:gd name="T8" fmla="*/ 154 w 154"/>
                <a:gd name="T9" fmla="*/ 461 h 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461">
                  <a:moveTo>
                    <a:pt x="153" y="0"/>
                  </a:moveTo>
                  <a:lnTo>
                    <a:pt x="0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Rectangle 20"/>
            <p:cNvSpPr>
              <a:spLocks noChangeArrowheads="1"/>
            </p:cNvSpPr>
            <p:nvPr/>
          </p:nvSpPr>
          <p:spPr bwMode="auto">
            <a:xfrm>
              <a:off x="2479" y="1356"/>
              <a:ext cx="3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13:-</a:t>
              </a:r>
            </a:p>
          </p:txBody>
        </p:sp>
        <p:sp>
          <p:nvSpPr>
            <p:cNvPr id="17433" name="Rectangle 21"/>
            <p:cNvSpPr>
              <a:spLocks noChangeArrowheads="1"/>
            </p:cNvSpPr>
            <p:nvPr/>
          </p:nvSpPr>
          <p:spPr bwMode="auto">
            <a:xfrm>
              <a:off x="1589" y="1805"/>
              <a:ext cx="4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6:11</a:t>
              </a:r>
            </a:p>
          </p:txBody>
        </p:sp>
        <p:sp>
          <p:nvSpPr>
            <p:cNvPr id="17434" name="Rectangle 22"/>
            <p:cNvSpPr>
              <a:spLocks noChangeArrowheads="1"/>
            </p:cNvSpPr>
            <p:nvPr/>
          </p:nvSpPr>
          <p:spPr bwMode="auto">
            <a:xfrm>
              <a:off x="747" y="2487"/>
              <a:ext cx="27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3  4</a:t>
              </a:r>
            </a:p>
          </p:txBody>
        </p:sp>
        <p:sp>
          <p:nvSpPr>
            <p:cNvPr id="17435" name="Rectangle 23"/>
            <p:cNvSpPr>
              <a:spLocks noChangeArrowheads="1"/>
            </p:cNvSpPr>
            <p:nvPr/>
          </p:nvSpPr>
          <p:spPr bwMode="auto">
            <a:xfrm>
              <a:off x="1566" y="2478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6  7  8</a:t>
              </a:r>
            </a:p>
          </p:txBody>
        </p:sp>
        <p:sp>
          <p:nvSpPr>
            <p:cNvPr id="17436" name="Rectangle 24"/>
            <p:cNvSpPr>
              <a:spLocks noChangeArrowheads="1"/>
            </p:cNvSpPr>
            <p:nvPr/>
          </p:nvSpPr>
          <p:spPr bwMode="auto">
            <a:xfrm>
              <a:off x="2460" y="2485"/>
              <a:ext cx="5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11 12</a:t>
              </a:r>
            </a:p>
          </p:txBody>
        </p:sp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3324" y="2496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13  14</a:t>
              </a:r>
            </a:p>
          </p:txBody>
        </p:sp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4243" y="2512"/>
              <a:ext cx="42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17 18</a:t>
              </a:r>
            </a:p>
          </p:txBody>
        </p:sp>
        <p:sp>
          <p:nvSpPr>
            <p:cNvPr id="17439" name="Rectangle 27"/>
            <p:cNvSpPr>
              <a:spLocks noChangeArrowheads="1"/>
            </p:cNvSpPr>
            <p:nvPr/>
          </p:nvSpPr>
          <p:spPr bwMode="auto">
            <a:xfrm>
              <a:off x="3594" y="1785"/>
              <a:ext cx="34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17:-</a:t>
              </a:r>
            </a:p>
          </p:txBody>
        </p:sp>
      </p:grpSp>
      <p:sp>
        <p:nvSpPr>
          <p:cNvPr id="17416" name="Text Box 28"/>
          <p:cNvSpPr txBox="1">
            <a:spLocks noChangeArrowheads="1"/>
          </p:cNvSpPr>
          <p:nvPr/>
        </p:nvSpPr>
        <p:spPr bwMode="auto">
          <a:xfrm>
            <a:off x="304800" y="4114800"/>
            <a:ext cx="1857375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Assume M=L=3,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so (6 7 8) is full.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4760" y="3338640"/>
              <a:ext cx="4806360" cy="3369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920" y="3330360"/>
                <a:ext cx="4817880" cy="338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3DDEC-2BC6-470F-9A9C-784FDB15668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Inserting into B-Trees</a:t>
            </a:r>
            <a:br>
              <a:rPr lang="en-US" altLang="en-US" smtClean="0">
                <a:solidFill>
                  <a:srgbClr val="FF3300"/>
                </a:solidFill>
              </a:rPr>
            </a:br>
            <a:r>
              <a:rPr lang="en-US" altLang="en-US" smtClean="0">
                <a:solidFill>
                  <a:srgbClr val="FF3300"/>
                </a:solidFill>
              </a:rPr>
              <a:t>The Idea</a:t>
            </a:r>
          </a:p>
        </p:txBody>
      </p:sp>
      <p:grpSp>
        <p:nvGrpSpPr>
          <p:cNvPr id="18438" name="Group 4"/>
          <p:cNvGrpSpPr>
            <a:grpSpLocks/>
          </p:cNvGrpSpPr>
          <p:nvPr/>
        </p:nvGrpSpPr>
        <p:grpSpPr bwMode="auto">
          <a:xfrm>
            <a:off x="1239838" y="2541588"/>
            <a:ext cx="6569075" cy="2200275"/>
            <a:chOff x="608" y="1336"/>
            <a:chExt cx="4138" cy="1379"/>
          </a:xfrm>
        </p:grpSpPr>
        <p:sp>
          <p:nvSpPr>
            <p:cNvPr id="18445" name="Oval 5"/>
            <p:cNvSpPr>
              <a:spLocks noChangeArrowheads="1"/>
            </p:cNvSpPr>
            <p:nvPr/>
          </p:nvSpPr>
          <p:spPr bwMode="auto">
            <a:xfrm>
              <a:off x="2366" y="133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8446" name="Oval 6"/>
            <p:cNvSpPr>
              <a:spLocks noChangeArrowheads="1"/>
            </p:cNvSpPr>
            <p:nvPr/>
          </p:nvSpPr>
          <p:spPr bwMode="auto">
            <a:xfrm>
              <a:off x="3453" y="175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8447" name="Oval 7"/>
            <p:cNvSpPr>
              <a:spLocks noChangeArrowheads="1"/>
            </p:cNvSpPr>
            <p:nvPr/>
          </p:nvSpPr>
          <p:spPr bwMode="auto">
            <a:xfrm>
              <a:off x="1331" y="2445"/>
              <a:ext cx="967" cy="2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8448" name="Oval 8"/>
            <p:cNvSpPr>
              <a:spLocks noChangeArrowheads="1"/>
            </p:cNvSpPr>
            <p:nvPr/>
          </p:nvSpPr>
          <p:spPr bwMode="auto">
            <a:xfrm>
              <a:off x="608" y="2454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8449" name="Oval 9"/>
            <p:cNvSpPr>
              <a:spLocks noChangeArrowheads="1"/>
            </p:cNvSpPr>
            <p:nvPr/>
          </p:nvSpPr>
          <p:spPr bwMode="auto">
            <a:xfrm>
              <a:off x="3100" y="2454"/>
              <a:ext cx="968" cy="26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8450" name="Oval 10"/>
            <p:cNvSpPr>
              <a:spLocks noChangeArrowheads="1"/>
            </p:cNvSpPr>
            <p:nvPr/>
          </p:nvSpPr>
          <p:spPr bwMode="auto">
            <a:xfrm>
              <a:off x="1510" y="1770"/>
              <a:ext cx="569" cy="22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8451" name="Oval 11"/>
            <p:cNvSpPr>
              <a:spLocks noChangeArrowheads="1"/>
            </p:cNvSpPr>
            <p:nvPr/>
          </p:nvSpPr>
          <p:spPr bwMode="auto">
            <a:xfrm>
              <a:off x="2441" y="2463"/>
              <a:ext cx="568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8452" name="Oval 12"/>
            <p:cNvSpPr>
              <a:spLocks noChangeArrowheads="1"/>
            </p:cNvSpPr>
            <p:nvPr/>
          </p:nvSpPr>
          <p:spPr bwMode="auto">
            <a:xfrm>
              <a:off x="4177" y="2471"/>
              <a:ext cx="569" cy="2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8453" name="Freeform 13"/>
            <p:cNvSpPr>
              <a:spLocks/>
            </p:cNvSpPr>
            <p:nvPr/>
          </p:nvSpPr>
          <p:spPr bwMode="auto">
            <a:xfrm>
              <a:off x="1795" y="1573"/>
              <a:ext cx="857" cy="197"/>
            </a:xfrm>
            <a:custGeom>
              <a:avLst/>
              <a:gdLst>
                <a:gd name="T0" fmla="*/ 856 w 857"/>
                <a:gd name="T1" fmla="*/ 0 h 197"/>
                <a:gd name="T2" fmla="*/ 0 w 857"/>
                <a:gd name="T3" fmla="*/ 196 h 197"/>
                <a:gd name="T4" fmla="*/ 0 60000 65536"/>
                <a:gd name="T5" fmla="*/ 0 60000 65536"/>
                <a:gd name="T6" fmla="*/ 0 w 857"/>
                <a:gd name="T7" fmla="*/ 0 h 197"/>
                <a:gd name="T8" fmla="*/ 857 w 857"/>
                <a:gd name="T9" fmla="*/ 197 h 1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197">
                  <a:moveTo>
                    <a:pt x="856" y="0"/>
                  </a:moveTo>
                  <a:lnTo>
                    <a:pt x="0" y="1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4"/>
            <p:cNvSpPr>
              <a:spLocks/>
            </p:cNvSpPr>
            <p:nvPr/>
          </p:nvSpPr>
          <p:spPr bwMode="auto">
            <a:xfrm>
              <a:off x="2651" y="1573"/>
              <a:ext cx="1064" cy="180"/>
            </a:xfrm>
            <a:custGeom>
              <a:avLst/>
              <a:gdLst>
                <a:gd name="T0" fmla="*/ 0 w 1064"/>
                <a:gd name="T1" fmla="*/ 0 h 180"/>
                <a:gd name="T2" fmla="*/ 1063 w 1064"/>
                <a:gd name="T3" fmla="*/ 179 h 180"/>
                <a:gd name="T4" fmla="*/ 0 60000 65536"/>
                <a:gd name="T5" fmla="*/ 0 60000 65536"/>
                <a:gd name="T6" fmla="*/ 0 w 1064"/>
                <a:gd name="T7" fmla="*/ 0 h 180"/>
                <a:gd name="T8" fmla="*/ 1064 w 1064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4" h="180">
                  <a:moveTo>
                    <a:pt x="0" y="0"/>
                  </a:moveTo>
                  <a:lnTo>
                    <a:pt x="1063" y="17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5"/>
            <p:cNvSpPr>
              <a:spLocks/>
            </p:cNvSpPr>
            <p:nvPr/>
          </p:nvSpPr>
          <p:spPr bwMode="auto">
            <a:xfrm>
              <a:off x="893" y="1991"/>
              <a:ext cx="903" cy="463"/>
            </a:xfrm>
            <a:custGeom>
              <a:avLst/>
              <a:gdLst>
                <a:gd name="T0" fmla="*/ 902 w 903"/>
                <a:gd name="T1" fmla="*/ 0 h 463"/>
                <a:gd name="T2" fmla="*/ 0 w 903"/>
                <a:gd name="T3" fmla="*/ 462 h 463"/>
                <a:gd name="T4" fmla="*/ 0 60000 65536"/>
                <a:gd name="T5" fmla="*/ 0 60000 65536"/>
                <a:gd name="T6" fmla="*/ 0 w 903"/>
                <a:gd name="T7" fmla="*/ 0 h 463"/>
                <a:gd name="T8" fmla="*/ 903 w 903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3" h="463">
                  <a:moveTo>
                    <a:pt x="902" y="0"/>
                  </a:moveTo>
                  <a:lnTo>
                    <a:pt x="0" y="46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16"/>
            <p:cNvSpPr>
              <a:spLocks/>
            </p:cNvSpPr>
            <p:nvPr/>
          </p:nvSpPr>
          <p:spPr bwMode="auto">
            <a:xfrm>
              <a:off x="1795" y="1991"/>
              <a:ext cx="21" cy="454"/>
            </a:xfrm>
            <a:custGeom>
              <a:avLst/>
              <a:gdLst>
                <a:gd name="T0" fmla="*/ 0 w 21"/>
                <a:gd name="T1" fmla="*/ 0 h 454"/>
                <a:gd name="T2" fmla="*/ 20 w 21"/>
                <a:gd name="T3" fmla="*/ 453 h 454"/>
                <a:gd name="T4" fmla="*/ 0 60000 65536"/>
                <a:gd name="T5" fmla="*/ 0 60000 65536"/>
                <a:gd name="T6" fmla="*/ 0 w 21"/>
                <a:gd name="T7" fmla="*/ 0 h 454"/>
                <a:gd name="T8" fmla="*/ 21 w 21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454">
                  <a:moveTo>
                    <a:pt x="0" y="0"/>
                  </a:moveTo>
                  <a:lnTo>
                    <a:pt x="20" y="4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17"/>
            <p:cNvSpPr>
              <a:spLocks/>
            </p:cNvSpPr>
            <p:nvPr/>
          </p:nvSpPr>
          <p:spPr bwMode="auto">
            <a:xfrm>
              <a:off x="1795" y="1991"/>
              <a:ext cx="932" cy="472"/>
            </a:xfrm>
            <a:custGeom>
              <a:avLst/>
              <a:gdLst>
                <a:gd name="T0" fmla="*/ 0 w 932"/>
                <a:gd name="T1" fmla="*/ 0 h 472"/>
                <a:gd name="T2" fmla="*/ 931 w 932"/>
                <a:gd name="T3" fmla="*/ 471 h 472"/>
                <a:gd name="T4" fmla="*/ 0 60000 65536"/>
                <a:gd name="T5" fmla="*/ 0 60000 65536"/>
                <a:gd name="T6" fmla="*/ 0 w 932"/>
                <a:gd name="T7" fmla="*/ 0 h 472"/>
                <a:gd name="T8" fmla="*/ 932 w 932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2" h="472">
                  <a:moveTo>
                    <a:pt x="0" y="0"/>
                  </a:moveTo>
                  <a:lnTo>
                    <a:pt x="931" y="4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18"/>
            <p:cNvSpPr>
              <a:spLocks/>
            </p:cNvSpPr>
            <p:nvPr/>
          </p:nvSpPr>
          <p:spPr bwMode="auto">
            <a:xfrm>
              <a:off x="3738" y="1993"/>
              <a:ext cx="725" cy="478"/>
            </a:xfrm>
            <a:custGeom>
              <a:avLst/>
              <a:gdLst>
                <a:gd name="T0" fmla="*/ 0 w 725"/>
                <a:gd name="T1" fmla="*/ 0 h 478"/>
                <a:gd name="T2" fmla="*/ 724 w 725"/>
                <a:gd name="T3" fmla="*/ 477 h 478"/>
                <a:gd name="T4" fmla="*/ 0 60000 65536"/>
                <a:gd name="T5" fmla="*/ 0 60000 65536"/>
                <a:gd name="T6" fmla="*/ 0 w 725"/>
                <a:gd name="T7" fmla="*/ 0 h 478"/>
                <a:gd name="T8" fmla="*/ 725 w 725"/>
                <a:gd name="T9" fmla="*/ 478 h 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5" h="478">
                  <a:moveTo>
                    <a:pt x="0" y="0"/>
                  </a:moveTo>
                  <a:lnTo>
                    <a:pt x="724" y="4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19"/>
            <p:cNvSpPr>
              <a:spLocks/>
            </p:cNvSpPr>
            <p:nvPr/>
          </p:nvSpPr>
          <p:spPr bwMode="auto">
            <a:xfrm>
              <a:off x="3585" y="1993"/>
              <a:ext cx="154" cy="461"/>
            </a:xfrm>
            <a:custGeom>
              <a:avLst/>
              <a:gdLst>
                <a:gd name="T0" fmla="*/ 153 w 154"/>
                <a:gd name="T1" fmla="*/ 0 h 461"/>
                <a:gd name="T2" fmla="*/ 0 w 154"/>
                <a:gd name="T3" fmla="*/ 460 h 461"/>
                <a:gd name="T4" fmla="*/ 0 60000 65536"/>
                <a:gd name="T5" fmla="*/ 0 60000 65536"/>
                <a:gd name="T6" fmla="*/ 0 w 154"/>
                <a:gd name="T7" fmla="*/ 0 h 461"/>
                <a:gd name="T8" fmla="*/ 154 w 154"/>
                <a:gd name="T9" fmla="*/ 461 h 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461">
                  <a:moveTo>
                    <a:pt x="153" y="0"/>
                  </a:moveTo>
                  <a:lnTo>
                    <a:pt x="0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Rectangle 20"/>
            <p:cNvSpPr>
              <a:spLocks noChangeArrowheads="1"/>
            </p:cNvSpPr>
            <p:nvPr/>
          </p:nvSpPr>
          <p:spPr bwMode="auto">
            <a:xfrm>
              <a:off x="2479" y="1356"/>
              <a:ext cx="3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13:-</a:t>
              </a:r>
            </a:p>
          </p:txBody>
        </p:sp>
        <p:sp>
          <p:nvSpPr>
            <p:cNvPr id="18461" name="Rectangle 21"/>
            <p:cNvSpPr>
              <a:spLocks noChangeArrowheads="1"/>
            </p:cNvSpPr>
            <p:nvPr/>
          </p:nvSpPr>
          <p:spPr bwMode="auto">
            <a:xfrm>
              <a:off x="1589" y="1805"/>
              <a:ext cx="4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6:11</a:t>
              </a:r>
            </a:p>
          </p:txBody>
        </p:sp>
        <p:sp>
          <p:nvSpPr>
            <p:cNvPr id="18462" name="Rectangle 22"/>
            <p:cNvSpPr>
              <a:spLocks noChangeArrowheads="1"/>
            </p:cNvSpPr>
            <p:nvPr/>
          </p:nvSpPr>
          <p:spPr bwMode="auto">
            <a:xfrm>
              <a:off x="747" y="2487"/>
              <a:ext cx="27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3  4</a:t>
              </a:r>
            </a:p>
          </p:txBody>
        </p:sp>
        <p:sp>
          <p:nvSpPr>
            <p:cNvPr id="18463" name="Rectangle 23"/>
            <p:cNvSpPr>
              <a:spLocks noChangeArrowheads="1"/>
            </p:cNvSpPr>
            <p:nvPr/>
          </p:nvSpPr>
          <p:spPr bwMode="auto">
            <a:xfrm>
              <a:off x="1566" y="2478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6  7  8</a:t>
              </a:r>
            </a:p>
          </p:txBody>
        </p:sp>
        <p:sp>
          <p:nvSpPr>
            <p:cNvPr id="18464" name="Rectangle 24"/>
            <p:cNvSpPr>
              <a:spLocks noChangeArrowheads="1"/>
            </p:cNvSpPr>
            <p:nvPr/>
          </p:nvSpPr>
          <p:spPr bwMode="auto">
            <a:xfrm>
              <a:off x="2460" y="2485"/>
              <a:ext cx="5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11 12</a:t>
              </a:r>
            </a:p>
          </p:txBody>
        </p:sp>
        <p:sp>
          <p:nvSpPr>
            <p:cNvPr id="18465" name="Rectangle 25"/>
            <p:cNvSpPr>
              <a:spLocks noChangeArrowheads="1"/>
            </p:cNvSpPr>
            <p:nvPr/>
          </p:nvSpPr>
          <p:spPr bwMode="auto">
            <a:xfrm>
              <a:off x="3324" y="2496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13  14</a:t>
              </a:r>
            </a:p>
          </p:txBody>
        </p:sp>
        <p:sp>
          <p:nvSpPr>
            <p:cNvPr id="18466" name="Rectangle 26"/>
            <p:cNvSpPr>
              <a:spLocks noChangeArrowheads="1"/>
            </p:cNvSpPr>
            <p:nvPr/>
          </p:nvSpPr>
          <p:spPr bwMode="auto">
            <a:xfrm>
              <a:off x="4243" y="2512"/>
              <a:ext cx="42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17 18</a:t>
              </a:r>
            </a:p>
          </p:txBody>
        </p:sp>
        <p:sp>
          <p:nvSpPr>
            <p:cNvPr id="18467" name="Rectangle 27"/>
            <p:cNvSpPr>
              <a:spLocks noChangeArrowheads="1"/>
            </p:cNvSpPr>
            <p:nvPr/>
          </p:nvSpPr>
          <p:spPr bwMode="auto">
            <a:xfrm>
              <a:off x="3594" y="1785"/>
              <a:ext cx="34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17:-</a:t>
              </a:r>
            </a:p>
          </p:txBody>
        </p:sp>
      </p:grp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2625725" y="5029200"/>
            <a:ext cx="117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6 7    8 9</a:t>
            </a:r>
          </a:p>
        </p:txBody>
      </p:sp>
      <p:sp>
        <p:nvSpPr>
          <p:cNvPr id="18440" name="Oval 3"/>
          <p:cNvSpPr>
            <a:spLocks noChangeArrowheads="1"/>
          </p:cNvSpPr>
          <p:nvPr/>
        </p:nvSpPr>
        <p:spPr bwMode="auto">
          <a:xfrm>
            <a:off x="2590800" y="5067300"/>
            <a:ext cx="549275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34"/>
          <p:cNvSpPr>
            <a:spLocks noChangeArrowheads="1"/>
          </p:cNvSpPr>
          <p:nvPr/>
        </p:nvSpPr>
        <p:spPr bwMode="auto">
          <a:xfrm>
            <a:off x="3270250" y="5029200"/>
            <a:ext cx="549275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8442" name="Straight Connector 5"/>
          <p:cNvCxnSpPr>
            <a:cxnSpLocks noChangeShapeType="1"/>
          </p:cNvCxnSpPr>
          <p:nvPr/>
        </p:nvCxnSpPr>
        <p:spPr bwMode="auto">
          <a:xfrm>
            <a:off x="2514600" y="4114800"/>
            <a:ext cx="1304925" cy="7620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18443" name="Straight Connector 7"/>
          <p:cNvCxnSpPr>
            <a:cxnSpLocks noChangeShapeType="1"/>
          </p:cNvCxnSpPr>
          <p:nvPr/>
        </p:nvCxnSpPr>
        <p:spPr bwMode="auto">
          <a:xfrm flipH="1">
            <a:off x="2408238" y="4038600"/>
            <a:ext cx="1166812" cy="9144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8444" name="TextBox 8"/>
          <p:cNvSpPr txBox="1">
            <a:spLocks noChangeArrowheads="1"/>
          </p:cNvSpPr>
          <p:nvPr/>
        </p:nvSpPr>
        <p:spPr bwMode="auto">
          <a:xfrm>
            <a:off x="2514600" y="28765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B4E24-C678-4CF7-B930-D91334D934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19461" name="Text Box 1026"/>
          <p:cNvSpPr txBox="1">
            <a:spLocks noChangeArrowheads="1"/>
          </p:cNvSpPr>
          <p:nvPr/>
        </p:nvSpPr>
        <p:spPr bwMode="auto">
          <a:xfrm>
            <a:off x="6684963" y="146050"/>
            <a:ext cx="16462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DS.B.18</a:t>
            </a:r>
          </a:p>
        </p:txBody>
      </p:sp>
      <p:sp>
        <p:nvSpPr>
          <p:cNvPr id="19462" name="Text Box 1027"/>
          <p:cNvSpPr txBox="1">
            <a:spLocks noChangeArrowheads="1"/>
          </p:cNvSpPr>
          <p:nvPr/>
        </p:nvSpPr>
        <p:spPr bwMode="auto">
          <a:xfrm>
            <a:off x="609600" y="533400"/>
            <a:ext cx="7529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charset="0"/>
              </a:rPr>
              <a:t>Inserting a New Key in a B-Tree of Order M (and L=M)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Times New Roman" charset="0"/>
              </a:rPr>
              <a:t>from database book</a:t>
            </a:r>
          </a:p>
        </p:txBody>
      </p:sp>
      <p:sp>
        <p:nvSpPr>
          <p:cNvPr id="19463" name="Text Box 1028"/>
          <p:cNvSpPr txBox="1">
            <a:spLocks noChangeArrowheads="1"/>
          </p:cNvSpPr>
          <p:nvPr/>
        </p:nvSpPr>
        <p:spPr bwMode="auto">
          <a:xfrm>
            <a:off x="381000" y="1752600"/>
            <a:ext cx="4822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Insert(ElementType K, Btree B) 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find the leaf </a:t>
            </a:r>
            <a:r>
              <a:rPr lang="en-US" altLang="en-US" sz="1800">
                <a:latin typeface="Times New Roman" charset="0"/>
              </a:rPr>
              <a:t>node LB of B in which K belongs;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</a:t>
            </a:r>
            <a:r>
              <a:rPr lang="en-US" altLang="en-US" sz="1800">
                <a:solidFill>
                  <a:srgbClr val="C00000"/>
                </a:solidFill>
                <a:latin typeface="Times New Roman" charset="0"/>
              </a:rPr>
              <a:t>if notfull(LB) insert K into LB;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Times New Roman" charset="0"/>
              </a:rPr>
              <a:t> else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   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    split LB into two nodes LB and LB2 with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     j = </a:t>
            </a:r>
            <a:r>
              <a:rPr lang="en-US" altLang="en-US" sz="1800">
                <a:solidFill>
                  <a:srgbClr val="FF3300"/>
                </a:solidFill>
                <a:latin typeface="Times New Roman" charset="0"/>
                <a:sym typeface="Symbol" pitchFamily="18" charset="2"/>
              </a:rPr>
              <a:t>(M+1)/2</a:t>
            </a:r>
            <a:r>
              <a:rPr lang="en-US" altLang="en-US" sz="1800">
                <a:latin typeface="Times New Roman" charset="0"/>
                <a:sym typeface="Symbol" pitchFamily="18" charset="2"/>
              </a:rPr>
              <a:t> keys in LB and the rest in LB2;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  <a:sym typeface="Symbol" pitchFamily="18" charset="2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  <a:sym typeface="Symbol" pitchFamily="18" charset="2"/>
              </a:rPr>
              <a:t>       if ( IsNull(Parent(LB))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  <a:sym typeface="Symbol" pitchFamily="18" charset="2"/>
              </a:rPr>
              <a:t>           CreateNewRoot(LB, </a:t>
            </a:r>
            <a:r>
              <a:rPr lang="en-US" altLang="en-US" sz="1800">
                <a:solidFill>
                  <a:srgbClr val="FF3300"/>
                </a:solidFill>
                <a:latin typeface="Times New Roman" charset="0"/>
                <a:sym typeface="Symbol" pitchFamily="18" charset="2"/>
              </a:rPr>
              <a:t>K[j+1],</a:t>
            </a:r>
            <a:r>
              <a:rPr lang="en-US" altLang="en-US" sz="1800">
                <a:latin typeface="Times New Roman" charset="0"/>
                <a:sym typeface="Symbol" pitchFamily="18" charset="2"/>
              </a:rPr>
              <a:t> LB2);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  <a:sym typeface="Symbol" pitchFamily="18" charset="2"/>
              </a:rPr>
              <a:t>       else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  <a:sym typeface="Symbol" pitchFamily="18" charset="2"/>
              </a:rPr>
              <a:t>           InsertInternal(Parent(LB), </a:t>
            </a:r>
            <a:r>
              <a:rPr lang="en-US" altLang="en-US" sz="1800">
                <a:solidFill>
                  <a:srgbClr val="FF3300"/>
                </a:solidFill>
                <a:latin typeface="Times New Roman" charset="0"/>
                <a:sym typeface="Symbol" pitchFamily="18" charset="2"/>
              </a:rPr>
              <a:t>K[j+1],</a:t>
            </a:r>
            <a:r>
              <a:rPr lang="en-US" altLang="en-US" sz="1800">
                <a:latin typeface="Times New Roman" charset="0"/>
                <a:sym typeface="Symbol" pitchFamily="18" charset="2"/>
              </a:rPr>
              <a:t> LB2);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  <a:sym typeface="Symbol" pitchFamily="18" charset="2"/>
              </a:rPr>
              <a:t>       } }</a:t>
            </a:r>
          </a:p>
        </p:txBody>
      </p:sp>
      <p:sp>
        <p:nvSpPr>
          <p:cNvPr id="19464" name="Text Box 1029"/>
          <p:cNvSpPr txBox="1">
            <a:spLocks noChangeArrowheads="1"/>
          </p:cNvSpPr>
          <p:nvPr/>
        </p:nvSpPr>
        <p:spPr bwMode="auto">
          <a:xfrm>
            <a:off x="609600" y="4419600"/>
            <a:ext cx="3192463" cy="28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Times New Roman" charset="0"/>
              </a:rPr>
              <a:t>K[1]  R[1]  . . .  K[j]  R[j]</a:t>
            </a:r>
            <a:r>
              <a:rPr lang="en-US" altLang="en-US" sz="1800">
                <a:latin typeface="Times New Roman" charset="0"/>
              </a:rPr>
              <a:t>  </a:t>
            </a:r>
          </a:p>
        </p:txBody>
      </p:sp>
      <p:sp>
        <p:nvSpPr>
          <p:cNvPr id="19465" name="Text Box 1030"/>
          <p:cNvSpPr txBox="1">
            <a:spLocks noChangeArrowheads="1"/>
          </p:cNvSpPr>
          <p:nvPr/>
        </p:nvSpPr>
        <p:spPr bwMode="auto">
          <a:xfrm>
            <a:off x="4343400" y="4419600"/>
            <a:ext cx="4275138" cy="28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Times New Roman" charset="0"/>
              </a:rPr>
              <a:t>K[j+1] R[j+1] . . . K[M+1]  R[M+1]</a:t>
            </a:r>
            <a:r>
              <a:rPr lang="en-US" altLang="en-US" sz="1800">
                <a:solidFill>
                  <a:schemeClr val="accent2"/>
                </a:solidFill>
                <a:latin typeface="Times New Roman" charset="0"/>
              </a:rPr>
              <a:t> </a:t>
            </a:r>
          </a:p>
        </p:txBody>
      </p:sp>
      <p:sp>
        <p:nvSpPr>
          <p:cNvPr id="19466" name="Text Box 1031"/>
          <p:cNvSpPr txBox="1">
            <a:spLocks noChangeArrowheads="1"/>
          </p:cNvSpPr>
          <p:nvPr/>
        </p:nvSpPr>
        <p:spPr bwMode="auto">
          <a:xfrm>
            <a:off x="609600" y="3657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LB</a:t>
            </a:r>
          </a:p>
        </p:txBody>
      </p:sp>
      <p:sp>
        <p:nvSpPr>
          <p:cNvPr id="19467" name="Text Box 1032"/>
          <p:cNvSpPr txBox="1">
            <a:spLocks noChangeArrowheads="1"/>
          </p:cNvSpPr>
          <p:nvPr/>
        </p:nvSpPr>
        <p:spPr bwMode="auto">
          <a:xfrm>
            <a:off x="4419600" y="3581400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LB2</a:t>
            </a:r>
          </a:p>
        </p:txBody>
      </p:sp>
      <p:sp>
        <p:nvSpPr>
          <p:cNvPr id="19468" name="Line 1033"/>
          <p:cNvSpPr>
            <a:spLocks noChangeShapeType="1"/>
          </p:cNvSpPr>
          <p:nvPr/>
        </p:nvSpPr>
        <p:spPr bwMode="auto">
          <a:xfrm>
            <a:off x="685800" y="4038600"/>
            <a:ext cx="0" cy="342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034"/>
          <p:cNvSpPr>
            <a:spLocks noChangeShapeType="1"/>
          </p:cNvSpPr>
          <p:nvPr/>
        </p:nvSpPr>
        <p:spPr bwMode="auto">
          <a:xfrm>
            <a:off x="4495800" y="4038600"/>
            <a:ext cx="0" cy="342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035"/>
          <p:cNvSpPr>
            <a:spLocks noChangeShapeType="1"/>
          </p:cNvSpPr>
          <p:nvPr/>
        </p:nvSpPr>
        <p:spPr bwMode="auto">
          <a:xfrm>
            <a:off x="3810000" y="44958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036"/>
          <p:cNvSpPr>
            <a:spLocks noChangeShapeType="1"/>
          </p:cNvSpPr>
          <p:nvPr/>
        </p:nvSpPr>
        <p:spPr bwMode="auto">
          <a:xfrm>
            <a:off x="86106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63200" y="4811040"/>
              <a:ext cx="1585440" cy="1160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5640" y="4800960"/>
                <a:ext cx="160272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939040" y="2316960"/>
              <a:ext cx="5789160" cy="319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5800" y="2310480"/>
                <a:ext cx="5801040" cy="320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8" grpId="0" animBg="1"/>
      <p:bldP spid="19469" grpId="0" animBg="1"/>
      <p:bldP spid="19470" grpId="0" animBg="1"/>
      <p:bldP spid="194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3ECF68-E74C-4D52-A331-CA7EFA2DB18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6583363" y="146050"/>
            <a:ext cx="16462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DS.B.19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5518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charset="0"/>
              </a:rPr>
              <a:t>Inserting a (Key,Ptr) Pair into an Internal Node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1219200" y="2133600"/>
            <a:ext cx="4803775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If the node is not full, insert them in the proper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  place and return.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If the node is already full (M pointers, M-1 keys),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  find the place for the new pair and </a:t>
            </a:r>
            <a:r>
              <a:rPr lang="en-US" altLang="en-US" sz="1800">
                <a:solidFill>
                  <a:srgbClr val="FF0000"/>
                </a:solidFill>
                <a:latin typeface="Times New Roman" charset="0"/>
              </a:rPr>
              <a:t>split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  the adjusted (Key,Ptr) sequence </a:t>
            </a:r>
            <a:r>
              <a:rPr lang="en-US" altLang="en-US" sz="1800">
                <a:solidFill>
                  <a:srgbClr val="FF0000"/>
                </a:solidFill>
                <a:latin typeface="Times New Roman" charset="0"/>
              </a:rPr>
              <a:t>into two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  internal nodes with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   j = </a:t>
            </a:r>
            <a:r>
              <a:rPr lang="en-US" altLang="en-US" sz="1800">
                <a:latin typeface="Times New Roman" charset="0"/>
                <a:sym typeface="Symbol" pitchFamily="18" charset="2"/>
              </a:rPr>
              <a:t>(M+1)/2 pointers and j-1 keys in the first,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  <a:sym typeface="Symbol" pitchFamily="18" charset="2"/>
              </a:rPr>
              <a:t>   </a:t>
            </a:r>
            <a:r>
              <a:rPr lang="en-US" altLang="en-US" sz="1800">
                <a:solidFill>
                  <a:srgbClr val="FF3300"/>
                </a:solidFill>
                <a:latin typeface="Times New Roman" charset="0"/>
                <a:sym typeface="Symbol" pitchFamily="18" charset="2"/>
              </a:rPr>
              <a:t>the next key  is inserted in the node’s parent,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  <a:latin typeface="Times New Roman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  <a:sym typeface="Symbol" pitchFamily="18" charset="2"/>
              </a:rPr>
              <a:t>   and the rest in the second of the new pair.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408360" y="2409480"/>
              <a:ext cx="2566800" cy="162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3680" y="2400480"/>
                <a:ext cx="2579760" cy="163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charset="0"/>
              </a:rPr>
              <a:t>Spring 2016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063985-38A3-4CAC-B744-04C0C3060990}" type="slidenum">
              <a:rPr lang="en-US" altLang="en-US" sz="1400" smtClean="0">
                <a:latin typeface="Times New Roman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Times New Roman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i="1" smtClean="0"/>
              <a:t>Announcements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en-US" sz="2400" dirty="0" smtClean="0"/>
              <a:t>HW03 is due tonight.</a:t>
            </a:r>
          </a:p>
          <a:p>
            <a:r>
              <a:rPr lang="en-US" altLang="en-US" sz="2400" dirty="0" smtClean="0"/>
              <a:t>Next lecture on Hashing</a:t>
            </a:r>
          </a:p>
          <a:p>
            <a:r>
              <a:rPr lang="en-US" altLang="en-US" sz="2400" dirty="0" smtClean="0"/>
              <a:t>Review next Friday</a:t>
            </a:r>
          </a:p>
          <a:p>
            <a:r>
              <a:rPr lang="en-US" altLang="en-US" sz="2400" dirty="0" smtClean="0"/>
              <a:t>Midterm Monday May 2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Times New Roman" charset="0"/>
              </a:rPr>
              <a:t>Data Structures &amp; Algorithms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1600" y="52578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A11EAC-12A1-4F0A-A4EE-4419E6E2F44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Inserting into B-Trees</a:t>
            </a:r>
            <a:br>
              <a:rPr lang="en-US" altLang="en-US" smtClean="0">
                <a:solidFill>
                  <a:srgbClr val="FF3300"/>
                </a:solidFill>
              </a:rPr>
            </a:br>
            <a:r>
              <a:rPr lang="en-US" altLang="en-US" smtClean="0">
                <a:solidFill>
                  <a:srgbClr val="FF3300"/>
                </a:solidFill>
              </a:rPr>
              <a:t>The Idea</a:t>
            </a:r>
          </a:p>
        </p:txBody>
      </p:sp>
      <p:grpSp>
        <p:nvGrpSpPr>
          <p:cNvPr id="21510" name="Group 4"/>
          <p:cNvGrpSpPr>
            <a:grpSpLocks/>
          </p:cNvGrpSpPr>
          <p:nvPr/>
        </p:nvGrpSpPr>
        <p:grpSpPr bwMode="auto">
          <a:xfrm>
            <a:off x="1239838" y="2541588"/>
            <a:ext cx="6569075" cy="2200275"/>
            <a:chOff x="608" y="1336"/>
            <a:chExt cx="4138" cy="1379"/>
          </a:xfrm>
        </p:grpSpPr>
        <p:sp>
          <p:nvSpPr>
            <p:cNvPr id="21517" name="Oval 5"/>
            <p:cNvSpPr>
              <a:spLocks noChangeArrowheads="1"/>
            </p:cNvSpPr>
            <p:nvPr/>
          </p:nvSpPr>
          <p:spPr bwMode="auto">
            <a:xfrm>
              <a:off x="2366" y="133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1518" name="Oval 6"/>
            <p:cNvSpPr>
              <a:spLocks noChangeArrowheads="1"/>
            </p:cNvSpPr>
            <p:nvPr/>
          </p:nvSpPr>
          <p:spPr bwMode="auto">
            <a:xfrm>
              <a:off x="3453" y="175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1519" name="Oval 7"/>
            <p:cNvSpPr>
              <a:spLocks noChangeArrowheads="1"/>
            </p:cNvSpPr>
            <p:nvPr/>
          </p:nvSpPr>
          <p:spPr bwMode="auto">
            <a:xfrm>
              <a:off x="1331" y="2445"/>
              <a:ext cx="967" cy="2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1520" name="Oval 8"/>
            <p:cNvSpPr>
              <a:spLocks noChangeArrowheads="1"/>
            </p:cNvSpPr>
            <p:nvPr/>
          </p:nvSpPr>
          <p:spPr bwMode="auto">
            <a:xfrm>
              <a:off x="608" y="2454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1521" name="Oval 9"/>
            <p:cNvSpPr>
              <a:spLocks noChangeArrowheads="1"/>
            </p:cNvSpPr>
            <p:nvPr/>
          </p:nvSpPr>
          <p:spPr bwMode="auto">
            <a:xfrm>
              <a:off x="3100" y="2454"/>
              <a:ext cx="968" cy="26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1522" name="Oval 10"/>
            <p:cNvSpPr>
              <a:spLocks noChangeArrowheads="1"/>
            </p:cNvSpPr>
            <p:nvPr/>
          </p:nvSpPr>
          <p:spPr bwMode="auto">
            <a:xfrm>
              <a:off x="1510" y="1770"/>
              <a:ext cx="569" cy="22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1523" name="Oval 11"/>
            <p:cNvSpPr>
              <a:spLocks noChangeArrowheads="1"/>
            </p:cNvSpPr>
            <p:nvPr/>
          </p:nvSpPr>
          <p:spPr bwMode="auto">
            <a:xfrm>
              <a:off x="2441" y="2463"/>
              <a:ext cx="568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1524" name="Oval 12"/>
            <p:cNvSpPr>
              <a:spLocks noChangeArrowheads="1"/>
            </p:cNvSpPr>
            <p:nvPr/>
          </p:nvSpPr>
          <p:spPr bwMode="auto">
            <a:xfrm>
              <a:off x="4177" y="2471"/>
              <a:ext cx="569" cy="2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1525" name="Freeform 13"/>
            <p:cNvSpPr>
              <a:spLocks/>
            </p:cNvSpPr>
            <p:nvPr/>
          </p:nvSpPr>
          <p:spPr bwMode="auto">
            <a:xfrm>
              <a:off x="1795" y="1573"/>
              <a:ext cx="857" cy="197"/>
            </a:xfrm>
            <a:custGeom>
              <a:avLst/>
              <a:gdLst>
                <a:gd name="T0" fmla="*/ 856 w 857"/>
                <a:gd name="T1" fmla="*/ 0 h 197"/>
                <a:gd name="T2" fmla="*/ 0 w 857"/>
                <a:gd name="T3" fmla="*/ 196 h 197"/>
                <a:gd name="T4" fmla="*/ 0 60000 65536"/>
                <a:gd name="T5" fmla="*/ 0 60000 65536"/>
                <a:gd name="T6" fmla="*/ 0 w 857"/>
                <a:gd name="T7" fmla="*/ 0 h 197"/>
                <a:gd name="T8" fmla="*/ 857 w 857"/>
                <a:gd name="T9" fmla="*/ 197 h 1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197">
                  <a:moveTo>
                    <a:pt x="856" y="0"/>
                  </a:moveTo>
                  <a:lnTo>
                    <a:pt x="0" y="1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14"/>
            <p:cNvSpPr>
              <a:spLocks/>
            </p:cNvSpPr>
            <p:nvPr/>
          </p:nvSpPr>
          <p:spPr bwMode="auto">
            <a:xfrm>
              <a:off x="2651" y="1573"/>
              <a:ext cx="1064" cy="180"/>
            </a:xfrm>
            <a:custGeom>
              <a:avLst/>
              <a:gdLst>
                <a:gd name="T0" fmla="*/ 0 w 1064"/>
                <a:gd name="T1" fmla="*/ 0 h 180"/>
                <a:gd name="T2" fmla="*/ 1063 w 1064"/>
                <a:gd name="T3" fmla="*/ 179 h 180"/>
                <a:gd name="T4" fmla="*/ 0 60000 65536"/>
                <a:gd name="T5" fmla="*/ 0 60000 65536"/>
                <a:gd name="T6" fmla="*/ 0 w 1064"/>
                <a:gd name="T7" fmla="*/ 0 h 180"/>
                <a:gd name="T8" fmla="*/ 1064 w 1064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4" h="180">
                  <a:moveTo>
                    <a:pt x="0" y="0"/>
                  </a:moveTo>
                  <a:lnTo>
                    <a:pt x="1063" y="17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15"/>
            <p:cNvSpPr>
              <a:spLocks/>
            </p:cNvSpPr>
            <p:nvPr/>
          </p:nvSpPr>
          <p:spPr bwMode="auto">
            <a:xfrm>
              <a:off x="893" y="1991"/>
              <a:ext cx="903" cy="463"/>
            </a:xfrm>
            <a:custGeom>
              <a:avLst/>
              <a:gdLst>
                <a:gd name="T0" fmla="*/ 902 w 903"/>
                <a:gd name="T1" fmla="*/ 0 h 463"/>
                <a:gd name="T2" fmla="*/ 0 w 903"/>
                <a:gd name="T3" fmla="*/ 462 h 463"/>
                <a:gd name="T4" fmla="*/ 0 60000 65536"/>
                <a:gd name="T5" fmla="*/ 0 60000 65536"/>
                <a:gd name="T6" fmla="*/ 0 w 903"/>
                <a:gd name="T7" fmla="*/ 0 h 463"/>
                <a:gd name="T8" fmla="*/ 903 w 903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3" h="463">
                  <a:moveTo>
                    <a:pt x="902" y="0"/>
                  </a:moveTo>
                  <a:lnTo>
                    <a:pt x="0" y="46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16"/>
            <p:cNvSpPr>
              <a:spLocks/>
            </p:cNvSpPr>
            <p:nvPr/>
          </p:nvSpPr>
          <p:spPr bwMode="auto">
            <a:xfrm>
              <a:off x="1806" y="2017"/>
              <a:ext cx="21" cy="454"/>
            </a:xfrm>
            <a:custGeom>
              <a:avLst/>
              <a:gdLst>
                <a:gd name="T0" fmla="*/ 0 w 21"/>
                <a:gd name="T1" fmla="*/ 0 h 454"/>
                <a:gd name="T2" fmla="*/ 20 w 21"/>
                <a:gd name="T3" fmla="*/ 453 h 454"/>
                <a:gd name="T4" fmla="*/ 0 60000 65536"/>
                <a:gd name="T5" fmla="*/ 0 60000 65536"/>
                <a:gd name="T6" fmla="*/ 0 w 21"/>
                <a:gd name="T7" fmla="*/ 0 h 454"/>
                <a:gd name="T8" fmla="*/ 21 w 21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454">
                  <a:moveTo>
                    <a:pt x="0" y="0"/>
                  </a:moveTo>
                  <a:lnTo>
                    <a:pt x="20" y="4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17"/>
            <p:cNvSpPr>
              <a:spLocks/>
            </p:cNvSpPr>
            <p:nvPr/>
          </p:nvSpPr>
          <p:spPr bwMode="auto">
            <a:xfrm>
              <a:off x="1795" y="1991"/>
              <a:ext cx="932" cy="472"/>
            </a:xfrm>
            <a:custGeom>
              <a:avLst/>
              <a:gdLst>
                <a:gd name="T0" fmla="*/ 0 w 932"/>
                <a:gd name="T1" fmla="*/ 0 h 472"/>
                <a:gd name="T2" fmla="*/ 931 w 932"/>
                <a:gd name="T3" fmla="*/ 471 h 472"/>
                <a:gd name="T4" fmla="*/ 0 60000 65536"/>
                <a:gd name="T5" fmla="*/ 0 60000 65536"/>
                <a:gd name="T6" fmla="*/ 0 w 932"/>
                <a:gd name="T7" fmla="*/ 0 h 472"/>
                <a:gd name="T8" fmla="*/ 932 w 932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2" h="472">
                  <a:moveTo>
                    <a:pt x="0" y="0"/>
                  </a:moveTo>
                  <a:lnTo>
                    <a:pt x="931" y="4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18"/>
            <p:cNvSpPr>
              <a:spLocks/>
            </p:cNvSpPr>
            <p:nvPr/>
          </p:nvSpPr>
          <p:spPr bwMode="auto">
            <a:xfrm>
              <a:off x="3738" y="1993"/>
              <a:ext cx="725" cy="478"/>
            </a:xfrm>
            <a:custGeom>
              <a:avLst/>
              <a:gdLst>
                <a:gd name="T0" fmla="*/ 0 w 725"/>
                <a:gd name="T1" fmla="*/ 0 h 478"/>
                <a:gd name="T2" fmla="*/ 724 w 725"/>
                <a:gd name="T3" fmla="*/ 477 h 478"/>
                <a:gd name="T4" fmla="*/ 0 60000 65536"/>
                <a:gd name="T5" fmla="*/ 0 60000 65536"/>
                <a:gd name="T6" fmla="*/ 0 w 725"/>
                <a:gd name="T7" fmla="*/ 0 h 478"/>
                <a:gd name="T8" fmla="*/ 725 w 725"/>
                <a:gd name="T9" fmla="*/ 478 h 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5" h="478">
                  <a:moveTo>
                    <a:pt x="0" y="0"/>
                  </a:moveTo>
                  <a:lnTo>
                    <a:pt x="724" y="4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19"/>
            <p:cNvSpPr>
              <a:spLocks/>
            </p:cNvSpPr>
            <p:nvPr/>
          </p:nvSpPr>
          <p:spPr bwMode="auto">
            <a:xfrm>
              <a:off x="3585" y="1993"/>
              <a:ext cx="154" cy="461"/>
            </a:xfrm>
            <a:custGeom>
              <a:avLst/>
              <a:gdLst>
                <a:gd name="T0" fmla="*/ 153 w 154"/>
                <a:gd name="T1" fmla="*/ 0 h 461"/>
                <a:gd name="T2" fmla="*/ 0 w 154"/>
                <a:gd name="T3" fmla="*/ 460 h 461"/>
                <a:gd name="T4" fmla="*/ 0 60000 65536"/>
                <a:gd name="T5" fmla="*/ 0 60000 65536"/>
                <a:gd name="T6" fmla="*/ 0 w 154"/>
                <a:gd name="T7" fmla="*/ 0 h 461"/>
                <a:gd name="T8" fmla="*/ 154 w 154"/>
                <a:gd name="T9" fmla="*/ 461 h 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461">
                  <a:moveTo>
                    <a:pt x="153" y="0"/>
                  </a:moveTo>
                  <a:lnTo>
                    <a:pt x="0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Rectangle 20"/>
            <p:cNvSpPr>
              <a:spLocks noChangeArrowheads="1"/>
            </p:cNvSpPr>
            <p:nvPr/>
          </p:nvSpPr>
          <p:spPr bwMode="auto">
            <a:xfrm>
              <a:off x="2479" y="1356"/>
              <a:ext cx="3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13:-</a:t>
              </a:r>
            </a:p>
          </p:txBody>
        </p:sp>
        <p:sp>
          <p:nvSpPr>
            <p:cNvPr id="21533" name="Rectangle 21"/>
            <p:cNvSpPr>
              <a:spLocks noChangeArrowheads="1"/>
            </p:cNvSpPr>
            <p:nvPr/>
          </p:nvSpPr>
          <p:spPr bwMode="auto">
            <a:xfrm>
              <a:off x="1589" y="1805"/>
              <a:ext cx="4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6:11</a:t>
              </a:r>
            </a:p>
          </p:txBody>
        </p:sp>
        <p:sp>
          <p:nvSpPr>
            <p:cNvPr id="21534" name="Rectangle 22"/>
            <p:cNvSpPr>
              <a:spLocks noChangeArrowheads="1"/>
            </p:cNvSpPr>
            <p:nvPr/>
          </p:nvSpPr>
          <p:spPr bwMode="auto">
            <a:xfrm>
              <a:off x="747" y="2487"/>
              <a:ext cx="27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3  4</a:t>
              </a:r>
            </a:p>
          </p:txBody>
        </p:sp>
        <p:sp>
          <p:nvSpPr>
            <p:cNvPr id="21535" name="Rectangle 23"/>
            <p:cNvSpPr>
              <a:spLocks noChangeArrowheads="1"/>
            </p:cNvSpPr>
            <p:nvPr/>
          </p:nvSpPr>
          <p:spPr bwMode="auto">
            <a:xfrm>
              <a:off x="1566" y="2478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6  7  8</a:t>
              </a:r>
            </a:p>
          </p:txBody>
        </p:sp>
        <p:sp>
          <p:nvSpPr>
            <p:cNvPr id="21536" name="Rectangle 24"/>
            <p:cNvSpPr>
              <a:spLocks noChangeArrowheads="1"/>
            </p:cNvSpPr>
            <p:nvPr/>
          </p:nvSpPr>
          <p:spPr bwMode="auto">
            <a:xfrm>
              <a:off x="2460" y="2485"/>
              <a:ext cx="5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11 12</a:t>
              </a:r>
            </a:p>
          </p:txBody>
        </p:sp>
        <p:sp>
          <p:nvSpPr>
            <p:cNvPr id="21537" name="Rectangle 25"/>
            <p:cNvSpPr>
              <a:spLocks noChangeArrowheads="1"/>
            </p:cNvSpPr>
            <p:nvPr/>
          </p:nvSpPr>
          <p:spPr bwMode="auto">
            <a:xfrm>
              <a:off x="3324" y="2496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13  14</a:t>
              </a:r>
            </a:p>
          </p:txBody>
        </p:sp>
        <p:sp>
          <p:nvSpPr>
            <p:cNvPr id="21538" name="Rectangle 26"/>
            <p:cNvSpPr>
              <a:spLocks noChangeArrowheads="1"/>
            </p:cNvSpPr>
            <p:nvPr/>
          </p:nvSpPr>
          <p:spPr bwMode="auto">
            <a:xfrm>
              <a:off x="4243" y="2512"/>
              <a:ext cx="42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17 18</a:t>
              </a:r>
            </a:p>
          </p:txBody>
        </p:sp>
        <p:sp>
          <p:nvSpPr>
            <p:cNvPr id="21539" name="Rectangle 27"/>
            <p:cNvSpPr>
              <a:spLocks noChangeArrowheads="1"/>
            </p:cNvSpPr>
            <p:nvPr/>
          </p:nvSpPr>
          <p:spPr bwMode="auto">
            <a:xfrm>
              <a:off x="3594" y="1785"/>
              <a:ext cx="34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17:-</a:t>
              </a:r>
            </a:p>
          </p:txBody>
        </p:sp>
      </p:grpSp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2625725" y="5029200"/>
            <a:ext cx="117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6 7    8 9</a:t>
            </a:r>
          </a:p>
        </p:txBody>
      </p:sp>
      <p:sp>
        <p:nvSpPr>
          <p:cNvPr id="21512" name="Oval 3"/>
          <p:cNvSpPr>
            <a:spLocks noChangeArrowheads="1"/>
          </p:cNvSpPr>
          <p:nvPr/>
        </p:nvSpPr>
        <p:spPr bwMode="auto">
          <a:xfrm>
            <a:off x="2590800" y="5067300"/>
            <a:ext cx="549275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1513" name="Oval 34"/>
          <p:cNvSpPr>
            <a:spLocks noChangeArrowheads="1"/>
          </p:cNvSpPr>
          <p:nvPr/>
        </p:nvSpPr>
        <p:spPr bwMode="auto">
          <a:xfrm>
            <a:off x="3270250" y="5029200"/>
            <a:ext cx="549275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21514" name="Straight Connector 5"/>
          <p:cNvCxnSpPr>
            <a:cxnSpLocks noChangeShapeType="1"/>
          </p:cNvCxnSpPr>
          <p:nvPr/>
        </p:nvCxnSpPr>
        <p:spPr bwMode="auto">
          <a:xfrm>
            <a:off x="2514600" y="4114800"/>
            <a:ext cx="1304925" cy="7620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21515" name="Straight Connector 7"/>
          <p:cNvCxnSpPr>
            <a:cxnSpLocks noChangeShapeType="1"/>
          </p:cNvCxnSpPr>
          <p:nvPr/>
        </p:nvCxnSpPr>
        <p:spPr bwMode="auto">
          <a:xfrm flipH="1">
            <a:off x="2408238" y="4038600"/>
            <a:ext cx="1166812" cy="9144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21516" name="TextBox 8"/>
          <p:cNvSpPr txBox="1">
            <a:spLocks noChangeArrowheads="1"/>
          </p:cNvSpPr>
          <p:nvPr/>
        </p:nvSpPr>
        <p:spPr bwMode="auto">
          <a:xfrm>
            <a:off x="2514600" y="28765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?8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20640" y="5045040"/>
              <a:ext cx="190440" cy="51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3080" y="5036400"/>
                <a:ext cx="207000" cy="53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B26469-1AEA-462A-9C6F-38052A7E78C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Inserting into B-Trees</a:t>
            </a:r>
            <a:br>
              <a:rPr lang="en-US" altLang="en-US" smtClean="0">
                <a:solidFill>
                  <a:srgbClr val="FF3300"/>
                </a:solidFill>
              </a:rPr>
            </a:br>
            <a:r>
              <a:rPr lang="en-US" altLang="en-US" smtClean="0">
                <a:solidFill>
                  <a:srgbClr val="FF3300"/>
                </a:solidFill>
              </a:rPr>
              <a:t>The Idea</a:t>
            </a:r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1239838" y="2541588"/>
            <a:ext cx="6569075" cy="2200275"/>
            <a:chOff x="608" y="1336"/>
            <a:chExt cx="4138" cy="1379"/>
          </a:xfrm>
        </p:grpSpPr>
        <p:sp>
          <p:nvSpPr>
            <p:cNvPr id="22546" name="Oval 5"/>
            <p:cNvSpPr>
              <a:spLocks noChangeArrowheads="1"/>
            </p:cNvSpPr>
            <p:nvPr/>
          </p:nvSpPr>
          <p:spPr bwMode="auto">
            <a:xfrm>
              <a:off x="2366" y="133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2547" name="Oval 6"/>
            <p:cNvSpPr>
              <a:spLocks noChangeArrowheads="1"/>
            </p:cNvSpPr>
            <p:nvPr/>
          </p:nvSpPr>
          <p:spPr bwMode="auto">
            <a:xfrm>
              <a:off x="3453" y="175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2548" name="Oval 8"/>
            <p:cNvSpPr>
              <a:spLocks noChangeArrowheads="1"/>
            </p:cNvSpPr>
            <p:nvPr/>
          </p:nvSpPr>
          <p:spPr bwMode="auto">
            <a:xfrm>
              <a:off x="608" y="2454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2549" name="Oval 9"/>
            <p:cNvSpPr>
              <a:spLocks noChangeArrowheads="1"/>
            </p:cNvSpPr>
            <p:nvPr/>
          </p:nvSpPr>
          <p:spPr bwMode="auto">
            <a:xfrm>
              <a:off x="3100" y="2454"/>
              <a:ext cx="968" cy="26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2550" name="Oval 10"/>
            <p:cNvSpPr>
              <a:spLocks noChangeArrowheads="1"/>
            </p:cNvSpPr>
            <p:nvPr/>
          </p:nvSpPr>
          <p:spPr bwMode="auto">
            <a:xfrm>
              <a:off x="1510" y="1770"/>
              <a:ext cx="569" cy="22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2551" name="Oval 11"/>
            <p:cNvSpPr>
              <a:spLocks noChangeArrowheads="1"/>
            </p:cNvSpPr>
            <p:nvPr/>
          </p:nvSpPr>
          <p:spPr bwMode="auto">
            <a:xfrm>
              <a:off x="2441" y="2463"/>
              <a:ext cx="568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2552" name="Oval 12"/>
            <p:cNvSpPr>
              <a:spLocks noChangeArrowheads="1"/>
            </p:cNvSpPr>
            <p:nvPr/>
          </p:nvSpPr>
          <p:spPr bwMode="auto">
            <a:xfrm>
              <a:off x="4177" y="2471"/>
              <a:ext cx="569" cy="2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2553" name="Freeform 13"/>
            <p:cNvSpPr>
              <a:spLocks/>
            </p:cNvSpPr>
            <p:nvPr/>
          </p:nvSpPr>
          <p:spPr bwMode="auto">
            <a:xfrm>
              <a:off x="1795" y="1573"/>
              <a:ext cx="857" cy="197"/>
            </a:xfrm>
            <a:custGeom>
              <a:avLst/>
              <a:gdLst>
                <a:gd name="T0" fmla="*/ 856 w 857"/>
                <a:gd name="T1" fmla="*/ 0 h 197"/>
                <a:gd name="T2" fmla="*/ 0 w 857"/>
                <a:gd name="T3" fmla="*/ 196 h 197"/>
                <a:gd name="T4" fmla="*/ 0 60000 65536"/>
                <a:gd name="T5" fmla="*/ 0 60000 65536"/>
                <a:gd name="T6" fmla="*/ 0 w 857"/>
                <a:gd name="T7" fmla="*/ 0 h 197"/>
                <a:gd name="T8" fmla="*/ 857 w 857"/>
                <a:gd name="T9" fmla="*/ 197 h 1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197">
                  <a:moveTo>
                    <a:pt x="856" y="0"/>
                  </a:moveTo>
                  <a:lnTo>
                    <a:pt x="0" y="1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14"/>
            <p:cNvSpPr>
              <a:spLocks/>
            </p:cNvSpPr>
            <p:nvPr/>
          </p:nvSpPr>
          <p:spPr bwMode="auto">
            <a:xfrm>
              <a:off x="2651" y="1573"/>
              <a:ext cx="1064" cy="180"/>
            </a:xfrm>
            <a:custGeom>
              <a:avLst/>
              <a:gdLst>
                <a:gd name="T0" fmla="*/ 0 w 1064"/>
                <a:gd name="T1" fmla="*/ 0 h 180"/>
                <a:gd name="T2" fmla="*/ 1063 w 1064"/>
                <a:gd name="T3" fmla="*/ 179 h 180"/>
                <a:gd name="T4" fmla="*/ 0 60000 65536"/>
                <a:gd name="T5" fmla="*/ 0 60000 65536"/>
                <a:gd name="T6" fmla="*/ 0 w 1064"/>
                <a:gd name="T7" fmla="*/ 0 h 180"/>
                <a:gd name="T8" fmla="*/ 1064 w 1064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4" h="180">
                  <a:moveTo>
                    <a:pt x="0" y="0"/>
                  </a:moveTo>
                  <a:lnTo>
                    <a:pt x="1063" y="17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15"/>
            <p:cNvSpPr>
              <a:spLocks/>
            </p:cNvSpPr>
            <p:nvPr/>
          </p:nvSpPr>
          <p:spPr bwMode="auto">
            <a:xfrm>
              <a:off x="893" y="1991"/>
              <a:ext cx="903" cy="463"/>
            </a:xfrm>
            <a:custGeom>
              <a:avLst/>
              <a:gdLst>
                <a:gd name="T0" fmla="*/ 902 w 903"/>
                <a:gd name="T1" fmla="*/ 0 h 463"/>
                <a:gd name="T2" fmla="*/ 0 w 903"/>
                <a:gd name="T3" fmla="*/ 462 h 463"/>
                <a:gd name="T4" fmla="*/ 0 60000 65536"/>
                <a:gd name="T5" fmla="*/ 0 60000 65536"/>
                <a:gd name="T6" fmla="*/ 0 w 903"/>
                <a:gd name="T7" fmla="*/ 0 h 463"/>
                <a:gd name="T8" fmla="*/ 903 w 903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3" h="463">
                  <a:moveTo>
                    <a:pt x="902" y="0"/>
                  </a:moveTo>
                  <a:lnTo>
                    <a:pt x="0" y="46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17"/>
            <p:cNvSpPr>
              <a:spLocks/>
            </p:cNvSpPr>
            <p:nvPr/>
          </p:nvSpPr>
          <p:spPr bwMode="auto">
            <a:xfrm>
              <a:off x="1795" y="1991"/>
              <a:ext cx="932" cy="472"/>
            </a:xfrm>
            <a:custGeom>
              <a:avLst/>
              <a:gdLst>
                <a:gd name="T0" fmla="*/ 0 w 932"/>
                <a:gd name="T1" fmla="*/ 0 h 472"/>
                <a:gd name="T2" fmla="*/ 931 w 932"/>
                <a:gd name="T3" fmla="*/ 471 h 472"/>
                <a:gd name="T4" fmla="*/ 0 60000 65536"/>
                <a:gd name="T5" fmla="*/ 0 60000 65536"/>
                <a:gd name="T6" fmla="*/ 0 w 932"/>
                <a:gd name="T7" fmla="*/ 0 h 472"/>
                <a:gd name="T8" fmla="*/ 932 w 932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2" h="472">
                  <a:moveTo>
                    <a:pt x="0" y="0"/>
                  </a:moveTo>
                  <a:lnTo>
                    <a:pt x="931" y="4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18"/>
            <p:cNvSpPr>
              <a:spLocks/>
            </p:cNvSpPr>
            <p:nvPr/>
          </p:nvSpPr>
          <p:spPr bwMode="auto">
            <a:xfrm>
              <a:off x="3738" y="1993"/>
              <a:ext cx="725" cy="478"/>
            </a:xfrm>
            <a:custGeom>
              <a:avLst/>
              <a:gdLst>
                <a:gd name="T0" fmla="*/ 0 w 725"/>
                <a:gd name="T1" fmla="*/ 0 h 478"/>
                <a:gd name="T2" fmla="*/ 724 w 725"/>
                <a:gd name="T3" fmla="*/ 477 h 478"/>
                <a:gd name="T4" fmla="*/ 0 60000 65536"/>
                <a:gd name="T5" fmla="*/ 0 60000 65536"/>
                <a:gd name="T6" fmla="*/ 0 w 725"/>
                <a:gd name="T7" fmla="*/ 0 h 478"/>
                <a:gd name="T8" fmla="*/ 725 w 725"/>
                <a:gd name="T9" fmla="*/ 478 h 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5" h="478">
                  <a:moveTo>
                    <a:pt x="0" y="0"/>
                  </a:moveTo>
                  <a:lnTo>
                    <a:pt x="724" y="4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19"/>
            <p:cNvSpPr>
              <a:spLocks/>
            </p:cNvSpPr>
            <p:nvPr/>
          </p:nvSpPr>
          <p:spPr bwMode="auto">
            <a:xfrm>
              <a:off x="3585" y="1993"/>
              <a:ext cx="154" cy="461"/>
            </a:xfrm>
            <a:custGeom>
              <a:avLst/>
              <a:gdLst>
                <a:gd name="T0" fmla="*/ 153 w 154"/>
                <a:gd name="T1" fmla="*/ 0 h 461"/>
                <a:gd name="T2" fmla="*/ 0 w 154"/>
                <a:gd name="T3" fmla="*/ 460 h 461"/>
                <a:gd name="T4" fmla="*/ 0 60000 65536"/>
                <a:gd name="T5" fmla="*/ 0 60000 65536"/>
                <a:gd name="T6" fmla="*/ 0 w 154"/>
                <a:gd name="T7" fmla="*/ 0 h 461"/>
                <a:gd name="T8" fmla="*/ 154 w 154"/>
                <a:gd name="T9" fmla="*/ 461 h 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461">
                  <a:moveTo>
                    <a:pt x="153" y="0"/>
                  </a:moveTo>
                  <a:lnTo>
                    <a:pt x="0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20"/>
            <p:cNvSpPr>
              <a:spLocks noChangeArrowheads="1"/>
            </p:cNvSpPr>
            <p:nvPr/>
          </p:nvSpPr>
          <p:spPr bwMode="auto">
            <a:xfrm>
              <a:off x="2479" y="1356"/>
              <a:ext cx="3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13:-</a:t>
              </a:r>
            </a:p>
          </p:txBody>
        </p:sp>
        <p:sp>
          <p:nvSpPr>
            <p:cNvPr id="22560" name="Rectangle 21"/>
            <p:cNvSpPr>
              <a:spLocks noChangeArrowheads="1"/>
            </p:cNvSpPr>
            <p:nvPr/>
          </p:nvSpPr>
          <p:spPr bwMode="auto">
            <a:xfrm>
              <a:off x="1589" y="1805"/>
              <a:ext cx="4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6:11</a:t>
              </a:r>
            </a:p>
          </p:txBody>
        </p:sp>
        <p:sp>
          <p:nvSpPr>
            <p:cNvPr id="22561" name="Rectangle 22"/>
            <p:cNvSpPr>
              <a:spLocks noChangeArrowheads="1"/>
            </p:cNvSpPr>
            <p:nvPr/>
          </p:nvSpPr>
          <p:spPr bwMode="auto">
            <a:xfrm>
              <a:off x="747" y="2487"/>
              <a:ext cx="27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3  4</a:t>
              </a:r>
            </a:p>
          </p:txBody>
        </p:sp>
        <p:sp>
          <p:nvSpPr>
            <p:cNvPr id="22562" name="Rectangle 23"/>
            <p:cNvSpPr>
              <a:spLocks noChangeArrowheads="1"/>
            </p:cNvSpPr>
            <p:nvPr/>
          </p:nvSpPr>
          <p:spPr bwMode="auto">
            <a:xfrm>
              <a:off x="1566" y="2478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charset="0"/>
              </a:endParaRPr>
            </a:p>
          </p:txBody>
        </p:sp>
        <p:sp>
          <p:nvSpPr>
            <p:cNvPr id="22563" name="Rectangle 24"/>
            <p:cNvSpPr>
              <a:spLocks noChangeArrowheads="1"/>
            </p:cNvSpPr>
            <p:nvPr/>
          </p:nvSpPr>
          <p:spPr bwMode="auto">
            <a:xfrm>
              <a:off x="2460" y="2485"/>
              <a:ext cx="5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11 12</a:t>
              </a:r>
            </a:p>
          </p:txBody>
        </p:sp>
        <p:sp>
          <p:nvSpPr>
            <p:cNvPr id="22564" name="Rectangle 25"/>
            <p:cNvSpPr>
              <a:spLocks noChangeArrowheads="1"/>
            </p:cNvSpPr>
            <p:nvPr/>
          </p:nvSpPr>
          <p:spPr bwMode="auto">
            <a:xfrm>
              <a:off x="3324" y="2496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13  14</a:t>
              </a:r>
            </a:p>
          </p:txBody>
        </p:sp>
        <p:sp>
          <p:nvSpPr>
            <p:cNvPr id="22565" name="Rectangle 26"/>
            <p:cNvSpPr>
              <a:spLocks noChangeArrowheads="1"/>
            </p:cNvSpPr>
            <p:nvPr/>
          </p:nvSpPr>
          <p:spPr bwMode="auto">
            <a:xfrm>
              <a:off x="4243" y="2512"/>
              <a:ext cx="42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17 18</a:t>
              </a:r>
            </a:p>
          </p:txBody>
        </p:sp>
        <p:sp>
          <p:nvSpPr>
            <p:cNvPr id="22566" name="Rectangle 27"/>
            <p:cNvSpPr>
              <a:spLocks noChangeArrowheads="1"/>
            </p:cNvSpPr>
            <p:nvPr/>
          </p:nvSpPr>
          <p:spPr bwMode="auto">
            <a:xfrm>
              <a:off x="3594" y="1785"/>
              <a:ext cx="34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17:-</a:t>
              </a:r>
            </a:p>
          </p:txBody>
        </p:sp>
      </p:grp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2625725" y="50292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6 7</a:t>
            </a:r>
          </a:p>
        </p:txBody>
      </p:sp>
      <p:sp>
        <p:nvSpPr>
          <p:cNvPr id="22536" name="Oval 3"/>
          <p:cNvSpPr>
            <a:spLocks noChangeArrowheads="1"/>
          </p:cNvSpPr>
          <p:nvPr/>
        </p:nvSpPr>
        <p:spPr bwMode="auto">
          <a:xfrm>
            <a:off x="2590800" y="5067300"/>
            <a:ext cx="549275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7" name="Oval 34"/>
          <p:cNvSpPr>
            <a:spLocks noChangeArrowheads="1"/>
          </p:cNvSpPr>
          <p:nvPr/>
        </p:nvSpPr>
        <p:spPr bwMode="auto">
          <a:xfrm>
            <a:off x="3467100" y="5051425"/>
            <a:ext cx="549275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TextBox 6"/>
          <p:cNvSpPr txBox="1">
            <a:spLocks noChangeArrowheads="1"/>
          </p:cNvSpPr>
          <p:nvPr/>
        </p:nvSpPr>
        <p:spPr bwMode="auto">
          <a:xfrm>
            <a:off x="3451225" y="5081588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8 9</a:t>
            </a:r>
          </a:p>
        </p:txBody>
      </p:sp>
      <p:cxnSp>
        <p:nvCxnSpPr>
          <p:cNvPr id="22539" name="Straight Connector 10"/>
          <p:cNvCxnSpPr>
            <a:cxnSpLocks noChangeShapeType="1"/>
          </p:cNvCxnSpPr>
          <p:nvPr/>
        </p:nvCxnSpPr>
        <p:spPr bwMode="auto">
          <a:xfrm>
            <a:off x="2590800" y="3076575"/>
            <a:ext cx="896938" cy="581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0" name="Straight Connector 12"/>
          <p:cNvCxnSpPr>
            <a:cxnSpLocks noChangeShapeType="1"/>
          </p:cNvCxnSpPr>
          <p:nvPr/>
        </p:nvCxnSpPr>
        <p:spPr bwMode="auto">
          <a:xfrm flipH="1">
            <a:off x="2671763" y="2917825"/>
            <a:ext cx="815975" cy="671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981200" y="3367088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6:-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3822700" y="3384550"/>
            <a:ext cx="60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11:-</a:t>
            </a: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1981200" y="3417888"/>
            <a:ext cx="427038" cy="3349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4" name="Oval 45"/>
          <p:cNvSpPr>
            <a:spLocks noChangeArrowheads="1"/>
          </p:cNvSpPr>
          <p:nvPr/>
        </p:nvSpPr>
        <p:spPr bwMode="auto">
          <a:xfrm>
            <a:off x="3935413" y="3409950"/>
            <a:ext cx="427037" cy="3349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5" name="TextBox 18"/>
          <p:cNvSpPr txBox="1">
            <a:spLocks noChangeArrowheads="1"/>
          </p:cNvSpPr>
          <p:nvPr/>
        </p:nvSpPr>
        <p:spPr bwMode="auto">
          <a:xfrm>
            <a:off x="3803650" y="2173288"/>
            <a:ext cx="471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8?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8B4A77-866E-4D7B-8A8D-E4CD68CAAB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Inserting into B-Trees</a:t>
            </a:r>
            <a:br>
              <a:rPr lang="en-US" altLang="en-US" smtClean="0">
                <a:solidFill>
                  <a:srgbClr val="FF3300"/>
                </a:solidFill>
              </a:rPr>
            </a:br>
            <a:r>
              <a:rPr lang="en-US" altLang="en-US" smtClean="0">
                <a:solidFill>
                  <a:srgbClr val="FF3300"/>
                </a:solidFill>
              </a:rPr>
              <a:t>The Idea</a:t>
            </a:r>
          </a:p>
        </p:txBody>
      </p:sp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1239838" y="2541588"/>
            <a:ext cx="6569075" cy="2200275"/>
            <a:chOff x="608" y="1336"/>
            <a:chExt cx="4138" cy="1379"/>
          </a:xfrm>
        </p:grpSpPr>
        <p:sp>
          <p:nvSpPr>
            <p:cNvPr id="23581" name="Oval 5"/>
            <p:cNvSpPr>
              <a:spLocks noChangeArrowheads="1"/>
            </p:cNvSpPr>
            <p:nvPr/>
          </p:nvSpPr>
          <p:spPr bwMode="auto">
            <a:xfrm>
              <a:off x="2366" y="133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3582" name="Oval 6"/>
            <p:cNvSpPr>
              <a:spLocks noChangeArrowheads="1"/>
            </p:cNvSpPr>
            <p:nvPr/>
          </p:nvSpPr>
          <p:spPr bwMode="auto">
            <a:xfrm>
              <a:off x="3453" y="175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3583" name="Oval 8"/>
            <p:cNvSpPr>
              <a:spLocks noChangeArrowheads="1"/>
            </p:cNvSpPr>
            <p:nvPr/>
          </p:nvSpPr>
          <p:spPr bwMode="auto">
            <a:xfrm>
              <a:off x="608" y="2454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3584" name="Oval 9"/>
            <p:cNvSpPr>
              <a:spLocks noChangeArrowheads="1"/>
            </p:cNvSpPr>
            <p:nvPr/>
          </p:nvSpPr>
          <p:spPr bwMode="auto">
            <a:xfrm>
              <a:off x="3100" y="2454"/>
              <a:ext cx="968" cy="26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3585" name="Oval 10"/>
            <p:cNvSpPr>
              <a:spLocks noChangeArrowheads="1"/>
            </p:cNvSpPr>
            <p:nvPr/>
          </p:nvSpPr>
          <p:spPr bwMode="auto">
            <a:xfrm>
              <a:off x="1510" y="1770"/>
              <a:ext cx="569" cy="22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3586" name="Oval 11"/>
            <p:cNvSpPr>
              <a:spLocks noChangeArrowheads="1"/>
            </p:cNvSpPr>
            <p:nvPr/>
          </p:nvSpPr>
          <p:spPr bwMode="auto">
            <a:xfrm>
              <a:off x="2441" y="2463"/>
              <a:ext cx="568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3587" name="Oval 12"/>
            <p:cNvSpPr>
              <a:spLocks noChangeArrowheads="1"/>
            </p:cNvSpPr>
            <p:nvPr/>
          </p:nvSpPr>
          <p:spPr bwMode="auto">
            <a:xfrm>
              <a:off x="4177" y="2471"/>
              <a:ext cx="569" cy="2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3588" name="Freeform 18"/>
            <p:cNvSpPr>
              <a:spLocks/>
            </p:cNvSpPr>
            <p:nvPr/>
          </p:nvSpPr>
          <p:spPr bwMode="auto">
            <a:xfrm>
              <a:off x="3738" y="1993"/>
              <a:ext cx="725" cy="478"/>
            </a:xfrm>
            <a:custGeom>
              <a:avLst/>
              <a:gdLst>
                <a:gd name="T0" fmla="*/ 0 w 725"/>
                <a:gd name="T1" fmla="*/ 0 h 478"/>
                <a:gd name="T2" fmla="*/ 724 w 725"/>
                <a:gd name="T3" fmla="*/ 477 h 478"/>
                <a:gd name="T4" fmla="*/ 0 60000 65536"/>
                <a:gd name="T5" fmla="*/ 0 60000 65536"/>
                <a:gd name="T6" fmla="*/ 0 w 725"/>
                <a:gd name="T7" fmla="*/ 0 h 478"/>
                <a:gd name="T8" fmla="*/ 725 w 725"/>
                <a:gd name="T9" fmla="*/ 478 h 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5" h="478">
                  <a:moveTo>
                    <a:pt x="0" y="0"/>
                  </a:moveTo>
                  <a:lnTo>
                    <a:pt x="724" y="4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19"/>
            <p:cNvSpPr>
              <a:spLocks/>
            </p:cNvSpPr>
            <p:nvPr/>
          </p:nvSpPr>
          <p:spPr bwMode="auto">
            <a:xfrm>
              <a:off x="3585" y="1993"/>
              <a:ext cx="154" cy="461"/>
            </a:xfrm>
            <a:custGeom>
              <a:avLst/>
              <a:gdLst>
                <a:gd name="T0" fmla="*/ 153 w 154"/>
                <a:gd name="T1" fmla="*/ 0 h 461"/>
                <a:gd name="T2" fmla="*/ 0 w 154"/>
                <a:gd name="T3" fmla="*/ 460 h 461"/>
                <a:gd name="T4" fmla="*/ 0 60000 65536"/>
                <a:gd name="T5" fmla="*/ 0 60000 65536"/>
                <a:gd name="T6" fmla="*/ 0 w 154"/>
                <a:gd name="T7" fmla="*/ 0 h 461"/>
                <a:gd name="T8" fmla="*/ 154 w 154"/>
                <a:gd name="T9" fmla="*/ 461 h 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461">
                  <a:moveTo>
                    <a:pt x="153" y="0"/>
                  </a:moveTo>
                  <a:lnTo>
                    <a:pt x="0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Rectangle 20"/>
            <p:cNvSpPr>
              <a:spLocks noChangeArrowheads="1"/>
            </p:cNvSpPr>
            <p:nvPr/>
          </p:nvSpPr>
          <p:spPr bwMode="auto">
            <a:xfrm>
              <a:off x="2479" y="1356"/>
              <a:ext cx="3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8:13</a:t>
              </a:r>
            </a:p>
          </p:txBody>
        </p:sp>
        <p:sp>
          <p:nvSpPr>
            <p:cNvPr id="23591" name="Rectangle 21"/>
            <p:cNvSpPr>
              <a:spLocks noChangeArrowheads="1"/>
            </p:cNvSpPr>
            <p:nvPr/>
          </p:nvSpPr>
          <p:spPr bwMode="auto">
            <a:xfrm>
              <a:off x="1589" y="1805"/>
              <a:ext cx="4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6:11</a:t>
              </a:r>
            </a:p>
          </p:txBody>
        </p:sp>
        <p:sp>
          <p:nvSpPr>
            <p:cNvPr id="23592" name="Rectangle 22"/>
            <p:cNvSpPr>
              <a:spLocks noChangeArrowheads="1"/>
            </p:cNvSpPr>
            <p:nvPr/>
          </p:nvSpPr>
          <p:spPr bwMode="auto">
            <a:xfrm>
              <a:off x="747" y="2487"/>
              <a:ext cx="27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3  4</a:t>
              </a:r>
            </a:p>
          </p:txBody>
        </p:sp>
        <p:sp>
          <p:nvSpPr>
            <p:cNvPr id="23593" name="Rectangle 23"/>
            <p:cNvSpPr>
              <a:spLocks noChangeArrowheads="1"/>
            </p:cNvSpPr>
            <p:nvPr/>
          </p:nvSpPr>
          <p:spPr bwMode="auto">
            <a:xfrm>
              <a:off x="1566" y="2478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charset="0"/>
              </a:endParaRPr>
            </a:p>
          </p:txBody>
        </p:sp>
        <p:sp>
          <p:nvSpPr>
            <p:cNvPr id="23594" name="Rectangle 24"/>
            <p:cNvSpPr>
              <a:spLocks noChangeArrowheads="1"/>
            </p:cNvSpPr>
            <p:nvPr/>
          </p:nvSpPr>
          <p:spPr bwMode="auto">
            <a:xfrm>
              <a:off x="2460" y="2485"/>
              <a:ext cx="5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11 12</a:t>
              </a:r>
            </a:p>
          </p:txBody>
        </p:sp>
        <p:sp>
          <p:nvSpPr>
            <p:cNvPr id="23595" name="Rectangle 25"/>
            <p:cNvSpPr>
              <a:spLocks noChangeArrowheads="1"/>
            </p:cNvSpPr>
            <p:nvPr/>
          </p:nvSpPr>
          <p:spPr bwMode="auto">
            <a:xfrm>
              <a:off x="3324" y="2496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13  14</a:t>
              </a:r>
            </a:p>
          </p:txBody>
        </p:sp>
        <p:sp>
          <p:nvSpPr>
            <p:cNvPr id="23596" name="Rectangle 26"/>
            <p:cNvSpPr>
              <a:spLocks noChangeArrowheads="1"/>
            </p:cNvSpPr>
            <p:nvPr/>
          </p:nvSpPr>
          <p:spPr bwMode="auto">
            <a:xfrm>
              <a:off x="4243" y="2512"/>
              <a:ext cx="42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17 18</a:t>
              </a:r>
            </a:p>
          </p:txBody>
        </p:sp>
        <p:sp>
          <p:nvSpPr>
            <p:cNvPr id="23597" name="Rectangle 27"/>
            <p:cNvSpPr>
              <a:spLocks noChangeArrowheads="1"/>
            </p:cNvSpPr>
            <p:nvPr/>
          </p:nvSpPr>
          <p:spPr bwMode="auto">
            <a:xfrm>
              <a:off x="3594" y="1785"/>
              <a:ext cx="34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17:-</a:t>
              </a:r>
            </a:p>
          </p:txBody>
        </p:sp>
      </p:grp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2625725" y="50292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6 7</a:t>
            </a:r>
          </a:p>
        </p:txBody>
      </p:sp>
      <p:sp>
        <p:nvSpPr>
          <p:cNvPr id="23560" name="Oval 3"/>
          <p:cNvSpPr>
            <a:spLocks noChangeArrowheads="1"/>
          </p:cNvSpPr>
          <p:nvPr/>
        </p:nvSpPr>
        <p:spPr bwMode="auto">
          <a:xfrm>
            <a:off x="2590800" y="5067300"/>
            <a:ext cx="549275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Oval 34"/>
          <p:cNvSpPr>
            <a:spLocks noChangeArrowheads="1"/>
          </p:cNvSpPr>
          <p:nvPr/>
        </p:nvSpPr>
        <p:spPr bwMode="auto">
          <a:xfrm>
            <a:off x="3467100" y="5051425"/>
            <a:ext cx="549275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3451225" y="5081588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8 9</a:t>
            </a:r>
          </a:p>
        </p:txBody>
      </p:sp>
      <p:cxnSp>
        <p:nvCxnSpPr>
          <p:cNvPr id="23563" name="Straight Connector 10"/>
          <p:cNvCxnSpPr>
            <a:cxnSpLocks noChangeShapeType="1"/>
          </p:cNvCxnSpPr>
          <p:nvPr/>
        </p:nvCxnSpPr>
        <p:spPr bwMode="auto">
          <a:xfrm>
            <a:off x="2590800" y="3076575"/>
            <a:ext cx="896938" cy="581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4" name="Straight Connector 12"/>
          <p:cNvCxnSpPr>
            <a:cxnSpLocks noChangeShapeType="1"/>
          </p:cNvCxnSpPr>
          <p:nvPr/>
        </p:nvCxnSpPr>
        <p:spPr bwMode="auto">
          <a:xfrm flipH="1">
            <a:off x="2671763" y="2917825"/>
            <a:ext cx="815975" cy="671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1981200" y="3367088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6:-</a:t>
            </a:r>
          </a:p>
        </p:txBody>
      </p:sp>
      <p:sp>
        <p:nvSpPr>
          <p:cNvPr id="23566" name="TextBox 14"/>
          <p:cNvSpPr txBox="1">
            <a:spLocks noChangeArrowheads="1"/>
          </p:cNvSpPr>
          <p:nvPr/>
        </p:nvSpPr>
        <p:spPr bwMode="auto">
          <a:xfrm>
            <a:off x="3822700" y="3384550"/>
            <a:ext cx="60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11:-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1981200" y="3417888"/>
            <a:ext cx="427038" cy="3349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8" name="Oval 45"/>
          <p:cNvSpPr>
            <a:spLocks noChangeArrowheads="1"/>
          </p:cNvSpPr>
          <p:nvPr/>
        </p:nvSpPr>
        <p:spPr bwMode="auto">
          <a:xfrm>
            <a:off x="3935413" y="3409950"/>
            <a:ext cx="427037" cy="3349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9" name="TextBox 18"/>
          <p:cNvSpPr txBox="1">
            <a:spLocks noChangeArrowheads="1"/>
          </p:cNvSpPr>
          <p:nvPr/>
        </p:nvSpPr>
        <p:spPr bwMode="auto">
          <a:xfrm>
            <a:off x="3756025" y="21732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cxnSp>
        <p:nvCxnSpPr>
          <p:cNvPr id="23570" name="Straight Arrow Connector 4"/>
          <p:cNvCxnSpPr>
            <a:cxnSpLocks noChangeShapeType="1"/>
            <a:stCxn id="23581" idx="2"/>
            <a:endCxn id="23565" idx="0"/>
          </p:cNvCxnSpPr>
          <p:nvPr/>
        </p:nvCxnSpPr>
        <p:spPr bwMode="auto">
          <a:xfrm flipH="1">
            <a:off x="2222500" y="2730500"/>
            <a:ext cx="1808163" cy="636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1" name="Straight Arrow Connector 7"/>
          <p:cNvCxnSpPr>
            <a:cxnSpLocks noChangeShapeType="1"/>
            <a:stCxn id="23581" idx="4"/>
          </p:cNvCxnSpPr>
          <p:nvPr/>
        </p:nvCxnSpPr>
        <p:spPr bwMode="auto">
          <a:xfrm flipH="1">
            <a:off x="4210050" y="2917825"/>
            <a:ext cx="271463" cy="449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2" name="Straight Arrow Connector 9"/>
          <p:cNvCxnSpPr>
            <a:cxnSpLocks noChangeShapeType="1"/>
            <a:stCxn id="23581" idx="6"/>
            <a:endCxn id="23582" idx="1"/>
          </p:cNvCxnSpPr>
          <p:nvPr/>
        </p:nvCxnSpPr>
        <p:spPr bwMode="auto">
          <a:xfrm>
            <a:off x="4933950" y="2730500"/>
            <a:ext cx="954088" cy="536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3" name="Straight Arrow Connector 16"/>
          <p:cNvCxnSpPr>
            <a:cxnSpLocks noChangeShapeType="1"/>
            <a:stCxn id="23567" idx="2"/>
          </p:cNvCxnSpPr>
          <p:nvPr/>
        </p:nvCxnSpPr>
        <p:spPr bwMode="auto">
          <a:xfrm flipH="1">
            <a:off x="1524000" y="3584575"/>
            <a:ext cx="457200" cy="741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4" name="Straight Arrow Connector 19"/>
          <p:cNvCxnSpPr>
            <a:cxnSpLocks noChangeShapeType="1"/>
            <a:stCxn id="23565" idx="2"/>
            <a:endCxn id="23559" idx="0"/>
          </p:cNvCxnSpPr>
          <p:nvPr/>
        </p:nvCxnSpPr>
        <p:spPr bwMode="auto">
          <a:xfrm>
            <a:off x="2222500" y="3767138"/>
            <a:ext cx="673100" cy="1262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5" name="Straight Arrow Connector 21"/>
          <p:cNvCxnSpPr>
            <a:cxnSpLocks noChangeShapeType="1"/>
            <a:stCxn id="23566" idx="2"/>
            <a:endCxn id="23586" idx="0"/>
          </p:cNvCxnSpPr>
          <p:nvPr/>
        </p:nvCxnSpPr>
        <p:spPr bwMode="auto">
          <a:xfrm>
            <a:off x="4125913" y="3784600"/>
            <a:ext cx="474662" cy="555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6" name="Straight Arrow Connector 23"/>
          <p:cNvCxnSpPr>
            <a:cxnSpLocks noChangeShapeType="1"/>
            <a:stCxn id="23568" idx="3"/>
            <a:endCxn id="23561" idx="0"/>
          </p:cNvCxnSpPr>
          <p:nvPr/>
        </p:nvCxnSpPr>
        <p:spPr bwMode="auto">
          <a:xfrm flipH="1">
            <a:off x="3741738" y="3695700"/>
            <a:ext cx="255587" cy="1355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66800" y="3744913"/>
            <a:ext cx="47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&lt;6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25713" y="4017963"/>
            <a:ext cx="85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Symbol" pitchFamily="18" charset="2"/>
              </a:rPr>
              <a:t>³6, &lt;8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92475" y="464820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&lt;11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02125" y="380841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Symbol" pitchFamily="18" charset="2"/>
              </a:rPr>
              <a:t>³11, &lt;13</a:t>
            </a:r>
            <a:endParaRPr lang="en-US" altLang="en-US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8200" y="3093480"/>
              <a:ext cx="2621880" cy="2494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0640" y="3085560"/>
                <a:ext cx="2639160" cy="250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F00053-6D4F-4159-AFA5-E7A4E9DA07D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Insertions into a</a:t>
            </a:r>
            <a:br>
              <a:rPr lang="en-US" altLang="en-US" smtClean="0"/>
            </a:br>
            <a:r>
              <a:rPr lang="en-US" altLang="en-US" smtClean="0"/>
              <a:t>B+ tree with M=3, L=2</a:t>
            </a: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593725" y="2017713"/>
            <a:ext cx="3749675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Insertion Sequence: 9, 5, 1, 7, 3,12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457200" y="2667000"/>
            <a:ext cx="3206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1371600" y="2667000"/>
            <a:ext cx="633413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5 | 9</a:t>
            </a:r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3505200" y="3276600"/>
            <a:ext cx="677863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1|  | </a:t>
            </a:r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4572000" y="3276600"/>
            <a:ext cx="75565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5 | 9 |</a:t>
            </a:r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>
            <a:off x="4114800" y="35052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4038600" y="2743200"/>
            <a:ext cx="692150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| 5 | </a:t>
            </a:r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152400" y="27432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152400" y="26939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</a:t>
            </a:r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1066800" y="27432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1050925" y="2678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3352800" y="27432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 flipH="1">
            <a:off x="3962400" y="2971800"/>
            <a:ext cx="152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>
            <a:off x="4648200" y="2971800"/>
            <a:ext cx="152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Text Box 19"/>
          <p:cNvSpPr txBox="1">
            <a:spLocks noChangeArrowheads="1"/>
          </p:cNvSpPr>
          <p:nvPr/>
        </p:nvSpPr>
        <p:spPr bwMode="auto">
          <a:xfrm>
            <a:off x="3336925" y="2678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</a:t>
            </a:r>
          </a:p>
        </p:txBody>
      </p:sp>
      <p:sp>
        <p:nvSpPr>
          <p:cNvPr id="24597" name="Text Box 20"/>
          <p:cNvSpPr txBox="1">
            <a:spLocks noChangeArrowheads="1"/>
          </p:cNvSpPr>
          <p:nvPr/>
        </p:nvSpPr>
        <p:spPr bwMode="auto">
          <a:xfrm>
            <a:off x="6248400" y="2514600"/>
            <a:ext cx="119062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| 5 |  | 7 | </a:t>
            </a:r>
          </a:p>
        </p:txBody>
      </p:sp>
      <p:sp>
        <p:nvSpPr>
          <p:cNvPr id="24598" name="Text Box 21"/>
          <p:cNvSpPr txBox="1">
            <a:spLocks noChangeArrowheads="1"/>
          </p:cNvSpPr>
          <p:nvPr/>
        </p:nvSpPr>
        <p:spPr bwMode="auto">
          <a:xfrm>
            <a:off x="5715000" y="3276600"/>
            <a:ext cx="677863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1|  | </a:t>
            </a:r>
          </a:p>
        </p:txBody>
      </p:sp>
      <p:sp>
        <p:nvSpPr>
          <p:cNvPr id="24599" name="Text Box 22"/>
          <p:cNvSpPr txBox="1">
            <a:spLocks noChangeArrowheads="1"/>
          </p:cNvSpPr>
          <p:nvPr/>
        </p:nvSpPr>
        <p:spPr bwMode="auto">
          <a:xfrm>
            <a:off x="7696200" y="3276600"/>
            <a:ext cx="75565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7 | 9 |</a:t>
            </a:r>
          </a:p>
        </p:txBody>
      </p:sp>
      <p:sp>
        <p:nvSpPr>
          <p:cNvPr id="24600" name="Text Box 23"/>
          <p:cNvSpPr txBox="1">
            <a:spLocks noChangeArrowheads="1"/>
          </p:cNvSpPr>
          <p:nvPr/>
        </p:nvSpPr>
        <p:spPr bwMode="auto">
          <a:xfrm>
            <a:off x="6705600" y="3276600"/>
            <a:ext cx="747713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5 |  | </a:t>
            </a:r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 flipH="1">
            <a:off x="6172200" y="2819400"/>
            <a:ext cx="2286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5"/>
          <p:cNvSpPr>
            <a:spLocks noChangeShapeType="1"/>
          </p:cNvSpPr>
          <p:nvPr/>
        </p:nvSpPr>
        <p:spPr bwMode="auto">
          <a:xfrm>
            <a:off x="6858000" y="27432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6"/>
          <p:cNvSpPr>
            <a:spLocks noChangeShapeType="1"/>
          </p:cNvSpPr>
          <p:nvPr/>
        </p:nvSpPr>
        <p:spPr bwMode="auto">
          <a:xfrm>
            <a:off x="7391400" y="2667000"/>
            <a:ext cx="3810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7"/>
          <p:cNvSpPr>
            <a:spLocks noChangeShapeType="1"/>
          </p:cNvSpPr>
          <p:nvPr/>
        </p:nvSpPr>
        <p:spPr bwMode="auto">
          <a:xfrm>
            <a:off x="6324600" y="35052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8"/>
          <p:cNvSpPr>
            <a:spLocks noChangeShapeType="1"/>
          </p:cNvSpPr>
          <p:nvPr/>
        </p:nvSpPr>
        <p:spPr bwMode="auto">
          <a:xfrm>
            <a:off x="7315200" y="35052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5715000" y="25908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5699125" y="25257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4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066800" y="4343400"/>
            <a:ext cx="119062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| 5 |  | 7 | 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81000" y="5105400"/>
            <a:ext cx="81915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1| 3 | 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1371600" y="5105400"/>
            <a:ext cx="747713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5 |  | 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2438400" y="5105400"/>
            <a:ext cx="75565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7 | 9 |</a:t>
            </a: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1143000" y="5334000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2057400" y="53340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 flipH="1">
            <a:off x="914400" y="4572000"/>
            <a:ext cx="2286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1676400" y="45720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2209800" y="4572000"/>
            <a:ext cx="3810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457200" y="44196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441325" y="43545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5</a:t>
            </a: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4038600" y="5410200"/>
            <a:ext cx="81915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1| 3 | </a:t>
            </a: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5181600" y="5410200"/>
            <a:ext cx="747713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5 |  | 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6324600" y="5410200"/>
            <a:ext cx="75565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7 |   | 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7391400" y="5410200"/>
            <a:ext cx="100965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 9 | 12 | </a:t>
            </a:r>
          </a:p>
        </p:txBody>
      </p:sp>
      <p:sp>
        <p:nvSpPr>
          <p:cNvPr id="24623" name="Text Box 48"/>
          <p:cNvSpPr txBox="1">
            <a:spLocks noChangeArrowheads="1"/>
          </p:cNvSpPr>
          <p:nvPr/>
        </p:nvSpPr>
        <p:spPr bwMode="auto">
          <a:xfrm>
            <a:off x="4648200" y="4724400"/>
            <a:ext cx="7477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 | 5 | </a:t>
            </a:r>
          </a:p>
        </p:txBody>
      </p:sp>
      <p:sp>
        <p:nvSpPr>
          <p:cNvPr id="24624" name="Text Box 49"/>
          <p:cNvSpPr txBox="1">
            <a:spLocks noChangeArrowheads="1"/>
          </p:cNvSpPr>
          <p:nvPr/>
        </p:nvSpPr>
        <p:spPr bwMode="auto">
          <a:xfrm>
            <a:off x="6858000" y="4724400"/>
            <a:ext cx="7477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 | 9 | </a:t>
            </a:r>
          </a:p>
        </p:txBody>
      </p:sp>
      <p:sp>
        <p:nvSpPr>
          <p:cNvPr id="24625" name="Text Box 50"/>
          <p:cNvSpPr txBox="1">
            <a:spLocks noChangeArrowheads="1"/>
          </p:cNvSpPr>
          <p:nvPr/>
        </p:nvSpPr>
        <p:spPr bwMode="auto">
          <a:xfrm>
            <a:off x="5694363" y="4125913"/>
            <a:ext cx="747712" cy="406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 | 7 | </a:t>
            </a:r>
          </a:p>
        </p:txBody>
      </p:sp>
      <p:sp>
        <p:nvSpPr>
          <p:cNvPr id="24626" name="Line 51"/>
          <p:cNvSpPr>
            <a:spLocks noChangeShapeType="1"/>
          </p:cNvSpPr>
          <p:nvPr/>
        </p:nvSpPr>
        <p:spPr bwMode="auto">
          <a:xfrm flipH="1">
            <a:off x="5105400" y="4343400"/>
            <a:ext cx="685800" cy="381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Line 52"/>
          <p:cNvSpPr>
            <a:spLocks noChangeShapeType="1"/>
          </p:cNvSpPr>
          <p:nvPr/>
        </p:nvSpPr>
        <p:spPr bwMode="auto">
          <a:xfrm>
            <a:off x="6324600" y="4343400"/>
            <a:ext cx="762000" cy="381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Line 53"/>
          <p:cNvSpPr>
            <a:spLocks noChangeShapeType="1"/>
          </p:cNvSpPr>
          <p:nvPr/>
        </p:nvSpPr>
        <p:spPr bwMode="auto">
          <a:xfrm flipH="1">
            <a:off x="4343400" y="4953000"/>
            <a:ext cx="4572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Line 54"/>
          <p:cNvSpPr>
            <a:spLocks noChangeShapeType="1"/>
          </p:cNvSpPr>
          <p:nvPr/>
        </p:nvSpPr>
        <p:spPr bwMode="auto">
          <a:xfrm>
            <a:off x="5257800" y="4953000"/>
            <a:ext cx="2286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55"/>
          <p:cNvSpPr>
            <a:spLocks noChangeShapeType="1"/>
          </p:cNvSpPr>
          <p:nvPr/>
        </p:nvSpPr>
        <p:spPr bwMode="auto">
          <a:xfrm flipH="1">
            <a:off x="6629400" y="4953000"/>
            <a:ext cx="3048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Line 56"/>
          <p:cNvSpPr>
            <a:spLocks noChangeShapeType="1"/>
          </p:cNvSpPr>
          <p:nvPr/>
        </p:nvSpPr>
        <p:spPr bwMode="auto">
          <a:xfrm>
            <a:off x="7543800" y="4953000"/>
            <a:ext cx="2286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Line 57"/>
          <p:cNvSpPr>
            <a:spLocks noChangeShapeType="1"/>
          </p:cNvSpPr>
          <p:nvPr/>
        </p:nvSpPr>
        <p:spPr bwMode="auto">
          <a:xfrm>
            <a:off x="4800600" y="56388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Line 58"/>
          <p:cNvSpPr>
            <a:spLocks noChangeShapeType="1"/>
          </p:cNvSpPr>
          <p:nvPr/>
        </p:nvSpPr>
        <p:spPr bwMode="auto">
          <a:xfrm>
            <a:off x="5867400" y="563880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Line 59"/>
          <p:cNvSpPr>
            <a:spLocks noChangeShapeType="1"/>
          </p:cNvSpPr>
          <p:nvPr/>
        </p:nvSpPr>
        <p:spPr bwMode="auto">
          <a:xfrm>
            <a:off x="7010400" y="56388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4200" y="178560"/>
              <a:ext cx="8277480" cy="591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720" y="171360"/>
                <a:ext cx="8292240" cy="592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15087A-F8FA-45EE-A417-189563B7E7D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Deleting From B-Trees</a:t>
            </a:r>
            <a:br>
              <a:rPr lang="en-US" altLang="en-US" smtClean="0">
                <a:solidFill>
                  <a:srgbClr val="FF3300"/>
                </a:solidFill>
              </a:rPr>
            </a:br>
            <a:r>
              <a:rPr lang="en-US" altLang="en-US" sz="3600" smtClean="0">
                <a:solidFill>
                  <a:srgbClr val="FF3300"/>
                </a:solidFill>
              </a:rPr>
              <a:t>(NOT THE FULL ALGORITHM)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Delete X : Do a find and remove from leaf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Leaf underflows – borrow from a neighbor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E.g. 11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Leaf underflows and can’t borrow – merge nodes, delete parent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E.g. 17</a:t>
            </a:r>
          </a:p>
        </p:txBody>
      </p:sp>
      <p:grpSp>
        <p:nvGrpSpPr>
          <p:cNvPr id="25607" name="Group 4"/>
          <p:cNvGrpSpPr>
            <a:grpSpLocks/>
          </p:cNvGrpSpPr>
          <p:nvPr/>
        </p:nvGrpSpPr>
        <p:grpSpPr bwMode="auto">
          <a:xfrm>
            <a:off x="1295400" y="3733800"/>
            <a:ext cx="6569075" cy="2200275"/>
            <a:chOff x="608" y="1336"/>
            <a:chExt cx="4138" cy="1379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2366" y="133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609" name="Oval 6"/>
            <p:cNvSpPr>
              <a:spLocks noChangeArrowheads="1"/>
            </p:cNvSpPr>
            <p:nvPr/>
          </p:nvSpPr>
          <p:spPr bwMode="auto">
            <a:xfrm>
              <a:off x="3453" y="1756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610" name="Oval 7"/>
            <p:cNvSpPr>
              <a:spLocks noChangeArrowheads="1"/>
            </p:cNvSpPr>
            <p:nvPr/>
          </p:nvSpPr>
          <p:spPr bwMode="auto">
            <a:xfrm>
              <a:off x="1331" y="2445"/>
              <a:ext cx="967" cy="2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608" y="2454"/>
              <a:ext cx="569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612" name="Oval 9"/>
            <p:cNvSpPr>
              <a:spLocks noChangeArrowheads="1"/>
            </p:cNvSpPr>
            <p:nvPr/>
          </p:nvSpPr>
          <p:spPr bwMode="auto">
            <a:xfrm>
              <a:off x="3100" y="2454"/>
              <a:ext cx="968" cy="26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613" name="Oval 10"/>
            <p:cNvSpPr>
              <a:spLocks noChangeArrowheads="1"/>
            </p:cNvSpPr>
            <p:nvPr/>
          </p:nvSpPr>
          <p:spPr bwMode="auto">
            <a:xfrm>
              <a:off x="1510" y="1770"/>
              <a:ext cx="569" cy="22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614" name="Oval 11"/>
            <p:cNvSpPr>
              <a:spLocks noChangeArrowheads="1"/>
            </p:cNvSpPr>
            <p:nvPr/>
          </p:nvSpPr>
          <p:spPr bwMode="auto">
            <a:xfrm>
              <a:off x="2441" y="2463"/>
              <a:ext cx="568" cy="2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615" name="Oval 12"/>
            <p:cNvSpPr>
              <a:spLocks noChangeArrowheads="1"/>
            </p:cNvSpPr>
            <p:nvPr/>
          </p:nvSpPr>
          <p:spPr bwMode="auto">
            <a:xfrm>
              <a:off x="4177" y="2471"/>
              <a:ext cx="569" cy="2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616" name="Freeform 13"/>
            <p:cNvSpPr>
              <a:spLocks/>
            </p:cNvSpPr>
            <p:nvPr/>
          </p:nvSpPr>
          <p:spPr bwMode="auto">
            <a:xfrm>
              <a:off x="1795" y="1573"/>
              <a:ext cx="857" cy="197"/>
            </a:xfrm>
            <a:custGeom>
              <a:avLst/>
              <a:gdLst>
                <a:gd name="T0" fmla="*/ 856 w 857"/>
                <a:gd name="T1" fmla="*/ 0 h 197"/>
                <a:gd name="T2" fmla="*/ 0 w 857"/>
                <a:gd name="T3" fmla="*/ 196 h 197"/>
                <a:gd name="T4" fmla="*/ 0 60000 65536"/>
                <a:gd name="T5" fmla="*/ 0 60000 65536"/>
                <a:gd name="T6" fmla="*/ 0 w 857"/>
                <a:gd name="T7" fmla="*/ 0 h 197"/>
                <a:gd name="T8" fmla="*/ 857 w 857"/>
                <a:gd name="T9" fmla="*/ 197 h 1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197">
                  <a:moveTo>
                    <a:pt x="856" y="0"/>
                  </a:moveTo>
                  <a:lnTo>
                    <a:pt x="0" y="1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4"/>
            <p:cNvSpPr>
              <a:spLocks/>
            </p:cNvSpPr>
            <p:nvPr/>
          </p:nvSpPr>
          <p:spPr bwMode="auto">
            <a:xfrm>
              <a:off x="2651" y="1573"/>
              <a:ext cx="1064" cy="180"/>
            </a:xfrm>
            <a:custGeom>
              <a:avLst/>
              <a:gdLst>
                <a:gd name="T0" fmla="*/ 0 w 1064"/>
                <a:gd name="T1" fmla="*/ 0 h 180"/>
                <a:gd name="T2" fmla="*/ 1063 w 1064"/>
                <a:gd name="T3" fmla="*/ 179 h 180"/>
                <a:gd name="T4" fmla="*/ 0 60000 65536"/>
                <a:gd name="T5" fmla="*/ 0 60000 65536"/>
                <a:gd name="T6" fmla="*/ 0 w 1064"/>
                <a:gd name="T7" fmla="*/ 0 h 180"/>
                <a:gd name="T8" fmla="*/ 1064 w 1064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4" h="180">
                  <a:moveTo>
                    <a:pt x="0" y="0"/>
                  </a:moveTo>
                  <a:lnTo>
                    <a:pt x="1063" y="17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5"/>
            <p:cNvSpPr>
              <a:spLocks/>
            </p:cNvSpPr>
            <p:nvPr/>
          </p:nvSpPr>
          <p:spPr bwMode="auto">
            <a:xfrm>
              <a:off x="893" y="1991"/>
              <a:ext cx="903" cy="463"/>
            </a:xfrm>
            <a:custGeom>
              <a:avLst/>
              <a:gdLst>
                <a:gd name="T0" fmla="*/ 902 w 903"/>
                <a:gd name="T1" fmla="*/ 0 h 463"/>
                <a:gd name="T2" fmla="*/ 0 w 903"/>
                <a:gd name="T3" fmla="*/ 462 h 463"/>
                <a:gd name="T4" fmla="*/ 0 60000 65536"/>
                <a:gd name="T5" fmla="*/ 0 60000 65536"/>
                <a:gd name="T6" fmla="*/ 0 w 903"/>
                <a:gd name="T7" fmla="*/ 0 h 463"/>
                <a:gd name="T8" fmla="*/ 903 w 903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3" h="463">
                  <a:moveTo>
                    <a:pt x="902" y="0"/>
                  </a:moveTo>
                  <a:lnTo>
                    <a:pt x="0" y="46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6"/>
            <p:cNvSpPr>
              <a:spLocks/>
            </p:cNvSpPr>
            <p:nvPr/>
          </p:nvSpPr>
          <p:spPr bwMode="auto">
            <a:xfrm>
              <a:off x="1795" y="1991"/>
              <a:ext cx="21" cy="454"/>
            </a:xfrm>
            <a:custGeom>
              <a:avLst/>
              <a:gdLst>
                <a:gd name="T0" fmla="*/ 0 w 21"/>
                <a:gd name="T1" fmla="*/ 0 h 454"/>
                <a:gd name="T2" fmla="*/ 20 w 21"/>
                <a:gd name="T3" fmla="*/ 453 h 454"/>
                <a:gd name="T4" fmla="*/ 0 60000 65536"/>
                <a:gd name="T5" fmla="*/ 0 60000 65536"/>
                <a:gd name="T6" fmla="*/ 0 w 21"/>
                <a:gd name="T7" fmla="*/ 0 h 454"/>
                <a:gd name="T8" fmla="*/ 21 w 21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454">
                  <a:moveTo>
                    <a:pt x="0" y="0"/>
                  </a:moveTo>
                  <a:lnTo>
                    <a:pt x="20" y="4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17"/>
            <p:cNvSpPr>
              <a:spLocks/>
            </p:cNvSpPr>
            <p:nvPr/>
          </p:nvSpPr>
          <p:spPr bwMode="auto">
            <a:xfrm>
              <a:off x="1795" y="1991"/>
              <a:ext cx="932" cy="472"/>
            </a:xfrm>
            <a:custGeom>
              <a:avLst/>
              <a:gdLst>
                <a:gd name="T0" fmla="*/ 0 w 932"/>
                <a:gd name="T1" fmla="*/ 0 h 472"/>
                <a:gd name="T2" fmla="*/ 931 w 932"/>
                <a:gd name="T3" fmla="*/ 471 h 472"/>
                <a:gd name="T4" fmla="*/ 0 60000 65536"/>
                <a:gd name="T5" fmla="*/ 0 60000 65536"/>
                <a:gd name="T6" fmla="*/ 0 w 932"/>
                <a:gd name="T7" fmla="*/ 0 h 472"/>
                <a:gd name="T8" fmla="*/ 932 w 932"/>
                <a:gd name="T9" fmla="*/ 472 h 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2" h="472">
                  <a:moveTo>
                    <a:pt x="0" y="0"/>
                  </a:moveTo>
                  <a:lnTo>
                    <a:pt x="931" y="47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18"/>
            <p:cNvSpPr>
              <a:spLocks/>
            </p:cNvSpPr>
            <p:nvPr/>
          </p:nvSpPr>
          <p:spPr bwMode="auto">
            <a:xfrm>
              <a:off x="3738" y="1993"/>
              <a:ext cx="725" cy="478"/>
            </a:xfrm>
            <a:custGeom>
              <a:avLst/>
              <a:gdLst>
                <a:gd name="T0" fmla="*/ 0 w 725"/>
                <a:gd name="T1" fmla="*/ 0 h 478"/>
                <a:gd name="T2" fmla="*/ 724 w 725"/>
                <a:gd name="T3" fmla="*/ 477 h 478"/>
                <a:gd name="T4" fmla="*/ 0 60000 65536"/>
                <a:gd name="T5" fmla="*/ 0 60000 65536"/>
                <a:gd name="T6" fmla="*/ 0 w 725"/>
                <a:gd name="T7" fmla="*/ 0 h 478"/>
                <a:gd name="T8" fmla="*/ 725 w 725"/>
                <a:gd name="T9" fmla="*/ 478 h 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5" h="478">
                  <a:moveTo>
                    <a:pt x="0" y="0"/>
                  </a:moveTo>
                  <a:lnTo>
                    <a:pt x="724" y="4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19"/>
            <p:cNvSpPr>
              <a:spLocks/>
            </p:cNvSpPr>
            <p:nvPr/>
          </p:nvSpPr>
          <p:spPr bwMode="auto">
            <a:xfrm>
              <a:off x="3585" y="1993"/>
              <a:ext cx="154" cy="461"/>
            </a:xfrm>
            <a:custGeom>
              <a:avLst/>
              <a:gdLst>
                <a:gd name="T0" fmla="*/ 153 w 154"/>
                <a:gd name="T1" fmla="*/ 0 h 461"/>
                <a:gd name="T2" fmla="*/ 0 w 154"/>
                <a:gd name="T3" fmla="*/ 460 h 461"/>
                <a:gd name="T4" fmla="*/ 0 60000 65536"/>
                <a:gd name="T5" fmla="*/ 0 60000 65536"/>
                <a:gd name="T6" fmla="*/ 0 w 154"/>
                <a:gd name="T7" fmla="*/ 0 h 461"/>
                <a:gd name="T8" fmla="*/ 154 w 154"/>
                <a:gd name="T9" fmla="*/ 461 h 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461">
                  <a:moveTo>
                    <a:pt x="153" y="0"/>
                  </a:moveTo>
                  <a:lnTo>
                    <a:pt x="0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2479" y="1356"/>
              <a:ext cx="3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13:-</a:t>
              </a:r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1589" y="1805"/>
              <a:ext cx="4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6:11</a:t>
              </a:r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47" y="2487"/>
              <a:ext cx="27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3  4</a:t>
              </a:r>
            </a:p>
          </p:txBody>
        </p:sp>
        <p:sp>
          <p:nvSpPr>
            <p:cNvPr id="25626" name="Rectangle 23"/>
            <p:cNvSpPr>
              <a:spLocks noChangeArrowheads="1"/>
            </p:cNvSpPr>
            <p:nvPr/>
          </p:nvSpPr>
          <p:spPr bwMode="auto">
            <a:xfrm>
              <a:off x="1566" y="2478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6  7  8</a:t>
              </a:r>
            </a:p>
          </p:txBody>
        </p:sp>
        <p:sp>
          <p:nvSpPr>
            <p:cNvPr id="25627" name="Rectangle 24"/>
            <p:cNvSpPr>
              <a:spLocks noChangeArrowheads="1"/>
            </p:cNvSpPr>
            <p:nvPr/>
          </p:nvSpPr>
          <p:spPr bwMode="auto">
            <a:xfrm>
              <a:off x="2460" y="2485"/>
              <a:ext cx="52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11 12</a:t>
              </a:r>
            </a:p>
          </p:txBody>
        </p:sp>
        <p:sp>
          <p:nvSpPr>
            <p:cNvPr id="25628" name="Rectangle 25"/>
            <p:cNvSpPr>
              <a:spLocks noChangeArrowheads="1"/>
            </p:cNvSpPr>
            <p:nvPr/>
          </p:nvSpPr>
          <p:spPr bwMode="auto">
            <a:xfrm>
              <a:off x="3324" y="2496"/>
              <a:ext cx="4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tabLst>
                  <a:tab pos="657225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13  14</a:t>
              </a:r>
            </a:p>
          </p:txBody>
        </p:sp>
        <p:sp>
          <p:nvSpPr>
            <p:cNvPr id="25629" name="Rectangle 26"/>
            <p:cNvSpPr>
              <a:spLocks noChangeArrowheads="1"/>
            </p:cNvSpPr>
            <p:nvPr/>
          </p:nvSpPr>
          <p:spPr bwMode="auto">
            <a:xfrm>
              <a:off x="4243" y="2512"/>
              <a:ext cx="42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17 18</a:t>
              </a:r>
            </a:p>
          </p:txBody>
        </p:sp>
        <p:sp>
          <p:nvSpPr>
            <p:cNvPr id="25630" name="Rectangle 27"/>
            <p:cNvSpPr>
              <a:spLocks noChangeArrowheads="1"/>
            </p:cNvSpPr>
            <p:nvPr/>
          </p:nvSpPr>
          <p:spPr bwMode="auto">
            <a:xfrm>
              <a:off x="3594" y="1785"/>
              <a:ext cx="34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defTabSz="828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8675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8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8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8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charset="0"/>
                </a:rPr>
                <a:t>17:-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E90730-75DE-484F-B035-03DDB7BD273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Run Time Analysis of B-Tree Operations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2005013"/>
            <a:ext cx="8355012" cy="4319587"/>
          </a:xfrm>
        </p:spPr>
        <p:txBody>
          <a:bodyPr/>
          <a:lstStyle/>
          <a:p>
            <a:r>
              <a:rPr lang="en-US" altLang="en-US" sz="2800" smtClean="0"/>
              <a:t>For a B-Tree of order M</a:t>
            </a:r>
          </a:p>
          <a:p>
            <a:pPr lvl="1"/>
            <a:r>
              <a:rPr lang="en-US" altLang="en-US" sz="2400" smtClean="0">
                <a:sym typeface="Symbol" pitchFamily="18" charset="2"/>
              </a:rPr>
              <a:t>Each internal node has up to M-1 keys to search</a:t>
            </a:r>
            <a:endParaRPr lang="en-US" altLang="en-US" sz="2400" smtClean="0"/>
          </a:p>
          <a:p>
            <a:pPr lvl="1"/>
            <a:r>
              <a:rPr lang="en-US" altLang="en-US" sz="2400" smtClean="0"/>
              <a:t>Each internal node has between </a:t>
            </a:r>
            <a:r>
              <a:rPr lang="en-US" altLang="en-US" sz="2400" smtClean="0">
                <a:sym typeface="Symbol" pitchFamily="18" charset="2"/>
              </a:rPr>
              <a:t>M/2 and M children</a:t>
            </a:r>
          </a:p>
          <a:p>
            <a:pPr lvl="1"/>
            <a:r>
              <a:rPr lang="en-US" altLang="en-US" sz="2400" smtClean="0">
                <a:solidFill>
                  <a:srgbClr val="0000FF"/>
                </a:solidFill>
                <a:sym typeface="Symbol" pitchFamily="18" charset="2"/>
              </a:rPr>
              <a:t>Depth</a:t>
            </a:r>
            <a:r>
              <a:rPr lang="en-US" altLang="en-US" sz="2400" smtClean="0">
                <a:sym typeface="Symbol" pitchFamily="18" charset="2"/>
              </a:rPr>
              <a:t> of B-Tree storing </a:t>
            </a:r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smtClean="0">
                <a:sym typeface="Symbol" pitchFamily="18" charset="2"/>
              </a:rPr>
              <a:t> items is </a:t>
            </a:r>
            <a:r>
              <a:rPr lang="en-US" altLang="en-US" sz="2400" smtClean="0">
                <a:solidFill>
                  <a:srgbClr val="0000FF"/>
                </a:solidFill>
                <a:sym typeface="Symbol" pitchFamily="18" charset="2"/>
              </a:rPr>
              <a:t>O(log </a:t>
            </a:r>
            <a:r>
              <a:rPr lang="en-US" altLang="en-US" sz="2400" baseline="-25000" smtClean="0">
                <a:solidFill>
                  <a:srgbClr val="0000FF"/>
                </a:solidFill>
                <a:sym typeface="Symbol" pitchFamily="18" charset="2"/>
              </a:rPr>
              <a:t>M/2</a:t>
            </a:r>
            <a:r>
              <a:rPr lang="en-US" altLang="en-US" sz="2400" smtClean="0">
                <a:solidFill>
                  <a:srgbClr val="0000FF"/>
                </a:solidFill>
                <a:sym typeface="Symbol" pitchFamily="18" charset="2"/>
              </a:rPr>
              <a:t> N)</a:t>
            </a:r>
          </a:p>
          <a:p>
            <a:r>
              <a:rPr lang="en-US" altLang="en-US" sz="2800" smtClean="0"/>
              <a:t>Find: Run time is:</a:t>
            </a:r>
          </a:p>
          <a:p>
            <a:pPr lvl="1"/>
            <a:r>
              <a:rPr lang="en-US" altLang="en-US" sz="2400" smtClean="0"/>
              <a:t>O(log M) to binary search which branch to take at each node. </a:t>
            </a:r>
            <a:r>
              <a:rPr lang="en-US" altLang="en-US" sz="2400" smtClean="0">
                <a:solidFill>
                  <a:srgbClr val="FF3300"/>
                </a:solidFill>
              </a:rPr>
              <a:t>But M is small compared to N</a:t>
            </a:r>
            <a:r>
              <a:rPr lang="en-US" altLang="en-US" sz="2400" smtClean="0"/>
              <a:t>.</a:t>
            </a:r>
          </a:p>
          <a:p>
            <a:pPr lvl="1"/>
            <a:r>
              <a:rPr lang="en-US" altLang="en-US" sz="2400" smtClean="0"/>
              <a:t>Total time to find an item is O(depth*log M) = </a:t>
            </a:r>
            <a:r>
              <a:rPr lang="en-US" altLang="en-US" sz="2400" smtClean="0">
                <a:solidFill>
                  <a:srgbClr val="0000FF"/>
                </a:solidFill>
              </a:rPr>
              <a:t>O(log N)</a:t>
            </a:r>
            <a:endParaRPr lang="en-US" altLang="en-US" sz="2000" smtClean="0">
              <a:solidFill>
                <a:srgbClr val="0000FF"/>
              </a:solidFill>
              <a:sym typeface="Symbol" pitchFamily="18" charset="2"/>
            </a:endParaRPr>
          </a:p>
        </p:txBody>
      </p:sp>
      <p:pic>
        <p:nvPicPr>
          <p:cNvPr id="23560" name="Picture 8" descr="C:\Users\shapiro\AppData\Local\Microsoft\Windows\Temporary Internet Files\Content.IE5\EVIHS3PZ\Yay_Eggo_the_WAffle_DOG_by_Wolfdemongirl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10271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81520" y="2878200"/>
              <a:ext cx="4109040" cy="312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1080" y="2869560"/>
                <a:ext cx="4129560" cy="314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1B41F-0683-4092-BFCA-205D0519E9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6888163" y="203200"/>
            <a:ext cx="24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6786563" y="203200"/>
            <a:ext cx="16462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DS.B.22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1198563" y="889000"/>
            <a:ext cx="6656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charset="0"/>
              </a:rPr>
              <a:t>How Do We Select the Order M?</a:t>
            </a: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608012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-   </a:t>
            </a:r>
            <a:r>
              <a:rPr lang="en-US" altLang="en-US" sz="2400">
                <a:solidFill>
                  <a:schemeClr val="accent2"/>
                </a:solidFill>
                <a:latin typeface="Times New Roman" charset="0"/>
              </a:rPr>
              <a:t>In internal memory</a:t>
            </a:r>
            <a:r>
              <a:rPr lang="en-US" altLang="en-US" sz="2400">
                <a:latin typeface="Times New Roman" charset="0"/>
              </a:rPr>
              <a:t>, small orders, like 3 or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     are fine.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-   </a:t>
            </a:r>
            <a:r>
              <a:rPr lang="en-US" altLang="en-US" sz="2400" b="1">
                <a:solidFill>
                  <a:schemeClr val="accent2"/>
                </a:solidFill>
                <a:latin typeface="Times New Roman" charset="0"/>
              </a:rPr>
              <a:t>On disk</a:t>
            </a:r>
            <a:r>
              <a:rPr lang="en-US" altLang="en-US" sz="2400">
                <a:latin typeface="Times New Roman" charset="0"/>
              </a:rPr>
              <a:t>, we have to worry about the number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     of disk accesses to search the index and get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     to the proper leaf.</a:t>
            </a: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5967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Times New Roman" charset="0"/>
              </a:rPr>
              <a:t>Rule: Choose  the largest M so that an internal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Times New Roman" charset="0"/>
              </a:rPr>
              <a:t>node can fit into one physical block of the disk.</a:t>
            </a:r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762000" y="5257800"/>
            <a:ext cx="5770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This leads to typical M’s between 32 and </a:t>
            </a:r>
            <a:r>
              <a:rPr lang="en-US" altLang="en-US" sz="2400">
                <a:solidFill>
                  <a:srgbClr val="FF0000"/>
                </a:solidFill>
                <a:latin typeface="Times New Roman" charset="0"/>
              </a:rPr>
              <a:t>256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</a:rPr>
              <a:t>And keeps the trees as shallow as possible.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879520" y="5020560"/>
              <a:ext cx="835920" cy="90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0520" y="5011920"/>
                <a:ext cx="851760" cy="92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2B6C17-20FD-45AF-BA8B-509DC1CB9E0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286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Summary of B+-Trees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01000" cy="4114800"/>
          </a:xfrm>
        </p:spPr>
        <p:txBody>
          <a:bodyPr/>
          <a:lstStyle/>
          <a:p>
            <a:r>
              <a:rPr lang="en-US" altLang="en-US" sz="2000" smtClean="0"/>
              <a:t>Problem with Binary Search Trees: Must keep tree balanced to allow  fast access to stored items</a:t>
            </a:r>
          </a:p>
          <a:p>
            <a:endParaRPr lang="en-US" altLang="en-US" sz="2000" smtClean="0"/>
          </a:p>
          <a:p>
            <a:r>
              <a:rPr lang="en-US" altLang="en-US" sz="2000" smtClean="0">
                <a:solidFill>
                  <a:schemeClr val="accent2"/>
                </a:solidFill>
              </a:rPr>
              <a:t>Multi-way search trees</a:t>
            </a:r>
            <a:r>
              <a:rPr lang="en-US" altLang="en-US" sz="2000" smtClean="0"/>
              <a:t> (e.g. B-Trees and B+-Trees): </a:t>
            </a:r>
          </a:p>
          <a:p>
            <a:pPr lvl="1"/>
            <a:r>
              <a:rPr lang="en-US" altLang="en-US" sz="2000" smtClean="0"/>
              <a:t>More than two children per node allows shallow trees; all leaves are at the same depth.</a:t>
            </a:r>
          </a:p>
          <a:p>
            <a:pPr lvl="1"/>
            <a:r>
              <a:rPr lang="en-US" altLang="en-US" sz="2000" smtClean="0"/>
              <a:t>Keeping tree balanced at all times.</a:t>
            </a:r>
          </a:p>
          <a:p>
            <a:pPr lvl="1"/>
            <a:r>
              <a:rPr lang="en-US" altLang="en-US" sz="2000" smtClean="0"/>
              <a:t>Excellent for indexes in database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B-Trees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B-Trees (and B+-Trees) are used heavily in databases.</a:t>
            </a:r>
          </a:p>
          <a:p>
            <a:r>
              <a:rPr lang="en-US" altLang="en-US" smtClean="0"/>
              <a:t>They are </a:t>
            </a:r>
            <a:r>
              <a:rPr lang="en-US" altLang="en-US" smtClean="0">
                <a:solidFill>
                  <a:srgbClr val="FF0000"/>
                </a:solidFill>
              </a:rPr>
              <a:t>NOT</a:t>
            </a:r>
            <a:r>
              <a:rPr lang="en-US" altLang="en-US" smtClean="0"/>
              <a:t> binary trees.</a:t>
            </a:r>
          </a:p>
          <a:p>
            <a:r>
              <a:rPr lang="en-US" altLang="en-US" smtClean="0"/>
              <a:t>They are </a:t>
            </a:r>
            <a:r>
              <a:rPr lang="en-US" altLang="en-US" smtClean="0">
                <a:solidFill>
                  <a:srgbClr val="7030A0"/>
                </a:solidFill>
              </a:rPr>
              <a:t>multi-way search trees </a:t>
            </a:r>
            <a:r>
              <a:rPr lang="en-US" altLang="en-US" smtClean="0"/>
              <a:t>that are kept somewhat shallow to limit disk accesses. 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AAE9FC-F9CE-4190-8B81-0B477755BA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(Just the Idea)</a:t>
            </a: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A036FE-3245-4E0C-BA64-24DFD681767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pic>
        <p:nvPicPr>
          <p:cNvPr id="5126" name="Picture 2" descr="C:\Users\shapiro\AppData\Local\Microsoft\Windows\Temporary Internet Files\Content.IE5\GZMR2QW9\201210171930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00233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Relational Databases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altLang="en-US" sz="2400" smtClean="0"/>
              <a:t>A </a:t>
            </a:r>
            <a:r>
              <a:rPr lang="en-US" altLang="en-US" sz="2400" smtClean="0">
                <a:solidFill>
                  <a:srgbClr val="FF0000"/>
                </a:solidFill>
              </a:rPr>
              <a:t>relational database </a:t>
            </a:r>
            <a:r>
              <a:rPr lang="en-US" altLang="en-US" sz="2400" smtClean="0"/>
              <a:t>is conceptually a set of 2D tables.</a:t>
            </a:r>
          </a:p>
          <a:p>
            <a:r>
              <a:rPr lang="en-US" altLang="en-US" sz="2400" smtClean="0"/>
              <a:t>The columns of a table are called </a:t>
            </a:r>
            <a:r>
              <a:rPr lang="en-US" altLang="en-US" sz="2400" smtClean="0">
                <a:solidFill>
                  <a:srgbClr val="FF0000"/>
                </a:solidFill>
              </a:rPr>
              <a:t>attributes</a:t>
            </a:r>
            <a:r>
              <a:rPr lang="en-US" altLang="en-US" sz="2400" smtClean="0"/>
              <a:t>; they are the keys. </a:t>
            </a:r>
          </a:p>
          <a:p>
            <a:r>
              <a:rPr lang="en-US" altLang="en-US" sz="2400" smtClean="0"/>
              <a:t>Each table has at least one </a:t>
            </a:r>
            <a:r>
              <a:rPr lang="en-US" altLang="en-US" sz="2400" smtClean="0">
                <a:solidFill>
                  <a:srgbClr val="FF0000"/>
                </a:solidFill>
              </a:rPr>
              <a:t>primary key </a:t>
            </a:r>
            <a:r>
              <a:rPr lang="en-US" altLang="en-US" sz="2400" smtClean="0"/>
              <a:t>by which it can be accessed rapidly.</a:t>
            </a:r>
          </a:p>
          <a:p>
            <a:r>
              <a:rPr lang="en-US" altLang="en-US" sz="2400" smtClean="0"/>
              <a:t>The rows are the different data records, each having a unique primary key.</a:t>
            </a:r>
          </a:p>
          <a:p>
            <a:r>
              <a:rPr lang="en-US" altLang="en-US" sz="2400" smtClean="0"/>
              <a:t>B+ trees are one very common implementation for these tables. In </a:t>
            </a:r>
            <a:r>
              <a:rPr lang="en-US" altLang="en-US" sz="2400" smtClean="0">
                <a:solidFill>
                  <a:srgbClr val="FF0000"/>
                </a:solidFill>
              </a:rPr>
              <a:t>B+</a:t>
            </a:r>
            <a:r>
              <a:rPr lang="en-US" altLang="en-US" sz="2400" smtClean="0"/>
              <a:t> trees, the data are stored only in </a:t>
            </a:r>
            <a:r>
              <a:rPr lang="en-US" altLang="en-US" sz="2400" smtClean="0">
                <a:solidFill>
                  <a:srgbClr val="FF0000"/>
                </a:solidFill>
              </a:rPr>
              <a:t>the leaf nodes</a:t>
            </a:r>
            <a:r>
              <a:rPr lang="en-US" altLang="en-US" sz="2400" smtClean="0"/>
              <a:t>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43E8C-65F6-49B0-9A19-CB29A1F6FE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Creating a table in SQL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/>
              <a:t>create table Company </a:t>
            </a:r>
          </a:p>
          <a:p>
            <a:pPr>
              <a:buFontTx/>
              <a:buNone/>
            </a:pPr>
            <a:r>
              <a:rPr lang="en-US" altLang="en-US" sz="2000" smtClean="0"/>
              <a:t>	(</a:t>
            </a:r>
            <a:r>
              <a:rPr lang="en-US" altLang="en-US" sz="2000" smtClean="0">
                <a:solidFill>
                  <a:srgbClr val="FF0000"/>
                </a:solidFill>
              </a:rPr>
              <a:t>cname varchar(20) primary key</a:t>
            </a:r>
            <a:r>
              <a:rPr lang="en-US" altLang="en-US" sz="2000" smtClean="0"/>
              <a:t>, </a:t>
            </a:r>
          </a:p>
          <a:p>
            <a:pPr>
              <a:buFontTx/>
              <a:buNone/>
            </a:pPr>
            <a:r>
              <a:rPr lang="en-US" altLang="en-US" sz="2000" smtClean="0"/>
              <a:t>	country varchar(20), </a:t>
            </a:r>
          </a:p>
          <a:p>
            <a:pPr>
              <a:buFontTx/>
              <a:buNone/>
            </a:pPr>
            <a:r>
              <a:rPr lang="en-US" altLang="en-US" sz="2000" smtClean="0"/>
              <a:t>	no_employees int, </a:t>
            </a:r>
          </a:p>
          <a:p>
            <a:pPr>
              <a:buFontTx/>
              <a:buNone/>
            </a:pPr>
            <a:r>
              <a:rPr lang="en-US" altLang="en-US" sz="2000" smtClean="0"/>
              <a:t>	for_profit char(1)); </a:t>
            </a:r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  <a:p>
            <a:pPr>
              <a:buFontTx/>
              <a:buNone/>
            </a:pPr>
            <a:r>
              <a:rPr lang="en-US" altLang="en-US" sz="2000" smtClean="0"/>
              <a:t>insert into Company values ('</a:t>
            </a:r>
            <a:r>
              <a:rPr lang="en-US" altLang="en-US" sz="2000" smtClean="0">
                <a:solidFill>
                  <a:srgbClr val="FF0000"/>
                </a:solidFill>
              </a:rPr>
              <a:t>GizmoWorks</a:t>
            </a:r>
            <a:r>
              <a:rPr lang="en-US" altLang="en-US" sz="2000" smtClean="0"/>
              <a:t>', 'USA', 20000,'y'); </a:t>
            </a:r>
          </a:p>
          <a:p>
            <a:pPr>
              <a:buFontTx/>
              <a:buNone/>
            </a:pPr>
            <a:r>
              <a:rPr lang="en-US" altLang="en-US" sz="2000" smtClean="0"/>
              <a:t>insert into Company values ('</a:t>
            </a:r>
            <a:r>
              <a:rPr lang="en-US" altLang="en-US" sz="2000" smtClean="0">
                <a:solidFill>
                  <a:srgbClr val="FF0000"/>
                </a:solidFill>
              </a:rPr>
              <a:t>Canon</a:t>
            </a:r>
            <a:r>
              <a:rPr lang="en-US" altLang="en-US" sz="2000" smtClean="0"/>
              <a:t>', 'Japan', 50000,'y'); </a:t>
            </a:r>
          </a:p>
          <a:p>
            <a:pPr>
              <a:buFontTx/>
              <a:buNone/>
            </a:pPr>
            <a:r>
              <a:rPr lang="en-US" altLang="en-US" sz="2000" smtClean="0"/>
              <a:t>insert into Company values ('</a:t>
            </a:r>
            <a:r>
              <a:rPr lang="en-US" altLang="en-US" sz="2000" smtClean="0">
                <a:solidFill>
                  <a:srgbClr val="FF0000"/>
                </a:solidFill>
              </a:rPr>
              <a:t>Hitachi</a:t>
            </a:r>
            <a:r>
              <a:rPr lang="en-US" altLang="en-US" sz="2000" smtClean="0"/>
              <a:t>', 'Japan', 30000,'y'); </a:t>
            </a:r>
          </a:p>
          <a:p>
            <a:pPr>
              <a:buFontTx/>
              <a:buNone/>
            </a:pPr>
            <a:r>
              <a:rPr lang="en-US" altLang="en-US" sz="2000" smtClean="0"/>
              <a:t>insert into Company values('</a:t>
            </a:r>
            <a:r>
              <a:rPr lang="en-US" altLang="en-US" sz="2000" smtClean="0">
                <a:solidFill>
                  <a:srgbClr val="FF0000"/>
                </a:solidFill>
              </a:rPr>
              <a:t>Charity</a:t>
            </a:r>
            <a:r>
              <a:rPr lang="en-US" altLang="en-US" sz="2000" smtClean="0"/>
              <a:t>', 'Canada', 500,'n'); 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82177E-AB55-4A1B-95E5-4C35DED55B7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Company Table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1E2BD-5EC9-4D07-B421-B28C0325BB1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19200" y="2667000"/>
            <a:ext cx="693420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cname		</a:t>
            </a:r>
            <a:r>
              <a:rPr lang="en-US" altLang="en-US" sz="2000"/>
              <a:t>country	   no_employees	for_profit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GizmoWorks</a:t>
            </a:r>
            <a:r>
              <a:rPr lang="en-US" altLang="en-US" sz="2000"/>
              <a:t>	 USA	        20000	     	    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Canon</a:t>
            </a:r>
            <a:r>
              <a:rPr lang="en-US" altLang="en-US" sz="2000"/>
              <a:t>		Japan	        50000	  	    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Hitachi</a:t>
            </a:r>
            <a:r>
              <a:rPr lang="en-US" altLang="en-US" sz="2000"/>
              <a:t>		Japan	        30000	  	    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Charity</a:t>
            </a:r>
            <a:r>
              <a:rPr lang="en-US" altLang="en-US" sz="2000"/>
              <a:t>		Canada	            500	     	    n </a:t>
            </a:r>
          </a:p>
        </p:txBody>
      </p:sp>
      <p:cxnSp>
        <p:nvCxnSpPr>
          <p:cNvPr id="8199" name="Straight Connector 12"/>
          <p:cNvCxnSpPr>
            <a:cxnSpLocks noChangeShapeType="1"/>
          </p:cNvCxnSpPr>
          <p:nvPr/>
        </p:nvCxnSpPr>
        <p:spPr bwMode="auto">
          <a:xfrm>
            <a:off x="4191000" y="2667000"/>
            <a:ext cx="0" cy="1631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Connector 13"/>
          <p:cNvCxnSpPr>
            <a:cxnSpLocks noChangeShapeType="1"/>
          </p:cNvCxnSpPr>
          <p:nvPr/>
        </p:nvCxnSpPr>
        <p:spPr bwMode="auto">
          <a:xfrm>
            <a:off x="2971800" y="2667000"/>
            <a:ext cx="0" cy="1631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14"/>
          <p:cNvCxnSpPr>
            <a:cxnSpLocks noChangeShapeType="1"/>
          </p:cNvCxnSpPr>
          <p:nvPr/>
        </p:nvCxnSpPr>
        <p:spPr bwMode="auto">
          <a:xfrm>
            <a:off x="6248400" y="2667000"/>
            <a:ext cx="0" cy="1631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16"/>
          <p:cNvCxnSpPr>
            <a:cxnSpLocks noChangeShapeType="1"/>
          </p:cNvCxnSpPr>
          <p:nvPr/>
        </p:nvCxnSpPr>
        <p:spPr bwMode="auto">
          <a:xfrm>
            <a:off x="1219200" y="3048000"/>
            <a:ext cx="6934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3" name="TextBox 1"/>
          <p:cNvSpPr txBox="1">
            <a:spLocks noChangeArrowheads="1"/>
          </p:cNvSpPr>
          <p:nvPr/>
        </p:nvSpPr>
        <p:spPr bwMode="auto">
          <a:xfrm>
            <a:off x="1219200" y="1981200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primary key</a:t>
            </a:r>
          </a:p>
        </p:txBody>
      </p:sp>
      <p:cxnSp>
        <p:nvCxnSpPr>
          <p:cNvPr id="8204" name="Straight Arrow Connector 3"/>
          <p:cNvCxnSpPr>
            <a:cxnSpLocks noChangeShapeType="1"/>
            <a:stCxn id="8203" idx="2"/>
          </p:cNvCxnSpPr>
          <p:nvPr/>
        </p:nvCxnSpPr>
        <p:spPr bwMode="auto">
          <a:xfrm>
            <a:off x="1973263" y="2381250"/>
            <a:ext cx="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Queries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select * from Company;</a:t>
            </a:r>
          </a:p>
          <a:p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select cname from Company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   where no_employees = 500;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select cname, country from Company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   where no_employees &gt; 20000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              no_employees &lt; 50000;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72D5A4-1559-4854-8573-E703CFC55C2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0" y="152400"/>
            <a:ext cx="4119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create table Company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(</a:t>
            </a:r>
            <a:r>
              <a:rPr lang="en-US" altLang="en-US" sz="1600">
                <a:solidFill>
                  <a:srgbClr val="FF0000"/>
                </a:solidFill>
              </a:rPr>
              <a:t>cname varchar(20) primary key</a:t>
            </a:r>
            <a:r>
              <a:rPr lang="en-US" altLang="en-US" sz="1600"/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country varchar(20),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no_employees int,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for_profit char(1));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Spring 2016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Data Structures &amp; Algorithms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3E205C-7F27-45F8-9AD3-7986D9A5719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639763" y="1784350"/>
            <a:ext cx="78152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B+-Trees are </a:t>
            </a:r>
            <a:r>
              <a:rPr lang="en-US" altLang="en-US" sz="2000">
                <a:solidFill>
                  <a:schemeClr val="accent2"/>
                </a:solidFill>
              </a:rPr>
              <a:t>multi-way search trees </a:t>
            </a:r>
            <a:r>
              <a:rPr lang="en-US" altLang="en-US" sz="2000"/>
              <a:t>commonly used in database systems or other applications where data is stored externally on disks and keeping the tree shallow is important.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593725" y="3081338"/>
            <a:ext cx="70897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A </a:t>
            </a:r>
            <a:r>
              <a:rPr lang="en-US" altLang="en-US" sz="2000">
                <a:solidFill>
                  <a:schemeClr val="accent2"/>
                </a:solidFill>
              </a:rPr>
              <a:t>B+-Tree of order M</a:t>
            </a:r>
            <a:r>
              <a:rPr lang="en-US" altLang="en-US" sz="2000"/>
              <a:t> has the following properties: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1. The </a:t>
            </a:r>
            <a:r>
              <a:rPr lang="en-US" altLang="en-US" sz="2000">
                <a:solidFill>
                  <a:schemeClr val="accent2"/>
                </a:solidFill>
              </a:rPr>
              <a:t>root</a:t>
            </a:r>
            <a:r>
              <a:rPr lang="en-US" altLang="en-US" sz="2000"/>
              <a:t> is either a leaf or has </a:t>
            </a:r>
            <a:r>
              <a:rPr lang="en-US" altLang="en-US" sz="2000">
                <a:solidFill>
                  <a:schemeClr val="accent2"/>
                </a:solidFill>
              </a:rPr>
              <a:t>between 2 and M children</a:t>
            </a: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2. All nonleaf nodes (except the root) have </a:t>
            </a:r>
            <a:r>
              <a:rPr lang="en-US" altLang="en-US" sz="2000">
                <a:solidFill>
                  <a:schemeClr val="accent2"/>
                </a:solidFill>
              </a:rPr>
              <a:t>between </a:t>
            </a:r>
            <a:r>
              <a:rPr lang="en-US" altLang="en-US" sz="2000">
                <a:solidFill>
                  <a:schemeClr val="accent2"/>
                </a:solidFill>
                <a:sym typeface="Symbol" pitchFamily="18" charset="2"/>
              </a:rPr>
              <a:t>M/2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sym typeface="Symbol" pitchFamily="18" charset="2"/>
              </a:rPr>
              <a:t>	and M children.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itchFamily="18" charset="2"/>
              </a:rPr>
              <a:t>   3. </a:t>
            </a:r>
            <a:r>
              <a:rPr lang="en-US" altLang="en-US" sz="2000">
                <a:solidFill>
                  <a:schemeClr val="accent2"/>
                </a:solidFill>
                <a:sym typeface="Symbol" pitchFamily="18" charset="2"/>
              </a:rPr>
              <a:t>All leaves are at the same depth.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990600" y="4800600"/>
            <a:ext cx="6365875" cy="1320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All data records are stored at the </a:t>
            </a:r>
            <a:r>
              <a:rPr lang="en-US" altLang="en-US" sz="2000" b="1">
                <a:solidFill>
                  <a:schemeClr val="tx2"/>
                </a:solidFill>
              </a:rPr>
              <a:t>leaves</a:t>
            </a:r>
            <a:r>
              <a:rPr lang="en-US" altLang="en-US" sz="2000">
                <a:solidFill>
                  <a:srgbClr val="FF3300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Internal nodes have “keys” guiding to the leaves.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Leaves store between </a:t>
            </a:r>
            <a:r>
              <a:rPr lang="en-US" altLang="en-US" sz="2000">
                <a:solidFill>
                  <a:schemeClr val="accent2"/>
                </a:solidFill>
                <a:sym typeface="Symbol" pitchFamily="18" charset="2"/>
              </a:rPr>
              <a:t>L/2</a:t>
            </a:r>
            <a:r>
              <a:rPr lang="en-US" altLang="en-US" sz="2000">
                <a:solidFill>
                  <a:srgbClr val="FF3300"/>
                </a:solidFill>
                <a:sym typeface="Symbol" pitchFamily="18" charset="2"/>
              </a:rPr>
              <a:t> and </a:t>
            </a:r>
            <a:r>
              <a:rPr lang="en-US" altLang="en-US" sz="200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altLang="en-US" sz="2000">
                <a:solidFill>
                  <a:srgbClr val="FF3300"/>
                </a:solidFill>
                <a:sym typeface="Symbol" pitchFamily="18" charset="2"/>
              </a:rPr>
              <a:t> data records,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sym typeface="Symbol" pitchFamily="18" charset="2"/>
              </a:rPr>
              <a:t>where L can be equal to M (default) or can be different.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65163" y="646113"/>
            <a:ext cx="78136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3300"/>
                </a:solidFill>
              </a:rPr>
              <a:t>B+-Trees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e373">
  <a:themeElements>
    <a:clrScheme name="cse37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e37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se37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37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37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37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37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37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37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C:\apps\msoffice\Templates\cse373.pot</Template>
  <TotalTime>31172</TotalTime>
  <Words>1801</Words>
  <Application>Microsoft Office PowerPoint</Application>
  <PresentationFormat>On-screen Show (4:3)</PresentationFormat>
  <Paragraphs>430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Symbol</vt:lpstr>
      <vt:lpstr>Times New Roman</vt:lpstr>
      <vt:lpstr>cse373</vt:lpstr>
      <vt:lpstr>CSE373: Data Structures &amp; Algorithms Lecture 15: B-Trees</vt:lpstr>
      <vt:lpstr>Announcements</vt:lpstr>
      <vt:lpstr>B-Trees Introduction</vt:lpstr>
      <vt:lpstr>Example (Just the Idea)</vt:lpstr>
      <vt:lpstr>Relational Databases</vt:lpstr>
      <vt:lpstr>Creating a table in SQL</vt:lpstr>
      <vt:lpstr>Company Table</vt:lpstr>
      <vt:lpstr>Queries</vt:lpstr>
      <vt:lpstr>PowerPoint Presentation</vt:lpstr>
      <vt:lpstr>B+-Tree Details</vt:lpstr>
      <vt:lpstr>Properties of B+-Trees</vt:lpstr>
      <vt:lpstr>PowerPoint Presentation</vt:lpstr>
      <vt:lpstr>PowerPoint Presentation</vt:lpstr>
      <vt:lpstr> Searching in B-trees</vt:lpstr>
      <vt:lpstr>PowerPoint Presentation</vt:lpstr>
      <vt:lpstr>Inserting into B-Trees The Idea</vt:lpstr>
      <vt:lpstr>Inserting into B-Trees The Idea</vt:lpstr>
      <vt:lpstr>PowerPoint Presentation</vt:lpstr>
      <vt:lpstr>PowerPoint Presentation</vt:lpstr>
      <vt:lpstr>Inserting into B-Trees The Idea</vt:lpstr>
      <vt:lpstr>Inserting into B-Trees The Idea</vt:lpstr>
      <vt:lpstr>Inserting into B-Trees The Idea</vt:lpstr>
      <vt:lpstr>Example of Insertions into a B+ tree with M=3, L=2</vt:lpstr>
      <vt:lpstr>Deleting From B-Trees (NOT THE FULL ALGORITHM)</vt:lpstr>
      <vt:lpstr>Run Time Analysis of B-Tree Operations</vt:lpstr>
      <vt:lpstr>PowerPoint Presentation</vt:lpstr>
      <vt:lpstr>Summary of B+-Trees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Splay Trees</dc:title>
  <dc:creator>Douglas Johnson</dc:creator>
  <cp:lastModifiedBy>lshapiro</cp:lastModifiedBy>
  <cp:revision>83</cp:revision>
  <cp:lastPrinted>2002-04-19T06:34:41Z</cp:lastPrinted>
  <dcterms:created xsi:type="dcterms:W3CDTF">2002-04-12T23:10:34Z</dcterms:created>
  <dcterms:modified xsi:type="dcterms:W3CDTF">2016-04-25T21:50:34Z</dcterms:modified>
</cp:coreProperties>
</file>