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2.xml" ContentType="application/vnd.openxmlformats-officedocument.presentationml.notesSlide+xml"/>
  <Override PartName="/ppt/ink/ink2.xml" ContentType="application/inkml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3.xml" ContentType="application/vnd.openxmlformats-officedocument.presentationml.notesSlide+xml"/>
  <Override PartName="/ppt/ink/ink3.xml" ContentType="application/inkml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6.xml" ContentType="application/vnd.openxmlformats-officedocument.presentationml.notesSlide+xml"/>
  <Override PartName="/ppt/tags/tag132.xml" ContentType="application/vnd.openxmlformats-officedocument.presentationml.tags+xml"/>
  <Override PartName="/ppt/notesSlides/notesSlide17.xml" ContentType="application/vnd.openxmlformats-officedocument.presentationml.notesSlide+xml"/>
  <Override PartName="/ppt/tags/tag133.xml" ContentType="application/vnd.openxmlformats-officedocument.presentationml.tags+xml"/>
  <Override PartName="/ppt/notesSlides/notesSlide18.xml" ContentType="application/vnd.openxmlformats-officedocument.presentationml.notesSlide+xml"/>
  <Override PartName="/ppt/ink/ink4.xml" ContentType="application/inkml+xml"/>
  <Override PartName="/ppt/tags/tag134.xml" ContentType="application/vnd.openxmlformats-officedocument.presentationml.tags+xml"/>
  <Override PartName="/ppt/notesSlides/notesSlide19.xml" ContentType="application/vnd.openxmlformats-officedocument.presentationml.notesSlide+xml"/>
  <Override PartName="/ppt/ink/ink5.xml" ContentType="application/inkml+xml"/>
  <Override PartName="/ppt/tags/tag135.xml" ContentType="application/vnd.openxmlformats-officedocument.presentationml.tags+xml"/>
  <Override PartName="/ppt/notesSlides/notesSlide20.xml" ContentType="application/vnd.openxmlformats-officedocument.presentationml.notesSlide+xml"/>
  <Override PartName="/ppt/ink/ink6.xml" ContentType="application/inkml+xml"/>
  <Override PartName="/ppt/tags/tag13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4.xml" ContentType="application/vnd.openxmlformats-officedocument.presentationml.notesSlide+xml"/>
  <Override PartName="/ppt/ink/ink7.xml" ContentType="application/inkml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5.xml" ContentType="application/vnd.openxmlformats-officedocument.presentationml.notesSlide+xml"/>
  <Override PartName="/ppt/ink/ink8.xml" ContentType="application/inkml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ink/ink9.xml" ContentType="application/inkml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8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9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0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31.xml" ContentType="application/vnd.openxmlformats-officedocument.presentationml.notesSlide+xml"/>
  <Override PartName="/ppt/ink/ink10.xml" ContentType="application/inkml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32.xml" ContentType="application/vnd.openxmlformats-officedocument.presentationml.notesSlide+xml"/>
  <Override PartName="/ppt/ink/ink11.xml" ContentType="application/inkml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33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4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5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36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37.xml" ContentType="application/vnd.openxmlformats-officedocument.presentationml.notesSlide+xml"/>
  <Override PartName="/ppt/ink/ink12.xml" ContentType="application/inkml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38.xml" ContentType="application/vnd.openxmlformats-officedocument.presentationml.notesSlide+xml"/>
  <Override PartName="/ppt/ink/ink13.xml" ContentType="application/inkml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39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40.xml" ContentType="application/vnd.openxmlformats-officedocument.presentationml.notesSlide+xml"/>
  <Override PartName="/ppt/ink/ink14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15.xml" ContentType="application/inkml+xml"/>
  <Override PartName="/ppt/notesSlides/notesSlide4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56" r:id="rId2"/>
    <p:sldId id="382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79" r:id="rId15"/>
    <p:sldId id="384" r:id="rId16"/>
    <p:sldId id="380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85" r:id="rId47"/>
    <p:sldId id="386" r:id="rId48"/>
    <p:sldId id="378" r:id="rId49"/>
    <p:sldId id="383" r:id="rId5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3D"/>
    <a:srgbClr val="950097"/>
    <a:srgbClr val="119F33"/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5" autoAdjust="0"/>
    <p:restoredTop sz="94660"/>
  </p:normalViewPr>
  <p:slideViewPr>
    <p:cSldViewPr>
      <p:cViewPr varScale="1">
        <p:scale>
          <a:sx n="58" d="100"/>
          <a:sy n="58" d="100"/>
        </p:scale>
        <p:origin x="14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Linear Probing</a:t>
            </a:r>
          </a:p>
        </c:rich>
      </c:tx>
      <c:layout>
        <c:manualLayout>
          <c:xMode val="edge"/>
          <c:yMode val="edge"/>
          <c:x val="0.32518744531933502"/>
          <c:y val="2.3148148148148098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2"/>
          <c:order val="0"/>
          <c:tx>
            <c:strRef>
              <c:f>'open addressing hash tables'!$D$2</c:f>
              <c:strCache>
                <c:ptCount val="1"/>
                <c:pt idx="0">
                  <c:v>linear probing found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'open addressing hash tables'!$A$3:$A$85</c:f>
              <c:numCache>
                <c:formatCode>0.00</c:formatCode>
                <c:ptCount val="8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</c:numCache>
            </c:numRef>
          </c:xVal>
          <c:yVal>
            <c:numRef>
              <c:f>'open addressing hash tables'!$D$3:$D$85</c:f>
              <c:numCache>
                <c:formatCode>0.00</c:formatCode>
                <c:ptCount val="83"/>
                <c:pt idx="0">
                  <c:v>1.005050505050505</c:v>
                </c:pt>
                <c:pt idx="1">
                  <c:v>1.010204081632653</c:v>
                </c:pt>
                <c:pt idx="2">
                  <c:v>1.0154639175257729</c:v>
                </c:pt>
                <c:pt idx="3">
                  <c:v>1.020833333333333</c:v>
                </c:pt>
                <c:pt idx="4">
                  <c:v>1.0263157894736841</c:v>
                </c:pt>
                <c:pt idx="5">
                  <c:v>1.031914893617021</c:v>
                </c:pt>
                <c:pt idx="6">
                  <c:v>1.0376344086021501</c:v>
                </c:pt>
                <c:pt idx="7">
                  <c:v>1.043478260869565</c:v>
                </c:pt>
                <c:pt idx="8">
                  <c:v>1.0494505494505499</c:v>
                </c:pt>
                <c:pt idx="9">
                  <c:v>1.055555555555556</c:v>
                </c:pt>
                <c:pt idx="10">
                  <c:v>1.061797752808989</c:v>
                </c:pt>
                <c:pt idx="11">
                  <c:v>1.0681818181818179</c:v>
                </c:pt>
                <c:pt idx="12">
                  <c:v>1.0747126436781611</c:v>
                </c:pt>
                <c:pt idx="13">
                  <c:v>1.081395348837209</c:v>
                </c:pt>
                <c:pt idx="14">
                  <c:v>1.088235294117647</c:v>
                </c:pt>
                <c:pt idx="15">
                  <c:v>1.0952380952380949</c:v>
                </c:pt>
                <c:pt idx="16">
                  <c:v>1.102409638554217</c:v>
                </c:pt>
                <c:pt idx="17">
                  <c:v>1.1097560975609759</c:v>
                </c:pt>
                <c:pt idx="18">
                  <c:v>1.117283950617284</c:v>
                </c:pt>
                <c:pt idx="19">
                  <c:v>1.125</c:v>
                </c:pt>
                <c:pt idx="20">
                  <c:v>1.1329113924050629</c:v>
                </c:pt>
                <c:pt idx="21">
                  <c:v>1.141025641025641</c:v>
                </c:pt>
                <c:pt idx="22">
                  <c:v>1.14935064935065</c:v>
                </c:pt>
                <c:pt idx="23">
                  <c:v>1.1578947368421051</c:v>
                </c:pt>
                <c:pt idx="24">
                  <c:v>1.1666666666666661</c:v>
                </c:pt>
                <c:pt idx="25">
                  <c:v>1.1756756756756761</c:v>
                </c:pt>
                <c:pt idx="26">
                  <c:v>1.1849315068493149</c:v>
                </c:pt>
                <c:pt idx="27">
                  <c:v>1.194444444444444</c:v>
                </c:pt>
                <c:pt idx="28">
                  <c:v>1.204225352112676</c:v>
                </c:pt>
                <c:pt idx="29">
                  <c:v>1.214285714285714</c:v>
                </c:pt>
                <c:pt idx="30">
                  <c:v>1.22463768115942</c:v>
                </c:pt>
                <c:pt idx="31">
                  <c:v>1.2352941176470591</c:v>
                </c:pt>
                <c:pt idx="32">
                  <c:v>1.2462686567164181</c:v>
                </c:pt>
                <c:pt idx="33">
                  <c:v>1.257575757575758</c:v>
                </c:pt>
                <c:pt idx="34">
                  <c:v>1.2692307692307701</c:v>
                </c:pt>
                <c:pt idx="35">
                  <c:v>1.28125</c:v>
                </c:pt>
                <c:pt idx="36">
                  <c:v>1.2936507936507939</c:v>
                </c:pt>
                <c:pt idx="37">
                  <c:v>1.306451612903226</c:v>
                </c:pt>
                <c:pt idx="38">
                  <c:v>1.319672131147541</c:v>
                </c:pt>
                <c:pt idx="39">
                  <c:v>1.333333333333333</c:v>
                </c:pt>
                <c:pt idx="40">
                  <c:v>1.347457627118644</c:v>
                </c:pt>
                <c:pt idx="41">
                  <c:v>1.3620689655172411</c:v>
                </c:pt>
                <c:pt idx="42">
                  <c:v>1.3771929824561411</c:v>
                </c:pt>
                <c:pt idx="43">
                  <c:v>1.392857142857143</c:v>
                </c:pt>
                <c:pt idx="44">
                  <c:v>1.4090909090909089</c:v>
                </c:pt>
                <c:pt idx="45">
                  <c:v>1.425925925925926</c:v>
                </c:pt>
                <c:pt idx="46">
                  <c:v>1.443396226415095</c:v>
                </c:pt>
                <c:pt idx="47">
                  <c:v>1.4615384615384619</c:v>
                </c:pt>
                <c:pt idx="48">
                  <c:v>1.4803921568627461</c:v>
                </c:pt>
                <c:pt idx="49">
                  <c:v>1.5</c:v>
                </c:pt>
                <c:pt idx="50">
                  <c:v>1.520408163265307</c:v>
                </c:pt>
                <c:pt idx="51">
                  <c:v>1.541666666666667</c:v>
                </c:pt>
                <c:pt idx="52">
                  <c:v>1.563829787234043</c:v>
                </c:pt>
                <c:pt idx="53">
                  <c:v>1.586956521739131</c:v>
                </c:pt>
                <c:pt idx="54">
                  <c:v>1.611111111111112</c:v>
                </c:pt>
                <c:pt idx="55">
                  <c:v>1.6363636363636369</c:v>
                </c:pt>
                <c:pt idx="56">
                  <c:v>1.6627906976744189</c:v>
                </c:pt>
                <c:pt idx="57">
                  <c:v>1.6904761904761909</c:v>
                </c:pt>
                <c:pt idx="58">
                  <c:v>1.7195121951219521</c:v>
                </c:pt>
                <c:pt idx="59">
                  <c:v>1.7500000000000011</c:v>
                </c:pt>
                <c:pt idx="60">
                  <c:v>1.782051282051283</c:v>
                </c:pt>
                <c:pt idx="61">
                  <c:v>1.815789473684212</c:v>
                </c:pt>
                <c:pt idx="62">
                  <c:v>1.8513513513513531</c:v>
                </c:pt>
                <c:pt idx="63">
                  <c:v>1.8888888888888899</c:v>
                </c:pt>
                <c:pt idx="64">
                  <c:v>1.9285714285714299</c:v>
                </c:pt>
                <c:pt idx="65">
                  <c:v>1.9705882352941191</c:v>
                </c:pt>
                <c:pt idx="66">
                  <c:v>2.0151515151515169</c:v>
                </c:pt>
                <c:pt idx="67">
                  <c:v>2.0625000000000022</c:v>
                </c:pt>
                <c:pt idx="68">
                  <c:v>2.1129032258064542</c:v>
                </c:pt>
                <c:pt idx="69">
                  <c:v>2.1666666666666692</c:v>
                </c:pt>
                <c:pt idx="70">
                  <c:v>2.2241379310344849</c:v>
                </c:pt>
                <c:pt idx="71">
                  <c:v>2.2857142857142878</c:v>
                </c:pt>
                <c:pt idx="72">
                  <c:v>2.3518518518518552</c:v>
                </c:pt>
                <c:pt idx="73">
                  <c:v>2.423076923076926</c:v>
                </c:pt>
                <c:pt idx="74">
                  <c:v>2.500000000000004</c:v>
                </c:pt>
                <c:pt idx="75">
                  <c:v>2.583333333333337</c:v>
                </c:pt>
                <c:pt idx="76">
                  <c:v>2.6739130434782652</c:v>
                </c:pt>
                <c:pt idx="77">
                  <c:v>2.7727272727272769</c:v>
                </c:pt>
                <c:pt idx="78">
                  <c:v>2.8809523809523858</c:v>
                </c:pt>
                <c:pt idx="79">
                  <c:v>3.0000000000000062</c:v>
                </c:pt>
                <c:pt idx="80">
                  <c:v>3.1315789473684279</c:v>
                </c:pt>
                <c:pt idx="81">
                  <c:v>3.2777777777777848</c:v>
                </c:pt>
                <c:pt idx="82">
                  <c:v>3.4411764705882431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'open addressing hash tables'!$E$2</c:f>
              <c:strCache>
                <c:ptCount val="1"/>
                <c:pt idx="0">
                  <c:v>linear probing not found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'open addressing hash tables'!$A$3:$A$85</c:f>
              <c:numCache>
                <c:formatCode>0.00</c:formatCode>
                <c:ptCount val="8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</c:numCache>
            </c:numRef>
          </c:xVal>
          <c:yVal>
            <c:numRef>
              <c:f>'open addressing hash tables'!$E$3:$E$85</c:f>
              <c:numCache>
                <c:formatCode>0.00</c:formatCode>
                <c:ptCount val="83"/>
                <c:pt idx="0">
                  <c:v>1.0101520253035401</c:v>
                </c:pt>
                <c:pt idx="1">
                  <c:v>1.0206164098292381</c:v>
                </c:pt>
                <c:pt idx="2">
                  <c:v>1.0314061005420341</c:v>
                </c:pt>
                <c:pt idx="3">
                  <c:v>1.0425347222222221</c:v>
                </c:pt>
                <c:pt idx="4">
                  <c:v>1.054016620498615</c:v>
                </c:pt>
                <c:pt idx="5">
                  <c:v>1.0658669081032139</c:v>
                </c:pt>
                <c:pt idx="6">
                  <c:v>1.078101514625968</c:v>
                </c:pt>
                <c:pt idx="7">
                  <c:v>1.0907372400756139</c:v>
                </c:pt>
                <c:pt idx="8">
                  <c:v>1.1037918125830211</c:v>
                </c:pt>
                <c:pt idx="9">
                  <c:v>1.117283950617284</c:v>
                </c:pt>
                <c:pt idx="10">
                  <c:v>1.1312334301224589</c:v>
                </c:pt>
                <c:pt idx="11">
                  <c:v>1.145661157024793</c:v>
                </c:pt>
                <c:pt idx="12">
                  <c:v>1.1605892456070821</c:v>
                </c:pt>
                <c:pt idx="13">
                  <c:v>1.176041103299081</c:v>
                </c:pt>
                <c:pt idx="14">
                  <c:v>1.1920415224913501</c:v>
                </c:pt>
                <c:pt idx="15">
                  <c:v>1.208616780045352</c:v>
                </c:pt>
                <c:pt idx="16">
                  <c:v>1.225794745246044</c:v>
                </c:pt>
                <c:pt idx="17">
                  <c:v>1.24360499702558</c:v>
                </c:pt>
                <c:pt idx="18">
                  <c:v>1.2620789513793631</c:v>
                </c:pt>
                <c:pt idx="19">
                  <c:v>1.28125</c:v>
                </c:pt>
                <c:pt idx="20">
                  <c:v>1.3011536612722321</c:v>
                </c:pt>
                <c:pt idx="21">
                  <c:v>1.321827744904668</c:v>
                </c:pt>
                <c:pt idx="22">
                  <c:v>1.34331253162422</c:v>
                </c:pt>
                <c:pt idx="23">
                  <c:v>1.3656509695290859</c:v>
                </c:pt>
                <c:pt idx="24">
                  <c:v>1.3888888888888899</c:v>
                </c:pt>
                <c:pt idx="25">
                  <c:v>1.4130752373995621</c:v>
                </c:pt>
                <c:pt idx="26">
                  <c:v>1.438262338149747</c:v>
                </c:pt>
                <c:pt idx="27">
                  <c:v>1.4645061728395059</c:v>
                </c:pt>
                <c:pt idx="28">
                  <c:v>1.491866693116445</c:v>
                </c:pt>
                <c:pt idx="29">
                  <c:v>1.5204081632653059</c:v>
                </c:pt>
                <c:pt idx="30">
                  <c:v>1.550199537912204</c:v>
                </c:pt>
                <c:pt idx="31">
                  <c:v>1.581314878892734</c:v>
                </c:pt>
                <c:pt idx="32">
                  <c:v>1.6138338159946539</c:v>
                </c:pt>
                <c:pt idx="33">
                  <c:v>1.6478420569329659</c:v>
                </c:pt>
                <c:pt idx="34">
                  <c:v>1.6834319526627219</c:v>
                </c:pt>
                <c:pt idx="35">
                  <c:v>1.720703125</c:v>
                </c:pt>
                <c:pt idx="36">
                  <c:v>1.75976316452507</c:v>
                </c:pt>
                <c:pt idx="37">
                  <c:v>1.8007284079084289</c:v>
                </c:pt>
                <c:pt idx="38">
                  <c:v>1.843724805159904</c:v>
                </c:pt>
                <c:pt idx="39">
                  <c:v>1.8888888888888899</c:v>
                </c:pt>
                <c:pt idx="40">
                  <c:v>1.9363688595231261</c:v>
                </c:pt>
                <c:pt idx="41">
                  <c:v>1.9863258026159341</c:v>
                </c:pt>
                <c:pt idx="42">
                  <c:v>2.038935056940598</c:v>
                </c:pt>
                <c:pt idx="43">
                  <c:v>2.0943877551020411</c:v>
                </c:pt>
                <c:pt idx="44">
                  <c:v>2.1528925619834718</c:v>
                </c:pt>
                <c:pt idx="45">
                  <c:v>2.214677640603568</c:v>
                </c:pt>
                <c:pt idx="46">
                  <c:v>2.2799928800284812</c:v>
                </c:pt>
                <c:pt idx="47">
                  <c:v>2.3491124260355041</c:v>
                </c:pt>
                <c:pt idx="48">
                  <c:v>2.4223375624759731</c:v>
                </c:pt>
                <c:pt idx="49">
                  <c:v>2.5000000000000022</c:v>
                </c:pt>
                <c:pt idx="50">
                  <c:v>2.5824656393169532</c:v>
                </c:pt>
                <c:pt idx="51">
                  <c:v>2.6701388888888911</c:v>
                </c:pt>
                <c:pt idx="52">
                  <c:v>2.7634676324128602</c:v>
                </c:pt>
                <c:pt idx="53">
                  <c:v>2.86294896030246</c:v>
                </c:pt>
                <c:pt idx="54">
                  <c:v>2.9691358024691401</c:v>
                </c:pt>
                <c:pt idx="55">
                  <c:v>3.0826446280991768</c:v>
                </c:pt>
                <c:pt idx="56">
                  <c:v>3.2041644131963261</c:v>
                </c:pt>
                <c:pt idx="57">
                  <c:v>3.3344671201814098</c:v>
                </c:pt>
                <c:pt idx="58">
                  <c:v>3.474419988102325</c:v>
                </c:pt>
                <c:pt idx="59">
                  <c:v>3.6250000000000049</c:v>
                </c:pt>
                <c:pt idx="60">
                  <c:v>3.787310979618677</c:v>
                </c:pt>
                <c:pt idx="61">
                  <c:v>3.96260387811635</c:v>
                </c:pt>
                <c:pt idx="62">
                  <c:v>4.1523009495982528</c:v>
                </c:pt>
                <c:pt idx="63">
                  <c:v>4.3580246913580316</c:v>
                </c:pt>
                <c:pt idx="64">
                  <c:v>4.5816326530612317</c:v>
                </c:pt>
                <c:pt idx="65">
                  <c:v>4.8252595155709423</c:v>
                </c:pt>
                <c:pt idx="66">
                  <c:v>5.0913682277318753</c:v>
                </c:pt>
                <c:pt idx="67">
                  <c:v>5.3828125000000098</c:v>
                </c:pt>
                <c:pt idx="68">
                  <c:v>5.7029136316337281</c:v>
                </c:pt>
                <c:pt idx="69">
                  <c:v>6.0555555555555687</c:v>
                </c:pt>
                <c:pt idx="70">
                  <c:v>6.4453032104637504</c:v>
                </c:pt>
                <c:pt idx="71">
                  <c:v>6.8775510204081813</c:v>
                </c:pt>
                <c:pt idx="72">
                  <c:v>7.358710562414287</c:v>
                </c:pt>
                <c:pt idx="73">
                  <c:v>7.8964497041420367</c:v>
                </c:pt>
                <c:pt idx="74">
                  <c:v>8.5000000000000284</c:v>
                </c:pt>
                <c:pt idx="75">
                  <c:v>9.1805555555555873</c:v>
                </c:pt>
                <c:pt idx="76">
                  <c:v>9.9517958412098704</c:v>
                </c:pt>
                <c:pt idx="77">
                  <c:v>10.830578512396739</c:v>
                </c:pt>
                <c:pt idx="78">
                  <c:v>11.837868480725669</c:v>
                </c:pt>
                <c:pt idx="79">
                  <c:v>13.00000000000006</c:v>
                </c:pt>
                <c:pt idx="80">
                  <c:v>14.35041551246545</c:v>
                </c:pt>
                <c:pt idx="81">
                  <c:v>15.93209876543219</c:v>
                </c:pt>
                <c:pt idx="82">
                  <c:v>17.80103806228384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8440224"/>
        <c:axId val="2038442944"/>
      </c:scatterChart>
      <c:valAx>
        <c:axId val="2038440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038442944"/>
        <c:crosses val="autoZero"/>
        <c:crossBetween val="midCat"/>
      </c:valAx>
      <c:valAx>
        <c:axId val="2038442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1667169728783899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20384402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880554856932795"/>
          <c:y val="0.30133388177224102"/>
          <c:w val="0.21219950086091799"/>
          <c:h val="0.3242080933913110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Linear Probing</a:t>
            </a:r>
          </a:p>
        </c:rich>
      </c:tx>
      <c:layout>
        <c:manualLayout>
          <c:xMode val="edge"/>
          <c:yMode val="edge"/>
          <c:x val="0.32518744531933502"/>
          <c:y val="2.3148148148148098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'open addressing hash tables'!$D$2</c:f>
              <c:strCache>
                <c:ptCount val="1"/>
                <c:pt idx="0">
                  <c:v>linear probing found</c:v>
                </c:pt>
              </c:strCache>
            </c:strRef>
          </c:tx>
          <c:spPr>
            <a:ln>
              <a:solidFill>
                <a:srgbClr val="76B93D"/>
              </a:solidFill>
            </a:ln>
          </c:spPr>
          <c:marker>
            <c:symbol val="none"/>
          </c:marker>
          <c:xVal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</c:numCache>
            </c:numRef>
          </c:xVal>
          <c:yVal>
            <c:numRef>
              <c:f>'open addressing hash tables'!$D$3:$D$101</c:f>
              <c:numCache>
                <c:formatCode>0.00</c:formatCode>
                <c:ptCount val="99"/>
                <c:pt idx="0">
                  <c:v>1.005050505050505</c:v>
                </c:pt>
                <c:pt idx="1">
                  <c:v>1.010204081632653</c:v>
                </c:pt>
                <c:pt idx="2">
                  <c:v>1.0154639175257729</c:v>
                </c:pt>
                <c:pt idx="3">
                  <c:v>1.020833333333333</c:v>
                </c:pt>
                <c:pt idx="4">
                  <c:v>1.0263157894736841</c:v>
                </c:pt>
                <c:pt idx="5">
                  <c:v>1.031914893617021</c:v>
                </c:pt>
                <c:pt idx="6">
                  <c:v>1.0376344086021501</c:v>
                </c:pt>
                <c:pt idx="7">
                  <c:v>1.043478260869565</c:v>
                </c:pt>
                <c:pt idx="8">
                  <c:v>1.0494505494505499</c:v>
                </c:pt>
                <c:pt idx="9">
                  <c:v>1.055555555555556</c:v>
                </c:pt>
                <c:pt idx="10">
                  <c:v>1.061797752808989</c:v>
                </c:pt>
                <c:pt idx="11">
                  <c:v>1.0681818181818179</c:v>
                </c:pt>
                <c:pt idx="12">
                  <c:v>1.0747126436781611</c:v>
                </c:pt>
                <c:pt idx="13">
                  <c:v>1.081395348837209</c:v>
                </c:pt>
                <c:pt idx="14">
                  <c:v>1.088235294117647</c:v>
                </c:pt>
                <c:pt idx="15">
                  <c:v>1.0952380952380949</c:v>
                </c:pt>
                <c:pt idx="16">
                  <c:v>1.102409638554217</c:v>
                </c:pt>
                <c:pt idx="17">
                  <c:v>1.1097560975609759</c:v>
                </c:pt>
                <c:pt idx="18">
                  <c:v>1.117283950617284</c:v>
                </c:pt>
                <c:pt idx="19">
                  <c:v>1.125</c:v>
                </c:pt>
                <c:pt idx="20">
                  <c:v>1.1329113924050629</c:v>
                </c:pt>
                <c:pt idx="21">
                  <c:v>1.141025641025641</c:v>
                </c:pt>
                <c:pt idx="22">
                  <c:v>1.14935064935065</c:v>
                </c:pt>
                <c:pt idx="23">
                  <c:v>1.1578947368421051</c:v>
                </c:pt>
                <c:pt idx="24">
                  <c:v>1.1666666666666661</c:v>
                </c:pt>
                <c:pt idx="25">
                  <c:v>1.1756756756756761</c:v>
                </c:pt>
                <c:pt idx="26">
                  <c:v>1.1849315068493149</c:v>
                </c:pt>
                <c:pt idx="27">
                  <c:v>1.194444444444444</c:v>
                </c:pt>
                <c:pt idx="28">
                  <c:v>1.204225352112676</c:v>
                </c:pt>
                <c:pt idx="29">
                  <c:v>1.214285714285714</c:v>
                </c:pt>
                <c:pt idx="30">
                  <c:v>1.22463768115942</c:v>
                </c:pt>
                <c:pt idx="31">
                  <c:v>1.2352941176470591</c:v>
                </c:pt>
                <c:pt idx="32">
                  <c:v>1.2462686567164181</c:v>
                </c:pt>
                <c:pt idx="33">
                  <c:v>1.257575757575758</c:v>
                </c:pt>
                <c:pt idx="34">
                  <c:v>1.2692307692307701</c:v>
                </c:pt>
                <c:pt idx="35">
                  <c:v>1.28125</c:v>
                </c:pt>
                <c:pt idx="36">
                  <c:v>1.2936507936507939</c:v>
                </c:pt>
                <c:pt idx="37">
                  <c:v>1.306451612903226</c:v>
                </c:pt>
                <c:pt idx="38">
                  <c:v>1.319672131147541</c:v>
                </c:pt>
                <c:pt idx="39">
                  <c:v>1.333333333333333</c:v>
                </c:pt>
                <c:pt idx="40">
                  <c:v>1.347457627118644</c:v>
                </c:pt>
                <c:pt idx="41">
                  <c:v>1.3620689655172411</c:v>
                </c:pt>
                <c:pt idx="42">
                  <c:v>1.3771929824561411</c:v>
                </c:pt>
                <c:pt idx="43">
                  <c:v>1.392857142857143</c:v>
                </c:pt>
                <c:pt idx="44">
                  <c:v>1.4090909090909089</c:v>
                </c:pt>
                <c:pt idx="45">
                  <c:v>1.425925925925926</c:v>
                </c:pt>
                <c:pt idx="46">
                  <c:v>1.443396226415095</c:v>
                </c:pt>
                <c:pt idx="47">
                  <c:v>1.4615384615384619</c:v>
                </c:pt>
                <c:pt idx="48">
                  <c:v>1.4803921568627461</c:v>
                </c:pt>
                <c:pt idx="49">
                  <c:v>1.5</c:v>
                </c:pt>
                <c:pt idx="50">
                  <c:v>1.520408163265307</c:v>
                </c:pt>
                <c:pt idx="51">
                  <c:v>1.541666666666667</c:v>
                </c:pt>
                <c:pt idx="52">
                  <c:v>1.563829787234043</c:v>
                </c:pt>
                <c:pt idx="53">
                  <c:v>1.586956521739131</c:v>
                </c:pt>
                <c:pt idx="54">
                  <c:v>1.611111111111112</c:v>
                </c:pt>
                <c:pt idx="55">
                  <c:v>1.6363636363636369</c:v>
                </c:pt>
                <c:pt idx="56">
                  <c:v>1.6627906976744189</c:v>
                </c:pt>
                <c:pt idx="57">
                  <c:v>1.6904761904761909</c:v>
                </c:pt>
                <c:pt idx="58">
                  <c:v>1.7195121951219521</c:v>
                </c:pt>
                <c:pt idx="59">
                  <c:v>1.7500000000000011</c:v>
                </c:pt>
                <c:pt idx="60">
                  <c:v>1.782051282051283</c:v>
                </c:pt>
                <c:pt idx="61">
                  <c:v>1.815789473684212</c:v>
                </c:pt>
                <c:pt idx="62">
                  <c:v>1.8513513513513531</c:v>
                </c:pt>
                <c:pt idx="63">
                  <c:v>1.8888888888888899</c:v>
                </c:pt>
                <c:pt idx="64">
                  <c:v>1.9285714285714299</c:v>
                </c:pt>
                <c:pt idx="65">
                  <c:v>1.9705882352941191</c:v>
                </c:pt>
                <c:pt idx="66">
                  <c:v>2.0151515151515169</c:v>
                </c:pt>
                <c:pt idx="67">
                  <c:v>2.0625000000000022</c:v>
                </c:pt>
                <c:pt idx="68">
                  <c:v>2.1129032258064542</c:v>
                </c:pt>
                <c:pt idx="69">
                  <c:v>2.1666666666666692</c:v>
                </c:pt>
                <c:pt idx="70">
                  <c:v>2.2241379310344849</c:v>
                </c:pt>
                <c:pt idx="71">
                  <c:v>2.2857142857142878</c:v>
                </c:pt>
                <c:pt idx="72">
                  <c:v>2.3518518518518552</c:v>
                </c:pt>
                <c:pt idx="73">
                  <c:v>2.423076923076926</c:v>
                </c:pt>
                <c:pt idx="74">
                  <c:v>2.500000000000004</c:v>
                </c:pt>
                <c:pt idx="75">
                  <c:v>2.583333333333337</c:v>
                </c:pt>
                <c:pt idx="76">
                  <c:v>2.6739130434782652</c:v>
                </c:pt>
                <c:pt idx="77">
                  <c:v>2.7727272727272769</c:v>
                </c:pt>
                <c:pt idx="78">
                  <c:v>2.8809523809523858</c:v>
                </c:pt>
                <c:pt idx="79">
                  <c:v>3.0000000000000062</c:v>
                </c:pt>
                <c:pt idx="80">
                  <c:v>3.1315789473684279</c:v>
                </c:pt>
                <c:pt idx="81">
                  <c:v>3.2777777777777848</c:v>
                </c:pt>
                <c:pt idx="82">
                  <c:v>3.4411764705882431</c:v>
                </c:pt>
                <c:pt idx="83">
                  <c:v>3.6250000000000102</c:v>
                </c:pt>
                <c:pt idx="84">
                  <c:v>3.833333333333345</c:v>
                </c:pt>
                <c:pt idx="85">
                  <c:v>4.0714285714285854</c:v>
                </c:pt>
                <c:pt idx="86">
                  <c:v>4.3461538461538627</c:v>
                </c:pt>
                <c:pt idx="87">
                  <c:v>4.6666666666666856</c:v>
                </c:pt>
                <c:pt idx="88">
                  <c:v>5.045454545454569</c:v>
                </c:pt>
                <c:pt idx="89">
                  <c:v>5.5000000000000302</c:v>
                </c:pt>
                <c:pt idx="90">
                  <c:v>6.05555555555559</c:v>
                </c:pt>
                <c:pt idx="91">
                  <c:v>6.7500000000000462</c:v>
                </c:pt>
                <c:pt idx="92">
                  <c:v>7.6428571428572036</c:v>
                </c:pt>
                <c:pt idx="93">
                  <c:v>8.8333333333334192</c:v>
                </c:pt>
                <c:pt idx="94">
                  <c:v>10.500000000000121</c:v>
                </c:pt>
                <c:pt idx="95">
                  <c:v>13.000000000000201</c:v>
                </c:pt>
                <c:pt idx="96">
                  <c:v>17.16666666666702</c:v>
                </c:pt>
                <c:pt idx="97">
                  <c:v>25.50000000000081</c:v>
                </c:pt>
                <c:pt idx="98">
                  <c:v>50.50000000000329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'open addressing hash tables'!$E$2</c:f>
              <c:strCache>
                <c:ptCount val="1"/>
                <c:pt idx="0">
                  <c:v>linear probing not found</c:v>
                </c:pt>
              </c:strCache>
            </c:strRef>
          </c:tx>
          <c:spPr>
            <a:ln>
              <a:solidFill>
                <a:srgbClr val="950097"/>
              </a:solidFill>
            </a:ln>
          </c:spPr>
          <c:marker>
            <c:symbol val="none"/>
          </c:marker>
          <c:xVal>
            <c:numRef>
              <c:f>'open addressing hash tables'!$A$3:$A$98</c:f>
              <c:numCache>
                <c:formatCode>0.00</c:formatCode>
                <c:ptCount val="9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</c:numCache>
            </c:numRef>
          </c:xVal>
          <c:yVal>
            <c:numRef>
              <c:f>'open addressing hash tables'!$E$3:$E$98</c:f>
              <c:numCache>
                <c:formatCode>0.00</c:formatCode>
                <c:ptCount val="96"/>
                <c:pt idx="0">
                  <c:v>1.0101520253035401</c:v>
                </c:pt>
                <c:pt idx="1">
                  <c:v>1.0206164098292381</c:v>
                </c:pt>
                <c:pt idx="2">
                  <c:v>1.0314061005420341</c:v>
                </c:pt>
                <c:pt idx="3">
                  <c:v>1.0425347222222221</c:v>
                </c:pt>
                <c:pt idx="4">
                  <c:v>1.054016620498615</c:v>
                </c:pt>
                <c:pt idx="5">
                  <c:v>1.0658669081032139</c:v>
                </c:pt>
                <c:pt idx="6">
                  <c:v>1.078101514625968</c:v>
                </c:pt>
                <c:pt idx="7">
                  <c:v>1.0907372400756139</c:v>
                </c:pt>
                <c:pt idx="8">
                  <c:v>1.1037918125830211</c:v>
                </c:pt>
                <c:pt idx="9">
                  <c:v>1.117283950617284</c:v>
                </c:pt>
                <c:pt idx="10">
                  <c:v>1.1312334301224589</c:v>
                </c:pt>
                <c:pt idx="11">
                  <c:v>1.145661157024793</c:v>
                </c:pt>
                <c:pt idx="12">
                  <c:v>1.1605892456070821</c:v>
                </c:pt>
                <c:pt idx="13">
                  <c:v>1.176041103299081</c:v>
                </c:pt>
                <c:pt idx="14">
                  <c:v>1.1920415224913501</c:v>
                </c:pt>
                <c:pt idx="15">
                  <c:v>1.208616780045352</c:v>
                </c:pt>
                <c:pt idx="16">
                  <c:v>1.225794745246044</c:v>
                </c:pt>
                <c:pt idx="17">
                  <c:v>1.24360499702558</c:v>
                </c:pt>
                <c:pt idx="18">
                  <c:v>1.2620789513793631</c:v>
                </c:pt>
                <c:pt idx="19">
                  <c:v>1.28125</c:v>
                </c:pt>
                <c:pt idx="20">
                  <c:v>1.3011536612722321</c:v>
                </c:pt>
                <c:pt idx="21">
                  <c:v>1.321827744904668</c:v>
                </c:pt>
                <c:pt idx="22">
                  <c:v>1.34331253162422</c:v>
                </c:pt>
                <c:pt idx="23">
                  <c:v>1.3656509695290859</c:v>
                </c:pt>
                <c:pt idx="24">
                  <c:v>1.3888888888888899</c:v>
                </c:pt>
                <c:pt idx="25">
                  <c:v>1.4130752373995621</c:v>
                </c:pt>
                <c:pt idx="26">
                  <c:v>1.438262338149747</c:v>
                </c:pt>
                <c:pt idx="27">
                  <c:v>1.4645061728395059</c:v>
                </c:pt>
                <c:pt idx="28">
                  <c:v>1.491866693116445</c:v>
                </c:pt>
                <c:pt idx="29">
                  <c:v>1.5204081632653059</c:v>
                </c:pt>
                <c:pt idx="30">
                  <c:v>1.550199537912204</c:v>
                </c:pt>
                <c:pt idx="31">
                  <c:v>1.581314878892734</c:v>
                </c:pt>
                <c:pt idx="32">
                  <c:v>1.6138338159946539</c:v>
                </c:pt>
                <c:pt idx="33">
                  <c:v>1.6478420569329659</c:v>
                </c:pt>
                <c:pt idx="34">
                  <c:v>1.6834319526627219</c:v>
                </c:pt>
                <c:pt idx="35">
                  <c:v>1.720703125</c:v>
                </c:pt>
                <c:pt idx="36">
                  <c:v>1.75976316452507</c:v>
                </c:pt>
                <c:pt idx="37">
                  <c:v>1.8007284079084289</c:v>
                </c:pt>
                <c:pt idx="38">
                  <c:v>1.843724805159904</c:v>
                </c:pt>
                <c:pt idx="39">
                  <c:v>1.8888888888888899</c:v>
                </c:pt>
                <c:pt idx="40">
                  <c:v>1.9363688595231261</c:v>
                </c:pt>
                <c:pt idx="41">
                  <c:v>1.9863258026159341</c:v>
                </c:pt>
                <c:pt idx="42">
                  <c:v>2.038935056940598</c:v>
                </c:pt>
                <c:pt idx="43">
                  <c:v>2.0943877551020411</c:v>
                </c:pt>
                <c:pt idx="44">
                  <c:v>2.1528925619834718</c:v>
                </c:pt>
                <c:pt idx="45">
                  <c:v>2.214677640603568</c:v>
                </c:pt>
                <c:pt idx="46">
                  <c:v>2.2799928800284812</c:v>
                </c:pt>
                <c:pt idx="47">
                  <c:v>2.3491124260355041</c:v>
                </c:pt>
                <c:pt idx="48">
                  <c:v>2.4223375624759731</c:v>
                </c:pt>
                <c:pt idx="49">
                  <c:v>2.5000000000000022</c:v>
                </c:pt>
                <c:pt idx="50">
                  <c:v>2.5824656393169532</c:v>
                </c:pt>
                <c:pt idx="51">
                  <c:v>2.6701388888888911</c:v>
                </c:pt>
                <c:pt idx="52">
                  <c:v>2.7634676324128602</c:v>
                </c:pt>
                <c:pt idx="53">
                  <c:v>2.86294896030246</c:v>
                </c:pt>
                <c:pt idx="54">
                  <c:v>2.9691358024691401</c:v>
                </c:pt>
                <c:pt idx="55">
                  <c:v>3.0826446280991768</c:v>
                </c:pt>
                <c:pt idx="56">
                  <c:v>3.2041644131963261</c:v>
                </c:pt>
                <c:pt idx="57">
                  <c:v>3.3344671201814098</c:v>
                </c:pt>
                <c:pt idx="58">
                  <c:v>3.474419988102325</c:v>
                </c:pt>
                <c:pt idx="59">
                  <c:v>3.6250000000000049</c:v>
                </c:pt>
                <c:pt idx="60">
                  <c:v>3.787310979618677</c:v>
                </c:pt>
                <c:pt idx="61">
                  <c:v>3.96260387811635</c:v>
                </c:pt>
                <c:pt idx="62">
                  <c:v>4.1523009495982528</c:v>
                </c:pt>
                <c:pt idx="63">
                  <c:v>4.3580246913580316</c:v>
                </c:pt>
                <c:pt idx="64">
                  <c:v>4.5816326530612317</c:v>
                </c:pt>
                <c:pt idx="65">
                  <c:v>4.8252595155709423</c:v>
                </c:pt>
                <c:pt idx="66">
                  <c:v>5.0913682277318753</c:v>
                </c:pt>
                <c:pt idx="67">
                  <c:v>5.3828125000000098</c:v>
                </c:pt>
                <c:pt idx="68">
                  <c:v>5.7029136316337281</c:v>
                </c:pt>
                <c:pt idx="69">
                  <c:v>6.0555555555555687</c:v>
                </c:pt>
                <c:pt idx="70">
                  <c:v>6.4453032104637504</c:v>
                </c:pt>
                <c:pt idx="71">
                  <c:v>6.8775510204081813</c:v>
                </c:pt>
                <c:pt idx="72">
                  <c:v>7.358710562414287</c:v>
                </c:pt>
                <c:pt idx="73">
                  <c:v>7.8964497041420367</c:v>
                </c:pt>
                <c:pt idx="74">
                  <c:v>8.5000000000000284</c:v>
                </c:pt>
                <c:pt idx="75">
                  <c:v>9.1805555555555873</c:v>
                </c:pt>
                <c:pt idx="76">
                  <c:v>9.9517958412098704</c:v>
                </c:pt>
                <c:pt idx="77">
                  <c:v>10.830578512396739</c:v>
                </c:pt>
                <c:pt idx="78">
                  <c:v>11.837868480725669</c:v>
                </c:pt>
                <c:pt idx="79">
                  <c:v>13.00000000000006</c:v>
                </c:pt>
                <c:pt idx="80">
                  <c:v>14.35041551246545</c:v>
                </c:pt>
                <c:pt idx="81">
                  <c:v>15.93209876543219</c:v>
                </c:pt>
                <c:pt idx="82">
                  <c:v>17.80103806228384</c:v>
                </c:pt>
                <c:pt idx="83">
                  <c:v>20.031250000000131</c:v>
                </c:pt>
                <c:pt idx="84">
                  <c:v>22.722222222222371</c:v>
                </c:pt>
                <c:pt idx="85">
                  <c:v>26.01020408163285</c:v>
                </c:pt>
                <c:pt idx="86">
                  <c:v>30.085798816568289</c:v>
                </c:pt>
                <c:pt idx="87">
                  <c:v>35.222222222222541</c:v>
                </c:pt>
                <c:pt idx="88">
                  <c:v>41.822314049587199</c:v>
                </c:pt>
                <c:pt idx="89">
                  <c:v>50.500000000000583</c:v>
                </c:pt>
                <c:pt idx="90">
                  <c:v>62.228395061729202</c:v>
                </c:pt>
                <c:pt idx="91">
                  <c:v>78.625000000001151</c:v>
                </c:pt>
                <c:pt idx="92">
                  <c:v>102.54081632653239</c:v>
                </c:pt>
                <c:pt idx="93">
                  <c:v>139.3888888888917</c:v>
                </c:pt>
                <c:pt idx="94">
                  <c:v>200.500000000005</c:v>
                </c:pt>
                <c:pt idx="95">
                  <c:v>313.00000000000978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8444032"/>
        <c:axId val="2038434784"/>
      </c:scatterChart>
      <c:valAx>
        <c:axId val="203844403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038434784"/>
        <c:crosses val="autoZero"/>
        <c:crossBetween val="midCat"/>
      </c:valAx>
      <c:valAx>
        <c:axId val="2038434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1667169728783899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20384440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669252645630604"/>
          <c:y val="0.30192484602790998"/>
          <c:w val="0.21219950086091799"/>
          <c:h val="0.3226031028299680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72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21:40:31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14479 1616 20 0,'-4'-4'10'0,"12"-4"-10"0,-3 5 10 0,3-1-10 15,-4 4 0-15,-4 0 1 16,0 0 0-16,5-8-1 16,-5 8 0-1,4-4 2 1,4-7 0-16,-8 4 0 16,0-1 0-16,0 0 0 15,0-3 0-15,-4-4 1 0,-9 11 0 16,1-11 0-16,-10 0 0 15,1 4-1-15,-4-1 1 16,-1 5-1-16,-4 3 1 16,0 4-2-16,1 7 0 15,-1-3 0-15,0 0 0 16,-4 7-1-16,8 8 0 0,1 8 0 31,8 7 1-31,0 4-1 0,4 11 0 16,4 11 0-16,5 1 0 15,-4 7 0-15,-1-4 0 16,5 8-1-16,-5 8 1 16,5-5 0-16,0-3 1 0,0-4-2 15,4-3 0-15,0-12-2 16,0-4 0-16,0-15-6 16,0-8 1-16,4-7-2 15,-4-15 0-15</inkml:trace>
  <inkml:trace contextRef="#ctx0" brushRef="#br0" timeOffset="347.4858">13683 2206 33 0,'0'0'16'0,"0"-4"-21"0,0 4 33 16,4-4-27-16,5 1 0 0,3 3 0 15,5-4 1-15,9 0-2 16,4 0 0-16,8 0 1 15,5-3 1-15,8 3-2 16,8 0 1-16,1 1-2 16,-5 3 1-16,-4 0-6 15,1 3 1 1,3-3-5-16,-8 4 0 0</inkml:trace>
  <inkml:trace contextRef="#ctx0" brushRef="#br0" timeOffset="654.6344">14620 2092 31 0,'-13'8'15'0,"13"7"-15"0,0-3 25 15,-4-5-25 1,-1 8 1-16,1 8-1 16,0 7 1-16,0 0-2 15,-1 5 1-15,1 2-3 0,0-3 1 16,0 4-6-16,4-8 1 15,0-3-2-15,8-16 1 16</inkml:trace>
  <inkml:trace contextRef="#ctx0" brushRef="#br0" timeOffset="1136.3507">15122 2168 40 0,'0'8'20'0,"0"33"-30"0,0-29 43 15,-4 3-34-15,-5 4 1 16,1 0 0-16,-1 3 0 16,-3 9 0-1,-1-1 0-15,4-11-1 16,-3 3 1-16,3 1-1 15,0-11 1-15,1-1 0 0,4-7 1 16,-1-1 0-16,1-10 0 16,4-1 0-16,4-11 1 15,5-3-1-15,4-1 1 16,4-7-2-16,4-4 1 0,9 0-2 16,4 0 1-16,4 0-1 15,5-4 0-15,8 4 0 16,0 3 0-16,0 5 1 15,-4 3 0-15,4 8-1 16,-4 11 1-16,0 8-1 16,-9 7 1-16,-4 12 0 0,-8-4 0 31,-1 8 0-31,-3 7 0 16,-5 0-2-16,-9 7 1 15,-4 8-3-15,1-7 0 16</inkml:trace>
  <inkml:trace contextRef="#ctx0" brushRef="#br0" timeOffset="1783.613">16502 2206 34 0,'34'-27'17'0,"-25"-3"-17"0,-5 19 17 0,-8-12-18 16,-5 4 1-16,-8 4 0 15,-9-4 1-15,-3-4-1 16,-18 16 0-16,0-1 0 15,-4 12 1-15,0 4-1 16,4 11 0-16,4-4 0 16,5 7 0-16,4 9 0 15,8 7 0-15,5-1 0 16,0-6 1-16,12 3 0 16,9 7 1-16,5-3-1 15,12-11 0-15,4-1-1 0,0-7 1 16,5-8 0-16,3-7 0 15,6-4-1-15,-6-7 1 16,10-12 0-16,-1 0 0 16,-4-11-1-16,-4-8 1 15,-5-8-2-15,-3-7 1 0,-5-7-1 32,-4-31 0-32,-9 0-1 15,-4 8 0-15,-4 7 2 16,-1 8 0-16,1 8 1 15,0 18 1-15,0 8-1 16,4 7 1-16,0 16-1 16,0 22 1-16,0 8-1 0,4 38 0 15,0 11 0-15,0 15 0 16,-4 12 0-16,5 3 1 0,-5 16-2 16,0-12 1-16,-5-4-3 15,1 1 0 1,-17-5-10-1,-1-18 0-15</inkml:trace>
  <inkml:trace contextRef="#ctx0" brushRef="#br0" timeOffset="2002.4921">14777 1498 43 0,'26'0'21'0,"33"-7"-69"0,-42 7 33 15</inkml:trace>
  <inkml:trace contextRef="#ctx0" brushRef="#br0" timeOffset="2618.8449">17797 1445 26 0,'-22'0'13'0,"-3"-15"-19"0,16 15 26 15,-4-11-19 1,-4 3 1-16,-4-3 2 16,0 0 1-16,0 3-5 0,-5 1 0 15,0 3 2-15,1 4 1 16,-5-8-1-16,0 8 0 15,0 8-2-15,-4-4 0 16,5 3-1-16,-6 8 1 16,6 4 0-16,-1-4 1 15,0 12-1-15,0-1 1 16,-4 12 0-16,4 8 0 0,1 10 0 16,3 9 0-16,0 3-1 15,1 7 1-15,4-6-1 16,4 6 1-16,4 5-1 15,9 3 1-15,4 0 0 16,4-7 0-16,9-4-1 16,8 0 1-16,0-12-3 15,0-11 1 1,5-3-7-16,0-12 1 16,8-12-4-16,4-18 0 15</inkml:trace>
  <inkml:trace contextRef="#ctx0" brushRef="#br0" timeOffset="3432.7429">18035 1869 34 0,'-4'8'17'0,"4"-20"-25"15,0 12 32-15,0 0-24 16,-4-3 1-16,-1 3-1 16,1 0 0-16,0 0 0 15,-1 0 0-15,5 0 1 16,0 0 1-16,0 0 0 0,0 0 0 16,13 0 1-16,0 0 0 15,4-4 0 1,4-4 1-16,5 5 0 15,4-1 0-15,4-4-2 16,4 1 1-16,0 3-2 16,5 4 1-16,0 4-2 0,-1 3 0 15,-3 5-1-15,-10 6 0 16,-3 1-1-16,-9 8 1 16,-13 7-1-16,-8 8 1 0,-13-8 0 15,-9 7 0-15,-3-7 0 16,-1 0 0-16,-4-3 1 15,-5-1 0-15,1-4 0 16,-5-3 0-16,9 0 0 16,0-8 0-16,4 0 0 15,9-4 1-15,8-3 1 16,9-1 1-16,17 1 1 16,8 0 0-1,9 7 0-15,8 7 0 16,5-3-2-16,-5-4 0 15,5 8-6-15,-5-8 1 0,1-11-8 16,-1 0 1-16,17-4-6 16,-8-15 1-16</inkml:trace>
  <inkml:trace contextRef="#ctx0" brushRef="#br0" timeOffset="3903.9824">19040 1941 34 0,'9'0'17'0,"29"-30"-20"0,-30 22 27 15,5 5-23-15,4 3 1 0,9-8 0 16,-5 8 1-16,5 4-4 16,-1 0 0-16,-4 7 2 15,1 0 0-15,-5 12-1 16,-9 3 0-16,-3 8 0 16,-10-11 0-16,-3 7 0 15,-5 4 1-15,-8-3 0 16,-9 3 0-16,-8-4 0 15,-5-3 0-15,0-1-1 0,-3-3 1 16,3-4 0-16,5-4 0 16,8 0 0-16,9 4 0 15,8 4 2-15,17-5 1 16,17 1-1-16,18 8 1 16,16-8-3-16,9-4 1 0,4-4-7 31,4 1 1-31,1-5-11 15,3-18 1-15</inkml:trace>
  <inkml:trace contextRef="#ctx0" brushRef="#br0" timeOffset="4335.0367">19117 1184 43 0,'34'-7'21'0,"47"-35"-27"15,-56 35 33-15,22-1-27 16,13 1 0-16,16 14-1 0,22 8 1 16,17 16 0-16,22 14 0 15,7 19-1-15,10 31 1 0,3 22 0 16,-3 27 1-16,-31 11 1 15,-25 0 1-15,-26 4 1 16,-25 0 0-16,-30-12-3 16,-30-3 1-16,-29-15-13 31,-30-8 0-31</inkml:trace>
  <inkml:trace contextRef="#ctx0" brushRef="#br0" timeOffset="10839.372">1073 6742 26 0,'-4'-19'13'0,"4"19"-10"0,0 0 14 16,0 0-17-16,-9 0 0 0,5-3 2 16,-9 3 0-16,5 0-2 15,4 0 1-15,-5 3 1 16,-4-3 1-16,13 8 0 15,-8-8 0-15,16 4-1 16,5 3 0-16,0 1-1 0,8 0 0 16,5-1-1-16,8-3 1 15,4-4-1-15,-4 0 0 32,43-8 0-32,-9 1 1 15,-4 3-1 1,-5-4 1-16,-3 8-1 15,3 0 1-15,-7 0-2 16,-6-3 0-16,1 3-3 16,-17-4 0-16,0 0-6 15,-5-4 0-15,1-3-1 16,-5-8 1-16</inkml:trace>
  <inkml:trace contextRef="#ctx0" brushRef="#br0" timeOffset="11445.0302">1418 6247 41 0,'0'7'20'0,"26"1"-32"16,-14-8 44-16,1 0-34 16,8 0 1-16,1 4 0 15,3-1 0-15,-8 1 1 0,13 4 1 16,-4-4-2-16,12 3 1 15,9-3-1-15,0 4 1 16,0-1 0-16,-5 1 0 0,1-1 1 16,4 5 0-16,-1-5 0 15,-3 4 0-15,0 5 0 16,-5-13 1-16,-12 1-1 31,8 4 1-31,-17-4-1 16,0-1 0-16,0 12-1 15,-9-3 1-15,5-1 0 16,-13 4 0-16,0 0-1 0,0 4 1 16,-13 4-1-16,5 4 1 15,-5 3-1-15,-4 8 1 16,-4 3-1-16,-13 1 1 16,8-4-1-16,0 7 1 15,1 1-1-15,-9 6 0 16,0-2 0-16,0 3 0 15,-9 0-2-15,0 0 0 0,5 3-9 16,4-14 0-16,-4-12-1 16,4-22 0-16</inkml:trace>
  <inkml:trace contextRef="#ctx0" brushRef="#br0" timeOffset="52869.9099">6618 7885 7 0,'0'-4'3'0,"-4"8"-2"0,4-4 4 0,0 0-6 15,0 4 1-15,-5 0-2 0,1-4 1 16,-4 3 1-16,3-3 0 16,-3-3 0-16,-1 3 0 15,1 0 1-15,-1-4 0 16,1 0 2-16,-1 4 0 0,5 0-1 16,-5 0 0-16,5-8-1 31,0 8 1-31,-5-3-2 15,5 3 0-15,4 0 0 16,-4 0 0-16,4 0 1 16,0 0 0-16,0 0 0 15,0 0 1-15,4-8-1 16,0 4 1-16,-4-3-2 16,5-5 1-16,-5 1 0 15,0-8 0-15,-5-7-1 0,1 3 1 0,-4-4-1 16,-1 1 0-16,1-1 0 15,-5 5 1-15,0 3-2 16,-4 0 1-16,4 8-1 16,-4-1 1-16,4 8-1 15,1 8 0-15,3 8 0 16,5 3 1-16,4 4-1 0,4 3 1 16,5 1-1-16,3 0 1 15,1 3 0-15,0-3 1 16,0-4-1-16,4-4 1 31,-4 0 0-31,-1-7 0 0,-3-5 0 16,-1-3 1-16,-3-3-1 15,-1-5 0-15,-4-3-1 16,0-1 1-16,-9-3-1 16,1-4 0-16,-5 0-1 15,0 1 1-15,-4-1-1 16,0 3 1-16,0 5-1 0,4 7 1 15,1 8-1-15,3 4 1 16,9 7-1-16,0 4 1 0,9 3 0 16,3 1 0-16,5 0-1 15,0-4 1-15,0 3 0 16,5-10 0-16,-1-5-1 16,0-7 1-16,1-3-3 31,-5-13 0-31,0-6-1 15,-5 3 1-15,-3-4 1 0,-5 0 1 16,1 5 2-16,-5 2 1 16,-5 5 2-16,-3 7 1 15,-5 4 1-15,-4 12 1 16,-4 7-2-16,-5 7 1 0,1 8-4 16,-1 0 1-16,5-4-10 15,8 1 1-15</inkml:trace>
  <inkml:trace contextRef="#ctx0" brushRef="#br0" timeOffset="58676.347">6533 7707 20 0,'-5'4'10'0,"5"-8"-10"0,0 4 10 16,5 0-11-16,-1-4 1 15,4 1 0-15,1-5 1 0,-5 4 0 16,0 0 1-16,1 1 2 15,-5 3 1-15,0 0 0 16,-5 0 0-16,5 3 0 0,-4 1 1 16,4 4-3-16,4-1 1 15,-4 5-3-15,9-5 1 32,-1 5-1-32,1-5 0 15,0 1 1-15,3-1 0 16,5 5 0-16,0-1 0 0,5-3-1 15,3 3 1-15,5 4 0 16,4-4 0-16,0 1-1 16,0 3 0-16,9 4-1 15,8-8 1-15,9-3 0 0,3-1 0 16,-3 1-2-16,-5-4 1 16,5 0 0-16,0-1 0 15,-1-3 0-15,-3 0 1 16,-5 0-1-16,4 4 0 15,0-4 1-15,-3 0 0 16,3 8 0-16,0-8 0 0,-4 3-1 16,0-3 1-16,1-3-1 31,-1 3 1-31,0 0-1 16,0 0 0-16,-4-4 0 0,-5 0 0 15,-3 0 0-15,-1 4 0 16,-4-3 0-16,-8-1 0 15,8 4 0-15,-9 0 1 0,5 0-1 16,-13 4 0-16,4-1 0 16,-8-3 0-16,0 0-1 15,-5 0 1-15,1 0-1 16,-9 0 1-16,0 0-2 16,0 0 0-16,0 0-2 15,-4 0 1-15,-1-3-4 0,-3 3 0 16,4 0-6-16,-5-8 0 31</inkml:trace>
  <inkml:trace contextRef="#ctx0" brushRef="#br0" timeOffset="59309.9589">7946 7560 34 0,'-4'-8'17'0,"8"-7"-20"16,-4 15 26-16,0 0-22 15,0 0 0-15,0 0 1 16,0 0 1-16,5 8-3 16,3-1 0-1,5 4 1-15,4 1 1 16,0 3-1-16,4 4 1 16,5 0-1-16,4 0 0 0,4-4-1 15,0-4 0-15,4 8 1 16,-8-4 0-16,8 0-1 15,1 4 0-15,-5 0 0 16,0-4 1-16,-4-3-1 16,-5-1 1-16,1 0-1 15,-5 1 0-15,0-1 0 0,-4-3 1 16,-4-1-1-16,0 5 1 16,0-1-1-16,-5-4 1 15,1 5-1-15,-5-5 1 16,0 5-1-16,-8-5 1 15,0 5 0 1,-1 3 0-16,1-4-1 16,-9 4 1-16,9-3 0 15,-4 3 0-15,-5-4 0 16,0 8 1-16,0-4 0 16,5 0 0-16,-1 12 0 15,-8-8 1-15,9 0-2 0,-9 7 1 16,0 4-1-16,-5 1 0 15,-7 6-1-15,-14 1 0 16,-12 15-6-16,-5 0 0 0,0 8-9 16,1-16 1-16</inkml:trace>
  <inkml:trace contextRef="#ctx0" brushRef="#br0" timeOffset="62982.0883">9565 7904 25 0,'8'-8'12'15,"18"-22"-12"-15,-13 26 12 0,-1 1-11 31,5-1 0-31,-4 0 0 16,0 0 1-16,0 4-2 16,4 0 0-16,0 4 2 15,0 0 1-15,4-4-1 0,9 0 1 16,-5 4 0-16,5-4 0 16,0 3 1-16,4-3 0 15,9 8-2-15,4-8 0 0,8 4 0 16,-4-1 0-16,0 5-1 15,9 0 1-15,-5-1-2 16,5 1 1-16,-1-1 0 16,1 1 0-16,4-8-1 15,4 0 1-15,9-4-1 16,-9 0 1-16,0-3-1 0,-4 3 1 16,-5 4-1-16,-3-4 1 31,-9 4 0-31,-5-4 0 0,-3 4 0 0,-5 0 0 0,-9 8 0 15,-4-4 1-15,-3 0-2 16,-1 3 0-16,-13 1-3 16,0-1 0-16,-8-3-3 31,0 7 0-31,-9-3-7 16,9-1 0-16</inkml:trace>
  <inkml:trace contextRef="#ctx0" brushRef="#br0" timeOffset="63468.5209">10910 7579 46 0,'-4'-12'23'0,"17"-10"-31"16,-5 18 40-16,1 4-33 0,0 0 1 16,-1 0 0-16,5-4 0 15,0 4 0-15,-1 4 0 31,5 3-1-31,5 5 1 0,-1 3-1 16,5 0 1-16,-1 4 0 16,5 4 0-16,-5-5 0 15,-3 5 0-15,8-4 0 16,-5 4 1-16,1-4-1 16,-1 3 0-16,-3-6 0 15,-1 2 0-15,-4 1 0 16,-4-7 1-16,-1 3 0 15,-3 4 0-15,-5 0 1 16,-8 3 0-16,-5 1 0 16,-8 7 1-16,-4 4-1 0,-17 4 1 15,-5 0-6-15,-8 7 0 16,-4 20-11-16,-9-27 1 16</inkml:trace>
  <inkml:trace contextRef="#ctx0" brushRef="#br0" timeOffset="65816.1464">12942 7533 18 0,'4'4'9'0,"-4"-12"-7"0,0 8 9 16,-4-3-9-16,0 3 0 0,-5-12 1 16,0 8 1-16,-3 1-4 15,-5-5 0-15,0-3 4 16,-5 3 0-16,1-3-1 31,-9-1 1-31,0-3-2 16,1 4 0-16,-5 0-1 15,-5 7 0-15,-8 4-3 16,-4 4 1-16,-4 3 0 0,0 8 0 16,-9 4 0-16,4 4 1 15,0 7 0-15,5 12 1 16,8 3 0-16,5 8 1 0,8 8-1 16,4-1 1-16,4 8-1 15,5 1 1-15,4-5-1 16,8-7 1-16,5 3-2 15,8 1 1-15,5-5-1 16,12-10 0-16,5 3-1 0,12 0 0 16,0-3 0-16,9-5 0 15,9-3 0-15,-1-8 1 16,9-3 0 0,-5-8 0-16,10-12 1 15,-1-7 0-15,0 0-1 16,4-11 0-16,1-8 1 15,-5-7 0-15,0-1-1 16,0-3 1-16,-4-8 0 16,-9-7 0-16,-4-1 0 15,-4-11 0-15,-8 8 0 16,-10-11 0-16,-7 7 0 0,-10-8 1 16,-7-3-1-16,-10-4 1 15,-3 0-1-15,-13 0 1 16,-13 3-1-16,-18 12 0 0,-7 0-1 15,-5 12 0-15,-8 7-5 16,8 11 0-16,0 12-7 16,8 18 0-16</inkml:trace>
  <inkml:trace contextRef="#ctx0" brushRef="#br0" timeOffset="66298.7899">12290 7927 26 0,'0'-4'13'0,"9"-15"-15"0,-9 19 14 0,0 0-13 16,0-8 1-16,0 8 0 16,0-3 1-16,0 3-1 15,0 0 1-15,0 0 0 16,0 3 1-16,0 5 1 16,0 0 0-16,0 7 0 15,0 0 1-15,0-4-2 16,0 4 0-16,4 0-4 15,0-3 0-15,1 3-7 16,7-11 1-16</inkml:trace>
  <inkml:trace contextRef="#ctx0" brushRef="#br0" timeOffset="66600.7081">12912 7632 31 0,'-13'11'15'0,"13"-7"-20"16,0-1 25-16,0 5-20 15,-4 3 1-15,0 1 0 16,-1 3 0-16,1 0-2 16,-4 8 1-16,-1-1-1 15,1 5 0-15,-1 3-7 32,1-3 0-32</inkml:trace>
  <inkml:trace contextRef="#ctx0" brushRef="#br0" timeOffset="67137.9641">12222 8131 37 0,'17'19'18'0,"-17"-15"-25"0,0-4 31 16,-4 0-24-16,4 0 0 15,0 0-1-15,0 3 0 16,4 9 1-16,5-8 1 16,-1 3-1-16,1 1 1 15,3 3 0-15,5 4 0 0,5 0 1 16,-1 4 1-16,5-4-1 15,-1 1 1-15,5-5-1 16,0-4 1-16,0-7 0 16,-1-7 0-16,10-8-1 15,-1-4 0-15,0 4 0 16,-4 0 0-16,-8-1-2 0,-5 5 0 16,-4-4-7-16,-8 7 1 15,-13 8-7-15,-9-15 1 16</inkml:trace>
  <inkml:trace contextRef="#ctx0" brushRef="#br0" timeOffset="129099.1772">14151 3216 24 0,'-8'-4'12'0,"-1"12"-14"0,9-8 12 16,-4 0-11-16,0 0 0 16,-5-4 0-16,1 0 0 15,-1 1 1-15,1-1 1 0,-1 0-2 16,-4 0 0-16,1-7 0 15,-1 0 0-15,0-1 0 16,0-3 1-16,0-8 0 16,-4 1 1-16,0 3 1 15,5 4 0-15,-5-1 2 16,0 1 1-16,-1 0 0 16,1 4 0-16,0 0-1 0,0 3 1 0,0 4-1 15,5 4 0-15,-5 4-2 16,4 4 1-16,0 7-1 15,0 4 0-15,5 7-1 16,-1 12 0-16,-4 7 0 16,1 1 0-16,3 3-1 15,-4 4 1-15,5 4-1 32,-5 3 0-32,5-3 0 15,-1 7 0-15,5 8 0 16,-5-8 0-16,1-7 0 15,-1 0 0-15,1-4 0 16,-5 4 1-16,4-12-3 0,1-7 1 16,-1-4-3-16,5-4 0 15,0-11-3-15,0-4 1 16,-1-7-6-16,5-8 1 0</inkml:trace>
  <inkml:trace contextRef="#ctx0" brushRef="#br0" timeOffset="129481.9224">13291 3761 35 0,'-4'-4'17'0,"-1"0"-17"16,5-3 32-16,0 7-30 15,0-8 0-15,0 8 1 16,0-11 0-16,0 11-4 16,5-8 0-16,3 8 2 15,5-3 1-15,4-1-2 16,9 4 1-16,3-4-1 15,10 4 1-15,-1 0-2 16,5-4 1-16,4 0-1 16,-1 4 1-16,1 0 0 0,-4 0 0 15,-5-3-2-15,-4 3 0 16,-4 0-5-16,-4 0 1 16,-5-4-6-16,4 4 1 0</inkml:trace>
  <inkml:trace contextRef="#ctx0" brushRef="#br0" timeOffset="129840.1981">14215 3526 37 0,'0'-3'18'0,"0"-5"-19"0,0 8 31 0,0 0-29 32,-4 4 1-32,-5 3 0 15,1 5 1-15,-5 7-4 0,-4 7 0 16,0 1 2-16,-4 7 1 15,-1 4-4-15,5 7 0 16,0-3-3-16,5-8 1 16,3-4-4-16,5 0 0 15,4-15-4-15,8-7 1 16</inkml:trace>
  <inkml:trace contextRef="#ctx0" brushRef="#br0" timeOffset="130324.6019">14833 3356 39 0,'12'-4'19'0,"-7"12"-25"16,-1-4 38-16,-4 11-32 16,0 4 1-16,-9 0 1 15,-8 7 1-15,0 8-4 16,0 12 1-16,-4-5 0 15,0 5 1-15,-1 3-1 16,1-4 1-16,0 1-1 16,4-9 0-16,4-6 0 15,0-5 1 1,0-7 1 0,5-11 0-16,4-16-1 0,4-15 1 15,4-3-1-15,4-4 0 16,5-8-1-16,9-8 0 15,3 5-2-15,5 3 1 16,4-7 0-16,0 3 0 16,0 4 0-16,9 0 0 15,-5 12 1-15,0 7 1 16,-4 4-1-16,-4 7 1 16,0 12 0-16,0 11 1 15,-5 4-1-15,-3 11 1 16,-5 12-1-16,-5 3 0 0,-3 8-2 15,-9 0 1-15,0 4-5 16,-4-4 1-16,-1-4-7 16,5-15 1-16,5 4-3 15,8-27 0-15</inkml:trace>
  <inkml:trace contextRef="#ctx0" brushRef="#br0" timeOffset="130902.5541">15880 3519 38 0,'0'-4'19'0,"0"-38"-28"15,0 31 36-15,-8-8-28 0,-5 8 1 16,-13 3-1-16,-12 8 1 15,-5 8-1-15,-3 3 1 16,-1 8-1-16,0 15 1 16,9 4-1-16,-1 0 0 15,14 7 0-15,3 4 1 16,10 1 1-16,3-5 0 0,9-7-1 16,9-4 0-16,8-4 0 15,4-15 1-15,13-7 0 0,4-12 0 31,5-4-1-31,4-10 1 16,0-20 0-16,-5 0 0 16,1-11-1-16,-1-8 0 31,14-75-2-31,-9 3 1 0,-13 15 1 16,-9 12 0-16,-12 19 1 15,-9 19 0-15,-4 7 1 16,-8 23 1-16,-1 7 1 0,-4 16 1 15,1 22-3-15,3 20 1 16,5 22-2-16,0 15 0 16,-1 19 0-16,5-4 1 15,0 12-1-15,5 3 0 16,3 4-2-16,-4-7 0 0,1-8-4 31,-1-8 0-31,-4-3-7 16,-4-23 1-16,-1-12-2 15,1-18 0-15</inkml:trace>
  <inkml:trace contextRef="#ctx0" brushRef="#br0" timeOffset="131085.0335">14841 3019 60 0,'-25'-3'30'0,"131"22"-107"15,-68-16 66-15</inkml:trace>
  <inkml:trace contextRef="#ctx0" brushRef="#br0" timeOffset="131563.5154">18176 2766 42 0,'0'-4'21'0,"4"0"-29"0,-4 4 42 16,0-3-34-16,-4-5 1 15,-9 0-1-15,-13 1 1 16,-12 7-2-16,-5 4 1 16,-4 11 0-16,-8 7 1 15,0 5-1-15,-9 11 1 0,9 15 1 16,-1 19 1-16,1 11-1 16,8 11 0-16,4-3 0 15,9 4 0-15,13-4-1 16,8 3 1-16,9-7-7 15,8-15 1-15,9-11-6 16,13-12 0-16,3-23-4 16,14-26 1-16</inkml:trace>
  <inkml:trace contextRef="#ctx0" brushRef="#br0" timeOffset="132409.0498">18129 3246 43 0,'-9'-18'21'0,"26"2"-30"16,-12 9 42-16,3-12-33 15,1 4 0-15,-1-4 1 16,5 0 1-16,0-4-2 15,-1 4 0-15,1 4 1 16,4 4 1-16,0 7-2 16,0-4 1-16,5 16-1 15,-5-8 0-15,0 8 0 16,0 3 0-16,0 0-1 16,-5-3 1-16,1 3 1 15,-4 1 1 1,-5 6-1-16,0-10 1 15,-4 3 0-15,0 1 0 0,0-8 0 16,-4-1 1-16,4 1-2 16,-4 4 1-16,0-8-1 15,4 0 1-15,-5 3 0 16,-3-3 0-16,8-3-1 16,-5-1 0-16,1 0 0 0,0 8 1 15,0-8-1-15,-1 4 0 16,5 4 0-16,-4-8 0 15,4 4-1-15,-4-4 1 16,4 4-1-16,0-3 1 16,0 3-1-16,0 0 0 15,0 0 0-15,0 0 1 0,0 0-1 16,0-8 1-16,0 8 0 16,4-4 0-16,-4 4-1 15,4-7 1-15,-4 7-1 31,0-8 1-31,0 8-1 0,0 0 1 0,5-8-1 32,-1 1 0-32,-4 7 0 15,0 0 0-15,4-8 0 0,0 16 0 16,-4-8 0-16,5 0 0 16,-5 0 0-16,0 0 1 0,4-11-1 15,-4 11 0-15,0 0 0 16,4-4 0-16,-4 4 0 15,0 0 0-15,0 0 0 16,0 0 0-16,0 0 0 16,5-4 0-16,-1 8-1 15,-4-4 1-15,0 0-1 16,4 0 1-16,-4 0 0 0,0 0 0 16,0 0-1-16,9-4 0 15,-5 0-6-15,-4 8 1 16,0 4-11-16,-9-16 1 15</inkml:trace>
  <inkml:trace contextRef="#ctx0" brushRef="#br0" timeOffset="136123.1721">18184 3163 27 0,'-8'-7'13'0,"8"-9"-11"15,4 9 14-15,-4 7-15 16,4-11 0-16,0 3 2 15,1 0 0-15,-1 5-3 16,0-5 0 0,0 4 2-16,1 1 1 15,-1-5-1-15,4 0 1 0,1 1-2 16,4-1 0-16,4 8-1 16,8-4 1-16,1 1-1 15,8 3 1-15,-9 0-1 16,-3 0 1-16,8 11-1 15,-5 8 0-15,1 0 0 16,-5 7 1-16,0 12-1 16,1-11 1-16,-5 3-1 0,0 0 0 15,-5 0 0-15,1 5 1 16,-9 2-1-16,-4-6 1 16,-8 6 0-16,-5 5 0 0,-12 3-1 15,-5-7 1-15,-4-4 0 16,-5-3 0-16,5-5-2 15,5-7 1-15,7 0-1 16,5-4 1-16,4-4-1 16,9-3 0-16,13 0 0 15,12-5 0-15,9-3 0 16,4 4 1-16,0 0-2 16,4 11 1-16,-4 0 0 15,0 12 0-15,-4-1 0 16,-13 4 0-16,-8 8 1 15,-9 8 1-15,-13-5 0 0,-13 5 0 32,-12 7 1-32,-17 0 0 15,-13-4 0-15,-13-4 1 16,-5-11-4-16,6-3 1 16,3-1-9-16,9-15 1 15,0-11-3-15,12-12 0 16</inkml:trace>
  <inkml:trace contextRef="#ctx0" brushRef="#br0" timeOffset="136753.8294">18942 3504 33 0,'4'-4'16'0,"30"-34"-24"16,-25 23 30-16,4 0-19 16,4-4 1-16,0 0 2 15,0 0 1-15,8 4-9 16,1 0 1-16,-1 3 5 16,1 1 0-16,4 7-2 0,4-3 1 15,0 11-2-15,0 3 1 16,0 4-1-16,-4 12 1 15,0 4-1-15,-9-8 0 16,-4 7-1 0,-8 8 1-16,-9 8-2 0,-13-1 1 0,-8-7-1 31,-5 8 0-31,-4 3 0 16,0-7 1-16,-4 0 0 15,9-4 1-15,-1-4 0 16,5-3 0-16,0 3 1 15,4-7 1-15,12 0 0 16,10-1 1-16,7 1-1 16,10 3 1-16,12 5-1 0,17-5 1 0,4-3-3 15,1-4 1-15,-1-4-6 16,-8-7 1-16,0-5-8 16,-1-6 1-16,-3-16-7 15,-5-12 0-15</inkml:trace>
  <inkml:trace contextRef="#ctx0" brushRef="#br0" timeOffset="137102.033">19364 3008 58 0,'21'-7'29'0,"73"3"-41"0,-64 8 55 0,21 3-43 15,17 20 1-15,13 14-1 16,12 27 1-16,10 16-2 31,-6 25 1-31,-3 27 0 16,-17 31 1-16,-26-1-3 15,-26 24 1-15,-29 3-4 16,-30-8 1-16,-34-7-11 16,-30-8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42:44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3198 13265 21 0,'-13'8'10'0,"-21"-1"-26"0,30-3 21 0,-17 4-8 15,-5 3 1-15,1 4-3 16,-9 4 1-16,0 0 5 16,-5 4 0-16</inkml:trace>
  <inkml:trace contextRef="#ctx0" brushRef="#br0" timeOffset="529.2581">2521 13606 10 0,'0'-4'5'0,"13"4"-15"32,-9-4 14-32,-4 4-4 15,9-4 0-15,-5 4 0 16,-4 0 1-16,8 0-1 16,-8 0 1-16,5-3 0 0,3 3 0 15,-8 0 0-15,9 0 1 16,3-4-1-16,1 0 1 0,-8-4-1 15,3 1 1-15,5 7-1 16,0 0 0-16,-1-4 0 16,1-3 1-16,0 7-1 15,8 0 1-15,-8-4-1 16,8 0 0-16,5 0 0 16,-9 4 0-16,4-4-1 0,0 1 1 15,5-5-1-15,0 4 1 16,-1 4 0-16,-4-4 0 31,13 4 0-31,-8 0 0 16,8 0-1-16,0 4 1 0,4 0-1 15,9 0 1-15,-8 0-1 16,-1-4 1-16,5 3-1 16,8 1 1-16,-5-4-1 15,-3 0 1-15,4 4-1 16,0-4 0-16,0 4 0 0,-1 0 0 15,1 3 0-15,0-3 0 16,-9 0-1-16,-3-1 1 16,-10 1-1-16,-4-4 0 0,-8 0-2 15,0 0 1-15,-13 0-4 16,-13 0 1-16</inkml:trace>
  <inkml:trace contextRef="#ctx0" brushRef="#br0" timeOffset="1346.7599">3079 12963 34 0,'30'-8'17'0,"8"8"-47"0,-25 0 41 16,0 0-10-16,-5 4 1 0,5 3 0 15,4 1 0-15,4-1-3 16,-8 5 0-16,4-1 2 15,0 4 0-15,9 0-1 16,-9 1 1-16,12-5-1 16,-3 0 0-16,8 4 0 15,0-3 1-15,5-1-1 16,-5 0 0-16,4 5 0 16,0-5 0-1,9 4 0-15,-9-4 0 16,5 1 0-16,8-5 0 31,-4 8 0-31,-9-3 1 16,1-5-1-16,-10 1 0 15,1-1 0-15,-8 1 0 0,-5-4-1 16,0 3 1-16,-5-3 0 16,1 0 0-16,0 0 0 15,-9 0 0-15,5-1-1 16,-5 1 1-16,-4 0 0 15,-4 3 1-15,-5-3-1 0,-4 4 0 16,1-1 0-16,-5 5 1 16,-5 3-1-16,1 4 1 15,-13 3-1-15,4 5 1 16,-17 7-1-16,-4 4 1 0,-17 11-1 16,-13 12 1-16,-4 3-1 15,-4 8 1-15,-18 7-3 16,1 4 0-16,-1 4-4 31,18-22 0-31</inkml:trace>
  <inkml:trace contextRef="#ctx0" brushRef="#br0" timeOffset="10341.0931">3041 14446 18 0,'-13'3'9'0,"0"-3"-25"0,13 0 19 0,-8 4-4 16,3 4 0-16,-12-1 0 15,4 5 0-15,-4 7 1 16,5-8 0-16,-1 4-2 15,-4-4 0-15</inkml:trace>
  <inkml:trace contextRef="#ctx0" brushRef="#br0" timeOffset="10921.7057">2802 14620 13 0,'0'3'6'0,"9"-25"-16"0,-9 22 16 16,0-8-5-16,4 1 0 15,-4 7 0-15,0 0 1 16,0 0-3-16,0-8 1 15,0 8 1 1,-4-4 0-16,4 4-1 16,-9 0 1-16,9 0-1 15,0-4 1-15,0 4 0 16,0 0 0-16,0 0-1 16,0 0 1-16,0-7 0 0,0 7 0 15,0-8 0-15,0 8 1 16,0 0-1-16,9-3 0 0,-9-1 0 15,4 4 1-15,4 0-1 16,-3 0 0-16,3 0 0 16,1-8 0-16,-1 4-1 15,1 4 1-15,4-3-1 16,-1-5 1-16,1 8 0 0,0-4 0 16,4 8 0-16,-4-8 0 15,12 1 0-15,-3-5 0 16,16 8 0-16,-4-8 0 15,13 1 0-15,-5 3 0 16,5-4-1-16,4 1 1 16,9-1-1-16,8 1 0 15,-8-1 0 1,4 1 1-16,4-1 0 16,-4 1 0-16,4 3 0 15,-21-4 0-15,-1 4 0 16,-3 4 0-16,-5 0-1 15,-4 4 0-15,-8 0 0 0,4 0 1 16,-13 3-2-16,0 1 0 16,-4-4-2-16,-1-1 1 15,-7-3-2-15,-5 0 1 0,0 0-5 16,8-7 1-16,5-8 0 16,-5-8 1-16</inkml:trace>
  <inkml:trace contextRef="#ctx0" brushRef="#br0" timeOffset="11606.5441">3850 13916 25 0,'-5'-8'12'0,"14"-7"-34"0,-9 15 30 15,0 4-6 1,0-4 0-16,0 4 1 15,0 3 0-15,0 1-4 16,0 7 1-16,0-4 2 16,-4 5 0-16,4-1-1 15,4 4 1-15,5-4-2 16,-1 4 1-16,5 0-1 0,8 0 1 16,-8-1-1-16,12 9 1 15,-3-4-1-15,3-4 1 16,9 3-1-16,-4-3 0 0,4 0 0 15,0 0 0-15,0 4 0 16,-4-4 0-16,-4 3 0 16,-5-3 0-16,0-4 0 15,-4-3 0-15,-4-1 0 16,4 0 1-16,-13-3-2 16,5 0 1-16,-5-1 0 15,0-3 0-15,-4 0 0 0,0-1 0 31,0 1 0-31,0 0 0 16,-4 4 0-16,0-1 1 16,4 1 0-16,-13-4 0 0,-4-1 0 15,-4 20 1-15,-9 7 0 16,-8 8 1-16,-1 4-1 16,-7 18 1-16,-10 5-1 15,-3-1 0-15,-14 8-2 16,1 3 0-16,-5 5-4 15,-8 14 0-15,0 9-5 0,0-9 1 16</inkml:trace>
  <inkml:trace contextRef="#ctx0" brushRef="#br0" timeOffset="18546.217">10566 13780 29 0,'-5'4'14'0,"10"-4"-37"0,-5 0 30 16,0 0-7-16,0 0 1 15,0 7 1-15,0 1 1 16,-5 3-3-16,5 8 0 16,-4 7 1-16,-5 1 1 31,9 7 0-31,-4 11 0 16,-4 1-1-16,-1 3 0 0,5 4-1 15,-5 4 1-15,1-1 0 16,-1 1 0-16,1 4-1 15,-1-5 0-15,5 1 0 16,0-8 0-16,0 1-1 16,-1-9 1-16,1-3-1 0,4-4 0 15,-4-11-1-15,-5-4 0 16,-4-8-2-16,5-7 1 16,-1-8-2-16,1-11 0 0</inkml:trace>
  <inkml:trace contextRef="#ctx0" brushRef="#br0" timeOffset="18844.2769">10255 14238 33 0,'-5'-4'16'0,"-3"4"-43"0,8 0 40 15,0 0-12-15,-4 0 0 16,4 0 1-16,0 0 0 15,0 0-2-15,4 4 1 0,9-1 1 16,4 1 1-16,8 0-1 16,9 0 1-16,9-1-1 15,-1-3 0-15,-3-3-2 16,-1-1 1-16,0 0-2 16,1 0 1-16,8 4-2 0,-5 0 0 15,1 0-3-15,-1 0 1 16,5-3-3-16,4-5 0 15</inkml:trace>
  <inkml:trace contextRef="#ctx0" brushRef="#br0" timeOffset="19197.4619">11413 13916 36 0,'-34'30'18'0,"8"-11"-53"15,22-15 43-15,0 0-8 16,-5 3 0-16,1 1 2 16,-1 3 0-16,1-3-2 15,-1-1 1-15,1 5 1 0,3-5 0 16,-3 8 0-16,4 1 0 15,-1 2-1-15,5 5 0 16,5 0 0-16,3 3 0 16,5 16-1-16,0 11 1 15,4 7 0-15,0 5 0 16,-4 7-1-16,-5 0 1 0,-8-1-1 16,-4 1 0-16,-5-11-4 15,1-8 0-15,-1-4-2 16,-3-26 0-16</inkml:trace>
  <inkml:trace contextRef="#ctx0" brushRef="#br0" timeOffset="20882.37">10370 3731 12 0,'-13'15'6'0,"-4"-11"-14"0,13-4 13 16,-1 0-5-16,-3 0 1 31,-1 3 0-31,-4 1 1 16,1 4-2-16,-5-1 0 15,4-3 1-15,0 4 0 0,0 3 0 16,1-3 1-16,-1-1 0 15,0 1 0-15,0-4-1 16,5 3 1-16,-1 4 0 16,1 1 0-16,-1 3-1 15,5 4 1-15,0 0-1 0,4 3 0 16,0 9-1-16,0 3 1 0,4 4-1 16,-4-4 1-16,4 7-1 15,-4 5 0-15,0 3 0 16,0-4 0-16,-4-3-2 31,0 0 1-31,-5-8-2 16,1-4 0-16,-1-7-2 15,1-1 0-15</inkml:trace>
  <inkml:trace contextRef="#ctx0" brushRef="#br0" timeOffset="21230.4727">9846 4177 34 0,'8'-4'17'0,"39"-7"-47"16,-38 0 41-16,3-1-10 16,10-3 0-16,3 4 0 15,9 0 1-15,5-8-3 16,-1 3 0-16,5 5 2 16,-5 0 0-16,9 3-1 15,0 4 0-15,-5 4-1 0,-3 4 0 16,-5-4-2-16,-5 0 0 15,1 8-2-15,0-12 1 16</inkml:trace>
  <inkml:trace contextRef="#ctx0" brushRef="#br0" timeOffset="21649.5924">10945 3814 36 0,'-9'11'18'15,"9"-11"-51"-15,0 0 45 0,0 0-12 16,0 0 0-16,0 4 1 16,0 0 0-16,0 7-1 15,0 1 0-15,0-5 0 16,0 8 1-16,4 4 0 15,1 4 0-15,-5 7-1 16,0 4 0-16,0 0 0 16,0 4 1-16,-5 4-1 15,-8 3 0-15,-8 1 0 0,-9 3 0 16,-8 0-1-16,-9-4 0 16,-4 4-1-16,0-7 1 0,0-4-1 15,0-8 1-15,8 0 0 16,9-11 1-16,4-3 0 15,13 6 0-15,13-7 1 16,13 1 0-16,12-5-2 16,9 4 1-16,4-4-4 15,4 12 1-15</inkml:trace>
  <inkml:trace contextRef="#ctx0" brushRef="#br0" timeOffset="22196.4531">10106 5036 36 0,'0'0'18'0,"0"-4"-49"0,0 4 44 0,0 0-13 16,0 0 1-16,0 4 0 16,-5-4 1-16,1 4-2 31,0 3 0-31,0 5 1 15,-1 3 1-15,5 8-1 16,0 7 0-16,0 4 0 0,0 4 0 16,0 0-1-16,-4 15 1 15,0-4-1-15,0-15 1 16,-1 0-3-16,1-4 1 16,0-7-3-16,-1-4 1 0,-3-4-3 15,-1-8 1-15,5-3-1 16,4-4 0-16</inkml:trace>
  <inkml:trace contextRef="#ctx0" brushRef="#br0" timeOffset="22550.2473">9897 5350 30 0,'4'15'15'0,"0"-19"-43"0,-4 4 38 0,-4 0-10 31,4 4 1-31,-4-4 0 16,4 0 1-16,0 0-2 0,4-4 0 15,5 1 2-15,3-5 0 16,1 8-1-16,9-7 1 15,3 3-1-15,9 0 0 0,0-4-1 16,5 8 1-16,-1-3-1 16,9-1 0-16,4 0-1 15,4-4 0-15,5 1-2 16,-1-4 0-16,1-5-2 16,-5 1 0-16</inkml:trace>
  <inkml:trace contextRef="#ctx0" brushRef="#br0" timeOffset="23299.3289">10659 5055 36 0,'0'8'18'0,"26"-24"-51"0,-13 9 45 0,4-1-12 31,4-3 1-31,0 3 0 0,0 1 0 0,5-1-1 31,0 1 0-31,-1-1 1 16,1 4 0-16,-1 4 0 15,1 0 0-15,4 0 0 0,-5 4 0 16,1 4-1-16,-1-1 1 16,-3 1 0-16,-1 7 0 0,0 0 0 15,-8 0 0-15,-5 12-1 16,-3-1 0-16,-10 4-1 15,1-7 1-15,-9 0 0 16,-4 0 0-16,-4-1 0 16,0-3 0-16,4-4 0 15,0 0 1-15,4 1-1 0,4-13 0 16,1 5 0-16,-1-4 0 16,5-1 0-1,0 1 0-15,4 4 0 16,4-1 0-16,5-3-1 15,-1 0 0-15,5 11 0 16,0 0 1-16,-5-3-1 16,5 10 1-16,-5 1-1 15,5-4 1-15,0 7 0 0,0 1 0 32,0 14 0-32,-1-3 0 15,-7 0 0-15,-5 8 0 16,-5-16 1-16,-7 11 0 15,-10-10 0-15,-3-1 1 0,-5 0 0 16,-4-3 0-16,-4-8-1 16,-5-8 0-16,0 0-3 15,1-7 0-15,-1-4-4 16,9 4 1-16,0 3-2 16,0-7 1-1</inkml:trace>
  <inkml:trace contextRef="#ctx0" brushRef="#br0" timeOffset="23949.0921">10178 6160 25 0,'-13'22'12'0,"17"-14"-33"0,1-4 28 0,-1 3-7 31,-4 8 0-31,0 8 1 0,0 7 1 0,-4-3-2 16,-1 7 1-16,-3 11 0 31,-1 1 1-31,1 3-1 16,-1 0 1-16,5 8-1 15,0 0 0-15,0-12-1 16,-1 0 0-16,-3 1-2 0,4-4 1 16,-5-8-2-16,1-8 0 15,3-7-2-15,1-11 1 16</inkml:trace>
  <inkml:trace contextRef="#ctx0" brushRef="#br0" timeOffset="24282.8237">9850 6606 31 0,'0'4'15'0,"21"-31"-43"0,-12 20 39 0,4-8-10 16,-1 3 0-16,5 1 1 15,1 4 1-15,7-5-4 16,9 5 1-16,4-1 1 15,1-3 1-15,3 3-1 0,1 1 0 16,4-1-1-16,0 4 1 16,-1 4-2-16,-3 0 0 15,0 0-2-15,-9 0 1 0,4 0-3 16,-4-7 0-16</inkml:trace>
  <inkml:trace contextRef="#ctx0" brushRef="#br0" timeOffset="24665.3936">10723 6364 39 0,'-21'19'19'0,"8"-15"-55"0,9-4 47 0,-1 0-11 15,-3 4 0-15,4-1 1 16,-5 9 0-16,5-5-1 16,4 8 0-16,0 1 1 15,8-5 1-15,9 0-1 16,9 4 0-16,8 0 0 15,4 1 1-15,1-5-2 16,3 0 0-16,5-3-1 16,-4 3 1-16,-1-3-3 15,1-8 1-15,-5 4-2 16,1-4 0-16,-5-4-2 0,0-4 1 16</inkml:trace>
  <inkml:trace contextRef="#ctx0" brushRef="#br0" timeOffset="25002.1184">10974 6235 30 0,'-21'4'15'0,"21"8"-43"16,0-12 38-16,0 3-9 15,0 5 0-15,0 3 1 16,0 4 0-16,0 4-3 16,0 8 1-16,0 3 1 15,0 12 1-15,4 11-1 16,1 3 0-16,-1 9-1 15,-4 3 0-15,0 4 0 16,0 3 0-16,0 5-2 16,-4-8 1-16,-9 0-4 0,-9-8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43:24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3207 14574 20 0,'-9'0'10'0,"9"-11"-27"0,0 11 21 15,0 0-3-15,0-8 1 16,0 8 0-16,0 0 1 0,0 0-4 16,9-3 0-16,3-1 2 15,-7 0 1-15,8-7-2 16,-1 11 1-16,5 0-1 15,9-4 0-15,4 0 0 32,25-11 1-32,-8 4-1 15,4-1 0-15,9 5 0 0,-1-5 1 16,-3 5 0-16,-5-1 0 16,-4 4 0-16,-13 4 1 15,-5 0-2-15,-3 4 1 16,-9 0-3-16,0-8 1 0,-13 8-4 15,1 0 1-15</inkml:trace>
  <inkml:trace contextRef="#ctx0" brushRef="#br0" timeOffset="485.7335">3484 14203 28 0,'12'8'14'0,"35"-46"-39"0,-34 34 33 15,0 1-8-15,4 3 0 16,0 0 2-16,8 3 1 15,-8 5-3-15,9 0 0 16,4 3 1-16,0-4 1 16,4 5-1-16,0-1 1 0,0 1-2 15,-13-1 1-15,5 0-1 16,-1 8 1-16,-8 0-1 16,4 0 1-16,1 0 0 15,-9 0 0-15,-1 0 0 16,1-4 0-16,-4-4-1 15,-5 8 1-15,4 0 0 0,-8 0 0 16,0 4-1-16,-8-1 1 16,-1 9 0-16,-8 3 0 31,-8 4 0-31,-18 15 0 0,-8-1-1 16,0 9 1-16,-17 3-4 15,-5-3 0-15,10 3-4 16,-18-11 1-16</inkml:trace>
  <inkml:trace contextRef="#ctx0" brushRef="#br0" timeOffset="7906.8144">10208 3810 20 0,'0'-11'10'0,"13"-1"-27"0,-13 12 22 15,0 0-5-15,0-7 1 16,0-1 1-16,0 1 0 0,0-5-2 16,-5 5 0-16,5-1 2 15,0 1 0-15,0 7-1 16,0 0 1-16,0 0-1 0,0 4 0 15,0 3 0-15,0 4 0 16,0 8 0-16,-4 4 0 16,4 7-1-16,0 8 1 15,-4 8 0-15,0 10 0 0,-1-3-1 16,1 12 1-16,0-1-1 31,-1 12 1-31,1-5-1 16,0-2 0-16,4-5-1 15,4-7 0-15,0-8-2 16,1-8 0-16,-1-6-2 0,0-9 0 16</inkml:trace>
  <inkml:trace contextRef="#ctx0" brushRef="#br0" timeOffset="8260.9481">9803 4381 41 0,'-13'-3'20'0,"26"-5"-57"15,-4 4 50-15,4 1-12 16,4-1 1-16,0-4 1 16,0 1 0-16,4-1-4 15,9 1 1-15,12-5 2 16,14 1 0-16,-5-4-1 0,0 0 0 16,-4-1-2-16,0 5 1 15,-5 0-2-15,-8 3 0 16,-4 4-2-16,-4 4 1 0,-9 0-4 15,4 0 1-15</inkml:trace>
  <inkml:trace contextRef="#ctx0" brushRef="#br0" timeOffset="8544.0193">10804 3840 51 0,'-21'-3'25'0,"8"6"-72"0,9 1 63 16,-5 8-14-16,1 3 1 0,-5 11 1 15,4 8 0-15,-3 15-5 16,3 8 0-16,5 11 3 15,0 27 0-15,4 7-4 16,-5 0 1-16,-3 0-5 16,-1 4 1-16,1-7-3 15,-18-27 0-15</inkml:trace>
  <inkml:trace contextRef="#ctx0" brushRef="#br0" timeOffset="9393.7298">9974 4983 30 0,'-5'-4'15'0,"5"4"-38"16,0 0 31-16,0 0-8 0,5 4 1 15,-1 4 0-15,0 3 1 16,0-3-2-16,1 18 0 16,3 12 1-16,-8 11 0 15,0 15-1 1,-8 1 1-16,3 14-1 16,1-3 1-16,0-4-2 15,0 0 1-15,-1-1-2 16,5-10 0-16,-4-12-3 15,0-11 0-15,4-15 0 16,0-16 1-16</inkml:trace>
  <inkml:trace contextRef="#ctx0" brushRef="#br0" timeOffset="9651.9141">10012 5233 49 0,'-4'0'24'0,"12"19"-71"16,-8-19 65-16,0 0-18 15,0 0 0-15,0 0 0 16,9 3 0-16,-1 1 0 16,5 0 0-16,4 4 0 15,9-8 0-15,-1 0-2 16,5 0 1-16,4 0-2 15,4 0 0 1,5 0-3-16,-1-8 1 0</inkml:trace>
  <inkml:trace contextRef="#ctx0" brushRef="#br0" timeOffset="10057.4734">10608 5040 31 0,'-4'-4'15'0,"46"-30"-43"0,-25 26 37 15,0 1-8-15,1 7 0 16,3 0 1-16,0 7 0 15,0 1-3-15,1 0 0 16,-1 10 1-16,-4 5 1 0,-4 7-2 16,-5 4 1-16,-8 1-1 15,-4-1 1-15,-9 0-1 16,-4 0 1-16,-4 4 0 16,4-8 1-16,0 0 0 15,4-11 1-15,0 0 0 16,5 4 0-16,4-4-1 15,8-1 1-15,9-6-2 0,8 3 1 16,9 0-3-16,4 4 1 16,8-4-4-16,5 0 0 0</inkml:trace>
  <inkml:trace contextRef="#ctx0" brushRef="#br0" timeOffset="10541.4341">10225 6103 38 0,'4'-11'19'0,"5"3"-52"16,-9 8 45-16,0 0-11 16,0 0 0-16,4 8 1 15,-4-5 0-15,0 9-3 16,0 3 1-16,0 11 1 16,0 16 1-16,-4 0-2 0,-1 7 1 15,1 8-1-15,0 7 0 16,0-7-1-16,-5-8 1 15,1-4-3-15,-1-3 1 16,-4-12-2-16,0-7 1 0,1-12-2 16,3-11 0-16</inkml:trace>
  <inkml:trace contextRef="#ctx0" brushRef="#br0" timeOffset="10827.8915">9961 6409 34 0,'-4'12'17'0,"-5"-12"-47"0,9 0 41 0,0 4-11 15,-4-1 1-15,4 1 0 16,0-4 1-16,8-4-2 0,5 1 0 15,13-5 1-15,12 0 1 16,5 1-1-16,-1 7 0 16,-4-4-1-16,1 0 0 15,3-3-3-15,5-5 0 16,-4-3-2-16,-5 0 0 16</inkml:trace>
  <inkml:trace contextRef="#ctx0" brushRef="#br0" timeOffset="11395.973">10800 6069 33 0,'-9'11'16'0,"18"-14"-46"0,-5-5 38 16,9-3-6-1,4-1 1-15,0 1 0 16,0 3 0-16,0 1-4 16,0 3 0-16,0 4 4 15,4 4 0-15,-4 0-1 16,0 7 0-16,0 4 0 15,-4 4 1-15,0-4-1 16,-5 4 0-16,-12 0-2 16,-4 7 0-16,-1 1 0 15,-4-1 0-15,-4 5 0 0,0-5 0 16,-4 1 0-16,0-5 0 16,4-3 0-16,0-4 1 15,0-7-1-15,4-1 1 16,4-3-2-16,1 0 1 0,4 4-1 15,4-5 1-15,8-3-2 16,1 8 1-16,3 3 0 16,1 4 0-16,4 1-1 15,-4 6 1-15,0 9 0 32,-5-1 0-32,-4 0 1 15,-4 12 0-15,-4 3 1 16,-13 4 0-16,-4-11-1 0,-5 0 1 15,1-12-3-15,-1-7 0 16,5-7-4-16,4-12 0 16</inkml:trace>
  <inkml:trace contextRef="#ctx0" brushRef="#br0" timeOffset="11975.4686">10340 7196 26 0,'-4'0'13'0,"16"4"-33"16,-16-4 27-16,4 0-6 31,-4-4 0-31,0 8 1 0,-1-4 1 16,1 8-3-16,-4-1 0 16,3 1 2-16,1 7 0 15,-5 0 0-15,5 12 1 0,0 7-1 16,0 11 0-16,-1-3 0 15,5 7 0-15,-4 0-1 16,0 0 0-16,0 0-1 16,-5 8 1-16,1-4-2 15,-5-7 0-15,0-5-2 16,0-3 0-16,-4-8-1 0,-4-7 0 16,0-12-3-16,-5-3 1 15</inkml:trace>
  <inkml:trace contextRef="#ctx0" brushRef="#br0" timeOffset="12279.9712">9731 7620 46 0,'-21'12'23'0,"33"-9"-66"16,-12-3 58-16,0 0-15 16,9-3 0-16,-1-1 1 15,9 0 1-15,0 0-2 16,13 0 0-16,-4 4 1 16,-1 0 0-16,1 4 0 15,8 0 0-15,4 4-2 16,1-1 1-16,7 1-2 0,-3-5 1 15,0-3-2-15,3-7 0 32,6-4-3-32,3-8 0 15</inkml:trace>
  <inkml:trace contextRef="#ctx0" brushRef="#br0" timeOffset="12694.783">11238 7019 33 0,'-8'11'16'0,"-1"-3"-45"0,5-8 39 15,0 3-10-15,-9 5 0 16,0-4 1-16,0 7 1 16,-4 4-2-16,-4 12 0 15,0-1 0-15,-9 4 1 0,0 1 0 16,5 3 0-16,3-4-1 16,5 0 0-16,5 4 0 15,7-3 1-15,10-5-1 16,7-3 1-16,18-8-1 15,17-4 1-15,0 1 0 16,8-9 0-16,9-3-2 16,0 0 0-16,0 0-2 15,-5-3 1-15,5-5-3 16,-4 0 0-16</inkml:trace>
  <inkml:trace contextRef="#ctx0" brushRef="#br0" timeOffset="13074.4216">11464 7007 46 0,'-4'8'23'0,"17"7"-65"16,-9-7 57-16,0-1-14 16,5 12 1-16,-5 15 2 15,0 19 0-15,-4 26-5 16,0 12 1-16,-4 23 3 15,-5 14 0-15,-8 9-1 0,-4-9 0 16,-9-3-4-16,-4-11 0 31,-4 3-6-31,-9-11 1 16,-13-38-1-16,-33-26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44:42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8560 12300 25 0,'-5'-3'12'0,"-3"6"-33"0,4-3 27 15,-1 0-6-15,-7 0 1 16,7 0-1-16,-3 4 1 0,4 0-1 15,-5 0 0-15,5 0 1 16,-5 3 0-16,5 1 0 31,-4-1 0-31,3 1 0 16,1-1 0-16,0 5 0 16,0-1 1-16,4 4-1 15,-5 8 1-15,5 3-2 16,0 5 1-16,0 6-1 15,0 1 1-15,0 4-1 0,0 0 0 16,0 3 0-16,-4 4 0 16,4 0 0-16,0 4 0 0,-4 4 0 15,-1-12 0-15,1 5 0 16,0-5 0-16,0-3-1 16,-1-8 1-16,1 0-2 15,-4-8 1-15,-1 1-2 16,-4-5 0-16,5-6-2 0,-1-5 1 15</inkml:trace>
  <inkml:trace contextRef="#ctx0" brushRef="#br0" timeOffset="448.2254">8002 12966 31 0,'-4'0'15'0,"16"-19"-44"0,-7 12 38 0,-1-1-9 15,0 1 1-15,0-1 0 16,-4 8 1-16,5-7-2 16,-1 3 0-16,4 0 0 15,5 0 1-15,9 0 0 16,7 4 0-16,10-3-1 16,3 3 1-1,18 0 0-15,8-4 0 16,-8 4 0-16,3-4 0 15,1 0-1-15,4 4 1 16,5 4 0-16,-9-4 0 0,-9 0-1 16,0 0 1-16,-12 0-2 15,-9 4 1-15,0 0-4 16,-8-1 1-16,-1 1-3 0,1-4 1 16</inkml:trace>
  <inkml:trace contextRef="#ctx0" brushRef="#br0" timeOffset="1145.427">9164 12240 36 0,'0'0'18'0,"5"4"-51"0,-5-4 45 0,0 0-11 16,0 0 0-16,0 0 1 15,0 3 0 1,-5 1-3-16,1 0 1 16,-4 0 1-16,3 0 0 15,1-1-1-15,0 5 1 0,0-4-1 16,4-1 0-16,-5 1 0 16,5 0 0-16,0 0 0 15,0 0 1-15,5-1 0 16,-1 1 0-16,-4 0 0 15,4 0 0-15,0 0 0 16,-4-1 0-16,0 1 0 0,5 0 0 16,-5 0-1-16,4-1 1 15,-4 1-1-15,8 0 1 16,-3 0-1-16,-1 0 1 16,0-1-1-16,0 1 1 15,-4 0 0-15,0 0 0 16,5-1 0-16,-1 5 0 0,0 3-1 15,1 1 1-15,3 3-1 32,1 4 1-32,-1 11-1 15,5 12 1-15,0-1-1 0,-1 12 1 16,1 8 0-16,-4 7 1 16,-1 11-1-16,1 8 1 15,-1-3-1-15,-4-1 0 0,-4-7-3 16,0-1 1-16,-4-10-4 15,0-5 1-15,0-18-5 16,4-8 1-16,-9-12-1 16,1-25 1-16</inkml:trace>
  <inkml:trace contextRef="#ctx0" brushRef="#br0" timeOffset="3866.3598">12980 10446 13 0,'9'-7'6'0,"8"-4"-14"0,-17 11 13 16,0 0-4-16,4-4 1 31,0 0 0-31,-4 4 0 16,0 0-3-16,0 0 1 0,9-4 1 15,-9 4 1-15,0 0-1 16,8 0 0-16,5 0-1 15,0 4 1-15,4 0 0 16,0 0 0-16,4 7 0 16,0-4 0-16,5-3-1 0,-5 0 1 15,1-4 0-15,-1 0 0 16,-4-4 0-16,0-3 0 16,0-1-1-16,-4 1 0 0,0-1 0 15,-5-3 1-15,1 3-1 16,-1-3 0-16,-4-1 0 31,1 1 0-31,-1 0 0 0,-4-1 1 0,0 1-1 31,-9-4 1-31,1 3-1 16,-5 5 1-16,-8-1-2 16,-5 1 1-16,-8 3-1 0,0 4 0 15,0 0 0-15,0 4 1 16,4 0 0-16,9-1 0 15,0 1-1-15,3 0 1 16,6 0 0-16,-1 3 0 16,9-3 0-16,4 0 0 15,8 0 0-15,9-4 1 16,5 7-1-16,7-7 1 0,5 0-1 16,5 0 1-16,-1-7-1 15,9 3 0-15,0 0 0 0,4 0 1 16,0 0-1-16,-4-3 0 15,-5-1 0-15,-3 1 0 16,-5 3 0-16,-9 0 1 16,-3 0-1-16,-14 1 0 0,-8 3 0 31,-8 0 0-31,-14 0 0 16,-16 0 0-16,-9 0-1 15,-8 0 1-15,-9 3-1 0,-4 1 1 16,4 4 0-16,9 3 0 15,3 4 0-15,10 4 0 16,8 0 0-16,4 0 0 0,9 7 0 16,12 1 0-16,9 3 0 15,9 1 1-15,12-5-1 16,-4-7 0-16,9-4 0 16,-1-4 0-16,-8-3-1 15,0-4 1-15,-4-12-1 16,0 1 1-16,-5-5-1 15,-8-10 1-15,-4 3-1 16,-5 0 1 0,-8 0 0-16,-12 4 0 15,-1 0 0-15,4 3 1 0,1 5-1 16,-1 3 1-16,5 4-1 16,4 4 1-16,4-1-1 15,5 9 1-15,-1 7-3 16,5 0 0-16,-1 0-3 15,-12-8 0-15</inkml:trace>
  <inkml:trace contextRef="#ctx0" brushRef="#br0" timeOffset="7011.6291">8189 5520 38 0,'-21'-3'19'0,"21"-13"-50"0,0 16 41 0,0 0-10 16,0 4 0-16,0 0 0 15,0-4 0-15,0 4 0 16,0 7 0-16,4 12 0 15,5 7 1-15,-1 8-1 16,1 11 0-16,4 8 0 16,-1-4 0-16,1-4 0 15,-4 0 0-15,3 0 0 16,1 8 0-16,-4-8 0 16,-1-15 0-16,-4-3-1 0,5-1 1 15,-1-11-2-15,-3-4 1 16,8-4-2-16,-1-3 0 15,1-4-2-15,8-12 1 16</inkml:trace>
  <inkml:trace contextRef="#ctx0" brushRef="#br0" timeOffset="7521.0611">7759 6005 22 0,'-17'7'11'0,"47"8"-30"16,-30-15 27-16,0 0-7 16,4-3 0-16,5 6 1 15,-1-3 1-15,5-7-3 0,0 3 0 16,4 0 2-16,0-3 0 15,0-1 0-15,0 4 0 16,4 4-2-16,5-4 1 16,4 4-1-16,4-3 1 15,4-1-1-15,5 8 1 16,-1-4-1-16,-4-4 0 16,14 0 0-16,-14 0 1 0,4 4-2 15,-7 4 1-15,-1-8-1 31,-9 8 0-31,-4-4-2 16,-8 4 1-16,0 0-3 16,0 7 0-16</inkml:trace>
  <inkml:trace contextRef="#ctx0" brushRef="#br0" timeOffset="8121.3365">8871 5645 34 0,'17'-15'17'0,"8"-8"-47"0,-16 16 41 0,-1-1-11 16,1 4 1-16,4 1 0 15,4-1 0-15,0 0-1 16,8 4 0-16,1 4 0 31,3 0 1-31,-3-1-1 16,0 5 1-16,-5 7-1 0,0 0 1 0,-4 4-1 15,0 15 0-15,-4 0 0 16,-4 0 1-16,-9 4-1 16,0 4 0-16,-9-1 0 31,-4 1 0-31,0 7 0 16,-8-3 0-16,0-5 0 15,-5-10 0-15,-3-5-1 0,3 0 1 16,0-3 0-16,1-4 0 15,-1-4 0-15,5-3 0 16,4-5 0-16,0 1 1 0,4-5-1 16,5-3 1-16,8 0-1 15,8 0 0-15,9 0 0 16,9 4 1-16,12 0-1 16,13 4 0-16,5-1-1 15,3 5 0-15,1 3-3 16,4 4 1-16,-9 0-2 0,5-4 0 15</inkml:trace>
  <inkml:trace contextRef="#ctx0" brushRef="#br0" timeOffset="8702.8474">8245 6894 33 0,'-5'-8'16'0,"18"8"-46"16,-13 0 39-16,9 0-9 0,-1 4 1 16,-4 4 1-16,1 3 0 15,3 4-2-15,-4 8 0 16,5-1 1-16,-1 16 1 0,5 4-1 15,-4 11 0-15,4-4-1 16,-13 0 1 0,4 16-2-1,0-9 0-15,0-14-3 32,-8-8 1-32,4-8-2 15,-4-7 1-15</inkml:trace>
  <inkml:trace contextRef="#ctx0" brushRef="#br0" timeOffset="9023.4529">7998 7155 29 0,'0'0'14'0,"12"-23"-36"15,-3 16 34-15,4-1-11 16,4 0 0-16,4 1 1 16,9 3 1-16,8-4-4 15,5-3 0-15,-1 0 2 16,1 3 0-16,-5 1-3 15,1 3 1-15,-1 0-2 0,-4 4 0 16,0 0-2-16,0 4 0 16</inkml:trace>
  <inkml:trace contextRef="#ctx0" brushRef="#br0" timeOffset="9591.5693">8879 6776 25 0,'0'4'12'0,"21"-26"-32"15,-12 14 29-15,-1-3-8 0,5-5 0 16,9 5 1-16,-5 4 1 15,0-1-4 1,0 4 1-16,4 4 1 16,-4 4 0-16,4-4 0 15,-4 4 0-15,5 3-1 16,-5 5 1-16,-5 10-1 16,1-3 1-16,-4 0-1 0,-9-4 0 15,-5 8 0-15,-3 4 1 16,-9-1-1-16,-4 4 0 0,-1-3 0 15,1-5 0-15,4-3 0 16,4 0 0-16,5-4 0 16,-1-3 0-16,5-1 0 15,8-3 0-15,9-1 0 16,8-3 1-16,5 0-1 31,8-4 0-31,0 4-1 0,0-1 1 0,0 9 0 31,0 3 0-31,-4 8 0 0,-5 3 0 16,-8 1 0-16,-4-1 0 16,-8 1 0-16,-10 3 1 15,-3 4-1-15,-9 0 1 0,-9-4-1 16,-4 0 0-16,1 1-3 16,-1-5 0-16,-4 8-2 15,0-11 0-15</inkml:trace>
  <inkml:trace contextRef="#ctx0" brushRef="#br0" timeOffset="10091.9643">8296 7938 36 0,'-9'-4'18'0,"13"-7"-51"0,-4 11 44 0,9 0-11 16,-9 0 0-16,0 0 0 15,-4 7 1-15,-1 5-1 16,1 10 1-16,0 13-1 16,0 2 1-16,-5 5 0 15,-4 7 0-15,1 12-1 16,-1-12 0-16,-4 0-1 16,0 4 1-16,-9-4-3 0,5-7 1 15,0-8-3-15,-5-4 1 0</inkml:trace>
  <inkml:trace contextRef="#ctx0" brushRef="#br0" timeOffset="10409.6397">8168 8078 37 0,'55'-23'18'0,"30"-3"-51"0,-63 18 46 0,12 4-12 16,-4 1 0-16,8-1 0 15,-4-4 0-15,0 8-2 16,-4 0 0 0,4 12-4-1,-8-9 1-15</inkml:trace>
  <inkml:trace contextRef="#ctx0" brushRef="#br0" timeOffset="10759.133">8917 7813 40 0,'-21'4'20'0,"17"22"-56"0,0-22 47 16,-1 4-11-16,1-1 0 0,0 8 0 15,0 1 0-15,8-1 0 16,4 0 1-16,5 0-1 16,4 0 1-16,4 4-1 15,5 4 0-15,4-1-2 16,4-3 1-16,0 0-3 15,0-4 1-15,-4-3-2 16,4-1 1-16</inkml:trace>
  <inkml:trace contextRef="#ctx0" brushRef="#br0" timeOffset="11074.6174">9203 7552 29 0,'0'15'14'0,"4"23"-37"16,-4-23 35-16,4 12-10 15,-4 26 0-15,0 11 1 16,-4 19 0-16,-4 0-4 16,-5 12 0-16,-4 3 1 15,-9 8 1-15,-4-7-6 16,-8-1 0-16,-5-11 0 0,1-30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45:12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8368 12633 21 0,'-4'-3'10'0,"-9"-1"-27"16,17-4 21-16,5 1-4 15,-1-1 0-15,5 1 1 0,-9 3 0 16,5-4-1-16,-9 8 1 16,4-4 0-1,-4 4 0-15,0 0 0 16,4-3 0-16,5-1-1 15,-1 4 1-15,5-4-1 16,4 8 0-16,9-4 0 16,-1-4 1-16,5 0 0 15,8-3 0-15,9-5-1 0,4 5 1 16,5-1 0-16,3 1 1 16,-7 3-2-16,-1 0 1 15,0 4-1-15,-4 4 1 16,-5 0-1-16,1 3 0 15,-9 1-2-15,0 3 1 0,-4-7-4 16,-5 0 1-16</inkml:trace>
  <inkml:trace contextRef="#ctx0" brushRef="#br0" timeOffset="583.7857">9190 12036 35 0,'-17'0'17'0,"25"3"-47"0,-8-3 42 15,-4-3-11-15,0 3 0 16,-5 0 1-16,1 3 1 0,-5 1-4 16,0 0 1-16,-4 3 1 15,-4 5 1-15,-5 3-1 32,1 0 1-32,4 0-2 15,-5 4 1-15,1-8-1 16,-5 5 1-16,-4-5 0 15,0-3 0-15,0 3 0 16,-1 0 0-16,-3 4 0 16,4 1 0-16,9-1 0 15,-1 0 0-15,-4 4-1 0,-4-4 1 16,4 0 0-16,5 4 0 16,-1-4-1-16,-4 0 1 0,9 0 0 15,0-3 0-15,-1-1 0 16,1 8 0-16,8-4-1 15,1-4 1-15,7 5-1 16,1 2 1-16,8 13-1 0,5-5 1 16,8 12-1-16,13 7 1 15,4 5-1-15,8 10 0 32,14 16-3-32,8 7 0 15,4 8-5-15,0 11 1 0,-30-7-2 16,-16-12 0-16</inkml:trace>
  <inkml:trace contextRef="#ctx0" brushRef="#br0" timeOffset="4419.8759">8560 5611 19 0,'4'-4'9'0,"-8"-7"-22"15,8 3 20-15,-4 1-6 0,0-1 0 16,-4 5 2-16,-9-1 0 16,4 0-3-16,-8 4 0 15,5-4 2-15,-5 4 1 16,8 0-1-16,-4 0 0 0,1 0-1 16,-6 0 0-16,6 0 0 15,-5 0 0-15,4 4 0 16,0-4 1-16,0 4-2 15,1 0 1-15,7 3 0 32,-3 1 1-32,4-1-2 15,-1 5 1-15,5 3-1 0,5 0 0 16,3 4 0-16,-4 3 1 16,5 9-1-16,-1 3 0 15,5 7 0-15,-4 1 0 16,-1 7-1-16,-4 0 1 15,5 1-1-15,-5-1 0 0,0-8-1 16,-4-3 0-16,5-8-1 16,-1-7 1-16,0-4-2 15,5-8 1-15,-1-7-3 16,5-8 1-16</inkml:trace>
  <inkml:trace contextRef="#ctx0" brushRef="#br0" timeOffset="4901.6833">8211 5925 15 0,'-18'12'7'0,"-3"3"-16"16,17-19 14-16,-5 0-4 15,1 4 0-15,-5 4 1 0,0-4 0 16,1 0-2-16,-1 0 1 15,4 0 1-15,1-4 1 32,4 0-1-32,4 4 0 15,8-3 0-15,5-5 0 16,8-3-1-16,9-8 0 0,8 0-1 16,9 7 1-16,8-10-1 15,5 3 0-15,-5 4 0 16,9-4 1-16,4 0-2 15,1 7 1-15,-6 1-1 0,-7 4 1 16,-9 3-2-16,-9 0 0 16,-17 0-4-16,-12 12 1 15</inkml:trace>
  <inkml:trace contextRef="#ctx0" brushRef="#br0" timeOffset="5449.9637">9680 5308 41 0,'-5'8'20'0,"18"-31"-56"0,-13 23 49 0,0 0-13 32,0 0 0-32,0 0 1 15,0 0 0-15,-4 8-1 16,4-4 0-16,-9 15 0 0,1 3 1 15,-1 9-1-15,5 3 1 16,0 11-1-16,0 8 1 16,-1 8-1-16,1 7 1 15,-4 7-1-15,3-3 0 16,-3 0-1-16,-1-4 0 0,1-11-2 16,-1-4 1-16,-3-11-4 15,-1-5 1-15</inkml:trace>
  <inkml:trace contextRef="#ctx0" brushRef="#br0" timeOffset="6019.1651">8713 6508 35 0,'-4'-4'17'0,"12"4"-48"16,-8 0 42-16,5 4-11 15,-5-4 0-15,0 4 1 16,-5-1 0-16,5 9-1 16,-4 3 0-16,4 15 0 15,-4 0 1-15,4 16-1 16,-4-1 1-16,-1 8-1 15,1 4 0-15,0-8-1 0,-1 4 1 16,1-4-2-16,0-3 0 16,0 3-3-1,-1-8 1-15</inkml:trace>
  <inkml:trace contextRef="#ctx0" brushRef="#br0" timeOffset="6370.76">8445 6886 39 0,'13'-7'19'0,"38"-1"-53"15,-34-3 48-15,0-4-14 16,4-4 0-16,5 0 0 16,3 0 1-16,5 7-1 15,5 1 0-15,-1 4 0 16,-4 7 0-16,4-4-2 15,-8 8 1-15,-4-1-4 16,-5 5 1-16</inkml:trace>
  <inkml:trace contextRef="#ctx0" brushRef="#br0" timeOffset="6771.7709">9599 6519 40 0,'8'0'20'0,"18"8"-56"0,-18-8 48 16,1 4-12-16,-1 3 0 15,-3 4 0-15,-5 12 0 0,0 4-1 16,-9 10 1-16,-4 5-1 16,-12 3 0-16,-13 12 0 15,-5 0 1-15,-4-4 0 16,0 4 0-16,0-1 0 16,5-10 0-16,8-5 1 15,8-3 1-15,5-4 0 0,12-3 0 16,14-5-1-16,7 1 0 15,10-1-1-15,8-3 1 16,8-1-5-16,4-3 1 16,-7-7-3-16,-10-1 1 15</inkml:trace>
  <inkml:trace contextRef="#ctx0" brushRef="#br0" timeOffset="7350.2154">8645 7840 28 0,'4'-4'14'0,"9"0"-37"16,-9 4 32-16,0 0-9 15,1 4 1-15,3 3 1 16,-4 1 0-16,5 7-3 16,0 4 1-16,-1 4 1 15,1 7 1-15,-1 8-1 16,-8 7 0-16,0 1-1 16,-4 3 1-16,0 8-1 15,-1-8 0-15,-3-4-2 16,-1 1 1-16,1-1-2 0,-1-7 0 0,1-8-2 15,-1-7 0-15</inkml:trace>
  <inkml:trace contextRef="#ctx0" brushRef="#br0" timeOffset="7650.3482">8198 8377 42 0,'13'4'21'0,"63"-42"-60"0,-50 26 54 15,12-3-15-15,13-4 1 16,-4 1-1-16,8-1 1 15,1 0-2-15,3 0 0 16,1 4-1-16,-9-4 1 16,-4 7-4-16,4 5 0 15,-8-8 0-15,-9 3 0 0</inkml:trace>
  <inkml:trace contextRef="#ctx0" brushRef="#br0" timeOffset="8221.859">9373 7726 38 0,'4'0'19'0,"13"0"-54"0,-12-4 50 16,3 1-14-16,1-5 0 16,3 4 0-16,1-3 1 15,0 7-2-15,0-4 0 16,0 4 2-16,-5 4 0 0,1-1-1 31,-5 5 1-31,-4 3-1 16,-4 8 1-16,-1 8-2 15,-7 3 1-15,-5 8-1 16,-5 0 1-16,-3 0-1 16,-9 7 0-16,4 0 0 15,4-7 0-15,5-8-1 16,4-3 1-16,4-4-1 0,5-8 1 16,3-4-1-16,5 0 0 15,9 1 0-15,4-5 0 16,8 1 0-16,9-1 0 0,8 5 0 15,9 3 0-15,-4 4 0 16,-5 4 1-16,0 3-1 16,-4 1 1-16,0 7-1 15,0 0 1-15,-8 4 0 16,-5 3 0-16,-4 1 0 0,-8-4 0 31,-9-8 0-31,-17 0 0 16,0-7-2-16,-5-8 1 15,-3 0-5-15,-9-7 1 0</inkml:trace>
  <inkml:trace contextRef="#ctx0" brushRef="#br0" timeOffset="8805.6296">8500 8918 30 0,'-8'4'15'0,"-1"-4"-40"16,9 0 33-16,4 0-8 16,-4 3 1-16,5 5 0 15,-10 3 1-15,5 5-2 16,-4 6 0-16,0 9 1 15,-9 10 0-15,5 8 0 16,-14 8 0-16,9 7-1 16,-8 4 0-16,4-11-1 15,0 0 0-15,4-12-2 16,1-7 0-16,-1-7-2 0,0-13 1 16</inkml:trace>
  <inkml:trace contextRef="#ctx0" brushRef="#br0" timeOffset="9055.6981">8223 9315 43 0,'-4'19'21'0,"13"-15"-61"15,-5-4 55-15,4-4-15 16,5 4 0-16,8 4 0 16,5 0 0-16,8-8-1 15,-4 4 1-15,0 0-2 0,4-4 0 16,0-3-3-16,-4-5 0 16</inkml:trace>
  <inkml:trace contextRef="#ctx0" brushRef="#br0" timeOffset="9402.6222">9084 9009 38 0,'-39'26'19'0,"26"-11"-55"15,13-15 47-15,-4 4-11 16,0 0 0-16,4 0 1 16,4-4 0-16,9 3-1 15,4-3 0-15,4 0 1 0,5 0 0 16,4 4-1-16,-1 4 0 15,6 3 0-15,-1-3 0 16,0-4-2-16,0 3 0 16,0 1-3-16,0-1 1 15</inkml:trace>
  <inkml:trace contextRef="#ctx0" brushRef="#br0" timeOffset="9718.3513">9420 8857 40 0,'-17'8'20'0,"8"18"-56"16,14-14 50-16,-5 7-14 16,0 11 1-16,-13 19 0 15,4 15 1-15,-3 16-3 16,-5 22 1-16,0 4 0 16,-1 4 1-16,-7-4-5 15,4 7 0-15,-13-14-1 16,0-28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45:51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3053 11445 1 0,'-25'-7'0'0,"16"7"15"15,-106 11-15 1,218-11 0-16,-120 11 1 16,-5 1-1-16,-3-1 1 0,-5 4-2 15,0-3 1-15,0-1 0 16,5-3 0-16,-1-1 0 16,1 4 0-16,3-3 1 15,5 0 1-15,-8 3 0 16,8-3 0-16,4-1 0 15,0 1 1-15,9-1-1 16,-9 1 1-16,9-1-2 16,0 1 1-1,4 3-1-15,4 1 1 0,4-1-2 16,14 0 1-16,-5 1 0 16,12-1 0-16,1-3 0 15,13 3 0-15,-5-3 0 16,-4-1 1-16,13 1-1 15,8-5 1-15,5 1-1 0,-5 0 1 16,5-4-2-16,-13 4 1 16,0 0-2-16,4-4 0 15,-17 3-1-15,9 5 0 16,-14-4-2-16,1-1 0 16,-4-3-3-16,4-3 0 0</inkml:trace>
  <inkml:trace contextRef="#ctx0" brushRef="#br0" timeOffset="552.3272">3160 11109 47 0,'-9'3'23'0,"35"5"-66"0,-13-8 57 0,4 0-14 16,-5 4 0-16,6-1 0 15,-1 1 0-15,8 4-1 16,1-1 1-16,-1 5 0 16,14-1 0-16,3 0 0 15,-8 1 0-15,5 3 0 16,-5-4 1-16,4 1-1 16,-8-1 0-16,4 4 0 0,-4 0 1 15,8 0-1-15,-13 8 1 16,-3-4-1-16,3 0 1 15,-12 7-1-15,0 1 1 16,0 3 0-16,-5-3 0 0,-4-5 0 16,-8 5 1-16,-9-1-1 15,-8 5 1-15,-4 3-1 16,-1 0 0-16,-4-8-1 16,-4 8 1-16,4 4-1 15,-12 7 1-15,3-7-1 16,1 4 0-16,0 0-3 15,4-1 1 1,-17 5-5-16,4-1 0 16</inkml:trace>
  <inkml:trace contextRef="#ctx0" brushRef="#br0" timeOffset="4423.318">3075 12660 25 0,'-22'7'12'0,"-3"9"-30"15,16-9 26-15,-3-7-8 0,-1 4 0 16,0 0 1-16,0-1 1 15,0 1-2-15,5 0 0 16,4 4 1-16,-9-1 1 16,13-3-1-16,-9 3 1 15,5 1-1-15,0 0 0 0,0-1-1 32,-1 1 1-32,1 3-1 0,0-3 1 0,4-5-1 15,0 1 1-15,0 4-1 16,0-1 1-16,0 5-1 15,0-1 1-15,0 4 0 32,4 0 0-32,0 8 0 15,5 4 0-15,-1 10-1 0,1 1 1 16,4 8-1-16,-13-1 1 16,4 8-1-16,4-4 0 0,-8-3-1 15,0-5 0-15,5-14-2 16,3-5 1-16,-8-6-3 15,4-13 1-15,1-10-2 16,8-16 0-16</inkml:trace>
  <inkml:trace contextRef="#ctx0" brushRef="#br0" timeOffset="4841.3271">2777 12713 12 0,'-26'15'6'0,"13"4"-15"15,0-19 12-15,13 4-2 16,-8 3 1-16,4-3 1 0,-1 4 0 0,1-5-4 15,4 5 1-15,0-1 2 16,0 1 1-16,0 3-1 16,9 1 0-16,3-5 0 15,14 1 1-15,-9 3-1 16,13-7 0-16,8 0-1 16,-4 0 1-1,9-4-1-15,4 3 0 16,0-6 0-16,-1-1 0 15,1 8-1-15,-13-1 0 16,5-3-1-16,-14 4 0 0,9 0-1 16,-8 0 0-16,-1-4-3 15,1-4 1-15,8-11-2 16,-13-12 1-16</inkml:trace>
  <inkml:trace contextRef="#ctx0" brushRef="#br0" timeOffset="5190.9732">3620 12285 44 0,'-17'19'22'0,"21"-7"-61"15,5-12 56-15,-9 3-17 0,4 5 0 16,4 3 1-16,-8 8 1 16,0-4-2-16,0 12 0 15,0 11 1-15,0 11 0 16,5 11-1-16,3 5 1 0,-8-1-2 15,9 0 1-15,-1 4-2 16,1-3 0-16,3-9-4 0,10-3 0 16</inkml:trace>
  <inkml:trace contextRef="#ctx0" brushRef="#br0" timeOffset="8893.8136">3117 8025 25 0,'0'0'12'0,"-8"19"-32"0,8-19 26 0,-5-4-7 16,5 8 1-16,-4-8-2 31,-4 4 1-31,3 0 1 16,-7 4 0-16,12-4-1 15,-9 4 0-15,5 0 1 0,0-1 0 16,-1 1 0-16,1 0 0 15,4-4 1-15,-4 0 0 0,4 4 0 16,-4-4 1-16,4 0 0 16,0 0 0-16,0 0-1 15,0 0 0-15,-9 0 0 16,9-4 0-16,-4 0-1 16,4 0 1-16,0 4-1 15,-9-3 0-15,5 3 0 16,4-4 1-16,-8 4-1 0,8 0 1 15,-5 0 0-15,5 0 0 32,-8 4 0-32,4-4 0 0,-1 3 0 15,1-3 0-15,0 4 0 16,-1 0 0-16,1 0 0 16,4-4 0-16,-8 0 0 15,3 3 0-15,5 9 0 16,-8 7 1-16,4 3-1 15,4 12 1-15,-13 19-2 0,4 0 1 32,-8 46-1-32,0-12 1 15,5 0-2-15,-1-15 0 16,0-16-1-16,0-14 0 16,0-12-2-16,1-7 0 0,-1-4-2 15,-4-8 0-15,8-18 0 16,14-16 1-16</inkml:trace>
  <inkml:trace contextRef="#ctx0" brushRef="#br0" timeOffset="9180.4032">2981 8237 26 0,'-4'0'13'0,"4"-11"-37"0,0 11 34 16,0 0-11-16,-5 0 1 15,1 3-1-15,-4 5 1 16,3-1 0-16,-7 1 1 16,3 0-1-16,5-1 1 15,4 1 0-15,0-1 1 16,0 1 0-16,13-4 1 0,4-1-1 16,4 1 0-16,13-4 0 15,4 0 0-15,1-4-2 16,-5 1 0-16,0-1-5 15,-4 0 1-15,-1 0-1 16,-7-3 0-16</inkml:trace>
  <inkml:trace contextRef="#ctx0" brushRef="#br0" timeOffset="9744.2819">3573 7851 22 0,'-4'0'11'0,"8"4"-29"16,-4 0 26-16,0 3-8 15,0-3 1-15,0 0 1 16,-4 3 1-16,-5 5-4 16,5-1 1-16,-5 0 1 15,5 4 1-15,-9 1-1 16,5 2 0-16,-1 1-1 15,5 4 1-15,4-8-1 0,4 8 1 16,1 0-1-16,7-8 1 16,5 0-1-16,5 0 1 15,7-4-1-15,6-7 0 16,3 0-1-16,4-4 1 16,-7 4-2-16,3-4 0 0,-13-4-3 15,9 4 0-15</inkml:trace>
  <inkml:trace contextRef="#ctx0" brushRef="#br0" timeOffset="10210.0004">3590 7889 41 0,'-9'0'20'0,"22"-15"-57"0,-9 15 51 0,1 3-14 15,-5-3 0-15,4 4 0 16,5-8 0-16,-9 8 0 15,0-4 0-15,0 8 0 16,0-1 1-16,-9 5-1 16,5-5 0-16,-1 8 1 15,1 4 0-15,0 4 0 16,0 4 0-16,-1 3 0 16,1 4 1-16,0 4 0 15,0 7 0-15,4 8-1 0,0-8 0 16,0 8-2-16,0 0 1 15,0 0-2-15,4-3 0 32,0-1-2-32,0 4 1 15,1-12-3-15,3-7 1 16,14 8-1-16,3-23 1 0</inkml:trace>
  <inkml:trace contextRef="#ctx0" brushRef="#br0" timeOffset="19800.2884">2875 5630 6 0,'-5'-23'3'0,"18"-11"-9"0,0 27 6 0,-9-5 0 16,5 1 0-16,-5 3 0 16,0-3 0-16,0-4 1 15,5 7 0-15,-9-3 1 16,0 3 0-16,0 1 1 31,-9 3 0-31,5 4 1 16,0 0 1-16,0 0-2 15,-1 0 1-15,-3 4-1 0,-1 3 0 0,5 5-1 16,-9 7 0-16,13 11-1 16,-8 4 0-16,4 11-1 15,-1 16 1-15,1 3-1 16,-5 12 0-16,5-4 0 16,-9 7 0-16,1 8 0 15,-1-11 0-15,-4 0-1 16,4-1 0-16,9-7-1 0,-9-7 0 15,5-19-4-15,3-5 1 16</inkml:trace>
  <inkml:trace contextRef="#ctx0" brushRef="#br0" timeOffset="20179.3296">2521 6251 27 0,'4'-8'13'0,"30"-22"-32"0,-25 22 29 15,4 1-9-15,12-5 0 16,1 1 0-16,-1-4 1 16,9 0-3-16,13-1 1 15,-13 5 1-15,5 4 0 16,-1 3-1-16,0 4 0 15,-4 4 0-15,0-1 0 0,-12 1-2 16,3 0 1-16,-8-4-4 16,9 7 0-16</inkml:trace>
  <inkml:trace contextRef="#ctx0" brushRef="#br0" timeOffset="21019.1845">3786 5717 34 0,'0'-4'17'0,"4"-15"-48"16,0 12 40-16,-4-1-10 16,-4-3 1-16,4-4 0 15,-8-4 1-15,-1 4-1 16,-4 0 0-16,1 3 0 15,-14-3 1-15,5 8-1 16,-18-1 0-16,5 8 0 16,-17 8 0-16,4-1 0 15,5 4 0-15,3 5 0 16,5 2 1-16,5-2-1 16,-1 10 1-16,13-3-1 0,-5 11 1 15,14-4-1-15,8 4 0 16,4-4 0-16,9 1 1 15,12-9-1-15,10 1 0 16,3-8-1-16,-4-7 1 16,17-8 0-16,-4 0 0 15,-9-4-1-15,1-4 0 16,-5 1 1-16,-9-4 0 16,1-1 0-16,4-7 0 0,-18-11 0 15,1 4 0-15,0 7 0 16,-5 0 1-16,1 0-1 15,-1 4 1-15,1 3 0 32,-9 1 0-32,0 3 0 15,0 8 1-15,-9-3-1 0,9 6 0 16,0 1 0-16,0 4 0 16,-4-1 0-16,4 8 0 0,-4 4 1 15,4 8 0-15,0 3-1 16,-4 12 1-16,-1-4 0 15,1 15 0-15,0-1 0 16,-5 9 0-16,5 3 0 16,4 1 0-16,-8 7-1 15,-5-1 0-15,9 13 0 16,-9-5 1-16,-4-7-2 0,4-4 1 16,-4-7-3-16,0-1 1 15,4-14-5-15,-4-9 1 16,-4-10-4-16,-1-27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49:02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13308 8271 25 0,'-4'4'12'0,"17"0"-32"0,-9-4 27 0,4-4-8 16,-8 4 0-16,5-4 0 31,-5 4 0-31,0 0 1 16,0 0 1-16,0 4-2 15,0 0 1-15,-5-1 0 16,5 1 0-16,0 0 0 0,0 0 0 16,0-1 0-16,0-3 0 15,5 0 0-15,3 0 1 16,-4 0 0-16,5 0 0 15,-9 0 0-15,4 0 1 0,0 0-1 16,-4 0 1-16,0 0-1 16,0 4 1-16,0 0-2 15,5 0 1-15,-1 0-1 16,0-1 0-16,0 1-1 16,5 0 1-16,-1 0 0 15,1-1 0 1,-1 1 0-16,5 4 0 15,0-1 0-15,0 1 0 16,0 0 0-16,4 3 1 16,0-4-1-16,0 1 1 0,0-4-1 15,4 0 1-15,5-1-1 16,-1-3 0-16,9 0 0 16,0 0 0-16,0 0 0 15,0 0 0-15,0 0 0 16,-8 0 0-16,0 4 0 15,-1 0 0-15,-4-4 0 16,5-4 0-16,0 4 0 0,3 0 0 16,1 4 0-16,0-8 0 15,0 8 0-15,0-8 1 16,-5 4-1-16,1 4 0 0,-1 0 0 16,1-8 0 15,4 4 0-31,4 0 0 0,-5 0 0 31,1 4 0-31,-4 0 0 16,4-8 0-16,4 4 0 0,0 0 0 15,-4 0 0-15,-1-4 0 16,1 4 0-16,0-4 0 16,0 8 0-16,4-4 1 0,0 0-1 15,0 4 0-15,0-8 0 16,0 0 1-16,0 4-1 15,0 0 1-15,0 4-1 16,-4-8 1-16,0 0-1 0,4 4 1 16,4 0-1-16,1 4 0 15,-1-4 0-15,0 0 1 16,1 0-1-16,-1 0 1 16,0 0-1-16,1 0 0 15,3 0 0-15,-3 0 1 16,3-4 0-1,1 4 0-15,-1 0-1 16,-8 0 1-16,5 4 0 16,-1 0 0-16,5 4-1 15,-1-1 1-15,5 4-1 16,-4-7 0-16,-5 0 0 16,0 0 1-16,5 0-1 0,-5-4 0 15,5 3 0-15,-1-3 0 16,1 8 0-16,4-4 0 15,-9-4 1-15,0 0 0 16,5 0-1-16,-5 3 1 16,5-3 0-16,0 4 0 15,3-4-1-15,1 0 1 16,-4-4-1-16,4-3 0 0,4 3 0 16,0-3 0-16,4 7 0 15,1 0 0-15,-5 0 0 16,-4-4 1-16,4 4 0 15,-4-4 0 1,-1 8 0-16,1 0 0 0,0-1 0 16,-4-3 0-16,-1 4-1 15,1-4 0-15,4 4-1 16,8-4 1-16,0 0-1 16,1 4 1-16,-5-1-1 15,4 1 1-15,1 0 0 16,-5 0 1-16,4 0-1 0,-12-1 0 15,8 1 0-15,-13 0 1 16,17-8-1-16,5 8 0 16,0 0 0-16,-1-8 0 0,-3 4 0 15,-5 0 0-15,4 0 0 16,5 0 0-16,-5 0 0 31,-12 0 0-31,12 0 0 16,5 0 0-16,4 0 0 15,-5-4 0-15,1 0 0 16,-1-3 1-16,1-1-1 16,0 4 1-16,3-3-2 0,-3-1 1 15,0-3 0-15,-5 0 1 16,5 3-1-16,-5 4 0 16,0 1 0-16,1-1 0 0,-5 0 0 15,0 4 1-15,-8-4-1 16,-5 4 0-16,-4 0 0 15,-4 0 0-15,0 4 0 16,-5-4 0-16,1 0 0 16,-5 0 0-16,-4-4 0 15,-4 4 0-15,0 0-2 16,-1 0 0-16,-12 0-3 16,0 0 1-16,0 0-4 0,5-19 0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50:38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5315 15138 5 0,'8'4'2'0,"5"-8"-8"15,-4 4 6-15</inkml:trace>
  <inkml:trace contextRef="#ctx0" brushRef="#br0" timeOffset="1789.5608">5362 15123 11 0,'4'-4'5'0,"0"12"-14"16,-4-8 15-16,0 0-5 16,0 0 0-16,0 0 1 0,0 0 0 15,0 0-2-15,0 0 0 16,0 0 2-16,0 0 1 15,4-4-1-15,5 4 1 16,4 0 0-16,-9 0 0 16,4 0-1-16,5 4 0 15,0-4 0-15,0 0 0 16,-1 3-1-16,1-3 1 16,0 4 0-16,0 0 0 0,0-4 0 15,4 0 1-15,-9 0-1 16,5 4 0-16,0-4 0 15,-1 7 1-15,1-3-1 32,0 0 0-32,0-4-1 15,0 4 1-15,-1-4-1 16,-3 4 0-16,4-4 0 0,-9 3 0 16,-4-3 0-16,8 8 0 15,1-4 0-15,-1 3 1 16,1-7-1-16,4 8 0 15,0-4 0-15,-1 3 0 0,1 1 0 16,4-5 0-16,-8 1-1 16,-1 0 0-16,1-4 0 15,3 0 0-15,-3 4 0 16,-1 0 1-16,5-4-1 0,4 0 0 16,5-8 0-16,-5 0 1 15,4 5-1-15,0-9 0 16,0 9 0-16,5-9 0 15,-5 5 1-15,5-1 0 0,-5 8-1 16,0-4 0-16,1 4 1 31,-1-3 0-31,-4-1-1 16,0 4 1-16,0 0-1 16,0 0 1-16,4 0-1 15,-12 0 1-15,4 4-1 16,4-1 1-16,-4 1-1 15,-1-4 0-15,5 4 1 0,0-4 0 16,0 4-1-16,0-1 1 16,1 9-1-16,3-16 1 15,-8 8 0-15,-1-4 0 0,1-4-1 16,4 8 1-16,-4-4 0 16,4 4 0-16,-4-4 0 15,4 0 0-15,0 0-1 16,0 0 1-16,4 0-1 15,-4 0 0-15,0-4-1 16,5 0 1-16,-1 4 0 16,0-8 0-16,5 5 0 15,3 3 0-15,6-4 0 16,-1 4 0-16,0 4 0 16,0-8 0-16,-4 4 0 0,-1-4 1 15,5 0-2-15,5-3 1 16,3 3 0-16,-3 0 0 15,-1 4 0-15,0 0 0 16,-4-4 0-16,-8 8 0 16,4-8 0-16,0-3 0 15,-1 3 0-15,5 4 0 16,5 0 0-16,3-4 0 16,1 0 0-16,0 1 0 0,-1 3 0 15,-4-4 0-15,5 0 0 16,0 4 0-16,-1-7 0 15,1 7 0-15,-1-4 0 16,-3 4 0-16,-1 0 0 16,-8 0 1-16,8-4-1 15,-8 0 0-15,8 4 0 16,-4 0 1-16,0 0-1 16,1 0 0-16,-6 0 0 15,1 4 0-15,-4 0 0 16,3 0 1-16,-7-1-1 15,-1-3 1-15,0 0-1 16,5 4 0-16,-5-4 0 16,9 0 1-16,-4 4-1 15,-1-4 1-15,1 4-1 16,-5 3 1-16,5-7 0 16,-1 0 0-16,-4 0-1 15,5 4 1-15,-1 0-1 0,5 0 0 16,4-4 0-16,5-4 0 15,3 4 0-15,5 0 0 16,0 0 0-16,-9 0 0 16,9-4 0-16,0 4 0 15,0-4 0-15,8 4 0 16,-4-4 0-16,-4 4 0 16,0 0 0-16,0 4 0 15,25-8 0 1,-4 4 0-16,-4 0 0 15,-8 0 1-15,-1-7-1 16,-4 7 0-16,0-4 0 16,0 4 1-16,-4 0-2 15,-4 0 1-15,-1 0 0 16,1 0 0-16,-1-4 0 16,5 4 0-16,4-7 0 15,-4 3 0-15,-4-4 0 16,-5 1 1-16,0 3-1 15,-8-4 1-15,4 1-1 16,-4 3 1-16,4-3-1 16,0 3 0-16,0 0-1 15,0 0 1-15,-8 4 0 16,4 0 0-16,-5 0 0 16,-3 0 0-16,-1 0-1 15,4 0 1-15,1 0 0 16,4 0 0-16,-5 4-1 0,5 0 1 15,-4-4 0-15,-1 0 0 16,-3 0-1-16,-1 0 1 16,-4 4-1-16,-4-4 1 15,-1 0 0-15,1 0 0 16,-4 0-1-16,-1 0 1 16,1 0 0-16,-1 0 0 15,1 0-1-15,-1 0 0 0,1-4-2 16,-5 4 0-16,-4 0-4 15,4-8 0-15,-4 1-4 32,-8-5 0-32,-1-3-3 15,-8-15 1-15</inkml:trace>
  <inkml:trace contextRef="#ctx0" brushRef="#br0" timeOffset="10463.7429">4748 14313 9 0,'-8'-4'4'0,"-5"-14"-13"0,9 14 10 15,4-4 0-15,-13 4 1 0,0 1 1 16,0-1 1-16,5 4-5 15,-1-4 0-15,1 0 2 16,-1 0 1-16,1 1-2 31,4-1 1-31,4 0-1 16,-9 0 0-16,5 4 0 16,0 0 1-16,-1 0 0 15,5 0 1-15,0 0-1 0,-4-3 0 16,4 3 0-16,0 0 0 15,0 0 0-15,0 0 0 16,0 0-1-16,0 0 1 0,0 0 0 16,0 0 0-16,4-8-1 15,1 0 1-15,-1-3 0 16,9 3 0-16,-9 1-1 16,4-4 1-16,1 3-1 15,-1 4 1-15,5 0-1 16,0-3 1-16,4 3-1 0,-4 0 1 15,8 1-1-15,9-5 1 16,0-3-1-16,8 3 1 16,-12 0-1-16,8-3 1 15,-5 0-1 1,1 7 1-16,-4-4-1 16,-1 5 1-16,1-5-1 15,-5 1 1-15,0-1-1 16,5 4 0-16,-5 0 1 15,9 1 0-15,-9 3 0 16,9-4 0-16,-4 4-1 16,-1 0 1-16,-3-4 0 0,-1 4 0 15,0 0 0-15,-4 0 0 16,0 0 0-16,0 0 0 0,-4 0-1 16,0 4 1-16,-5 0-1 15,5-1 1-15,0-3-1 16,0 0 0-16,4 4 0 15,0 0 1-15,0-4-1 16,0 0 0-16,-4 0-1 16,-1 4 1-1,1 0 0-15,0-4 1 16,0 3-1-16,0 5 0 16,-1-4 0-16,5-1 1 15,0 1-1-15,5 0 1 16,-5 4-1-16,0-1 1 0,4 1-1 15,0-5 1-15,5 1-1 16,4 8 1-16,-9-9-1 16,0 1 1-16,1 0-1 15,-1 0 0-15,-4 0 0 16,4-1 1-16,0 1-1 16,1-4 1-16,3 0-2 15,1 0 1-15,-1-4 0 0,1 1 1 16,-1-1-1-16,1 4 0 15,0 4 0-15,-1-4 1 0,-4 3-1 16,1 1 0-16,-5 0 0 16,0-4 1-16,0 4-1 31,0-4 1-31,0 0-1 16,4 0 1-16,0 3-1 15,1 1 1-15,3-4-1 16,-3 0 0-16,-1 4 0 0,0-12 1 15,1 8-1-15,-1 0 0 16,4-3 0-16,-3 3 1 16,-5 0-1-16,0 0 0 15,4 0 0-15,0 0 1 16,-4 3-1-16,5-3 1 16,-1 4-1-16,0 0 1 0,5 0-1 15,-1-4 0-15,1 0 0 16,4 0 0-16,-5 0 0 15,5 0 0-15,-4 4 0 16,-1-4 0-16,9 0 0 16,5-4 0-16,-5-4 0 15,-5 1 0-15,1-1 0 0,0 1 0 16,0 3 0-16,0 0 0 16,-5-4 0-16,1 1 0 15,-1-1 0-15,1 4 0 16,-1 1-1-16,1-1 1 15,4 4 0-15,0-4 1 0,4-3-1 16,0 3 0-16,0 0 0 31,0 0 1-31,-4-3-1 16,-1-1 1-16,10 4-1 16,-14 4 1-16,5-3-1 15,0-1 1-15,-4 0-1 16,-1 4 0-16,1 0 0 0,-5 0 0 15,0-4 0-15,5 0 0 16,-5 1 0-16,0 3 0 16,1 0 0-16,-1 0 0 0,0 0 0 15,-4 0 1-15,0-4-1 16,-4 4 0-16,0 0 0 16,4 0 1-16,0 0-1 15,0 0 1-15,0-4 0 16,4 4 0-16,1 0 0 15,-1-4 0-15,0 4 0 16,5 0 0-16,-9 0-1 16,0 0 1-16,0 0-1 15,-4 0 0-15,4 0 0 16,0 0 1-16,4 4-1 16,-4-4 0-16,9 0 0 0,-5-4 0 15,0 0 0-15,5 8 0 16,-1-4 0-16,1 4 0 15,-1-8 0-15,1 0 1 16,-5 4-1-16,0 0 0 0,1 0 0 31,-1 0 1-31,0-3-1 0,1 3 1 0,-1-4-1 16,0 0 0-16,5 4 0 16,-1 4 1-16,1-4-1 15,8 0 0-15,-9-4 0 31,1 4 0-31,0-4 0 16,-1 4 0-16,5 0 0 16,0-3 0-16,0-1 0 0,-5 0 1 15,1 4-1-15,-1-8 0 0,1 1 0 16,-1 3 0-16,1 0 0 16,-1 4 1-16,-3 0-2 15,-1 0 1-15,-4 0-1 16,-4-4 1-16,0 4-1 0,-5-3 1 15,1 3 0-15,-5 0 0 16,0 3 0-16,-4-3 0 16,0 8 0-16,0-4 1 15,0-4-4-15,0 0 1 16,-4 0-7 0,0 0 1-16,12-12-4 15,9-10 0-15</inkml:trace>
  <inkml:trace contextRef="#ctx0" brushRef="#br0" timeOffset="19906.2265">9054 11854 9 0,'-5'0'4'0,"18"8"-10"16,-13-8 10-16,0-4-2 15,-4 8 1-15,0-1 1 16,-5 1 1-16,1 4-6 16,-5-1 0-16,0 5 4 0,0-5 0 15,-4 4-1-15,5 1 0 16,-1-1-1-16,0 1 1 31,-4-1-1-31,4 0 0 16,0 4 0-16,1-3 0 0,3-1-1 15,1 0 1-15,3 1-1 16,5-5 1-16,5 1-1 16,-1-1 1-16,0 5 0 15,5-8 0-15,-1-1 0 16,1 1 1-16,-1 0-1 0,1-4 0 16,3-4 0-16,1 8 0 15,4-4-1-15,0 0 1 0,5 4 0 16,-1-4 0-16,-4 0 0 15,8 4 0-15,1-4 0 16,0 3 1-16,-1-3-1 31,1 0 0-31,-5-3 0 16,0 3 1-16,1 0-1 16,-5 0 1-16,0 0-1 15,0-4 1-15,0 4-1 0,-5 0 1 16,6-4-1-16,-6 4 0 15,1-4-1-15,0 0 1 16,0 4 0-16,8 0 1 16,-8 0-1-16,4 0 0 0,-4-3 0 15,4 3 1-15,-5 3-1 16,1-3 0-16,0 4-1 16,0 0 1-16,4-4-1 15,0 0 1-15,0 4-1 16,-4-4 0-16,4 4 0 15,8-4 0-15,-4-4 0 16,5 8 0-16,0-4 0 16,-1 0 0-16,1-4 0 15,-1 4 1-15,1 0 0 0,-1 0 0 16,1 0-1-16,-5-4 1 16,5-4-1-16,-1 8 1 15,1-3-1-15,4 6 1 0,4-10 0 16,-9 7 0-16,1 0 0 31,-1 4 0-31,1-1 0 16,-1-3 1-16,-3 4-1 0,-1-8 0 15,0 4-1-15,5 4 1 16,4-8-1-16,-5 4 0 16,1-3 0-16,-1-1 0 0,5 4 0 15,-4 0 1-15,-1-8-1 16,-4 4 1-16,14 8 0 15,-6-4 0-15,-3-4-1 16,-1 1 1-16,1-1 0 16,4 0 0-16,-5-3-1 15,1 3 1-15,-1 0-1 0,1 4 1 16,0 0-1-16,3-4 1 16,-3 4-2-16,0 0 1 15,-5 0 0-15,4 4 0 16,5-4 0-16,0 0 1 31,0 0-1-31,0 0 0 0,4 0 0 16,0 0 1-16,0 0-1 15,0 4 0-15,0 0-1 16,0-4 1-16,4 3 0 0,-4 1 0 16,0-4 0-16,5 0 0 15,3 0 0-15,5 0 0 16,0-4 0-16,0 4 1 0,4 4-1 15,0 0 0-15,0 0 0 16,0-8 0-16,-4 4 0 31,4-4 0-31,-8 4-1 0,-5-4 1 0,1 4 0 16,-5 0 0-16,-5-3 0 16,-3 3 0-16,-5 0-2 31,-4 0 1-31,-4 3-3 15,0 1 1-15,-13-4-7 16,-4 0 1-16,-9-7-5 0,-9-9 1 16,-12-3 0-16,-4-22 1 15</inkml:trace>
  <inkml:trace contextRef="#ctx0" brushRef="#br0" timeOffset="24639.8863">9122 12921 18 0,'-4'4'9'0,"4"-8"-24"16,0 4 20-16,0 0-4 16,0 0 0-16,0 0 1 15,-9 0 1-15,1 0-4 16,-5 4 0-16,0 3 2 0,0 1 0 0,0-1-1 16,1 1 0-16,-1 0-1 15,4-5 1-15,5 1 0 16,0 0 1-16,0 0 0 31,4-1 1-31,0 1-1 0,0 0 1 0,0 0 0 31,0-4 0-31,0 0-1 16,4 0 1-16,-4 0-1 0,0 0 0 16,8 4-1-16,-3-1 1 15,-1 1 0-15,4-4 0 16,1 0-1-16,-1 0 1 0,1 4-1 15,-5-4 1-15,5 0 0 16,-5 4 0-16,0-4 1 16,1 3 0-16,-1 1 0 15,4 0 0-15,-8 0 0 16,5 0 0-16,3-1-2 16,1 1 1-16,-1-4-1 15,1 4 1-15,-1 0-1 16,5 0 1-16,0-1-1 0,-1-3 0 15,-3 0 0-15,4 4 1 16,-5-4-1 0,1 4 1-16,-1 0 0 15,-3-1 0-15,3 1 0 16,1 0 1-16,-1 0-1 16,1 0 0-16,-1-1 0 15,1-3 0-15,-1 4-1 16,1 0 1-16,3 0 0 15,-3-1 0-15,4 1-1 16,0-4 0-16,-1 0 0 16,1 4 0-16,0-4 0 0,4 0 1 15,-4 0-2-15,4 0 1 16,0 0 0-16,4 0 1 0,0 0-1 16,1 0 0-16,-1 0 0 15,-4 0 0-15,0 0 2 16,0 0 0-16,-4 0 0 0,0 0 0 15,-1 0 0-15,-3 4 0 16,4-4-1-16,-1 0 1 16,-3 0-2-16,4 0 1 31,0-4-1-31,-1 0 0 16,1 0-1-16,0 4 1 0,0 0 0 15,4 0 0-15,-5 0 0 16,5 0 0-16,0 0 0 15,1 0 0-15,3 4 0 16,-4-4 0-16,0 0 0 16,0 0 0-16,0 0 0 15,0 0 0-15,0 0 0 0,4 0 0 16,-4 0 0-16,9 4 0 0,-5 0 0 16,0-4 0-16,1 0 0 15,-1 4 0-15,5-4 0 16,-1 0 1-16,1 3-1 15,-5-3 0-15,0 0 0 32,1 4 1-32,-1 4-1 15,4-8 1-15,-3 4-2 16,-1-4 1-16,0 0 0 0,1 0 1 16,-1 0-1-16,0 0 0 15,0-4 0-15,1 0 1 0,-1 4-1 16,0-4 1-16,-4 0-1 15,0 4 0-15,0 0-1 16,1 0 1-16,-1 0 0 16,8-3 1-16,-8 3-1 15,4 0 0-15,1 0-1 16,-1 0 1-16,5 0 0 0,-5 0 1 16,0-4-1-16,5 4 1 15,-1 0-1-15,1 0 1 16,-1 0-1-16,-3 0 1 15,-1 0-1-15,0 4 1 16,5-1-2-16,-1 1 1 0,1-4 0 31,-1 4 1-31,5 0-1 16,-4-12 1-16,4 12 0 16,-5 0 0-16,1 0 0 15,-5 3 1-15,9 1-1 16,-5-5 0-16,-3 5-1 0,-5-4 1 15,8 3-1-15,-3 1 0 16,3-4 0-16,5 0 1 16,-5-4-1-16,-3 0 0 15,3 3 0-15,5-3 0 16,-4 0 0-16,-1 4 1 0,1 4-2 16,-5-8 1-16,5 3 0 15,-5 1 0-15,4-4 0 16,1 0 0-1,4 0 0-15,-5 0 0 16,1 4 0-16,4-4 1 16,4 8-1-16,-9-5 1 15,1 1-1-15,-1-4 0 0,1 0 0 16,0 4 0-16,-1 0 0 16,1-1 1-16,-1-6-1 15,5 3 0-15,-4 3 0 16,-1-3 1-16,-4 0-1 15,1 4 1-15,-1-4-1 16,0 0 1-16,-4 0 0 16,0 4 0-16,5 0-1 0,-5-4 1 15,4 4-1-15,0-1 1 16,1 1-1-16,-1-4 0 0,0 4 0 16,0 0 0-16,5 0 0 15,0-1 0-15,-5 1 0 31,4-4 0-31,-3 0-1 16,-1 0 1-16,0 0 0 16,1-4 0-16,-1 4 0 15,0 0 0-15,0 4 0 0,1-4 0 16,3 0 0-16,1 0 1 16,-5 4-1-16,5-4 1 15,-5 4-1-15,0-4 0 16,1 0 0-16,-1 0 0 15,0 0 0-15,0 3 0 0,1-3 0 16,3 0 0-16,5 0 0 16,-4 0 0-16,8 0 0 15,-4-3 0 1,16-1-1 0,-3 0 1-16,0-3 0 0,-5 3 1 15,0 0-1-15,5-4 1 16,-5 5-1-16,5 3 0 15,-5 0 0-15,0-8 1 16,-4 4-1-16,5 0 0 16,3 1 0-1,1-5 0-15,-1 1 0 16,1-5 0-16,-5 8 0 16,-4-7 0-16,1 4 0 15,-1-5 0-15,0-3 0 16,0 4 1-16,4 3-1 15,0 4 0-15,1 1 0 0,-1-5 0 16,-4 0 0-16,0 1 0 0,-4-5 0 16,0 5 1-16,-5-4-1 15,9-1 0-15,-4 1-1 16,4 0 1-16,0 3 0 16,5 0 0-1,3 1-1 1,-3-1 1-1,-5 1 0-15,0-1 0 16,-4 1 0-16,-5-1 0 16,-4 4-1-16,1 0 1 15,-5 1-1-15,0-1 1 0,-4 0-2 16,-1 4 1-16,-3 0-2 16,4 0 0-16,-9 0-4 15,4 0 1-15,-8 0-5 16,0 0 1-16,-12 4-3 15,-1-4 0-15,-17-8 1 16,-4-22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51:51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 1725 14 0,'-30'19'7'0,"0"-11"-18"0,22-4 16 15,-5 0-5-15,0 7 1 16,0 0-1-16,1-3 1 15,3-4-1-15,-4 3 0 0,13-7 0 16,-8 0 1-16,4 0-1 16,4 0 1-16,0 0 0 15,0 0 1-15,0 0-1 16,0 0 0-16,0 4 0 16,0-4 1-16,4 4 0 15,4-1 0-15,1-3-1 0,4-3 0 16,4 6 0-16,4-3 0 15,5-7-1-15,-5 7 1 16,4 0-2-16,-3 4 1 16,-5-4 0-16,8 0 0 0,-3 3 0 31,-1-3 0-31,4-3 0 16,10-1 0-16,-6 4 0 15,14-4 0-15,-5 4 0 16,-4-15 0-16,-4 7 0 15,0 8 0-15,-17 0 0 0,-1 0 1 16,-7 0-1-16,-10 0 0 16,-3 0 0-16,-5 4 1 15,-4 0-1-15,0 4 0 0,0-1 0 16,-8-7 1-16,3 0-1 16,1 4 0-16,-9 3 0 15,-4-3 0-15,-4 4 0 16,-9-1 0-16,0 1 0 15,0 0 0-15,9 3 0 16,12-4 0-16,-3 5-1 16,11-5 1-16,6 1 0 0,3 0 0 31,5-1 0-31,8 4 0 16,5-7 0-16,16-4 0 0,9 4 0 15,-4-12 0-15,13 5 0 16,-13-5 0-16,4 4-1 15,0-3 1-15,-9 3-1 16,-3 4 0-16,-10 4-2 16,5 0 0-16,5 7-2 15,-1-4 1-15</inkml:trace>
  <inkml:trace contextRef="#ctx0" brushRef="#br0" timeOffset="897.5684">422 1434 23 0,'-5'-7'11'0,"5"14"-29"0,0-7 26 16,0-4-8-16,0 1 1 0,0 3 1 16,0-8 0-16,0 0-2 15,0 1 0-15,0 11 1 16,0-4 0-16,0 0-1 16,0 7 1-16,13-3-1 31,-13 4 0-31,13 3 0 15,12 0 1-15,-3-3-1 16,3-4 0-16,1-1 0 0,-1 1 0 16,1 0 0-16,4-4 1 15,-5 4-1-15,1 0 0 16,-1-1 0-16,9 1 1 16,1 0-1-16,3 0 0 0,-4 3 0 15,4-3 0-15,-12 0 0 16,-1 7 0-16,-3-7 0 15,-14 4 0-15,5-1 0 16,0 4 1-16,-9-3-1 16,5 0 1-16,-9-1-1 15,4 4 0-15,-4-7 0 0,8 4 1 16,-8-4-1-16,0-1 0 16,0 1 0-16,0 4 1 15,0-1-1-15,-8 1 1 16,4 3-1-1,-9-3 1-15,0 3-1 16,0-3 1-16,5 7-1 16,-5 4 1-16,0-4-1 15,-12 4 1-15,12 4 0 0,-9 3 0 16,10 0-1-16,-14 5 1 16,5 3 0-16,0 0 0 15,4 0-1-15,-13 4 1 16,4 0-1-16,1 7 1 15,-9 0 0-15,-5 1 0 0,5-5-1 16,4-3 1-16,-4 0-2 16,0-8 1-16,9 1-4 15,3 3 1-15,18-4-4 16,-9-7 1-16</inkml:trace>
  <inkml:trace contextRef="#ctx0" brushRef="#br0" timeOffset="15510.6562">13231 3530 0 0,'9'4'0'0</inkml:trace>
  <inkml:trace contextRef="#ctx0" brushRef="#br0" timeOffset="15945.7799">13197 3523 17 0,'-17'3'8'0,"26"1"-20"15,-9-4 17-15,-4 0-5 16,-1 4 1 0,1 0 0-1,0 0 0-15,-1-1-1 16,5 1 0-16,-4 0 1 0,4 0 1 16,0-1-1-16,4 1 1 15,5 0 0-15,4-4 0 16,0 0-1-16,-1 4 0 0,1 0 0 15,0-1 0-15,0-3-1 16,8 4 1-16,5-4-1 16,8 0 1-16,4-4-1 31,9 1 1-31,0-1-1 16,4 0 1-16,0 4-1 0,13-4 0 15,-5 0 0-15,-3 1 1 16,-1-1-1-16,9 0 0 15,0 0 0-15,4 1 1 16,-4-1-1-16,0 0 1 0,4 0-1 16,4 0 1-16,-12 1-1 15,-9-1 1-15,-4 0-1 16,-9-4 0-16,-8 8-2 16,-9 0 1-16,-4-3-3 15,-8-5 1-15,-18 4-3 16,-12-18 1-1</inkml:trace>
  <inkml:trace contextRef="#ctx0" brushRef="#br0" timeOffset="16536.4858">13619 3118 25 0,'-4'4'12'0,"21"-23"-33"16,-17 19 29-16,0 0-8 15,0-4 1-15,0 4 0 16,0 0 0-16,0 0-1 16,0 0 0-16,0 4 1 15,-5-4 1-15,-3 7-2 0,-1 5 1 16,1 3 0-16,-5 4 0 16,-4 0-1-16,0-4 0 15,-4 4 0-15,-5 3 1 0,5-3-2 16,0 0 1-16,-1 0 0 15,5 0 0-15,0-4 0 16,4 4 0-16,1 4 0 16,-1-4 0-16,0 0-1 15,-4-1 1-15,4-2 0 16,1-5 0-16,-1 0 0 0,4 1 0 16,1-1 0-16,-1 4 0 15,5-4 0-15,0 1 1 16,4-1-1-16,4 4 1 15,4 0 0-15,1 4 0 16,4 0-1-16,4 4 1 0,4-4-1 16,5 0 0-16,3 7 0 15,1-7 0-15,0 8-2 16,-4-5 0-16,-1-3-3 16,5-4 1-16</inkml:trace>
  <inkml:trace contextRef="#ctx0" brushRef="#br0" timeOffset="17264.0748">13087 4457 34 0,'4'0'17'0,"21"-4"-47"0,-16 8 41 16,-1-8-11-16,5 1 1 16,4 3-1-16,0-4 1 15,0 8-1-15,0-4 0 16,5 0 0-16,-1 3 1 15,4-3 0-15,5 4 0 0,4 0-1 16,5 0 1-16,3-4 0 16,1-8 0-16,8 4-1 15,9-3 1-15,8-1-1 16,-13 1 1-16,5-5-1 0,-1 1 1 16,9 3-1-16,1 5 1 15,-1 3-1-15,-9 0 1 16,1 0-2-1,-5 0 1-15,1-4 0 16,-14 4 0-16,-3 4-1 16,-10-8 0-16,-7 4-2 15,-10-4 1-15,-3 0-4 16,-26-3 1-16</inkml:trace>
  <inkml:trace contextRef="#ctx0" brushRef="#br0" timeOffset="18131.4064">13610 3984 23 0,'0'12'11'0,"9"-20"-30"16,-9 8 25-16,8-4-6 15,-8 4 0-15,9 0 1 16,-13 0 1-16,-1 0-2 0,-3 0 0 16,4 0 1-16,-1 4 0 15,-3 0 0-15,-1 3 1 0,1 5-2 16,-5 3 1-16,0-4-1 16,-4 1 1-16,-4 3-1 15,0 0 1-15,-5 0-1 31,-4 0 1-31,0-4-1 16,1 1 1-16,-1 3-1 16,0 0 1-16,0 4-1 0,-4 0 0 15,0 4 0-15,4-4 1 16,5-4-1-16,3 0 0 16,5-4 0-16,5 0 0 15,-1 1 0-15,4-1 0 16,5-3 0-16,4-1 0 15,0 1 1-15,4-1 0 0,1 1-1 16,7-4 1-16,1-4 0 16,4 0 0-16,0 4-1 15,0-4 1-15,0 3 0 16,-4-3 0-16,0 0 0 16,0 0 0-16,-5 0 1 15,1 0 0-15,-1 0-1 0,1 0 1 16,-1 0-1-16,1 0 1 15,-1 0-1 1,1 4 0-16,-1 0-1 16,5 0 1-16,0-1-1 15,0 1 1-15,-1 4-1 16,5 3 0-16,5 4-1 16,3 8 1-16,1 4-1 0,4-1 1 15,8 0 0-15,0 1 0 16,5-1 0-16,4-3 0 15,-9 0-1-15,-8-8 1 16,-5-4-3-16,-8 1 1 16,-4-5-4-16,-13 5 0 15,-17-9-2-15,-4-6 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2:00:48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3207 10673 1 0,'-9'-3'0'0</inkml:trace>
  <inkml:trace contextRef="#ctx0" brushRef="#br0" timeOffset="86.1485">3122 10647 2 0,'0'4'1'0,"4"-23"-3"0,4 15 2 15</inkml:trace>
  <inkml:trace contextRef="#ctx0" brushRef="#br0" timeOffset="664.547">3173 10594 20 0,'12'-8'10'0,"-7"1"-26"16,-5 7 25-16,0 0-8 15,0 0 0-15,4-8 1 16,-4 8 1-16,0 0-4 16,0 4 1-16,0-4 2 15,0 0 1-15,0 0-1 16,0 0 0-16,0 0 0 0,0 0 0 0,0 0 0 15,0 0 0-15,0 0-1 16,0 0 1-16,13 0-1 16,-1 0 1-16,1 4-1 15,-4-8 0-15,8-3-1 16,4-1 1-16,5 0-1 16,8 1 0-16,4 3 0 0,-12 0 0 15,8 4 0-15,0 0 0 16,4 0 0-16,-12 4 1 15,8 0-1-15,4 3 1 16,-4 1-1-16,-4 0 1 16,0-5-1-1,-13 9 1-15,4-9 0 16,0 5 0-16,-8 0 0 16,-4-1 1-16,-1 1 0 15,-4 3 0-15,1 0 0 16,-5 1 0-16,0-1-1 15,-9 8 1-15,1 4-1 0,-1 3 1 16,-12 1-1-16,4-5 0 16,0 5-1-16,0 3 1 0,-5 8-1 15,1 0 0-15,4 0 0 16,-8-4 0-16,-5 7-1 16,4 1 0-16,9-12-1 15,-4 0 1-15,8-3-2 16,0-8 1-16,1-4-3 31,-1-4 1-31,4-3-3 0,5-8 1 16,12-8-3-16,10-7 1 15</inkml:trace>
  <inkml:trace contextRef="#ctx0" brushRef="#br0" timeOffset="1713.6863">4565 10492 19 0,'13'-4'9'0,"-9"0"-22"16,5 4 17-16,-9 0-3 0,0 0 1 15,0 0 0-15,0 0 1 31,0 0-4-31,0 0 1 16,0 0 2-16,0 0 0 0,0 0-1 16,0 0 1-16,4-7-1 15,-4 7 1-15,0-8-1 16,4 1 0-16,-8-1 0 16,0 0 0-16,-1 1 0 15,-3-1 0-15,-5 1-1 16,0 3 1-16,-8 0 0 0,8 4 0 15,-12 4 0-15,-1-4 0 16,5 4 0-16,-9 3 1 16,9 8-1-16,0 4 1 15,-1 4-1-15,-3 4 0 0,-1-1 0 16,1 4 0-16,-1 1-1 16,5 3 1-16,-5 0-1 15,5 11 0-15,8-15 0 16,0 4 0-16,5 0 0 15,4 1 1-15,4-1-1 16,4 0 1-16,4 0-1 31,9-4 1-31,5-11 0 16,-1-4 0-16,5 4 0 0,-5 0 0 16,4-8 0-16,5-3 1 15,0-4-2-15,8-1 1 16,-8-3-1-16,4-7 1 15,-4-5-2-15,-4 1 1 0,-1-8-1 16,1 0 1-16,-5 0 0 16,-13 0 0-16,1 0 0 15,-5 1 1-15,1 6 0 0,-5-3 0 16,-5 0 0-16,-3 4 0 16,-5-1-1-16,-8 5 0 15,-9 3-1-15,0 0 1 16,-4 8-1-1,4-4 0-15,5 4 0 16,3 7 1-16,-3 8-1 16,-5 11 1-16,4 4 0 15,5 0 0-15,8 4-1 16,5 8 0-16,4-5-4 16,12 5 0-16,9-9-4 15,13-29 1-15</inkml:trace>
  <inkml:trace contextRef="#ctx0" brushRef="#br0" timeOffset="48934.5871">3279 7261 22 0,'-17'-8'11'0,"13"-11"-30"0,4 12 24 16,0-1-4-16,-4 1 0 15,4 3 0-15,0 0 1 16,-5 4-2-16,5-4 0 16,0 0 1-16,0 4 1 15,0-7-1-15,0 7 0 16,0 4 0-16,0-1 1 16,0 5-1-16,0 3 0 0,5-3 0 15,-1-1 0-15,0 5-1 16,-4-1 0-16,0 4 0 15,4-3 1-15,-8 7-1 16,8-1 0-16,-4 1 0 16,5-3 0-16,3 2 0 0,-4-6 0 15,18-1 0-15,-5-3 1 0,17-8-1 32,0 0 0-32,4 0 0 15,0-8 1-15,5 1-1 16,-5-1 1-16,9 4-1 15,-13 0 0-15,-4 4-1 16,0-3 1-16,-5-1-2 16,-3 0 1-16,3 4-2 0,-12 0 0 15,0-4-2-15,-5 4 0 16</inkml:trace>
  <inkml:trace contextRef="#ctx0" brushRef="#br0" timeOffset="49404.7637">3581 7041 36 0,'-8'-3'18'0,"12"3"-50"16,-4 0 45-16,0 0-12 15,0 0 0-15,0 0 0 0,0 3 1 16,0 5-2-16,0 3 0 15,-4 4 1-15,0 8 1 0,-5 7-1 16,5 4 0-16,-9 12 0 16,13 3 0-16,-13 8 0 15,5-4 1-15,-1 7-2 32,5 8 1-32,-9-3-1 15,1 7 1-15,-1-4-2 0,0-4 1 16,-4-4-2-16,0-7 0 15,4-3-1-15,-4-13 0 16,4-6-3-16,9-12 0 16,4-8 0-16,4-19 1 15</inkml:trace>
  <inkml:trace contextRef="#ctx0" brushRef="#br0" timeOffset="49921.8199">4242 7140 36 0,'-22'-15'18'0,"-8"11"-54"0,22 8 46 15,-18 3-10-15,-3 8 0 16,-1 8 1-16,0 3 0 15,0 8-1 1,5 4 0-16,-1 4 0 16,5 3 1-16,-1 5 0 0,5 2 0 31,22 17-1-31,7-9 0 16,-3-14 0-16,8-9 0 0,9-3 0 15,3-11 1-15,1-4-1 16,4-8 1-16,5-7-1 15,3-8 0-15,-12-3 0 16,4-5 1-16,0-3-1 16,-8-7 1-16,-1-1-1 0,-4-7 0 15,1 7 0-15,-9-7 1 16,-9-4 0-16,-4 0 0 16,-4 0-1-16,-9-4 1 31,-9 0 0-31,-3 8 0 15,-9-1-1-15,-4 5 0 0,-9 7 0 16,0 8 1-16,9 3-3 16,-9 8 0-16,0 4-3 15,-4 7 0-15</inkml:trace>
  <inkml:trace contextRef="#ctx0" brushRef="#br0" timeOffset="64630.839">3560 8354 29 0,'13'-19'14'0,"-5"4"-34"0,-8 15 30 0,5-7-9 16,-5-1 1-16,-5 0 0 15,1 5 1-15,-4-1-4 16,-1 4 0-16,5 0 2 16,-9 4 0-1,0 3-1-15,1 5 1 16,-5 3-1-16,0 0 0 16,-1 0 0-16,1 8 0 0,5-1 0 15,-10 5 1-15,10-4-1 16,-1-1 0-16,4-3 0 15,5-7 0-15,-4-1 0 16,8 4 1-16,8 0 0 16,5-7 0-16,8-1-1 0,5 1 1 15,8-8-1-15,4 0 1 16,9 4-2-16,4-1 1 16,-4-3-1-16,0 0 0 0,0 8-2 15,-18-4 1-15,-3 0-2 16,4-1 1-16,-18 1-3 15,6 4 1-15</inkml:trace>
  <inkml:trace contextRef="#ctx0" brushRef="#br0" timeOffset="65081.0392">3590 8252 29 0,'13'-11'14'0,"0"3"-38"0,-13 8 34 0,0 0-9 16,0 0 1-16,4 4 1 31,4 3 1-31,-8 5-5 16,0 3 1-16,0 4 2 16,0 4 1-16,0-1-2 15,0 9 1-15,-8 10-2 16,4 5 1-16,4 7 0 0,-9 7 0 15,0 4-1-15,1-7 0 16,-1 4 0-16,-3 3 1 16,-1-7-2-16,0 3 0 15,-8-3-1-15,8-4 0 16,0-11-3-16,5-8 1 0,4-4-2 16,4-19 0-16</inkml:trace>
  <inkml:trace contextRef="#ctx0" brushRef="#br0" timeOffset="65682.4338">4616 8377 34 0,'-4'-11'17'0,"8"-12"-49"0,-4 15 41 16,-8 1-8-16,-5-5 0 15,-4 5 1-15,-17-1 1 0,0 1-4 16,-5-1 1-16,1 4 1 16,-9 4 0-16,0 4-1 15,9 7 0-15,-4 5 0 16,12 2 0-16,4 1-1 15,9 15 1-15,4 8 0 32,9 7 0-32,-4 12 0 15,3 3 0-15,5-7 0 16,-8 3 0-16,4 1 0 16,4-4 0-16,-5-4 0 0,1-8 1 15,0-3-1-15,-9-8 0 16,5 0-1-16,-5-15 1 15,-9-19 0 1,10 0 0-16,7-12 0 16,5-10 0-16,13-5 1 15,4 1 0-15,9-5 0 16,-1-10 0-16,5-12 0 16,-4 0 0-16,8 0-1 15,-13 0 1-15,5-8 0 16,-1 8 0-16,1 8 0 15,-5 0 1-15,5 11 0 16,-9 3 0-16,0 5-3 16,-5 7 1-16,1 4-4 15,-9 11 1-15,-8 0-4 16,-9-11 0-16</inkml:trace>
  <inkml:trace contextRef="#ctx0" brushRef="#br0" timeOffset="75469.1568">3794 11631 28 0,'5'0'14'0,"16"0"-37"0,-21 0 29 0,0 0-7 31,0 0 1-31,0 0 0 16,0 0 1-16,0 0-1 16,4-8 1-16,9 4-1 15,0-3 1-15,4-1 0 16,0 1 1-16,4-1-1 15,0 1 0-15,18 3-1 16,3-4 1-16,5 1-1 16,9 7 1-16,-10-8-1 0,-3 4 0 0,4 0 0 15,-5-3 1-15,-3-1 0 16,-5 1 0-16,-9 3 0 16,-8 0 0-16,-4 0 0 15,-4 4 0-15,-1 4-1 16,-8-4 1-16,-8 0-1 15,-1-4 0-15,-8 4 0 16,4 0 0-16,1 0 0 16,-10 0 0-16,1 0-1 15,4 0 1 1,-13 0 0-16,0 4 0 0,5 0-1 16,-14 0 1-16,5 0-1 15,0-1 1-15,9 1 0 16,-9 0 0-16,8 0 0 15,-8-1 0-15,9 1 0 16,3 0 0-16,-3 0 0 16,12 0 1-16,0-1-1 0,0 5 1 15,5 0-1-15,-1-1 1 16,1 4 0-16,4 1 0 16,-1 3 0-16,5 4 1 15,0 0-1-15,0 0 0 16,0 3 0-16,0 5 0 0,0-1-1 15,0 8 0-15,0-3 0 16,0-1 0-16,0 0 1 16,5 0 0-16,-5-7-1 15,0-4 1-15,4 0-1 16,4-8 1-16,1 1-1 16,4-5 1-16,-1-7-1 0,1 4 1 15,8-8 0-15,1-3 0 31,-9-5-1-31,8 1 1 16,4 0-1-16,5-1 1 16,4 1-1-16,0 0 0 0,5 3 0 15,-5-3 0-15,0 7 0 16,-4 4 0-16,-1-4 0 16,1 8 1-16,0 3-1 0,-4 5 0 15,-1-1 0-15,1 1 0 16,-5 3 0-16,-13 0 0 15,5 0 0-15,0 4 0 16,-4 0 0-16,-1 3 0 0,-8-3 0 16,-4 0 0-16,0 0 1 15,-5 8 0-15,-4-8-1 32,-8-4 1-32,0 0 0 15,4 0 0-15,-5-4 0 16,-3 1 1-16,-9-1-1 15,-9 4 1-15,-8 0 0 0,0-3 1 16,-13-1 0-16,-4 0 0 16,-17 1 0-16,0-1 0 0,-5 0-2 15,1 5 0-15,-5-1-7 16,0 0 0-16,-4 8-6 16,-8-16 1-16,16-18-2 15,5-35 1-15</inkml:trace>
  <inkml:trace contextRef="#ctx0" brushRef="#br0" timeOffset="83027.2743">3317 9523 27 0,'5'0'13'0,"29"-3"-35"0,-21-1 29 0,-1-4-6 15,1 1 1-15,4-5 1 16,-4 5 0-16,0-1-4 15,-1 4 1-15,1-3 2 16,0 3 0-16,0 4-1 16,0-8 0-16,-1 8-1 15,1-3 1-15,4 3-1 0,0 0 1 16,0 0-1-16,4 3 0 16,1-6 0-16,3 6 0 15,5-3 0-15,-4 0 1 16,-5 0-1-1,5 0 0-15,-14-11 1 16,1 7 0-16,-4 4 0 16,-1-4 1-16,-8 4-1 15,0 0 1-15,-4-3-1 16,-5-1 0-16,-3-4-1 16,-5 5 1-16,-5-1-2 15,-3 0 1-15,-1-4 0 16,-4 5 0-16,1-1-1 0,-6-4 1 0,1 5 0 15,-4-1 0-15,4 4 0 16,0 0 0-16,4-4 0 16,5 4 0-16,8 0 0 15,-1 4 0-15,-7 0 0 16,12 7 0-16,5 4 0 31,-5 4 1-31,4 4-1 16,9-1 1-16,0 1-1 0,0 0 0 15,9-1 0-15,-9 1 1 16,13 0-1-16,-5 3 0 16,5-3 0-16,12-4 1 0,1-4-1 15,8-4 0-15,-8 1-1 16,8-1 0-16,4-3 0 16,-12-5 1-16,-1 5-1 15,1-4 0-15,4 7 0 16,-13 1 1-16,4 3 0 15,-4 4 0-15,0-4 0 0,-4 4 0 16,-13 0 0-16,0 3 0 16,-9-3 1-16,-4 0 0 15,-4 4 0-15,-4-1 0 0,-13-3 0 32,13 0 1-32,-22-4 0 15,1 1 0-15,-1-1-2 16,0-4 0-16,5 0-3 15,0-3 1-15,4-4-6 16,12 0 0-16,18-12 0 16,17-15 0-16</inkml:trace>
  <inkml:trace contextRef="#ctx0" brushRef="#br0" timeOffset="83995.4031">3943 9398 38 0,'-8'-3'19'0,"25"-5"-54"16,-17 1 48-16,0 7-12 16,0 0 0-16,0 0 1 0,0-8 0 15,13 0-3-15,-9 1 1 16,13 3 1-16,0-4 0 15,9 1-1-15,8 3 1 0,4 0-1 16,0-3 1-16,5 3-1 16,-5 0 0-16,5 4 0 15,-1 0 0-15,1-7 0 32,4 3 1-32,4 4-1 0,-17-4 0 0,4 0 0 31,-12 4 0-31,8-7 0 0,-17 3 1 15,0 4 0-15,-4-4 1 16,0 0-1-16,-13 4 1 16,0-7-1-16,-9 3 0 15,-4 8 0-15,-4-4 0 16,-4 0-1-16,-13 0 1 16,0 4-2-16,-5-4 1 0,1 7-1 15,0 1 1-15,4-1 0 16,-5 5 0-16,1-1-1 15,0 4 1-15,-1 4 0 0,1 4 1 16,-4-1-1-16,12-3 0 16,-4 0-1-16,8 4 1 15,5-4 0-15,4-4 0 16,8 0 0-16,1 0 1 16,4 0-1-1,4 1 1-15,0-5 0 16,4 4 0-16,9-4 0 15,4 5 0-15,8-5-1 16,1-4 1-16,8-3-2 16,4 0 1-16,0-4 0 0,1 0 0 15,8-4-1-15,8 0 0 16,-4 1 0-16,0-1 1 16,0 4 0-16,0 4 0 15,9 3-1-15,-17 1 1 16,-1 3 0-16,-4 4 0 15,-3 0 0-15,-10 1 0 0,-4-5 0 16,1 4 0-16,-10 0 0 16,-3-3 0-16,-9-1 2 15,-9 4 0-15,-12 0 0 16,-13 8 0 0,-4 3 0-16,-18-3 1 15,-12 4-2-15,-8-1 0 16,-1-3-5-16,-17 3 0 0,1 8-5 15,3-15 0-15</inkml:trace>
  <inkml:trace contextRef="#ctx0" brushRef="#br0" timeOffset="98857.6246">21783 11112 11 0,'0'-3'5'0,"-5"-1"-14"16,5 0 11-16,-4 0-1 15,0 4 1-15,0 0 1 16,-1-4 0-16,1 1-4 16,0-1 1-16,4 4 2 15,0 0 0-15,0 0-1 16,4-8 1-16,-4 1-2 0,0-1 1 0,0 1 0 15,0-1 0-15,0-3-1 32,0-1 0-32,4 1 1 15,1 0 0-15,-5 3-1 16,0-3 1-16,4-1 0 16,-8 1 0-16,-1 0 0 15,-3-1 1-15,-1 1-2 0,-4 0 1 16,-4 3-1-16,0 0 1 15,0 5-1-15,0-5 1 16,0 8-1-16,0 0 0 16,-4 8 0-16,0 3 0 15,-1 4 0-15,-3 8 0 0,-5 0 0 16,-4 3 0-16,8 1 0 16,1 7 0-16,4 7-1 15,-1 1 1-15,1 7 0 16,0 4 0-16,4 4 0 15,-5-4 0-15,5 7-1 16,0-3 1-16,5 4-1 0,3-5 1 16,5 1-1-16,-1-4 1 15,10-4 0-15,-1 0 0 16,5-3 0-16,-1-8 0 31,5-1-1-31,8-2 1 0,5-9 0 16,3-3 0-16,6-8-1 15,-6-8 1-15,5-7-1 16,-4-3 1-16,9-1 0 16,-1-8 1-16,-4-3-1 15,0-4 1-15,0 4-1 16,0-4 1-16,-4-7 0 0,0-1 0 0,-5 5-1 16,-8-1 1-16,0-3 0 15,0-5 0-15,-4-10-1 16,0-1 1-16,0 4-1 31,0-7 1-31,-1-8-1 0,-3 0 0 0,-5 0 0 16,-8-11 0-16,0 3 0 31,-1 4 0-31,-3 1-1 16,-5 3 1-16,-8 7-1 0,-18 5 1 15,-12-1-3-15,-8 15 0 16,-18 12-2-16,5 8 0 15</inkml:trace>
  <inkml:trace contextRef="#ctx0" brushRef="#br0" timeOffset="147678.6559">19504 12645 16 0,'-8'-4'8'0,"3"-11"-24"16,5 15 17-16,0 0-1 0,0-12 1 0,-4 5 2 15,0-4 0-15,0 3-3 16,-1-3 0-16,1-5 2 16,4-2 1-16,0-5-1 15,0 8 0-15,0 0-1 16,0-4 1-16,0 7-1 16,0 5 1-16,0-1-1 15,0 4 1 1,-4 4-2-16,-5 0 1 15,1 12-1-15,-5 10 1 16,0 9-1-16,1-1 0 16,3 8-1-16,1 7 1 15,-1 12 0-15,0-12 0 0,1 8 0 16,4 4 0-16,-1 4 0 16,5-8 0-16,-4 3 0 15,4 9 0-15,0-5-1 16,-4-3 1-16,4 7 0 15,8-7 0-15,5-8 0 16,4-7 0-16,9-4 0 0,4-4 1 16,-1-4-1-16,1 0 1 0,-4-11-1 15,-1 4 1-15,5-12 0 16,0-3 0-16,0-4 0 16,0-8 0-16,4 0-1 31,-13-4 1-31,5-14-1 15,-9-1 1-15,-5-3-1 16,1-9 0-16,-4 1 0 0,-1-3 0 16,-4-1 0-16,-4-4 0 15,-8 4 1-15,-1-3 0 16,-8-5 0-16,0 1 1 16,-4-1 0-16,0 1 0 15,-5-4 0-15,-4 4 0 0,5-5-1 16,-9-3 1-16,0 0-1 15,-9 4 1-15,-4 8-1 16,0 3 0-16,1 4-1 16,-1 7 0-16,-4 8-4 15,-1 8 0-15,-3 7-5 16,17-7 1-16</inkml:trace>
  <inkml:trace contextRef="#ctx0" brushRef="#br0" timeOffset="158033.2597">19790 13424 22 0,'-22'15'11'0,"-3"-3"-29"0,16-5 24 0,-8 1-6 16,-4-1 0-16,-5-3 0 15,5 7 1-15,0 5-1 16,4-13 0-16,0 9 0 16,0-5 0-16,0-3 1 0,0 0 0 15,0 3 0-15,0-3 1 16,4 0-1-16,0 0 1 31,0 0 0-31,-4 7 0 16,0-7-1-16,4 3 1 0,-4 1-1 15,5-1 0-15,-6 5-1 16,6 3 1-16,-5 8-1 16,4 3 1-16,0-3 0 15,5 7 1-15,-1 8-1 16,1 3 0-16,-1 5-1 15,5-1 1-15,-5 8-1 0,1-7 0 16,4 3-1-16,-1-11 1 16,1-1-1-16,4 1 1 15,9-4 0-15,3-3 0 0,5-1 0 16,5-4 1-16,-1 1-1 16,4-12 1-16,10-4-1 15,-1-3 0-15,0-4 1 16,0-4 0-16,-4-8-1 15,4-3 1-15,0-4-1 16,0-4 0-16,-4-15 0 31,-1 0 0-31,-3-4 0 0,-5-4 0 16,-4-3 0-16,0-12 1 16,-4 0-1-16,-4-7 1 15,-9-4-1-15,-9 4 0 16,1-5 0-16,-14 13 1 0,-8 3-3 15,1 4 1-15,-5 11-5 16,-5 15 1-16,5-7-1 0,4-8 0 16</inkml:trace>
  <inkml:trace contextRef="#ctx0" brushRef="#br0" timeOffset="162656.5919">19658 14306 21 0,'4'3'10'0,"-13"-14"-26"0,5 7 22 0,0 1-6 16,-5-9 1-16,1 8 1 15,-5 1 1-15,0-1-3 0,-4 4 1 16,0 0 1-16,0 0 1 16,-4 4-1-16,-5 3 0 0,-4 8 0 31,1 0 0-31,-1 8 0 16,0 0 1-16,4 3-1 15,1 5 0-15,4 10 0 16,-1-3 0-16,1 7-1 15,4 5 0-15,-4 10-1 16,12-3 0-16,-4 0 0 16,9 3 0-16,4 1-1 0,4-1 1 15,5-3 0-15,4 4 0 16,4-12-1-16,4-4 0 16,5-7 0-16,8-8 1 0,4-3-1 15,0-12 1-15,5-15-1 16,-1-8 1-16,1-14-1 15,0-1 1-15,-1-7 0 16,-3-4 1-16,3-4-1 16,-16-4 1-16,-1 8 0 0,-3-15 1 15,-14 15 0-15,-8-8 1 16,0-3-1-16,-8-1 0 31,-1 1-1-31,-8 0 1 16,-4 3-2-16,-5-11 0 15,-4 11-1-15,1 5 1 0,-1 3-4 16,0 3 0-16,-4 5-4 16,4 3 0-16</inkml:trace>
  <inkml:trace contextRef="#ctx0" brushRef="#br0" timeOffset="166074.835">19513 15316 26 0,'0'4'13'0,"8"-35"-36"0,-3 24 28 0,-1-5-5 16,0 5 1-16,0-4 0 15,-4 11 1-15,5-8-2 16,-5 0 0-16,0 8 1 15,0-7 0-15,0-1 0 16,0-3 1-16,0 3-1 31,-5 1 0-31,1-5 0 16,0 5 0-16,0 7 0 16,-5-11 0-16,5 7-1 0,-5 4 1 15,-4-4-1-15,1 4 1 16,-5 4-1-16,-5 7 1 0,1 0-1 15,0 5 1-15,-1 10-1 16,1 1 0-16,0 7 0 16,0 3 0-16,4-3 0 15,0 12 1-15,4-8-1 16,4 0 0-16,5 3 0 16,4 5 1-16,4-1-1 0,1-7 0 15,3 0-1-15,5 7 1 16,0-3 0-16,4-1 0 15,4 1 0-15,4 0 1 16,1-8-1-16,4-4 0 16,0-4 0-16,-1-3 1 15,1-8-1-15,0-7 0 0,4-8 0 16,0-8 0-16,0-7 0 31,-4 0 1-31,0-4 0 16,-5-11 0-16,-3 3 0 15,-1-3 1-15,-4 0-1 0,-4-4 0 16,0-4 0-16,-1 0 0 16,-3-4 0-16,-1 8 0 15,-8 0-1-15,5-7 0 16,-10 3 0-16,1-4 0 0,0 1-1 16,-9-5 0-16,0 1-1 15,-4-8 1-15,-4 7 0 16,-5 5 0-16,1 3 0 15,-1 4 1-15,-3-4 0 16,-6 8 0 0,-3 3 0-16,-4 5 1 15,-5 6-3-15,0 5 1 0,0 7-4 16,-4 8 0-16,0 4-1 16,4-8 0-16</inkml:trace>
  <inkml:trace contextRef="#ctx0" brushRef="#br0" timeOffset="174830.3721">3449 12648 22 0,'-12'4'11'0,"-1"-15"-28"16,13 11 23-16,-9-4-6 16,5 0 1-16,-4 1 0 0,-1-5 1 15,5 4-2-15,0 0 0 16,-1 8 1-16,1-4 1 15,4 0 0-15,-8 0 0 0,3 4-1 16,-3 4 0-16,3 7 0 16,-7 11 0-16,-1 1 0 15,4 3 0-15,1 4-1 16,4-11 0-16,4 3 0 31,-9-3 1-31,9 3-1 16,9-7 1-16,-5 0-1 0,13-4 1 15,13-3-1-15,4-5 0 16,4 1 0-16,0-4 0 16,5-1-1-16,-9 1 0 15,9 0-1-15,-9-4 0 0,4 4-1 16,-4-4 1-16,-4 4-3 16,0-4 0-16</inkml:trace>
  <inkml:trace contextRef="#ctx0" brushRef="#br0" timeOffset="175231.7274">3628 12565 38 0,'-21'-11'19'0,"17"-4"-53"15,4 15 48-15,0 0-14 16,0 4 0-16,-5 3 1 16,1-3 0-16,0 7-1 15,0 4 0-15,-5 8 1 16,5 4 0-16,0 7-1 15,4 7 1-15,-9 1-1 16,9 3 1-16,0 12-1 16,0-4 0-16,0-4 0 15,0 4 0-15,-4 4 0 16,4 0 0 0,-9-4-1-16,5 0 1 15,4-12-2-15,-8-7 0 0,3-7-4 16,10-16 1-16</inkml:trace>
  <inkml:trace contextRef="#ctx0" brushRef="#br0" timeOffset="175782.0851">3978 12641 40 0,'-13'11'20'0,"13"-7"-54"0,0-4 47 16,0 0-12-16,0 0 0 15,4 4 1-15,5 0 1 16,-1-1-4-16,5-3 1 0,4 4 0 16,4-4 1-16,5 0-1 15,8 0 1-15,0 0-2 16,4-4 0-16,5 1 0 16,-1 3 1-16,5-4 0 15,-4 0 0-15,-1 0 0 16,-8 0 0-16,5 1 0 15,-9 3 0-15,-1 0 0 16,-12 7 1 0,5-3 0-16,-10 4 0 15,-3 7 0-15,-18 4 1 0,5 15-1 16,-21 0 1-16,-5 7 0 16,-4 20 1-16,4 7-1 15,-13 11 0-15,1 5-1 16,-5 7 1-16,0-1-3 15,0-3 1-15,9 0-7 16,4 0 0-16,13-19-2 0,4-26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21:46:15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18848 564 14 0,'0'4'7'0,"0"-19"-4"16,0 15 7-16,0 0-10 15,0-8 1-15,0 8 0 0,0-4 0 16,0-3-2-16,-4 7 1 0,4 0 0 16,-4-4 1-16,4 4-1 15,0 0 0-15,0 0 0 16,0 0 0-16,0 0 0 31,0 0 1-31,8-11 0 16,-8 11 1-16,0 0-1 15,0 0 1-15,0 0-1 16,5 0 1-16,-5 0-1 0,0 0 0 16,0 0-1-16,0 0 1 15,4-12-1-15,0 12 1 16,-4 0-1-16,9 4 0 16,-1 4 0-16,1-5 0 0,-1 5 0 15,1 3 1-15,8 8-1 16,-13 8 0-16,0 10 1 15,5 1 0-15,-1 4 0 16,1 11 0-16,-5 0 0 16,-4 15 1-16,4 4-1 0,1 7 0 15,-5-3-1-15,0-4 0 16,-5-4-1-16,1-15 1 31,0 0-5-31,0-15 0 16,-1-12-3-16,10-18 1 15</inkml:trace>
  <inkml:trace contextRef="#ctx0" brushRef="#br0" timeOffset="551.4018">19381 719 34 0,'-13'0'17'0,"13"-19"-23"0,0 19 33 16,0-4-27-1,-4 1 0-15,-1-5-1 0,1 4 1 0,-4 4-1 16,-1 0 1-16,-4 4-2 15,-4 15 1-15,0 11-1 16,0-7 1-16,5 15-1 16,-1 3 1-16,4 9 0 15,9 2 0-15,4 9 1 16,5-8 0-16,8-4-1 16,4-7 1-16,9-4 0 15,4-12 1-15,5-3-1 16,-1-8 0-16,4-11 0 15,5-4 0-15,4-15 0 16,0-4 1-16,-4-4 0 16,0-15 0-16,-8 4 0 0,-10-4 1 0,-3-3-1 31,-5-1 1-31,-4 4-1 0,-8-3 1 0,-5-1 0 31,-8 0 0-31,-13 1 0 16,0 10 0-16,-9 1-2 15,-4 7 1-15,-4 8-4 16,0 4 0-16,0 7-6 0,9 4 0 16,-1 12-2-16,0-5 1 15</inkml:trace>
  <inkml:trace contextRef="#ctx0" brushRef="#br0" timeOffset="1249.8875">20611 787 30 0,'-12'0'15'0,"7"-15"-22"0,5 7 31 16,-4 8-24-16,-4-3 0 15,-1-1-2-15,-8-4 0 0,0 20 1 16,-13-9 1-16,-4 5-1 15,-4 0 0-15,0 3 0 16,-1 8 0-16,1 4 1 31,-5 7 0-31,9 4 0 0,0 7 1 0,4 12-1 32,5 0 0-32,4 4 0 15,3-4 1-15,10 0-1 0,4 0 0 16,8-8 0-16,9-7 0 15,8 0 0-15,5-4 1 16,3-4-1-16,5-3 1 0,9-4 1 16,4-4 0-16,0-8 0 15,-5-3 0-15,1-8 0 16,8-8 0-16,0-3 0 16,4 3 0-16,5-3-2 15,-5-12 1-15,1-4-1 16,-5-3 0-16,0 0 0 0,0 0 1 15,-13-8 0-15,1-11 0 16,-14 3 0-16,-8 1 1 16,-4-1 0-16,-13 5 1 15,-8-8-1-15,-18 3 1 16,-12 5-3-16,-26 7 1 0,-17 15-3 16,0 15 0-16,-13 15-10 31,-16 4 0-31</inkml:trace>
  <inkml:trace contextRef="#ctx0" brushRef="#br0" timeOffset="3669.4149">18410 2039 26 0,'0'-3'13'0,"30"-16"-13"0,-18 11 14 16,10 1-13-16,-1-1 0 31,5-3 1-31,3-1 0 16,5 1-3-16,5 0 1 16,-1-4 1-16,5 3 0 0,3 8-1 15,6-7 1-15,-1 7 0 16,8 1 0-16,14-5 0 15,3 0 0-15,14 5 0 16,-1-1 0-16,9-8 0 0,-4 9 1 16,4-5-1-16,-5 1 1 15,10-5-1-15,-1 1 1 16,4-1-1-16,14 1 0 0,-5-8 0 16,4 4 1-16,-4 0-2 15,-13 7 1-15,-13 5-3 16,-16 3 1-16,-18 7-7 31,-16 1 1-31,-27 3-3 16,-20-3 0-16</inkml:trace>
  <inkml:trace contextRef="#ctx0" brushRef="#br0" timeOffset="4214.8144">19930 2100 35 0,'4'-8'17'0,"9"-14"-24"15,-9 26 33-15,1 3-26 16,-5 1 0-16,-5 3 1 16,-3 16 0-16,-5 14-1 15,0 20 1-15,-8 14 0 16,-13 16 1-16,-9 8-1 0,-3 3 1 15,-1-4-1-15,-9 12 0 16,9-12-1-16,5-11 0 31,-1-15-3-31,5-8 0 16,4-11-8-16,13-15 1 16</inkml:trace>
  <inkml:trace contextRef="#ctx0" brushRef="#br0" timeOffset="4721.2042">20377 2497 40 0,'-13'8'20'0,"5"7"-27"0,-1-4 34 16,1 4-27-16,-9 4 0 16,0 12-1-16,0 10 0 15,0 1 1-15,4 7 0 0,0 8-1 16,5-8 0-16,3 8 0 15,5-4 0-15,5 0 0 16,3 0 0-16,9-8-1 16,13-3 0-16,4-16 0 15,9-3 1-15,4-12 0 16,-1-11 0-16,1-11 1 0,0-8 0 16,0-11 2-16,-4-8 0 15,-1-4 0-15,-4-7 1 16,-8 0 0-1,-4-12 1-15,-9 1-2 16,-13 3 1-16,-12-3-2 16,-22 7 1-16,-17 11-3 15,-25 15 1-15,-18 16-4 16,-4 19 0-16,-8 14-7 16,-4 5 0-16</inkml:trace>
  <inkml:trace contextRef="#ctx0" brushRef="#br0" timeOffset="5586.4816">21731 1631 27 0,'0'-8'13'0,"30"-11"-13"16,-21 12 18-16,4-1-17 16,-1 4 1-16,1-7 0 15,0 0 1-15,0-1-4 0,4 5 1 16,0-1 1-16,4 1 1 15,5-1-2-15,-1 8 1 16,5-7-1-16,0 3 0 16,0 0-3-16,-5 4 1 15,1 0-5-15,-1 0 0 0,-12 8-2 16,-9-1 1-16</inkml:trace>
  <inkml:trace contextRef="#ctx0" brushRef="#br0" timeOffset="5854.8825">21625 1994 31 0,'21'-4'15'0,"56"-7"-24"0,-51 3 30 16,8-7-21-16,4 4 1 0,9 0-2 15,8-5 0-15,0 1-2 16,1 4 1-16,3 0-5 31,1-1 0-31</inkml:trace>
  <inkml:trace contextRef="#ctx0" brushRef="#br0" timeOffset="6220.3191">23248 1139 35 0,'0'-4'17'0,"4"4"-24"0,-4 8 32 0,0 3-25 15,-4 16 1-15,-1 10 1 16,-3 20 0-16,-9 11-2 15,-9 4 0-15,-4 11 1 16,-4 4 0-16,0-3 0 16,0-1 0-16,4-11-4 15,1-4 0-15,3-11-5 16,5-16 1-16,4-10-3 16,4-28 0-16</inkml:trace>
  <inkml:trace contextRef="#ctx0" brushRef="#br0" timeOffset="6736.9548">23903 1166 33 0,'-17'18'16'0,"-4"47"-26"16,8-50 33-16,-8 15-22 16,-5 12 0-16,-8 3 0 15,0 4 1-15,0 8-3 16,4 11 1-16,5 4 0 16,-1-4 1-16,9-3-2 15,9-9 1-15,8-7-1 16,8 1 1-16,9-13 0 15,9-2 1-15,4-5 0 0,8-19 1 16,0-3-1-16,1-8 1 16,-1-8-1-16,5-11 1 15,3-3-1-15,-3-5 1 16,0-7-2-16,-1-11 1 0,-4 3-1 16,-3-3 1-16,-6-5-1 15,1-6 1-15,-4 10-1 31,-1-7 1-31,-8-7-1 16,-8 3 1-16,4 0 0 16,-13-3 0-16,-9-5 0 15,-16 5 0-15,-22 11-1 0,-17 11 1 16,-13 19-4-16,-12 15 0 16,-5 19-8-16,-12 4 0 15</inkml:trace>
  <inkml:trace contextRef="#ctx0" brushRef="#br0" timeOffset="53771.9881">15936 1381 16 0,'-9'0'8'0,"22"0"-5"16,-9-11 9-16,5 3-10 15,3-7 0-15,5-4 1 16,5 0 0 0,3-3-4-16,9-5 0 15,-4 8 3-15,0-15 1 16,0 8-2-16,0-1 1 0,-1 4 0 15,1 5 0-15,4 6 0 16,0-7 1-16,0 4 0 16,0 0 0-16,1 4-1 15,-1 11 1-15,-5 3-2 0,1 1 1 16,0 8-1-16,0 3 0 0,0 11-1 16,-1 1 0-16,1 3 0 15,-4 8 0-15,-1 7 0 31,1 1 0-31,-5-5-1 16,1 12 1-16,-1-7 0 16,0 7 1-16,-4-8-1 15,0 8 0-15,-4 0 0 16,0 0 0-16,-5 0 1 0,1-12 0 16,-1 1 0-16,1-8 0 15,-5-4 0-15,0-3 1 16,1-4-1-16,-5-5 1 15,0-6-1-15,0-1 1 16,0-3-1-16,0-4 1 16,0-4-1-16,-5-8 1 0,1-3-1 15,0-8 1-15,0-4-1 16,-5-3 0-16,-4-9 0 16,-4-2 0-16,0 10-1 15,-8-7 0 1,-1 4 0-16,-4 0 0 15,0-5 0-15,1 9 0 16,-1 3 0-16,-4 4 0 0,0 4-1 16,-9 11 0-16,1-3 0 15,-5 14 1-15,4 9-1 16,0 3 0-16,5 11 0 16,4 8 0-16,4 11 0 15,9-11 0-15,8-1-5 16,9-2 1-16,21-5-8 0,26-23 1 15</inkml:trace>
  <inkml:trace contextRef="#ctx0" brushRef="#br0" timeOffset="54241.775">17771 1241 5 0,'-38'0'2'0,"4"19"6"0,21-15-12 32,-17 7 9-32,4-3 1 15,1-4 3-15,4 7 0 16,-1-4-9-16,5-7 0 16,0 4 8-16,4 4 1 15,5-8-3 1,4 4 1-16,4-4-3 15,12-4 1-15,6-4-2 16,16-3 0-16,8 0-2 16,9-5 0-16,5-2-1 15,-1-1 1-15,5 3-2 16,4 5 0-16,-5 4-3 16,-4-1 0-16,-8 4-4 0,-8 4 1 15,-10 4-4-15,-7 11 1 0</inkml:trace>
  <inkml:trace contextRef="#ctx0" brushRef="#br0" timeOffset="54688.0882">17545 1608 28 0,'22'-11'14'0,"24"-12"-13"16,-24 16 25-16,12-5-25 16,4 1 0-16,0 0 1 31,9-1 0-31,9-7-2 15,12 4 0-15,0-4 1 0,-4 8 1 16,-5-1-4-16,1 5 0 16,-13 7-8-16,-9 7 1 15</inkml:trace>
  <inkml:trace contextRef="#ctx0" brushRef="#br0" timeOffset="55456.0148">13730 780 36 0,'-39'-19'18'0,"39"38"-23"16,-4-12 28-16,-4 16-23 15,-1 7 0-15,-4 16-1 0,-4 18 0 16,-13 12 1-16,1 7 0 0,-10-4-2 16,-3 1 1-16,-1 7-1 31,0-12 1-31,1 16 1 16,-1-15 0-16,9-12 1 15,9-7 0-15,3-12 1 16,10 1 1-16,16-8 0 15,9-8 0-15,8-15-1 0,13-4 0 16,13-3-2-16,8-8 1 16,18-8-5-16,8-11 1 15,-1-7-5-15,1-8 0 16,5 4-3-16,3-4 1 16</inkml:trace>
  <inkml:trace contextRef="#ctx0" brushRef="#br0" timeOffset="55826.2982">13397 1044 30 0,'-29'-7'15'0,"16"-12"-18"0,13 19 29 0,0 0-25 15,8-4 0-15,14-11 1 16,7-4 0-16,10 0-3 15,16-4 1-15,9 5-1 16,4-1 0-16,-8 4-5 16,-9 7 0-16,-8 8-3 31,-5 8 0-31</inkml:trace>
  <inkml:trace contextRef="#ctx0" brushRef="#br0" timeOffset="56042.0873">13500 1445 40 0,'17'12'20'0,"30"11"-34"16,-30-23 40-16,4 3-31 15,13 5 0-15,0 3-5 16,4 1 1-16,5-1 7 16,0-3 1-16</inkml:trace>
  <inkml:trace contextRef="#ctx0" brushRef="#br0" timeOffset="56376.7133">14577 1037 44 0,'-21'4'22'0,"17"11"-33"15,4-4 44-15,-5 4-33 16,5 4 0-16,5 8-1 0,-1 3 0 16,0 4 1-16,0 8 0 15,1 11-4-15,-1 0 1 16,0 3-3-16,5 5 1 31,-5-8-4-31,4 4 0 16,-3-4-1-16,3-1 0 0</inkml:trace>
  <inkml:trace contextRef="#ctx0" brushRef="#br0" timeOffset="56700.7977">14824 1139 22 0,'-47'15'11'0,"5"-3"-16"0,29-1 21 0,-8 0-17 16,-1 4 1-16,-3 12 0 15,-9-8 1-15,-5 11-1 16,-8 8 0-16,-4 0 1 15,0 3 0-15,4 8 0 16,1 4 0-16,3 0-1 16,9 4 0-1,8-4-6-15,5 0 1 16</inkml:trace>
  <inkml:trace contextRef="#ctx0" brushRef="#br0" timeOffset="56926.0793">14948 1881 72 0,'-90'15'36'0,"86"30"-72"16,4-41 79-16,4 19-72 16,0-8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21:47:51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19555 704 21 0,'-4'-15'10'0,"4"15"-8"16,0 0 10-16,0-8-12 31,0 1 1-31,0 7 0 16,0-4 1-16,0-7-2 15,-4 11 1-15,0-8 1 0,-1 8 0 16,5 0 0-16,-4-4 1 16,4 0 0-16,0 4 0 15,0 4-2-15,0-4 1 0,0 4-1 16,-4 7 1-16,0 8-2 16,-1 4 1-16,1 19-1 15,-4 7 0-15,-1 11 0 16,0 20 1-16,-3 11-1 15,-1-1 1 1,4-10-1-16,1 3 1 16,-1 0-1-16,1-15 0 15,4-11 1-15,-1-8 0 16,1-11 1-16,0-4 0 16,0-11 1-16,-1-12 0 15,5-3 1-15,-4-4 0 0,0-12-1 16,4-7 1-16,0-8-2 15,-4 0 1-15,4-7-2 0,0-4 1 16,0-11-2-16,0-4 1 16,0-4-1-16,0-4 0 15,4-11 0-15,0 11 0 16,5 0-1-16,-1 0 0 16,1 5 1-16,3 6 0 15,1 8-1 1,0 12 0-16,4-4 0 15,0 7 1-15,0 4-1 16,4 8 0-16,9 11-1 16,4-4 1-16,0 8 0 15,0 7 0-15,5 8-1 0,-5 7 1 16,0 8 0-16,0 8 1 16,4 19-1-16,1-12 1 0,-5 7-1 15,4 5 1-15,-4 0 0 16,4 3 0-16,-4 0 0 15,0-11 0-15,-4-4 0 16,-4-7 0-16,-1-8 0 16,-3-4 1-16,-5-7 0 15,0-4 1-15,0-12 0 16,-4 1 0-16,-5-8 0 16,5-8 0-16,-9-10 0 15,0-5 1-15,1-4-2 0,-5-7 1 16,4-7-1-16,-4-5 1 15,0-14-1 1,-4-20 1-16,-5 5-2 16,5-5 1-16,-9 8-1 15,5 8 1-15,-1-4-2 16,-4 15 1-16,0 4-4 16,5 15 0-16,-1 7-6 15,9 16 0-15,0 11-5 16,17 4 0-16</inkml:trace>
  <inkml:trace contextRef="#ctx0" brushRef="#br0" timeOffset="476.8196">20922 1037 19 0,'-8'-8'9'0,"-1"20"-2"0,9-16 7 15,-4 4-11-15,0-8 0 0,0 5 3 32,-5 3 1-32,9 0-8 15,0 0 0-15,13-8 5 16,0 4 1-16,4-3-2 15,17-1 1-15,8 0-3 16,5 1 1-16,0-1-2 16,4-3 1-16,0 7-3 15,0 4 0-15,-4-7-2 16,-9 7 0-16,-8 7-3 16,-4-7 0-16,-9 4-3 0,-4 7 0 15</inkml:trace>
  <inkml:trace contextRef="#ctx0" brushRef="#br0" timeOffset="747.426">20897 1336 34 0,'0'0'17'0,"17"-15"-22"15,-4 11 33-15,8-4-26 16,4 4 0-16,10-7 1 16,3 4 0-16,0-1-5 15,1 0 1-15,-1 5 1 16,-4-1 1-16,0 0-4 16,-8 4 1-16,-1 0-5 15,1 4 1-15,-1-4-4 16,-4-11 0-16</inkml:trace>
  <inkml:trace contextRef="#ctx0" brushRef="#br0" timeOffset="1216.9369">22498 568 38 0,'-8'-27'19'0,"-14"35"-24"0,22-4 35 15,-4-12-30-15,0 8 0 16,-5 0-1-16,1 8 1 16,-1-1 0-16,-8 16 0 15,-4 18-1 1,-5 5 1-16,5 7-1 15,-5 19 1-15,1 19 0 16,-5 7 0-16,0-4-1 16,5-6 1-16,-1-13-1 15,9-11 1-15,4 1-4 0,5-24 0 16,12-7-6-16,5-22 1 16</inkml:trace>
  <inkml:trace contextRef="#ctx0" brushRef="#br0" timeOffset="1631.4096">23162 814 28 0,'-8'7'14'0,"-18"8"-16"15,18-3 20-15,-5 14-17 16,-4 1 0-16,0 14 0 15,-4 16 0-15,4-4-2 16,0 4 0-16,0 3 1 16,8 1 1-16,5-8-2 15,4 0 1-15,8-8-1 16,5-7 0-16,13-8 1 16,3-7 0-16,-3-8 1 15,0-11 0-15,3-8 1 0,5 4 1 16,5-11 0-16,-1-16 0 15,0-3-1-15,1-8 1 16,-9-15-2-16,-5-7 0 0,-4-5 0 16,-12-10 1-16,-9-1 0 15,-13-7 1-15,-8 11 0 16,-13 8 0-16,-22 7-1 31,-12 15 0-31,-8 12-4 0,-10 15 0 0,-7 26-10 31,3 8 0-31</inkml:trace>
  <inkml:trace contextRef="#ctx0" brushRef="#br0" timeOffset="2398.1789">19419 2304 30 0,'-4'-3'15'0,"12"18"-17"0,-3-8 17 16,-1 5-16-16,0 7 1 15,0 18-1-15,1 9 1 16,-1 11 0-16,-4 7 1 0,0 4-1 16,0 8 1-16,-4-1 0 15,-1 5 1-15,1-8-1 16,4-4 1-16,-4-8-2 16,4-7 1-16,0-11-3 15,-4-12 1-15,-1-7-6 16,1-16 0-16,4-14-1 31,-4-20 0-31</inkml:trace>
  <inkml:trace contextRef="#ctx0" brushRef="#br0" timeOffset="2770.2426">18687 2418 33 0,'-17'0'16'0,"29"-30"-22"16,-7 22 33-16,3-3-26 15,5-4 0-15,8-4 1 16,9-4 1-16,4-4-4 16,13 1 1-16,13-1 1 15,8 9 1-15,17-1-2 0,17 0 1 16,5 4-2-16,7-1 1 16,1-2 0-16,-8 6 0 15,-1 5-1-15,-8 3 1 0,-12 4-4 16,-14 7 1-16,-12 1-7 15,-14 3 1-15</inkml:trace>
  <inkml:trace contextRef="#ctx0" brushRef="#br0" timeOffset="3234.1652">20961 2372 43 0,'17'-22'21'0,"25"14"-25"0,-25 1 38 16,13-1-33-16,4-3 0 15,5-1-1-15,7 5 1 0,1-1-4 16,4 4 1-16,-4 4-4 16,-4 0 0-16,-9 4-6 15,-9 8 0-15</inkml:trace>
  <inkml:trace contextRef="#ctx0" brushRef="#br0" timeOffset="3550.7695">20697 2902 48 0,'-17'-4'24'0,"34"-3"-29"0,-5 3 44 15,10-4-39-15,8 1 0 0,4-1-4 16,8 1 1-16,14 3 0 15,-1-4 0-15,5 5-8 16,-5 3 0-16,9-4-2 16,0-4 0-16</inkml:trace>
  <inkml:trace contextRef="#ctx0" brushRef="#br0" timeOffset="3918.8655">22204 2130 40 0,'-4'12'20'0,"-9"22"-29"15,9-12 40-15,-9 16-29 16,-4 19 0-16,-8 19 1 16,-14 18 0-16,5 5-5 15,-4-1 1-15,4 4 1 31,8-3 1-31,5-16-5 16,4-15 0-16,8-15-8 16,9-23 1-16</inkml:trace>
  <inkml:trace contextRef="#ctx0" brushRef="#br0" timeOffset="4304.7296">22639 2206 49 0,'-17'11'24'0,"-5"54"-33"16,14-46 43-16,-1 15-34 16,-4 15 0-16,-4 11-2 15,5 8 1-15,-1 1-1 0,0 2 1 16,9 1-3-16,4-7 1 15,8-9-1-15,1-6 0 16,8-9 2-16,4-14 0 16,5-16 3-16,4-3 0 15,-1-12 2-15,-3-15 0 16,-5-8 1-16,-4-18 0 16,-13-16-2-16,-8-14 1 15,-17-8-2-15,-5 3 1 0,-3 8-3 16,-6 4 1-16,-7 4-2 15,-1 11 1-15,1 15-5 16,8 8 1-16,12 7-7 16,10 4 0-16</inkml:trace>
  <inkml:trace contextRef="#ctx0" brushRef="#br0" timeOffset="4804.0691">23682 2331 34 0,'-34'7'17'0,"8"5"-22"15,18-1 26-15,-9 8-21 16,-9 4 0-16,-4 15-2 16,-4 3 1-16,4 12 1 15,5 11 0 1,16 31-2 0,14-8 1-16,7-4-1 15,10-11 0-15,3-7 1 16,14-13 1-16,3-10 1 15,5-12 0-15,4-7 2 0,0-19 0 16,0-8 0-16,5-19 0 16,-1 4-1-16,5-11 1 15,-9-8-1-15,-9-7 1 16,-8 3-1-16,-8-14 1 16,-9-5 0-16,-13-7 1 0,-16 4 0 15,-27-4 1-15,-20 7-2 16,-27 12 0-16,-16 7-2 15,-9 12 0-15,1 11-9 16,8 15 1-16,-5 16-7 0,-8-9 0 16</inkml:trace>
  <inkml:trace contextRef="#ctx0" brushRef="#br0" timeOffset="6833.6363">19168 4026 28 0,'-9'0'14'0,"14"-4"-13"0,3 0 17 0,-4 0-16 16,5 1 1-16,-1-1 0 15,1-4 1 1,-1 1-5-16,1 3 0 16,-1-4 4-16,1 5 0 0,4-5-2 15,4 4 1-15,4-3-1 16,5 3 1-16,8 8-1 15,4 0 0-15,5 7-1 16,8 8 1-16,4 11-1 16,0 4 1-16,1 12-1 15,-5 6 0-15,-9 13 0 0,1 14 0 16,-5 1 0-16,-8 3 0 16,-4 0 0-16,-5-3 0 15,0-5 0-15,-4-7 1 16,0-11-1-16,0-15 0 15,0-1 1-15,-4-3 0 0,0-15-1 16,0 3 1-16,-5-7-1 16,1-15 1-16,-1 0-1 31,1-4 0-31,-1-8 0 16,-3-7 0-16,-5-7 0 15,-5-5 0-15,1 1 0 16,-4-5 0-16,-5-7 0 0,0 4 1 15,-4-3-1-15,0-1 0 0,-4-4 0 16,-1 0 0-16,-3 1 0 16,-5-1 0-16,0 1 0 15,0 7 1-15,1 3-1 16,-10 9 1-16,5 3-1 16,0 7 1-16,-4 1-1 15,-1 15 1-15,1 7-1 0,0 16 0 16,4 10 0-16,0 9 0 15,0 18 0-15,4 4 0 16,0 12 0-16,4-5 0 0,5 5-2 16,4-1 0-16,4-11-8 15,9-3 0-15,13-31-2 16,-1-23 0-16</inkml:trace>
  <inkml:trace contextRef="#ctx0" brushRef="#br0" timeOffset="8658.0033">21800 4775 26 0,'-5'0'13'0,"14"-15"-16"0,-9 15 20 0,4-4-17 15,0-4 0-15,5-3 0 16,-1 0 1-16,1-4-1 15,-1 0 0-15,1-4 0 16,-5 3 0-16,-4 1 0 16,0-4 1-1,0-3 0-15,0 3 0 0,-8 7 1 16,-1-6 1-16,1 10-1 16,-5 8 1-16,4 4 0 15,1 7 0-15,4 16 0 16,-1 3 0-16,10 0-2 15,3 4 0-15,1 0-1 16,-1-7 1-16,5-5-1 0,0-3 1 16,-5-4-1-16,5-7 0 15,0 0 0-15,0-5 0 16,-1-6 0-16,1-5 0 16,-4-7 0-16,-5-8 0 0,0-3 0 15,-4 3 1-15,-4 0 0 16,-5 8 1-16,1 4-1 31,-5 7 1-31,-4 8 1 0,-4 11 0 0,4 4-1 31,4 4 0-31,4-1-1 0,9-3 0 16,0-7 0-16,5-5 1 16,3 4-2-16,-4-3 0 0,1-4-1 15,-5-4 1-15,4-4-4 16,-4-4 1-16,0-7-6 15,0 4 1-15,0 3-5 16,-4 1 0-16</inkml:trace>
  <inkml:trace contextRef="#ctx0" brushRef="#br0" timeOffset="9252.632">22988 3882 25 0,'-9'-19'12'0,"-4"-15"-13"16,9 30 16-16,4 4-13 15,-4-11 1-15,0 7 2 16,-1 0 1-16,1 4-6 0,0-11 0 31,0 11 4-31,-1 0 1 16,1 0-1-16,4 4 0 15,-4 3 0-15,4 1 0 0,0 3-1 16,0-3 1-16,-4 3-1 16,4 4 0-16,0-3-1 15,0-1 1-15,4 4-2 16,4 0 1-16,1 8-1 15,4 15 0-15,-1 7-1 16,1 12 1-16,4 4-1 16,0 29 0-16,0 1 0 15,0 8 0-15,0-9-1 0,0 9 1 16,5-8 0-16,-9-16 1 16,-5 8-3-16,1-7 0 15,-9-12-5-15,-5-7 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21:50:57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18082 13848 21 0,'0'-27'10'0,"4"35"-9"0,-4-12 10 0,0-3-9 16,-4-1 1-16,0 0 1 15,-5 5 0-15,1 3-5 16,-1 3 0-16,-4 1 3 16,1 4 0-16,-1-1 0 15,4-3 0-15,1 4 0 16,-1-5 0-16,5 1 1 16,4 0 1-16,0 0 0 0,8-4 0 15,5 7-1-15,4-7 0 16,9-3-1-16,4-1 0 15,4 4-1-15,4 0 0 16,9-4 0-16,0 4 0 16,0-4 1-16,8 4 0 15,-4 4-1-15,0 0 1 16,4 0 0-16,5-1 0 16,0 1-1-16,-1 0 1 0,-3-8-2 15,3 4 1-15,-3 0-1 16,-9 0 1-16,-1 4-1 15,-3 0 0-15,-9 0-1 16,-8 3 1-16,-1 1-4 16,-4-5 1-16,-8 1-7 15,-4 0 0-15,-14-4-4 16,-3-8 1-16</inkml:trace>
  <inkml:trace contextRef="#ctx0" brushRef="#br0" timeOffset="830.3063">18525 13212 45 0,'-26'0'22'0,"35"-19"-32"15,-9 19 42-15,0 0-31 16,0 0 0-16,8-3 3 16,1 3 0-16,-1 0-4 15,1 3 0-15,4 12 3 16,4-3 0-16,0-1-1 15,8 4 0-15,5 4-2 0,4 4 1 16,4 3-2-16,5 1 1 16,12 3 0-16,9 0 0 15,4 1 0-15,1-9 1 16,11 1 0-16,1-8 1 31,0-3-1-31,-8-5 1 16,-9 1 0-16,-9 3 0 0,-4 0 0 15,-13 1 0-15,-4 3 0 16,-8-4 0-16,-5 1 0 16,-8-1 0-16,0 0-1 0,-5 1 1 15,-8 3-1-15,0-4 0 16,0 0-1-16,-4 1 1 16,0-1 0-16,0-3 0 15,4-1-1-15,-5 1 1 0,1-4 0 16,4-1 0-16,0 1 0 15,-4 0 0-15,4 0-1 32,0-4 1-32,0 4-1 15,0-1 1-15,0 1 0 16,0-4 0-16,0 4-1 0,0-4 1 16,0 4-1-16,0-1 1 31,-5 5-1-31,1-4 1 15,-4 0-1-15,-5 11 1 16,-4 11 0-16,-9 8 0 0,-8 12-1 16,-13 14 1-16,-4 1 0 15,4 7 1-15,-4 4-2 16,-4 7 1-16,0 4-1 16,-5-3 1-16,5-8-3 0,-1 3 0 15,9 1-5-15,1-12 1 31,-5-11-10-31,8-3 1 16,9-9-5-16,8-22 0 16</inkml:trace>
  <inkml:trace contextRef="#ctx0" brushRef="#br0" timeOffset="10825.9143">17907 15142 23 0,'-4'4'11'0,"0"-12"-13"0,4 8 11 0,0 0-6 15,0 0 0-15,0 0 2 16,0 0 1-16,0 0-7 16,-4 0 0-16,-1 0 5 31,1 4 0-31,0-4-1 16,4 4 0-16,0-4-2 15,0 7 1-15,4 1-1 16,0-1 1-16,5-3-1 0,4 0 0 15,4 0 1-15,4-1 0 16,4 5 1-16,1-4 0 16,4 0 0-16,4-4 1 15,0 3-1-15,4-6 1 16,5 3-2-16,-1 3 1 16,5-10-2-16,0 11 1 15,4-4-1-15,-4 3 0 0,0 1-1 16,4 0 0-16,-4-4 0 15,4 0 0-15,0 4 0 16,0-4 1-16,-4-4-1 0,0 0 1 31,0 4-1-31,-9-4 1 16,0 12 0-16,-4-12 0 16,-4 0-2-16,-4 4 0 0,-5 4-3 15,-12-4 0-15,-1 4-4 16,-4 0 0-16,-4-1-7 15,0-10 1-15,-8 3 0 16,-5-11 1-16</inkml:trace>
  <inkml:trace contextRef="#ctx0" brushRef="#br0" timeOffset="11456.6762">18567 14415 30 0,'-17'-15'15'0,"13"4"-19"0,4 11 31 15,0 0-25-15,0-4 0 16,0 4 2-16,0 4 1 15,0 0-5-15,0 3 0 0,4 5 3 16,5-5 0-16,4 1-1 16,4 7 1-16,4 4-2 15,4 3 1-15,10 1-2 16,-1-4 1-16,4 0-1 16,-4 0 0-16,0 4 0 15,4-1 0-15,1 1 0 0,-1 4 1 16,0-12-1-16,1 7 0 15,-1-3 1-15,0 0 0 0,-4 0 0 16,-4 4 0-16,0-4 0 16,0 0 0-16,-5 0 0 15,1-4 0-15,0-8 0 16,-5 1 0-16,-4 3 0 31,0-3 0-31,-4 7 0 16,-5 0 1-16,-4 4-1 0,-4 0 1 15,-4 4-1-15,0-1 0 16,-5 9 0-16,-3-9 0 16,-5 12 0-16,0-3 0 15,-9 6-1-15,0 5 1 0,-3-4-1 16,-5 11 1-16,-9-7-1 16,0 11 0-16,-8-12-1 15,4 5 1-15,-4-1-3 16,0-3 0-16,0-5-7 15,4-2 1-15,9-9-6 16,8-11 0-16</inkml:trace>
  <inkml:trace contextRef="#ctx0" brushRef="#br0" timeOffset="22900.5683">17814 5112 8 0,'-9'-15'4'0,"13"-8"-1"0,-8 19 5 16,0 0-6-16,4-3 1 15,-4-1 2-15,4 4 0 16,0 1-6-16,-5-1 1 0,5 4 3 16,-4-4 1-16,4-4-2 15,-4 8 1-15,4 0-1 16,0 0 1-16,0-3-1 31,0 3 1-31,0-4 0 0,0 0 0 16,0 4 0-16,0 0 0 15,0 0 0-15,0 0 0 16,0 0-1-16,0 0 1 0,0 0-1 16,0 0 0-16,0 0 0 15,13-4 0-15,-1 4 0 16,5 0 0-16,-4 0 0 15,4 0 0-15,9 0 0 16,-1 0 1-16,5 0-1 16,4 0 0-16,4 0 0 0,1 4 0 15,3-4-1-15,1 4 1 16,4-4-1-16,4 0 0 16,4 0-1-16,1 0 1 15,-1-4 0-15,0 4 0 16,5 0-1-16,-13 0 1 0,-5 0-1 15,-3 4 0-15,-9 0 0 16,-5-1 0-16,1-3 0 16,-9 4 0-16,0-4-1 31,-4 0 0-31,-1 0-3 16,1 0 0-16,0 0-6 15,0 0 0-15,-1-11-5 0,1 0 1 16</inkml:trace>
  <inkml:trace contextRef="#ctx0" brushRef="#br0" timeOffset="23799.3728">18376 4329 30 0,'4'-4'15'0,"34"-8"-13"0,-25 9 22 0,4-1-24 15,4 0 1-15,-4 4-1 31,0 4 1-31,1 0-1 0,-1 3 0 0,0 1 0 16,4 3 1-16,0 4 0 16,9 0 0-16,0 12-1 15,4-4 1-15,0 7 0 16,0 0 0-16,0-3 0 16,4-5 0-16,1 5 0 15,-5 3 0-15,-4-7-1 16,-1-1 1-16,-3-3-1 0,0 4 1 15,-1-8-1-15,1 4 1 16,-1 0-1-16,1 0 1 16,-5-4-1-16,-4 4 1 15,0-4-1-15,0-4 1 16,4-3-1-16,-4-4 1 16,0 3-1-16,1 1 1 0,-6 0-1 15,1-1 0-15,-4 4 0 16,-1-3 1-16,1 3-1 31,-5 1 0-31,0-1 0 16,0 0 1-16,-4 1 0 15,0 7 0-15,0-4 1 16,0 0 0-16,-4-4 0 0,4 1 1 16,-4-1-1-16,0-3 1 15,-1-1 0-15,1-3 0 16,-4 7-2-16,3-3 1 15,-7 15-1-15,-1-1 0 0,-9 8-1 16,1 5 1-16,-4 2-1 16,-1 1 1-16,-4 8-1 15,0 3 1-15,-4-4-1 16,0 1 0-16,0-1-1 16,-4 4 0-16,-5-3-4 0,-4 3 0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21:51:57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17852 15074 12 0,'-4'-4'6'0,"-9"0"3"16,13 4 7-16,0 0-14 15,0-4 0-15,-4 1 2 16,-1 3 0-16,1 0-4 0,0 0 1 16,0 0 3-16,4 0 0 15,0 0 0-15,0 0 0 16,0 0-1-16,4 3 0 0,-4 1-1 15,4 0 0-15,0 0-1 16,5-1 1-16,-1 1-1 16,5 0 1-16,4 0-1 15,-4 0 0-15,8-1 0 16,1-3 1-16,3 0 0 16,9 0 1-16,5-3-1 15,3-1 1-15,1-4-1 0,-1 4 0 31,5-3 0-31,4 3 0 16,0 0-1-16,5 4 1 16,-1-3-2-16,9 3 1 15,-4 0-1-15,-1-4 1 16,-3 4 0-16,-5 4 0 16,-5-4-1-16,-3 3 0 15,-5 1 0-15,-4 0 1 0,-4 0-1 16,-4-1 0-16,-9 1-1 15,0 0 0-15,-4-4-5 16,-5 0 1-16,-8 0-10 16,0-11 1-16</inkml:trace>
  <inkml:trace contextRef="#ctx0" brushRef="#br0" timeOffset="742.5017">18235 14396 43 0,'9'0'21'0,"21"-15"-25"0,-26 12 31 15,4-1-24-15,5 4 0 0,0 4 2 31,8-1 1-31,0 5-8 16,9 3 1-16,0 4 4 16,0 1 0-16,4 10-2 15,0-3 1-15,0 7-2 16,9 0 1-16,-1-3 0 0,5-1 0 16,0 4 0-16,8 1 0 15,-4-9 0-15,-4 9 1 16,0-9-1-16,-4 5 0 0,-9-12 0 15,0 4 1-15,-9-4-1 16,1 0 0-16,-9 0-1 16,-4-3 1-16,-5-1-1 15,1-3 1-15,-5 3-1 16,-8 0 1-16,4 4-1 16,-9 1 0-16,1-1 0 15,-1 0 1-15,1-4-1 16,-1 4 1-16,1 0-1 15,-1 4 1-15,-4-3 0 16,5 2 0-16,-5 1 0 16,0 0 0-16,-4 8 0 0,0 3 0 31,-4 0-1-31,-9 8 0 16,-12 15 0-16,-10 11 0 15,-3 12 0-15,-5 7 1 0,-8 4-1 16,-4 8 0-16,0 3-3 15,-1-7 1-15,9-8-5 16,5-15 1-16,3-3-12 16,5-8 1-16</inkml:trace>
  <inkml:trace contextRef="#ctx0" brushRef="#br0" timeOffset="8028.2662">18371 4843 30 0,'-8'4'15'0,"8"3"-19"0,4-10 16 16,5-1-12-16,-9 4 0 15,4-4 1 1,-4 4 1-16,0 0-2 16,0 0 1-16,0 0 1 15,0 0 0-15,0 0 0 0,4 0 0 16,5 0 0-16,-1 4 0 0,1 0 0 15,12-4 1-15,0 3-1 16,9 1 1-16,0 0 0 16,4 0 0-16,9 0-1 15,3 3 1-15,6 1-2 16,-1-1 0-16,4 1-1 16,0-1 1-16,5-3-1 15,0 0 1 1,-5 0-1-16,0 0 0 15,-8 3 0-15,0-3 1 16,-4 0-1-16,-5-1 0 0,-8 1-2 16,-5 0 0-16,-3 0-3 15,-10 0 1-15,-3-4-8 16,-9 0 0-16</inkml:trace>
  <inkml:trace contextRef="#ctx0" brushRef="#br0" timeOffset="8595.1989">19010 4416 44 0,'-8'3'22'0,"8"5"-32"0,0-8 39 0,0 0-28 15,0 4 1-15,8-4 0 16,1 7 1-16,8 1-4 16,0 3 1-16,13 1 1 15,-1 3 1-15,1 0-1 16,4 0 0-16,0 0-1 15,0 4 1-15,5 4-2 16,-1-4 1-16,0 3 0 16,1 1 0-16,-5-4 0 0,-4 0 0 15,-5 0 0-15,1-4 1 16,-5 0-1-16,-4 0 1 16,-4-4 0-16,-5 1 0 15,1 3 0 1,-5-4 0-16,-4-3 1 15,0-1 0-15,-4 1-1 16,0-4 1-16,-5 3-1 16,-4 9 1-16,-4 2-1 15,-8 13 0-15,-9 3 0 16,-9 15 0-16,-4 11-1 16,-12 12 1-16,-14 15-1 15,-3-7 1-15,-1 14-4 0,-8-7 0 0,8 16-11 16,9 6 1-16,8-33-2 15,-8-23 1-15</inkml:trace>
  <inkml:trace contextRef="#ctx0" brushRef="#br0" timeOffset="14868.8168">18567 6145 20 0,'-4'-23'10'0,"4"34"-10"0,0-11 11 0,0 0-10 16,0 0 1-16,0 0 1 16,0-7 0-16,0-5-4 31,0 12 1-31,0 0 2 16,0 0 0-16,0 0-1 15,0 0 1-15,9-3-1 16,3 3 1-16,1 0 0 0,8 0 0 15,14-8 0-15,3 0 0 16,4 1 0-16,5-1 0 16,4 1-1-16,0 3 0 15,1 0 0-15,3 4 1 0,-8-4-1 16,0 8 0-16,-5 0-1 16,-3 0 1-16,-5 0-1 15,-5 3 0-15,-3 1-3 16,-5-5 0-16,-8 1-3 15,0 4 1-15,-5-1-5 0,1-3 0 16</inkml:trace>
  <inkml:trace contextRef="#ctx0" brushRef="#br0" timeOffset="15553.7053">18857 5713 30 0,'-9'-11'15'0,"22"11"-17"16,-4-4 26-16,-1 4-23 16,5-4 0-16,0-3 1 0,4 3 1 15,4 0-3-15,0 0 0 16,9 1 2-16,9 3 1 16,3 3-1-16,-8 1 0 15,5 4-1-15,3-1 0 0,5-3-1 16,0 4 0-16,0-1 0 15,-5 5 0-15,-3-5 0 16,-5 8 0-16,-9 0 0 16,1 4 1-16,-5-7 0 15,-4 10 0-15,-4-3 0 16,4 0 1-16,-4-4-1 16,-5-3 1-16,1-1 0 15,-5 0 0-15,0 1 0 0,-4-1 1 16,0 1-2-16,0-1 1 15,-4-4 0-15,0 1 0 0,-1 3-1 16,-3-3 0-16,-1 3 0 16,1 1 0-16,-1 7-1 15,1-8 1-15,-5-4-1 32,0 12 1-32,1-3-1 15,-6 6 0-15,-3-7 0 16,-4 12 0-16,-9 14 0 0,-5 9 0 15,-3 14 0-15,-9 12 1 16,-13 11-1-16,-4 0 0 16,-1 11-1-16,-7 0 0 0,-1 1-4 15,9-1 0-15,0-3-9 16,4 7 0-16,-8-19-1 16,3-19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7T21:52:37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17992 5119 28 0,'0'-7'14'0,"17"-8"-12"0,-8 7 15 16,4 4-15-16,4-3 1 0,4-1 0 15,5 1 0-15,3-1-4 16,1 4 0-16,0-3 3 0,8-1 0 16,5 0-2-16,8 1 0 15,0-1 0-15,0 1 0 16,13-1-1-16,4 1 1 15,5 3 0 1,-1 0 1-16,9 0 0 16,0 1 1-16,-9-1-1 15,-12 0 0-15,-13 0-3 16,-5 0 1-16,-12 4-6 16,-9 0 0-16,-8 8-3 15,-13-8 0-15</inkml:trace>
  <inkml:trace contextRef="#ctx0" brushRef="#br0" timeOffset="430.803">18661 4601 44 0,'0'-11'22'0,"21"11"-33"0,-12 0 44 16,-1 0-34-16,5 3 1 15,4 1-1-15,0 4 0 0,5-1 1 16,-1 8 0-16,4 1-1 16,9-1 1-16,5 7 0 15,3-3 0-15,5 4 0 16,0 3 0-16,4-3 0 15,-8-11 0-15,-5 3 0 16,-4 0 1-16,-4-4-1 0,0 4 1 16,-5-3 0-16,-3-1 1 15,-5 4 0-15,-5 4 0 16,-7 4-1-16,-10 7 1 0,-3 0 0 16,-9 12 0-16,-4 3-1 15,-9 4 1-15,0-3-4 16,-4 7 1-16,0 0-6 31,-5 4 0-31,1-4-6 16,-9 0 0-16</inkml:trace>
  <inkml:trace contextRef="#ctx0" brushRef="#br0" timeOffset="932.0765">18197 6322 31 0,'4'0'15'0,"30"-11"-16"15,-21 7 23-15,4 1-21 16,4-5 1-16,5-3 1 15,4 3 0-15,8 0-4 16,0-3 1-16,5 0 3 16,12-1 1-16,1 1-1 0,7 0 0 0,1 3-1 15,0 4 1-15,0 4-1 16,0 0 0-16,-4-3-2 16,-9-1 1-16,-4 4-1 15,-5 0 1-15,-8 4-4 16,-8-4 0-16,-5 0-7 31,-4 0 1-31,-4-12-3 0,-13-3 0 16</inkml:trace>
  <inkml:trace contextRef="#ctx0" brushRef="#br0" timeOffset="1330.4205">18691 5849 42 0,'8'-15'21'0,"39"19"-32"16,-30-11 41-16,5 3-30 16,3-4 1-16,1 8-1 15,3-7 1-15,6 7-2 16,3 3 1-16,9-3 0 15,-5 4 0-15,9 4-1 0,-4-1 1 16,4 1 0-16,-4 3 0 16,0 4 0-16,-4-3 1 15,-5 3 0-15,-4 0 0 16,-8 0 0-16,-5 0 1 16,-4 8 0-16,-9 7 1 15,-12 1 0-15,-13-1 1 16,-13 11-1-16,-8 12 1 0,0 0 0 15,-9 4 0-15,-4 4-3 16,4 3 0-16,0-7-8 16,0-4 0-16,0 3-8 15,0-18 0-15</inkml:trace>
  <inkml:trace contextRef="#ctx0" brushRef="#br0" timeOffset="1916.3074">18482 7378 43 0,'0'0'21'0,"-13"0"-27"16,13 0 33-16,0 0-27 16,0 0 1-1,0 0 0-15,0 0 0 16,5-8-1-16,-1 8 1 0,0 4 1 16,5 0 1-16,3-4-1 15,1 4 1-15,4-4-1 16,0 4 1-16,5-1 0 15,7-3 1-15,10 4-2 16,8-4 1-16,-1-4-1 0,10 4 0 16,8 0 0-16,-5 0 0 15,1 0-2-15,-9-3 1 16,0-1-1-16,-13 4 0 0,-3 0-1 16,-6 4 1-16,-7-4-5 15,-5 7 1-15,-5-7-5 16,-3 0 0-16,-5 4-7 31,-8-4 1-31</inkml:trace>
  <inkml:trace contextRef="#ctx0" brushRef="#br0" timeOffset="2429.0897">18938 6985 44 0,'4'-4'22'0,"30"0"-29"0,-25 4 37 0,-1 0-29 15,5 0 0 1,8 4 1-1,9 3 0-15,4 1-2 16,-8 3 1-16,4-3 0 16,-1 3 0-16,5-3 0 15,0 3 1-15,5 4-1 16,-1 0 0-16,-4 0 0 16,-4 1 0-16,0-1 1 15,-5 0 0-15,-3 0-1 16,-1 0 1-16,-4-7-1 0,0 3 0 15,-4 0 0-15,0-3 0 16,-5 7 0-16,1-7 0 16,-5-1-1-16,0 1 1 0,-4-1-1 15,0 1 1-15,-4 0 0 16,-5 10 0-16,-3 9 0 16,-22 18 0-16,-18 12 0 31,-16 26 0-31,-25 16-2 0,-14 18 0 0,-21 4-9 31,-4 8 0-31,-4-4-6 16,-13-35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36:37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14402 17003 22 0,'-8'0'11'0,"16"4"-29"15,-8-4 24-15,-4 4-6 16,4 0 0-16,0-1 0 16,0 1 1-16,-4 0-1 15,0 4 0-15,-1-1 0 16,1 1 0-16,0-1 0 0,0 1 0 15,-1-1 0-15,-3 1 0 16,4 0 0-16,-1-1 0 31,5 1 0-31,-4-5 1 16,4 1-1-16,0 0 0 16,0 0 0-16,0-4 1 0,0 0-1 15,4 0 1-15,-4 0 0 16,5 4 0-16,-1-4 0 15,4 0 1-15,-3 0-1 16,3 0 0-16,1 0-1 16,-1 0 1-16,5-4-1 15,-4 0 1-15,3 4-1 0,1 0 1 16,0 0-1-16,0 0 1 16,4 0-1-16,-5 0 1 0,1 0-1 15,0-4 0-15,0 4 0 16,0-4 1-16,-1 4-1 31,1 0 1-31,0 0-1 0,-5 0 0 0,5 4 0 16,0 0 1-16,0-4-1 15,4 4 0-15,-4 0 0 32,4-4 1-32,0 0-1 15,0 3 1-15,0-3-1 0,0 4 1 16,-5-4-1-16,5 0 1 15,-4 0 0-15,0 4 1 16,0-4-2-16,0 0 1 0,4 4-1 16,0-4 1-16,0 4-1 15,-5-4 1-15,6 0-1 16,-1 0 1-16,4 0-1 16,0 0 0-16,0 0 0 15,1 0 1-15,-1 0-1 16,0-4 0-16,5 4 0 15,-1 0 0-15,1 0 0 16,-5 0 0-16,1 0-1 16,3 0 1-16,1-4 0 15,3 0 0-15,6-3 0 16,-6-1 0-16,5 0 0 16,0 1 0-16,1-1 0 15,3 1 0-15,-8-1 0 16,-1 1 0-16,1-5 0 15,0 5 0-15,0-1 0 0,4 1 0 16,0-1 0-16,0 0 1 0,0-3-1 16,0 0 0-16,0-1-1 15,0 1 1-15,0 3 0 16,1 1 1-16,-1-1-1 16,0 1 0-16,0-1 0 15,8 1 0-15,-3-9 0 16,-1 5 0-16,9-8 0 0,0 8 0 15,0-8 0-15,4 4 0 16,0 3 0-16,-9 1 1 16,1 0-1-16,-1-1 1 31,-3 5 0-31,3-1 0 16,1 8 0-16,4-7 0 0,-9 3 0 15,0-4 0-15,9 1-1 16,-13 3 1-16,13-4-1 15,-4 1 1-15,-5-1-1 16,0 1 0-16,-3-5 0 16,-10 5 1-16,5-1-1 0,0 8 0 15,-5-4 0-15,1 1 1 16,-1-1-1-16,1 0 1 16,-5 0-1-16,9 1 0 15,-4-5 0-15,-1 0 1 16,1 1-1-16,-1-1 0 15,1 1-1-15,-1-5 1 0,1 5 0 16,-1-5 1-16,1 5-1 31,0-1 0-31,3 1 0 0,1 3 0 0,0 4 0 16,4-4 0-16,0 4 0 16,0-7 0-16,0 3 0 15,-4-4 0-15,0 4 0 16,0-11 0-16,8 12 0 15,-4-5 0-15,0 4 0 0,0 0 1 16,-4-3-1-16,0 3 0 16,-5 0 0-16,1 1 0 15,-1-1 0-15,1 0 1 16,-5-4-2-16,1 5 1 16,-1-1 0-16,-4 0 0 15,4 0-1-15,-4 0 0 31,-4 4-1-31,0 0 1 0,0 0-2 16,-5 0 1-16,-8 0-2 16,-4 0 0-16,0-3-1 15,-5-1 1-15,-4 0-3 16,-17-7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38:10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17286 10076 13 0,'0'-12'6'0,"-5"5"-14"0,5 7 14 0,0-4-5 15,0 0 0-15,-4 0 0 16,0 1 1-16,-1-1-2 15,1 4 0-15,0 0 1 16,4 0 1-16,-9 0-1 16,9 0 0-16,0 4 0 15,0 7 0-15,0 12-1 16,0-1 1-16,0 9-1 16,0 6 1-16,0 5-1 15,0 4 1-15,0-5-1 0,0 1 0 16,0-4 0-16,0-1 0 15,0-3-2-15,0-3 0 0,0-5-2 16,0 1 0-16</inkml:trace>
  <inkml:trace contextRef="#ctx0" brushRef="#br0" timeOffset="406.692">16766 10825 26 0,'0'-4'13'0,"26"-4"-34"0,-18 5 30 0,9-1-7 15,4-4 0-15,9 1 0 16,9-1 1-16,3 8-4 16,5-7 0-16,4-1 2 15,0 8 0-15,5-8-1 16,3 5 0-16,1 3 0 0,-5 0 0 15,-4 3-1-15,-4 1 1 16,-9 8-2-16,-4-5 1 16,-8 1-3-16,-9-1 1 0,-4 8-2 15,-13-3 1-15</inkml:trace>
  <inkml:trace contextRef="#ctx0" brushRef="#br0" timeOffset="991.5119">17026 10976 26 0,'34'-23'13'0,"38"-7"-37"0,-55 23 32 15,5-5-7-15,-1 5 0 16,0 3 0-16,5 0 1 16,8 4-3-1,0 4 1-15,0 7 1 16,0 8 0-16,0 4-1 15,-4 7 0-15,-5 8 0 16,-8 7 0-16,-4 1 0 16,-9 3 0-16,-8 4 0 15,-9 0 0-15,-8 0 0 16,-4-4 1-16,-9-11-1 16,-1 4 0-16,-3-8 0 0,-4-4 0 15,-14-4 0-15,5-3 0 16,4-8 0-16,5-3 1 15,8-5-1-15,8-3 1 16,5-4 0-16,8-4 0 0,0 0-1 16,9 1 1-16,4 3 0 15,13-4 0-15,8 4-1 16,9 0 0-16,4 4 0 16,0 7 0-16,4 4 0 15,1 8 0 1,3 3-1-16,1-3 1 15,-9 7-2-15,-4-7 0 16,-1 0-3-16,-3-5 1 16</inkml:trace>
  <inkml:trace contextRef="#ctx0" brushRef="#br0" timeOffset="1665.6329">18469 10216 19 0,'0'-4'9'0,"9"-19"-24"16,-1 19 19-16,1 1-4 0,4-5 1 16,-5 0 1-16,1-3 0 31,-1 0-2-31,1 3 0 0,-5 1 1 0,0 3 0 16,1-4 0-16,-5 8 1 15,0 0-1-15,-5 4 0 0,-3 0-1 31,-1 7 1-31,-3 4 0 16,-6 0 0-16,-3 1-1 16,-9 6 1-16,1 9-1 15,3 6 1-15,-4 5-1 16,0 11 1-16,1 8-1 16,-1 7 1-16,4 15-1 15,1-7 0-15,8 18 0 16,4 5 0-16,9 3 0 15,4 11 0-15,12-7 0 16,5 8 0-16,5-12 0 0,3 15 0 16,5-11 0-16,-4-27 1 15,3 24-2-15,-3-9 0 16,-9-11-4-16,0-11 1 0</inkml:trace>
  <inkml:trace contextRef="#ctx0" brushRef="#br0" timeOffset="2558.3092">19134 10348 27 0,'-5'-4'13'0,"5"4"-34"16,0-3 29-16,0 3-7 31,-4 3 0-31,0 1 1 16,0 4 1-16,-1 3-4 16,-3 12 1-16,4 15 2 0,-1 11 0 15,5 7-1-15,-4 16 1 16,-9 15-1-16,1 4 0 15,-1 15 0-15,-4 0 0 16,-4 8-1-16,-1-16 1 0,1-3-1 16,4-8 0-16,0-8-2 15,-4-15 1-15,4-18-4 16,-1-8 1-16,10-20-2 16,-1-18 1-16</inkml:trace>
  <inkml:trace contextRef="#ctx0" brushRef="#br0" timeOffset="2856.4742">19756 10435 27 0,'0'15'13'0,"34"31"-37"0,-26-24 33 15,1 9-8-15,-1 18 1 0,1 8 0 16,-5 3 1-16,-4 4-4 16,0 1 1-16,-4 14 1 15,-5-3 1-15,-4 3-3 16,1-7 0-16,-1 0-4 15,-8-15 1-15</inkml:trace>
  <inkml:trace contextRef="#ctx0" brushRef="#br0" timeOffset="3227.5213">19240 11093 33 0,'9'-7'16'0,"33"-12"-43"15,-25 11 38-15,9-3-10 16,4-4 1-16,8 4 1 16,5-5 0-16,3 1-4 31,10 4 0-31,-1 0 2 16,1 3 0-16,-1 0-1 15,-4 5 1-15,0 3-2 0,0 0 1 16,-4 3-2-16,-4 1 0 15,-5 4-3-15,-4-1 0 16</inkml:trace>
  <inkml:trace contextRef="#ctx0" brushRef="#br0" timeOffset="3744.5766">20876 9932 36 0,'0'-15'18'0,"8"26"-50"0,-8-11 42 0,9 0-10 15,-9 0 0-15,4 4 1 16,-4 0 1-16,0 3-2 15,0 1 0-15,4 11 0 16,0 0 1-16,1 7 0 16,3 8 0-16,1 0-1 0,-1 8 0 31,1 7 0-31,3 0 0 16,1 0 0-16,0 1 1 15,0 3-1-15,-5-8 1 0,1 4-1 16,-9-11 1-16,0 0-2 15,-9-8 0-15,1-7-4 16,-9 7 0-16</inkml:trace>
  <inkml:trace contextRef="#ctx0" brushRef="#br0" timeOffset="4243.0342">20279 11003 1 0,'-8'0'0'0</inkml:trace>
  <inkml:trace contextRef="#ctx0" brushRef="#br0" timeOffset="4494.1513">20305 10988 22 0,'4'0'11'0,"9"0"-26"0,-5 0 23 0,1 0-8 16,4-4 1-16,4 4 0 15,4 0 1 1,26-4-2-1,12 0 1-15,10 4 0 16,7-4 1-16,9 4 0 16,13-3 0-16,5-1 0 0,12-4 1 31,0 1-2-31,-9-1 1 16,-4 4-1-16,-12 1 1 15,-9-1-1-15,-13 4 0 16,-13 0-3-16,-12 0 1 0,-9 0-3 15,-26 7 0-15,-16 8-3 16,-31-3 1-16</inkml:trace>
  <inkml:trace contextRef="#ctx0" brushRef="#br0" timeOffset="5160.1849">20944 11082 24 0,'-5'-4'12'0,"10"-7"-32"16,-5 11 26-16,0 0-5 15,0-4 0-15,0 0 1 16,0 1 1-16,-5 3-4 0,1 0 1 16,4 0 1-16,-4 3 1 15,4 1-1-15,-4 4 0 16,4 7 0-16,-5 4 0 0,5 7-1 16,0 5 1-16,5 3-1 15,7 7 1-15,1-3-1 16,4 4 0-16,-4 3 0 31,0-7 1-31,4 0-1 16,-9-16 0-16,5 1-2 15,-9-8 0-15,1-3-3 0,-1-1 1 16</inkml:trace>
  <inkml:trace contextRef="#ctx0" brushRef="#br0" timeOffset="5558.4599">20399 11801 35 0,'21'-4'17'0,"30"-19"-47"15,-34 20 41-15,4-1-10 16,5-4 1-16,8 5 1 0,13-1 0 15,4 4-3-15,4-4 0 16,1 0 2-16,3 4 0 16,5 0-2-16,-9 0 1 0,-8 0-2 15,-4 4 0-15,-9 0-3 16,-4 0 1-16,-9 7-3 16,-4 0 0-16</inkml:trace>
  <inkml:trace contextRef="#ctx0" brushRef="#br0" timeOffset="5939.7788">20799 11945 24 0,'8'-4'12'0,"5"8"-30"0,-13-4 26 16,0 4-7-16,0-1 1 16,0 1 0-16,0 0 1 15,-4 7-4-15,0 1 0 0,-1-5 3 16,5 8 0-16,0-3-2 16,5 3 1-16,3 0 0 15,5 0 0-15,4-4 0 16,0 5 0-16,13-5 0 15,4 0 0-15,4 4-1 32,5 0 1-32,-1-3-2 15,1-1 0-15,0-7-1 0,-1 0 0 16,1-12-2-16,-5 1 0 16,0-5-2-16,-4-3 1 15</inkml:trace>
  <inkml:trace contextRef="#ctx0" brushRef="#br0" timeOffset="6226.935">21186 11774 31 0,'-12'8'15'0,"3"15"-41"16,9-16 38-16,0 8-10 16,-4 8 0-16,0 7 1 15,-1 4 1-15,5 16-5 16,-4 3 0-16,4 0 3 16,0 11 1-16,0-4-3 15,0-7 0-15,4-3-2 0,1-9 1 16,-10-3-5-16,10-15 0 15</inkml:trace>
  <inkml:trace contextRef="#ctx0" brushRef="#br0" timeOffset="7527.8211">21301 9414 29 0,'-8'-19'14'0,"12"-4"-38"16,0 15 31-16,1 1-6 15,-1 3 1-15,4-4 0 16,1 1 1-16,-1 3-4 15,5 0 0-15,4 8 2 16,5 0 1-16,7 7-2 16,5 4 1-16,5 8-1 0,12 11 1 15,0 4-1-15,9 4 0 16,-5 7 0-16,0 8 1 0,1 7-1 16,3 8 1-16,1 0 0 15,-5 7 0-15,-4 1 0 16,-8-1 0-16,0 4-1 31,-14 8 1-31,-3 4-1 16,-1 11 1-1,-3 52-1 1,-5 5 1-16,-4-15 0 0,-13 3 0 16,-5-7-1-16,-7-8 1 15,-10 12 0-15,-12-8 0 16,-8 0 0-16,-10 3 0 0,6-10-1 15,3 7 1-15,-12-12-1 16,-1-7 0-16,-8-7-3 16,5-12 0-16,-14-7-4 15,5-12 1-15</inkml:trace>
  <inkml:trace contextRef="#ctx0" brushRef="#br0" timeOffset="19735.4596">22404 10787 23 0,'22'-4'11'0,"20"0"-24"0,-29 4 25 15,4-3-10-15,4 3 0 16,5-4 2-16,8 4 1 15,4-4-6-15,5 4 1 16,8-4 3-16,-8 0 1 0,-5 4-2 16,0 0 1-16,-4 0-2 15,0 4 1-15,-4 8-1 16,0-5 0-16,0 1-2 16,-5 3 1-16,1-3-3 15,-5-1 0-15,0 1-3 31,-8-4 1-31,0-1-3 0,-4-3 1 16</inkml:trace>
  <inkml:trace contextRef="#ctx0" brushRef="#br0" timeOffset="20119.9882">22477 11188 37 0,'-17'0'18'0,"17"-8"-49"15,0 8 44-15,0 0-12 16,4-7 1-16,-4-1 1 15,0 1 1-15,4 11-4 16,5-12 0-16,-5 8 2 16,5 0 1-16,3 4-1 15,5-8 0-15,9 8-1 0,12 0 0 16,18-4 0-16,3 0 0 16,18 3-1-16,-5-3 0 15,1 0-1-15,-5-3 1 0,-9-1-3 16,-3 0 0-16,-9-4-3 15,-9 1 1-15,-8-8-3 16,-9-8 1-16</inkml:trace>
  <inkml:trace contextRef="#ctx0" brushRef="#br0" timeOffset="21097.6544">23614 9690 46 0,'8'-12'23'0,"39"-3"-65"0,-34 8 57 0,-5-1-13 15,9 4 1-15,-4 1 0 16,4-1 1-16,9 0-6 16,-5 4 1-16,9 0 2 15,4 0 1-15,0 0-2 16,9 0 1-16,-5 0-2 31,0-4 1-31,-4 0 0 0,-4 1 0 16,-4-1 0-16,-5 0 0 15,-4-3 1-15,0-5 0 16,-4 5-1-16,-5-1 1 0,-3 0-1 16,-5 1 0-16,-5 3-1 15,-3 0 1-15,-9-3-1 16,-4 7 0-16,-1-4 0 15,-3 4 0-15,-1 0 1 16,5 8 0-16,-5 3 0 0,5 4 0 16,0 12 0-16,-1-1 1 15,5 0-1-15,-4 5 1 16,0 7-1-16,0 3 1 16,3 1-1-16,1-1 0 0,0-6 0 15,0 2 1-15,5-3-1 31,3 8 0-31,1-8 0 16,3 0 1-16,1-4-1 16,0-3 1-16,4-4-1 15,0-5 1-15,0 1 0 16,4-3 1-16,0-5-1 16,5-4 1-16,4 1-1 15,4-8 1-15,0-4-2 0,4 0 1 16,9 1-1-16,4-1 0 15,13-4-1-15,-5 1 1 16,5-5 0-16,0 5 0 0,0-1-1 16,-5 1 1-16,5-1 0 15,-4 8 0-15,-5 4 0 16,0 0 0-16,-3 7-1 0,-6-3 1 16,-3-1-1-16,-5 5 1 15,-4 6-1-15,-4 5 1 16,0 0-1-16,-5 3 0 15,-3 1 0-15,-5 3 1 16,-13 0 0-16,-9 1 1 16,-12-1 0-1,-8 0 0-15,-9 0 1 16,-9-3 1-16,-4-4-1 16,0-4 0-16,9-4-2 15,8-4 0-15,0-3-4 16,5-1 0-16,12-3-6 15,17-4 0-15</inkml:trace>
  <inkml:trace contextRef="#ctx0" brushRef="#br0" timeOffset="21556.1645">23635 11029 40 0,'4'-4'20'0,"39"-7"-51"0,-26 3 43 16,4 1-9-16,5-1 1 15,-5 1 2-15,5-5 1 16,3 1-9-16,10 0 0 16,8-1 5-16,12 1 1 0,5 3-3 31,9-3 0-31,3 3-2 15,1 5 0-15,-1-1-1 16,1-4 1-16,-4 1-2 16,-1-1 1-16,-12 8-1 15,-9-4 0-15,-13 1-2 16,-4 3 0-16,-8 3-2 16,-14 5 1-16</inkml:trace>
  <inkml:trace contextRef="#ctx0" brushRef="#br0" timeOffset="22207.4755">23793 11544 48 0,'0'-19'24'0,"21"-4"-67"16,-13 12 59-16,5-1-13 16,0-3 1-16,4 4 1 15,0 0 1-15,4-1-8 0,9 5 0 16,4-1 3-16,0 8 1 15,5 0-3-15,-1 11 1 16,-4 5-1-16,0 6 0 0,-4-7-1 16,0 8 1-16,-5 4 1 15,-3-1 0-15,-1 4 0 32,-4-3 0-32,-4-1 0 0,-5 1 0 0,-8-5 0 15,-4 1 0-15,-5-4-1 31,-8 0 1-31,-4 4-1 16,-9-4 1-16,-4 0-1 16,-4 3 0-16,-5 5 0 0,1 3 1 15,-1-4-1-15,1 5 1 0,-1-1-1 16,-4 4 1-16,9 4 0 16,4-4 0-16,8-4 1 15,5-3 0-15,4-1 0 16,8-7 0-16,5 4 1 15,13 0 0 1,76 14 2-16,25-3 1 16,18-3-1-16,8-5 1 15,9 8-1-15,-8 0 0 16,3 0-5-16,-16 4 0 16,-1 0-10-1,-16-12 1-15,-31-10-1 16,-8-28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4T21:41:28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12652 12739 9 0,'-13'8'4'0,"13"-16"-10"0,0 8 9 16,0 0-3-16,0 0 1 16,-4 0 1-16,4-4 0 15,0 4-2-15,0 0 0 16,0 0 2-16,0 0 0 15,-4 4 0-15,4-4 1 16,-4 4-2-16,-1 0 1 16,5 0-1-16,-4-1 1 15,0 1-1-15,4 0 0 0,0-4-1 16,8 0 1-16,1-4 0 16,4 0 0-16,-1 1 0 15,1 3 0-15,0 0 0 16,-4 0 0-16,-1-4-1 15,1 0 1-15,-1 4-1 16,1 0 1-16,-1 4-1 16,1 0 0-16,-1-1 0 15,5 5 0-15,0-4 0 16,-1 0 1-16,1 3-1 16,0 1 1-16,0-1-1 15,0 5 1-15,-1-9-1 16,1 9 1-16,-4-8 0 31,3 3 0-31,-3-3-1 16,4 7 1-16,-5-7 0 0,5 0 0 0,0 0 0 15,0-1 0-15,4-3 0 16,4 4 0-16,0 0 0 16,9-4 0-16,0 4-1 0,0-1 1 31,12-3-1-31,1 0 1 15,-5 0-1-15,0 4 1 16,1 0-1-16,-1-4 0 16,0 0 0-16,1 0 0 31,-5-8 0-31,0 8 0 0,-4 0 0 0,0 0 0 31,4 0 0-31,-9-3 1 0,9 6-1 16,-8-3 0-16,-1 4 0 15,-3 0 1-15,3 0-2 16,1-4 1-16,-1 0-1 16,-3 0 1-16,-5 0-3 15,-5 0 1-15,-7 0-4 16,-14 4 1-16,-16 3-2 16,-18-11 0-16</inkml:trace>
  <inkml:trace contextRef="#ctx0" brushRef="#br0" timeOffset="10741.78">12512 13681 21 0,'0'0'10'0,"-9"-11"-26"15,9 11 22-15,0 0-6 16,0 4 1-16,0 0 0 16,4-1 1-16,1 1-2 0,-1 0 1 15,-4 4 1-15,4-1 1 16,-4 1-1-16,4-1 0 0,1 5 0 16,-1-5 0-16,0 1 0 15,5 3 0-15,-1-3 0 16,1-1 0-16,8-3 0 15,0 0 1-15,8 0-1 16,1-1 0-16,8-3-1 16,0 0 1-16,9 0-1 15,4 0 0-15,8-7-1 0,9-8 1 16,4-4-1-16,9-4 0 16,-1-3 0-16,-16 7 1 15,29-8-1 1,-21 8 0-16,30 4 0 15,-8 4 0-15,-5 3 0 16,-17 8 0-16,-13 4-3 16,-3 0 0-16,-10-1-4 15,1 1 0-15,-13-23-1 16,-18-34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5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8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6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2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0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91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13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0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28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7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7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88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6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3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1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05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5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39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32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3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3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65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33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11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6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59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89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94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5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62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99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7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57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860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637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76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90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97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5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9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customXml" Target="../ink/ink1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notesSlide" Target="../notesSlides/notesSlide9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9" Type="http://schemas.openxmlformats.org/officeDocument/2006/relationships/notesSlide" Target="../notesSlides/notesSlide11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tags" Target="../tags/tag113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tags" Target="../tags/tag115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8" Type="http://schemas.openxmlformats.org/officeDocument/2006/relationships/tags" Target="../tags/tag92.xml"/><Relationship Id="rId3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tags" Target="../tags/tag123.xml"/><Relationship Id="rId7" Type="http://schemas.openxmlformats.org/officeDocument/2006/relationships/image" Target="../media/image3.wmf"/><Relationship Id="rId2" Type="http://schemas.openxmlformats.org/officeDocument/2006/relationships/tags" Target="../tags/tag1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tags" Target="../tags/tag125.xml"/><Relationship Id="rId7" Type="http://schemas.openxmlformats.org/officeDocument/2006/relationships/image" Target="../media/image3.wmf"/><Relationship Id="rId2" Type="http://schemas.openxmlformats.org/officeDocument/2006/relationships/tags" Target="../tags/tag1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3.wmf"/><Relationship Id="rId2" Type="http://schemas.openxmlformats.org/officeDocument/2006/relationships/tags" Target="../tags/tag12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3.wmf"/><Relationship Id="rId2" Type="http://schemas.openxmlformats.org/officeDocument/2006/relationships/tags" Target="../tags/tag12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3.wmf"/><Relationship Id="rId2" Type="http://schemas.openxmlformats.org/officeDocument/2006/relationships/tags" Target="../tags/tag13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Relationship Id="rId5" Type="http://schemas.openxmlformats.org/officeDocument/2006/relationships/image" Target="../media/image9.emf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customXml" Target="../ink/ink7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40.xml"/><Relationship Id="rId7" Type="http://schemas.openxmlformats.org/officeDocument/2006/relationships/image" Target="../media/image11.wmf"/><Relationship Id="rId2" Type="http://schemas.openxmlformats.org/officeDocument/2006/relationships/tags" Target="../tags/tag13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emf"/><Relationship Id="rId5" Type="http://schemas.openxmlformats.org/officeDocument/2006/relationships/notesSlide" Target="../notesSlides/notesSlide25.xml"/><Relationship Id="rId10" Type="http://schemas.openxmlformats.org/officeDocument/2006/relationships/customXml" Target="../ink/ink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5.emf"/><Relationship Id="rId5" Type="http://schemas.openxmlformats.org/officeDocument/2006/relationships/customXml" Target="../ink/ink10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16.emf"/><Relationship Id="rId5" Type="http://schemas.openxmlformats.org/officeDocument/2006/relationships/customXml" Target="../ink/ink11.xm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17.emf"/><Relationship Id="rId5" Type="http://schemas.openxmlformats.org/officeDocument/2006/relationships/customXml" Target="../ink/ink12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8.emf"/><Relationship Id="rId5" Type="http://schemas.openxmlformats.org/officeDocument/2006/relationships/customXml" Target="../ink/ink13.xml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19.emf"/><Relationship Id="rId5" Type="http://schemas.openxmlformats.org/officeDocument/2006/relationships/customXml" Target="../ink/ink14.xml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smtClean="0"/>
              <a:t>Lecture 14: </a:t>
            </a:r>
            <a:r>
              <a:rPr lang="en-US" sz="3200" i="0" dirty="0" smtClean="0"/>
              <a:t>Hash Collisions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107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76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AutoShape 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2590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AutoShape 9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35814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371600"/>
            <a:ext cx="42672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Chaining: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All keys that map to the same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table location are kept in a list    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insert 10, 22, 107, 12, 42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with mod hashing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/>
              <p14:cNvContentPartPr/>
              <p14:nvPr/>
            </p14:nvContentPartPr>
            <p14:xfrm>
              <a:off x="360360" y="400680"/>
              <a:ext cx="7112160" cy="2682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3880" y="393480"/>
                <a:ext cx="7126560" cy="26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419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Thoughts on chaining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Worst-case time for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>
                <a:solidFill>
                  <a:srgbClr val="C00000"/>
                </a:solidFill>
              </a:rPr>
              <a:t>?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Linear</a:t>
            </a:r>
          </a:p>
          <a:p>
            <a:pPr lvl="1"/>
            <a:r>
              <a:rPr lang="en-US" dirty="0" smtClean="0"/>
              <a:t>But only with really bad luck or bad hash function</a:t>
            </a:r>
          </a:p>
          <a:p>
            <a:pPr lvl="1"/>
            <a:r>
              <a:rPr lang="en-US" dirty="0" smtClean="0"/>
              <a:t>So not worth avoiding (e.g., with balanced trees at each bucket)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Beyond asymptotic complexity, some </a:t>
            </a:r>
            <a:r>
              <a:rPr lang="en-US" dirty="0" smtClean="0">
                <a:solidFill>
                  <a:schemeClr val="accent2"/>
                </a:solidFill>
              </a:rPr>
              <a:t>“data-structure engineering” </a:t>
            </a:r>
            <a:r>
              <a:rPr lang="en-US" dirty="0" smtClean="0"/>
              <a:t>may be warranted</a:t>
            </a:r>
          </a:p>
          <a:p>
            <a:pPr lvl="1"/>
            <a:r>
              <a:rPr lang="en-US" dirty="0" smtClean="0"/>
              <a:t>Linked list vs. array vs. tree</a:t>
            </a:r>
          </a:p>
          <a:p>
            <a:pPr lvl="1"/>
            <a:r>
              <a:rPr lang="en-US" dirty="0" smtClean="0"/>
              <a:t>Move-to-front upon access</a:t>
            </a:r>
          </a:p>
          <a:p>
            <a:pPr lvl="1"/>
            <a:r>
              <a:rPr lang="en-US" dirty="0" smtClean="0"/>
              <a:t>Maybe leave room for 1 element (or 2?) in the table itself, to optimize constant factors for the common case</a:t>
            </a:r>
          </a:p>
          <a:p>
            <a:pPr lvl="2"/>
            <a:r>
              <a:rPr lang="en-US" dirty="0" smtClean="0"/>
              <a:t>A time-space trade-off…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36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Time vs. space (constant factors only here)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107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76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AutoShape 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2590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AutoShape 9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35814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33" name="Group 64"/>
          <p:cNvGraphicFramePr>
            <a:graphicFrameLocks noGrp="1"/>
          </p:cNvGraphicFramePr>
          <p:nvPr>
            <p:custDataLst>
              <p:tags r:id="rId27"/>
            </p:custDataLst>
          </p:nvPr>
        </p:nvGraphicFramePr>
        <p:xfrm>
          <a:off x="5029200" y="1371600"/>
          <a:ext cx="1676400" cy="3962400"/>
        </p:xfrm>
        <a:graphic>
          <a:graphicData uri="http://schemas.openxmlformats.org/drawingml/2006/table">
            <a:tbl>
              <a:tblPr/>
              <a:tblGrid>
                <a:gridCol w="594852"/>
                <a:gridCol w="624348"/>
                <a:gridCol w="457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010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0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315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162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AutoShape 9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>
            <a:off x="6477000" y="2362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" name="Rectangle 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315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Rectangle 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001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Rectangle 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05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1534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" name="AutoShape 9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>
            <a:off x="7467600" y="2362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" name="Rectangle 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05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4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rigorous chaining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The </a:t>
            </a:r>
            <a:r>
              <a:rPr lang="en-US" dirty="0" smtClean="0">
                <a:solidFill>
                  <a:srgbClr val="C00000"/>
                </a:solidFill>
              </a:rPr>
              <a:t>load factor</a:t>
            </a:r>
            <a:r>
              <a:rPr lang="en-US" dirty="0" smtClean="0"/>
              <a:t>, </a:t>
            </a:r>
            <a:r>
              <a:rPr lang="en-US" b="1" i="1" dirty="0" smtClean="0">
                <a:sym typeface="Symbol" pitchFamily="18" charset="2"/>
              </a:rPr>
              <a:t></a:t>
            </a:r>
            <a:r>
              <a:rPr lang="en-US" i="1" dirty="0" smtClean="0">
                <a:sym typeface="Symbol" pitchFamily="18" charset="2"/>
              </a:rPr>
              <a:t>, </a:t>
            </a:r>
            <a:r>
              <a:rPr lang="en-US" dirty="0" smtClean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6" imgW="927000" imgH="393480" progId="">
                  <p:embed/>
                </p:oleObj>
              </mc:Choice>
              <mc:Fallback>
                <p:oleObj name="Equation" r:id="rId6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 smtClean="0"/>
              <a:t>number </a:t>
            </a:r>
            <a:r>
              <a:rPr lang="en-US" dirty="0"/>
              <a:t>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bucket is </a:t>
            </a:r>
            <a:r>
              <a:rPr lang="en-US" sz="2000" noProof="0" dirty="0" smtClean="0">
                <a:sym typeface="Symbol" pitchFamily="18" charset="2"/>
              </a:rPr>
              <a:t>___</a:t>
            </a:r>
            <a:endParaRPr kumimoji="0" lang="en-US" sz="20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000" i="1" dirty="0" smtClean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764960" y="182520"/>
              <a:ext cx="3972600" cy="975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8480" y="177120"/>
                <a:ext cx="3986280" cy="9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865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rigorous chaining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The </a:t>
            </a:r>
            <a:r>
              <a:rPr lang="en-US" dirty="0" smtClean="0">
                <a:solidFill>
                  <a:schemeClr val="accent2"/>
                </a:solidFill>
              </a:rPr>
              <a:t>load factor</a:t>
            </a:r>
            <a:r>
              <a:rPr lang="en-US" dirty="0" smtClean="0"/>
              <a:t>, </a:t>
            </a:r>
            <a:r>
              <a:rPr lang="en-US" b="1" i="1" dirty="0" smtClean="0">
                <a:sym typeface="Symbol" pitchFamily="18" charset="2"/>
              </a:rPr>
              <a:t></a:t>
            </a:r>
            <a:r>
              <a:rPr lang="en-US" i="1" dirty="0" smtClean="0">
                <a:sym typeface="Symbol" pitchFamily="18" charset="2"/>
              </a:rPr>
              <a:t>, </a:t>
            </a:r>
            <a:r>
              <a:rPr lang="en-US" dirty="0" smtClean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927000" imgH="393480" progId="">
                  <p:embed/>
                </p:oleObj>
              </mc:Choice>
              <mc:Fallback>
                <p:oleObj name="Equation" r:id="rId6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 smtClean="0"/>
              <a:t>number </a:t>
            </a:r>
            <a:r>
              <a:rPr lang="en-US" dirty="0"/>
              <a:t>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</a:t>
            </a:r>
            <a:r>
              <a:rPr lang="en-US" sz="2000" b="0" kern="0" dirty="0">
                <a:latin typeface="+mn-lt"/>
              </a:rPr>
              <a:t>bucket is </a:t>
            </a:r>
            <a:r>
              <a:rPr lang="en-US" sz="2000" b="0" i="1" kern="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</a:t>
            </a:r>
            <a:endParaRPr lang="en-US" sz="2000" b="0" i="1" kern="0" dirty="0">
              <a:solidFill>
                <a:schemeClr val="accent2"/>
              </a:solidFill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ie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. The average list has length </a:t>
            </a:r>
          </a:p>
          <a:p>
            <a:pPr marL="342900" lvl="0" indent="-342900">
              <a:spcBef>
                <a:spcPct val="20000"/>
              </a:spcBef>
            </a:pPr>
            <a:endParaRPr lang="en-US" sz="2000" i="1" dirty="0" smtClean="0">
              <a:solidFill>
                <a:srgbClr val="FF0000"/>
              </a:solidFill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6721200" y="194760"/>
              <a:ext cx="1967040" cy="1662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6160" y="189360"/>
                <a:ext cx="1979640" cy="16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49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rigorous chaining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The </a:t>
            </a:r>
            <a:r>
              <a:rPr lang="en-US" dirty="0" smtClean="0">
                <a:solidFill>
                  <a:schemeClr val="accent2"/>
                </a:solidFill>
              </a:rPr>
              <a:t>load factor</a:t>
            </a:r>
            <a:r>
              <a:rPr lang="en-US" dirty="0" smtClean="0"/>
              <a:t>, </a:t>
            </a:r>
            <a:r>
              <a:rPr lang="en-US" b="1" i="1" dirty="0" smtClean="0">
                <a:sym typeface="Symbol" pitchFamily="18" charset="2"/>
              </a:rPr>
              <a:t></a:t>
            </a:r>
            <a:r>
              <a:rPr lang="en-US" i="1" dirty="0" smtClean="0">
                <a:sym typeface="Symbol" pitchFamily="18" charset="2"/>
              </a:rPr>
              <a:t>, </a:t>
            </a:r>
            <a:r>
              <a:rPr lang="en-US" dirty="0" smtClean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6" imgW="927000" imgH="393480" progId="">
                  <p:embed/>
                </p:oleObj>
              </mc:Choice>
              <mc:Fallback>
                <p:oleObj name="Equation" r:id="rId6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 smtClean="0"/>
              <a:t>number </a:t>
            </a:r>
            <a:r>
              <a:rPr lang="en-US" dirty="0"/>
              <a:t>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</a:t>
            </a:r>
            <a:r>
              <a:rPr lang="en-US" sz="2000" b="0" kern="0" dirty="0">
                <a:latin typeface="+mn-lt"/>
              </a:rPr>
              <a:t>bucket is </a:t>
            </a:r>
            <a:r>
              <a:rPr lang="en-US" sz="2000" b="0" i="1" kern="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</a:t>
            </a:r>
            <a:endParaRPr lang="en-US" sz="2000" b="0" i="1" kern="0" dirty="0">
              <a:solidFill>
                <a:schemeClr val="accent2"/>
              </a:solidFill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ie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. The average list has length </a:t>
            </a:r>
          </a:p>
          <a:p>
            <a:pPr marL="342900" lvl="0" indent="-342900">
              <a:spcBef>
                <a:spcPct val="20000"/>
              </a:spcBef>
            </a:pPr>
            <a:endParaRPr lang="en-US" sz="2000" i="1" dirty="0" smtClean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0" dirty="0" smtClean="0">
                <a:latin typeface="+mj-lt"/>
                <a:sym typeface="Symbol" pitchFamily="18" charset="2"/>
              </a:rPr>
              <a:t>So if some inserts are followed by </a:t>
            </a:r>
            <a:r>
              <a:rPr lang="en-US" sz="2000" b="0" i="1" dirty="0" smtClean="0">
                <a:latin typeface="+mj-lt"/>
                <a:sym typeface="Symbol" pitchFamily="18" charset="2"/>
              </a:rPr>
              <a:t>random</a:t>
            </a:r>
            <a:r>
              <a:rPr lang="en-US" sz="2000" b="0" dirty="0" smtClean="0">
                <a:latin typeface="+mj-lt"/>
                <a:sym typeface="Symbol" pitchFamily="18" charset="2"/>
              </a:rPr>
              <a:t> finds, then on average: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 smtClean="0">
                <a:latin typeface="+mj-lt"/>
                <a:sym typeface="Symbol" pitchFamily="18" charset="2"/>
              </a:rPr>
              <a:t> compares against ____ items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84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rigorous chaining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The </a:t>
            </a:r>
            <a:r>
              <a:rPr lang="en-US" dirty="0" smtClean="0">
                <a:solidFill>
                  <a:schemeClr val="accent2"/>
                </a:solidFill>
              </a:rPr>
              <a:t>load factor</a:t>
            </a:r>
            <a:r>
              <a:rPr lang="en-US" dirty="0" smtClean="0"/>
              <a:t>, </a:t>
            </a:r>
            <a:r>
              <a:rPr lang="en-US" b="1" i="1" dirty="0" smtClean="0">
                <a:sym typeface="Symbol" pitchFamily="18" charset="2"/>
              </a:rPr>
              <a:t></a:t>
            </a:r>
            <a:r>
              <a:rPr lang="en-US" i="1" dirty="0" smtClean="0">
                <a:sym typeface="Symbol" pitchFamily="18" charset="2"/>
              </a:rPr>
              <a:t>, </a:t>
            </a:r>
            <a:r>
              <a:rPr lang="en-US" dirty="0" smtClean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6" imgW="927000" imgH="393480" progId="">
                  <p:embed/>
                </p:oleObj>
              </mc:Choice>
              <mc:Fallback>
                <p:oleObj name="Equation" r:id="rId6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 smtClean="0"/>
              <a:t>number </a:t>
            </a:r>
            <a:r>
              <a:rPr lang="en-US" dirty="0"/>
              <a:t>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bucket </a:t>
            </a:r>
            <a:r>
              <a:rPr lang="en-US" sz="2000" b="0" kern="0" dirty="0">
                <a:latin typeface="+mn-lt"/>
              </a:rPr>
              <a:t>is </a:t>
            </a:r>
            <a:r>
              <a:rPr lang="en-US" sz="2000" b="0" i="1" kern="0" dirty="0">
                <a:solidFill>
                  <a:schemeClr val="accent2"/>
                </a:solidFill>
                <a:sym typeface="Symbol" pitchFamily="18" charset="2"/>
              </a:rPr>
              <a:t></a:t>
            </a:r>
            <a:endParaRPr lang="en-US" sz="20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ie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. The average list has length </a:t>
            </a:r>
          </a:p>
          <a:p>
            <a:pPr marL="342900" lvl="0" indent="-342900">
              <a:spcBef>
                <a:spcPct val="20000"/>
              </a:spcBef>
            </a:pPr>
            <a:endParaRPr lang="en-US" sz="2000" i="1" dirty="0" smtClean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0" dirty="0" smtClean="0">
                <a:latin typeface="+mj-lt"/>
                <a:sym typeface="Symbol" pitchFamily="18" charset="2"/>
              </a:rPr>
              <a:t>So if some inserts are followed by </a:t>
            </a:r>
            <a:r>
              <a:rPr lang="en-US" sz="2000" b="0" i="1" dirty="0" smtClean="0">
                <a:latin typeface="+mj-lt"/>
                <a:sym typeface="Symbol" pitchFamily="18" charset="2"/>
              </a:rPr>
              <a:t>random</a:t>
            </a:r>
            <a:r>
              <a:rPr lang="en-US" sz="2000" b="0" dirty="0" smtClean="0">
                <a:latin typeface="+mj-lt"/>
                <a:sym typeface="Symbol" pitchFamily="18" charset="2"/>
              </a:rPr>
              <a:t> finds, then on average: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 smtClean="0">
                <a:latin typeface="+mj-lt"/>
                <a:sym typeface="Symbol" pitchFamily="18" charset="2"/>
              </a:rPr>
              <a:t> compares </a:t>
            </a:r>
            <a:r>
              <a:rPr lang="en-US" sz="2000" b="0" dirty="0">
                <a:solidFill>
                  <a:srgbClr val="000000"/>
                </a:solidFill>
                <a:latin typeface="Arial"/>
                <a:sym typeface="Symbol" pitchFamily="18" charset="2"/>
              </a:rPr>
              <a:t>against </a:t>
            </a:r>
            <a:r>
              <a:rPr lang="en-US" sz="2000" i="1" dirty="0">
                <a:solidFill>
                  <a:srgbClr val="3333CC"/>
                </a:solidFill>
                <a:sym typeface="Symbol" pitchFamily="18" charset="2"/>
              </a:rPr>
              <a:t></a:t>
            </a:r>
            <a:r>
              <a:rPr lang="en-US" sz="2000" b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Each successful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 smtClean="0">
                <a:latin typeface="+mj-lt"/>
                <a:sym typeface="Symbol" pitchFamily="18" charset="2"/>
              </a:rPr>
              <a:t> compares against _____ items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65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rigorous chaining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The </a:t>
            </a:r>
            <a:r>
              <a:rPr lang="en-US" dirty="0" smtClean="0">
                <a:solidFill>
                  <a:srgbClr val="C00000"/>
                </a:solidFill>
              </a:rPr>
              <a:t>load factor</a:t>
            </a:r>
            <a:r>
              <a:rPr lang="en-US" dirty="0" smtClean="0"/>
              <a:t>, </a:t>
            </a:r>
            <a:r>
              <a:rPr lang="en-US" b="1" i="1" dirty="0" smtClean="0">
                <a:sym typeface="Symbol" pitchFamily="18" charset="2"/>
              </a:rPr>
              <a:t></a:t>
            </a:r>
            <a:r>
              <a:rPr lang="en-US" i="1" dirty="0" smtClean="0">
                <a:sym typeface="Symbol" pitchFamily="18" charset="2"/>
              </a:rPr>
              <a:t>, </a:t>
            </a:r>
            <a:r>
              <a:rPr lang="en-US" dirty="0" smtClean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6" imgW="927000" imgH="393480" progId="">
                  <p:embed/>
                </p:oleObj>
              </mc:Choice>
              <mc:Fallback>
                <p:oleObj name="Equation" r:id="rId6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 smtClean="0"/>
              <a:t>number </a:t>
            </a:r>
            <a:r>
              <a:rPr lang="en-US" dirty="0"/>
              <a:t>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bucket is </a:t>
            </a:r>
            <a:r>
              <a:rPr lang="en-US" sz="2000" b="0" i="1" kern="0" dirty="0" smtClean="0">
                <a:solidFill>
                  <a:srgbClr val="FF0000"/>
                </a:solidFill>
                <a:sym typeface="Symbol" pitchFamily="18" charset="2"/>
              </a:rPr>
              <a:t>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i="1" dirty="0" err="1" smtClean="0">
                <a:solidFill>
                  <a:srgbClr val="FF0000"/>
                </a:solidFill>
                <a:sym typeface="Symbol" pitchFamily="18" charset="2"/>
              </a:rPr>
              <a:t>ie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. The average list has length </a:t>
            </a:r>
          </a:p>
          <a:p>
            <a:pPr marL="342900" lvl="0" indent="-342900">
              <a:spcBef>
                <a:spcPct val="20000"/>
              </a:spcBef>
            </a:pPr>
            <a:endParaRPr lang="en-US" sz="2000" i="1" dirty="0" smtClean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0" dirty="0" smtClean="0">
                <a:latin typeface="+mj-lt"/>
                <a:sym typeface="Symbol" pitchFamily="18" charset="2"/>
              </a:rPr>
              <a:t>So if some inserts are followed by </a:t>
            </a:r>
            <a:r>
              <a:rPr lang="en-US" sz="2000" b="0" i="1" dirty="0" smtClean="0">
                <a:latin typeface="+mj-lt"/>
                <a:sym typeface="Symbol" pitchFamily="18" charset="2"/>
              </a:rPr>
              <a:t>random</a:t>
            </a:r>
            <a:r>
              <a:rPr lang="en-US" sz="2000" b="0" dirty="0" smtClean="0">
                <a:latin typeface="+mj-lt"/>
                <a:sym typeface="Symbol" pitchFamily="18" charset="2"/>
              </a:rPr>
              <a:t> finds, then on average: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 smtClean="0">
                <a:latin typeface="+mj-lt"/>
                <a:sym typeface="Symbol" pitchFamily="18" charset="2"/>
              </a:rPr>
              <a:t> compares against </a:t>
            </a:r>
            <a:r>
              <a:rPr lang="en-US" sz="2000" i="1" dirty="0" smtClean="0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en-US" sz="2000" b="0" dirty="0" smtClean="0">
                <a:latin typeface="+mj-lt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Each successful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 smtClean="0">
                <a:latin typeface="+mj-lt"/>
                <a:sym typeface="Symbol" pitchFamily="18" charset="2"/>
              </a:rPr>
              <a:t> compares against </a:t>
            </a:r>
            <a:r>
              <a:rPr lang="en-US" sz="2000" i="1" dirty="0" smtClean="0">
                <a:solidFill>
                  <a:schemeClr val="accent2"/>
                </a:solidFill>
                <a:sym typeface="Symbol" pitchFamily="18" charset="2"/>
              </a:rPr>
              <a:t> / 2</a:t>
            </a:r>
            <a:r>
              <a:rPr lang="en-US" sz="2000" b="0" dirty="0" smtClean="0">
                <a:latin typeface="+mj-lt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b="0" dirty="0">
              <a:latin typeface="+mj-lt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sz="2000" b="0" dirty="0" smtClean="0">
                <a:latin typeface="+mj-lt"/>
                <a:sym typeface="Symbol" pitchFamily="18" charset="2"/>
              </a:rPr>
              <a:t>So we like to </a:t>
            </a:r>
            <a:r>
              <a:rPr lang="en-US" sz="2000" b="0" dirty="0" smtClean="0">
                <a:solidFill>
                  <a:srgbClr val="C00000"/>
                </a:solidFill>
                <a:latin typeface="+mj-lt"/>
                <a:sym typeface="Symbol" pitchFamily="18" charset="2"/>
              </a:rPr>
              <a:t>keep </a:t>
            </a:r>
            <a:r>
              <a:rPr lang="en-US" sz="2000" i="1" dirty="0" smtClean="0">
                <a:solidFill>
                  <a:srgbClr val="C00000"/>
                </a:solidFill>
                <a:sym typeface="Symbol" pitchFamily="18" charset="2"/>
              </a:rPr>
              <a:t>  </a:t>
            </a:r>
            <a:r>
              <a:rPr lang="en-US" sz="2000" b="0" dirty="0" smtClean="0">
                <a:solidFill>
                  <a:srgbClr val="C00000"/>
                </a:solidFill>
                <a:latin typeface="+mj-lt"/>
                <a:sym typeface="Symbol" pitchFamily="18" charset="2"/>
              </a:rPr>
              <a:t>fairly low </a:t>
            </a:r>
            <a:r>
              <a:rPr lang="en-US" sz="2000" b="0" dirty="0" smtClean="0">
                <a:latin typeface="+mj-lt"/>
                <a:sym typeface="Symbol" pitchFamily="18" charset="2"/>
              </a:rPr>
              <a:t>(e.g., 1 or 1.5 or 2) for chaining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083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Alternative: No lists;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Use empty space in the 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simple idea: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 smtClean="0"/>
              <a:t> is already full, 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insert 38, 19, 8, 109, 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23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Alternative: Use empty space in the 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 simple idea: If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h(key)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already full,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(h(key) + 1) %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 If full,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(h(key) + 2) %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 If full,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(h(key) + 3) %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 If full…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insert 38, 19, 8, 109, 10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402240" y="1548720"/>
              <a:ext cx="673200" cy="4089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5040" y="1542240"/>
                <a:ext cx="690480" cy="41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0675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Friday: Review List and go over answers to </a:t>
            </a:r>
            <a:r>
              <a:rPr lang="en-US" sz="2800" smtClean="0"/>
              <a:t>Practice Problems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Alternative: Use empty space in the 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CSE373: Data Structures &amp; Algorithms</a:t>
            </a:r>
            <a:endParaRPr lang="en-US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Another simple idea: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 smtClean="0"/>
              <a:t> is already full, 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insert 38, 19, 8, 109, 10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413040" y="1589760"/>
              <a:ext cx="644040" cy="421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6560" y="1584720"/>
                <a:ext cx="658800" cy="422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84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Alternative: Use empty space in the 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Another simple idea: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 smtClean="0"/>
              <a:t> is already full, 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insert 38, 19, 8, 109, 10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477120" y="1652400"/>
              <a:ext cx="567720" cy="1291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2440" y="1644840"/>
                <a:ext cx="581400" cy="13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93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Alternative: Use empty space in the 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Another simple idea: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 smtClean="0"/>
              <a:t> is already full, 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insert 38, 19, 8, 109,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78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Probing hash </a:t>
            </a:r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ables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Trying the next spot is called </a:t>
            </a:r>
            <a:r>
              <a:rPr lang="en-US" dirty="0" smtClean="0">
                <a:solidFill>
                  <a:srgbClr val="FF0000"/>
                </a:solidFill>
              </a:rPr>
              <a:t>probing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(also called </a:t>
            </a:r>
            <a:r>
              <a:rPr lang="en-US" dirty="0" smtClean="0">
                <a:solidFill>
                  <a:schemeClr val="accent2"/>
                </a:solidFill>
              </a:rPr>
              <a:t>open addressing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just did </a:t>
            </a:r>
            <a:r>
              <a:rPr lang="en-US" dirty="0">
                <a:solidFill>
                  <a:schemeClr val="accent2"/>
                </a:solidFill>
              </a:rPr>
              <a:t>linear probing</a:t>
            </a:r>
          </a:p>
          <a:p>
            <a:pPr lvl="2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probe was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In general have some </a:t>
            </a:r>
            <a:r>
              <a:rPr lang="en-US" dirty="0" smtClean="0">
                <a:solidFill>
                  <a:schemeClr val="accent2"/>
                </a:solidFill>
              </a:rPr>
              <a:t>probe function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 smtClean="0"/>
              <a:t> and use       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h(key) + f(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Open addressing does poorly with high load factor </a:t>
            </a:r>
            <a:r>
              <a:rPr lang="en-US" b="1" i="1" dirty="0" smtClean="0">
                <a:sym typeface="Symbol" pitchFamily="18" charset="2"/>
              </a:rPr>
              <a:t>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So want </a:t>
            </a:r>
            <a:r>
              <a:rPr lang="en-US" dirty="0" smtClean="0">
                <a:solidFill>
                  <a:schemeClr val="accent2"/>
                </a:solidFill>
                <a:latin typeface="+mj-lt"/>
                <a:cs typeface="Courier New" pitchFamily="49" charset="0"/>
              </a:rPr>
              <a:t>larger tables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Too many probes means no more </a:t>
            </a:r>
            <a:r>
              <a:rPr lang="en-US" i="1" dirty="0" smtClean="0">
                <a:latin typeface="+mj-lt"/>
                <a:cs typeface="Courier New" pitchFamily="49" charset="0"/>
              </a:rPr>
              <a:t>O</a:t>
            </a:r>
            <a:r>
              <a:rPr lang="en-US" dirty="0" smtClean="0">
                <a:latin typeface="+mj-lt"/>
                <a:cs typeface="Courier New" pitchFamily="49" charset="0"/>
              </a:rPr>
              <a:t>(1)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9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Other operations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finds an open table position using a probe function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What about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lvl="1"/>
            <a:r>
              <a:rPr lang="en-US" dirty="0" smtClean="0"/>
              <a:t>Must use </a:t>
            </a:r>
            <a:r>
              <a:rPr lang="en-US" dirty="0" smtClean="0">
                <a:solidFill>
                  <a:srgbClr val="C00000"/>
                </a:solidFill>
              </a:rPr>
              <a:t>same probe </a:t>
            </a:r>
            <a:r>
              <a:rPr lang="en-US" dirty="0" smtClean="0"/>
              <a:t>function to “retrace the trail” for the data</a:t>
            </a:r>
          </a:p>
          <a:p>
            <a:pPr lvl="1"/>
            <a:r>
              <a:rPr lang="en-US" dirty="0" smtClean="0"/>
              <a:t>Unsuccessful search when reach empty position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What about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lvl="1"/>
            <a:r>
              <a:rPr lang="en-US" b="1" i="1" dirty="0" smtClean="0"/>
              <a:t>Must</a:t>
            </a:r>
            <a:r>
              <a:rPr lang="en-US" dirty="0" smtClean="0"/>
              <a:t> use “lazy” deletion.  Why?</a:t>
            </a:r>
          </a:p>
          <a:p>
            <a:pPr lvl="2"/>
            <a:r>
              <a:rPr lang="en-US" dirty="0" smtClean="0"/>
              <a:t>Marker indicates “no data here, but don’t stop probing”</a:t>
            </a:r>
          </a:p>
          <a:p>
            <a:pPr lvl="1"/>
            <a:r>
              <a:rPr lang="en-US" dirty="0" smtClean="0"/>
              <a:t>Note: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 with chaining is plain-old list-remove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67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(Primary) Clustering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turns out linear probing is a </a:t>
            </a:r>
            <a:r>
              <a:rPr lang="en-US" i="1" dirty="0" smtClean="0"/>
              <a:t>bad idea</a:t>
            </a:r>
            <a:r>
              <a:rPr lang="en-US" dirty="0" smtClean="0"/>
              <a:t>, even though the probe function is quick to compute (which is a good thing)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8189" y="2438400"/>
            <a:ext cx="4619011" cy="3890904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5943600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45717" rIns="0" bIns="45717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[R. </a:t>
            </a:r>
            <a:r>
              <a:rPr lang="en-US" sz="1800" dirty="0" err="1"/>
              <a:t>Sedgewick</a:t>
            </a:r>
            <a:r>
              <a:rPr lang="en-US" sz="1800" dirty="0"/>
              <a:t>]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199" y="2667000"/>
            <a:ext cx="30009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Tends to produce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lead to</a:t>
            </a:r>
            <a:endParaRPr lang="en-US" sz="2000" b="0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probing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kern="0" noProof="0" dirty="0" smtClean="0">
                <a:latin typeface="+mn-lt"/>
              </a:rPr>
              <a:t>Called </a:t>
            </a:r>
            <a:r>
              <a:rPr lang="en-US" sz="2000" b="0" kern="0" noProof="0" dirty="0" smtClean="0">
                <a:solidFill>
                  <a:schemeClr val="accent2"/>
                </a:solidFill>
                <a:latin typeface="+mn-lt"/>
              </a:rPr>
              <a:t>primary clustering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Saw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starting in our example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164920" y="5916960"/>
              <a:ext cx="1429200" cy="253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1320" y="5913000"/>
                <a:ext cx="143820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437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Analysis of Linear Probing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Trivial fact: </a:t>
            </a:r>
            <a:r>
              <a:rPr lang="en-US" dirty="0" smtClean="0"/>
              <a:t>For any </a:t>
            </a:r>
            <a:r>
              <a:rPr lang="en-US" b="1" i="1" dirty="0" smtClean="0">
                <a:sym typeface="Symbol" pitchFamily="18" charset="2"/>
              </a:rPr>
              <a:t> </a:t>
            </a:r>
            <a:r>
              <a:rPr lang="en-US" i="1" dirty="0" smtClean="0">
                <a:sym typeface="Symbol" pitchFamily="18" charset="2"/>
              </a:rPr>
              <a:t>&lt; 1, 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linear probing will find an empty slot</a:t>
            </a:r>
          </a:p>
          <a:p>
            <a:pPr lvl="1"/>
            <a:r>
              <a:rPr lang="en-US" dirty="0" smtClean="0">
                <a:sym typeface="Symbol" pitchFamily="18" charset="2"/>
              </a:rPr>
              <a:t>It is “safe” in this sense: no infinite loop unless table is full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Non-trivial facts we won’t prove:</a:t>
            </a: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	Average # of probes given </a:t>
            </a:r>
            <a:r>
              <a:rPr lang="en-US" b="1" i="1" dirty="0" smtClean="0">
                <a:sym typeface="Symbol" pitchFamily="18" charset="2"/>
              </a:rPr>
              <a:t> </a:t>
            </a:r>
            <a:r>
              <a:rPr lang="en-US" dirty="0" smtClean="0">
                <a:sym typeface="Symbol" pitchFamily="18" charset="2"/>
              </a:rPr>
              <a:t>(in the limit as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TableSize</a:t>
            </a:r>
            <a:r>
              <a:rPr lang="en-US" b="1" i="1" dirty="0" smtClean="0">
                <a:sym typeface="Symbol" pitchFamily="18" charset="2"/>
              </a:rPr>
              <a:t> →</a:t>
            </a:r>
            <a:r>
              <a:rPr lang="en-US" b="1" i="1" dirty="0" smtClean="0">
                <a:sym typeface="Symbol"/>
              </a:rPr>
              <a:t></a:t>
            </a:r>
            <a:r>
              <a:rPr lang="en-US" dirty="0" smtClean="0">
                <a:sym typeface="Symbol" pitchFamily="18" charset="2"/>
              </a:rPr>
              <a:t> )</a:t>
            </a:r>
            <a:endParaRPr lang="en-US" b="1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Unsuccessful search: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Successful search:  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This is pretty bad: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need to leave sufficient empty space </a:t>
            </a:r>
            <a:r>
              <a:rPr lang="en-US" dirty="0" smtClean="0">
                <a:sym typeface="Symbol" pitchFamily="18" charset="2"/>
              </a:rPr>
              <a:t>in the table to get decent performance (see chart)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038600" y="3505200"/>
          <a:ext cx="17526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6" imgW="965160" imgH="482400" progId="Equation.3">
                  <p:embed/>
                </p:oleObj>
              </mc:Choice>
              <mc:Fallback>
                <p:oleObj name="Equation" r:id="rId6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05200"/>
                        <a:ext cx="17526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038600" y="4521200"/>
          <a:ext cx="175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8" imgW="901440" imgH="457200" progId="Equation.3">
                  <p:embed/>
                </p:oleObj>
              </mc:Choice>
              <mc:Fallback>
                <p:oleObj name="Equation" r:id="rId8" imgW="901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21200"/>
                        <a:ext cx="1752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6035760" y="3358800"/>
              <a:ext cx="3014280" cy="1254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31080" y="3354480"/>
                <a:ext cx="3023640" cy="12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812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 a chart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 smtClean="0"/>
              <a:t>Linear-probing performance degrades rapidly as table gets full</a:t>
            </a:r>
          </a:p>
          <a:p>
            <a:pPr lvl="1"/>
            <a:r>
              <a:rPr lang="en-US" dirty="0" smtClean="0"/>
              <a:t>(Formula assumes “large table” but point remains)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comparison, chaining performance is linear in </a:t>
            </a:r>
            <a:r>
              <a:rPr lang="en-US" b="1" i="1" dirty="0" smtClean="0">
                <a:sym typeface="Symbol" pitchFamily="18" charset="2"/>
              </a:rPr>
              <a:t> </a:t>
            </a:r>
            <a:r>
              <a:rPr lang="en-US" dirty="0" smtClean="0">
                <a:sym typeface="Symbol" pitchFamily="18" charset="2"/>
              </a:rPr>
              <a:t>and has no trouble with </a:t>
            </a:r>
            <a:r>
              <a:rPr lang="en-US" b="1" i="1" dirty="0" smtClean="0">
                <a:sym typeface="Symbol" pitchFamily="18" charset="2"/>
              </a:rPr>
              <a:t>&gt;1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82184"/>
              </p:ext>
            </p:extLst>
          </p:nvPr>
        </p:nvGraphicFramePr>
        <p:xfrm>
          <a:off x="-76200" y="2667000"/>
          <a:ext cx="51689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20749"/>
              </p:ext>
            </p:extLst>
          </p:nvPr>
        </p:nvGraphicFramePr>
        <p:xfrm>
          <a:off x="4495800" y="2667000"/>
          <a:ext cx="51689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427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12" grpId="0">
        <p:bldAsOne/>
      </p:bldGraphic>
      <p:bldGraphic spid="1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r>
              <a:rPr lang="en-US" dirty="0" smtClean="0"/>
              <a:t>We can avoid primary clustering by changing the probe function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+ f(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A common technique is quadratic probing: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= i</a:t>
            </a:r>
            <a:r>
              <a:rPr lang="en-US" b="1" baseline="30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pPr lvl="1"/>
            <a:r>
              <a:rPr lang="en-US" dirty="0" smtClean="0"/>
              <a:t>So probe sequence is:</a:t>
            </a:r>
          </a:p>
          <a:p>
            <a:pPr lvl="2"/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r>
              <a:rPr lang="en-US" dirty="0" smtClean="0"/>
              <a:t> probe: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probe: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probe: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+ 4)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probe: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+ 9)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baseline="30000" dirty="0" err="1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probe: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(h(key) + i</a:t>
            </a:r>
            <a:r>
              <a:rPr lang="en-US" b="1" baseline="30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baseline="30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endParaRPr lang="en-US" sz="1000" dirty="0" smtClean="0"/>
          </a:p>
          <a:p>
            <a:r>
              <a:rPr lang="en-US" dirty="0" smtClean="0"/>
              <a:t>Intuition: Probes quickly “leave the neighborhood”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501080" y="4584600"/>
              <a:ext cx="516960" cy="379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7480" y="4581000"/>
                <a:ext cx="52452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582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828041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Hash Tables: Review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1828800"/>
          </a:xfrm>
        </p:spPr>
        <p:txBody>
          <a:bodyPr/>
          <a:lstStyle/>
          <a:p>
            <a:r>
              <a:rPr lang="en-US" dirty="0" smtClean="0"/>
              <a:t>Aim for </a:t>
            </a:r>
            <a:r>
              <a:rPr lang="en-US" dirty="0" smtClean="0">
                <a:solidFill>
                  <a:srgbClr val="FF0000"/>
                </a:solidFill>
              </a:rPr>
              <a:t>constant-time</a:t>
            </a:r>
            <a:r>
              <a:rPr lang="en-US" dirty="0" smtClean="0"/>
              <a:t> (i.e., </a:t>
            </a:r>
            <a:r>
              <a:rPr lang="en-US" i="1" dirty="0" smtClean="0"/>
              <a:t>O</a:t>
            </a:r>
            <a:r>
              <a:rPr lang="en-US" dirty="0" smtClean="0"/>
              <a:t>(1))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endParaRPr lang="en-US" dirty="0" smtClean="0"/>
          </a:p>
          <a:p>
            <a:pPr lvl="1"/>
            <a:r>
              <a:rPr lang="en-US" dirty="0" smtClean="0"/>
              <a:t>“On average” under some reasonable </a:t>
            </a:r>
            <a:r>
              <a:rPr lang="en-US" dirty="0" smtClean="0">
                <a:solidFill>
                  <a:schemeClr val="accent2"/>
                </a:solidFill>
              </a:rPr>
              <a:t>assumptions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hash table is an array of some fixed size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growable</a:t>
            </a:r>
            <a:r>
              <a:rPr lang="en-US" dirty="0" smtClean="0"/>
              <a:t> as we’ll see</a:t>
            </a:r>
          </a:p>
          <a:p>
            <a:endParaRPr lang="en-US" sz="10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4800" y="3886200"/>
            <a:ext cx="7162800" cy="1295400"/>
            <a:chOff x="1143000" y="3962400"/>
            <a:chExt cx="7162800" cy="12954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143000" y="4038600"/>
              <a:ext cx="2057400" cy="12192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3000" y="46290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E</a:t>
              </a:r>
            </a:p>
          </p:txBody>
        </p:sp>
        <p:sp>
          <p:nvSpPr>
            <p:cNvPr id="17" name="Right Arrow 16"/>
            <p:cNvSpPr/>
            <p:nvPr/>
          </p:nvSpPr>
          <p:spPr bwMode="auto">
            <a:xfrm>
              <a:off x="1600200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200" y="460998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 smtClean="0">
                  <a:cs typeface="Times New Roman" pitchFamily="18" charset="0"/>
                </a:rPr>
                <a:t>int</a:t>
              </a:r>
              <a:endParaRPr lang="en-US" sz="2000" b="0" dirty="0" smtClean="0"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9378" y="4609980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3288792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5727192" y="4705290"/>
              <a:ext cx="11308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5000" y="4400490"/>
              <a:ext cx="1178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2218" y="4473714"/>
              <a:ext cx="1207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</a:t>
              </a:r>
            </a:p>
            <a:p>
              <a:r>
                <a:rPr lang="en-US" sz="2000" b="0" dirty="0" smtClean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401949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819400" y="4038600"/>
              <a:ext cx="5486400" cy="1219200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3962400"/>
              <a:ext cx="1960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hash table library</a:t>
              </a:r>
            </a:p>
          </p:txBody>
        </p:sp>
      </p:grpSp>
      <p:graphicFrame>
        <p:nvGraphicFramePr>
          <p:cNvPr id="27" name="Group 8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15200" y="2941935"/>
          <a:ext cx="1524000" cy="316992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 Box 8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48400" y="5786735"/>
            <a:ext cx="185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 –1 </a:t>
            </a:r>
          </a:p>
        </p:txBody>
      </p:sp>
      <p:sp>
        <p:nvSpPr>
          <p:cNvPr id="29" name="Text Box 8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05700" y="243393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hash table</a:t>
            </a:r>
          </a:p>
        </p:txBody>
      </p:sp>
    </p:spTree>
    <p:extLst>
      <p:ext uri="{BB962C8B-B14F-4D97-AF65-F5344CB8AC3E}">
        <p14:creationId xmlns:p14="http://schemas.microsoft.com/office/powerpoint/2010/main" val="123058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2142668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53769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907560" y="1343160"/>
              <a:ext cx="3201480" cy="4155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4320" y="1340280"/>
                <a:ext cx="3209040" cy="41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53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</a:t>
            </a:r>
            <a:r>
              <a:rPr lang="en-US" dirty="0" smtClean="0"/>
              <a:t>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151280" y="1343160"/>
              <a:ext cx="3005280" cy="4061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7320" y="1339200"/>
                <a:ext cx="3012840" cy="40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136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63166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01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178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14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787120" y="1980360"/>
              <a:ext cx="2111400" cy="2856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2800" y="1976040"/>
                <a:ext cx="2120400" cy="28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694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908440" y="1905480"/>
              <a:ext cx="588960" cy="2866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4120" y="1900800"/>
                <a:ext cx="597960" cy="28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238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Collision resolution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Collision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When two keys map to the same location in the hash table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We try to avoid it, but number-of-keys exceeds table size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 hash tables should support </a:t>
            </a:r>
            <a:r>
              <a:rPr lang="en-US" dirty="0" smtClean="0">
                <a:solidFill>
                  <a:schemeClr val="accent2"/>
                </a:solidFill>
              </a:rPr>
              <a:t>collision resolution</a:t>
            </a:r>
          </a:p>
          <a:p>
            <a:pPr lvl="1"/>
            <a:r>
              <a:rPr lang="en-US" dirty="0" smtClean="0"/>
              <a:t>Ideas?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3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1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029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solidFill>
                  <a:srgbClr val="C00000"/>
                </a:solidFill>
                <a:latin typeface="+mn-lt"/>
              </a:rPr>
              <a:t>Doh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!: For all </a:t>
            </a:r>
            <a:r>
              <a:rPr lang="en-US" sz="2000" b="0" i="1" dirty="0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((n*n) +5) % 7 is 0, 2, 5, or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 No where to put the 47!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907560" y="1969560"/>
              <a:ext cx="477000" cy="2830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3600" y="1965600"/>
                <a:ext cx="484560" cy="28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061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From Bad News to Good News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Bad news: </a:t>
            </a:r>
          </a:p>
          <a:p>
            <a:pPr lvl="1"/>
            <a:r>
              <a:rPr lang="en-US" dirty="0" smtClean="0"/>
              <a:t>Quadratic probing can cycle through the same full indices, never terminating despite table not being full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Good news: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If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>
                <a:solidFill>
                  <a:schemeClr val="accent2"/>
                </a:solidFill>
              </a:rPr>
              <a:t> is </a:t>
            </a:r>
            <a:r>
              <a:rPr lang="en-US" i="1" dirty="0" smtClean="0">
                <a:solidFill>
                  <a:schemeClr val="accent2"/>
                </a:solidFill>
              </a:rPr>
              <a:t>prime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 </a:t>
            </a:r>
            <a:r>
              <a:rPr lang="en-US" dirty="0" smtClean="0">
                <a:solidFill>
                  <a:schemeClr val="accent2"/>
                </a:solidFill>
              </a:rPr>
              <a:t>&lt; ½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then quadratic probing will find an empty slot in at most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/2 </a:t>
            </a:r>
            <a:r>
              <a:rPr lang="en-US" dirty="0" smtClean="0">
                <a:solidFill>
                  <a:schemeClr val="accent2"/>
                </a:solidFill>
              </a:rPr>
              <a:t>probes</a:t>
            </a:r>
          </a:p>
          <a:p>
            <a:pPr lvl="1"/>
            <a:r>
              <a:rPr lang="en-US" dirty="0" smtClean="0">
                <a:sym typeface="Symbol" pitchFamily="18" charset="2"/>
              </a:rPr>
              <a:t>So</a:t>
            </a:r>
            <a:r>
              <a:rPr lang="en-US" dirty="0">
                <a:sym typeface="Symbol" pitchFamily="18" charset="2"/>
              </a:rPr>
              <a:t>: If you keep  </a:t>
            </a:r>
            <a:r>
              <a:rPr lang="en-US" dirty="0"/>
              <a:t>&lt; </a:t>
            </a:r>
            <a:r>
              <a:rPr lang="en-US" dirty="0" smtClean="0"/>
              <a:t>½ 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is </a:t>
            </a:r>
            <a:r>
              <a:rPr lang="en-US" i="1" dirty="0"/>
              <a:t>prime</a:t>
            </a:r>
            <a:r>
              <a:rPr lang="en-US" dirty="0" smtClean="0"/>
              <a:t>, </a:t>
            </a:r>
            <a:r>
              <a:rPr lang="en-US" dirty="0"/>
              <a:t>no need to detect cycles</a:t>
            </a:r>
            <a:endParaRPr lang="en-US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>
              <a:latin typeface="+mj-lt"/>
              <a:sym typeface="Symbol" pitchFamily="18" charset="2"/>
            </a:endParaRPr>
          </a:p>
          <a:p>
            <a:pPr lvl="1"/>
            <a:endParaRPr lang="en-US" sz="1000" dirty="0" smtClean="0">
              <a:latin typeface="+mj-lt"/>
              <a:sym typeface="Symbol" pitchFamily="18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172" name="Picture 4" descr="C:\Users\shapiro\AppData\Local\Microsoft\Windows\Temporary Internet Files\Content.IE5\13TK8L8G\homer_wooho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1876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62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Clustering reconsidered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Quadratic probing does not suffer from primary clustering:       no problem with keys initially hashing to the same neighborhood</a:t>
            </a:r>
          </a:p>
          <a:p>
            <a:endParaRPr lang="en-US" dirty="0" smtClean="0"/>
          </a:p>
          <a:p>
            <a:r>
              <a:rPr lang="en-US" dirty="0" smtClean="0"/>
              <a:t>But it’s no help if keys initially hash to the same index</a:t>
            </a:r>
          </a:p>
          <a:p>
            <a:pPr lvl="1"/>
            <a:r>
              <a:rPr lang="en-US" dirty="0" smtClean="0"/>
              <a:t>Called </a:t>
            </a:r>
            <a:r>
              <a:rPr lang="en-US" dirty="0" smtClean="0">
                <a:solidFill>
                  <a:schemeClr val="accent2"/>
                </a:solidFill>
              </a:rPr>
              <a:t>secondary clustering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avoid secondary clustering with a probe function that depends on the key: </a:t>
            </a:r>
            <a:r>
              <a:rPr lang="en-US" dirty="0" smtClean="0">
                <a:solidFill>
                  <a:schemeClr val="accent2"/>
                </a:solidFill>
              </a:rPr>
              <a:t>double hashing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5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Double hashing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Idea: </a:t>
            </a:r>
          </a:p>
          <a:p>
            <a:pPr lvl="1"/>
            <a:r>
              <a:rPr lang="en-US" dirty="0" smtClean="0"/>
              <a:t>Given two good hash functions </a:t>
            </a:r>
            <a:r>
              <a:rPr lang="en-US" i="1" dirty="0" smtClean="0"/>
              <a:t>h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, it is very unlikely that for some </a:t>
            </a:r>
            <a:r>
              <a:rPr lang="en-US" i="1" dirty="0" smtClean="0"/>
              <a:t>key</a:t>
            </a:r>
            <a:r>
              <a:rPr lang="en-US" dirty="0" smtClean="0"/>
              <a:t>,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 == g(key)</a:t>
            </a:r>
          </a:p>
          <a:p>
            <a:pPr lvl="1"/>
            <a:r>
              <a:rPr lang="en-US" dirty="0" smtClean="0"/>
              <a:t>So make the probe function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*g(key)</a:t>
            </a:r>
          </a:p>
          <a:p>
            <a:pPr lvl="1"/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Probe sequence:</a:t>
            </a:r>
          </a:p>
          <a:p>
            <a:pPr lvl="2"/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r>
              <a:rPr lang="en-US" dirty="0" smtClean="0"/>
              <a:t> probe: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probe: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g(key))  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probe: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+ 2*g(key))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probe: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+ 3*g(key))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baseline="30000" dirty="0" err="1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probe: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*g(key))</a:t>
            </a:r>
            <a:r>
              <a:rPr lang="en-US" b="1" baseline="30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000" dirty="0" smtClean="0">
              <a:latin typeface="+mj-lt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Detail: Make sure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g(key)</a:t>
            </a:r>
            <a:r>
              <a:rPr lang="en-US" dirty="0" smtClean="0">
                <a:latin typeface="+mj-lt"/>
                <a:cs typeface="Courier New" pitchFamily="49" charset="0"/>
              </a:rPr>
              <a:t> cannot be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789440" y="2977560"/>
              <a:ext cx="2300040" cy="83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5120" y="2973960"/>
                <a:ext cx="2308680" cy="9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07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Double-hashing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Intuition:</a:t>
            </a:r>
            <a:r>
              <a:rPr lang="en-US" dirty="0" smtClean="0"/>
              <a:t> Because each probe is “jumping” by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g(key)</a:t>
            </a:r>
            <a:r>
              <a:rPr lang="en-US" dirty="0" smtClean="0"/>
              <a:t> each time, we </a:t>
            </a:r>
            <a:r>
              <a:rPr lang="en-US" dirty="0" smtClean="0">
                <a:solidFill>
                  <a:srgbClr val="C00000"/>
                </a:solidFill>
              </a:rPr>
              <a:t>“leave the neighborhood”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“go different places from other initial collisions”</a:t>
            </a:r>
          </a:p>
          <a:p>
            <a:endParaRPr lang="en-US" dirty="0" smtClean="0"/>
          </a:p>
          <a:p>
            <a:r>
              <a:rPr lang="en-US" dirty="0" smtClean="0"/>
              <a:t>But we could still have a problem like in quadratic probing where we are not “safe” (infinite loop despite room in table)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It is known that this cannot happen in at least one case: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 = key % p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g(key) = q – (key % q)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 &lt; q &lt; p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 smtClean="0"/>
              <a:t> are prime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660320" y="4267440"/>
              <a:ext cx="3642840" cy="1216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360" y="4264200"/>
                <a:ext cx="3654720" cy="12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9387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029" y="762000"/>
            <a:ext cx="26933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h(key) = key % p</a:t>
            </a:r>
          </a:p>
          <a:p>
            <a:r>
              <a:rPr lang="en-US" sz="2000" b="0" dirty="0">
                <a:latin typeface="+mn-lt"/>
              </a:rPr>
              <a:t>g(key) = q – (key % q)</a:t>
            </a:r>
          </a:p>
          <a:p>
            <a:r>
              <a:rPr lang="en-US" sz="2000" b="0" dirty="0">
                <a:latin typeface="+mn-lt"/>
              </a:rPr>
              <a:t>2 &lt; q &lt; p</a:t>
            </a:r>
          </a:p>
          <a:p>
            <a:r>
              <a:rPr lang="en-US" sz="2000" b="0" dirty="0">
                <a:latin typeface="+mn-lt"/>
              </a:rPr>
              <a:t>p and q are prime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029" y="434605"/>
            <a:ext cx="625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+mn-lt"/>
              </a:rPr>
              <a:t>ith</a:t>
            </a:r>
            <a:r>
              <a:rPr lang="en-US" sz="2000" b="0" dirty="0">
                <a:latin typeface="+mn-lt"/>
              </a:rPr>
              <a:t> probe: (h(key) + </a:t>
            </a:r>
            <a:r>
              <a:rPr lang="en-US" sz="2000" b="0" dirty="0" err="1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*g(key)) % </a:t>
            </a:r>
            <a:r>
              <a:rPr lang="en-US" sz="2000" b="0" dirty="0" err="1" smtClean="0">
                <a:latin typeface="+mn-lt"/>
              </a:rPr>
              <a:t>TableSize</a:t>
            </a:r>
            <a:r>
              <a:rPr lang="en-US" sz="2000" b="0" dirty="0" smtClean="0">
                <a:latin typeface="+mn-lt"/>
              </a:rPr>
              <a:t>, </a:t>
            </a:r>
            <a:r>
              <a:rPr lang="en-US" sz="2000" b="0" dirty="0" err="1" smtClean="0">
                <a:latin typeface="+mn-lt"/>
              </a:rPr>
              <a:t>i</a:t>
            </a:r>
            <a:r>
              <a:rPr lang="en-US" sz="2000" b="0" dirty="0" smtClean="0">
                <a:latin typeface="+mn-lt"/>
              </a:rPr>
              <a:t>=0, 1, 2, …</a:t>
            </a:r>
            <a:endParaRPr lang="en-US" sz="2000" b="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29" y="2085439"/>
            <a:ext cx="1633870" cy="2914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1143000"/>
            <a:ext cx="159094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With p=13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nd q=11,</a:t>
            </a:r>
          </a:p>
          <a:p>
            <a:r>
              <a:rPr lang="en-US" sz="2000" b="0" dirty="0" err="1" smtClean="0">
                <a:solidFill>
                  <a:srgbClr val="FF0000"/>
                </a:solidFill>
                <a:latin typeface="+mn-lt"/>
              </a:rPr>
              <a:t>TableSize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=7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Insert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76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40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48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5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55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6640" y="505440"/>
              <a:ext cx="5117760" cy="1179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680" y="501480"/>
                <a:ext cx="5126040" cy="11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116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029" y="762000"/>
            <a:ext cx="26933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h(key) = key % p</a:t>
            </a:r>
          </a:p>
          <a:p>
            <a:r>
              <a:rPr lang="en-US" sz="2000" b="0" dirty="0">
                <a:latin typeface="+mn-lt"/>
              </a:rPr>
              <a:t>g(key) = q – (key % q)</a:t>
            </a:r>
          </a:p>
          <a:p>
            <a:r>
              <a:rPr lang="en-US" sz="2000" b="0" dirty="0">
                <a:latin typeface="+mn-lt"/>
              </a:rPr>
              <a:t>2 &lt; q &lt; p</a:t>
            </a:r>
          </a:p>
          <a:p>
            <a:r>
              <a:rPr lang="en-US" sz="2000" b="0" dirty="0">
                <a:latin typeface="+mn-lt"/>
              </a:rPr>
              <a:t>p and q are prime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029" y="434605"/>
            <a:ext cx="625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+mn-lt"/>
              </a:rPr>
              <a:t>ith</a:t>
            </a:r>
            <a:r>
              <a:rPr lang="en-US" sz="2000" b="0" dirty="0">
                <a:latin typeface="+mn-lt"/>
              </a:rPr>
              <a:t> probe: (h(key) + </a:t>
            </a:r>
            <a:r>
              <a:rPr lang="en-US" sz="2000" b="0" dirty="0" err="1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*g(key)) % </a:t>
            </a:r>
            <a:r>
              <a:rPr lang="en-US" sz="2000" b="0" dirty="0" err="1" smtClean="0">
                <a:latin typeface="+mn-lt"/>
              </a:rPr>
              <a:t>TableSize</a:t>
            </a:r>
            <a:r>
              <a:rPr lang="en-US" sz="2000" b="0" dirty="0" smtClean="0">
                <a:latin typeface="+mn-lt"/>
              </a:rPr>
              <a:t>, </a:t>
            </a:r>
            <a:r>
              <a:rPr lang="en-US" sz="2000" b="0" dirty="0" err="1" smtClean="0">
                <a:latin typeface="+mn-lt"/>
              </a:rPr>
              <a:t>i</a:t>
            </a:r>
            <a:r>
              <a:rPr lang="en-US" sz="2000" b="0" dirty="0" smtClean="0">
                <a:latin typeface="+mn-lt"/>
              </a:rPr>
              <a:t>=0, 1, 2, …</a:t>
            </a:r>
            <a:endParaRPr lang="en-US" sz="2000" b="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29" y="2085439"/>
            <a:ext cx="1633870" cy="2914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1143000"/>
            <a:ext cx="159094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With p=13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nd q=11,</a:t>
            </a:r>
          </a:p>
          <a:p>
            <a:r>
              <a:rPr lang="en-US" sz="2000" b="0" dirty="0" err="1" smtClean="0">
                <a:solidFill>
                  <a:srgbClr val="FF0000"/>
                </a:solidFill>
                <a:latin typeface="+mn-lt"/>
              </a:rPr>
              <a:t>TableSize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=7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Insert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76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40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48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5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55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362200"/>
            <a:ext cx="34343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(76%13)%7=11%7=4</a:t>
            </a:r>
          </a:p>
          <a:p>
            <a:r>
              <a:rPr lang="en-US" sz="2000" b="0" dirty="0" smtClean="0">
                <a:latin typeface="+mn-lt"/>
              </a:rPr>
              <a:t>(40%13)%7=1%7=1</a:t>
            </a:r>
          </a:p>
          <a:p>
            <a:r>
              <a:rPr lang="en-US" sz="2000" b="0" dirty="0" smtClean="0">
                <a:latin typeface="+mn-lt"/>
              </a:rPr>
              <a:t>(48%13)%7=9%7=2</a:t>
            </a:r>
          </a:p>
          <a:p>
            <a:r>
              <a:rPr lang="en-US" sz="2000" b="0" dirty="0" smtClean="0">
                <a:latin typeface="+mn-lt"/>
              </a:rPr>
              <a:t>(5%13)%7=5%7=5</a:t>
            </a:r>
          </a:p>
          <a:p>
            <a:r>
              <a:rPr lang="en-US" sz="2000" b="0" dirty="0" smtClean="0">
                <a:latin typeface="+mn-lt"/>
              </a:rPr>
              <a:t>(55%13)%7=3%7=3</a:t>
            </a:r>
          </a:p>
          <a:p>
            <a:r>
              <a:rPr lang="en-US" sz="2000" b="0" dirty="0" smtClean="0">
                <a:latin typeface="+mn-lt"/>
              </a:rPr>
              <a:t>(47%13)%7=8%7=1 X</a:t>
            </a:r>
          </a:p>
          <a:p>
            <a:r>
              <a:rPr lang="en-US" sz="2000" b="0" dirty="0" smtClean="0">
                <a:latin typeface="+mn-lt"/>
              </a:rPr>
              <a:t>(47%13)+1(11-(47%11))%7=</a:t>
            </a:r>
          </a:p>
          <a:p>
            <a:r>
              <a:rPr lang="en-US" sz="2000" b="0" dirty="0" smtClean="0">
                <a:latin typeface="+mn-lt"/>
              </a:rPr>
              <a:t>(8+1x8)%7=2 X</a:t>
            </a:r>
          </a:p>
          <a:p>
            <a:r>
              <a:rPr lang="en-US" sz="2000" b="0" dirty="0" smtClean="0">
                <a:latin typeface="+mn-lt"/>
              </a:rPr>
              <a:t>(8+2x8)%7=3 X</a:t>
            </a:r>
          </a:p>
          <a:p>
            <a:r>
              <a:rPr lang="en-US" sz="2000" b="0" dirty="0" smtClean="0">
                <a:latin typeface="+mn-lt"/>
              </a:rPr>
              <a:t>(8+3x8)%7=4 X</a:t>
            </a:r>
          </a:p>
          <a:p>
            <a:r>
              <a:rPr lang="en-US" sz="2000" b="0" dirty="0" smtClean="0">
                <a:latin typeface="+mn-lt"/>
              </a:rPr>
              <a:t>(8+4x8)%7=5 X</a:t>
            </a:r>
          </a:p>
          <a:p>
            <a:r>
              <a:rPr lang="en-US" sz="2000" b="0" smtClean="0">
                <a:latin typeface="+mn-lt"/>
              </a:rPr>
              <a:t>(8+5x8)%7=6 DONE</a:t>
            </a:r>
            <a:endParaRPr lang="en-US" sz="2000" b="0" dirty="0" smtClean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123920" y="2533680"/>
              <a:ext cx="6762600" cy="3239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1040" y="2528280"/>
                <a:ext cx="6770160" cy="32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294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Rehashing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495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As with array-based stacks/queues/lists, if table gets too full, create a bigger table and copy everything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With chaining, we get to decide what “too full” means</a:t>
            </a:r>
          </a:p>
          <a:p>
            <a:pPr lvl="1"/>
            <a:r>
              <a:rPr lang="en-US" dirty="0" smtClean="0"/>
              <a:t>Keep load factor reasonable (e.g., &lt; 1)?</a:t>
            </a:r>
          </a:p>
          <a:p>
            <a:pPr lvl="1"/>
            <a:r>
              <a:rPr lang="en-US" dirty="0" smtClean="0"/>
              <a:t>Consider average or max size of non-empty chains?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For probing, half-full is a good rule of thumb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New table size</a:t>
            </a:r>
          </a:p>
          <a:p>
            <a:pPr lvl="1"/>
            <a:r>
              <a:rPr lang="en-US" dirty="0" smtClean="0"/>
              <a:t>Twice-as-big is a good idea, except that won’t be prime!</a:t>
            </a:r>
          </a:p>
          <a:p>
            <a:pPr lvl="1"/>
            <a:r>
              <a:rPr lang="en-US" dirty="0" smtClean="0"/>
              <a:t>So go </a:t>
            </a:r>
            <a:r>
              <a:rPr lang="en-US" i="1" dirty="0" smtClean="0"/>
              <a:t>about</a:t>
            </a:r>
            <a:r>
              <a:rPr lang="en-US" dirty="0" smtClean="0"/>
              <a:t> twice-as-big </a:t>
            </a:r>
          </a:p>
          <a:p>
            <a:pPr lvl="1"/>
            <a:r>
              <a:rPr lang="en-US" dirty="0" smtClean="0"/>
              <a:t>Can have a list of prime numbers in your code since you won’t grow more than 20-30 times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3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Hashing gives us approximately O(1) behavior for both insert and find.</a:t>
            </a:r>
          </a:p>
          <a:p>
            <a:r>
              <a:rPr lang="en-US" dirty="0" smtClean="0"/>
              <a:t>Collisions are what ruin it.</a:t>
            </a:r>
          </a:p>
          <a:p>
            <a:r>
              <a:rPr lang="en-US" dirty="0" smtClean="0"/>
              <a:t>There are several different collision strategies.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Chaining</a:t>
            </a:r>
            <a:r>
              <a:rPr lang="en-US" dirty="0" smtClean="0"/>
              <a:t> just uses linked lists pointed to by the hash table bins.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Probing</a:t>
            </a:r>
            <a:r>
              <a:rPr lang="en-US" dirty="0" smtClean="0"/>
              <a:t> uses various methods for computing the next index to try if the first one is full.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Rehashing</a:t>
            </a:r>
            <a:r>
              <a:rPr lang="en-US" dirty="0" smtClean="0"/>
              <a:t> makes a new, bigger table.</a:t>
            </a:r>
          </a:p>
          <a:p>
            <a:pPr lvl="1"/>
            <a:r>
              <a:rPr lang="en-US" dirty="0" smtClean="0"/>
              <a:t>If the table is kept reasonably empty (small load factor), and the hash function works well, we will get the kind of behavior we want.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8194" name="Picture 2" descr="C:\Users\shapiro\AppData\Local\Microsoft\Windows\Temporary Internet Files\Content.IE5\EVIHS3PZ\4976234495_995aedfac7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08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Separate Chaining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Chaining: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keys that map to the same</a:t>
            </a:r>
            <a:br>
              <a:rPr lang="en-US" dirty="0" smtClean="0"/>
            </a:br>
            <a:r>
              <a:rPr lang="en-US" dirty="0" smtClean="0"/>
              <a:t>table location are kept in a </a:t>
            </a:r>
            <a:r>
              <a:rPr lang="en-US" dirty="0" smtClean="0">
                <a:solidFill>
                  <a:srgbClr val="C00000"/>
                </a:solidFill>
              </a:rPr>
              <a:t>list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insert 10, 22, 107, 12, 42</a:t>
            </a:r>
            <a:br>
              <a:rPr lang="en-US" dirty="0" smtClean="0"/>
            </a:br>
            <a:r>
              <a:rPr lang="en-US" dirty="0" smtClean="0"/>
              <a:t>with mod hashing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013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Chaining: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All keys that map to the same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table location are kept in a list    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insert 10, 22, 107, 12, 42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with mod hashing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04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Chaining: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All keys that map to the same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table location are kept in a list    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insert 10, 22, 107, 12, 42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with mod hashing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71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107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Chaining: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All keys that map to the same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table location are kept in a list    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insert 10, 22, 107, 12, 42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with mod hashing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3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107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76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AutoShape 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2590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Chaining: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All keys that map to the same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table location are kept in a list    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insert 10, 22, 107, 12, 42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with mod hashing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3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32501</TotalTime>
  <Words>3250</Words>
  <Application>Microsoft Office PowerPoint</Application>
  <PresentationFormat>On-screen Show (4:3)</PresentationFormat>
  <Paragraphs>1110</Paragraphs>
  <Slides>49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Courier New</vt:lpstr>
      <vt:lpstr>Symbol</vt:lpstr>
      <vt:lpstr>Times New Roman</vt:lpstr>
      <vt:lpstr>dan_design_template</vt:lpstr>
      <vt:lpstr>Equation</vt:lpstr>
      <vt:lpstr>CSE373: Data Structures &amp; Algorithms Lecture 14: Hash Collisions</vt:lpstr>
      <vt:lpstr>Announcements</vt:lpstr>
      <vt:lpstr>Hash Tables: Review</vt:lpstr>
      <vt:lpstr>Collision resolution</vt:lpstr>
      <vt:lpstr>Separate Chaining</vt:lpstr>
      <vt:lpstr>Separate Chaining</vt:lpstr>
      <vt:lpstr>Separate Chaining</vt:lpstr>
      <vt:lpstr>Separate Chaining</vt:lpstr>
      <vt:lpstr>Separate Chaining</vt:lpstr>
      <vt:lpstr>Separate Chaining</vt:lpstr>
      <vt:lpstr>Thoughts on chaining</vt:lpstr>
      <vt:lpstr>Time vs. space (constant factors only here)</vt:lpstr>
      <vt:lpstr>More rigorous chaining analysis</vt:lpstr>
      <vt:lpstr>More rigorous chaining analysis</vt:lpstr>
      <vt:lpstr>More rigorous chaining analysis</vt:lpstr>
      <vt:lpstr>More rigorous chaining analysis</vt:lpstr>
      <vt:lpstr>More rigorous chaining analysis</vt:lpstr>
      <vt:lpstr>Alternative: No lists; Use empty space in the table</vt:lpstr>
      <vt:lpstr>Alternative: Use empty space in the table</vt:lpstr>
      <vt:lpstr>Alternative: Use empty space in the table</vt:lpstr>
      <vt:lpstr>Alternative: Use empty space in the table</vt:lpstr>
      <vt:lpstr>Alternative: Use empty space in the table</vt:lpstr>
      <vt:lpstr>Probing hash tables</vt:lpstr>
      <vt:lpstr>Other operations</vt:lpstr>
      <vt:lpstr>(Primary) Clustering</vt:lpstr>
      <vt:lpstr>Analysis of Linear Probing</vt:lpstr>
      <vt:lpstr>In a chart</vt:lpstr>
      <vt:lpstr>Quadratic probing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From Bad News to Good News</vt:lpstr>
      <vt:lpstr>Clustering reconsidered</vt:lpstr>
      <vt:lpstr>Double hashing</vt:lpstr>
      <vt:lpstr>Double-hashing analysis</vt:lpstr>
      <vt:lpstr>Practice</vt:lpstr>
      <vt:lpstr>Practice</vt:lpstr>
      <vt:lpstr>Rehashing</vt:lpstr>
      <vt:lpstr>Summary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1421</cp:revision>
  <dcterms:created xsi:type="dcterms:W3CDTF">2009-03-13T20:43:19Z</dcterms:created>
  <dcterms:modified xsi:type="dcterms:W3CDTF">2016-05-04T22:06:43Z</dcterms:modified>
</cp:coreProperties>
</file>