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ink/ink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3.xml" ContentType="application/inkml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ink/ink4.xml" ContentType="application/inkml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ink/ink5.xml" ContentType="application/inkml+xml"/>
  <Override PartName="/ppt/notesSlides/notesSlide16.xml" ContentType="application/vnd.openxmlformats-officedocument.presentationml.notesSlide+xml"/>
  <Override PartName="/ppt/ink/ink6.xml" ContentType="application/inkml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7.xml" ContentType="application/vnd.openxmlformats-officedocument.presentationml.notesSlide+xml"/>
  <Override PartName="/ppt/ink/ink7.xml" ContentType="application/inkml+xml"/>
  <Override PartName="/ppt/notesSlides/notesSlide18.xml" ContentType="application/vnd.openxmlformats-officedocument.presentationml.notesSlide+xml"/>
  <Override PartName="/ppt/ink/ink8.xml" ContentType="application/inkml+xml"/>
  <Override PartName="/ppt/notesSlides/notesSlide19.xml" ContentType="application/vnd.openxmlformats-officedocument.presentationml.notesSlide+xml"/>
  <Override PartName="/ppt/tags/tag26.xml" ContentType="application/vnd.openxmlformats-officedocument.presentationml.tags+xml"/>
  <Override PartName="/ppt/notesSlides/notesSlide20.xml" ContentType="application/vnd.openxmlformats-officedocument.presentationml.notesSlide+xml"/>
  <Override PartName="/ppt/ink/ink9.xml" ContentType="application/inkml+xml"/>
  <Override PartName="/ppt/notesSlides/notesSlide21.xml" ContentType="application/vnd.openxmlformats-officedocument.presentationml.notesSlide+xml"/>
  <Override PartName="/ppt/tags/tag27.xml" ContentType="application/vnd.openxmlformats-officedocument.presentationml.tags+xml"/>
  <Override PartName="/ppt/notesSlides/notesSlide22.xml" ContentType="application/vnd.openxmlformats-officedocument.presentationml.notesSlide+xml"/>
  <Override PartName="/ppt/tags/tag2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62" r:id="rId3"/>
    <p:sldId id="333" r:id="rId4"/>
    <p:sldId id="334" r:id="rId5"/>
    <p:sldId id="335" r:id="rId6"/>
    <p:sldId id="336" r:id="rId7"/>
    <p:sldId id="337" r:id="rId8"/>
    <p:sldId id="364" r:id="rId9"/>
    <p:sldId id="338" r:id="rId10"/>
    <p:sldId id="339" r:id="rId11"/>
    <p:sldId id="340" r:id="rId12"/>
    <p:sldId id="365" r:id="rId13"/>
    <p:sldId id="341" r:id="rId14"/>
    <p:sldId id="342" r:id="rId15"/>
    <p:sldId id="357" r:id="rId16"/>
    <p:sldId id="358" r:id="rId17"/>
    <p:sldId id="359" r:id="rId18"/>
    <p:sldId id="360" r:id="rId19"/>
    <p:sldId id="343" r:id="rId20"/>
    <p:sldId id="345" r:id="rId21"/>
    <p:sldId id="346" r:id="rId22"/>
    <p:sldId id="347" r:id="rId23"/>
    <p:sldId id="349" r:id="rId24"/>
    <p:sldId id="350" r:id="rId25"/>
    <p:sldId id="363" r:id="rId26"/>
    <p:sldId id="355" r:id="rId27"/>
    <p:sldId id="35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3" autoAdjust="0"/>
    <p:restoredTop sz="94660"/>
  </p:normalViewPr>
  <p:slideViewPr>
    <p:cSldViewPr>
      <p:cViewPr varScale="1">
        <p:scale>
          <a:sx n="58" d="100"/>
          <a:sy n="58" d="100"/>
        </p:scale>
        <p:origin x="13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1:59:14.0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14151 7401 18 0,'0'-19'9'0,"-4"26"-6"16,0-7 9-16,-5 0-11 16,-4 8 0-16,-4-4 0 15,0 3 1-15,-4 5-2 0,0-1 0 16,4-3 1-16,-5 7 1 0,5 0-1 16,5-4 1-16,-1-3 1 15,0-1 0-15,5 1 0 16,-1-4 1-16,5-1-1 15,0-3 0-15,-1 4 0 16,5-4 1-16,0 4-2 16,0 0 1-16,0 0-1 31,0-4 1-31,0 3-1 0,0-3 0 0,0 0 0 31,0 0 1-31,5 4-2 16,3-4 1-16,1 4-1 0,3-4 1 15,5 0-1-15,0 0 1 16,5 0-2-16,3 0 1 16,5 0 0-16,0 0 0 15,4 0-1-15,0 0 0 16,0-4 0-16,9 4 1 16,-1 0-1-16,1 0 0 0,4-7 0 15,-9 7 1-15,0-4-1 16,1 4 0-16,-1-4 0 15,5-4 1-15,-1 1-1 16,5 3 0-16,4 0 0 16,-4 1 1-16,0-1-1 15,8 4 0-15,-4 0 0 16,0 0 0-16,0-4 0 16,-4 0 0-16,0-3 0 15,0 3 0-15,4 0 0 16,0-4 1-16,5-7-1 15,-1 12 0-15,-4-5 0 16,13 0 1-16,-13 1 0 16,0-4 0-16,0 3 0 0,0 0 0 15,0 1 0-15,-4 7 0 16,0-4-1-16,0 0 1 16,0 8-1-16,0-4 1 0,-1 0-1 15,10 4 0-15,-5 0 0 16,4-8 0-16,5 8-1 15,0-4 1-15,-1-4-1 16,1 0 1-16,-1 4-1 16,-3 0 1-16,-1 0 0 15,0 4 0-15,1 0-1 16,-5-1 1-16,0 1 0 16,0 0 1-16,-4 4-2 15,-4-1 1-15,-5 1-2 0,-4-5 0 16,-8 1-3-16,-5 4 1 15,-8-1-4-15,-5 1 0 16,-8-1-7 0,-17 1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2:00:43.9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18197 13572 16 0,'0'3'8'0,"4"-3"-6"16,-4 0 9-16,0 0-8 15,0-7 0-15,0 7 2 16,0 0 1-16,0 0-8 16,0 0 1-1,4 0 5-15,1 4 1 16,3-1-1-16,1 1 0 16,-1 4-1-16,1-1 0 0,-1 1 0 15,9-1 1-15,5 1-2 16,-1 0 1-16,4-1-1 15,1 5 0-15,4-1-1 16,0 0 0-16,4 1-1 0,4-1 1 16,5 4-1-16,3-4 1 15,5 1-1-15,1-1 0 16,-1-3 0-16,4-5 1 16,5 1-2-16,-1-8 1 15,1 1 0-15,-9-5 0 0,4 1 0 16,-8-5 0-16,4-3 0 15,0-4 0-15,1-4 0 32,3 1 1-32,-4-5-1 15,0-7 0-15,4-11 0 16,-3-4 0-16,-6-4 0 16,-3 0 0-16,8-4 0 0,-13 4 0 15,-3-4 0-15,-6-7 0 0,-3 7 0 16,-5-3 1-16,0-5-1 15,-4-3 1-15,-4-7 0 16,-4-1 0-16,-1 4 0 16,-8-4 0-16,0 1 0 15,0-5 0-15,0 8 0 16,-4-7 0-16,-4 7-1 16,-1-8 0-16,-4-3 0 15,-4 15 0-15,-4 4 0 0,0 3 1 16,-1 5-1-16,-3-1 1 15,-5 8 0-15,4 3 0 16,-3-3 0-16,7 4 0 0,1-1-1 16,4 5 1-16,4 3-1 15,5-8 1-15,-1 12-1 16,5 0 1-16,0 4 0 31,4 0 0-31,0 3 0 16,4 1 1-16,0 3-1 0,5 4 0 15,-1 0-1-15,1 8 1 16,3-1-1-16,1 1 1 16,9 0-2-16,3-1 1 15,1-3 0-15,-5 4 0 0,13 0-1 16,0-5 1-16,4 5-1 16,5 0 1-16,8-1 0 15,0 1 0-15,5 0-1 16,-1-1 1-16,0 1 0 15,5-4 0-15,0 4 0 16,-1-1 0 0,-12 5 0-16,-9-5 0 15,-4 8 1-15,-4-3 0 16,0 3-1-16,-4 0 1 16,-5 1-1-16,0-1 1 0,0 4-1 15,1-4 0-15,-1 4-1 16,0 0 1-16,1 0-1 15,-1 0 1-15,-4 0-2 16,0 0 0-16,-4 0 0 16,-5 0 0-16,1 0-2 0,-5 0 0 15,-4 0-3-15,0 0 0 16,0 0-7-16,0 0 0 16</inkml:trace>
  <inkml:trace contextRef="#ctx0" brushRef="#br0" timeOffset="736.0209">20147 10416 40 0,'5'4'20'0,"16"-4"-24"0,-17 0 32 15,5 0-25-15,-1 0 0 31,1 0 1-31,-1 0 0 0,1 11-6 16,3 4 1-16,1 4 3 16,4 0 1-16,9 4-2 15,-1 0 0-15,1-1-1 16,8 5 1-16,-4-1-1 16,0 5 1-16,-1-1-1 15,1 8 1-15,0-8-1 16,4 0 1-16,0-7 0 15,5-8 0-15,-1 0 0 0,0-3 1 16,0-1-1-16,-3-3 0 16,-6-1-1-16,-3 1 1 15,-5-1-1-15,1 1 0 0,-1-1 0 16,-8 5 0-16,-1-1 0 16,-3 0 1-16,-1 1-1 15,-3-1 0-15,-1 0 0 16,-4 1 0-16,0-1-1 15,0 1 1-15,-4 3-1 16,-1 0 0-16,-3 0 1 0,-1 0 1 31,1-4 0-31,-5-3 1 16,-4 3 0-16,0 1 0 16,-9 3 0-16,-3 0 1 0,-5 8-2 15,-1-1 1-15,-7 9 0 16,-5 3 0-16,-8 7 0 15,-5 5 1-15,0 3-1 16,1 8 0-16,3-8-4 16,5 4 0-16,0-4-13 15,9-7 1-15,3-8-4 0,14-57 0 16</inkml:trace>
  <inkml:trace contextRef="#ctx0" brushRef="#br0" timeOffset="2706.3211">21250 11059 24 0,'-25'8'12'0,"8"0"-10"15,12-8 13-15,1 0-11 16,0 0 0-16,0 0 2 15,-5 3 0-15,5 1-8 32,0 0 1-32,-5 0 5 15,9 3 0-15,0 5-2 0,4 6 0 16,5-6-1-16,4 3 0 16,-1 4 0-16,10 4 0 0,8-1-1 15,4 1 0-15,8-4 0 16,5 0 0-16,8 0 1 15,14 0 0-15,-6 0-1 16,10-4 1-16,-1-8 0 16,9-3 1-16,4-4-1 15,-4-4 0-15,9 1 1 0,3-5 0 16,-3-3 0-16,-9-1 0 16,4-3-1-16,0-11 0 15,0-1-1-15,-8-7 1 0,-1 4-2 16,-3-4 1-16,-1-4-2 15,-4-4 1-15,-4-7 0 32,-4 15 1-32,0-8-1 15,-5 1 0-15,0-5 1 16,-8 5 0-16,-4 3 1 0,-9 0 0 16,-9 0 0-16,-12-3 0 15,-9 3 0-15,-12-8 1 16,-9 12-1-16,-9 4 0 0,-4-4-2 15,-12 4 0-15,-9 0-1 16,-9-1 1-16,5 1-1 16,-5 7 0-16,-4-3 0 15,0 7 1-15,-4 4 0 16,4 3 1-16,5 5-1 16,-5-1 1-16,-4 5 0 15,0-1 1-15,4 0 0 16,-4 4 1-1,-1 0 0-15,1 4 0 16,0 3-1-16,4 5 0 0,5 3 0 16,-1 4 0-16,0 7-2 15,-3-3 0-15,-1 11 0 16,0 0 0-16,-4 4 0 16,4 3 0-16,0 5 0 15,4 3 1-15,1 8 1 16,8 0 0-16,8 3-1 0,5 4 1 15,4 1-2-15,4 3 1 16,4 0-7-16,9 0 1 16,9 0-7-16,3 4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2:04:49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2559 15187 36 0,'-34'0'18'0,"56"4"-19"0,-22-4 19 0,0 0-18 16,0-8 0-16,0 8 1 15,0 0 0-15,0 0-1 16,0 4 0-16,0 0 0 16,0 0 1-16,4 0-1 15,4 7 1-15,-8 0-1 16,13 4 1-16,8 4 0 31,-3 4 1-31,11 3 0 16,10 20 0-16,20 7 0 15,-12-8 0-15,8 8 0 0,5 0 0 16,0 4-1-16,8-4 0 0,-9 0-2 16,1 7 1-16,-9-7-3 15,0-3 0-15,-4-5-4 16,0-7 1-16,-13-8-6 16,0-15 1-16</inkml:trace>
  <inkml:trace contextRef="#ctx0" brushRef="#br0" timeOffset="349.1255">3173 15418 41 0,'-13'-15'20'0,"17"-19"-22"0,-4 34 38 16,0 0-31-16,0-4 1 15,-4 4 0-15,-5 8 0 0,-3 3-9 16,-5 19 1-16,-13 8 5 16,-4 15 0-16,-9 8-3 31,-4 18 1-31,-17 12-1 15,5 7 0-15,-5-3-1 16,0-8 0-16,13-4-4 16,4-11 1-16,0-12-4 15,9-10 0-15,4-16-7 0,8-15 1 16</inkml:trace>
  <inkml:trace contextRef="#ctx0" brushRef="#br0" timeOffset="651.7277">2487 15838 30 0,'0'-8'15'0,"0"5"-8"0,0 6 21 15,0-3-24-15,4-3 0 16,9-5 3-1,4 0 0-15,9-3-9 16,-5-4 0-16,22-8 5 16,16-11 1-16,14 0-3 15,7-4 1-15,1-7-2 16,5 0 0-16,-10 7-3 16,5 7 0-16,-9 1-5 15,1 4 0-15,4 11-6 0,-9 11 1 16</inkml:trace>
  <inkml:trace contextRef="#ctx0" brushRef="#br0" timeOffset="13937.4622">2547 16485 27 0,'0'-15'13'0,"0"3"-8"0,0 12 13 16,0-3-15-16,0-1 1 0,-9 4 1 15,5 4 0-15,-9-1-7 16,-4 5 1-16,0 7 4 15,4 4 1-15,0 8-2 16,-4-1 0-16,13-3-1 16,8 7 0-16,13 4 0 15,13-4 1-15,4 4-1 16,13 0 1-16,17-3-1 16,8-5 1-16,9 4-2 15,0 1 0-15,-4-1-2 16,-5 0 1-16,-12 1-4 0,-5-1 0 15,-4-4-8-15,-4 1 0 16</inkml:trace>
  <inkml:trace contextRef="#ctx0" brushRef="#br0" timeOffset="14276.3149">3087 16311 41 0,'-12'0'20'0,"12"-4"-25"0,-9 4 33 16,5 4-27-16,-5 7 1 16,1 16 1-16,-5 7 0 0,-4 26-4 15,4 5 0-15,-12 22 1 16,3 0 1-16,-3 7-5 16,-1 1 0-16,5-4-7 15,-4-12 0-15,3-7-1 16,1-4 1-16</inkml:trace>
  <inkml:trace contextRef="#ctx0" brushRef="#br0" timeOffset="14593.0843">2355 16939 42 0,'13'-27'21'0,"46"-33"-23"16,-33 41 44-16,8-4-37 15,4-3 0-15,9 3 0 16,13 4 1-16,4-3-9 15,12 3 1-15,-8 3 1 16,1-2 1-16,-10 6-12 16,1 5 1-16,-30 3-5 15,-13 4 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2:08:03.7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2683 8449 1 0,'-4'4'0'0</inkml:trace>
  <inkml:trace contextRef="#ctx0" brushRef="#br0" timeOffset="744.0746">3002 8222 3 0,'0'0'1'0,"0"-12"3"15,0 12 2-15,0 0-3 16,0 0 0-16,0 0 3 16,0-3 1-16,0 3-8 15,0 0 0-15,-8 0 5 16,4-4 1-16,4 4-2 0,0 0 1 31,-5 0-3-31,5 0 1 16,0 0 0-16,0 0 0 0,0 0 0 15,0-4 1-15,0 4 0 16,-4 0 0-16,0 0 0 16,4 0 1-16,0-4-1 15,0 4 1-15,0 0-2 16,0 0 0-16,0 4-1 15,0-4 1-15,0 0-1 16,0 0 0-16,0 0 0 16,0 0 0-16,0 0-1 15,0 0 1-15,0 0 0 16,4 0 0-16,5 4 0 0,3 0 0 16,1 3 1-16,0 8 0 15,8 0 0-15,5 1 0 16,-1-1 0-16,1 4 0 15,8 3 0-15,0-3 0 16,4 0-2-16,-8 15 1 0,13 4-1 16,8 4 1-16,-4 3-1 15,-1 12 0-15,6 0 0 16,-6-8 0-16,1 0-1 16,0 0 1-16,-17-3-1 15,0-1 0-15,0-3-3 16,-9-8 0-16,0-8-6 15,0-7 1-15,5-8-5 16,4-14 1-16</inkml:trace>
  <inkml:trace contextRef="#ctx0" brushRef="#br0" timeOffset="1185.6716">3965 8040 35 0,'-13'0'17'0,"13"4"-24"15,0-8 29-15,-17 8-20 16,8 0 1-16,-8 3 2 16,0-3 0-16,-8 4-6 15,-5 3 1-15,0 8 3 16,-4 0 0-16,-4 0-1 16,-5 15 1-16,-8 7-2 15,-4 9 0-15,-1 6 0 16,10 12 1-16,-14 4 0 15,5 8 0 1,-9-8-2-16,8-4 1 16,1 0-1-16,8-4 0 0,0-7-3 15,5 0 1-15,3-8-4 0,10-15 0 16,7-4-7-16,-3-3 1 16</inkml:trace>
  <inkml:trace contextRef="#ctx0" brushRef="#br0" timeOffset="1642.9124">2725 8649 26 0,'0'-19'13'0,"26"16"-11"0,-13-1 15 0,-9 4-12 16,5-4 0-16,3 0 4 0,1-3 0 15,8 3-11-15,-8 0 0 16,9 4 8-16,3 0 0 15,5 4-2-15,4 0 0 32,9-4-2-32,8 3 1 15,0 9-1-15,8-5 0 0,9 5 0 16,5 3 1-16,12-4-1 16,4 4 1-16,1-7-1 15,-5-4 0-15,-13-1-1 16,-8-3 1-16,-8 4-2 15,-9-4 1-15,-5 0-6 16,1 0 0-16,-13 0-10 16,-9 4 1-16,-8 11-2 15,-13-15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2:09:00.2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11651 14922 22 0,'-12'4'11'0,"29"-15"-10"0,-17 11 11 16,0 0-10-16,0 0 1 15,0 0 1-15,0-8 0 16,-5 8-5-16,1 0 1 16,4 0 4-16,0 0 1 0,0 0-2 15,0-4 1-15,0 4-1 16,0 0 1-16,4 0 0 15,1 0 0-15,3 0 0 16,1 4 0-16,-1 0 0 16,1 7 0-16,-1 4-1 15,-3 4 1-15,-5 12-2 16,0 3 1-16,-5 11-1 16,-7 1 0-16,-6-1-1 15,-3 4 1-15,-4-3-2 0,-5 6 0 16,-4-6-4-16,-5-1 0 15,5-18-6-15,5-1 0 16,12-18-6-16,-1-16 0 16</inkml:trace>
  <inkml:trace contextRef="#ctx0" brushRef="#br0" timeOffset="945.3434">12192 14669 41 0,'-4'15'20'0,"13"-26"-24"0,-9 11 35 15,0 0-28-15,4 0 1 0,-4 0 1 16,0 0 0-16,0 0-7 16,0 0 1-16,0 0 4 15,8-8 1-15,1-3-2 32,-1-4 0-32,1-1-1 15,4 1 1-15,-1 0 0 16,5-4 1-16,5 4-1 15,8-8 0-15,-1 8 0 0,5-7 0 16,5 3 0-16,-5 0 0 16,-9 0 0-16,1 4 0 15,-1 3-1-15,1 1 1 16,0 3-1-16,3 5 1 16,5 3-2-16,-4 0 1 15,0 3-1-15,0 1 0 16,0 4 0-16,-5 3 0 0,1 1 0 15,-5 10 0-15,-4 8 0 16,-4 5 1-16,0 2-1 16,-5-3 1-16,1 4-1 15,-5 11 1-15,-4-7-2 16,-4-4 1-16,-5-4-1 16,-4 0 1-16,-4 0-1 15,-8-4 0-15,-1 1-1 16,-4-5 1-16,1-3 0 15,-1-4 0-15,4 0 0 16,5-4 0-16,4-8 1 0,0 1 0 16,4-1 0-16,5-3 1 15,3 0 0-15,5 0 0 16,0-4 0-16,5 4 1 0,7-1-1 16,1 5 0-16,9-1 0 15,-1 5 0-15,9-5-1 16,-1 5 1-16,5 3 0 15,-4 4 0-15,0 4-1 32,-4-5 1-32,-1 1-1 0,1 0 0 0,-5 0-2 15,0-4 1-15,-8-3-5 16,-4-5 1 0,-1-7-7-16,5-7 1 15,12-20-8-15,-7-7 1 16</inkml:trace>
  <inkml:trace contextRef="#ctx0" brushRef="#br0" timeOffset="1665.8066">13845 14487 34 0,'12'-4'17'0,"-7"1"-14"16,-5-5 22-16,0 1-20 16,4-1 0-16,-4 0 3 15,0 1 1-15,-4-4-11 16,-1-1 0-16,-3-3 7 16,-5 0 1-16,-4-4-3 15,-8-4 0-15,-5 4-2 16,-4 0 1-16,0 4-1 0,-9-4 0 15,-8 8-1-15,4 3 1 16,0-3-1-16,5 11 1 16,8 0-2-16,4 0 1 15,8 19-1-15,5-4 1 0,13 27-1 16,8-1 1-16,9 16-1 16,8 0 1-16,5 0 0 15,4 3 0-15,0 12 0 16,-1-15 0-16,6 3-1 0,-1 5 1 15,-5-5 0-15,5 1 1 16,-8 3-1-16,-5-7 0 16,-8 0 0-16,-9-8 1 31,-4-8 0-31,-4 1 0 0,-4-4-1 16,-9-8 1-16,-1 4-1 15,-3-15 1-15,-9-8-1 16,9-7 1-16,0-8 0 15,4 1 0-15,4-9 0 16,4-3 1-16,5-11-1 16,0-1 1-16,4-3-1 15,0-4 1-15,4-4-1 16,0-7 1-16,5-5-2 16,0 1 1-16,3-4-1 15,5 0 1-15,9-7-1 16,8-1 1-16,-4 1-1 15,0-1 0-15,-1 8 1 16,-7 0 0-16,-1 15 0 16,-4 4 0-16,-4 4-3 0,-5 4 1 15,-12-1-9-15,-9 4 0 16,-4 5-9-16,-21-13 1 16</inkml:trace>
  <inkml:trace contextRef="#ctx0" brushRef="#br0" timeOffset="13342.3432">14816 14665 7 0,'-5'4'3'0,"-3"-19"-4"16,8 15 4-16,-4 4-4 15,-5-1 1-15,0 1-2 16,1 0 1-16,-5 0 1 16,5 3 0-16,-5 1-1 15,0-4 1-15,0-1 0 16,5 5 1-16,-5-8 1 0,5 7 0 16,-1 1 2-16,1-4 0 15,-1-4 0-15,0 4 1 16,1-4 0-16,-1 0 0 0,5 0-1 15,0 0 0-15,0 3-1 16,-1-6 0-16,1 3-1 16,4 0 1-16,0 3-1 31,0-3 0-31,4 0 0 16,5 8 0-16,4-8-1 15,8 0 1-15,5 4 0 16,-1-4 0-16,5 0-1 15,0 0 1-15,0-4-1 0,12 4 1 16,1 0-1-16,8-8 1 16,0 8-1-16,9-7 1 15,-1-5-2-15,5 1 1 0,4 4 0 16,0-1 0-16,-4 0 0 16,0 1 1-16,8 7-1 15,-3-4 1-15,3 0-1 16,-8-3 0-16,4-8 0 15,0-1 0-15,0 5-1 16,0 0 1-16,-8-1-1 16,0 9 1-16,-9-1-1 15,-4 0 0-15,-5 0 0 16,-3 0 1-16,-5 1-2 16,0-1 1-16,-5 4-4 15,-7-4 1-15,-5-3-4 16,0-5 1-16,-9 8-6 15,1-3 0-15</inkml:trace>
  <inkml:trace contextRef="#ctx0" brushRef="#br0" timeOffset="14023.9739">15863 14200 29 0,'-4'7'14'0,"25"-29"-17"15,-21 22 21-15,9-4-17 16,-1 0 0-16,5 0 3 16,0 0 0-16,0 4-5 0,4 0 1 15,0 4 3-15,4 0 0 16,4 0-1-16,1 3 0 16,8 1-1-16,0-4 0 15,0 3 0-15,5-3 0 16,-1 4 0-16,4-1 0 15,1 1 0-15,4 3 0 0,-5-3 0 16,-3-1 1-16,-5 5-1 31,0 3 1-31,-4-4-1 16,0 4 1-16,-5 0-1 16,-4 0 0-16,1 1 0 15,-5-1 1-15,4 0-1 16,-12 0 1-16,-1-4-1 15,1 5 1-15,-5-1-1 0,-4 0 0 16,0 4 0-16,-4 0 1 0,-1 7-1 16,-3 1 0-16,-1-5 0 15,1 5 0-15,-9-1-1 16,0 8 1-16,-5 0-1 16,-3 8 1-16,-13-4-1 15,-1 3 1-15,-8 5-1 16,1-1 1-16,-6 1-1 0,1-5 0 15,-4 5-3-15,4-5 0 16,4-7-5-16,9 0 1 31,4 0-8-31,8-3 1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2:10:07.1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19415 7367 12 0,'4'-12'6'0,"9"1"-7"0,-9 3 7 0,-4 1-4 16,0 7 0-16,4-8 3 16,-4 1 1-16,0 7-6 15,0 0 0-15,0-4 4 16,0 4 1-16,-4 0-1 16,0 0 1-16,0 0-2 15,-1 0 1-15,1 4-1 16,0-4 1-16,0 0-2 15,-1 0 1-15,1 3-2 0,0 1 1 16,4 0-1-16,0 0 1 16,0 3-1-16,-4 5 0 15,-1-5 0-15,1 5 0 0,0 3 0 16,-1 4 0-16,1 3 0 16,0 5 0-16,0 3-1 15,4 8 1-15,-5 4-1 16,1 11 1-16,0 11-1 15,0 0 0-15,-1-3 0 16,-3-1 0-16,-5-7 0 16,5 0 0-16,-5-7-2 15,4-12 0-15,1-4-5 16,4-7 1-16,-1-4-5 16,14-8 0-16</inkml:trace>
  <inkml:trace contextRef="#ctx0" brushRef="#br0" timeOffset="768.3608">19947 7317 27 0,'4'-3'13'0,"18"-20"-16"0,-14 15 19 0,1 1-16 16,-5-1 1-16,0 1 1 16,0-1 0-16,-4 8-2 15,0 0 0-15,-8 0 1 16,-5 8 0-16,0 3 1 16,-4 8 1-16,-4 4-2 15,-4 7 1-15,-5 8 0 16,8 0 0-16,1 11 0 15,4-4 1-15,4 8-2 16,5 0 1-16,4 8-1 16,4-1 0-16,8-3 0 0,1 4 0 15,3-8-1-15,5-4 1 16,5-8-1-16,3-3 1 16,5-15-1-1,4 3 1-15,4-14 0 16,1-5 0-16,-1-11 0 15,-4-3 1-15,0-4-1 0,-4-8 0 16,4-4 0-16,0-7 0 16,0-1 0-16,0-6 0 15,-8-5-1-15,-1 0 1 16,-8 1-1-16,-4-1 1 16,-4 4-1-16,-9 0 0 15,-4 4 0-15,-5 4 0 0,-8-4-1 16,-9 0 1-16,-3 0-1 15,-14 4 0-15,0 3 0 32,-3 8 0-32,-1 0 0 15,0 8 1-15,0 0-1 0,0 3 0 16,5 4-1-16,3 1 0 16,5 3-5-16,9 0 0 15,16 7-5-15,9-14 1 16</inkml:trace>
  <inkml:trace contextRef="#ctx0" brushRef="#br0" timeOffset="1768.2993">23580 7128 25 0,'0'-26'12'0,"4"-1"-14"0,-4 24 17 16,0-5-13-16,-4 0 1 15,-5 1 2-15,1 7 1 16,-1-4-8-16,-4 4 1 15,1 0 4-15,-5 4 1 16,-5-4-2-16,1 0 1 0,-5 4-2 16,1-1 0-16,-5 13 0 15,0 2 1-15,0 1-1 16,-4 8 0-16,-4-1 0 16,0 8 1-16,-5 0-1 15,1 4 1-15,-1 4-1 16,5 3 1-16,4 1-1 15,8 7 0 17,5 26-1-32,8-7 1 0,4-4-2 15,9-4 1-15,9-7-1 0,8 0 1 32,9-15-1-32,8-1 0 15,4-7 0-15,0-3 0 16,1-13 0-16,3-6 1 0,5-5-1 15,0-7 1-15,4-7-1 16,-8-1 1-16,-5-7-1 16,-4 0 1-16,-9-4-1 15,1-4 0-15,-9 1 0 16,-4-12 0-16,-5 3 1 16,-8 1 0-16,-4 0-1 15,-9 0 1-15,-8 3 0 0,-9 4 0 16,-4 8 0-16,0 4 1 15,0 7-1-15,0 8 1 16,-4 3 0-16,4 5 1 16,-1 14-1-16,6 5 1 15,-1 6 0 1,0 1 0-16,5 0-1 16,7 0 0-16,6 0-3 15,3-4 0-15,5-4-10 16,8-3 1-16</inkml:trace>
  <inkml:trace contextRef="#ctx0" brushRef="#br0" timeOffset="2346.4396">24104 7140 30 0,'-26'-19'15'0,"5"-4"-17"16,12 27 18-16,-4 3-13 15,-4 5 1-15,-4 10 2 16,0 5 1-16,-1 7-9 16,1 11 1-16,-4 5 4 15,8-1 1-15,0 11-3 0,4 8 1 16,4 1-2-16,5-1 1 16,4 3-1-16,9-6 0 15,3-1 0-15,5-7 0 0,5-8-1 16,7-7 1-16,5-4 0 15,5-12 0-15,-1-7 0 32,5-11 0-32,4-8 0 0,-1-8 0 0,6-7 1 15,-1-8 0-15,-5-7 0 16,-3-12 0 0,-9-33 3-16,-13 3 1 15,-12 4-1-15,-18-4 0 31,-25 0 0-31,-17 11 1 16,-17 12-2-16,-13 4 1 16,-8 7-6-16,-13 15 0 0,-9 12-10 15,-8 18 0-15,16-3-4 16,-12-15 1-16</inkml:trace>
  <inkml:trace contextRef="#ctx0" brushRef="#br0" timeOffset="10997.7038">19781 8888 24 0,'-8'0'12'0,"-1"-15"-14"15,9 15 12-15,0 0-9 16,4-8 0 0,-8 0 3-16,4 1 0 15,-4 3-4-15,0 0 1 16,-1 4 3-16,1-7 0 16,0 7-1-16,-5 0 1 0,1 0-1 15,-1-4 0-15,-4-4-2 16,1 5 1-16,-5-9-1 15,0 5 1-15,0-1 0 16,-1 4 0-16,1 1-1 16,-4 6 1-16,0 9-1 15,-5-1 1-15,1 0-1 16,-5 1 1-16,0 3-1 0,5 8 1 16,-1 11-1-16,9 0 1 15,0-4-1-15,4 12 0 16,0-1 0-16,5 5 1 15,4-1-2-15,-1 0 1 16,5 1-1-16,5 3 1 16,3-7 0-16,1-1 0 0,3 1-1 15,5-8 0-15,5 0 0 16,3 0 1-16,1-4-1 16,-1-7 1-16,1-4-1 15,0 4 1-15,3-12 0 16,5-4 0-16,0-3 0 15,-4-4 0-15,9-7-1 16,-10-5 1-16,-3-7-1 16,0 4 0-16,-5 0 0 15,0-11 0-15,-4-5 0 16,-4 5 1-16,0-4-1 16,-5-1 0-16,1 1 0 15,-5 0 1-15,-4-4-1 0,0-4 0 16,0 4 0-16,0-8 0 15,0 8 0-15,0 0 0 16,0 0 0-16,-4 0 1 16,-1 0-1-16,-3 0 1 15,-1 7-1-15,1 1 0 0,-5 3 0 16,0-7 0-16,-4-4 0 16,0 7 0-16,0 1-1 31,0 3 1-31,0-3 0 15,-4 3 0-15,-5 0 0 16,-3 4 1-16,3 4-1 16,0 0 1-16,5 4-2 15,0 3 1-15,0 5-5 0,4-1 1 16,4 8-11-16,4 3 1 16,9 1-1-16,13-20 0 15</inkml:trace>
  <inkml:trace contextRef="#ctx0" brushRef="#br0" timeOffset="19337.8087">23282 8717 17 0,'-5'-3'8'0,"5"-16"0"31,0 15 9-31,0-4-15 15,0 8 1-15,0-7 3 0,-4 3 1 16,0-4-7-16,0 8 0 16,-1-3 5-16,5-1 1 15,-4 8-1-15,4-4 1 0,0-4-2 16,0 0 0-16,0 4-1 16,0 0 0-16,0 0-1 15,4 4 1-15,1 0-2 16,-1 11 1-16,0 0-1 15,0 15 0-15,-4-3 0 16,0 11 1-16,0 11-2 0,0 4 1 16,0 0-1-16,0 3 1 15,0 1-1-15,0 0 1 16,-4 0-1-16,-4-1 0 16,-1 9 0-16,1-12 1 15,-1-12-2 1,0-3 1-16,1-4-2 15,-1-4 1-15,5-7-4 16,0-4 1-16,0-4-5 16,-1-3 0-16,-3-9-6 15,8-3 1-15</inkml:trace>
  <inkml:trace contextRef="#ctx0" brushRef="#br0" timeOffset="20256.0827">23865 8861 17 0,'21'-15'8'0,"-4"-19"-5"0,-12 26 4 15,3 1-3-15,-4-1 0 16,-4 5 1-16,0-5 1 15,-4-3-8-15,-4 3 1 16,-1 0 5-16,-4 8 1 0,1 4-1 16,-5 8 0-16,-1 3-1 31,-3 4 1-31,-4 0-1 16,-1 3 0-16,1 5-1 15,3 11 0-15,1-4-1 16,0 3 1-16,-1 9-1 15,5-1 0-15,0 1 0 0,5-1 0 16,3-3 0-16,5 11 1 16,-1-8-1-16,10 4 0 15,-1-7 0-15,5-4 0 0,3-4 0 16,5 0 0-16,5-4 0 16,-1 0 0-16,4-3 0 15,5-1 1-15,-4-11-2 16,-5 1 1-16,5-5 0 15,-1-4 0-15,5-7-1 16,4-3 1-16,4-5-1 0,-4-3 0 16,5-1 0-16,-5-3 0 15,0-4-1-15,-4 4 1 16,-5-7-1-16,1-5 1 16,-9 1 0-16,0-5 0 15,0-3 0 1,0 0 1-16,-4-4-1 15,0 1 1-15,-1-9-1 16,-3-3 0-16,-1 7 0 16,-3 1 0-16,-1-1 0 15,0 0 0-15,0 5 0 0,-4 3 0 16,-4 7 0-16,0 1 1 16,0-12-1-16,-5 8 0 15,-4-1 0-15,1 1 0 0,-1 11 0 16,-4-4 0-16,-5 4-1 15,1 4 1-15,-4 0-2 16,-5 4 1-16,-4 3-1 16,-5 4 0-16,-3 12-3 31,-5 3 1-31,-8 8-4 0,12-4 1 16,-17 8-6-16,1-4 1 15</inkml:trace>
  <inkml:trace contextRef="#ctx0" brushRef="#br0" timeOffset="26324.2376">19581 10185 23 0,'0'8'11'0,"4"-19"-8"0,-4 11 11 15,0 3-12-15,0 1 1 0,0 0 2 16,-4 0 1-16,0 0-7 15,-5 3 0-15,-4 4 4 16,-4 5 1-16,-4 3-2 16,0-1 1-16,-5 5-1 15,5-4 0-15,-5 8 0 16,5-5 0-16,0-7-1 0,-1 4 1 16,5 4 0-16,5-4 0 31,3 4 0-31,5-1 0 15,8-3 0-15,9-4 1 0,8 0-1 16,13-3 0-16,5-8-1 16,7 3 1-16,6-3-1 15,7-4 1-15,1 0-2 16,-1 0 1-16,-7-4-1 16,-1-3 1-16,-5 7-1 0,-3-4 0 15,-9-4-2-15,-4 4 0 16,-5-3-2-16,-8 3 0 15,1 0-3-15,-6-3 0 16,-3 3-4-16,-5-7 0 0,5-4-2 16,-1-4 1-16</inkml:trace>
  <inkml:trace contextRef="#ctx0" brushRef="#br0" timeOffset="26740.0639">19964 9917 36 0,'-8'4'18'0,"12"11"-25"0,-4-15 35 15,0 3-25-15,-4 1 1 16,-1 8 1-16,1 7 0 16,-4 3-7-16,-5 12 1 15,4 4 5-15,-3 8 0 0,-5 6-2 16,-1 5 0-16,10 8 0 16,-5 10 0-16,0-3-1 31,1 4 1-31,-1-1-2 15,4-6 1-15,1-1-1 16,-1-8 0-16,1-7-1 16,4-7 0-16,4-9-3 15,-5-6 0-15,5-12-8 0,5-8 1 16,7-11-3-16,1-8 1 16</inkml:trace>
  <inkml:trace contextRef="#ctx0" brushRef="#br0" timeOffset="31861.2132">22979 10552 26 0,'-21'-3'13'0,"4"-9"-10"0,13 1 14 0,-1 0-13 16,1 7 0-16,-4-4 2 16,3 1 1-16,1-1-9 15,0 1 1-15,0-1 5 16,-1 0 0-16,5 1-2 16,5-1 0-16,3 1-2 15,1-1 1-15,8 1-1 0,8-1 1 16,1 4-1-16,4 0 0 15,-5 4-1-15,1 0 1 16,-1 0 0-16,-3 0 1 16,-5 8-1-16,0 0 0 15,-5-1 0-15,1 8 0 16,0 8 0-16,0 0 1 16,-5 3-1-16,-4 4 0 0,-4 1 0 15,-4-5 0-15,-4 1-1 16,-5 3 0-16,-4 8 0 15,-4-4 0-15,-5-8 0 16,0 1 1-16,5-8 0 16,4-4 0-16,4-4 1 15,5 1 0-15,8-5 1 16,8 1 0-16,5-5 1 16,13 1 0-16,-1-4 0 15,9 0 1-15,5 4-1 16,3 0 1-16,5 3-2 15,0 1 0-15,-4-4-3 16,-5-1 0-16,-4 1-5 0,-9 0 1 31,-3 0-10-31,-5-4 1 16,-4 0-1-16,-13-12 1 16</inkml:trace>
  <inkml:trace contextRef="#ctx0" brushRef="#br0" timeOffset="32278.8873">23801 10288 39 0,'-8'11'19'0,"16"0"-29"16,-8-7 39-16,-4 4-27 16,-5 3 1-16,5 0 1 0,-4 1 1 15,3-1-5-15,5 0 0 16,5 8 3-16,3-4 1 15,9 1-1-15,0 6 1 0,9-3-1 16,12 0 0-16,13 0-2 16,-4 4 1-16,0-8-2 15,-9-4 1-15,-4 4-5 16,5-7 1-16,-5-4-4 16,0-4 0-16,0-4-5 15,-9-4 0-15,5-14-2 0,-4-1 1 16</inkml:trace>
  <inkml:trace contextRef="#ctx0" brushRef="#br0" timeOffset="32645.7788">24014 10144 39 0,'-4'15'19'0,"0"-8"-23"15,4-3 39-15,-5 4-31 0,1-4 1 16,0 7 1-16,0 8 0 15,-1 11-8-15,1 8 0 16,0 15 6-16,4 7 0 16,-5 5-2-16,1 10 0 15,0 1-1-15,4-4 0 16,0 4-1-16,-4-4 1 16,4-12-4-16,0-7 0 15,0-4-8-15,0-11 1 0,8 4-5 16,1-27 0-16</inkml:trace>
  <inkml:trace contextRef="#ctx0" brushRef="#br0" timeOffset="36666.3004">19930 11040 26 0,'0'-3'13'0,"9"-24"-11"0,-5 20 13 16,0-1-11-16,-4 1 1 0,-4 3 2 16,0 0 0-16,-5 0-9 15,1 4 1-15,-1 0 5 16,1 4 1-16,-5 4-3 15,0-1 1-15,-4 4-2 0,-4 5 1 16,-1-1-2-16,-3 7 1 16,-5 1 1-16,0 4 1 15,-4 10-1-15,-4 5 0 0,-1 0 1 16,1 11 0-16,0 0-1 16,0-4 1-16,3 8-2 15,1-1 1-15,9 1-1 31,4 0 0-31,8-4-1 16,4 4 1-16,9-1-1 16,0-3 0-16,9-7-1 15,4-1 1-15,-1 0 0 0,5-7 0 16,9-4 0-16,-1-3 0 16,1-5 0-16,4-3 0 15,4-4 0-15,0-4 1 0,0-11-1 16,0-4 1-16,4-8-1 15,-4-7 0-15,1-8 0 16,-10 8 0-16,1-11 0 16,-9 7 1-16,0-12-1 15,-5 1 0-15,-3-4 0 16,-5 0 1-16,-4 4-1 16,0 3 1-16,-8 1 0 0,-5 3 0 15,-8 4 0-15,-9 0 0 0,0 12 0 16,-4 3 1-16,0 8 0 15,-4-1 1-15,4 24 0 16,-1 11 0-16,-3 7-1 31,0 16 0-31,-1-5 0 16,1 9 0-16,4-1-4 16,4-3 1-16,9-8-7 0,4-16 1 15,4-6-11-15,13-12 1 16,9-16-2-16,3-29 1 15</inkml:trace>
  <inkml:trace contextRef="#ctx0" brushRef="#br0" timeOffset="40487.064">23167 11362 10 0,'0'0'5'0,"12"-15"-3"0,-12 15 5 16,0 0-3-16,0 0 0 0,0 0 2 15,0 0 0-15,0 0-8 16,0 0 1-16,0 0 5 16,0 0 1-16,0 0-3 15,0 0 1-15,0 0-1 16,0 0 1 0,0 0-1-16,0 0 0 15,5 4 0-15,-5-4 0 16,0 0 0-16,0 0 1 15,0 0 0-15,0 0 0 0,0 4-1 16,0-4 1-16,0 0 0 16,0 0 0-16,0 0-1 15,0 0 0-15,0 0 0 16,4 0 0-16,-4 0 0 16,0 0 0-16,0 0 0 15,0 0 1-15,0 0-1 0,0 3 1 16,0-3-2-16,0 0 1 15,0 0-1-15,0 0 0 16,0 0 0-16,4 4 1 0,0-4-2 16,1 4 1-16,-1 0 0 15,4-4 0-15,1 3 0 32,4 1 0-32,4 0-1 15,4-8 1-15,5 4-1 16,3-4 1-16,1 1-1 15,0-1 0-15,-4 0 0 16,-1 0 1-16,1-3-1 0,-5 3 0 16,0 4 0-16,-4-4 1 15,-4 4-1-15,0 0 1 0,4 0-1 16,-4 0 1-16,-5 0-1 16,1 4 1-16,-1-4-1 15,-8 0 1-15,5 0 0 16,-5 0 0-16,0 0-1 15,0 0 1-15,0 0 0 0,0 0 1 16,0 0-1-16,0 0 0 16,0 0 0-16,-5 0 1 15,5 0-1-15,-4-4 0 16,0 4-1-16,-1-4 1 16,1 4-1-1,-4-3 0-15,-1 3-1 16,-4-4 1-16,-4 4-1 15,0-4 1-15,-4 4 0 16,-5 0 0-16,-3-4-1 16,-1 4 1-16,0 0 0 15,0 0 0-15,0 4 0 16,1 0 1-16,7 0-1 16,1-1 0-16,4 5-1 0,0 0 1 15,-4 7-1-15,-1 4 1 16,1 3-1-16,0 5 1 15,0-5-1-15,-1 1 1 0,5-4-1 16,9 4 1-16,3-1 0 16,5-3 0-16,5 0-1 15,3 0 0-15,1 0 1 0,8 0 0 16,0 0 0-16,0 0 0 16,0 0 0-16,0 0 0 31,4-8 0-31,0 0 0 15,1 5-1-15,-1 6 1 0,0 1 0 16,1-4 0-16,3 7 0 16,-8-3 0-16,-4 0 0 15,-4-4 0-15,-5 3 0 16,-8 1 0-16,-9 4 0 16,-4-1 0-16,-13 1 0 15,4-1 1-15,-8 1-1 0,-8-1 1 16,-9 0-1-16,-1-10 0 15,-3-5-1-15,0-3 1 16,-1-1-3-16,5 1 0 0,4-5-6 16,5-6 1-16,8-9-6 15,13-3 0-15,12-4-3 32,9-15 1-32</inkml:trace>
  <inkml:trace contextRef="#ctx0" brushRef="#br0" timeOffset="41183.0917">24086 11211 38 0,'5'-8'19'0,"-10"-3"-22"0,1 7 36 0,-4 4-29 15,-1 0 1-15,-4 4 1 16,-4 3 1-16,-4 5-9 16,0 3 0-16,-9 4 7 15,-4 7 0-15,-9 5-3 16,1 6 1-16,-5 5-2 15,4 7 1-15,5 4-1 16,0 0 1-16,4 0-2 16,0 0 0-16,8 0 0 0,5 0 0 15,8 0 0-15,4-4 0 16,9-3 0-16,9 3 0 16,4-11 0-16,4-4 0 0,8-4 0 15,9-7 0-15,5-1 0 16,-1-10 0-16,0-1 0 15,5-11 0-15,4-8 0 16,0-3 1-16,4-4-1 16,-4-4 1-16,-1-4-1 15,-7-3 0-15,-5-1 0 16,-4 1 0 0,-5-1-1-16,-4-7 1 15,-8 8 0-15,-4 3 0 16,-9-3 1-16,-9 3 0 0,-8 4 0 15,-4 4 1-15,-9 4 0 16,-4 11 0-16,0 3 0 16,-4 12 0-16,-1 16 0 15,-3 7 1-15,-9 11-2 16,-1 8 1-16,6 3-2 16,3 1 1-16,9 3-2 15,4-4 0-15,5-10-5 0,3-9 0 16,10-7-10-16,-1-7 1 15,13-12-3-15,8-19 0 16</inkml:trace>
  <inkml:trace contextRef="#ctx0" brushRef="#br0" timeOffset="46759.4496">19547 12614 18 0,'0'8'9'0,"4"-19"-9"16,-4 11 10-16,0 0-8 0,0-4 1 15,0 4 1-15,-4 0 0 16,0 0-5-16,-1-4 1 16,1 8 3-16,0-4 0 0,0 0-1 15,-1 0 1-15,1 4-1 16,0-4 1-16,4 3 0 15,0-3 1-15,0 4-1 16,0-4 1-16,0 0 0 16,0 0 0-16,4 0 0 15,5 0 1-15,-1 0-2 16,5-4 1-16,4 1-1 16,0 3 0-16,4-4-1 0,0 4 1 15,5 0-2-15,-5-4 0 16,9 8 0-16,-4 0 0 0,-1-1-1 15,5 5 0-15,-4 0 0 32,-1-1 0-32,-4 4 0 15,5-3 1-15,-5 3-1 16,1 8 0-16,-5 0 1 16,-5 0 0-16,1 0-1 0,-4 8 1 15,-5-5 0-15,-4 1 0 16,-4 7-1-16,-5-3 1 15,-4 3-1-15,-4-4 0 0,0 1 0 16,-8-1 1-16,-1-3-1 16,-4 0 0-16,-4-4 0 15,5-4 0-15,7-4 0 16,1 1 0-16,4-5 0 16,4 1 1-16,0-5-1 15,1 1 0-15,7 4 0 16,5-1 1-16,13 5-1 15,-4-5 0-15,3 8-1 16,10-3 1 0,-1 3 0-16,5 0 0 15,-1 8-1-15,-4-8 0 16,1 4 0-16,-1 4 1 0,-4-1 0 16,0 1 0-16,-4 0 0 15,0 11 0-15,-5 0 0 16,-4-8 1-16,1 4-1 15,-5 1 1-15,0-1-1 0,-5 4 0 16,-3-4 0-16,-1 1 0 16,1-5 0-16,-5-3 0 15,-4 0-1-15,-4-8 1 16,-1 0-1-16,-7 0 1 16,-5-8 0-16,-5 1 0 0,-3 0 0 15,-9-5 0-15,4 1 1 16,-4 0 1-16,-1 0-1 31,6-4 1-31,-1 0 0 16,4 4 0-16,1 3-1 0,3 1 0 15,-3-1-2-15,3 8 0 16,1-7-5-16,-5 3 0 16,5-7-9-16,0 4 0 0,8-5-2 15,-4-6 0-15</inkml:trace>
  <inkml:trace contextRef="#ctx0" brushRef="#br0" timeOffset="49961.863">23167 12626 13 0,'-5'4'6'0,"-3"-12"-6"16,4 4 7-16,-5 4-4 15,1 0 1-15,-1 4 1 0,1-4 1 16,-5 4-7-16,4 3 0 16,-4-3 5-16,-4 0 1 15,0 0-2-15,0 7 1 0,0-3-1 16,0-5 0-16,0 5-1 16,0 3 1-16,4-7-1 15,1 4 1-15,-1-8-1 16,4 7 0-16,1-3 0 15,-1 0 0-15,5-4 0 32,0 4 0-32,0-4-1 15,-1 3 1-15,1 1-1 16,4 0 1-16,0 0-1 0,0-4 1 16,0 3-1-16,0-3 0 15,0 0 0-15,0 0 1 0,0 4-1 16,0-4 1-16,0 0 0 15,0 0 0-15,0 0-1 16,0 0 1-16,0 0-1 16,0 0 0-16,0 0 0 15,0 4 1-15,0-4-1 16,0 0 0-16,0 0-1 16,0 0 1-16,0 0-1 0,0 0 1 15,4 4-1-15,-4 0 0 16,0-4 1-16,0 0 0 15,0 0-1 1,0 0 1-16,5 3 0 16,-5-3 0-16,0 0 0 15,0 0 0-15,0 0 0 16,0 0 0-16,0 0-1 16,0 0 1-16,0 0 0 15,0 4 0-15,0-4 0 0,0 4 0 16,0-4-1-16,0 4 1 15,0 3 0-15,0-3 0 0,0 0 0 16,-5 0 0-16,5 3 0 16,-4 1 1-16,4-4-1 15,-4 3 0-15,0 1-1 16,-1-1 1-16,5-3 0 16,-4 4 0-16,4 3-1 31,0-3 0-31,-4-5 1 15,4 1 0-15,0 0-1 0,0 0 0 16,0-4 0-16,0 0 0 16,0 0 0-16,0 0 0 0,0 0 0 15,0 0 0-15,0-8-1 16,0 1 1-16,4-5-1 16,-4-3 1-16,4 0 0 15,1 0 0-15,-1 0-1 16,0 0 1-16,0-1 0 15,-4 1 0-15,0 0 0 16,5 0 0-16,-5 0 0 16,4 0 1-16,-4 3-1 0,4-3 1 15,0 0-1-15,1 4 1 16,-5-1-1-16,0-3 1 16,0 4-1-16,4 3 1 0,-4 1-1 15,0 7 1-15,0 0-1 16,0 0 1-16,0 4 0 31,-4 3 0-31,-1 5-1 16,1 6 1-16,-4 9-1 15,-1 3 1-15,1 8-1 0,-5-8 1 16,0 8-1-16,0 0 1 16,0 4-1-16,1-5 1 15,3 1-2-15,1-4 1 0,-1-3 0 16,5-9 0-16,0 1 0 15,4-8 0-15,0 4-1 16,4-4 1-16,4-4-1 16,9-7 1-16,5 8-1 15,3-9 0-15,9 1 0 0,13-4 1 16,0 0-1-16,0 0 1 16,4 0 0-16,0-4 0 15,9 1-1-15,-1 3 0 31,1 0-2-31,0-4 1 16,-14-4-4-16,-7-3 0 0,-5-4-5 16,-9-4 1-16,-12-8-8 15,-4 1 0-15</inkml:trace>
  <inkml:trace contextRef="#ctx0" brushRef="#br0" timeOffset="50395.5205">23103 12577 39 0,'-22'22'19'0,"35"-18"-25"0,-13-4 28 16,0 4-17-16,4 0 0 15,1 3 4-15,-5 1 0 16,0 3-11-16,4 0 1 16,-4 5 7-16,0 14 1 15,0 4-3-15,-4 0 1 0,4 0-3 16,0 8 0-16,0 7-1 16,-5-4 1-16,5 4-2 15,0-3 1-15,0 3-1 16,0 4 1-16,-4-8 0 15,4 5 1-15,0-5-2 16,-4 0 1-16,0-3 0 16,-1 0 0-16,1-8-1 0,0-4 1 15,0-7-3-15,-1-4 0 0,-3-8-4 16,4-7 0-16,-1-8-5 31,5-23 0-31,5-18-6 16,7-12 0-16</inkml:trace>
  <inkml:trace contextRef="#ctx0" brushRef="#br0" timeOffset="51229.4816">23822 12497 30 0,'5'4'15'0,"12"-19"-10"0,-13 3 20 16,0 12-21-16,5-7 0 16,-1-1 1-16,1 5 1 0,-1-1-7 15,1 4 0-15,-1-8 6 16,9 4 0-16,-4 1-2 15,0 3 1-15,0 0-2 16,4 3 1-16,0 1-1 16,0 4 1-16,4 7-2 15,-4 4 1-15,0 7-1 16,0-3 1-16,-4 3 0 16,-4 5 0-16,-5-1 0 15,-4 4 1-15,-9 4-1 0,-4 0 1 16,-8-4-1-16,-4-4 1 15,-1 4-1-15,1 4 0 0,-1-4-1 16,0-4 1-16,-8-3-2 16,9-5 0-16,-5 1 0 15,4-4 0-15,5-4-1 16,4-3 1-16,4-5-1 16,9 1 1-16,0-5 0 31,12 1 0-31,5-4-1 15,4 4 1-15,0-4-1 0,4 0 0 16,1 0 1-16,8 0 0 16,4 4 0-16,0 0 0 15,0 3 0-15,0 1 0 16,0-5 0-16,-4 5 1 0,0 0-2 16,-5 7 1-16,1 4-2 15,-1 3 1-15,1 9 0 16,-5-5 0-16,0-3 0 15,-4 3 0-15,-4 1 0 0,-4-1 0 32,-1 12 1-32,-8 0 0 15,-4-8 1-15,-5-3 0 16,1-5 0-16,-1 1 0 16,-3 0 1-16,-10 0 0 15,-3 3 0 1,-14 0 1-16,-7 5 0 15,-10-1 0-15,-3-3-1 16,-10 7 1-16,-7-4-2 16,8-4 1-16,0 5-6 15,-1-9 0-15,6-3-10 0,-6-11 1 16,14-12-8-16,12-7 0 16</inkml:trace>
  <inkml:trace contextRef="#ctx0" brushRef="#br0" timeOffset="55746.8556">19896 14196 25 0,'-4'15'12'0,"8"-11"-11"15,-4-4 12-15,0 0-11 16,-4 4 1-16,4-1 3 31,-4 1 0-31,-1-4-7 0,-3 4 1 0,-1 4 4 16,1-1 0-16,-9 4-1 15,0 1 0-15,-5 7-1 16,-3-4 0-16,-5 0-1 0,0 4 1 16,5 4 0-16,-5-1 0 15,0-3 1-15,0 0 0 32,0 8-1-32,-4 3 1 15,0 4 0-15,0 0 0 0,4 8 0 16,1-5 0-16,3 13-2 15,5-1 0-15,4-4 0 0,0 8 0 16,8 4 0-16,5 0 0 16,4-8-1-16,8 0 1 15,9-4-1-15,0 1 0 0,5-8 0 16,3-4 1-16,5 0-2 31,0-4 1-31,4-7 0 16,0-4 0-16,9-4 0 15,-1-8 0-15,1-7-1 0,4-3 1 16,-5-9 0-16,1-10 0 16,-5-1-1-16,0-4 1 15,5-3 0-15,0-8 0 0,-5-11-1 16,-4 0 1-16,-4 4 0 16,0-12 0-16,-5 8-1 15,-3-4 1-15,-1-4 0 16,-4-11 0-16,0 7 0 15,0 4 0-15,-4 4 0 16,-1 1 0 0,-3 2 0-16,-5 5 0 15,-4 7 0-15,-4 8 0 16,0 0 0-16,-5 3 1 16,-4 1-1-16,-8 10 1 0,-9 1-1 15,-4 4 0-15,-4 3 0 16,0 8 0-16,-1 4-1 15,-3 8 1-15,-1-1-2 16,-4 8 0-16,-4 7-2 16,4 1 1-16,0-1-3 15,1-3 1-15,-1 0-8 0,8-8 1 16,5 0-1-16,5-11 0 16</inkml:trace>
  <inkml:trace contextRef="#ctx0" brushRef="#br0" timeOffset="59952.686">23230 14536 17 0,'-8'4'8'0,"4"0"-7"15,4-4 9-15,0 0-8 0,-5 0 1 16,1 4 0-16,0-4 1 15,0-4-5-15,-5 8 0 16,1-4 3-16,-1 0 1 16,1 4-1-16,-1-4 0 0,1-4 1 15,-5 4 0-15,0 4 1 16,5-8 0-16,-5 0 0 16,4 4 1-16,-4 4 0 15,5 0 0-15,-1 3 0 16,-3 1 0-1,-1 3 0-15,0-3 0 16,0-1 0-16,-4 12 0 16,4 4-2-16,1 11 1 15,-1 15-2-15,0 0 1 16,-4 12-1-16,0 3 0 0,-4 8-1 16,0 7 1-16,3-7-1 15,1 0 0-15,-4-7-2 16,4-9 0-16,0 1-3 15,4-19 1-15,5-8-5 16,4-15 0-16,4-19-5 0,8-18 0 16,9-16-3-16,0-23 0 15</inkml:trace>
  <inkml:trace contextRef="#ctx0" brushRef="#br0" timeOffset="60634.5126">23554 14449 28 0,'-17'12'14'0,"13"-12"-17"16,0-4 22-16,-1 8-15 15,-3-4 0 1,-5 4 3-16,-4 3 0 16,-4 1-8-16,-5 11 0 15,-4 7 6-15,1 1 0 0,-6 10-3 0,6 1 1 16,-10 11-2-16,10 1 1 16,-1-1-2-16,8 8 0 31,1-1-1-31,13 1 1 0,3 4-1 15,10-8 1-15,3-4 0 16,5 0 0-16,4-7 0 16,8-8 0-16,5-8 0 15,9-3 1-15,7-4-1 16,-3-12 1-16,4-3 0 16,0-12 0-16,4-7-1 0,-4-7 1 15,0-9-1-15,-1 5 1 16,-3-4-2-16,-5-4 1 15,-4-4-1-15,-4 0 1 0,-9 4 1 16,-3-4 0-16,-1 0 0 16,-5-3 0-16,-3-5 0 15,-5 5 1-15,0-9-1 16,-8 1 0-16,0-4-1 16,0 4 0-16,-5 4-1 15,1 3 1-15,-5 4-1 0,-9 0 0 47,-29 4 2-47,0 12 0 16,-13 6 0-16,-12 13 0 15,-5 10 0-15,8 5 1 16,1 10-4-16,-13 5 0 0,4 11-10 16,0 3 0-16,-4 8-2 15,8-15 0-15</inkml:trace>
  <inkml:trace contextRef="#ctx0" brushRef="#br0" timeOffset="65136.8445">18555 9671 18 0,'-5'-8'9'0,"10"-3"-3"0,-5 11 9 15,0 0-12-15,0 0 0 16,0 0 3-16,0 0 1 0,0 0-8 15,0 0 0-15,0 0 4 16,0 0 1-16,0 0-2 16,8 4 1-16,1 3-3 15,3 1 1-15,5-1-1 16,5 5 1-16,3-5-1 16,5 1 0-16,4-1 0 15,0 5 1-15,0 3-1 16,0 0 0-16,5 4 1 15,3-4 0-15,5 4 0 0,-4 0 1 16,4 0-1-16,4-8 1 0,-5 1-1 16,6-1 0-16,3 0 0 15,5-3 0-15,-9 3 0 16,0-3 0-16,0-1-1 16,4 1 1-16,1-1-1 31,-1 1 1-31,0 0 0 15,5-1 0-15,-5 1-1 16,5-8 1-16,0 4-1 0,3-4 0 16,1 0 1-16,0 0 0 0,0-4 0 15,-4 4 1-15,-5 0-1 16,5 0 1-16,-9 4 0 16,0-4 0-16,-4 3-1 15,4 1 1-15,0 0-2 16,0 0 1-16,0 3-1 15,-4 1 0-15,4-1 0 0,4 1 0 16,5-8 0-16,-5 7 1 16,5-3-1-16,-5 0 0 15,1 0 0-15,3 0 0 16,1 3 0 0,0-3 0-16,-1-4 0 15,9 0 1-15,9-4-1 16,0-3 0-16,-5-5 0 15,5 8 0-15,-5-3 0 16,5-1 0-16,-5 1 0 16,1-1 0-16,3 1 0 15,1-1 0-15,-5 4 0 0,-4-15 1 16,-4 12-1-16,0-1 1 16,0 1-1-16,0 3 1 15,-4 0-1-15,-5 0 1 16,5 4-1-16,-9 0 1 15,0 0-1-15,0 0 0 0,0 4 1 16,-4-4 0-16,-5 4 0 16,1-4 0-16,-5 0-1 31,1 4 1-31,3-1 0 0,-3 1 0 16,-1 0-1-16,9 4 0 15,-9-5 0-15,0 1 0 16,-4 4 0-16,5-4 0 0,-1-1 0 15,5 1 0-15,-1 0 0 16,5-4 1-16,0-4-1 16,-4 4 0-16,-5 0 0 15,0-4 1-15,1 4-1 16,3 0 1-16,5 0-1 16,-4 0 1-16,-1-3-1 0,-4-1 1 15,1-8-1-15,-1 9 1 16,0-5-1-16,-4 4 1 15,1-3-1-15,-1-5 1 0,-5 5-1 16,1-8 0-16,4 0 0 16,-8-1 0-16,-1 1 0 31,1-4 1-31,-5 4-1 16,5-4 0-16,-1 4 0 15,-3 0 0-15,-1 0 1 16,-4-4 1-16,0 0-1 0,-4-4 1 15,0 1-1-15,-1-5 0 16,1 4 0-16,0-3 1 16,0 3-2-16,-1-3 0 31,-3-16 0-31,-1 4 0 16,-3 0 0-16,-5 4 0 15,-5-3 0-15,-3-1 0 0,-5-4 0 16,-4 1 0-16,-4-1 0 15,0 0 1-15,-1 1-1 0,-3-5 0 16,-5 5 0-16,-8 7 0 16,-1-4 0-16,1 7 0 15,0 1 0-15,-1-8 0 16,1 8 0-16,4 0 0 0,-4 3 0 16,-1-3 0-16,-3 0 0 31,-5 0 0-31,0-1 0 15,4 1 0-15,-3 4-1 16,-1-5 0-16,-9 5-1 16,5-4 1-16,0 7 0 0,9 4 1 15,-5 4-1-15,-4 0 1 16,-5 3 0-16,-8-3 0 16,0 0 1-16,1 0 0 15,-6-4-2-15,-11 4 1 0,11 0 0 16,6 0 1-16,3 3-2 15,0 1 0-15,1 3 0 16,3 1 0-16,1 3 0 16,4 4 0-16,0 0 0 31,4 4 0-31,-4 0 1 0,-5-1 0 0,1 1-1 0,0 0 1 31,8 0 0-31,4-1 0 16,5-3 0-16,4 4 0 15,4 0 0-15,0 0 0 0,5 0 0 16,3-1 0-16,1 1-1 16,0 0 1-16,0 0 0 15,-1 3 0-15,-3-3 0 16,8 4 0-16,0-5-1 16,4 5 1-16,0-4 0 15,5 0 0-15,-1-1 0 16,1 1 0-16,-1 0 0 0,5 0 0 15,-1-4 0-15,1 3 1 16,0 1-1-16,4 0 0 16,-4-4-1-16,4 4 1 0,-5 0-1 31,5-1 1-31,0-3 0 16,0 0 0-16,0 0-1 15,0 0 1-15,0 0 0 16,5 0 0-16,-5 0 0 15,0 0 1-15,0 0-1 16,0 0 0-16,0 4 0 0,0-4 0 16,4 4 0-16,-4-4 0 15,0 4 0-15,0-4 1 0,0 4-1 16,0-4 0-16,0 3 0 16,0-3 0-16,0 0 0 15,-4 4 0-15,4-4 0 16,-5 0 0-16,1-4 0 15,0 8 0-15,4 0 0 0,0-4 0 16,-4 0 0-16,4 4 0 16,-5-4 0-16,5 3 0 31,-4-3 0-31,0 0 1 16,0-7-1-16,-1 11 0 0,1-4 0 15,-4 0 0-15,-1-4 0 16,1 0 0-16,-1 0 0 15,-4 4 1-15,-4 4-1 16,-4-4 0-16,-9 4 0 16,-4-4 0-16,-4 4-1 15,-5-1 1-15,-8 1-1 16,-9-4 1-16,1 4 0 16,-9 0 0-16,12 0 0 0,1 3 0 15,-5 4-1-15,-4-3 1 0,1 0-1 16,3-1 0-16,-4 5 0 15,0 3 1-15,-4 4-2 16,-4-4 1-16,12 4 0 16,-4-4 1-16,0-4-1 15,5 0 1-15,-1 5-1 32,0 3 1-32,5-4 0 15,0 0 0-15,4-4-1 0,-5 8 1 16,5 0-1-16,0 0 1 15,4 4-1-15,0-4 1 0,5-4-1 16,-1 0 0-16,1 0 1 16,-1-8 0-16,0 1 0 15,1 3 0-15,-1 1-1 16,5-1 1-16,-9 4-1 16,4-3 0-16,1 3-1 15,-1 4 1-15,1-4 0 0,3 4 0 16,5-4 1-16,0 0 0 15,4 0-1-15,1 0 1 16,-1 8 0-16,4 3 0 0,1 1 0 16,-9-1 0-16,0 8 0 31,0-3 1-31,8-5-1 16,0 4 0-16,5 4 0 15,-4 1 0-15,12-1 0 16,4 0 0-16,5 3 0 15,8 5 0-15,5 0 0 16,4 3 0-16,4 8-1 0,12-4 1 16,-7 0-1-16,3-3 1 15,1-1-2-15,-1-7 1 16,-3 0-3-16,-1 0 1 16,0-12-7-16,5 5 0 0,-1-5-3 15,1-18 0-15</inkml:trace>
  <inkml:trace contextRef="#ctx0" brushRef="#br0" timeOffset="68120.5961">24035 14060 26 0,'22'19'13'0,"3"7"-12"0,-16-22 20 0,-1 3-19 16,1 1 1-16,-1 0 0 16,-3 3 0-16,-1 0-4 15,-4 1 1-15,0-1 3 16,0 0 1-16,-4-3-1 15,-5-4 0-15,1 3 0 0,-1 1 0 16,-4-1 0-16,0 1 1 16,-4 0-1-16,0-1 1 15,-4 1 0-15,-4-5 1 16,-1 5 1-16,0-4 0 16,-12 0-1-16,0-1 0 15,-18-10-1 1,1-1 1-16,0 4-2 15,-5 1 1-15,-4-9-3 16,-4 1 0-16,4-4-1 16,-4 3 1-16,-4-3-1 15,3 0 0-15,1-4 0 16,4 8 0-16,1-8-1 16,-1 4 1-16,0 4-1 15,4-5 1 1,1-2-1-16,-1-1 1 15,-4 0-1-15,0-4 1 16,0 0-1-16,0 1 0 0,-4-5 1 16,-4-7 0-16,0 8 0 15,-1 7 0-15,5-8 0 0,0 1 0 16,0-1-1-16,-5 1 1 16,5-5-1-16,0 5 1 0,-4 3-1 15,-5 1 1-15,0 6 0 16,1 1 1-16,12 4-1 15,-4 3 0-15,4 1-1 32,0-1 0-32,4 4 0 15,1-3 0-15,-1 7-1 16,-4 0 0-16,-8 0 1 16,-5 0 0-16,5 0 0 0,4 4 1 15,-5-1 0-15,1 1 0 16,4 4-1-16,0 3 1 15,-1 4-1-15,-3 8 1 0,4 3-2 16,0-3 1-16,0 7 0 16,-5 1 0-16,1 3 0 15,-5 0 0-15,5 4 0 16,-1-1 1-16,-3 9-2 16,3-1 1-16,5 4-1 15,0-3 1-15,0 7-1 0,4 0 1 16,-4 4 0-16,0 3 0 15,0 4 1-15,12 5 0 16,5-5 0 0,9-4 1-16,7 5-1 15,14-5 1-15,4 5-1 16,9 3 0-16,8 0 0 16,8-8 1-16,5 16-1 15,8-8 0-15,13 4 1 16,0-4 0-16,13 0-1 15,0-4 1-15,13 5 0 16,4-1 0-16,8-4-1 0,5-7 1 16,4-12-1-16,4 4 1 15,4 4 0-15,1-11 1 16,8-4-1-16,-5-4 0 0,1-4 0 16,0-3 1-16,-1-5-1 15,1-3 1-15,0 0 0 16,-5 0 0-16,0-4-1 31,1-3 1-31,-1-5-1 0,-3-7 0 16,3 8 0-16,0-8 1 15,-8 0-2-15,0 0 1 16,4 3 0-16,-4-3 0 16,0 0-1-16,4-3 1 0,1 6-1 15,-10 1 1-15,-3 0 0 16,-1-4 0-16,0-4-1 15,1 4 0-15,-1 0 0 16,-4 0 1-16,9-4-1 16,-5 4 0-16,1 0 0 15,-5 4 0-15,-4 0 0 0,-5 0 0 16,1 0 0-16,0-4 1 16,-1 0-1-16,-3 0 1 15,-1 3-1-15,0-3 1 0,-4 0-1 16,1 0 0-16,3-3 0 15,-4-5 0-15,0 0 0 16,0 1 0-16,0-4-1 16,5-5 1-16,-1 1-1 31,5-7 1-31,-5-1-1 16,-4-4 1-16,4 1 0 15,-3-1 0-15,-1 1-1 0,0-4 1 16,-4-4 0-16,-5-4 0 15,1-4 0-15,-1 8 0 16,-3-8-1-16,-1-3 1 16,5 0 0-16,-5-5 0 0,0 1-1 15,1 4 1-15,-5-12 0 16,-4 12 0-16,-5 7 0 16,1-4 0-16,-5 1-1 15,-4-1 1-15,-4 0 0 0,-1 5 0 16,1-5-1-16,-4-3 1 15,-9-5 0-15,0 1 0 32,0 4-1-32,0-1 1 0,-4 1-1 15,-1-8 1-15,1 4 0 16,-5 11 0-16,-3-4-1 16,-1 1 1-16,0-1-1 15,-4 1 0-15,4-1-1 16,1 8 1-16,3-4-1 15,1 0 0-15,-1 4-1 0,1 4 1 16,-1 3-1-16,0-3 0 16,1 0-1-16,-5 0 1 15,0 3-3-15,1 1 1 0,-1-8-6 16,0-16 0-16,5 1-4 16,3 4 1-16</inkml:trace>
  <inkml:trace contextRef="#ctx0" brushRef="#br0" timeOffset="96295.7102">9454 14567 18 0,'-4'-4'9'0,"17"-34"-9"0,-13 31 9 0,4-5-7 16,0 1 0-16,-4 3 3 15,-4 1 1-15,0-1-6 16,-1 1 1-16,-3-1 4 16,-1 0 0-16,-4 1-1 0,1-1 1 15,-5 1-2-15,-5-5 1 16,5 5-3-16,-4-5 1 15,0 5-1-15,-5-1 1 0,-4 1-2 16,-4-1 1-16,0 1-1 16,0-1 1-16,-4 0 0 15,4 1 0-15,0-1-1 16,0 5 1-16,-5-1-1 16,-3 4 1-16,-1 0 0 15,-4 4 1-15,5-1-1 31,-5 5 0-31,13-1-1 16,-9 1 1-16,1 3-1 0,-9 5 1 16,4-1-1-16,-4 0 0 15,8 4 0-15,0 0 0 16,5 3 1-16,0 5 0 16,-1-1 0-16,1 1 1 0,0-1-1 15,-5 12 1-15,9 0 0 16,0 4 0-16,4 3-2 15,0-11 1-15,1 4-1 0,3 7 1 16,1 1-1-16,-1 3 0 16,0 8 0-16,1-4 0 15,4 0 0-15,4 3 0 16,0 1 0-16,-5-4 1 16,5 8-1-16,4-5 1 15,1-3-1-15,3 4 0 16,5-4 0-16,4-4 0 0,4 4 0 31,5-4 0-31,3 4 0 16,1-4 1-16,4-7-1 15,0 0 1-15,9-1-1 0,-9-3 0 16,4-4 0-16,0 4 1 16,5 0-1-16,0-4 0 0,3-8 0 15,5-7 0-15,0 0 0 16,5-4 1-16,3-3-1 15,9-1 0-15,-4 0 0 16,4-3 1-16,1-4-1 16,3-4 0-16,-8 0 0 15,-5-8 0-15,5 4 1 0,0-7 0 16,0-8-1-16,0 0 0 16,0-7 0-16,-5-1 1 31,5 1-1-31,-9-12 1 15,5 0-2-15,-5-7 1 0,-4 7 0 16,0 4 1-16,0-4-1 16,0 0 0-16,-8-3 0 15,4-1 0-15,-5-3 0 16,1-5 0-16,-5 1-1 16,1-4 0-16,-1-7 0 0,0 3 0 15,-4 0 0-15,-4 0 0 16,4 1 0-16,-4-1 0 15,0 0 0-15,-1 4 1 16,1 4 0-16,-4 4 0 0,-1-8 0 16,1 3 1-16,3 5-1 31,-7 3 0-31,-1-7 0 16,-4 4 0-16,0-1 0 15,0-3 1-15,-4 15-1 16,-1 0 1-16,-7 4-1 15,3 0 0-15,1-1 0 0,-5 1 1 16,0 4-1-16,0-1 0 16,-4 4 0-16,-4 4 0 0,-5 1 0 15,-8 2 0-15,-4 1 0 16,-5 0 0-16,-3 4-1 16,-6 3 1-16,-7 4-3 15,-5 1 0-15,0 3-8 16,-4 11 1-16,-13 12-5 15,-13-12 1-15</inkml:trace>
  <inkml:trace contextRef="#ctx0" brushRef="#br0" timeOffset="288306.7335">19355 681 4 0,'-140'91'2'0,"-78"34"-5"0,155-125 3 0</inkml:trace>
  <inkml:trace contextRef="#ctx0" brushRef="#br0" timeOffset="289190.7108">15659 980 51 0,'-34'-19'25'0,"21"8"-38"0,9 11 50 0,-1 0-36 16,-12 0 1-16,-8 0 0 16,-9 4 0-16,-9 7-3 15,-8 12 1-15,-4 3 1 16,-5 12 0-16,-4 11-1 0,-8-3 1 16,-5 18 0-16,5-4 0 15,-1 12-1-15,9 4 1 16,9 0-1-16,8 7 1 15,13 0-1-15,9-7 0 0,8-8-1 16,8 4 1-16,9-15-1 16,9-12 1-16,3-3-1 31,10-1 1-31,-1-11 0 16,5-7 0-16,-1-8-1 15,5-11 1-15,-5 0 0 0,1-8 0 16,-5-7 0-16,-4-12 0 15,0-7 0-15,-8-8 0 16,-9 4 0-16,-4 0 0 16,-5 0 1-16,-8 7 0 0,-4 8 1 15,-13 12 0-15,-9 7 1 16,-4 11 0-16,5 19-1 16,-1 12 1-16,1 0-2 15,3 11 0-15,9 0-7 16,9-4 1-16,13-8-7 15,12-3 0-15,21-23-4 16,9-18 0 0</inkml:trace>
  <inkml:trace contextRef="#ctx0" brushRef="#br0" timeOffset="289607.7445">16263 802 38 0,'-4'-19'19'0,"4"4"-26"16,0 15 34-16,0-11-26 0,-4 0 1 0,0 3 2 15,-1 4 0-15,1-7-5 16,0 11 1-16,-5 4 4 16,5 3 0-16,-4-7-1 31,3 4 1-31,-3 15-2 16,-1-8 1-16,1 31 0 0,-5 11 1 15,-4 26-2-15,-4 23 1 0,-5 8 0 16,1 11 1-16,3 19-2 15,-3-4 1-15,3 1-2 16,1-13 1-16,4-10-6 16,4-12 0-16,5-3-12 15,8-24 0-15,-4-37-1 16,4-53 1-16</inkml:trace>
  <inkml:trace contextRef="#ctx0" brushRef="#br0" timeOffset="291893.784">18512 942 34 0,'-17'-11'17'0,"17"3"-20"16,0 8 29-16,-4-3-25 16,4 3 0-16,-5-4 1 15,5 4 1-15,-4-4-3 16,4 4 0-16,-4 0 2 15,0 0 0 1,4 0-1-16,0 0 1 16,0 0-1-16,0 0 1 15,-5 0 0-15,5 0 0 16,0 0 1-16,9-4 0 0,-1 0-1 16,5 1 1-16,0-1-1 15,8-4 0-15,5 5-2 16,12 3 1-16,9 0-2 15,4 0 1-15,-4 0 0 16,4 0 0-16,-4 3 0 16,0 5 0-16,-5-8 0 0,-3 4 0 15,-5-1 0-15,-4 5 0 16,-5-4 0-16,1 3 0 16,-5 1 0-16,-4-1 0 15,-4 5 0-15,0-8 0 0,-5 3 0 16,-4 8 0-16,1-3 0 31,-1-1 0-31,0 4 0 16,-8 8 1-16,-5 7-1 15,1 4 0-15,-5 8 0 16,-4-4 1-16,0 11-1 16,-4 8 0-16,-5 3 0 0,5 4 1 15,0 5-1-15,-1 6 1 16,1-3 0-16,0 4 0 0,4-12-1 15,-5 0 1-15,5-7-1 16,0-4 1-16,0-11-1 16,0-8 1-16,4-4-2 15,1 4 1-15,-1-15-2 16,4 0 0-16,1-4-3 16,4-4 1-16,-1 1-6 0,5-8 0 31,17-4-4-31,-4-16 0 15</inkml:trace>
  <inkml:trace contextRef="#ctx0" brushRef="#br0" timeOffset="294226.8291">19819 942 37 0,'-25'-19'18'0,"16"0"-22"15,9 12 31-15,-8-1-27 16,-5-3 0-16,-4 0 0 16,-4-1 1-16,-1 5-1 0,-7 3 1 15,3-4 0-15,-4 5 0 16,-4 3 0-16,-4 7 0 16,0 8 0-1,-5 16 1-15,0-1-2 16,1 23 1-16,8 15-1 15,4 0 1-15,4 15-1 16,9-3 1-16,5 7-1 16,3-8 0-16,13 8-1 15,9-11 1-15,8 7-1 16,9-3 1-16,8-12-1 0,1-4 1 16,3-11-1-16,1-8 1 15,4-11-1-15,0-3 1 16,4-5 1-16,4-22 0 0,-8-4-1 15,0-15 1-15,0 0 0 16,-5-12 0-16,1 1 0 16,-5-8 0-16,-8-8 0 15,-5-7 0-15,-7-8 1 16,-10-7 0-16,-8 3 1 16,-8-7 0-16,-10 0 0 0,-7-4 1 15,-9 0 0-15,-9 0 1 16,-8 4-2-16,-4 8 0 31,-1 14-2-31,-7 8 0 16,3 8-5-16,5 7 1 15,8 12-8-15,13 11 0 0,12 23-6 16,10-12 1-16</inkml:trace>
  <inkml:trace contextRef="#ctx0" brushRef="#br0" timeOffset="297764.8658">19662 3038 20 0,'13'0'10'0,"38"-15"-10"0,-39 8 11 15,1-1-10-15,4 1 1 32,0-1 1-32,-4 0 0 15,4 1-3-15,-4-5 0 0,-5 1 3 16,1 0 1-16,-1-4-1 15,-3-1 0-15,-1 1-1 16,-4 0 1-16,4 4-1 16,-4 0 1-16,-4 3-1 15,4-7 0-15,-9 0-1 16,-3-4 1-16,-1 4 0 0,0-1 0 16,-4-6 0-16,-4-1 0 15,0 8 0-15,-1-4 1 16,1 0-1-16,0 4 1 0,-5 4-2 15,9 7 1-15,0 0-2 16,0 0 0-16,-4 4-1 31,-5 0 0-31,1 8-1 16,-5 3 1-16,0 4 0 16,0 4 0-16,0 8 0 15,5-5 0-15,3 1 1 0,1 4 0 16,4-1-1-16,4 4 1 15,1-3 0-15,3-1 0 16,1 1-1-16,3-4 1 0,5-5-1 16,0 5 1-16,5 0-1 15,7 0 1-15,1-1-1 16,4-3 1-16,0-4 0 16,4 4 0-16,1-4-1 15,3-3 1-15,1-5 0 16,-1-3 0-16,1-4 0 15,0-8 0-15,8 1 0 0,0-16 0 16,0 12 1-16,0-8 0 16,4 0-1-16,-4 0 1 0,-12 0-1 15,-5-3 1-15,0-1 0 16,-5 4 1-16,-7 0 0 31,-1 4 0-31,-4 0 0 16,-4 3 1-16,-1 1-1 15,-3 3 1-15,4 1-1 16,-1 3 0-16,1 0-2 0,0 1 1 16,0 3-1-16,-1 0 1 15,1 0-1-15,0 0 1 16,0 3-1-16,-1-3 1 0,1 4-1 16,0 0 1-16,-1 3-1 15,1 1 1-15,0 3 0 16,4 1 0-16,0-1-1 15,-4 0 1-15,4 5-1 16,0-1 1-16,0-4-1 16,0 12 0-1,4 3 0-15,-4 4 1 16,4 12-1-16,0 11 0 16,5 0 0-16,-5 11 0 15,1 1 0-15,-1 7 1 0,-4 11 0 16,0 8 0-16,0-4-1 15,0-4 1-15,-4 0-1 16,4-7 1-16,-5-12-1 16,5-7 1-16,-4-12-1 15,0-7 1-15,-1-8-2 16,1-7 0-16,0-4-3 16,0-8 0-16,-1-7-8 15,14-11 1-15,4-24-5 0,0-18 0 16</inkml:trace>
  <inkml:trace contextRef="#ctx0" brushRef="#br0" timeOffset="298865.6939">22191 711 21 0,'-4'-18'10'0,"0"29"-7"16,4-19 9-16,0 1-10 16,0-1 0-16,0 1 2 15,-4 3 0-15,-1 4-5 16,5-8 1-16,-4 5 3 31,4 3 1-31,0-8-1 16,0 4 0-16,0 4-1 15,0 4 1-15,0-4-1 16,4 8 0-16,1-5 0 0,-1 9 0 0,4 3 0 16,1 7 0-16,-1 1-1 15,5 7 0-15,-4 16 0 16,-1 18 0-16,5 23-1 16,0 0 0-16,0 8 0 15,-5 3 0-15,1 1 0 16,-1-1 0-16,-4 0 0 15,-4-7 1-15,0-4-1 0,-4-11 0 16,0-4 0-16,0-12 0 16,-1-14-3-16,1-9 1 15,0-6-4-15,0-1 0 16,-1-26-6 0,18-19 1-16</inkml:trace>
  <inkml:trace contextRef="#ctx0" brushRef="#br0" timeOffset="299648.6287">23495 670 31 0,'-13'-23'15'0,"13"4"-19"0,-5 12 25 0,-3-8-19 16,-1 3 1-16,-8-7 0 15,-4 0 1-15,-9 4-6 16,-4 4 1-16,0-12 2 15,-8 12 1-15,-5 3-2 16,-9 1 1-16,1 10 0 16,-5 5 0-16,1 7-1 15,-5 12 1-15,0 7 0 16,0 22 0-16,5 1-1 0,-1 8 1 16,9 10-1-16,4 20 1 15,9-8-1-15,8 0 0 16,4 0 0-16,5-11 0 15,8-1 0-15,9 1 0 0,4-4 0 16,8-4 0-16,5-4 0 31,9-7 0-31,3 3 0 16,5-22 0-16,8 0 0 16,5-11 0-16,4-5 0 15,8-10 1-15,0-5 0 16,5 1 0-16,4-16-1 15,0-7 0-15,-5-4 0 0,5 0 1 16,0-11-1-16,0 4 1 0,0-5-1 16,0-3 0-16,-13-7 1 15,-4 7 0-15,-5-1-1 16,-8-6 1-16,-4-5-1 16,0 5 1-16,-9-1-1 15,-4 8 1-15,-8-23 0 16,-5 4 0-16,-4 0-1 15,-4 1 1-15,-5-1-1 16,-3-4 1 0,-10 8-1-16,-12-8 1 15,-13 4-1-15,-8-8 1 16,-9 12-1-16,-8 8 1 0,-9-5-2 16,-4 16 0-16,-1 3-6 15,-7 20 1 1</inkml:trace>
  <inkml:trace contextRef="#ctx0" brushRef="#br0" timeOffset="306382.5846">22698 2842 25 0,'0'3'12'0,"9"1"-13"15,-9-4 13-15,0 0-11 16,0 0 1-16,0 0 0 16,0 0 1-16,0 0-4 15,0 0 1-15,0 0 3 16,0 0 0-16,0 0-1 0,0 0 0 15,0 0 0-15,0 0 1 16,0 0-1-16,4 4 0 16,-4-4-1-16,0 0 0 15,0 0 0-15,4 0 0 0,-4 0-1 16,4 4 1-16,-4-4 0 31,0 0 0-31,0 0-1 16,5 0 1-16,-1 0-1 15,0 0 0-15,5 0 0 16,-5 4 1-16,0-4-1 0,1 0 1 16,-1 0-1-16,0 3 0 15,5-3 0-15,-9 0 1 16,8 0-1-16,-8 0 0 0,4 0 0 16,1 0 0-16,-1 0 0 15,-4 0 1-15,4 0-1 16,-4 0 0-16,4 0 0 15,-4 0 0-15,0 0 0 16,0 0 0-16,5 0 0 0,-5 0 0 16,4 0 0-16,0 0 1 15,-4 0-1-15,0 0 0 16,4 0 0-16,1 0 0 16,-5 0 0-16,4 0 0 0,0 0 0 15,0 0 0-15,-4 4 0 31,0-4 0-31,0 0 0 16,0 0 1-16,0 0-1 16,0 0 1-16,5 0-1 15,-1 0 1-15,0 0-1 0,-4 0 0 16,0 0 0-16,4 0 0 16,1 0 0-16,-5 0 0 31,4 0 0-31,0 0 0 15,1 0 0-15,-5 0 0 0,4 0 0 16,-4 0 0-16,0 0 0 16,4 0 1-16,-4 0-1 15,0 0 1-15,4 0-1 16,-4 0 0-16,5 0 0 16,-5 0 0-16,4 4 0 0,-4-4 0 31,0 0 0-31,4 4 0 15,-4-1 0-15,0-3 1 0,0 4-1 16,0 0 1-16,0-4-1 16,0 0 1-16,0 4-1 15,0-4 1-15,0 0-1 16,0 4 0-16,0-1 1 16,0 1 1-16,0 0-1 15,0 0 1-15,0-1-1 0,0 1 0 16,-4 0 0-16,4 0 0 15,0 0-1-15,0-1 1 16,-4 5-1-16,4 0 0 16,-5 3 0-16,1 4 1 0,0-4-1 15,0 8 0-15,-1 8 0 32,1 11 1-32,0 7-1 0,-1 16 0 0,1 7 0 31,0 0 0-31,0 11 0 15,-1 4 1-15,1 4-1 0,4-3 0 16,-4-5 0-16,0 1 1 16,-1-9-1-16,1-10 0 15,0-12-2-15,0-7 1 16,-1-8-2-16,1-8 0 16,-4-7-5-16,-1-7 1 15,9-9-7-15,0-21 1 0</inkml:trace>
  <inkml:trace contextRef="#ctx0" brushRef="#br0" timeOffset="307188.619">23418 2804 39 0,'-9'-15'19'0,"14"3"-24"16,-5 12 32-16,-5 0-25 31,1 4 1-31,-4 4 0 16,-1-1 1-16,-4 16-5 15,-4 11 0-15,0 8 3 0,0 22 0 16,-4 8-1-16,4 15 0 15,0 4-1-15,4-1 1 0,5 1-1 16,3-4 0-16,5 0 0 16,5-4 0-16,3-7 1 15,5-4 0-15,4-4-1 16,13-7 0-16,-1-12 0 16,6-11 0-16,-1-4-1 15,4-8 1-15,-4-3-1 16,0-8 0-16,4-7 0 0,1-12 1 15,3-11-1-15,1-8 0 16,-1-11 0-16,-3-4 1 16,-1-15-1-16,-4-4 0 0,-4-3 1 15,0-1 0-15,0 1 0 32,-9 3 0-32,-4-3 1 15,-4-1 0-15,-5-3 0 16,-8 3 0-16,0-7 0 15,-8 0 1-15,-1 7-1 16,-4 1 1-16,-4-4 0 0,0 7 0 16,-12 8-1-16,-1 3 1 15,-9 1-1-15,-12-1 1 16,-4 9-1-16,-5 2 1 0,-8 9-1 16,-8 7 0-16,-1 12 0 15,-4 14 0-15,-13 4-1 16,13 5 0-16,9 2-9 15,4 5 1-15,12 7-7 16,5-14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2:15:57.4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9599 7609 17 0,'4'-12'8'0,"0"-14"-6"16,-4 15 9-16,0 3-10 15,-4 4 1-15,0 1 1 0,-5-9 1 0,1-3-5 16,-5 4 0-16,-4-1 3 15,-9 9 1-15,-3-1-1 16,-5 8 0-16,-5-4 0 16,1 7 0-16,0 1 0 15,-5 3 0-15,-4 4 0 16,0 8 0-16,5 3-1 16,-1 5 1-16,5-5-1 15,8 12 1-15,4 0-1 16,1 0 0-16,4 3-1 15,-1 8 1-15,5-7-1 0,4 3 1 16,1 1-1-16,3-1 0 16,1-7 0-16,8 4 1 15,0-1-1-15,4 5 0 16,4-5 0-16,5-3 1 16,0 4 0-16,0-4 0 31,17 11-1-31,-1-4 1 0,1-3 0 15,-4-8 0-15,-1 4 0 16,1-16 0-16,-1-3-1 16,1 0 1-16,0-4-1 15,3-3 1-15,1-5-1 16,0-3 1-16,4 0-1 16,0-4 1-16,4-4-1 15,-4 0 0-15,1-3 0 16,-1-5 0-16,0 1 0 15,0 3 0-15,0-3 0 16,0-4 0-16,0 0 0 16,0 0 1-16,-4 0-1 15,4-12 0-15,-4 8-1 16,-5 4 1-16,-3-4 0 16,-5 0 0-16,0-3 0 15,-5-1 0-15,1-4 0 0,0-3 1 16,0 4-1-16,-5-1 1 15,-3-3-1-15,-1-8 1 16,-4 0-1-16,-4-3 1 16,-1 3-1-16,-3-4 0 15,-5-3 0-15,-4-8 1 16,-4 0-1-16,-5 0 1 16,-8-4-1-16,0 4 1 15,-4 8-1-15,-9 7 0 16,-4 8-3-16,-9-1 1 0,-4 12-10 15,-4 16 0 1</inkml:trace>
  <inkml:trace contextRef="#ctx0" brushRef="#br0" timeOffset="2083.4758">7606 10689 25 0,'-17'-19'12'0,"13"4"-14"0,4 11 11 0,-5 0-9 16,-8 4 1-16,-4 4 1 15,-8 3 0-15,-5 8-2 16,-4 12 0-16,-4 7 2 16,4 0 0-16,-5 8 0 15,-3 11 1-15,-1 7-1 16,-8 8 1-16,0 8-1 16,4 0 0-16,0 3-1 15,5-3 1-15,8 3-1 16,0 4 0-16,12-7-1 15,5 0 1-15,4-1-1 16,5-6 0-16,4 2 0 16,4 1 0-16,4-4 0 15,4-7 0-15,5-4 0 16,4-1 1-16,9-6-1 16,8-9 0-16,0-7 0 15,8-7 0-15,-3-4 0 0,-1-5 0 16,0-6 1-16,1-5 0 15,-1-3 0-15,9-8 0 32,0-7 0-32,0-4 1 15,-1-4-1-15,-7 0 1 16,-1-4-1-16,9-7 0 0,-9 0 0 16,-4-4 0-16,-4 3-1 15,4-10 1-15,-8 7 0 16,-1-4 0-16,1-4-1 15,-1-3 1-15,1 3-1 16,-5 1 1-16,1-5-1 16,-5-7 0-16,0 12-1 15,-5-1 1-15,1-7-1 16,-4 7 1-16,-1-7-1 16,-3 0 1-16,-5 4 0 15,-5-16 1-15,-3 0-1 16,3 1 0-16,-12-8 0 15,-8 3 1-15,-9-3-1 16,-13-3 0-16,-8-1 0 16,-9 4 0-16,-9 3 0 15,-8 5 0-15,9 3 0 16,0 12 0-16,-1 3-5 0,1 8 0 16,-1 7-7-16,1 5 1 15</inkml:trace>
  <inkml:trace contextRef="#ctx0" brushRef="#br0" timeOffset="9163.8051">2129 10416 37 0,'-30'8'18'0,"48"-8"-18"0,-6 0 18 0,1 0-18 16,8 4 0-16,-8 3 2 15,8 8 0-15,-4 4-2 16,5 11 1-16,12 12 1 16,13 11 0-16,4 11 0 15,0 12 1-15,17 3-1 16,4 24 1-16,14 3-1 0,12 15 0 31,-1 0 0-31,6-8 0 16,-5 8-1-16,-5-7 1 15,-3-8-1-15,-5 0 0 0,-4-16-3 16,-9-10 1-16,-4-8-5 16,-8-12 1-16,-9-14-9 15,-4-20 1-15</inkml:trace>
  <inkml:trace contextRef="#ctx0" brushRef="#br0" timeOffset="9530.6868">3607 10314 44 0,'-64'-8'22'0,"17"5"-28"0,35 3 37 16,-10 3-32-16,-3 13 1 0,-14 14-1 15,-8 15 0-15,-33 16 2 16,-6 26 0-16,-20 19-1 16,-1 30 0-16,-12 19 0 15,-21 30 0-15,-5 12 0 16,-4 23 1-16,0-5-2 15,-9 1 0-15,18 0-10 16,8-20 1-16,21-33-2 0,-17-34 1 16</inkml:trace>
  <inkml:trace contextRef="#ctx0" brushRef="#br0" timeOffset="27923.0384">2163 12928 21 0,'-12'-18'10'0,"16"-13"-10"16,-4 31 10-16,0-11-10 15,0 0 1-15,-4-1 4 32,4-3 0-32,-13 4-4 15,4 3 0-15,-8 1 4 0,4 3 0 16,5 4-1-16,-5 4 1 15,0 3-2-15,1 5 0 16,-1-1-2-16,4 8 0 0,-3 3 1 16,-1 9 0-16,0 7-1 15,13 3 1-15,0 16-1 16,0 3 0-16,0 5 0 16,0 14 1-16,0-7-2 15,4 8 0-15,-4 3 0 16,9-7 1-16,-9 11-2 0,0-8 0 15,0-7-2-15,0-8 0 16,0 1-3-16,-9-20 1 16,9-11-7-16,0-15 1 15</inkml:trace>
  <inkml:trace contextRef="#ctx0" brushRef="#br0" timeOffset="28414.7108">1307 13655 37 0,'-12'7'18'0,"3"-7"-25"0,9 0 32 15,9 0-25-15,3 0 1 0,1 0 0 16,0 0 1-16,12 0-2 15,-3 0 1-15,16 0 0 16,-4 0 1-16,13 0-1 16,13-3 1-16,8-1-1 15,8 0 1-15,1-3-1 0,17-5 1 16,4 1 0-16,12-1 1 16,5 5-1-16,-17-8 0 15,-4-4 0-15,-5-4 0 0,-8 12-2 16,-17 3 1-16,-8 4-3 15,-10 1 1-15,-3 3-5 32,-13 7 0-32,-5 5-7 15,-25 14 0-15</inkml:trace>
  <inkml:trace contextRef="#ctx0" brushRef="#br0" timeOffset="34665.3733">15855 13447 28 0,'-17'0'14'0,"17"-15"-14"0,0 15 14 15,0-8-14-15,-5 4 0 16,1 4 0-16,-4 0 0 16,-5 4 0-16,0-4 0 15,0 4 0-15,0 0 0 16,-4-1 0-16,0 1 1 0,-4 0 1 15,8 0 0-15,-4-4 0 16,0 4 0-16,4-4 1 16,-4 3 0-16,0-3 0 31,-4-3 0-31,0 6-1 16,-5-3 1-16,-4 0-1 15,-4 4 1-15,0 0 0 0,-8 7 0 16,8 1 1-16,4 3 0 15,0 0-1-15,-4 8 0 16,4 11-1-16,0 7 0 0,1 5-2 16,3 7 0-16,9 3-1 15,4 5 1-15,9-4-1 16,8 7 0-16,9-7-1 16,4-8 0-16,0-11 0 15,9-8 0-15,8-3 0 0,0-12 0 16,8-4 0-16,1-3 1 15,0-5 1-15,3-14 0 16,1-12-1-16,-4-7 1 16,-1 0 0-16,-8-8 0 15,-4 0-1-15,-4-7 1 0,-13-1-1 16,-9-3 1-16,-8 0 0 31,-9 0 0-31,-4 3 0 16,-5 5 1-16,-3-1-2 15,-9 0 1-15,0 8-3 16,4 0 1-16,4 8-8 0,18-4 0 16,4-4-1-16,4 3 0 15</inkml:trace>
  <inkml:trace contextRef="#ctx0" brushRef="#br0" timeOffset="35145.7032">16459 13394 41 0,'-8'7'20'0,"25"9"-31"15,-13-13 41-15,0 16-30 16,1 4 1-16,-1 11 0 16,4 11 1-16,1 8-3 15,-1 0 1-15,-3 4 0 16,-1-4 1-16,-4-4-1 0,0-7 0 16,0-1 0-16,-4-6 1 15,-1-17 0-15,1-2 0 16,-4-9 1-16,-5-7 0 0,4-7 1 15,-3-24 0-15,7-7-1 16,1-7 1-16,4-12-2 16,4 1 1-16,5-1-1 15,8-4 1-15,-4 12-1 32,4 0 1-32,0 11-1 15,4 12 1-15,0 3 0 0,1 8 0 16,-1 7-5-16,0 8 1 15,9 15-6-15,-4 4 0 16,8-4-7-16,-9-3 0 16</inkml:trace>
  <inkml:trace contextRef="#ctx0" brushRef="#br0" timeOffset="35831.453">17920 13295 36 0,'13'42'18'0,"12"22"-26"15,-20-37 28-15,3-4-18 16,1 11 0-16,-1 3 0 15,1 9 1-15,-1-5-4 0,1-3 0 16,-5 4 3-16,0-8 0 16,-4-4-1-16,0-11 1 15,0-4 0-15,-4-7 0 0,-5-4 0 16,1-4 1-16,-1-15-2 16,1-16 0-16,-1-14-1 15,5-1 0-15,4-7-1 16,4-7 0-16,5 3 0 15,-1 4 0-15,5 0 1 16,4 4 1-16,5 15 2 16,3 8 0-1,1 14 0-15,3 12 1 16,1 12-1-16,0 10 0 16,0 16-1-16,-5 7 0 15,1 5-2-15,-5 3 1 0,-4 0-1 16,0 0 0-16,-4-4-1 15,-9-11 1-15,1-4-1 16,-5-12 0-16,0-7-1 16,0-11 1-16,0-4-1 15,0-15 1-15,0-11-1 16,4-5 0-16,4-3 1 0,1-7 0 16,4 3 1-16,0 0 0 15,-1 4 2-15,1 11 1 16,0 4 1-16,0 4 0 15,-1 11 0-15,10 20 0 0,-5 6-1 16,-5 9 0-16,-3 10-3 16,0 12 1-16,-1-11-4 31,-4 11 0-31,1-4-5 16,-1-4 0-16,0-7-8 15,5-11 0-15</inkml:trace>
  <inkml:trace contextRef="#ctx0" brushRef="#br0" timeOffset="36153.8506">19002 13481 34 0,'21'34'17'0,"17"4"-21"16,-25-27 23-16,0 0-16 16,4 5 0-16,4-1 1 15,5-4 1-15,4-3-6 16,4-5 0-16,4-6 4 16,0-9 0-16,-4 1 0 0,-4 0 0 15,-4-8 0-15,-5-15 0 16,-8 3-2-16,-5-7 0 15,-12-3-5-15,-4-16 1 16,-5 4-8-16,0 0 0 0,4-7-3 16,5-5 1-16</inkml:trace>
  <inkml:trace contextRef="#ctx0" brushRef="#br0" timeOffset="36450.885">19896 12456 47 0,'13'34'23'0,"21"72"-33"16,-26-72 49-16,-3 15-33 15,-1 26 0-15,0 16 1 0,0 11 0 16,1 8-11-16,-5 4 0 16,-5 10 3-16,1-14 0 15,0-4-7-15,0-11 0 16,4-23-8-16,4-19 0 16</inkml:trace>
  <inkml:trace contextRef="#ctx0" brushRef="#br0" timeOffset="36753.4531">20594 12244 60 0,'-4'3'30'0,"21"50"-47"16,-8-26 57-16,-1 18-40 15,-3 20 1 1,-5 22 4-16,0 7 0 16,0 12-6-16,0 8 1 31,-5 52-1-31,1-18 0 16,4-16-3-16,-4-26 1 0,-1-23-7 15,1-15 1-15,4-15-7 16,-4-22 0-16,0-28 3 0,-5-22 0 15</inkml:trace>
  <inkml:trace contextRef="#ctx0" brushRef="#br0" timeOffset="37018.053">20028 12966 61 0,'-4'8'30'0,"34"-4"-52"16,-13-4 68-16,4 3-43 16,4 1 1-16,10 4 1 15,3-1 0-15,13-3-7 16,13 0 0-16,-9 0 3 0,5-4 1 16,4 0-4-16,0-4 1 0,-1 0-5 15,1-3 1-15,-8-5-4 16,-1 1 0-16,-4-4-4 15,5 0 0-15,-5-1-1 16,0-6 0-16</inkml:trace>
  <inkml:trace contextRef="#ctx0" brushRef="#br0" timeOffset="37220.3215">21335 13099 44 0,'13'34'22'0,"4"-19"-31"15,-12-8 45-15,-1 9-33 0,-4 6 1 16,0 5-5-16,-4-5 0 0,-1 1-5 16,1-4 0-16,-5-4-5 15,-3-3 0-15</inkml:trace>
  <inkml:trace contextRef="#ctx0" brushRef="#br0" timeOffset="37882.6475">21991 13034 61 0,'9'31'30'0,"29"14"-54"15,-29-22 57-15,-1 15-31 16,-8 22 1-16,-4 12 0 16,-5 7 1-16,-3 8-6 15,-1-3 1-15,-4 7 2 16,0-20 1-16,0-10-2 15,4-4 1-15,0-16-1 16,0-7 0-16,1-11 0 0,-1-15 0 16,-4-16 0-16,0-22 1 15,0-12-1-15,8-18 0 0,5-24-1 16,12-6 1-16,5-9 0 16,9 5 0-16,7-1-1 15,10 4 1-15,8 12 1 16,4 14 0-16,8 5 1 15,1 15 0-15,-5 14-1 32,1 16 1-32,-5 4-1 0,-9 15 1 15,-8 15-2-15,-8 11 1 16,-18 15-1-16,-12 8 1 16,-13-4 0-16,-13 8 0 15,-8 0-2-15,-9-8 1 0,-17-11-6 16,-8-12 1-16,-18-14-5 15,-3-16 0-15,-1-11-6 16,-8-31 0-16</inkml:trace>
  <inkml:trace contextRef="#ctx0" brushRef="#br0" timeOffset="38060.3743">21323 12179 77 0,'12'12'38'0,"27"3"-76"16,-31-11 79-16,1 3-48 16,-1 5 0-16,5 3-18 0,8 4 1 15,-4-12 25-15,22-14 1 16</inkml:trace>
  <inkml:trace contextRef="#ctx0" brushRef="#br0" timeOffset="38386.9759">23128 11672 61 0,'26'125'30'0,"12"-26"-45"0,-25-62 62 32,0 24-45-32,-1 15 1 0,-3 26 4 15,0 11 0-15,-5 12-9 16,-4 15 1-16,-4 0 4 16,-1 0 0-16,-8 4-4 15,-4-16 1-15,-8-3-8 16,-5-15 1-16,5-15-6 15,-5-23 1-15,8-12-6 0,1-33 0 16</inkml:trace>
  <inkml:trace contextRef="#ctx0" brushRef="#br0" timeOffset="38952.8741">23622 12800 57 0,'17'45'28'0,"13"31"-41"16,-21-50 54-16,3 8-38 15,1 16 0-15,0-1-1 16,4 8 1-16,4-8-6 16,1-4 1-16,-1-7 2 15,0-12 1 1,0-7-2-16,5-3 0 15,0-13 0-15,8-6 1 0,-5-13 0 16,-3-6 0-16,4-12 1 16,-5 3 0-16,-3 9 1 15,-1-5 0-15,-4 8 1 16,4 4 0-16,1 8-1 0,-1 3 0 16,0 15-1-16,-4 19 0 15,0 20-2-15,-4 14 1 0,4 12-1 16,-8 14 0-16,-1 24 0 15,-8 3 0-15,0 4 1 32,-4 15 0-32,-5-11 0 15,-8 0 0-15,-8 0 0 16,-9-15 0-16,-9-8 1 16,-4-19 0-16,-8-7 1 0,-13-16 0 15,-13-18 1-15,-13-16 0 16,-12-10 1-16,8-13 0 15,17-18-1-15,4-11 1 16,18-12-3-16,7-4 0 16,18-11-2-16,17 4 0 0,17 4-5 15,13-1 0-15,8 1-12 16,13 0 1-16,-8-1-3 16,-9-7 1-16</inkml:trace>
  <inkml:trace contextRef="#ctx0" brushRef="#br0" timeOffset="61120.5105">1848 16023 36 0,'-13'-3'18'0,"26"-9"-20"0,-13 12 18 16,0 0-16-16,0 0 0 15,0 0 2 1,13 4 1-16,0 7-3 16,8 5 1-16,5 18 0 15,-1 7 1-15,22 16-1 16,0 11 1-16,12 8-2 16,10 3 1-16,-1 4-2 15,0 1 1-15,0-9-3 16,-8-7 1-16,-1-7-3 15,-3-4 0-15,3-19-5 0,-12-20 0 0</inkml:trace>
  <inkml:trace contextRef="#ctx0" brushRef="#br0" timeOffset="61467.5183">2666 15702 28 0,'-34'-15'14'0,"21"-16"-18"16,13 24 23-16,-13-1-16 16,0 1 0-16,-8 3 3 0,0 4 1 15,-5 7-8-15,1 12 0 16,-1 8 5-16,-8 22 0 15,9 15-1-15,-9 16 0 16,8 3-2-16,-8 15 1 16,8 5-2-16,1 3 1 15,-5-1-2-15,13-2 1 16,-9-9-5-16,14-14 1 0,-10-8-6 16,10-12 1-16,3-7-3 15,-4-23 1-15</inkml:trace>
  <inkml:trace contextRef="#ctx0" brushRef="#br0" timeOffset="61853.4915">1512 16564 42 0,'-9'0'21'0,"65"-22"-32"0,-31 18 43 16,14-7-32-1,20-1 1-15,5 1 0 16,17-4 0-16,17-4-1 16,8 0 1-16,14-4 0 15,-14 4 1-15,5 0-1 16,-1 4 0-16,-7 0-1 16,-14 4 0-16,-8 3-5 15,-9 4 1-15,-8 1-8 0,-21 6 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4-25T22:17:49.6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2427 10696 14 0,'0'-4'7'0,"26"4"-4"0,-18-11 7 0,5 3-9 16,0 1 1-16,-9-1 2 15,9 5 0-15,-4-5-5 16,3 4 1-16,-3 0 2 16,4 1 1-16,4 6-2 15,0 1 1-15,8 0-2 16,1 0 1-16,-1 3-1 16,9 1 1-16,13 3-1 15,-8 4 1-15,12-3-1 16,4 3 1-16,5 0-1 0,-1 4 1 15,1 0-1-15,0 0 1 16,3-4-1-16,10 0 0 16,8 0 0-16,4 0 1 15,9 0-1-15,4-3 0 16,-9-1 0-16,13 0 1 0,0 5-1 31,1 3 1-31,-1 3 0 16,4 5 0-16,-8-5 0 15,9 1 0-15,3 11 0 0,10-4 0 16,7 1 0-16,-12 3 1 16,9-4-2-16,-1 0 1 15,5 1-1-15,0-1 1 16,0 4-1-16,-13 4 0 16,17 3 0-16,-5-3 0 15,10 0 0-15,-5-8 0 0,0 4 0 16,12 0 1-16,-7 0-1 15,3 4 1-15,-8 0 0 16,9 4 1-16,-5-1-1 0,-4 12 1 16,9-3-1-16,-14 2 0 15,10 1-1-15,-5 0 1 16,-5 0-1 0,1 0 0-16,4 0 0 15,0 0 0-15,5-4 0 16,3-3 0-16,5-1 0 15,4-3 1-15,4 0-1 16,1 3 1-16,3-7-1 16,-4 3 1-16,1-3-1 15,3 11 0-15,1-3 0 16,-1-1 1-16,1 8-1 16,0 4 0-16,8-4 0 0,-9 0 0 0,9 4 0 15,5-1 0-15,3-6 0 16,-3-1 0-16,-5 0-2 15,-9-4 1-15,-3-7-3 16,-18 0 1-16,-13-8-6 16,-16-3 1-16,-9-16-3 15,-22-22 1-15</inkml:trace>
  <inkml:trace contextRef="#ctx0" brushRef="#br0" timeOffset="1044.0512">11945 10477 21 0,'-4'-46'10'0,"17"24"-13"0,-9 6 16 15,5-2-11-15,-5-5 0 0,4 0 3 16,1-3 1-16,-5 3-6 16,0 8 1-16,1 0 4 15,-1 0 1-15,0 7 0 16,-4 8 0-16,0 0-1 15,0-8 0-15,-4 5-1 16,-9 6 0-16,-4 5-1 16,-8 3 0-16,-14 5-1 15,-16 2 1-15,-5 5-1 16,-4 4 0-16,-12-5 0 0,-5 9 0 16,0 6 0-16,-4 1 0 15,-5 0-1-15,-3 0 1 0,-14 4-1 31,-4 3 0-31,5 0-1 16,-13 5 0-16,-5-13 0 16,-16-3 1-16,8 8-1 15,-9 3 0-15,1 1-1 0,-1-5 1 16,1 5-1-16,3 11 0 16,-3 3 0-16,-1-3 0 15,-80 37 0 1,16-10 0-16,14-1 0 15,3-4 0-15,18-3 0 16,4-8 1-16,4 0 0 16,13 0 0-16,0 1-1 15,8 2 1-15,-8-6 0 16,5-1 0-16,-5 8 0 16,4 0 1-16,0-4-1 15,0 4 0 1,0-4-1-16,-4 8 1 0,5-5 0 15,-1-2 1-15,4-13-2 16,5 1 1-16,4-4-1 16,8 4 1-16,-3 0-1 15,-1-1 0-15,-4 5-1 16,-9-1 1-16,14 8-1 16,-5 8 0-16,0-4-1 15,0-4 1-15,-9 4 0 16,22 4 0-16,-9-1 0 15,-4 5 0-15,9 3 0 16,-10 4 1-16,10 4-1 16,17-4 1-16,-9 4-1 0,4-4 0 15,0 4-3-15,13 3 1 16,4 1-6-16,-8-1 1 16,4 5-1-16,0-20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6-04-27T21:25:08.4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1908 16746 0,'0'0'78,"0"0"-78,0 0 0,0 0 0,0 0 0,0 0 0,0 0 0,0 0 0,0 0 0,0 0 15,0 0-15,0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3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95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05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3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8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1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1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73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49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4/27/2016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  <p:extLst>
      <p:ext uri="{BB962C8B-B14F-4D97-AF65-F5344CB8AC3E}">
        <p14:creationId xmlns:p14="http://schemas.microsoft.com/office/powerpoint/2010/main" val="35134038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1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04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308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10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5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3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7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03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31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3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7.emf"/><Relationship Id="rId4" Type="http://schemas.openxmlformats.org/officeDocument/2006/relationships/customXml" Target="../ink/ink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5" Type="http://schemas.openxmlformats.org/officeDocument/2006/relationships/image" Target="../media/image8.emf"/><Relationship Id="rId4" Type="http://schemas.openxmlformats.org/officeDocument/2006/relationships/customXml" Target="../ink/ink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25.xml"/><Relationship Id="rId7" Type="http://schemas.openxmlformats.org/officeDocument/2006/relationships/image" Target="../media/image4.wmf"/><Relationship Id="rId2" Type="http://schemas.openxmlformats.org/officeDocument/2006/relationships/tags" Target="../tags/tag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2.emf"/><Relationship Id="rId5" Type="http://schemas.openxmlformats.org/officeDocument/2006/relationships/notesSlide" Target="../notesSlides/notesSlide17.xml"/><Relationship Id="rId10" Type="http://schemas.openxmlformats.org/officeDocument/2006/relationships/customXml" Target="../ink/ink7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5" Type="http://schemas.openxmlformats.org/officeDocument/2006/relationships/image" Target="../media/image10.emf"/><Relationship Id="rId4" Type="http://schemas.openxmlformats.org/officeDocument/2006/relationships/customXml" Target="../ink/ink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4.emf"/><Relationship Id="rId5" Type="http://schemas.openxmlformats.org/officeDocument/2006/relationships/tags" Target="../tags/tag15.xml"/><Relationship Id="rId10" Type="http://schemas.openxmlformats.org/officeDocument/2006/relationships/customXml" Target="../ink/ink2.xml"/><Relationship Id="rId4" Type="http://schemas.openxmlformats.org/officeDocument/2006/relationships/tags" Target="../tags/tag14.xml"/><Relationship Id="rId9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13: 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Spring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More on roles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</a:rPr>
              <a:t> for expected items</a:t>
            </a:r>
            <a:endParaRPr lang="en-US" sz="2000" b="0" kern="0" dirty="0" smtClean="0">
              <a:solidFill>
                <a:srgbClr val="C00000"/>
              </a:solidFill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solidFill>
                  <a:srgbClr val="C00000"/>
                </a:solidFill>
                <a:latin typeface="+mn-lt"/>
              </a:rPr>
              <a:t>s</a:t>
            </a:r>
            <a:r>
              <a:rPr lang="en-US" sz="2000" b="0" kern="0" dirty="0" smtClean="0">
                <a:solidFill>
                  <a:srgbClr val="C00000"/>
                </a:solidFill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prime numbers </a:t>
            </a:r>
            <a:r>
              <a:rPr lang="en-US" sz="2000" b="0" kern="0" dirty="0" smtClean="0">
                <a:latin typeface="+mn-lt"/>
              </a:rPr>
              <a:t>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847800" y="5465880"/>
              <a:ext cx="389880" cy="7196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3120" y="5459400"/>
                <a:ext cx="400320" cy="73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to hash?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dirty="0" err="1" smtClean="0">
                <a:solidFill>
                  <a:schemeClr val="accent2"/>
                </a:solidFill>
              </a:rPr>
              <a:t>ints</a:t>
            </a:r>
            <a:r>
              <a:rPr lang="en-US" dirty="0" smtClean="0">
                <a:solidFill>
                  <a:schemeClr val="accent2"/>
                </a:solidFill>
              </a:rPr>
              <a:t>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</a:p>
          <a:p>
            <a:pPr marL="914400" lvl="1" indent="-457200"/>
            <a:r>
              <a:rPr lang="en-US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Wingdings" pitchFamily="2" charset="2"/>
              </a:rPr>
              <a:t>What should I use to get a reasonably unique string?</a:t>
            </a:r>
            <a:endParaRPr lang="en-US" dirty="0" smtClean="0">
              <a:solidFill>
                <a:srgbClr val="FF0000"/>
              </a:solidFill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I use?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243280"/>
            <a:ext cx="4891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class Person { 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   String first; String middle; String last;     </a:t>
            </a:r>
          </a:p>
          <a:p>
            <a:r>
              <a:rPr lang="en-US" sz="2000" b="0" dirty="0">
                <a:latin typeface="+mn-lt"/>
              </a:rPr>
              <a:t>      Date birthdate; </a:t>
            </a:r>
          </a:p>
          <a:p>
            <a:r>
              <a:rPr lang="en-US" sz="2000" b="0" dirty="0">
                <a:latin typeface="+mn-lt"/>
              </a:rPr>
              <a:t> 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124200"/>
            <a:ext cx="275267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LindaGShapiro061049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LGShapiro0610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solidFill>
                  <a:srgbClr val="D60093"/>
                </a:solidFill>
                <a:latin typeface="+mn-lt"/>
              </a:rPr>
              <a:t>LGSHAPIR</a:t>
            </a:r>
          </a:p>
        </p:txBody>
      </p:sp>
    </p:spTree>
    <p:extLst>
      <p:ext uri="{BB962C8B-B14F-4D97-AF65-F5344CB8AC3E}">
        <p14:creationId xmlns:p14="http://schemas.microsoft.com/office/powerpoint/2010/main" val="2297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Hashing integers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 smtClean="0"/>
              <a:t>key space = integers</a:t>
            </a:r>
          </a:p>
          <a:p>
            <a:endParaRPr lang="en-US" sz="1400" dirty="0" smtClean="0"/>
          </a:p>
          <a:p>
            <a:r>
              <a:rPr lang="en-US" dirty="0" smtClean="0"/>
              <a:t>Simple </a:t>
            </a:r>
            <a:r>
              <a:rPr lang="en-US" dirty="0">
                <a:solidFill>
                  <a:srgbClr val="FF0000"/>
                </a:solidFill>
              </a:rPr>
              <a:t>(and most common) </a:t>
            </a:r>
            <a:r>
              <a:rPr lang="en-US" dirty="0" smtClean="0"/>
              <a:t>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964440" y="2894400"/>
              <a:ext cx="486360" cy="3682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1920" y="2888280"/>
                <a:ext cx="495360" cy="38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039263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</a:t>
            </a:r>
            <a:r>
              <a:rPr lang="en-US" sz="2000" kern="0" dirty="0">
                <a:solidFill>
                  <a:srgbClr val="FF0000"/>
                </a:solidFill>
              </a:rPr>
              <a:t>(and most common)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338594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</a:t>
            </a:r>
            <a:r>
              <a:rPr lang="en-US" sz="2000" kern="0" dirty="0">
                <a:solidFill>
                  <a:srgbClr val="FF0000"/>
                </a:solidFill>
              </a:rPr>
              <a:t>(and most common)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1529818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1168210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</a:t>
            </a:r>
            <a:r>
              <a:rPr lang="en-US" sz="2000" kern="0" dirty="0">
                <a:solidFill>
                  <a:srgbClr val="FF0000"/>
                </a:solidFill>
              </a:rPr>
              <a:t>(and most common)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33057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1184431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</a:t>
            </a:r>
            <a:r>
              <a:rPr lang="en-US" sz="2000" kern="0" dirty="0">
                <a:solidFill>
                  <a:srgbClr val="FF0000"/>
                </a:solidFill>
              </a:rPr>
              <a:t>(and most common)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84217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0982562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3716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D6009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(and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most common)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111560" y="5100840"/>
              <a:ext cx="1900080" cy="463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05440" y="5094720"/>
                <a:ext cx="1914480" cy="47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35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Collision-avoidance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70, 24, 56, 43, 10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60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Technique: Pick table size to be prime. </a:t>
            </a:r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2791800" y="173160"/>
              <a:ext cx="6106680" cy="56746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83160" y="166320"/>
                <a:ext cx="6126120" cy="569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Today and Wednesday: Hashing</a:t>
            </a:r>
          </a:p>
          <a:p>
            <a:r>
              <a:rPr lang="en-US" sz="2800" dirty="0" smtClean="0"/>
              <a:t>Wednesday: Mid-quarter Assessment by Jim </a:t>
            </a:r>
            <a:r>
              <a:rPr lang="en-US" sz="2800" dirty="0" err="1" smtClean="0"/>
              <a:t>Borgeford</a:t>
            </a:r>
            <a:r>
              <a:rPr lang="en-US" sz="2800" dirty="0" smtClean="0"/>
              <a:t>-Parnell from CELT</a:t>
            </a:r>
          </a:p>
          <a:p>
            <a:r>
              <a:rPr lang="en-US" sz="2800" dirty="0" smtClean="0"/>
              <a:t>Friday: Go over review list and practice problems</a:t>
            </a:r>
          </a:p>
          <a:p>
            <a:r>
              <a:rPr lang="en-US" sz="2800" dirty="0" smtClean="0"/>
              <a:t>Monday, May 2: Midterm exam in class, one double sided page of notes allowed.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4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Back to the client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keys aren’t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, the client must convert to an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versus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[0,52]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554287" y="44180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6" imgW="482400" imgH="457200" progId="">
                  <p:embed/>
                </p:oleObj>
              </mc:Choice>
              <mc:Fallback>
                <p:oleObj name="Equation" r:id="rId6" imgW="482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4418013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514600" y="54864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8" imgW="749160" imgH="457200" progId="Equation.3">
                  <p:embed/>
                </p:oleObj>
              </mc:Choice>
              <mc:Fallback>
                <p:oleObj name="Equation" r:id="rId8" imgW="749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/>
              <p14:cNvContentPartPr/>
              <p14:nvPr/>
            </p14:nvContentPartPr>
            <p14:xfrm>
              <a:off x="462960" y="2695680"/>
              <a:ext cx="8271360" cy="33807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6480" y="2690280"/>
                <a:ext cx="8287560" cy="339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Thought question: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How might you hash differently if all your strings were web addresses (URLs)?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343564"/>
            <a:ext cx="46124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CSE Domain</a:t>
            </a: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https://www.cs.washington.edu/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the rest</a:t>
            </a:r>
            <a:endParaRPr lang="en-US" sz="2000" b="0" dirty="0" smtClean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873720" y="3677760"/>
              <a:ext cx="3616920" cy="16333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0120" y="3670200"/>
                <a:ext cx="3625200" cy="164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ash functions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C00000"/>
                </a:solidFill>
              </a:rPr>
              <a:t>all 32 bits </a:t>
            </a:r>
            <a:r>
              <a:rPr lang="en-US" dirty="0" smtClean="0"/>
              <a:t>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</a:t>
            </a:r>
            <a:r>
              <a:rPr lang="en-US" dirty="0" smtClean="0">
                <a:solidFill>
                  <a:srgbClr val="C00000"/>
                </a:solidFill>
              </a:rPr>
              <a:t>bitwise-</a:t>
            </a:r>
            <a:r>
              <a:rPr lang="en-US" dirty="0" err="1" smtClean="0">
                <a:solidFill>
                  <a:srgbClr val="C00000"/>
                </a:solidFill>
              </a:rPr>
              <a:t>xor</a:t>
            </a:r>
            <a:endParaRPr lang="en-US" dirty="0" smtClean="0">
              <a:solidFill>
                <a:srgbClr val="C00000"/>
              </a:solidFill>
            </a:endParaRP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>
                <a:solidFill>
                  <a:srgbClr val="C00000"/>
                </a:solidFill>
              </a:rPr>
              <a:t>perfect hash </a:t>
            </a:r>
            <a:r>
              <a:rPr lang="en-US" dirty="0" smtClean="0"/>
              <a:t>that maps distinct keys to distinct integers with no collisions.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Hashing and comparing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</a:t>
            </a:r>
            <a:r>
              <a:rPr lang="en-US" dirty="0" smtClean="0">
                <a:solidFill>
                  <a:srgbClr val="FF0000"/>
                </a:solidFill>
              </a:rPr>
              <a:t>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>
                <a:solidFill>
                  <a:srgbClr val="FF0000"/>
                </a:solidFill>
              </a:rPr>
              <a:t>compareTo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solidFill>
                <a:srgbClr val="FF0000"/>
              </a:solidFill>
              <a:cs typeface="Courier New" pitchFamily="49" charset="0"/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Does it have an equal key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?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</a:t>
            </a:r>
            <a:r>
              <a:rPr lang="en-US" dirty="0" smtClean="0">
                <a:solidFill>
                  <a:schemeClr val="accent2"/>
                </a:solidFill>
              </a:rPr>
              <a:t>hash function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chemeClr val="accent2"/>
                </a:solidFill>
              </a:rPr>
              <a:t>comparator</a:t>
            </a:r>
          </a:p>
          <a:p>
            <a:pPr lvl="1"/>
            <a:r>
              <a:rPr lang="en-US" dirty="0" smtClean="0"/>
              <a:t>The Java library uses a more object-oriented approach:     each object has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686880" y="6028560"/>
              <a:ext cx="360" cy="3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7520" y="6019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Equal Objects Must Hash the Same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crucial assumption 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235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Conclusions and notes on hashing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hash table is one of the most important data structures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Supports only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>
                <a:solidFill>
                  <a:schemeClr val="accent2"/>
                </a:solidFill>
              </a:rPr>
              <a:t>,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>
                <a:solidFill>
                  <a:schemeClr val="accent2"/>
                </a:solidFill>
              </a:rPr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rgbClr val="00B050"/>
                </a:solidFill>
              </a:rPr>
              <a:t>Cryptography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Big remaining topic: </a:t>
            </a:r>
            <a:r>
              <a:rPr lang="en-US" dirty="0" smtClean="0"/>
              <a:t>Handling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Balanced</a:t>
            </a:r>
            <a:r>
              <a:rPr lang="en-US" dirty="0" smtClean="0"/>
              <a:t>  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key to compute array index </a:t>
            </a:r>
            <a:r>
              <a:rPr lang="en-US" dirty="0" smtClean="0"/>
              <a:t>for an item in </a:t>
            </a:r>
            <a:r>
              <a:rPr lang="en-US" i="1" dirty="0" smtClean="0"/>
              <a:t>O</a:t>
            </a:r>
            <a:r>
              <a:rPr lang="en-US" dirty="0" smtClean="0"/>
              <a:t>(1) time </a:t>
            </a:r>
          </a:p>
          <a:p>
            <a:pPr lvl="1"/>
            <a:r>
              <a:rPr lang="en-US" dirty="0" smtClean="0"/>
              <a:t>Have a different index for every item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21152" y="2662535"/>
            <a:ext cx="7584648" cy="3681175"/>
            <a:chOff x="721152" y="2662535"/>
            <a:chExt cx="7584648" cy="3681175"/>
          </a:xfrm>
        </p:grpSpPr>
        <p:sp>
          <p:nvSpPr>
            <p:cNvPr id="7" name="Freeform 4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1320800" y="4038600"/>
              <a:ext cx="2946400" cy="1733550"/>
            </a:xfrm>
            <a:custGeom>
              <a:avLst/>
              <a:gdLst/>
              <a:ahLst/>
              <a:cxnLst>
                <a:cxn ang="0">
                  <a:pos x="982" y="68"/>
                </a:cxn>
                <a:cxn ang="0">
                  <a:pos x="598" y="68"/>
                </a:cxn>
                <a:cxn ang="0">
                  <a:pos x="534" y="90"/>
                </a:cxn>
                <a:cxn ang="0">
                  <a:pos x="502" y="100"/>
                </a:cxn>
                <a:cxn ang="0">
                  <a:pos x="353" y="175"/>
                </a:cxn>
                <a:cxn ang="0">
                  <a:pos x="182" y="303"/>
                </a:cxn>
                <a:cxn ang="0">
                  <a:pos x="129" y="367"/>
                </a:cxn>
                <a:cxn ang="0">
                  <a:pos x="76" y="463"/>
                </a:cxn>
                <a:cxn ang="0">
                  <a:pos x="1" y="719"/>
                </a:cxn>
                <a:cxn ang="0">
                  <a:pos x="12" y="836"/>
                </a:cxn>
                <a:cxn ang="0">
                  <a:pos x="86" y="858"/>
                </a:cxn>
                <a:cxn ang="0">
                  <a:pos x="321" y="879"/>
                </a:cxn>
                <a:cxn ang="0">
                  <a:pos x="353" y="900"/>
                </a:cxn>
                <a:cxn ang="0">
                  <a:pos x="374" y="964"/>
                </a:cxn>
                <a:cxn ang="0">
                  <a:pos x="353" y="1071"/>
                </a:cxn>
                <a:cxn ang="0">
                  <a:pos x="257" y="1231"/>
                </a:cxn>
                <a:cxn ang="0">
                  <a:pos x="204" y="1348"/>
                </a:cxn>
                <a:cxn ang="0">
                  <a:pos x="332" y="1604"/>
                </a:cxn>
                <a:cxn ang="0">
                  <a:pos x="460" y="1594"/>
                </a:cxn>
                <a:cxn ang="0">
                  <a:pos x="588" y="1530"/>
                </a:cxn>
                <a:cxn ang="0">
                  <a:pos x="716" y="1455"/>
                </a:cxn>
                <a:cxn ang="0">
                  <a:pos x="844" y="1498"/>
                </a:cxn>
                <a:cxn ang="0">
                  <a:pos x="886" y="1594"/>
                </a:cxn>
                <a:cxn ang="0">
                  <a:pos x="993" y="1956"/>
                </a:cxn>
                <a:cxn ang="0">
                  <a:pos x="1249" y="1914"/>
                </a:cxn>
                <a:cxn ang="0">
                  <a:pos x="1302" y="1871"/>
                </a:cxn>
                <a:cxn ang="0">
                  <a:pos x="1324" y="1839"/>
                </a:cxn>
                <a:cxn ang="0">
                  <a:pos x="1356" y="1818"/>
                </a:cxn>
                <a:cxn ang="0">
                  <a:pos x="1473" y="1306"/>
                </a:cxn>
                <a:cxn ang="0">
                  <a:pos x="1398" y="911"/>
                </a:cxn>
                <a:cxn ang="0">
                  <a:pos x="1345" y="836"/>
                </a:cxn>
                <a:cxn ang="0">
                  <a:pos x="1302" y="751"/>
                </a:cxn>
                <a:cxn ang="0">
                  <a:pos x="1270" y="634"/>
                </a:cxn>
                <a:cxn ang="0">
                  <a:pos x="1345" y="356"/>
                </a:cxn>
                <a:cxn ang="0">
                  <a:pos x="1345" y="143"/>
                </a:cxn>
                <a:cxn ang="0">
                  <a:pos x="1217" y="58"/>
                </a:cxn>
                <a:cxn ang="0">
                  <a:pos x="1153" y="36"/>
                </a:cxn>
                <a:cxn ang="0">
                  <a:pos x="982" y="68"/>
                </a:cxn>
              </a:cxnLst>
              <a:rect l="0" t="0" r="r" b="b"/>
              <a:pathLst>
                <a:path w="1473" h="1959">
                  <a:moveTo>
                    <a:pt x="982" y="68"/>
                  </a:moveTo>
                  <a:cubicBezTo>
                    <a:pt x="876" y="15"/>
                    <a:pt x="715" y="60"/>
                    <a:pt x="598" y="68"/>
                  </a:cubicBezTo>
                  <a:cubicBezTo>
                    <a:pt x="577" y="75"/>
                    <a:pt x="555" y="83"/>
                    <a:pt x="534" y="90"/>
                  </a:cubicBezTo>
                  <a:cubicBezTo>
                    <a:pt x="523" y="94"/>
                    <a:pt x="502" y="100"/>
                    <a:pt x="502" y="100"/>
                  </a:cubicBezTo>
                  <a:cubicBezTo>
                    <a:pt x="381" y="182"/>
                    <a:pt x="500" y="108"/>
                    <a:pt x="353" y="175"/>
                  </a:cubicBezTo>
                  <a:cubicBezTo>
                    <a:pt x="287" y="205"/>
                    <a:pt x="241" y="264"/>
                    <a:pt x="182" y="303"/>
                  </a:cubicBezTo>
                  <a:cubicBezTo>
                    <a:pt x="130" y="382"/>
                    <a:pt x="197" y="285"/>
                    <a:pt x="129" y="367"/>
                  </a:cubicBezTo>
                  <a:cubicBezTo>
                    <a:pt x="105" y="396"/>
                    <a:pt x="97" y="432"/>
                    <a:pt x="76" y="463"/>
                  </a:cubicBezTo>
                  <a:cubicBezTo>
                    <a:pt x="54" y="550"/>
                    <a:pt x="16" y="629"/>
                    <a:pt x="1" y="719"/>
                  </a:cubicBezTo>
                  <a:cubicBezTo>
                    <a:pt x="5" y="758"/>
                    <a:pt x="0" y="799"/>
                    <a:pt x="12" y="836"/>
                  </a:cubicBezTo>
                  <a:cubicBezTo>
                    <a:pt x="13" y="840"/>
                    <a:pt x="68" y="853"/>
                    <a:pt x="86" y="858"/>
                  </a:cubicBezTo>
                  <a:cubicBezTo>
                    <a:pt x="195" y="889"/>
                    <a:pt x="34" y="863"/>
                    <a:pt x="321" y="879"/>
                  </a:cubicBezTo>
                  <a:cubicBezTo>
                    <a:pt x="332" y="886"/>
                    <a:pt x="346" y="889"/>
                    <a:pt x="353" y="900"/>
                  </a:cubicBezTo>
                  <a:cubicBezTo>
                    <a:pt x="365" y="919"/>
                    <a:pt x="374" y="964"/>
                    <a:pt x="374" y="964"/>
                  </a:cubicBezTo>
                  <a:cubicBezTo>
                    <a:pt x="371" y="987"/>
                    <a:pt x="368" y="1044"/>
                    <a:pt x="353" y="1071"/>
                  </a:cubicBezTo>
                  <a:cubicBezTo>
                    <a:pt x="322" y="1126"/>
                    <a:pt x="287" y="1177"/>
                    <a:pt x="257" y="1231"/>
                  </a:cubicBezTo>
                  <a:cubicBezTo>
                    <a:pt x="235" y="1271"/>
                    <a:pt x="229" y="1310"/>
                    <a:pt x="204" y="1348"/>
                  </a:cubicBezTo>
                  <a:cubicBezTo>
                    <a:pt x="212" y="1485"/>
                    <a:pt x="191" y="1571"/>
                    <a:pt x="332" y="1604"/>
                  </a:cubicBezTo>
                  <a:cubicBezTo>
                    <a:pt x="375" y="1601"/>
                    <a:pt x="418" y="1600"/>
                    <a:pt x="460" y="1594"/>
                  </a:cubicBezTo>
                  <a:cubicBezTo>
                    <a:pt x="508" y="1588"/>
                    <a:pt x="541" y="1545"/>
                    <a:pt x="588" y="1530"/>
                  </a:cubicBezTo>
                  <a:cubicBezTo>
                    <a:pt x="623" y="1495"/>
                    <a:pt x="668" y="1471"/>
                    <a:pt x="716" y="1455"/>
                  </a:cubicBezTo>
                  <a:cubicBezTo>
                    <a:pt x="772" y="1463"/>
                    <a:pt x="806" y="1460"/>
                    <a:pt x="844" y="1498"/>
                  </a:cubicBezTo>
                  <a:cubicBezTo>
                    <a:pt x="855" y="1533"/>
                    <a:pt x="875" y="1559"/>
                    <a:pt x="886" y="1594"/>
                  </a:cubicBezTo>
                  <a:cubicBezTo>
                    <a:pt x="894" y="1728"/>
                    <a:pt x="871" y="1876"/>
                    <a:pt x="993" y="1956"/>
                  </a:cubicBezTo>
                  <a:cubicBezTo>
                    <a:pt x="1285" y="1941"/>
                    <a:pt x="1104" y="1959"/>
                    <a:pt x="1249" y="1914"/>
                  </a:cubicBezTo>
                  <a:cubicBezTo>
                    <a:pt x="1307" y="1825"/>
                    <a:pt x="1231" y="1928"/>
                    <a:pt x="1302" y="1871"/>
                  </a:cubicBezTo>
                  <a:cubicBezTo>
                    <a:pt x="1312" y="1863"/>
                    <a:pt x="1315" y="1848"/>
                    <a:pt x="1324" y="1839"/>
                  </a:cubicBezTo>
                  <a:cubicBezTo>
                    <a:pt x="1333" y="1830"/>
                    <a:pt x="1345" y="1825"/>
                    <a:pt x="1356" y="1818"/>
                  </a:cubicBezTo>
                  <a:cubicBezTo>
                    <a:pt x="1466" y="1650"/>
                    <a:pt x="1423" y="1499"/>
                    <a:pt x="1473" y="1306"/>
                  </a:cubicBezTo>
                  <a:cubicBezTo>
                    <a:pt x="1466" y="1156"/>
                    <a:pt x="1470" y="1037"/>
                    <a:pt x="1398" y="911"/>
                  </a:cubicBezTo>
                  <a:cubicBezTo>
                    <a:pt x="1326" y="785"/>
                    <a:pt x="1399" y="935"/>
                    <a:pt x="1345" y="836"/>
                  </a:cubicBezTo>
                  <a:cubicBezTo>
                    <a:pt x="1330" y="808"/>
                    <a:pt x="1302" y="751"/>
                    <a:pt x="1302" y="751"/>
                  </a:cubicBezTo>
                  <a:cubicBezTo>
                    <a:pt x="1293" y="711"/>
                    <a:pt x="1280" y="673"/>
                    <a:pt x="1270" y="634"/>
                  </a:cubicBezTo>
                  <a:cubicBezTo>
                    <a:pt x="1279" y="537"/>
                    <a:pt x="1290" y="439"/>
                    <a:pt x="1345" y="356"/>
                  </a:cubicBezTo>
                  <a:cubicBezTo>
                    <a:pt x="1356" y="285"/>
                    <a:pt x="1372" y="215"/>
                    <a:pt x="1345" y="143"/>
                  </a:cubicBezTo>
                  <a:cubicBezTo>
                    <a:pt x="1322" y="82"/>
                    <a:pt x="1267" y="75"/>
                    <a:pt x="1217" y="58"/>
                  </a:cubicBezTo>
                  <a:cubicBezTo>
                    <a:pt x="1196" y="51"/>
                    <a:pt x="1153" y="36"/>
                    <a:pt x="1153" y="36"/>
                  </a:cubicBezTo>
                  <a:cubicBezTo>
                    <a:pt x="985" y="48"/>
                    <a:pt x="1018" y="0"/>
                    <a:pt x="982" y="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97400" y="4978400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67400" y="5943600"/>
              <a:ext cx="18573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err="1"/>
                <a:t>TableSize</a:t>
              </a:r>
              <a:r>
                <a:rPr lang="en-US" sz="2000" dirty="0"/>
                <a:t> –1 </a:t>
              </a:r>
            </a:p>
          </p:txBody>
        </p:sp>
        <p:sp>
          <p:nvSpPr>
            <p:cNvPr id="11" name="Text Box 8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546" y="3958064"/>
              <a:ext cx="207620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ctr"/>
              <a:r>
                <a:rPr lang="en-US" dirty="0"/>
                <a:t>hash function:</a:t>
              </a: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index = </a:t>
              </a:r>
              <a:r>
                <a:rPr lang="en-US" b="1" dirty="0" smtClean="0">
                  <a:solidFill>
                    <a:srgbClr val="C00000"/>
                  </a:solidFill>
                </a:rPr>
                <a:t>h(key)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 Box 8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96100" y="2662535"/>
              <a:ext cx="14097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hash table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1152" y="5867400"/>
              <a:ext cx="36984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key space (e.g., integers, strings)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 vs. Balanced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hash tables and balanced trees are just different data structures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Hash tables 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(1) on average </a:t>
            </a:r>
            <a:r>
              <a:rPr lang="en-US" dirty="0" smtClean="0"/>
              <a:t>(</a:t>
            </a:r>
            <a:r>
              <a:rPr lang="en-US" i="1" dirty="0" smtClean="0"/>
              <a:t>assuming</a:t>
            </a:r>
            <a:r>
              <a:rPr lang="en-US" dirty="0" smtClean="0"/>
              <a:t> few </a:t>
            </a:r>
            <a:r>
              <a:rPr lang="en-US" i="1" dirty="0" smtClean="0"/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</a:t>
            </a:r>
            <a:r>
              <a:rPr lang="en-US" dirty="0" smtClean="0">
                <a:solidFill>
                  <a:srgbClr val="FF0000"/>
                </a:solidFill>
              </a:rPr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Yes, but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); </a:t>
            </a:r>
            <a:r>
              <a:rPr lang="en-US" dirty="0" smtClean="0">
                <a:solidFill>
                  <a:srgbClr val="FF0000"/>
                </a:solidFill>
              </a:rPr>
              <a:t>They are NOT in order.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Yes, but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);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They have to be sorted!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 possible keys (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typically large</a:t>
            </a:r>
            <a:r>
              <a:rPr lang="en-US" dirty="0" smtClean="0"/>
              <a:t>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items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&lt;&lt; </a:t>
            </a:r>
            <a:r>
              <a:rPr lang="en-US" i="1" dirty="0" smtClean="0">
                <a:solidFill>
                  <a:schemeClr val="accent2"/>
                </a:solidFill>
              </a:rPr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Compiler:</a:t>
            </a:r>
            <a:r>
              <a:rPr lang="en-US" dirty="0" smtClean="0"/>
              <a:t>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Database:</a:t>
            </a:r>
            <a:r>
              <a:rPr lang="en-US" dirty="0" smtClean="0"/>
              <a:t>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AI:</a:t>
            </a:r>
            <a:r>
              <a:rPr lang="en-US" dirty="0" smtClean="0"/>
              <a:t>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5011560" y="2654640"/>
              <a:ext cx="1137960" cy="590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03640" y="2645280"/>
                <a:ext cx="1153440" cy="7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functions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>
                <a:solidFill>
                  <a:srgbClr val="FF0000"/>
                </a:solidFill>
              </a:rPr>
              <a:t>collisions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6550920" y="3688560"/>
              <a:ext cx="1870560" cy="12628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46960" y="3680640"/>
                <a:ext cx="1882800" cy="127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Collisions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198120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key1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810000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key2</a:t>
            </a:r>
          </a:p>
        </p:txBody>
      </p:sp>
      <p:pic>
        <p:nvPicPr>
          <p:cNvPr id="2050" name="Picture 2" descr="C:\Users\shapiro\AppData\Local\Microsoft\Windows\Temporary Internet Files\Content.IE5\EVIHS3PZ\Crraassshhhhhhh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77827"/>
            <a:ext cx="2295527" cy="100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>
            <a:stCxn id="6" idx="3"/>
            <a:endCxn id="2050" idx="1"/>
          </p:cNvCxnSpPr>
          <p:nvPr/>
        </p:nvCxnSpPr>
        <p:spPr bwMode="auto">
          <a:xfrm>
            <a:off x="2021881" y="2181255"/>
            <a:ext cx="2169119" cy="11002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3"/>
            <a:endCxn id="2050" idx="1"/>
          </p:cNvCxnSpPr>
          <p:nvPr/>
        </p:nvCxnSpPr>
        <p:spPr bwMode="auto">
          <a:xfrm flipV="1">
            <a:off x="2021881" y="3281509"/>
            <a:ext cx="2169119" cy="728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114800" y="2381310"/>
            <a:ext cx="2406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hash to same index</a:t>
            </a:r>
          </a:p>
        </p:txBody>
      </p:sp>
    </p:spTree>
    <p:extLst>
      <p:ext uri="{BB962C8B-B14F-4D97-AF65-F5344CB8AC3E}">
        <p14:creationId xmlns:p14="http://schemas.microsoft.com/office/powerpoint/2010/main" val="282003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Who hashes what?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C00000"/>
                </a:solidFill>
              </a:rPr>
              <a:t>Hashable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en-US" i="1" dirty="0">
                <a:solidFill>
                  <a:srgbClr val="C00000"/>
                </a:solidFill>
              </a:rPr>
              <a:t>Comparable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order any two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only when dictionary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08906" y="543727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myID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04729" y="5479990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345982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2500" y="543727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76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90909" y="543727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33512</TotalTime>
  <Words>1672</Words>
  <Application>Microsoft Office PowerPoint</Application>
  <PresentationFormat>On-screen Show (4:3)</PresentationFormat>
  <Paragraphs>524</Paragraphs>
  <Slides>27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Courier New</vt:lpstr>
      <vt:lpstr>Symbol</vt:lpstr>
      <vt:lpstr>Times New Roman</vt:lpstr>
      <vt:lpstr>Wingdings</vt:lpstr>
      <vt:lpstr>dan_design_template</vt:lpstr>
      <vt:lpstr>Equation</vt:lpstr>
      <vt:lpstr>CSE373: Data Structures &amp; Algorithms Lecture 13: Hash Tables</vt:lpstr>
      <vt:lpstr>Announcements</vt:lpstr>
      <vt:lpstr>Motivating Hash Tables</vt:lpstr>
      <vt:lpstr>Hash Tables</vt:lpstr>
      <vt:lpstr>Hash Tables vs. Balanced Trees</vt:lpstr>
      <vt:lpstr>Hash Tables</vt:lpstr>
      <vt:lpstr>Hash functions</vt:lpstr>
      <vt:lpstr>Collisions</vt:lpstr>
      <vt:lpstr>Who hashes what?</vt:lpstr>
      <vt:lpstr>More on roles</vt:lpstr>
      <vt:lpstr>What to hash?</vt:lpstr>
      <vt:lpstr>What could I use?</vt:lpstr>
      <vt:lpstr>Hashing integers</vt:lpstr>
      <vt:lpstr>Hashing integers</vt:lpstr>
      <vt:lpstr>Hashing integers</vt:lpstr>
      <vt:lpstr>Hashing integers</vt:lpstr>
      <vt:lpstr>Hashing integers</vt:lpstr>
      <vt:lpstr>Hashing integers</vt:lpstr>
      <vt:lpstr>Collision-avoidance</vt:lpstr>
      <vt:lpstr>Back to the client</vt:lpstr>
      <vt:lpstr>Specializing hash functions</vt:lpstr>
      <vt:lpstr>Hash functions</vt:lpstr>
      <vt:lpstr>Hashing and comparing</vt:lpstr>
      <vt:lpstr>Equal Objects Must Hash the Same</vt:lpstr>
      <vt:lpstr>Example</vt:lpstr>
      <vt:lpstr>Example</vt:lpstr>
      <vt:lpstr>Conclusions and notes on hashing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lshapiro</cp:lastModifiedBy>
  <cp:revision>1406</cp:revision>
  <dcterms:created xsi:type="dcterms:W3CDTF">2009-03-13T20:43:19Z</dcterms:created>
  <dcterms:modified xsi:type="dcterms:W3CDTF">2016-04-27T21:35:46Z</dcterms:modified>
</cp:coreProperties>
</file>