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ink/ink2.xml" ContentType="application/inkml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ink/ink3.xml" ContentType="application/inkml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ink/ink4.xml" ContentType="application/inkml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ink/ink5.xml" ContentType="application/inkml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ink/ink6.xml" ContentType="application/inkml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ink/ink7.xml" ContentType="application/inkml+xml"/>
  <Override PartName="/ppt/ink/ink8.xml" ContentType="application/inkml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ink/ink9.xml" ContentType="application/inkml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ink/ink10.xml" ContentType="application/inkml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ink/ink11.xml" ContentType="application/inkml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356" r:id="rId3"/>
    <p:sldId id="347" r:id="rId4"/>
    <p:sldId id="346" r:id="rId5"/>
    <p:sldId id="304" r:id="rId6"/>
    <p:sldId id="305" r:id="rId7"/>
    <p:sldId id="306" r:id="rId8"/>
    <p:sldId id="307" r:id="rId9"/>
    <p:sldId id="308" r:id="rId10"/>
    <p:sldId id="355" r:id="rId11"/>
    <p:sldId id="311" r:id="rId12"/>
    <p:sldId id="313" r:id="rId13"/>
    <p:sldId id="314" r:id="rId14"/>
    <p:sldId id="315" r:id="rId15"/>
    <p:sldId id="322" r:id="rId16"/>
    <p:sldId id="323" r:id="rId17"/>
    <p:sldId id="316" r:id="rId18"/>
    <p:sldId id="317" r:id="rId19"/>
    <p:sldId id="318" r:id="rId20"/>
    <p:sldId id="319" r:id="rId21"/>
    <p:sldId id="320" r:id="rId22"/>
    <p:sldId id="321" r:id="rId23"/>
    <p:sldId id="324" r:id="rId24"/>
    <p:sldId id="326" r:id="rId25"/>
    <p:sldId id="325" r:id="rId26"/>
    <p:sldId id="327" r:id="rId27"/>
    <p:sldId id="328" r:id="rId28"/>
    <p:sldId id="357" r:id="rId29"/>
    <p:sldId id="358" r:id="rId3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3333FF"/>
    <a:srgbClr val="119F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0" autoAdjust="0"/>
    <p:restoredTop sz="94660"/>
  </p:normalViewPr>
  <p:slideViewPr>
    <p:cSldViewPr>
      <p:cViewPr varScale="1">
        <p:scale>
          <a:sx n="58" d="100"/>
          <a:sy n="58" d="100"/>
        </p:scale>
        <p:origin x="1568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2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72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0T21:24:51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1405 15584 5 0,'-8'0'2'0,"4"0"-3"16,4 4 4-16,0 0-5 0,4 4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0T22:07:27.9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4097 13375 18 0,'-9'11'9'0,"5"-18"-5"16,4 7 10-16,0 0-12 16,0 0 0-16,0 0 1 15,0 0 1-15,0 0-4 16,0 0 0-16,0 0 2 16,0 0 1-16,0 3-2 15,0-3 1-15,4 8-1 16,5 0 0-16,4-1-1 15,-5 5 1-15,9-5 0 16,4 1 0-16,5-1-1 16,-1 1 1-16,10 3 0 15,7-3 1-15,5-1-1 0,8 1 0 16,-8-1 0-16,4 5 1 16,0-1 0-16,13-3 0 15,4-1-1-15,1 1 1 16,-1-8-1-16,4 0 0 15,5 0-1-15,-1 0 1 0,1 7-1 16,8-3 1 0,-4-4-1-16,0 4 1 0,8-8 0 15,9 4 0 1,-8 0-1-16,-1-4 1 0,9-3-1 16,-4-1 1-16,8 1-1 15,5-5 1-15,-1-3 0 16,-4 0 1-16,9 0-1 15,0 0 1-15,-1 3-1 16,5 1 1-16,-4 4-1 16,-4-1 1-16,-1 4-1 15,0 0 0-15,1-3-1 16,4 3 1-16,-5-4-1 16,1 5 0-16,-5 3 0 15,0-4 1-15,0 4-2 16,5 0 1-16,-5 0 0 15,4 0 0-15,-8 0 0 0,0 0 0 16,0 4 0-16,-4-4 1 16,8 3 0-1,0-3 0-15,-8 0 0 0,0 0 0 16,-5 8 0-16,5-4 1 16,-9-4-1-16,13 0 0 15,-9 0-1-15,5 0 1 16,-5 0-1-16,-3 4 1 15,3 3-1-15,-4 1 1 0,0 3 0 16,1 0 0 0,3 5 0-16,-4 2 1 15,-4-6 0-15,4-1 0 16,5 4-1-16,3-3 1 0,-7-5-1 16,-6 5 0-16,1-1-1 15,0 4 1-15,-8-7 0 16,-1 3 1-16,0 0-1 15,5 1 0-15,-4-1 0 16,-5 0 0-16,0 1 0 16,0-1 0-16,0 0-1 15,0 1 1-15,-8 3-1 16,-1 0 0-16,10 0 0 16,-1 0 1-16,0-3-1 15,0-5 1-15,0 8-1 16,0-7 1-16,5 3-1 15,-5-3 0-15,0-1 0 16,9-3 1-16,-1 0-1 16,5 0 0-16,-8 0 0 15,3-1 1-15,9 1-1 16,-4 0 1-16,4-4-1 0,-4 4 1 16,5-1-1-16,3-10 0 15,-4 3 0-15,5-3 0 16,-5 3 0-16,0-4 1 15,-4 4-1-15,4 1 0 16,0-5 0-16,0 1 0 16,-4-1 0-16,4-3 0 0,1-1 0 15,-1 1 0-15,-4 0 0 16,8-1 0-16,1 1 0 16,-5 0 0-16,-4-1 0 15,-9 1 0-15,5 3 0 16,-5 1 0-16,-8 3 0 15,-9 0 1-15,-4 4-1 16,-4 0 0-16,-4 0-1 16,-5 0 1-16,-4 0-2 15,-8 4 1-15,-1-4-2 16,-8 0 0-16,-4 4-3 16,-4-1 1-16,-9 1-7 15,-13-4 0-15,0 4-6 16,-17-12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0T22:10:51.7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5881 15494 16 0,'-13'3'8'0,"-4"-10"-5"0,17 11 9 16,-4-4-9-16,-9 7 0 16,0-3 2-16,1 4 1 15,-5-1-7-15,0-3 1 0,-5 0 3 16,5 0 1-16,5-4-2 16,-1 0 1-16,0 0-2 15,4 7 1-15,1 1-2 16,4-5 1-16,-1-3 0 15,1 0 0-15,0 0 1 16,0 0 0-16,4 0-1 16,0-7 1-16,0 7 0 15,0-8 0-15,0-3-1 16,0-4 1-16,0-8-1 16,0 0 0-16,4 1 0 15,-4-9 0-15,0 5-1 16,0-12 1-16,0 8 0 15,-4-4 0-15,4 0 1 16,-9 7 0-16,9-3-1 16,0-4 1-16,0 0-1 0,0-4 1 15,0 0-1 1,-4 4 0-16,0-4-1 0,-5-3 0 16,1 3 0-16,-5 4 0 15,-4 0 0-15,0 0 1 16,-9 3-1-16,1 1 0 15,-9 0-1-15,-1 7 0 16,-3 1-1-16,-9-5 0 16,-4 19 0-16,-13 5 0 15,-4 10 0-15,-4 12 1 16,-13-4 0-16,8 12 1 0,5 7-1 16,3 0 0-16,6 4 0 15,-1 3 0-15,0 1 0 16,4 3 0-16,1-3 0 15,3 15 0-15,9-4 1 16,5 3 0-16,3 5-1 16,5 3 1-16,5 4-1 15,3-7 1-15,9-1 0 16,4-3 0-16,5 4-1 16,3-12 1-16,5 4 0 15,9 0 0-15,4 4 0 16,4-4 0-16,-4-8 0 15,8 0 0-15,9-11 0 16,-1 8 1-16,10 0 0 16,-5-8 0-16,4 4-1 15,0-8 1-15,-3 0 0 16,-1 0 0-16,4 1-1 0,-4-1 1 16,4 0-1-1,5 0 1-15,0-3 0 16,-5-4 0-16,0-4 0 0,5-4 0 15,-13 0-1-15,4-4 1 16,4-3 0-16,0 7 1 16,-4-8-1-16,0-3 1 15,-4 4 0-15,4-8 0 16,0 0-1-16,-4 0 1 16,-9 0-2-16,5 0 1 0,0-8-1 15,3-3 1-15,1-8-1 16,0 0 0-16,0-4 0 15,0-3 0-15,-1-4 0 16,1 7 0-16,0-4 0 16,-4-3 1-16,-9-4-1 15,4-4 0-15,0 0 0 16,-8-7 0-16,4-8 0 16,-4 0 1-16,4-4-1 15,-4-7 1-15,8-4-1 16,0 0 0-16,1-4 0 15,-5 4 0-15,-5 7 0 16,5-7 1-16,-8 4-1 16,4 0 0-16,-13 7 0 15,0 0 1-15,0 0-1 16,-17 4 1-16,-5-3-1 16,-3 3 1-16,-9-12-1 15,0 5 0-15,-13 11-1 0,8-1 1 16,-3-3-3-16,4-3 0 15,3 3-8-15,10 3 1 16,8-6-4-16,-13-24 0 16</inkml:trace>
  <inkml:trace contextRef="#ctx0" brushRef="#br0" timeOffset="21211.7389">4182 14839 8 0,'-13'27'4'0,"0"-12"-2"16,5-11 5-16,4-1-5 15,-5 1 1-15,1 0 0 16,-1 0 1-16,1-1-5 15,-1 5 1-15,5 0 3 16,-9 3 1-16,4 0-2 0,1 1 0 16,-1-1 0-16,1-3 1 15,-1-1-2-15,5 1 1 16,4-1-1-16,-8-3 0 16,3 4 0-16,5-8 1 15,-8 0-1-15,4 0 0 16,4-8 0-16,0 0 1 15,0 1-2-15,0-1 1 16,4-3-1-16,4 0 1 16,-3-5-1-16,7-6 0 15,1-5-1-15,4 1 1 16,9-4 0-16,-9-4 1 16,4-1-1-16,0-2 0 0,5-5 1 15,-9 4 0-15,4-7-1 16,1 14 1-16,3-3-1 15,1 0 1-15,-1 0-1 16,5-3 1-16,0 2-1 16,0 1 1-16,-1 0-1 15,1 0 1-15,-4-4 0 16,-1 4 1-16,-8 0-1 16,5 4 0-16,-1-4 0 15,-8 4 0-15,0 3 0 16,4 1 0-16,0-4-1 15,-5 3 1-15,5 1-1 16,0-5 1-16,0 5 0 16,5 3 0-16,-1-3-1 15,5-5 1-15,-9 1 0 16,4 0 0-16,0 0-1 16,5-1 1-16,-5 1-1 0,5 4 0 15,3-5 1-15,5-3 0 16,5-4-1-16,3 8 1 15,-8 0-1-15,9-4 0 16,0 4 0-16,-9-1 0 16,-4 12 0-16,-5 0 0 15,-4 4 0-15,1 4 1 0,-5 3-1 16,0 5 0-16,-4 3-3 16,-1 0 1-16,1-4-4 15,0-8 1-15,-9 1-7 16,9-8 1-16</inkml:trace>
  <inkml:trace contextRef="#ctx0" brushRef="#br0" timeOffset="21707.6257">4902 13076 30 0,'-22'11'15'0,"27"-11"-19"0,-5 0 24 16,8 0-21-16,1 0 1 16,3-3 0-16,-3-1 0 15,12-4 0-15,0 1 0 16,5-5 0-16,4 1 0 0,8 0 0 16,-8-1 1-1,4 1 0-15,4 0 1 0,-8 3 0 16,-4 0 0-16,-1 5-1 15,-3 3 1-15,-5 7-1 16,0 5 1-16,0 6-1 16,-5 1 1-16,1 4-1 15,-4 15 1-15,-5 7-2 16,-4 12 1-16,-4 15 0 16,-9 4 0-16,0 3-4 15,0 1 1-15,-4 7-8 16,-4 0 0-16</inkml:trace>
  <inkml:trace contextRef="#ctx0" brushRef="#br0" timeOffset="26108.2675">17895 10583 16 0,'-18'11'8'0,"10"8"-7"15,8-15 8-15,0 0-10 16,-13-1 1-16,5 1-1 0,-1 0 1 16,1 0 0-1,3-1 1-15,1-3-1 0,0-7 1 16,4-4 0-16,0-8 0 16,4 0 0-16,5-8 0 15,-1 1 0-15,1 3 1 0,-1 0 0 16,5 1 0-1,0-5 0-15,4-3 1 0,8-4-1 16,5 0 1-16,8-4-1 16,5-7 0-1,8-5-1-15,5 1 0 16,3-4-1-16,1-4 0 0,-5-7 0 16,-4 4 0-16,0 3-1 15,5 0 0-15,-5 0 1 16,0 4 1-16,0 15-1 15,4 1 0-15,1-5 0 16,8 4 1-16,4 0-1 16,0-3 0-16,-4 3 0 15,-5 0 0-15,5-4 0 16,-4 5 1-16,-5 3 0 16,1-4 0-16,-5 7 0 15,0 5 1-15,0 7-1 16,0 0 1-16,4-4-1 15,5 5 1-15,-5-1-2 16,5 0 1-16,0-4-1 16,8 0 1-16,0-3-1 15,-4-1 1-15,0 5-1 16,-5-1 0-16,-8 0 0 0,-8 1 1 16,-9 10-1-16,-4-3 1 15,-5 11-2-15,-12 0 0 16,0 4-5-16,-5 4 1 15,-3 0-5-15,-10 7 1 0</inkml:trace>
  <inkml:trace contextRef="#ctx0" brushRef="#br0" timeOffset="26694.856">19572 8437 27 0,'0'0'13'0,"30"-7"-16"0,-17 7 22 16,4 0-19-16,4-4 0 16,9 4 0-16,0 0 0 15,4 0 0-15,0 4 0 16,4 0 0-16,13-4 1 15,5 0 0-15,3 0 0 16,10 0-1-16,-6 3 1 0,1 5 0 16,-4 0 0-1,0-5 0-15,-9 9 1 0,-9 3-1 16,-8-4 1-16,0 4-1 16,-4-3 1-1,-8 7-1-15,-1-1 1 0,-4-2-1 16,0-1 0-16,-4 4-1 15,-5-4 0-15,-4 4 0 16,-8 3 1-16,-4 9-1 16,-5 3 1-16,-13 7-1 15,-16 16 1-15,-9 7-1 16,-9 12 0-16,-8 7-2 16,-13 20 0-16,4-1-8 15,9 0 0-15</inkml:trace>
  <inkml:trace contextRef="#ctx0" brushRef="#br0" timeOffset="28931.7932">19470 10700 11 0,'-17'8'5'0,"21"-5"1"16,-4-3 6-16,0 0-11 16,5-7 1-16,-1-1 0 15,0 1 1-15,5-1-4 16,-5 0 1-16,4-3 2 15,1 0 1-15,0-1-2 16,-1-3 1-16,1 0 0 16,3-4 0-16,5-3 0 15,0-1 1-15,0-4-1 0,5 5 1 16,-1-1-1 0,0 0 0-16,1 1 0 15,7-1 1-15,-3 0-3 16,0-3 1-16,-1-1 0 0,1 1 0 15,-1-8-1-15,5 0 1 16,0-4-1-16,0-4 0 16,4 4 0-16,0-3 0 15,0-1 0-15,4 4 0 16,0-11 0-16,5 11 0 16,4 0-1-16,0 1 1 0,8-1 0 15,-4-4 0 1,0-3 0-16,0-1 0 0,5 1 0 15,-1-1 0-15,-4 5 0 16,-4 7 0-16,-4 4 0 16,-5 7 0-16,-4 4 0 15,-8 4 1-15,-5 3-4 16,-4 5 0-16,-4-1-6 16,-5 8 0-16</inkml:trace>
  <inkml:trace contextRef="#ctx0" brushRef="#br0" timeOffset="29456.0086">20433 9281 28 0,'4'4'14'0,"17"-34"-15"0,-8 22 19 0,0 1-18 15,-1-1 1-15,1 0 1 16,0 1 1-16,4-1-3 16,0-3 0-16,0 0 1 15,4 3 0-15,9-3 0 16,4-1 1-16,5 5-2 16,-1-1 0-16,0 1 0 15,5-1 0-15,-1 0 0 16,5 1 0-16,-4-1 0 15,-5 1 0-15,-4 3 0 16,-8 4 1-16,-5 0-1 16,-4 4 1-16,-4 3-1 15,-5 5 1-15,-12 10-1 16,-9 5 0-16,-12 11-2 16,-18 30 1-16,-16 15-4 0,-18 15 0 15,5 20-4 1,-14-5 0-16</inkml:trace>
  <inkml:trace contextRef="#ctx0" brushRef="#br0" timeOffset="31541.2181">5600 12539 19 0,'-8'4'9'0,"3"-27"-5"16,5 11 10-16,5 1-13 15,-1-8 0-15,4-3 1 0,1-13 0 16,-1-2-3-16,9 3 0 16,5-16 2-1,-5-3 0-15,8-3-1 0,1-5 1 16,-1-11-1-16,14 4 0 16,-14-4 0-16,5-7 1 15,0-1 0-15,4 1 0 16,4 3 0-16,9 1 0 15,-4 3 0-15,3 0 0 0,1 11-1 16,0 16 1 0,0 11-2-16,0 11 1 15,-5 8-2-15,1 4 1 0,0-1-7 16,-5 5 1-16</inkml:trace>
  <inkml:trace contextRef="#ctx0" brushRef="#br0" timeOffset="31964.55">6081 10912 29 0,'-17'11'14'0,"34"-15"-18"16,-8 1 23-16,4-5-19 0,8 0 1 16,0 1-1-16,5-1 1 15,8-3-2-15,4 3 1 16,5 1 0-16,3-1 1 15,1 1-1-15,-4 11 0 16,-5 3 0-16,-8 4 1 16,-4 8-1-16,-5 4 0 0,-4 7 1 15,0 1 0 1,-4 10 0-16,0 16 1 0,-5 3-1 16,-8 16 0-16,-4 4-3 15,0-1 0-15,-1-3-7 16,1-16 1-16</inkml:trace>
  <inkml:trace contextRef="#ctx0" brushRef="#br0" timeOffset="33240.6826">20718 11003 23 0,'-13'11'11'0,"-4"-7"-10"15,13-4 11-15,0 0-13 16,-1 0 1-16,-3 0 0 16,-1-4 0-16,-3 0 0 15,3 0 0-15,1 1-1 16,-1-1 1-16,0 4 0 15,1-4 0-15,-1 4 1 16,1 4 1-16,4 0 0 16,-1-1 0-16,1 1 1 15,0 0 0-15,0-4 0 16,-1-4 0-16,5-3-1 0,0-5 1 16,5 1-1-1,-1-4 0-15,4-4 0 0,1 4 0 16,4-4-1-16,-1-8 1 15,6 1-1-15,-1-1 0 16,0-3 0-16,0 0 0 16,4 0-1-16,0-1 1 15,5-7-1-15,-1-3 1 0,5-1 0 16,0 1 0-16,0-5-1 16,8-3 1-1,0 0 0-15,5-4 0 0,0-8-1 16,-5 1 0-16,0-5 0 15,1 1 1-15,-1 0-1 16,0 3 0-16,5 1 0 16,-1 3 0-16,1 0 0 15,-5 1 0-15,-4 10 0 16,-4 4 0-16,-4 8 0 16,-1 0 0-16,-8 12-2 15,-4 7 1-15,0-1-3 16,-5 5 1-16,1 4-4 15,-1-1 1-15,1 4-6 16,4 12 1-16</inkml:trace>
  <inkml:trace contextRef="#ctx0" brushRef="#br0" timeOffset="33808.5689">20594 9996 26 0,'-17'0'13'0,"17"-22"-12"16,9 6 21-16,-1-6-19 15,9-9 1-15,5-3 1 16,8 0 0-16,4-4-7 16,0 1 0-16,4-1 5 15,5 0 0-15,8 8-2 16,4-4 0-16,0-4-1 15,1 0 1-15,-5 0-1 16,4 0 1-16,-4 4 0 16,-4 0 0-16,-4 4 0 15,-5 7 0-15,-4 1 0 16,-8 6 1-16,-5 1 0 16,0 8 0-16,-4 7 0 0,0 7 0 15,-4 5-1 1,0 3 1-16,0 4-1 0,0 11 1 15,-9 8-2-15,0 19 1 16,-4 11-1-16,-4 19 1 16,-13 7-2-16,0 16 0 0,-5-4-2 15,1 7 0 1,0-14-5-16,4-1 1 16,8 1-7-16,-3-16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0T22:11:56.8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19406 8384 17 0,'9'-11'8'0,"29"-19"-6"16,-29 18 8-16,3 1-7 15,-3 0 1-15,-1-1 2 16,1 1 0-16,0 0-7 15,-5-1 1-15,4 5 4 16,1-5 0-16,-1 5-2 16,1-4 0-16,-1 3-1 15,1 0 0-15,4 5 0 16,-1-5 1-16,1-7-1 16,4 4 1-16,5-8-1 15,-5 4 1-15,8-4-1 16,-4-4 0-16,1 0-1 15,-1 4 1-15,0-7-1 0,5 3 0 16,-1-11-1 0,1 0 1-16,4 0 0 15,0-4 0-15,-1 4 0 0,1-4 0 16,0 4 0-16,-4-4 0 16,-5 4 0-16,-4-4 1 15,0 8-1-15,0 0 0 16,0-4 0-16,-4-4 0 15,0 4-1-15,-5 0 0 0,1-4 0 16,-5 0 0-16,0 0 0 16,-4 1 1-16,0-1-1 15,-4 0 1-15,0 4 1 16,-5 7 0-16,-8 1-1 16,-4 3 1-16,-5-7 0 15,1 3 0-15,-5 1-1 16,0-1 1-16,-4 1-1 15,-9 3 0-15,-8 1 0 16,-4 3 0-16,-5 7-1 16,-8 1 1-16,-13 3 0 15,5 1 1-15,7 3-1 16,-3 4 1-16,-5 0-1 16,1 4 0-16,-1 3-1 15,0 12 1-15,-8 4-1 16,4 7 0-16,5-3 0 15,3-1 0-15,1 12 0 16,4-8 1-16,4 4 0 0,4-3 1 16,5 3 0-1,8 0 0-15,4 4 0 0,5-4 0 16,4 11 0-16,4-7 1 16,9 4-1-16,0 7 0 15,8 0 0-15,0 0 0 16,9-4 0-16,4 5 0 15,4-1 0-15,0 0 1 16,5-4-1-16,-1 5 1 16,5-9-1-16,0 1 0 15,8-1 0-15,1-3 1 0,7 0-1 16,5-4 0-16,5-11 0 16,3 0 0-16,1-1 0 15,8-3 1-15,-4 4-1 16,0-4 0-16,4 0 0 15,0 0 1-15,-4 0-1 16,0-4 0-16,4 0 0 16,8-4 1-16,-8-3-1 15,1-4 0-15,-1-4-1 16,4 0 1-16,0-8-1 16,5 0 0-16,4-3 0 15,-5 0 0-15,1-4 0 16,-5-1 1-16,5 9-1 15,0-1 1-15,-5-7 0 16,-4 8 0-16,-13-5-1 16,-8 8 0-16,-4 4-4 15,-18 4 1-15,-12 4-13 0,-21 15 0 16</inkml:trace>
  <inkml:trace contextRef="#ctx0" brushRef="#br0" timeOffset="5507.7647">2691 4892 20 0,'17'-19'10'0,"13"4"-10"16,-25 11 11-16,3 4-11 16,-8 0 0-16,4 0 0 15,-4 0 0-15,0 0 0 16,0 0 0-16,9 0 1 16,-9 0 0-16,4 4 0 15,0 0 0-15,1 0 1 16,-1 0 0-16,4-1-1 15,5-3 0-15,8 0 0 16,-8 0 1-16,4 0 0 0,0 4 0 16,0 0 0-16,5 0 0 15,-1-1 0-15,4 1 1 16,10 4-2-16,3-4 1 16,9-1-2-16,-5-3 1 0,1 0-1 15,-9 0 0 1,4 0 0-16,1 0 1 15,3 0 0-15,9 0 0 0,-4-3 0 16,-9-1 1-16,9-4-1 16,0 4 0-16,0 1 0 15,4-1 1-15,-4 4-2 16,0 0 1-16,-5 0 0 16,-8 0 0-16,0 4-1 15,-4-1 1-15,4-3-1 16,9 0 0-16,-13 4 0 15,4-4 1-15,0 4-1 16,0 0 0-16,4 0 0 16,-4-1 0-16,0 1 0 15,-4 0 0-15,4 0 0 16,0-4 0-16,0 0 0 16,5 0 1-16,-14 0-1 15,5 0 1-15,0 4-1 16,4 3 1-16,-8-3-1 0,-1 0 1 15,9-1-1 1,-13 1 0-16,5 0 0 16,4-4 0-16,8 4 0 0,5-4 0 15,-9 4 0 1,4-1 0-16,0 1 0 0,-3 0 1 16,11 0-1-16,-7 0 0 15,-1-4 0-15,5 0 0 16,-5 0 0-16,0 0 0 15,-4 0 0-15,0 3 0 0,-8 1 0 16,0 0 0 0,-5 0 0-16,0 3 0 0,-4 1-4 15,-4-1-12 1,-13 24 5-16</inkml:trace>
  <inkml:trace contextRef="#ctx0" brushRef="#br0" timeOffset="28806.9643">19078 6470 23 0,'-17'0'11'0,"17"11"-9"0,0-11 11 16,5 4-12-16,-5-4 0 16,0 0 1-16,0 0 0 0,-5 0-3 15,1 4 1-15,4 0 0 16,0-1 1-16,-8 1-2 16,3-4 1-16,-3 0-1 15,4 4 1-15,-5 0 1 16,1 3 1-16,3 1 1 15,-3-4 0-15,-5 0 1 16,4 3 1-16,1-3-2 16,-1-4 0-16,1-4-2 15,4 0 1-15,-1-3-2 16,5-5 1-16,0-3-2 16,9-4 1-16,-1 0 0 15,5-3 0-15,8-9 0 16,-3 1 1-16,3-8-1 15,0 8 0-15,5-8 0 16,-1 0 1-16,1-7-2 16,4-4 1-16,-1 3-1 0,5-3 1 15,5-4-1-15,-1 8 0 16,0-1-1 0,-4 5 0-16,1 7-2 0,-10 11 1 15,-4 8-4-15,1 4 0 16,-1-1-2-16,0 1 1 15</inkml:trace>
  <inkml:trace contextRef="#ctx0" brushRef="#br0" timeOffset="29287.3984">18912 5899 30 0,'-8'-4'15'0,"29"-4"-20"15,-8-3 28-15,0-4-22 16,4 0 0-16,4-16 1 16,5 9 1-16,-1 3-4 0,9 0 0 15,-4 0 2 1,-5 0 0-16,1-4-1 0,4 1 1 16,0 3-1-16,-1 0 0 15,6 7 0-15,-1 1 0 16,0 4 0-16,0-1 1 15,0 4-1-15,-4 4 0 16,-5 8 0-16,-4 11 1 16,-3-4-1-16,-6 26 1 0,-3 5-1 15,-1 7 0 1,1-4-1-16,-1 4 1 16,1 4-6-16,-1-8 0 15,-3 0-3-15,-18-19 0 0</inkml:trace>
  <inkml:trace contextRef="#ctx0" brushRef="#br0" timeOffset="33686.5473">19909 4559 9 0,'13'-15'4'0,"4"8"0"0,-9 7 5 16,-8 0-9-16,9 0 0 15,-9 0 2-15,0 0 0 16,0 0-2-16,0 0 0 0,4 3 1 15,-4 1 0 1,0 0 1-16,-4 4 1 16,-1 7-1-16,1-4 1 15,-4 0 1-15,-1 1 1 16,5-5-1-16,-5 1 1 0,5-4-2 16,0-4 1-16,0-8-2 15,4-3 0-15,-5-4-2 16,5-12 0-16,0 1 0 15,0-8 0-15,9-4-1 16,-1-8 1-16,5-3 0 16,4 0 0-16,0 0 0 15,4 0 0-15,1-4 0 16,-1 7 0-16,0 8-3 16,-4 4 1-16,5 4-2 15,-1 0 1-15,5 3-4 16,3-3 1-16,5 0-3 0,0 7 1 15</inkml:trace>
  <inkml:trace contextRef="#ctx0" brushRef="#br0" timeOffset="34153.9323">19862 3874 26 0,'-38'23'13'0,"21"-15"-17"16,17-8 26-16,0 4-23 15,0-4 1-15,0 0 1 16,4-8 0-16,4-3-1 15,5-1 0-15,0-10 0 16,4-12 0-16,0 7 0 16,4 4 1-16,5 8-1 15,-1 4 0-15,5 0 0 16,0 3 0-16,0 4-1 16,0 4 1-16,-1 4 0 15,1 0 0-15,0 3 0 16,-4 1 0-16,-1 3 0 0,1 4 0 15,-5 4 0 1,0 12 0-16,1 14 0 16,-18 19 1-16,0-3-1 0,-4 11 0 15,0-4 0-15,0 4 0 16,4 0-6-16,5-12 1 16,4-18-2-16,-1-20 0 15</inkml:trace>
  <inkml:trace contextRef="#ctx0" brushRef="#br0" timeOffset="36930.319">20224 2686 24 0,'-13'12'12'0,"17"-16"-12"16,-4 4 13-16,5-11-13 16,3-4 1-16,13-4 0 15,1-4 1-15,3-7-2 16,1-4 0-16,-1-8 1 16,1 4 1-16,4-3 0 15,-5-9 0-15,1 5 0 0,-1 7 0 16,5-15-1-16,4 0 0 15,5-4 0-15,3 1 1 16,1-1-1-16,-1 0 0 16,-3-3-1-16,-1 10 1 15,5 1-1-15,-1 4 1 16,5 3-2-16,-9-3 1 0,1 11-2 16,-1 4 0-1,-4 7-2-15,-4 4 1 16,-4 0-6-16,3 4 1 15</inkml:trace>
  <inkml:trace contextRef="#ctx0" brushRef="#br0" timeOffset="37428.0405">20718 1408 27 0,'13'-12'13'0,"38"-10"-16"15,-34 6 20-15,4 1-17 16,9-4 0-16,4 0 0 0,4-3 1 16,1-5-2-16,3 1 1 15,1-4 0-15,-5-1 0 16,1 1 0-16,3 4 0 16,-4 7 0-16,-4 3 1 15,1 1 0-15,-6 4 0 16,-3 11 0-16,-5 8 0 0,1 7 0 15,-5 11 1-15,0 4-1 16,-5 8 1-16,-3 8-1 16,-5 10 1-16,-8 9-1 15,-5 7 1-15,-3 15-2 16,-5 3 1-16,-5 5-3 16,1 7 1-16,4-22-7 15,4-1 1-15,5-15-2 16,-18-26 0-16</inkml:trace>
  <inkml:trace contextRef="#ctx0" brushRef="#br0" timeOffset="61479.3445">1295 12225 16 0,'0'4'8'0,"0"-8"-7"0,0 4 8 16,0 0-9-16,0 0 0 15,0 0 0-15,0-4 1 16,0 4-1-16,0 0 1 16,0 0 0-16,0 0 0 0,0 0 0 15,12 0 1-15,1 0 0 16,13 0 0-16,-5 4 0 16,9-4 0-16,4 4-1 15,0-8 1-15,0 0 0 16,4 4 0-16,1-4 0 15,-1 4 0-15,5-7-1 16,-18-1 1-16,1 4-1 16,-5 4 0-16,5 0 0 15,-14 0 0-15,1 0-1 16,-4 0 1-16,-9 4 0 16,-9-4 0-16,-4 0-1 15,-8 4 1-15,4 0-1 16,-17-1 1-16,-4 1-1 15,-9 0 0 1,-21 0-1 0,-5-4 1-16,9 4-1 15,5-8 1-15,8 4-1 0,4 0 1 16,13 0 0-16,-5 0 0 16,10 4-1-16,12 7 0 15,4 0 1-15,4 1 0 16,18 3 0-16,4-4 0 15,-1 0 0-15,14-3 0 0,-1-4 0 16,9-4 1-16,5-4-1 16,3-4 1-16,9 1-1 15,-4-5 0-15,0 5 0 16,-9-1 1-16,9 1 0 16,-8-1 0-16,-1 1-1 15,-4 3 1-15,0 4 0 16,-13 0 0-16,-4 0-1 15,5 0 0-15,-9 0 0 16,-9 0 1-16,-8 0-1 16,4 0 0-16,-13 0 0 15,0 0 1-15,-8-4-1 16,8 4 0-16,-13-4-1 16,1 1 1-16,-9 3-1 15,-5-4 0-15,-3-8-2 16,-9 9 1-16,12-5-1 15,-7 4 1-15,-1 0 0 0,0 1 0 16,9 6 0 0,-5 1 0-16,13 0 2 0,5-4 0 15,8 4 0-15,12 0 0 16,5-1 1-16,5-6 1 16,12 3-1-16,0-8 1 15,8 4 0-15,5 4 1 16,-4 4-2-16,8 0 0 15,4 7-3-15,9 4 0 16,-9 4-4-16,9 0 1 0,-13 0-4 16,9-4 1-1</inkml:trace>
  <inkml:trace contextRef="#ctx0" brushRef="#br0" timeOffset="62244.9437">1550 11529 27 0,'-13'3'13'0,"26"-18"-18"0,-13 15 23 15,4 0-18-15,-4 0 1 16,0 0 3-16,0 4 0 15,0 0-4-15,0 0 0 0,9 7 2 16,4 8 1 0,-1 4-1-16,10 3 0 0,-9 4-1 15,21-3 0-15,-9 3-1 16,9-3 1-16,5 3 0 16,-5 8 0-16,4-8 0 15,-13 0 0-15,10-3 0 16,-14 3 0-16,4 0-1 15,-12-3 1-15,0-1-1 16,-5 1 1-16,5 3 0 16,-13-4 0-16,4 5 0 15,5-5 0-15,-9-7 0 16,0-4 0-16,0-3 0 16,-9-1 0-16,5-4-1 15,4 1 1-15,-8 0-1 16,-1-5 1-16,5 5 0 15,-9-4 0-15,0 0 1 16,1-1 0-16,-1 1 0 0,0 0 0 16,5 0 0-16,-14 3 0 15,5 1-1-15,0-1 1 16,0 5-2-16,-8 3 1 16,3 4-1-16,1 7 1 15,-5 4 0-15,1 16 1 16,-13 14-1-16,-9 31 1 15,-13 8 0-15,0 7 0 16,-8 15-1-16,-4-12 1 16,0-3-7-16,8 0 1 15,13-23-11-15,-18-33 0 16</inkml:trace>
  <inkml:trace contextRef="#ctx0" brushRef="#br0" timeOffset="105648.711">20450 13538 36 0,'-43'53'18'0,"13"-38"-18"16,26-12 19-16,-5 1-19 15,1-4 0-15,-1 4 2 16,5 0 1-16,0-4-3 16,0 0 1-16,4 0 0 15,0 0 1-15,0 0-1 16,8-8 1-16,9-3-2 0,0 0 1 16,0-8-1-1,5-12 1-15,-1 1 0 16,4 0 0-16,1-8 0 15,-5 0 0-15,1-3-1 16,-1-1 1-16,0 0-1 16,5 1 1-16,-1-5-1 0,1 1 0 15,-1-1-1-15,1 5 0 16,-5 7-1-16,0 4 1 16,-3 7 0-16,-1 8 1 15,-5 11 0-15,1 12 1 16,0 7 0-16,0 11 1 15,-1 1 0-15,1 10 1 16,0 5-2-16,0 7 1 0,4-3-3 16,-4-5 1-16,-1 1-4 15,1 0 0-15,-4-5-5 16,3 1 1-16,1-8-5 16,4-3 1-16</inkml:trace>
  <inkml:trace contextRef="#ctx0" brushRef="#br0" timeOffset="106203.7438">20569 13791 27 0,'-26'11'13'0,"9"5"-15"0,13-13 21 16,-4 9-16-16,-5-1 0 16,0-7 3-16,0 7 0 15,0-7-6-15,5 4 0 16,-1-5 5-16,5 1 0 15,4-4-2-15,4 0 1 16,9-11-1-16,4-1 1 16,0-3-2-16,0 4 0 15,5 3 0-15,-1 5 0 0,4-1 0 16,5 0 0-16,4 0-1 16,5 0 1-16,3 1-1 15,1-5 1-15,-1 1-1 16,5-5 0-16,4 1-1 15,-12 3 1-15,7-3-1 16,-7 3 0-16,-5 1 0 16,-4-1 1-16,-9 4-1 15,-4 4 1-15,0-3-2 16,-4-1 1-16,-5 0-3 16,-3 4 1-16,-1 0-4 15,-4 0 1-15,8 0-4 16,1 0 0-16,-1 0-3 15,1-4 1-15,-1 4-2 16,5 0 1-16</inkml:trace>
  <inkml:trace contextRef="#ctx0" brushRef="#br0" timeOffset="107510.0481">21927 13965 13 0,'-4'0'6'0,"-4"-4"3"16,3 8 7-16,5-4-13 15,0 0 0-15,0 0 3 16,0 0 0-16,0 0-7 15,0 0 1-15,0 0 4 16,0-4 1-16,0-3-1 16,0-5 0-16,5-3-2 15,-1-4 1-15,4 0-1 0,5-3 0 16,0 3-1-16,4 0 1 16,4-4-1-16,1 4 1 15,-1 0-1-15,0 8 0 16,0 0 0-16,5 3 0 15,-5 8-1-15,1 4 1 16,-5 3-1-16,0 1 1 16,-5 7-1-16,1 4 1 0,-4 8 0 15,-1 3 0-15,-4 0-1 16,-4 0 1-16,0 4 0 16,-4 0 0-16,0 1-1 15,-5-1 1-15,-3 0-1 16,-5-4 1-16,0-4-1 15,0-3 0-15,-5 4 0 16,1-5 1-16,-5 1-1 16,5 0 0-16,0-4 0 15,0 3 1 1,-1-3-1 0,5-4 1-16,4-3-1 15,1-1 1-15,3-3 0 16,1-1 0-16,3 1 0 15,5-1 1-15,0-3-1 16,5 0 0-16,-1-4 0 0,4 0 0 16,1 0 0-16,-1 0 0 15,5-4 0 1,0 0 1-16,4 1-1 0,4-5 0 16,5 0 0-16,8-3 1 15,9-4-2-15,-1 0 1 16,9 0-1-16,5 0 1 15,-1-4-1-15,0 7 0 0,5 8 0 16,4 8 0 0,0 11-2-16,-5 8 0 15,-3 0-8-15,-5-4 0 16,-4-12-7-16,-22-7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0T22:15:54.2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8517 2323 13 0,'-4'-4'6'0,"-17"4"-3"0,16 0 7 0,1-3-9 15,-4 3 1-15,-1 0 1 16,1-4 1-16,-1 0-4 15,0 0 0-15,5 4 2 16,0-3 1-16,0 3-1 16,-1 0 0-16,5 0-1 15,0 0 1-15,0 0-1 16,-4 0 0-16,4 3 1 16,-4-3 0-16,0 0-1 15,-1 4 1-15,5-4 0 16,-4 0 1-16,4 4-1 15,0 0 0-15,0-1-1 16,0 5 0-16,0-4 0 16,-4 3 1-16,4 9-2 15,0-1 1-15,4 4-1 16,9 7 1-16,4 1 0 16,-4 3 0-16,4 0-1 15,-4 4 0-15,4 0 0 0,4 0 0 16,-4 4 0-16,-4 0 0 15,-1-4 0-15,1 0 0 16,4 4 0-16,5-8 0 16,3 0 0-16,5-3 0 15,4-8 0-15,4-4 0 0,1-4 0 16,-1-7 0-16,-8-4 0 16,-5-8 1-16,-3-3-1 15,-1-4 0-15,0 0 1 16,-4-4 0-16,0-11-1 15,0-4 1-15,-4-4-1 16,0-4 1-16,0-3-1 16,-9-8 0-16,0-4 0 15,-4 0 0-15,4 1 0 16,-8-1 0-16,4 8 0 16,0 7 0-16,0 12-2 15,0 7 1-15,0 8-6 16,0 15 0-16,9 11-4 15,3 1 1-15</inkml:trace>
  <inkml:trace contextRef="#ctx0" brushRef="#br0" timeOffset="762.7607">9556 2876 23 0,'0'0'11'0,"4"-8"-12"0,-4 8 16 0,0 0-16 16,0 0 1-16,0 0 0 16,5-7 1-16,-1-1-1 15,-4 8 0-15,4-4 0 16,5-3 1-16,-1-9 0 16,1-6 0-16,4-1 0 15,-1-7 1-15,5 0 1 16,5-8 0-16,-5 0-1 15,4-8 1-15,-4-7-1 16,9 8 0-16,-5 0-1 16,9-8 0-16,-5 7-1 15,-3 5 0-15,-1 10 0 16,-4 5 0-16,0 3 0 16,-4 8 0-16,-1 11 0 0,1 8 0 15,0 7 0-15,0 8 0 16,-5 0 0-16,5 12 1 15,-4 6-1-15,3 1 1 16,1 8-1-16,-4-5 1 16,-1 1-1-16,-4 3 1 15,1 1-1-15,-1 3 1 0,0-11-1 16,5-4 1 0,-1 0-1-16,5 0 1 15,0-11-1-15,0-5 1 0,4-2-1 16,0-9 1-16,0-3-1 15,4-12 1-15,-4 5 0 16,0-9 0-16,-4-7 0 16,0-7 1-16,-5-12-1 15,1 0 1-15,-5-3-1 16,0-1 1-16,-4-3-2 16,0-1 1-16,0 8-1 15,-4 4 0-15,0 0-2 16,-1 4 1-16,5 7-5 15,0 4 0-15,5 4-6 16,-5 0 1-16</inkml:trace>
  <inkml:trace contextRef="#ctx0" brushRef="#br0" timeOffset="1137.2399">10787 2161 30 0,'-4'-12'15'0,"4"20"-15"15,0-8 23-15,0 0-23 16,0 0 1-16,-5 11 1 16,1 8 0-16,-4 11-3 15,-1 4 1-15,-4 8 1 16,5 15 1-16,-1-1-1 16,-3 5 0-16,-1 0 0 15,4-1 0-15,1-7-3 16,-1-11 0-16,9-8-5 15,4-4 1-15,9-4-4 16,9-14 0-16</inkml:trace>
  <inkml:trace contextRef="#ctx0" brushRef="#br0" timeOffset="1754.7028">11494 2354 23 0,'-13'3'11'0,"0"-6"-12"0,13-1 17 0,-8 0-16 16,-1 0 1-16,-3 0-1 16,-1 1 1-16,0-1-1 15,0 0 0-15,-4 4 0 16,0 0 1-16,0 4 0 16,0 0 0-16,4-1 0 15,1 13 0-15,-1 2 0 16,4 9 0-16,1 7 0 15,3-4 1-15,5 4-2 16,0 4 0-16,5 4 0 16,3-4 0-16,5 3-1 15,4-11 0-15,0 1 0 0,4-1 1 16,5 0-1 0,-1-3 1-16,5-8 0 15,4-4 1-15,0-8-1 0,0-3 1 16,-4-4 0-16,0-4 1 15,0-7-1-15,-5-8 1 16,-3-7-1-16,-5-8 1 16,-4-4-1-16,-9-11 1 15,-8-12-2-15,-5 4 1 0,-4 4-1 16,-8 0 0 0,-13 0 0-16,-9 12 0 15,-4 10-2-15,1 9 1 0,3 7-6 16,9 11 0-16,4 11-2 15,9 1 0-15</inkml:trace>
  <inkml:trace contextRef="#ctx0" brushRef="#br0" timeOffset="2522.0697">11971 3035 30 0,'-9'7'15'0,"9"-14"-18"0,0 7 29 31,0-12-24-31,0-3 1 16,0-4 0-16,5-4 1 0,-1 1-5 16,4-1 0-1,5 0 3-15,4-11 0 0,4-4-1 16,5 1 0-16,0-1 0 15,3 8 0-15,-3-5 0 16,-1 9 0-16,1 3 0 16,0 4 0-16,3 0 0 15,1 4 0-15,0 4 0 16,-4 0 0-16,-1 7-1 16,-4 4 1-16,1 0-1 15,-1 7 0-15,-4 5-1 16,-4 7 1-16,4 3-1 15,0 9 1-15,0 3-1 16,0-4 1-16,-4 4-1 16,-1 4 1-16,1 0 0 15,0 0 0-15,0-8 0 16,4 0 0-16,0-3 0 16,4-12 0-16,0 4 0 15,1-8 1-15,3-3-1 16,5-1 1-16,0-11-1 0,0-3 1 15,-5-8 0-15,1-4 0 16,-5-8 0-16,0 1 1 16,-4-1 1-16,-4 8 0 15,-4-22 0-15,-1-5 0 16,1-14 0-16,-1-5 0 16,-3 1-2-16,-5 7 1 15,-5 1-2-15,1 3 0 0,-4 0-2 16,-1 11 1-16,0 8-7 15,1 11 1-15,-1 8-8 16,1 19 0-16</inkml:trace>
  <inkml:trace contextRef="#ctx0" brushRef="#br0" timeOffset="3617.9618">14283 2543 30 0,'0'-4'15'0,"5"-11"-15"0,-5 15 16 0,0 4-14 16,0 3 1-16,0 4-1 15,0 8 1-15,-5 8-5 16,1 7 1-16,-5 8 2 16,5-1 0-16,-4 5-2 15,-1 3 1-15,5-4-2 16,0-3 1-16,-1-12 1 16,5-7 0-16,0-4 0 15,0-4 1-15,0-4 1 16,0-3 0-16,0-8 0 15,5-8 1-15,-1-7 0 16,4-11 1-16,1-1-2 16,-1-7 1-16,5-8-1 15,0-7 1-15,8-4-1 16,1 8 1-16,3-1-1 16,1-3 0-16,-1 4 0 15,5-1 0-15,-4 9-1 16,3 6 1-16,1 5-2 15,4-4 1-15,0 11-1 16,5 4 1-16,-5 7-2 0,0 4 1 16,-4 8 0-16,-5 0 0 15,-4 0-1-15,-3 11 1 16,-10 4 0-16,-4 7 0 16,-12-3 0-16,-5 3 0 15,-4 1 0-15,-4-1 1 0,-5 1-1 16,1-8 0-16,-1 3 0 15,-4-7 1 1,0 1-1-16,9-5 0 0,0 0-1 16,4 1 1-16,0-1 0 15,4 0 0-15,4-3-1 16,5-4 1-16,4 3-1 16,4 1 1-16,5-1-1 15,-1 5 1-15,5-1-1 16,0 4 0-16,0 4-1 15,4-8 1-15,0 5 0 16,4-1 0-16,0 4 0 16,1 3 0-16,-1 1 1 15,0 4 0-15,1-1 0 16,-5-3 0-16,0-4 1 16,-5 0 0-16,1 3 0 15,-4-7 0-15,-9-3 0 16,-4 3 0-16,-5 0 0 0,-8 0 0 15,-4-3 0-15,-9-5 0 16,0-3-1-16,-4 0 1 16,-13-4-1-16,-12-15 1 15,-5-1-1-15,-4 1 0 16,-5-4 0-16,1 0 1 16,-1 1-4-16,14-1 0 15,12 3-5-15,9 5 1 16,3 4-7-16,10 10 1 15</inkml:trace>
  <inkml:trace contextRef="#ctx0" brushRef="#br0" timeOffset="4068.6316">14922 2531 26 0,'9'4'13'0,"8"-23"-11"15,-17 19 16-15,0 0-14 16,4 0 0-16,4 0 3 0,1 4 0 16,-1 4-8-16,9 3 0 15,0 4 7-15,5 0 1 16,8 8-2-16,4 0 0 16,4 11-1-16,5 3 1 15,3-6-3-15,1-5 1 16,0 4-2-16,0-3 1 0,-4-1-3 15,-1-3 1 1,-12 0-3-16,-5-8 0 16,-3 0-4-16,-1-4 1 0,-8-7-7 15,0-4 0-15,-13 0-2 16,0-11 1-16</inkml:trace>
  <inkml:trace contextRef="#ctx0" brushRef="#br0" timeOffset="4518.9669">15893 2248 36 0,'8'-12'18'0,"5"5"-25"0,-13 7 35 16,0 0-27-16,0 0 1 16,0 0 0-16,-4 3 0 15,0 5-3-15,-5 7 1 16,-4 4 1-16,1 11 1 16,-5 8-1-16,0 8 1 15,-5 7-1-15,-3-4 1 0,3 4-1 16,-7 7 0-16,3-7-1 15,1 8 1-15,-1 7-1 16,0-8 1 0,1 8-1-16,-1 1 1 0,5-5-1 15,0-7 0-15,-1 3 0 16,1-14 1-16,4-1-1 16,0-7 1-16,4-8-1 15,-8 0 1-15,8-11-5 16,1-4 1-16,3-11-9 15,9-8 1-15,4-22-2 16,9-16 1-16</inkml:trace>
  <inkml:trace contextRef="#ctx0" brushRef="#br0" timeOffset="5148.7766">17980 2395 38 0,'21'-7'19'0,"5"-16"-29"0,-26 23 39 0,0 0-28 16,0 0 1-16,0-4 0 16,-5 0 0-1,-3 1-3-15,-1-1 1 16,-4-4 2-16,-8 1 0 16,-4-1-2-16,-18 0 1 0,-17 1 0 15,1-1 0-15,-9 5 0 16,0 3 0-16,8 3-1 15,5 5 1-15,3-1-1 16,10 9 1-16,8 6-1 16,12 1 0-16,10 11-1 15,7 0 1-15,14 4 0 16,8 0 0-16,9 3 0 16,8 5 0-16,0-1 0 15,4-7 0-15,0 4 0 16,5 3 0-16,0 0 0 15,-5-3 0-15,-4 0 0 16,-4 3 0-16,-5 1 0 16,-8-12 0-16,-8 0 0 15,-13-4 1-15,-9-4 0 16,-13-3 0-16,-8-12 0 0,-13-11 0 16,-12-7 0-16,-9-8 0 31,-5-19-12-31,14 3 1 15,12 5-2-15,13-1 0 16</inkml:trace>
  <inkml:trace contextRef="#ctx0" brushRef="#br0" timeOffset="5522.6113">18427 2350 37 0,'0'19'18'0,"4"26"-20"0,-4-26 32 16,4 4-27-16,-4 11 0 15,0 7 0-15,-4 12 1 16,-9 0-6-16,1 4 1 16,-5 4 4-16,-5-1 0 15,5-7-2-15,0 0 0 16,0 0-3-16,4-8 1 15,1-11-5-15,3-11 0 0,1-15-7 16,3-8 0 0</inkml:trace>
  <inkml:trace contextRef="#ctx0" brushRef="#br0" timeOffset="6141.2478">18836 2463 26 0,'4'-7'13'0,"0"-16"-9"16,-4 15 15-16,0 8-16 15,0-19 1-15,0 12 2 16,4-4 0-16,5 3-7 15,-1 0 0-15,1-3 5 0,4 0 1 16,4-1-2 0,4 1 1-16,5 3-1 15,-1 1 0-15,5 3-2 0,4 4 1 16,4 0-1 0,-4 4 1-16,-4 0-2 15,-4 3 1-15,-1-3-1 0,-3 11 1 16,-5 4-1-16,-5 4 0 15,-3 11 0-15,-9-4 0 16,-9 8 0-16,-12 4 0 16,-13 7 0-16,-13 4 0 15,0-4 0-15,-12 8 0 0,-1 3 0 16,1-11 0-16,3 1 0 16,1-5 0-16,8-3 0 15,9-5 0-15,4-6 0 16,8-5 0-16,9-3 1 15,4-4 0-15,9-4 0 16,12-4 1-16,14-3-1 16,16-4 1-16,9-1 0 15,8-3 0-15,9 0-1 16,4-3 0-16,0 3-1 16,1 0 1-16,3 0-3 15,-8-4 1-15,0 0-4 16,-9 0 0-16,-4 4-4 15,-12 0 1-15,-5-4-7 16,-17-3 0-16</inkml:trace>
  <inkml:trace contextRef="#ctx0" brushRef="#br0" timeOffset="6575.1183">19824 2293 35 0,'-5'-8'17'0,"14"8"-20"15,-13 4 26-15,-1 4-21 16,-3 7 0-16,-5 4 1 15,-4 11 1-15,-4 15-5 16,-1 8 1-16,-3 0 2 16,4 8 1-16,-1-8-1 15,10 4 0-15,3-1 0 16,13 5 1-16,9-12-1 16,17 0 0-16,8 1 1 15,5-9 0-15,8-7-1 16,13-4 0-16,4-7-1 15,0-4 0-15,4-8-2 16,1-3 0-16,8-16-4 16,-5-3 1-16,-3-4-4 15,-9-4 1-15,-5-4-6 16,-3-7 0-16,-18 0 1 0,-17-4 0 16</inkml:trace>
  <inkml:trace contextRef="#ctx0" brushRef="#br0" timeOffset="6922.0958">19572 2255 31 0,'30'-11'15'0,"51"3"-12"16,-51 1 31-16,8-5-30 16,9 1 0-16,13 0 3 15,4-1 0-15,-1 5-10 16,-7-1 1-16,-9 4 4 15,-5 1 0-15,1-1-5 16,-5 8 0-16,-8-4-5 16,-4 3 0-16,-5 5-6 15,-17 3 1-15</inkml:trace>
  <inkml:trace contextRef="#ctx0" brushRef="#br0" timeOffset="7371.8985">19662 2652 24 0,'4'-3'12'0,"26"-1"-6"15,-17 4 15-15,4-4-15 16,8 0 0-16,14 4 4 16,12 0 0-16,21 4-13 15,9 4 1-15,8 7 4 0,5 7 0 16,0 5-13-16,-5-8 1 15</inkml:trace>
  <inkml:trace contextRef="#ctx0" brushRef="#br0" timeOffset="126874.9074">18410 5955 5 0,'0'-7'2'0,"8"-1"0"15,-3 1 3-15,-5 7-4 16,0 0 0-16,4-8 1 0,0 1 1 16,5-1-4-1,-1-3 1-15,1-1 3 16,8 1 0-16,-5-4-1 0,5-4 1 15,1 4-1 1,-1 0 0-16,4 0 0 0,4-1 0 16,1 5-1-16,-1 0 0 15,5-1-1-15,-4 5 1 16,-1-1-1-16,-3 4 1 16,-1 1-1-16,-4 6 0 0,-4 5 0 15,0 0 0 1,-5 7 0-16,-8 0 0 0,0 8 0 15,-4-1 0-15,-9 5 0 16,0-1 0-16,-4 1 0 16,-4-1 0-16,-5 1 0 15,1-1 1-15,-5 1-1 16,4-1 0-16,-3-3 0 16,-1-4 1-16,4 0-1 15,-3-4 0-15,3-4 0 16,5-3 1-16,-1 3-1 15,10-3 0-15,3 3 0 16,5-7 0-16,4 0 0 16,8-1 0-16,5-3 0 15,8 0 1-15,1-3-1 16,3 3 1-16,1 3-1 16,4 1 0-16,-1-4 0 15,5 4 1-15,1-4-1 16,-1 4 0-16,0 3 0 0,-4 5 0 15,-1-1 0-15,-3 4 0 16,-5 4 0 0,0 0 0-16,-4 4-1 0,-4-4 1 15,0-1 0-15,-4 13 0 16,-9 3-1-16,0-4 1 0,-5-3 0 16,-3-5 0-1,-1-3 0-15,5-4 0 16,-13 4-1-16,0 0 1 0,-9-4-1 15,-3-3 1-15,-5-1 0 16,-1-7 0 0,-3-1 0-16,-9 1 0 0,-4-8 1 15,-4 1 0-15,-5-5-1 16,-4 1 1-16,0-5 0 16,1 1 0-16,3 7-1 15,9 0 0-15,4 1-4 16,9 10 1-16,4 8-3 15,12-3 0-15</inkml:trace>
  <inkml:trace contextRef="#ctx0" brushRef="#br0" timeOffset="127911.346">18665 5509 9 0,'-17'-11'4'0,"-4"14"-4"15,17-6 3-15,-5-5-3 16,-4 8 1-16,1-11 1 15,-10 11 0-15,-3-4-2 16,-5 4 1-16,-4 0 1 16,-9 7 0-16,1 1 0 15,-1 0 0-15,1 3-1 16,-1 8 1-16,0 4-1 16,1 7 0-16,-1 4 0 15,1 19 1-15,8 4 0 16,0 7 0-16,4 8 0 0,4 4 0 15,1 11-1-15,-5 0 0 16,4 15 0 0,5-8 0-16,0 5-1 15,4-12 1-15,8-4-1 0,5-7 0 16,4-5 0-16,8-2 1 16,5-13-1-16,4-6 1 0,13-1 0 15,8-11 0 1,9-1 0-16,4-6 0 0,0-9 0 15,9-3 0-15,4-7 0 16,4-12 0 0,0-8-1-16,0 0 0 0,9-14-1 15,4-1 1-15,-5-3 0 16,5-5 0-16,5 1-1 16,-1-4 1-16,-9-4-1 15,1 0 0-15,0-3 0 16,-9-1 1-16,0-11-1 15,-8 4 0-15,-5 4 1 16,-4-5 0-16,-8 1 0 16,-9 0 1-16,-9 0-1 15,-8 0 0-15,-8 7 0 16,-9-3 0-16,-4-1 0 16,-5 1 1-16,-8-1-1 15,0 5 0-15,-4 3-1 16,-5 0 1-16,1 4 0 15,-5 0 0-15,0 0-1 16,0 0 1-16,-4 4-1 16,-4-1 1-16,-9 1-1 0,-8 7 1 15,-1 1 0-15,-3-1 0 16,7-3-1-16,1 3 0 16,0 0 1-16,0 0 0 15,0 8-1-15,0 8 1 16,-9 10-1-16,-8 9 1 15,-8 7-2-15,-18 3 1 0,-4 9-4 16,0 14 1 0,13 1-2-16,0-5 0 15</inkml:trace>
  <inkml:trace contextRef="#ctx0" brushRef="#br0" timeOffset="129955.3485">19325 8706 11 0,'-8'-19'5'0,"16"12"-5"16,-8 7 5-16,5-8-5 0,-5 8 1 15,0 0 3-15,0 0 0 16,0 0-4 0,0 0 1-16,0 0 2 0,0 0 1 15,0 8-1-15,-5 3 1 16,1 4-3-16,0 0 1 15,0 4-1-15,-5 4 1 16,1-4-1-16,-5 0 0 16,4 0 0-16,-3-1 0 0,3 1 0 15,0-3 1 1,5 2-1-16,4-2 1 16,4-5 0-16,5 0 0 0,8-3 0 15,13-4 0-15,8-4-1 16,9-4 1-16,0 0-2 15,8-4 1-15,5 1-1 16,-5-1 0-16,5 1-2 16,-5-1 1-16,-8 4-3 15,-9 1 0-15,1-5-4 16,-5 8 0-16,0 8-1 16,-4-8 0-16</inkml:trace>
  <inkml:trace contextRef="#ctx0" brushRef="#br0" timeOffset="130433.0639">19777 8358 19 0,'-4'0'9'0,"4"15"-14"0,0-11 17 0,-5 3-11 16,1 5 0-16,-4 7 2 15,-5 3 0-15,0 9-3 16,0-1 1-16,0 8 2 16,1 3 0-16,-10 9 0 15,10 3 1-15,-1 3-1 16,0 5 0-16,0 3 0 16,0 12 0-16,1 0-1 15,-1-1 1-15,0-3-1 16,-4 8 0-16,4-1 0 15,-4-3 0-15,5-4-2 16,-1-8 1-16,4-15-1 16,1 0 0-16,3-15-5 15,1-11 1-15,4-8-6 16,9-22 0-16</inkml:trace>
  <inkml:trace contextRef="#ctx0" brushRef="#br0" timeOffset="131561.9444">19696 8237 17 0,'-30'-23'8'0,"22"16"-6"16,3-1 5-16,-3 0-7 16,-9 5 0-16,0-1 2 15,-9 0 0-15,-4-3-2 16,-4-5 1-16,-4 8 0 15,0 1 1-15,-5 6 0 16,5 9 0-16,-1-5-1 16,1 5 0-16,4 3-1 15,4 0 1-15,5 4 0 16,-1 4 1-16,1 3 0 16,-1-3 0-16,5 15 0 0,-1-1 0 15,-7 5 0-15,7 3 0 16,1 1 0-16,0 11 0 15,4-4 0-15,4-4 0 16,4 0-1-16,1 4 0 16,4 4-1-16,-1-4 1 15,5-4-1-15,0 0 1 16,0 0 0-16,5-3 0 16,3-5 0-16,1-3 0 0,3-4 0 15,1-4 0 1,4 1 0-16,0-12 0 0,-4-4 0 15,0-4 0-15,0 0-1 16,-5-3 1-16,1 0-1 16,-1-1 1-16,-4-3-1 15,1 0 1-15,-1 3-1 16,0-7 0-16,5 4 0 16,-1 0 1-16,1 0 0 15,3-1 0-15,1 5-1 16,0 0 1-16,0 7 0 15,0 4 0-15,4-1-1 16,0 1 0-16,4 0 0 16,9-4 0-16,4 1 0 15,8-5 0-15,1 0 0 16,0-3 0-16,-1-4 0 16,5-1 0-16,0-3 0 0,0-3 0 15,0-9 0-15,4 1 1 16,-4-12-1-16,-1 1 0 15,1-5 0-15,4 1 1 16,0-5-1-16,-4-3 0 16,0-4-1-16,-4 4 1 15,-5-7 0-15,-4 3 0 16,-4 4 0-16,-5 0 0 16,-3-4-1-16,-1 0 1 15,0 0 0-15,1 4 0 16,-10 0-1-16,-3 0 1 0,-1-4 0 15,-3 4 0 1,-1 0 0-16,-8 0 0 0,-1 0 0 16,-7-4 0-16,-1 0-1 15,-4-7 1-15,-9 0-1 16,1-1 1-16,-9-3-1 16,0 0 1-16,-5 3-1 15,-3 1 1-15,-1 15 0 16,0 3 1-16,-3 8-2 15,-1 4 1-15,-13 4-2 16,-4 3 1-16,-4 5-3 16,-8 6 0-16,3 12-3 15,5 4 0-15,0 4-4 16,8 0 0-16</inkml:trace>
  <inkml:trace contextRef="#ctx0" brushRef="#br0" timeOffset="133826.1081">19445 7912 23 0,'-5'-27'11'0,"1"-18"-11"0,4 33 12 0,-4-3-12 16,0-8 0 0,-5 5 1-16,1-5 1 0,-1 4-2 15,1-8 0-15,-5-3 1 16,0-4 0-16,-4 4 0 16,0-8 1-16,0-4-1 15,-4 1 0-15,-1 3 1 16,-3-15 0-16,-1 8-1 15,1-8 1-15,-1 0-1 16,1 3 1-16,3 9-2 16,5 3 1-16,0 4-2 15,4 11 0-15,1 4-6 16,3 12 0-16,5 11-2 16,4 7 1-16</inkml:trace>
  <inkml:trace contextRef="#ctx0" brushRef="#br0" timeOffset="134504.6454">18895 7423 10 0,'9'-41'5'0,"59"-12"-4"16,-55 38 4-16,-5-4-5 15,5-8 0-15,-4-3 0 16,-1-4 1-16,-4 4-1 15,1 3 1-15,-5 1-1 16,0 3 1-16,0-3 0 16,0 3 0-16,0 4 0 0,-5 0 0 15,1 0 0-15,4 4 1 16,0 0-1-16,0 0 1 16,-4 3 0-16,0 1 0 15,4 0-1-15,4 3 0 16,0 1-1-16,9-1 1 15,0 4-1-15,-1-3 0 0,10 3 0 16,-5 0 1 0,4 4 0-16,0-4 0 15,1 0 0-15,3 1 1 16,9 3 0-16,9 11 1 16,8 16-1-16,8 10 1 0,10 20-1 15,3 7 1-15,0 12-4 16,-8 7 1-16,-4 4-7 15,-9 0 0-15</inkml:trace>
  <inkml:trace contextRef="#ctx0" brushRef="#br0" timeOffset="135988.5478">16732 8733 17 0,'-13'-19'8'0,"17"0"-8"15,-4 19 8 1,0-8-8-16,0 8 0 0,0-7 2 15,0 3 1-15,0-4-3 16,0 1 1-16,0 7 1 16,5-4 0-16,3 0-1 15,5 4 1-15,4 0-1 16,4 4 0-16,5 0-1 16,4-1 1-16,8 1-1 15,5 0 1-15,-1 0-1 16,-4-4 1-16,5 0 0 15,-5 4 0-15,-4-1 0 16,-8 1 0-16,0 4 0 16,-5-1 1-16,-4 1-1 15,-4-1 1-15,-1 5 0 16,-3-1 0-16,-5 8-1 16,-4 0 0-16,-4 0 0 15,-5-4 0-15,-3 8 0 16,-5 3 0-16,0 4 0 0,0 1 0 15,0 3-1-15,-1-4 1 16,1 12-1-16,0 7 1 16,5-4-1-16,-5 4 1 0,0 4 0 15,0 8 0-15,-5-8 0 16,5-4 0 0,0-4-1-16,0-7 0 0,4-7-6 15,1-12 1-15,-1-4-5 16,4-12 0-16</inkml:trace>
  <inkml:trace contextRef="#ctx0" brushRef="#br0" timeOffset="136891.2173">16953 8396 13 0,'-17'-4'6'0,"0"-7"-4"0,13 7 2 15,-4 0-1-15,-5 0 0 16,0 1 1-16,-4-1 1 16,-4 0-6-16,-5 8 0 15,-4-4 4-15,0 7 0 0,-4 1-2 16,0 3 1 0,0 8-1-16,-4 0 0 15,0 8 0-15,-1 7 0 16,1 0 0-16,0 7 0 15,-1 5 0-15,5 10 0 0,9-10 0 16,-1 11 1-16,5 3 0 16,4 8 0-16,4 8 0 15,0 3 0-15,9-3-1 16,4 7 1-16,4 0-1 16,9-3 0-16,4-8-2 15,9 0 1-15,8-8 0 16,8 4 1-16,-3-7-1 15,3-8 0-15,5-4 0 16,4-8 1-16,4-3-1 16,5-15 1-16,4 0 0 15,0-4 0-15,0-4-1 16,4-15 1-16,-8 0-1 0,-5-12 1 16,-4 1-1-1,0-12 0-15,0-7 0 16,5 0 0-16,-5-8-1 0,0-4 1 15,-4-7-1-15,-5 4 1 16,-4-4 0-16,-3-8 0 16,-1 4 0-16,-9 4 0 15,-8-8 0-15,-4-4 0 16,0 1-1-16,-9-4 1 16,-4 3-1-16,-4 0 1 15,0 8-1-15,-5-3 0 0,0-1-1 16,-3 0 0-16,-1 0 1 15,-4 8 0-15,0 4 0 16,-4-4 0-16,-9 3 1 16,-4-3 0-16,-9 4 0 15,-4-4 0-15,-4 3 0 16,-4 5 1-16,-13-1-1 16,4 8 1-16,4 7-1 15,1 8 0-15,-1 8-1 16,5 7 1-16,8 12-5 15,0 3 0-15,4 8-3 16,13 0 0-16</inkml:trace>
  <inkml:trace contextRef="#ctx0" brushRef="#br0" timeOffset="137417.6807">17009 8407 17 0,'8'-7'8'0,"1"-27"-7"16,-5 22 10-16,5-3-9 15,3 0 0-15,1-4 1 16,0 0 1-16,8 0-5 15,5-15 1-15,-1 0 2 16,1-11 1-16,-1 3-1 16,1-3 1-16,8-1-1 15,0-11 0-15,4 5 0 16,5 2 1-16,-5 5-1 16,1-4 0-16,-5 7 0 0,0 0 0 15,4 12-1 1,0 0 0-16,-12 11-1 15,4 4 0-15,-9 4-3 0,0-1 1 16,-4 5-5 0,-4 3 1-16,0 4-4 0,0 7 1 15</inkml:trace>
  <inkml:trace contextRef="#ctx0" brushRef="#br0" timeOffset="138166.4557">17004 7563 23 0,'39'-22'11'0,"20"3"-14"16,-42 11 18-16,0-7-14 0,1 8 1 15,3-5 1 1,0-3 0-16,0-8-4 0,5 8 1 15,12 0 2-15,-4-4 0 16,5 0 0-16,3-3 0 16,-3 3-1-16,-1 0 1 15,-4 0-1-15,0 4 0 16,-4 0 0-16,0 3 1 16,-9 1-2-16,0 7 1 15,-4 4-1-15,-4 0 0 16,0 4 0-16,0 0 1 15,-1 3-1-15,-3-3 0 16,-1 4 1-16,-3-1 0 16,3 8-1-16,-8-7 1 0,0-4-1 15,-4 3 1-15,4-3-1 16,-4 3 1-16,-1 1-1 16,5 0 0-16,0 3 0 15,0-3 0-15,0-5 0 16,0 5 0-16,0-4 0 15,5-1 0-15,-5-3 0 16,0 0 0-16,0 4 0 16,4 0 0-16,0 0 0 15,0 0 1-15,5-4-1 16,-5 0 0-16,0 7 0 16,5 8 1-16,-5 8 0 15,5 7 0-15,-1 4 0 16,5 12 1-16,-4 14 0 15,-1 12 0-15,-4 0-1 0,-4-4 1 16,-4-4-10 0,0 5 0-16,4-20-3 0,-9-30 0 15</inkml:trace>
  <inkml:trace contextRef="#ctx0" brushRef="#br0" timeOffset="148107.031">13176 5937 13 0,'-13'-8'6'0,"17"-15"-3"16,-4 23 7-16,0-11-9 15,0 11 0-15,5-4 0 16,-1 8 1-16,0-8-3 0,5-3 1 16,-1 3 1-16,5-4 0 15,4-3 0-15,0 7 0 16,4 0 0-16,9-3 0 15,4 7-1-15,5 3 1 16,-1 5-1-16,-4 3 1 16,-4 8-1-16,0 8 1 15,-5-1-1-15,-8 5 1 16,-4 10-1-16,0-7 1 16,-9 0 0-16,-4 8 1 0,-4 3-1 15,-13 4 0-15,-9 1-1 16,-8 6 0-16,-8 1 0 15,-1-8 0-15,-4-3-1 16,-4-8 0-16,4-4 0 16,5-4 1-16,-1-7 0 15,5-8 0-15,4-8 0 16,4-3 1-16,4 4-1 16,9-5 1-16,-4-3 0 15,12-7 0-15,9 3 0 16,5-3 0-16,12 3-1 15,4 0 1-15,5 0 0 16,8 4 0-16,4 0-1 16,9 4 1-16,0 0-2 15,-1 0 1-15,1 3 0 16,0 8 1-16,-9 0-1 0,-3 1 0 16,-6 2-3-1,-3 1 0-15,-1-4-4 16,1 4 0-16</inkml:trace>
  <inkml:trace contextRef="#ctx0" brushRef="#br0" timeOffset="148914.522">13504 5562 10 0,'-21'-30'5'0,"-9"22"1"15,21 4 1-15,-8 4-6 16,-4-3 1-16,-9 3 0 16,0 0 0-16,-8 0-2 15,-5 3 0-15,-8-3 1 16,-4 4 1-16,0 4-1 16,-9 7 0-16,-9 8 0 15,1 3 1-15,4 0-1 16,12 12 1-16,1 0 0 15,0 11 0-15,4 4 0 0,4 4 1 16,4 4-1 0,9-1 0-16,9 8-1 0,8-3 1 15,12 6-1-15,10 5 0 16,3 0-1-16,13-1 1 16,1-3 0-16,3 0 0 0,5-11-1 15,8-4 0 1,9 3 0-16,9-7 1 0,3-8-1 15,14-3 0-15,3-12 0 16,5-3 0-16,9-16 0 16,-1-7 1-16,0-12-1 15,-3-3 1-15,3-4-1 16,-4-4 0-16,0-8 0 16,-4-10 0-16,-13-5-1 15,-8-3 1-15,-5-8 0 16,-8-8 0-16,-4 8-1 15,-9-4 1-15,-4-3 0 16,-5-1 0-16,-8 5 0 16,-4 6 0-16,-9 5-1 15,-4-8 1-15,-8 4 0 16,-9-4 0-16,-5 7 0 16,-3-7 1-16,-1 16-1 15,-8-9 1-15,-8 5 0 16,-14 3 1-16,-8 4-1 15,-16 7 0-15,-14 12-1 0,4 8 1 16,-3 7-3-16,-1 7 0 16,13 12-8-16,17 8 1 15</inkml:trace>
  <inkml:trace contextRef="#ctx0" brushRef="#br0" timeOffset="151004.5815">11962 8589 16 0,'-4'-15'8'0,"4"7"-12"15,0 8 9-15,0 0-5 16,0 0 0-16,0 0 1 16,0 0 1-16,0 0-2 15,0 0 1-15,0 0 1 16,0 0 0-16,4-11 0 15,5-8 0-15,-1 0-1 16,1-4 0-16,4 4 0 16,-1 0 0-16,5-3 1 15,0-9 0-15,1 1-1 0,3-4 0 16,0 4 0 0,0 3 1-16,1-7-1 0,-1-4 0 15,5 1-1-15,-5-9 0 16,4 1 0-16,1-1 1 15,-1 1-1-15,5-4 0 0,0 0 0 16,0 3 0 0,8-3-1-16,-8 4 1 15,0 3 0-15,-9 0 0 16,0 12-1-16,-4 4 1 0,1 3-2 16,3 8 1-16,-4 3-2 15,4 1 1-15,0 7-2 16,1-3 0-16,-1-1-2 15,0 4 0-15</inkml:trace>
  <inkml:trace contextRef="#ctx0" brushRef="#br0" timeOffset="151665.0631">12141 7552 16 0,'13'-11'8'0,"30"-1"-10"15,-31 5 14-15,1-8-13 16,4 0 1-16,4-1 1 16,1 1 1-16,3-7-1 15,5-1 0-15,0 0 1 16,0 0 0-16,4-7 0 16,-4 7 1-16,-1-3-2 15,1 0 1-15,4-1-2 16,5-3 1-16,3 0-1 15,-3 3 0-15,-1 4 0 16,0 4 1-16,0 0-1 16,-3 4 1-16,-6 4-1 0,-3 3 0 15,4 5 0-15,-5 3 1 16,1 0-1 0,-5 3 0-16,0 9 1 0,1-1 0 15,-5 12 0-15,-4 0 1 16,-5 7 0-16,-4 0 0 15,-4 8-1-15,-4 4 0 16,-4-1-4-16,-1 8 1 16,5-7-7-16,-1 0 1 15</inkml:trace>
  <inkml:trace contextRef="#ctx0" brushRef="#br0" timeOffset="153631.8063">12103 8876 9 0,'-4'-3'4'0,"4"-1"-1"0,0-4-1 15,0 12-2 1,0-4 0-16,-5 0 1 0,1-4 0 16,0 4-1-16,0 4 0 15,-1-4 1-15,-3 0 0 16,4 0 0-16,-5 0 1 15,0 0 0-15,5 0 1 16,0-4-1-16,0 4 0 16,-5 0 1-16,5 0 0 15,-5 0-1-15,1-4 0 16,-1 1-1-16,1 6 1 16,-1-3-1-16,-3 0 0 0,-1 0-1 15,0 4 0-15,-4-4 0 16,-4 4 1-16,-5-4-2 15,1 0 1-15,-1 4 0 16,-8 3 0 0,-4 16 0-1,-1-4 0-15,5 0 0 16,0 0 0-16,0 0 0 16,4 3 0-16,0-6 0 15,1-1 1-15,3 7-1 16,5-3 1-16,0 0-1 15,4 0 1-15,-1 4-1 16,6-4 1-16,-1 7-1 16,4-3 1-16,1 0-1 0,-1 3 1 15,1-3-1 1,-1 3 0-16,5-3 0 16,0 0 0-16,0-4 0 15,-1 0 0-15,1-4 0 0,4 4 0 16,0-4 0-1,0 4 1-15,4-4-1 0,1 0 1 16,3-4-1-16,1-3 1 16,-1 3-1-16,1-3 1 15,-1-1-1-15,5 1 0 0,0-1 0 16,4 1 0 0,0 0 0-16,4-5 0 0,0 1 0 15,5 0 0-15,-1 0 0 16,1-4 0-16,4 0 0 15,4-4 0-15,0 0 0 16,0 0 1-16,-4-3-1 16,0-1 0-16,-1-3 0 15,1 0 1-15,-4-5-1 16,-1 1 0-16,1-4 0 16,-5 0 0-16,1-3 0 15,-5 3 0-15,0-4-1 16,-5 8 1-16,-3-4 0 15,-5 4 0-15,-4 4 0 16,-4-1 0-16,0 1-1 16,-5 3 1-16,1-3 0 15,-5 7 0-15,-4 0-1 16,0 4 1-16,0 0 0 16,-5 4 0-16,1 4 0 15,0-1 0-15,0 5 0 0,-5-1 0 16,5 4 0-1,-1 0 0-15,1 4 0 0,4 0 1 16,0 0-1-16,4 4 1 16,0-1-1-16,5-3 0 15,-1 0 0-15,5 4 0 0,0 0 1 16,0-1 0-16,-1-3-1 16,5 0 1-16,0 4-1 15,0-8 1-15,0 0-3 16,0-4 1-1,-4 1-8-15,8-1 1 0</inkml:trace>
  <inkml:trace contextRef="#ctx0" brushRef="#br0" timeOffset="154953.345">12601 8479 2 0,'4'-15'1'0,"5"-19"6"15,-5 26-11-15,0 1 6 16,1-1 1-16,-1-3 3 0,0-4 1 16,-4 0-8-16,4-1 0 15,-4 1 5 1,0 0 1-16,0 0-2 0,0-4 1 15,-4 0-2-15,0 4 0 16,-5 0 0-16,1 0 0 16,-1 0-1-16,-8-1 1 15,-8 1-1-15,-9-4 0 16,0 8-1-16,-9 0 1 16,-4-1-1-16,5 5 1 0,-1 3-1 15,-4 0 0-15,0 8 0 16,-4 0 0-16,0 3-1 15,4 9 1 1,-4-5-1-16,-4 0 0 0,-9 4 0 16,17-7 1-16,-25 15-1 15,8 3 0-15,0 4 0 16,4 1 0-16,1-5 0 16,3 12 0-16,10-4 0 15,-1 8 0-15,0 3 0 16,0 4 1-16,4-7 0 15,5 7 1-15,-9 4-1 16,9-4 0-16,4 8 0 16,4 3 1-16,9 9-1 15,12-1 0-15,5-4 0 16,8 0 0-16,5-7 1 16,4 4 0-16,8 3 0 0,4-7 0 15,1-8 0 1,-1 0 0-16,1-4 0 15,8 1 0-15,4-5 0 0,5 1 0 16,4-8 0-16,4-4 0 16,4-7 0-16,1-8 0 15,3-11 1-15,1 0 0 16,0-4-1-16,-9-8 1 16,4-7-1-16,5-4 0 0,-1-7 0 15,1-1 0 1,-1-7-1-16,-3-4 1 0,3-3-1 15,1-1 1-15,0-3-1 16,-1-1 1-16,-3-7 0 16,-5 0 0-16,-9-7-1 15,1 3 0-15,-5-3 0 16,-4 7 1-16,0 0-1 16,-8 0 1-16,0-12-1 15,-9 9 0-15,-5-1 0 16,-7 4 1-16,-10 0-1 15,-7 0 1-15,-10 7-1 16,1 1 1-16,-13 7 0 16,-13 8 0-16,-13 7-1 15,-8 8 1-15,-17 11-3 16,0 4 0-16,8 23-8 16,1 7 0-16</inkml:trace>
  <inkml:trace contextRef="#ctx0" brushRef="#br0" timeOffset="171948.2893">22745 8922 13 0,'0'-4'6'0,"4"-4"-3"16,-4 8 6-16,0 0-9 15,0 0 1-15,0-7 0 16,0 7 1-16,5-8-2 16,-5 8 1-16,4-7 1 15,0-5 0-15,0 5 0 16,1 7 0-16,-5 0 0 16,0 0 1-16,4 0-2 15,-4 0 1-15,0 0 0 0,0 0 0 16,0 0-1-16,0 0 1 15,0 0-1-15,0 0 1 16,0 0-1-16,-4 0 1 16,-1-4-1-16,1 4 0 15,0-4-1-15,-5 0 0 16,-3 4 0-16,-1 4 0 16,0 4 0-16,-8-1 1 15,4 8-1-15,-5-3 1 16,5 7 0-16,-4 0 0 15,4 3 0-15,0 1 0 0,-4-4-1 16,4 7 0-16,0 1 0 16,4-12 0-16,0 4 0 15,9-4 0-15,4-7 0 16,8 3 0-16,5 0-1 16,4-7 1-16,9 0 0 15,3 0 0-15,6 0-1 16,3 3 1-16,0 4 0 15,1 5 0-15,-5 2 0 16,0 1 0-16,-5 8 0 16,-3-4 1-16,-5-1-1 15,1 9 0-15,-14-5 1 16,-4 4 0-16,-4 1 0 16,-8-9 0-16,-5 5 0 0,-12-5 0 15,-5 1 0 1,-13 0 1-16,-8-4-1 0,-9-4 0 15,5 0 0-15,-9-7 0 16,-4-5-1 0,8-3 0-16,1-7-2 15,3-1 0-15,1 1-3 0,8-1 0 16,5-3-6-16,8-4 1 16</inkml:trace>
  <inkml:trace contextRef="#ctx0" brushRef="#br0" timeOffset="172290.334">22353 9054 36 0,'17'-15'18'0,"73"-15"-26"15,-69 18 31-15,9-3-24 16,4 0 1-16,8-4 1 16,5 0 0-16,4 4-1 15,5 4 1-15,-1 3-1 16,0 4 1-16,1 4 0 15,-1 0 0-15,-8 0-2 0,-4 4 1 16,-5 4-3 0,-8-1 0-16,0-3-7 0,-5 0 1 15</inkml:trace>
  <inkml:trace contextRef="#ctx0" brushRef="#br0" timeOffset="173388.655">23324 8630 17 0,'-4'-11'8'0,"8"-19"-7"0,-4 22 7 0,-4 1-8 16,-5-1 1-1,-8-3 1-15,0-8 1 0,0-4-4 16,-8 8 1-16,-9 4 1 16,-9-1 1-16,-8-3 0 15,0 0 0-15,-9 7-2 16,-4 8 1-16,-8 0-1 15,4 12 1-15,0 7-1 16,-13 7 0-16,8 12-1 16,-7 0 1-16,-6 7-1 15,1 8 1-15,4-7 0 16,9 7 0-16,12 3 1 16,5-3 1-16,17 15 0 15,8 1 0-15,8 2 0 16,5 1 1-16,5 8-2 15,3-8 0-15,5-4 0 0,4 0 1 16,8-8-1 0,9-7 1-16,5 0 0 0,8-7 0 15,4-5 0-15,8-7 1 16,9 0-2-16,9-3 1 16,0-12-1-16,-1-12 0 15,1-3 0-15,4-8 0 0,4-3-1 16,0-5 1-16,4-3-1 15,1 0 0-15,-1-4 0 16,-4-7 0-16,0-1 0 16,-8-3 0-1,-5 3 0-15,-4-7 0 16,1-7-1-16,-10-1 1 0,-4 0 0 16,-3 1 0-16,-6-1 0 15,-3-3 0-15,-5-1-1 16,-4 1 0-16,-4 0 0 15,-4 7 0-15,-5 0 0 16,0 0 0-16,-4 0 0 16,-8-3 0-16,-5 3 1 15,-9-4 0-15,-7 1 0 16,-1-12 0-16,-9 11 1 16,-7 4 0-16,-14 0-1 15,-12 0 1-15,-9 12-1 16,-4 3 0-16,-1 12-5 15,1 7 1-15,-8 8-6 16,-5 11 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1T17:40:30.4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22341 16364 6 0,'-3'-2'3'0,"3"-11"0"16,0 10 3-16,0 3-6 15,0 0 1-15,0-3 1 0,0 3 0 16,0 0-2-16,0-5 1 16,0 5 1-1,-3-8 1-15,3 8 0 16,-3 0 0-16,3 0-1 16,-3-3 1-16,3 3-2 0,-3-5 1 15,3 5-1-15,0 0 1 16,0 0-3-16,0 0 0 15,0 0-4-15,15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1T17:57:05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22695 8292 6 0,'6'0'3'0,"-3"-5"-3"15,0-1 3-15,-3 6-3 16,0 0 1-16,6 0 0 16,0-2 1-16,-3-1-2 15,-3 3 0-15,3-2 1 16,3 2 1-16,-6 0-1 15,0-6 1-15,9 6-1 16,-9 0 0-16,6-2 1 16,0-4 0-16,-3 1-1 15,0 0 0-15,0 2 1 16,0 0 0-16,-1-2-1 16,1 2 1-16,0 1-1 15,3-3 1-15,-3-1-1 16,3-2 0-16,-3 0 0 15,3 0 1-15,-3 0-1 16,0 1 0-16,-3-1-1 0,0-3 1 16,0 0 1-16,0-2 0 15,0-3-1-15,0 0 0 16,0 1 0 0,3-1 0-16,-3-3-1 0,0-2 1 15,-3-3-2-15,0-2 1 16,3-1 0-16,0 1 0 15,0-6 0-15,-3 0 0 16,3 1 0-16,0 1 0 0,0-1 0 16,0-1 1-16,0 3-1 15,0 0 0 1,0 2 0-16,-6 4 0 0,6-4 0 16,-3 3 0-16,-3-2-1 15,6 2 1-15,-6-2-1 16,0-1 1-16,1 3 0 15,-1 0 1-15,0 1-2 16,-6-4 1-16,3 3 0 16,-3-2 0-16,0 2-1 15,0 0 1-15,-3 0-1 16,3 1 0-16,0 1 0 16,0 1 0-16,1 0 1 15,-1 5 0-15,0 3 0 16,0 0 1-16,3-3-1 15,0 5 1-15,-3-2-1 16,0 0 1-16,0 2-1 16,0-2 1-16,0-3-1 0,-2 0 0 15,5 3-1-15,0-5 1 16,-3 4 0-16,-3 4 0 16,0-1-1-16,-3 3 1 15,-6 0 0-15,12 0 0 16,-2 0 0-16,-1-2 1 0,6 2-1 15,-3 0 0 1,0 0 0-16,3 5 1 16,-3-2-1-16,3 0 0 0,0 2-1 15,0 3 0 1,3 3-2-16,-3-1 1 0,3 4-3 16,1-1 0-16,2 3-2 15,3 3 1-15</inkml:trace>
  <inkml:trace contextRef="#ctx0" brushRef="#br0" timeOffset="930.505">22067 7186 8 0,'0'-5'4'0,"3"-3"-3"16,-3 3 5-16,3-1-5 16,-3 1 1-16,0 0 0 15,0 2 0-15,0 0-2 16,0 1 0-16,0 2 2 15,-3-6 1-15,3 1-1 16,0 0 0-16,0 0 0 16,3-3 1-16,0 2-1 15,-3-2 0-15,0-2-1 16,0-1 1-16,6-2-1 16,-3 0 1-16,0-3-1 0,-3 0 0 15,3-2-1 1,0-1 1-16,0-2-1 0,0 2 1 15,0 1-1-15,0-6 0 16,0 5 0-16,0-4 0 16,0 4 0-16,0 1 0 0,3 2 0 15,0 2 0 1,2 1 0-16,1 3 1 16,0-1-1-16,0 1 0 0,3 2 0 15,0 2 1-15,0 1-1 16,0 0 1-16,3 2 0 15,0 0 0-15,-3 1 0 16,-1-1 1-16,1 3-1 16,0 3 0-16,0-1 0 15,-3 6 1-15,6 0-2 16,0 8 1-16,3 3-1 16,3 7 0-16,2 1 0 15,7-1 1-15,-9 1-1 16,6-4 1-16,-6-1-1 15,-1-4 1-15,-2 1-4 16,0-9 0-16,-3 1-6 16,3-3 1-16</inkml:trace>
  <inkml:trace contextRef="#ctx0" brushRef="#br0" timeOffset="1864.1432">22052 5501 8 0,'0'-16'4'0,"0"13"3"15,0 3-3-15,0-2-2 16,0 2 1-16,0 0 1 15,0 0 1-15,0 2-6 16,0-2 0-16,0 3 4 16,0-3 1-16,0 2-3 15,3 4 1-15,-3 4-1 16,3 1 0-16,3 2-1 16,-3 8 0-16,0 8 1 15,0-2 0-15,0 7 0 16,-3 3 1-16,6 3 0 0,0 10 0 15,0-2 0-15,0-3 1 16,-3-3-2-16,0-5 1 16,-3-5-1-16,0 0 0 15,-3-6-2-15,0-5 0 16,3-5-7-16,-3-8 0 16,6-8-1-16,6-10 1 0</inkml:trace>
  <inkml:trace contextRef="#ctx0" brushRef="#br0" timeOffset="3094.4247">22525 5323 12 0,'3'-15'6'0,"0"1"-3"0,-3 9 9 16,0 0-11-16,0-3 0 16,0 0 1-16,0 0 0 15,-3 0-3-15,0-3 1 16,-6 3 1-16,-2 6 1 15,2-3-1-15,0-1 0 0,-6-2 0 16,-6 0 0-16,0-2 0 16,-6 2 0-16,1 0 0 15,-4 0 0-15,-6 3 0 16,-3-1 0-16,1 1-1 16,2 2 1-16,-6 1-1 15,1 2 1-15,-7 2-1 16,6 4 1-16,-5 4-1 15,2-2 0-15,-3 5 0 16,1 3 0-16,5 6 0 16,3 7 0-16,7-3 0 15,-1 3 0-15,3 8 0 16,3-2 0-16,4 2 0 16,-1 0 0-16,0 10 0 15,3-7 0-15,3 5-1 16,0 5 1-16,4 3 0 0,-1 13 0 15,3 0 0 1,3-2 0-16,3-11 0 0,3-3 1 16,3 3-1-16,3-5 1 15,3-6-1-15,3 0 1 16,6 3 0-16,2 3 0 16,1-8 0-16,0-1 0 15,3-2-1-15,0-2 1 16,3-1 0-16,2 1 0 15,4-6 0-15,3-6 0 0,0-7 0 16,-1 0 0-16,4-3 0 16,3 1 0-16,3-4-1 15,-1-2 0-15,-2-2 0 16,0-4 1-16,5-2-1 16,-2 0 0-16,0 0 0 15,-1-5 1-15,-2-6-1 16,0-5 0-16,2 3 0 15,1-3 0-15,-3 3 0 16,-1-8 0-16,4 0-1 16,-6-8 1-16,-1-6 0 15,1 4 1-15,0-1-1 16,-3-3 0-16,-4-2 0 16,-2 3 1-16,-9-6-1 15,3 1 0-15,-6-1 0 16,-3 0 0-16,0-5-1 0,-3-5 1 15,-1 5 0-15,-2 0 0 16,0 0 0-16,-3 0 0 16,-3 11 0-16,-3-3 0 15,-3-6 0-15,-2 9 0 16,-4-1 0-16,-3 1 0 16,-3 5-1-16,-6-3 1 15,0 3-1-15,-3 0 1 16,1-3-1-16,-7 6 0 0,-6 5 1 15,3 2 0-15,-5 3-1 16,-7 3 1-16,4 2 0 16,-1 3 0-16,3 3-3 15,4 5 1-15,5 0-6 16,6 5 0-16</inkml:trace>
  <inkml:trace contextRef="#ctx0" brushRef="#br0" timeOffset="7491.7468">8893 10401 6 0,'-9'-3'3'0,"6"-7"0"0,3 10 3 15,0 0-4-15,0-3 0 16,0 0 2-16,0 3 1 15,0 0-6-15,0 0 1 0,0 0 2 16,0 0 1-16,0 6-1 16,0 1 0-16,3 7-1 15,6 7 0-15,-3 0-1 16,0 13 1-16,0 6 0 16,0 5 0-16,-1 3-1 15,1 2 1-15,-3 6-1 16,-3 4 1-16,3 7-1 15,3 1 1-15,0 1-1 16,0 5 1-16,0-8-1 16,0 1 0-16,0-9 0 15,3 3 1-15,0-6-3 16,0-5 1-16,-3-7-5 16,3-4 1-1</inkml:trace>
  <inkml:trace contextRef="#ctx0" brushRef="#br0" timeOffset="9925.4894">9027 10525 8 0,'15'5'4'0,"14"3"-2"0,-20-8 0 16,6 3-2-16,6 2 1 15,6-2-1-15,6 2 1 0,-1-2-1 16,4 2 0 0,6 3 2-16,5 0 1 15,-2 3-1-15,0-3 1 16,5-1-1-16,7 1 1 15,-1 3-1-15,7-3 0 0,-1-5-1 16,7-3 0-16,-7 0 0 16,7-3 1-16,-1 0 0 15,-2-5 0-15,5 3 0 16,6 0 0-16,-8-1 0 16,-1 1 0-16,1 0-2 15,-1 0 1-15,1-1-1 16,2 1 1-16,-5 0-1 15,-7-3 1-15,1 3-1 16,-1-1 0-16,4 1 0 16,-4 2 0-16,4-2 0 15,-1 2 1-15,1 3-1 16,-4-2 0-16,1-1 0 16,5 3 0-16,-2 0 0 15,2-3 0-15,-2-2 0 0,2 5 0 16,-5 0 0-1,-1 5 0-15,1-5 0 0,2 0 1 16,1 0-1-16,-3 0 1 16,2 0-1-16,4 0 1 15,-7 0-1-15,4 0 1 16,5 0-1-16,-2 0 0 0,-1 8 0 16,3 0 1-1,1-2-1-15,-1-1 1 16,1-2 0-16,8-6 0 15,-2 3 0-15,-1-5 0 0,-2-1-1 16,-4 4 1-16,6-1-1 16,1 3 0-16,-4-3 0 15,4 3 1-15,-1 0-1 16,-3-2 0-16,7 2 0 16,-4 0 0-16,1-3 0 15,-4 0 0-15,1-2 0 16,-4 2 0-16,3 3-1 15,-2 0 1-15,2 0 0 16,-2 0 0-16,2 8 0 16,1-8 1-16,-1 3-1 15,-2-3 1-15,-1 3-1 16,1-1 0-16,-7 4 0 16,4 4 0-16,-4 1 0 15,4-3 0-15,-7 0 0 16,1 2 0-16,2-2 0 15,1 0 1-15,-1 0-1 0,7-3 0 16,-1 3 0-16,-2-2 0 16,2-4 0-16,0 4 1 15,1-1-1-15,2 0 0 16,-2 0 1-16,-1 1 0 16,1-6-1-16,-1 2 1 15,4 1-1-15,2-3 1 0,-3 5-1 16,4-7 1-16,-7-1-2 15,4 0 1-15,2-5 0 16,1 3 1-16,-4 0-1 16,0 2 1-16,1 1-1 15,-1-6 1-15,7 5-1 16,-1 3 1-16,-5 0-1 16,5 0 1-16,-3 0 0 15,-2-5 0-15,5 2-1 16,1 0 1-16,-10-2 0 15,4-6 1-15,2 4-1 16,-3-4 0-16,7 0-1 16,-1 3 1-16,-2 3 0 15,-1 3 0-15,0-1-1 16,-2 0 0-16,8-2 0 16,1 2 0-16,-7 1 0 15,3-1 1-15,4 0-1 0,-1 3 1 16,0-2 0-1,1-1 0-15,-7-5 0 0,4 3 1 16,-1 2 0-16,3 1 0 16,1-4-1-16,-1 4 1 15,-8-1-1-15,-1-2 0 16,3 2-1-16,-5 0 1 16,2 1-1-16,4 2 0 15,-1 0 0-15,-5 0 0 16,8 2 0-16,-6 4 0 15,1-1 0-15,2 0 0 16,1 1 0-16,-7-4 1 0,7 1-1 16,-1 2 1-16,-6-5-1 15,4 0 1-15,-1 0 0 16,1 0 0-16,-4 0-1 16,1 5 1-16,-1-5-1 15,-2 0 1-15,2 0-1 16,4 0 0-16,-1 0 0 15,-12 0 0-15,7 3 0 16,2 0 0-16,1-1-1 16,-1 1 1-16,7 2 0 15,-10-5 1-15,-5 0-1 16,5 0 0-16,1 0 0 16,-4-2 0-16,4-1 0 15,5 0 1-15,-2 1-2 16,-7-1 1-16,4 3 0 15,-16 0 1-15,22 0-1 16,2 0 1-16,0 0-1 0,-17 0 1 16,12-3-1-1,-1-2 0-15,-3 5 0 0,-2 0 0 16,-1 0-1-16,1 0 1 16,-3-3 0-16,-4 1 0 15,-5-1 0-15,-7-2 0 16,-2 2 0-16,-3 1 1 15,-1-1-2-15,-5 0 1 0,-9 1 0 16,6 2 0-16,-9 0-1 16,-4 0 1-16,-2 0 0 15,0 2 0-15,-3 1 0 16,3 0 0-16,-3-1 0 16,0 4 0-16,-3-4 0 15,0 3 0-15,-3-2-1 16,3 2 1-16,-1 1 0 15,-5-4 0-15,6 9 0 16,3 2 0-16,-3 8 0 16,3 3 1-16,-3 3-1 15,6 2 1-15,-3 8-1 16,-3-5 1-16,-3 5-1 16,3 10 0-16,0-5 0 15,-1 11 0-15,-2 3-1 16,3 5 1-16,-3 2-1 15,-3 6 1-15,6-3 0 16,-9 0 0-16,9-2 0 0,-9-6 0 16,3-5 0-16,0-3 0 15,0 1 0-15,0-6 0 16,0 0-1-16,0 0 1 16,0 0-1-16,0-3 0 15,-3-8-2-15,0-2 1 16,0-3-4-16,-6-8 1 15,-6-10-8-15,-15-6 1 0,6-15-2 16,4-20 1-16</inkml:trace>
  <inkml:trace contextRef="#ctx0" brushRef="#br0" timeOffset="14024.8557">9053 11364 6 0,'3'5'3'0,"-3"-5"3"0,0 0-2 0,0 0-4 16,0 0 1 0,0 0 0-16,3 0 1 0,0 0-2 15,0 3 0-15,-3 2 1 16,3 0 1-16,-3 3-1 15,0 0 1-15,3 3-1 16,0-3 1-16,-3 2 0 16,0 1 0-16,3 0-1 15,0 4 0-15,-3 1 0 16,3 0 1-16,0 5-1 16,0 3 1-16,3 0-1 15,-3 5 0-15,0 0-1 16,0 0 1-16,0-5-1 15,0-3 1 1,3 6-1 0,0-3 0-16,-3-3 0 15,0 0 1-15,0-5-1 0,3 0 1 16,0-3-1-16,0-3 1 16,0 1-1-16,0 0 1 15,3-4 0-15,2 1 0 16,1 0-1-16,6 3 1 15,3-3-1-15,0 0 1 16,3 5-1-16,2-5 1 16,7 3-1-16,-3 2 1 0,3 0 0 15,-1-2 0 1,1 2 1-16,3-5 0 16,3 0 0-16,5-3 0 0,4-2-1 15,3-1 1-15,8 1-1 16,-2-6 0-16,-7 3-1 15,4-2 1-15,2-1-1 16,1 6 1-16,2-1-1 16,4 1 1-16,5 8-1 15,-5-11 1-15,2 2 0 16,1-2 0-16,-1 0 0 16,1 0 0-16,2 0 0 15,-2 0 0-15,-4 0-1 16,-2 0 0-16,2 0 0 15,4 5 1-15,2 3-1 16,1 0 0-16,-1 0 0 16,1-2 0-16,-4-1 1 15,4 0 0-15,-1-2 0 16,4 2 0-16,-1 0-1 0,-3-2 1 16,-2-3 0-16,-1 3 0 15,4 2-1-15,2 3 1 16,-2-3-1-16,5 6 0 15,-2-3 0-15,-1 2 1 16,0-2-1-16,4 0 0 16,-4 0 0-16,1 0 1 15,-4 0 0-15,-2-3 0 0,-4 1-1 16,4-1 1-16,-1 0-1 16,-2 3 0-16,2-3 0 15,4 1 1 1,-1-1-1-16,1 0 1 0,8 1 0 15,-3 2 0-15,-2-1 0 16,5-1 0-16,-5-1 0 16,2-2 0-16,3-3-1 15,-2 0 1-15,-7-3-1 16,4 3 0-16,-1-3 0 16,-2-2 1-16,-1 2-1 15,4 1 0-15,-1 2 0 16,3-3 0-16,4 3 0 15,-4-2 1-15,1 2-1 16,2 0 0-16,0-3 0 16,1 3 0-16,-4 3 0 15,1-3 1-15,-4 0-1 16,0 2 0-16,1 1 0 0,-4-1 1 16,1 1 0-16,5 0 0 15,-8-1-1-15,-1 1 1 16,4 0-1-16,-1-1 1 15,-2 1-1-15,2 2 1 16,4 3-1-16,-1-3 0 16,6 1 1-16,1-1 0 15,2 0-1-15,-3 1 0 16,-2-4 0-16,-4 1 1 16,4-3-1-16,2 0 1 15,1 0-1-15,-7 3 0 0,6-3 0 16,-8 2 0-1,41 4 0 1,-12-1 1-16,-3-3-1 16,-5 1 0-16,-7-3 0 15,0 0 0-15,4 0 0 16,-13 0 0-16,1 3 0 16,-1-1 1-16,0 4-1 15,7-1 1-15,-4 3 0 16,-2 0 1-16,-1-6-1 15,0 6 0-15,-5-2 0 16,2-1 0-16,1 3-1 16,-1 0 1-16,-5 2-1 15,2 4 0-15,-2-1 0 0,2-2 0 16,1 2 0-16,-1 0 1 16,0-5-2-16,-5 0 1 15,2-3 0 1,4 0 0-16,-1-5-1 0,-2 3 1 15,2-3 0-15,1 0 0 16,-4 0 0-16,4 0 1 16,5 0-1-16,-5 0 1 15,-1-5-1-15,1 5 1 16,-1 0 0-16,-3-3 0 16,4 3-1-16,-4 0 1 15,-5-2-1-15,-1-4 1 0,4 4-1 16,-1-1 0-16,-2 3 0 15,0 0 1-15,-4 3-1 16,4-3 1-16,-4-3-1 16,1 0 0-16,2 3 1 15,1-2 0-15,-1-4-2 16,-11 4 1-16,6-4 0 16,-1 6 1-16,1-5-1 15,-4 0 0-15,1 2-1 16,2-2 1-16,4 0 0 15,-6-1 0-15,-4 1 0 16,1-3 0-16,0 3-1 16,2-1 1-16,1 1 0 15,-1 3 0-15,4 2 0 0,2-3 0 16,-5 0 0 0,-3-2 0-16,-1 0 0 15,1-1 1-15,3 1-1 16,-4-3 1-16,1 0-1 0,2 0 1 15,1 0-1-15,3 0 1 16,-4 0-1-16,-8 1 0 16,2-4 0-16,4 3 0 15,0 0 1-15,-4-3 0 0,4 4-1 16,-3-7 1 0,-1 6-1-16,1 3 1 15,0 2-1-15,-4 3 1 16,-5-2-1-16,-3-1 0 0,2-2 0 15,4 2 1-15,6 1-1 16,-7-1 1-16,-2 3-1 16,0 0 0-16,9 0 0 15,-7 0 1-15,4 3-1 16,-3-1 1-16,-4 1-1 16,-5-3 0-16,0-5 0 15,-3 5 0-15,2-6 0 16,-8 4 0-16,6 2 0 15,-3-3 0-15,0-2 0 16,-6 2 0-16,5 0 0 16,-5 3 0-16,0 3 0 15,0-3 0-15,-3 0-1 16,3-3 1-16,3 3 0 16,-4-2 0-1,7-4-1-15,-3 4 1 16,-3-6 0-16,0 3 0 15,-3 2 0-15,0 0 0 16,-4 1 0-16,1-1 0 16,-3-2 0-16,3-1 0 15,-3 4-1-15,0-1 1 16,-3 0 0-16,3 3 0 16,-3 0 0-16,-3-2 0 15,3-1-1-15,-3-2 1 0,0 0 0 16,3-1 0-16,-3 1 0 15,0 2 0 1,3-5-1-16,-6 8 1 0,3-8-2 16,-3 1 1-16,0-1 0 15,0-3 0-15,0 0-1 16,0-2 1-16,0 0 0 16,0-3 0-16,0-2 1 15,-3 2 0-15,3 3 0 16,0-1 0-16,0 4 0 15,0-1 1-15,0 1-1 16,-3 2 0-16,0-3-1 16,0 0 0-16,-3-2-1 15,0 0 1-15,-3 2-1 16,6 1 0-16,-3 2-1 16,3 0 0-16,-3 0-2 15,6 0 1-15,0-5-7 16,-3-6 0-16,3-10-4 0,12-5 0 15</inkml:trace>
  <inkml:trace contextRef="#ctx0" brushRef="#br0" timeOffset="24500.6897">11729 12393 3 0,'0'0'1'15,"6"-5"-1"-15,-6 5 2 0,0 0 0 16,3 0 0-16,-3 2 5 16,0 1 0-16,0-3-8 15,0 0 1-15,0 0 5 16,0 0 0-16,0 0-1 15,0 0 0-15,0 0-3 16,0 0 1-16,0 0-1 16,0 0 0-16,0 0-1 15,0 0 0-15,6 0 1 0,3-3 0 16,0 1 0 0,3-4 0-16,0 4-1 15,0-1 1-15,0 1 0 0,0-1 0 16,-3 3-1-1,0 0 1-15,5 0-1 16,-2 3 1-16,0-1-1 0,3 1 1 16,0 2-1-16,3 0 1 15,0 1-1-15,-3 2 0 0,-1 5 0 16,1 5 1-16,0 4-1 16,0-4 0-16,-3 3 0 15,0 3 1-15,-3 5-1 16,-3-2 0-16,-3-1-1 15,-3-2 1-15,-3 0 0 16,0 0 1-16,-3-1-1 16,-3 1 0-16,0-3 0 15,-3 1 0-15,3-4-1 16,-3-2 1-16,0-6-1 16,0-2 0-16,1 0 0 15,-1-2 0-15,3-4 1 16,0 1 0-16,0 0 0 15,3-3 1-15,0 0 0 16,3 0 1-16,0 0-1 16,3 0 0-16,0 0-1 15,0 0 1-15,3 2-1 16,0 1 0-16,3 2-1 16,3-2 1-16,0-1 0 15,3 1 0-15,6-3 0 0,-1 3 1 16,4-3-1-16,0 2 1 15,3 1 0-15,0 0 0 16,0-1 0-16,2 4 0 16,1 2 0-16,3 2 0 15,-3-2-1-15,-4 0 1 16,-5 0-2-16,-3-3 0 16,3 3-8-16,-6-5 1 0,3-6-1 15,-6-2 1 1</inkml:trace>
  <inkml:trace contextRef="#ctx0" brushRef="#br0" timeOffset="26410.4797">13935 12520 12 0,'-3'-10'6'0,"3"7"-2"0,0 3 7 15,0 0-10-15,0-3 1 16,0 1 0-16,0 2 1 16,0 0-4-16,0 0 0 0,0 0 2 15,0-6 1-15,0 12-2 16,0-6 1-16,0 0-1 16,0 0 0-16,0 2 0 15,3 4 0-15,-3-6 1 16,0 0 0-16,6 2 0 15,-6-2 1-15,0 0 0 16,3-2 1-16,0 2-2 16,-3 0 1-16,3-3-2 15,-3 3 0-15,0 0-1 16,0 0 0-16,6 0 0 16,-3 3 0-16,-3-1 0 15,0 1 1-15,3 2 0 16,-3-5 0-16,0 5 0 15,0-2 0-15,0 0-1 0,0 2 1 16,0-2 0 0,0 5 0-16,0-6 0 0,0 3 1 15,0-2-1-15,0 0 0 16,0-1 0-16,0 1 1 16,0 0-1-16,0-3 1 15,0 2-1-15,0-2 0 16,0 0 0-16,0 0 0 0,0 0 0 15,0 0 0 1,0 0 0-16,0 0 1 16,0 0 0-16,0 0 0 0,0 0 0 15,0 0 1-15,0 0-1 16,0 0 0-16,0 0 0 16,0 0 1-16,0 0-1 15,0 0 1-15,0 0 0 16,0 0 1-16,6-5-1 15,-3-3 0-15,0 3 0 16,3-3 0-16,0 0-1 16,0 3 0-16,3-1-1 15,-1-4 1-15,4-1-1 16,0 9 0-16,0-4 0 16,3 1 0-16,0-3 0 15,3 0 0-15,0 5 0 16,-3 1 0-16,-1-3 0 15,1 7 1-15,0 1-1 0,3 5 0 16,-3-3-1-16,0 3 1 16,0 3 0-1,0-3 0-15,-1-1-1 0,-2 4 1 16,-3 5 0-16,0-3 1 16,-3 0-1-16,-3 3 0 0,-3-3-1 15,-3 1 1 1,-3-4-1-16,-3 6 1 15,-3-5-1-15,0-1 0 0,1 4 0 16,-1-7 0-16,3-1 0 16,0 2 1-16,0-6 0 15,3 4 0-15,0-4 0 16,3 1 1-16,0 0-1 16,0-1 0-16,3 4 0 15,0-1 1 1,9 3-2-1,3 0 1-15,3 0-1 16,6 0 1-16,2-3 0 16,1 3 0-16,3 0-1 15,0 0 1-15,-3 2 0 16,2-2 0-16,-2 3 0 16,-3-1 0-16,-3 1 0 15,0-3 0-15,-3 2 0 16,-6 4 0-16,-3-1-1 15,-6 0 1-15,-3 6-2 0,-6-6 0 16,-3 3 0-16,-6 0 0 16,-3-3 0-16,-9 0 1 15,-5 0 0-15,-1 1 1 16,-3-4 2-16,-3 1 0 16,1-1 0-16,2 1 0 15,6-6 0-15,1-2 0 16,5-1-7-16,6 1 1 15,9 0-5-15,6-9 0 16</inkml:trace>
  <inkml:trace contextRef="#ctx0" brushRef="#br0" timeOffset="27266.3795">16349 12544 24 0,'-6'0'12'0,"18"5"-19"0,-12-7 17 16,-3 2-11-16,3 0 1 15,0 0 0-15,0-3 1 16,0-2 0-16,0 5 1 15,-3 5-1-15,0-5 0 16,3 5 0-16,0-2 0 16,0 2 0-16,0 0 0 15,-3-2-1-15,3 2 0 0,-3 1 0 16,6-1 1-16,-6-5-1 16,3 0 0-16,-3 0-3 15,0 5 0-15,-3 1-3 16,0-1 0-16</inkml:trace>
  <inkml:trace contextRef="#ctx0" brushRef="#br0" timeOffset="27909.8278">16042 12465 24 0,'-6'2'12'0,"6"-2"-16"0,0-5 21 15,0 5-16-15,0 0 0 16,0 0 1-16,0 0 0 16,0 0-2-16,0 0 1 15,0 3 1-15,0-1 1 0,0 3-1 16,0 3 0 0,-2 3 0-16,-1 2 0 0,0 3-1 15,-3 0 0-15,0 8 0 16,0 0 0-16,0 2 0 15,-3 0 1-15,0 1 0 16,-6 2 0-16,0 0 0 16,-3 0 0-16,3-2 0 15,3-3 0-15,1-6-1 16,2 1 1-16,0-4-2 16,3-4 1-16,0 0 0 15,3-6 1-15,0 0-1 16,3 0 0-16,3-2 0 15,6 0 1-15,6-6-2 16,2 0 1-16,7 1-1 16,3-1 0-16,6 1-1 0,3-1 0 15,2 0 0-15,7 1 0 16,-3 2 0-16,-4 0 0 16,-2-3-1-16,-3 3 1 15,-4 0-2-15,-2 0 0 16,-6 0-4-16,-6 0 1 15,-3-3-5-15,0 3 0 16</inkml:trace>
  <inkml:trace contextRef="#ctx0" brushRef="#br0" timeOffset="28301.24">16266 12565 24 0,'-9'0'12'0,"9"-8"-15"16,0 8 16-16,0 0-13 15,0-5 1-15,0 0 3 16,0 5 0-16,0 0-3 15,0 0 0-15,0 2 2 16,0 3 1-16,3 9-1 16,3 7 1-16,0 3-2 15,-3-1 1-15,3 9-2 0,0 5 0 16,-1 0 0 0,-2 6 0-16,0 2 0 0,3-6 0 15,0 1-1-15,-3-3 1 16,3-3-2-16,-3-7 0 15,0-9-8-15,0-2 1 16,9-5-3-16,-3-24 1 16</inkml:trace>
  <inkml:trace contextRef="#ctx0" brushRef="#br0" timeOffset="30270.1739">18287 12676 18 0,'0'-2'9'0,"6"-6"-12"0,-6 8 12 16,6 0-7-16,-6 0 0 15,6 0 3-15,-3 2 0 16,0-2-6-16,0 3 1 16,0-6 3-16,0 3 1 0,2 0 0 15,1 3 0 1,0-3-2-16,0 3 1 0,3-3-1 15,0 2 1-15,6 1-1 16,3-3 0-16,3 2-1 16,3 1 1-16,2 0-2 15,4-3 1-15,-3 5-1 16,0-5 1-16,-3 3-1 16,-1 2 0-16,4 0 0 15,-6-7 1-15,0 7-1 16,-3-2 0-16,-3-1 0 15,-1 1 0-15,-5-3 0 16,0 0 0-16,-3 3 0 16,0-1 0-16,-6-2 0 0,0 0 1 15,0 0-1 1,0 0 0-16,-3 0 0 0,0 0 0 16,0-2 0-16,0 2 1 15,-6-3-2-15,0 3 1 16,0-5-1-16,1 2 1 15,-1 3 0-15,-3-3 0 16,-3 3-2-16,0 0 1 16,-6 0 0-16,-9 0 1 15,1 0-1-15,-1 3 1 0,3 0 0 16,3-1 1 0,3 4 0-16,1 4 0 15,5 3 0-15,3 3 0 0,3 0-1 16,0 0 1-1,3 2-1-15,3-4 0 0,0-4 0 16,3 4 1-16,3-4-1 16,6 1 1-16,3-3-1 15,3-3 1-15,6 0-1 16,2 0 1-16,7-2-1 16,-3 0 1-16,0 5-2 15,5 0 1-15,7-3 0 16,-3 3 0-16,0 0-1 15,-4 2 1-15,-2 1-1 16,0 2 1-16,0 0-1 16,-4 3 0-16,1 0-1 15,-3 0 1-15,-3 3-2 16,-3-6 0-16,-6 0 0 16,-1-2 1-16,-5-1-1 15,0 3 1-15,-3-2 0 0,-6 2 0 16,-3-2 1-1,0-3 1-15,-2 2-1 0,-4 1 1 16,0 0 0-16,-3-4 1 16,0 1-1-16,-6 0 1 15,-6-2 0-15,-5-4 1 16,-4 1 0-16,3-3 1 16,3 0-3-16,1-3 1 0,5-2-8 15,3 2 1 1,3-5-2-16,6-5 0 15</inkml:trace>
  <inkml:trace contextRef="#ctx0" brushRef="#br0" timeOffset="31436.9933">20853 12814 10 0,'11'-3'5'0,"7"-2"-3"0,-12 2 3 0,0 1-2 16,0-1 0-16,3 0 2 16,-3 3 1-16,0 0-8 15,0 0 1-15,0 3 3 16,-3-3 0-16,0 0-1 16,-3 0 1-16,3 3-1 15,0-3 0-15,-3 0 0 16,0 0 1-16,0 0 0 15,0 0 1-15,0 0-2 16,0 0 1-16,0 0-1 16,0 0 1-16,0 0-2 15,0 0 1-15,-3 0-1 16,0-3 1-16,0 0-1 16,0-2 0-16,-3 2 0 15,0 1 1-15,0-4 0 16,-3 1 1-16,-3 0 0 15,0 0 1-15,-3 2-1 0,-2 3 0 16,-4 0 0 0,3 0 1-16,-3 5-2 0,0 0 1 15,-3 3-1-15,-2 3 0 16,-1 2 0-16,-3 0 1 16,3-2-1-16,3 0 0 15,4-1 0-15,-1 9 0 16,0 2 0-16,3 0 1 0,3 0-1 15,3 0 1-15,3-2-1 16,3-1 1-16,3 6-1 16,3-3 0-16,6-2-1 15,0-1 0-15,6-2-1 16,3 3 0-16,6-3 0 16,3 0 0-16,0-6-1 15,-1-2 1-15,1 0 0 16,3-3 0-16,0-2 0 15,3 2 1-15,5-2-1 16,-5-3 1-16,0 0-1 16,-3-3 1-16,-4 3-1 15,-2-2 0-15,0-4 0 16,-3 1 0-16,0-3-1 16,-6-3 1-16,0 1 0 15,-3-1 0-15,-1 1 0 16,-5-1 1-16,0 1 0 15,-3 4 1-15,0-2-1 0,-6-5 0 16,1 5 0-16,-4 3 1 16,-3 0-2-16,-3-3 1 15,-3 2 0-15,-6 4 0 16,-3 2 0-16,4 2 0 16,2 1 0-16,0 2 0 15,3 11 0-15,3-3 0 16,3 1 0-16,3 7 1 15,0-3-4-15,3-4 1 0,3-4-4 16,3 1 0-16,15-1-4 16,9-7 1-16</inkml:trace>
  <inkml:trace contextRef="#ctx0" brushRef="#br0" timeOffset="32323.5939">22320 12681 12 0,'-9'0'6'0,"9"-2"-1"15,0 2 4-15,0 0-7 16,0 0 1-16,0 0 2 15,0 0 0-15,0-5-6 16,0 2 0-16,0 6 5 16,0-3 1-16,0 0-1 15,0 0 0-15,0 2 0 16,0-2 0-16,6 5 0 16,-3-2 0-16,-3-3-1 15,6 3 0-15,0-6-1 16,0 3 1-16,0 0 0 15,0 0 1-15,6-3-1 0,3 3 0 16,-1-2-1 0,7-1 1-16,3 3-2 15,0-5 1-15,0 5-2 0,2 0 0 16,1 0-1-16,3 0 0 16,0-3 0-16,0 1 1 15,-1 2-1-15,-2 2 1 16,-3 1-1-16,0 2 1 15,-6 0 0-15,-1 1 1 0,-5-1-1 16,0 0 0-16,-3-2 0 16,-3 2 1-16,-3 3-1 15,0 3 0-15,-3 2 0 16,0 6 1 0,-9 15-1-1,-3 3 1-15,3 3-1 16,-3-1 1-16,1 4-1 15,-1 4 1-15,-3-4-3 16,6-6 0-16,-3-8-7 16,-3-5 1-16,0-14-6 15,3-15 1-15</inkml:trace>
  <inkml:trace contextRef="#ctx0" brushRef="#br0" timeOffset="33748.5849">9872 12269 10 0,'-3'0'5'0,"3"0"-2"0,0 0 6 16,3 0-7-16,-3 0 0 16,0 0 0-16,0 0 0 0,0 0-3 15,0 2 0-15,0 1 3 16,0 0 0-16,0-1-1 15,3 1 1-15,0 0 0 16,0 5 1-16,-3-6-1 16,3 1 1-16,0-1-1 15,0 1 0-15,3 0 0 16,0 2 1-16,-3 0-2 16,0 1 0-16,0-1 0 15,0 3 1-15,0 0 0 16,0 2 0-16,0 4-1 15,0 4 1-15,-3 6 0 16,3 2 1-16,0 4-2 16,0 4 1-16,0 0-1 0,-3 9 0 15,0-9 0-15,0 0 0 16,0-2-1 0,0-3 0-16,0 0-1 0,0-2 1 15,0-1 0-15,2 1 0 16,-2-3 0-16,3-3 0 15,-3-3 0-15,3 3 0 16,0 1-1-16,3-9 1 16,-3 5 0-16,3-2 0 15,-3-8-1-15,3 3 0 16,0-6-1-16,-3 6 1 0,-3-6-4 16,3 0 1-16,0-2-6 15,3 0 0-15</inkml:trace>
  <inkml:trace contextRef="#ctx0" brushRef="#br0" timeOffset="35386.369">10872 10530 7 0,'6'-5'3'0,"-15"5"-1"16,9 0 4-16,0 0-4 15,0 0 1-15,0 0 2 16,0 0 0-16,3 5-6 16,-3 1 0-16,3 2 4 15,-3 8 1-15,3 2-1 16,3 6 0-16,0 8-2 16,-3 5 1-16,-3 2-1 15,-3 1 0-15,0 8-1 0,0-3 0 16,0-6 0-1,0 9 1-15,0-3-1 0,6 3 1 16,-3 2-1-16,6 0 1 16,0 0-1-16,0 3 0 0,0 0 0 15,0 5 0-15,0-5 0 16,0-2 1 0,0-1-1-16,0-3 0 15,0-4 0-15,0-1 0 0,0-7 0 16,-1-1 1-1,4 11-1 1,-3-5 0-16,0-3 0 16,3-3 0-16,0-2 0 15,3-3 0-15,-3 5-1 16,0-2 1-16,0-3 0 16,0-5 0-16,-3 2-2 15,3-10 1-15,0-2-6 16,5-9 1-16</inkml:trace>
  <inkml:trace contextRef="#ctx0" brushRef="#br0" timeOffset="36527.5637">13048 10435 1 0,'0'0'0'0,"3"3"33"15,-3 5-33-15,0-14 0 16,0 9 0-16,0 2 0 16,0 1 1-16,0 2-2 15,0 2 1-15,0 3 0 16,0-2 1-16,0 8 0 15,0 4 0-15,0 6 0 16,3 1 0-16,0 7 1 16,0 5 0-16,3 3-1 15,0 5 1-15,3 3-1 16,-3 5 1-16,0-2-1 16,0 2 1-16,3 6-1 0,-4-6 0 15,7-3 0-15,-6 4 1 16,3 1-2-16,-3-1 1 15,0-1-1-15,3-3 1 16,0 1-1 0,-3 2 0-16,0-10 0 0,0-3 1 15,0-6-1-15,-3 1 1 16,0-3-1-16,3-5 1 16,-3 0-1-16,3 2 1 0,0-2-1 15,-3-3 0 1,0 0 0-16,3-2 0 15,0-1-1-15,-1 0 0 0,-2-2 1 16,0-5 0-16,0-3 0 16,-3-3 0-16,3 0 0 15,-3-2 1-15,0-3-1 16,0 0 1-16,3-3-2 16,-3 0 1-16,0 3-2 15,0-3 1-15,0 1-3 16,0-1 1-16,0-2-5 15,3 5 1-15</inkml:trace>
  <inkml:trace contextRef="#ctx0" brushRef="#br0" timeOffset="37609.1133">14923 10525 10 0,'-6'0'5'0,"6"5"0"0,0-5 2 15,0 0-6-15,0 0 0 16,0 0 2-16,0 0 1 16,0 0-4-16,0 0 1 0,0 0 1 15,0 0 1-15,0 0 0 16,0 3 0-16,0 5-1 16,0 3 0-16,0 4-1 15,3 7 1-15,0 1-1 16,3 4 1-16,3 5-1 15,0 5 0-15,0 8 0 16,0 5 0-16,3 0 0 16,0 6 0-16,-3-1-1 15,3 6 0-15,-1 3 0 16,-2-6 1-16,0 0-1 16,3-2 0-16,0-1 0 15,-3-2 1-15,0 0-1 16,-3-5 1-16,0-1-1 0,0 4 1 15,-3-6-1-15,0-6 0 16,0 1 0 0,0-3 1-16,0 0-1 0,-3 0 0 15,3-8 0-15,0-5 0 16,0 10 0-16,0-5 0 16,0 1-1-16,0-4 1 15,0 1 0-15,0-1 1 0,0 0-1 16,-3-2 0-1,3 0 0-15,-3 0 0 16,2-3 0-16,-2 0 1 16,3-2-2-16,-3-6 1 0,0 0-2 15,0-2 1-15,0-3-4 16,0 0 1-16,0-3-5 16,9-5 1-16</inkml:trace>
  <inkml:trace contextRef="#ctx0" brushRef="#br0" timeOffset="38599.1587">17227 10673 12 0,'-3'-5'6'0,"6"21"-3"16,-3-13 4-16,0 2-5 15,0 3 1-15,0-3 2 0,0 8 1 16,0 3-7-16,-3 3 0 16,3-1 4-16,0 3 0 15,0 3-1-15,0 5 0 16,3 3-1-16,0 5 1 0,0 5-1 15,0 3 0 1,0 8 0-16,3-2 0 0,-3-1-1 16,0 3 1-1,3 26 0 1,0-10 0-16,3-6 0 16,-3-4 0-16,0-9 0 15,0 5 1-15,3-10-1 16,-4-2 0-16,1-1-1 15,0-2 1-15,0-1-1 16,-3-7 0-16,3 3-1 16,-3-1 1-16,0-5 0 15,3 0 0-15,3-2 0 16,-6-3 0-16,3-3-1 16,0 2 0-16,-6-9 0 15,3 2 0-15,0-6-1 16,0 3 1-16,0 1-1 15,0-6 1-15,0 2 1 16,0 1 0-16,-3-3 0 16,0 5 0-16,3 3-1 0,-3-6 0 15,0 4-1-15,3-4 1 16,-3-2-6-16,3 0 0 16</inkml:trace>
  <inkml:trace contextRef="#ctx0" brushRef="#br0" timeOffset="39785.9874">19501 10689 23 0,'-3'0'11'0,"6"0"-14"16,-3 3 17-16,0-3-13 15,0 2 1-15,0 1 0 16,0 0 1-16,-3-1-3 16,0 4 0-16,0-1 3 15,0 0 1-15,3 3-2 16,0 3 1-16,-3-1-1 15,0 1 0-15,3-3-1 16,0 8 1-16,0-8-1 16,0 2 0-16,0 1 0 15,3-3 1-15,0 2 0 0,0 6 0 16,3 5 0-16,0 3 1 16,0 0-2-1,0 5 1-15,-3 8-1 0,0 0 0 16,0 0-1-16,0 0 1 15,0 6-1-15,0-6 1 16,0 2-1-16,0 4 0 16,-3 2 0-16,0-3 0 0,0 3 0 15,0 3 1 1,0-6-1-16,0 0 0 0,3 1 0 16,3-1 1-16,0-5-1 15,0 0 1-15,0 0-1 16,0-2 1-16,-3-1-1 15,0 0 0-15,0-2 0 16,0-3 1-16,0 3-1 16,2-6 0-16,4 1 0 15,-6-3 0-15,9-3 1 16,-3 3 0-16,0 2-1 16,-3-5 0-16,-3 0 0 15,3-2 0-15,0 2 0 16,-3 0 0-16,3 0-1 15,3 1 0-15,-6-1 0 0,3 3 1 16,-3-1-1 0,0 6 0-16,0 1 0 0,-3-4 0 15,-3 3 0 1,3-2 1-16,3-6-1 16,-6 0 0-16,0-5 0 0,3 0 0 15,0-6-1-15,-3-2 0 16,3 0-3-16,0 0 0 15,0-5-6-15,0-3 1 16</inkml:trace>
  <inkml:trace contextRef="#ctx0" brushRef="#br0" timeOffset="41061.5283">21549 10544 12 0,'-3'0'6'0,"0"0"3"16,3 0 1-16,0 0-8 15,0-3 1-15,-3 3 1 16,0 0 1-16,0 0-6 16,0-3 0-16,0 3 3 15,0-2 1-15,0 4-3 0,3-2 1 16,0 3-1-16,0 2 1 16,3 1 0-1,0 4 0-15,0 6 1 0,0 0 0 16,3 5 1-16,0 8 0 15,-3 0 0-15,0 8 0 16,0 0-1-16,3 6 0 16,-3-1 0-16,3 3 0 15,-3 3-1-15,0-1 1 16,3 1-1-16,-3 5 1 0,-3-8-2 16,3 0 1-16,-3 2 0 15,0 1 1-15,0 0-1 16,0-3 1-1,0-3-1-15,0 0 1 0,-3-2 0 16,3 0 0-16,-3 2-1 16,-3-5 0-16,3 3-1 15,3-9 1-15,-3-1-1 16,3-4 1-16,0 1-1 16,0-1 0-16,3 0 0 15,-3-2 1-15,0 0-1 16,0-3 0-16,0 0 0 15,0-2 0-15,0 2 0 16,3-2 0-16,-3-1-1 16,0 1 1-16,0-3 0 15,-3 2 0-15,0 3-1 16,3-5 0-16,0 3 0 0,0-1 0 16,0 3 0-16,0 3 0 15,0 0 0-15,0-6 1 16,0-2 0-1,0-2 0-15,-3-1-1 0,0 3 1 16,3-3 0-16,-3 0 0 16,0 0-1-16,0 3 1 15,3-3-1-15,-3-2 1 0,0 0-1 16,3-1 1-16,0 1-1 16,0-3 1-1,0 0-1-15,0-3 1 16,0 0-1-16,0 0 1 0,-3-2-2 15,3 2 1-15,-3-2-5 16,-3-3 1-16,-3-8-6 16,3-5 0-16</inkml:trace>
  <inkml:trace contextRef="#ctx0" brushRef="#br0" timeOffset="46784.339">13658 11665 3 0,'-21'-5'1'0,"6"-13"-3"0,10 12 2 0</inkml:trace>
  <inkml:trace contextRef="#ctx0" brushRef="#br0" timeOffset="51587.7011">13506 11462 8 0,'-3'0'4'0,"3"-3"3"0,0 3 8 0,0 0-12 15,-3-3 0-15,3 3 2 16,0-2 0-16,0 2-6 16,0 0 1-16,0 0 4 15,6 2 0-15,3 1-1 16,3 0 0-16,6-1-1 16,0 1 0-16,3 0-1 15,3-1 0-15,-1-2-1 16,-5 3 1-16,0 2-1 15,-3-2 0-15,0 0 0 16,0-3 0-16,-3 2 0 16,-3 4 1-16,0 1-3 15,-3 1 0-15,-1 0-7 16,1 3 1-16</inkml:trace>
  <inkml:trace contextRef="#ctx0" brushRef="#br0" timeOffset="52725.9603">13813 11020 27 0,'-3'-19'13'0,"21"14"-16"0,-9 0 17 16,0 0-14-16,3-3 0 15,3 0 0-15,-1 0 0 16,4 0 0-16,0 2 1 16,0 1-1-16,9 3 1 0,3 2-1 15,-1 0 1 1,4 2-1-16,0 1 1 16,0-1-1-16,-1 1 0 15,1 2 0-15,0 3 0 16,-3-2 0-16,-4 2 0 0,-2 5 0 15,-6 3 1-15,-3 2-1 16,-3 6 0-16,-3-3 0 16,-6 3 0-16,-3-3 0 15,-3 3 0-15,-6 0-1 16,-3 0 1-16,-6-1-1 16,0-1 0-16,-3-4 0 15,0 1 0-15,4 2 0 16,-1-5 1-16,3-6 0 15,3 1 0-15,3-3 1 16,3 0 0-16,3-3 0 16,3 0 0-16,0-5-1 0,6-2 1 15,3-1-1 1,3-2 0-16,3 2 0 16,6 0 0-16,2 1-1 0,1 2 1 15,0 2-1 1,0 1 1-16,0 2 0 0,-3 1 0 15,5 2 0-15,-5 2 0 16,0 1 0-16,-3 2 0 16,0 3-1-16,-3-3 1 15,-1 6 0-15,-2 2 0 16,0 5 0-16,-3-2 0 16,0 2 0-16,-3-4 0 0,-3-1 0 15,-3 3 0-15,-3-1 0 16,0-1 0-16,0-1-1 15,-3 0 0-15,-3-3 0 16,0-2 1-16,0-2-2 16,-3-4 1-16,1 1 0 15,-1-1 1-15,0 1-1 16,0 2 1-16,0-2-1 16,-3-3 1-16,0 2 0 15,-3-2 1-15,-3-3-1 16,1 3 1-16,-7-2 1 15,0-1 0-15,0 3 1 16,-2 0 0-16,2-3 0 16,-3 3 0-16,0 0-1 15,6 0 1-15,4-3-5 16,5 1 1-16,0 1-7 0,9-1 0 16</inkml:trace>
  <inkml:trace contextRef="#ctx0" brushRef="#br0" timeOffset="54139.0975">11247 11242 7 0,'3'0'3'0,"0"-16"2"0,-3 16 4 15,0-2-7-15,0 2 1 16,0-3 1-16,0 0 0 16,0-2-5-16,0 5 1 15,3 0 3-15,0 3 1 16,3-1-2-16,3 4 1 0,3-4-1 15,6 1 1-15,6-3 0 16,2-5 1 0,7-3-2-16,9 0 1 15,-1-3-1-15,-2 3 0 0,0 0-1 16,-3 3 0-16,-4 0-3 16,-2 5 1-16,-6 0-3 15,0 2 1-15,-6 1-6 16,5 2 1-16</inkml:trace>
  <inkml:trace contextRef="#ctx0" brushRef="#br0" timeOffset="54993.8123">12009 11052 20 0,'-6'-11'10'0,"9"-2"-10"16,0 8 13-1,0-1-12-15,0 1 0 0,3 0 2 16,-3 2 1-16,0 0-4 16,0 1 0-16,3-1 2 15,0 0 1-15,0 3-2 16,3 0 1-16,0 0-2 15,3 3 1-15,0 0-1 16,-1-1 0-16,1 6 0 16,6 6 0-16,-3-1-1 15,3 3 1-15,0 2 0 16,3-2 1-16,-3 3-1 16,-4 2 0-16,1 3 0 15,-3-1 0-15,3 6 0 16,-9-2 0-16,0 2 0 0,-3 5 0 15,-3-2-1-15,0-3 1 16,-3 6-1 0,-3-1 0-16,3 0-1 0,-3 1 1 15,-6-3-1-15,-6-1 1 16,0-4-1-16,1-6 1 16,-4-3 0-16,0 1 0 15,0-6 0-15,-3-2 0 16,0-3 1-16,1-6 0 15,2-2-1-15,0 0 1 0,6-2 0 16,0-1 1 0,6-2-1-16,0 2 0 15,3 1 0-15,3-1 1 16,3 3 0-16,6-3 0 0,3 1-1 16,3-1 1-16,3 3 0 15,6 0 0-15,6 3-1 16,3-1 1-16,-1 1-1 15,4 7 1-15,3-2-1 16,-4 6 1-16,1 2 0 16,3-1 0-16,-6 1 0 15,-1 3 1-15,1 2-2 16,-3 3 1-16,-3-3-7 16,-6-3 0-16,-3-4-2 15,-9-12 1-15</inkml:trace>
  <inkml:trace contextRef="#ctx0" brushRef="#br0" timeOffset="58060.263">9303 11295 14 0,'-14'-11'7'0,"11"17"-8"0,3-4 7 15,-3-2-6-15,0 3 0 16,0 0 2-16,0-3 0 16,0 0-2-16,0 0 0 15,3 2 1-15,0 1 1 16,0-3 0-16,0 0 1 16,6 0-1-16,0 3 0 15,0-3 0-15,3 0 1 0,-1-3-1 16,7-2 0-16,3 5-1 15,3 0 1-15,3-3-1 16,3 6 0-16,-1-3-1 16,-2 2 1-16,0-2 0 15,0 3 0-15,-3 0-1 16,3-3 1-16,-4 5-1 16,1 0 1-16,-3 1-1 15,0-1 1-15,-3 3-1 16,-3 0 1-16,-3-3-2 15,0 0 1-15,-3 1-3 16,-1-1 0-16,-2-3-5 16,3 1 1-16</inkml:trace>
  <inkml:trace contextRef="#ctx0" brushRef="#br0" timeOffset="59214.8251">10152 11115 29 0,'-12'-10'14'0,"6"-1"-19"16,3 6 24-16,3-1-19 15,-3-2 1-15,-3-2 1 16,0-1 1-16,0 1-2 15,-3 2 0-15,3-3 0 16,3 6 1-16,3 5-3 16,6-5 1-16,6 2-2 15,0 0 0-15,0 1-1 16,0 2 0-16,9 0 1 16,-3 0 0-16,-1 2 3 15,4 1 0-15,3 10 1 16,0 0 0-16,-3-2-1 15,3 2 1-15,-4 6-1 16,1-1 1-16,-6 3-1 0,-3 3 0 16,-3 5-1-16,-6 0 1 15,-3 6-2-15,-6 2 1 16,0 3-1-16,-6-6 1 16,0 3-2-16,-6-3 1 15,0-2-1-15,1-3 1 0,-1-5 0 16,-3-3 0-1,0-2 0-15,3-6 1 0,3-2 0 16,0-9 1-16,4-2 0 16,-1 0 1-16,3 0-1 15,3-5 1-15,0 2-2 16,3-2 1-16,3 0-1 16,3-1 1-16,9 1-1 15,-3 0 1-15,6 0-1 16,-1 5 1-16,4 5 0 15,6 3 1-15,3 2-1 16,0 4 1-16,-4 4-2 16,4 1 1-16,-6 2-1 15,0-3 0-15,0 1-9 16,0-1 0-16</inkml:trace>
  <inkml:trace contextRef="#ctx0" brushRef="#br0" timeOffset="65414.4678">15816 11195 21 0,'-6'7'10'0,"6"-14"-9"0,0 7 11 16,0 0-11-16,0 0 0 15,0 0 2-15,0 0 0 0,0 0-4 16,0 0 1 0,0 0 1-16,0 0 1 0,0-6-1 15,0 6 0-15,0 0-1 16,0 0 1-16,0 0 0 16,6-2 1-16,0-1-1 15,0-2 1-15,6-3-1 16,0 0 1-16,3-3-1 15,0 1 1-15,0 2-2 16,-1-3 1-16,4 0-1 16,0 4 0-16,3-1 0 15,0-3 0-15,0 3-1 16,0 0 1-16,2 3-1 16,4 5 1-16,-6 0 0 15,0 3 0-15,-3 2 0 16,-3 5 0-16,-4 4 0 15,-5 4 0-15,-3 3-1 0,-9 0 0 16,-5 6 1 0,-7-1 0-16,-3-4 0 0,-3 1 0 15,-9 1-1-15,4 3 1 16,-4-6 1-16,3-3 0 16,3 1-1-16,3-6 1 15,7-2-1-15,2-1 1 16,3-2-1-16,3 0 1 0,6-3-2 15,6 1 0 1,6-4-1-16,6-2 1 16,5 0-2-16,4 0 1 0,3 0-1 15,0-2 1-15,0 2 0 16,2 2 1-16,1 4 0 16,3-1 0-16,-6 3 0 15,-3 2 1-15,-4 4 0 16,-5 4 0-16,-3 3 0 15,-6 1 1-15,-3 4-1 16,-6-5 1-16,-6 6-2 16,-6-1 1-16,-3-2 0 15,-2 0 0-15,-4-3 0 16,-9-3 1-16,-12-4-1 16,1-4 1-16,-4 1 1 0,-5-3 1 15,-1 0-2 1,6-3 1-16,7 0-3 15,8-2 0-15,6 2-6 16,15-2 0-16</inkml:trace>
  <inkml:trace contextRef="#ctx0" brushRef="#br0" timeOffset="67019.6525">22180 10948 30 0,'6'-7'15'0,"-3"-4"-15"15,-3 11 25-15,0 0-23 16,3-3 1-16,-3 3 3 15,3-5 0-15,0 2-7 16,3 1 1-16,0-1 3 0,0 0 1 16,-3 3-2-1,6-2 0-15,-3 2-1 0,0-3 1 16,3-2-1-16,2 0 0 16,1-1 0-16,3-2 0 15,0 0 1-15,0 3 0 16,0-3-1-16,3 5 0 15,0-4-1-15,2 4 1 16,1-2-1-16,9 2 0 16,-6 3-1-16,-3 0 1 15,0 3-1-15,5-3 0 0,-2 0 0 16,0 2 1-16,-6 4-1 16,6 1 1-16,-7 4-1 15,4 0 1-15,-6 2-2 16,0 3 1-16,-3 2 0 15,-3-4 0-15,-6 7-1 16,-3 0 1-16,-3 0-1 16,-3 3 1-16,0 2 0 15,-3-5 1-15,-3-2-1 16,-3-1 1-16,-3-2-1 16,1 0 1-16,-4 0 0 15,-3 0 0-15,3-5 0 16,0-1 0-16,0 1 0 15,-2-3 0-15,5-3 0 0,3 0 0 16,6-2 0-16,-3 2 1 16,6-7 0-16,0 2 0 15,3-3 0 1,3 3 0-16,6-5-1 0,3 2 1 16,3 3 0-16,3-5 0 15,3 2-1-15,0 0 0 16,8-2 0-16,-2 2 1 15,0 1-1-15,3 2 1 16,0 0-1-16,2 0 1 16,-2 0-1-16,0 2 1 0,-3 6-2 15,0 0 1-15,2 6-1 16,-2-4 1-16,0 3-1 16,3-2 0-1,-3 10 0 1,-4-2 0-16,-5-3 0 15,-6 2 0-15,0 1-1 16,-6-1 1-16,-3-2-1 16,-3 2 0-16,-6-2 1 15,0 3 0-15,3-1 0 16,-6-4 0-16,-2 4 0 16,2-2 0-16,-3 0 1 15,-6 2 0-15,3-2 0 16,-3-5 0-16,-3-1 0 15,-2 4 1-15,-4-6-1 0,0 0 1 16,-3-3-1 0,1 3 0-16,-7-6 1 15,-6 1 0-15,9-3-1 0,-2 3 0 16,5-3-1-16,-3 2 1 16,7 1-4-16,2 2 1 15,3-2-5-15,0 2 1 16,3 3-4-16,3-5 1 15</inkml:trace>
  <inkml:trace contextRef="#ctx0" brushRef="#br0" timeOffset="68295.8869">18117 10972 16 0,'0'-10'8'0,"3"2"-1"15,-3 8 8-15,0-3-13 16,0 0 1-16,-3 1 0 16,3 2 1-16,0 0-5 0,-3 0 1 15,3 2 3-15,-3 1 0 16,3 2-1-16,-3 6 0 15,3-3 0-15,0 10 1 16,0 6-1-16,0 8 0 16,3 2 0-16,3 1 0 15,3 7 0-15,0-5 0 16,0 3-1-16,0 7 0 0,0-2-1 16,-3-2 1-1,3 2-1-15,0 0 1 0,2-3-3 16,-5 0 1-16,3-5-3 15,-3-5 0-15,0-8-7 16,3 0 0-16</inkml:trace>
  <inkml:trace contextRef="#ctx0" brushRef="#br0" timeOffset="69845.6468">20061 11202 40 0,'3'-15'20'0,"3"1"-30"0,-6 14 34 16,6-5-23-16,-6-3 0 16,3 3 2-16,3 2 0 15,3-5-3-15,-4 0 0 0,4-2 3 16,0 4 0-1,3-4-1-15,0-3 0 16,0-3-1-16,3 0 1 0,3 3-2 16,0-1 1-16,8 1-2 15,7 3 1-15,3 2 0 16,6 2 0-16,-7 1-1 16,1 5 1-16,3 3-1 15,-4 2 1-15,1 3 0 16,-3 3 0-16,-3 4-1 15,-4-1 1-15,-5 2-1 16,-3 2 0-16,-6-2 0 16,-6 0 1-16,-9 2 0 15,-3 3 0-15,-6 3 0 16,-6 0 0-16,-5-3 0 16,-1 3 0-16,-3 3 0 15,-6 4 1-15,0-2-1 16,1-2 1-16,-1-1-1 15,3 3 1-15,6 1-1 0,4-4 1 16,5-2-1 0,3 0 0-16,-3-3 1 0,9-3 0 15,3-2 0-15,3-5 1 16,0-1 0-16,6 1 0 16,6-6 0-16,0 3 1 15,3-3-2-15,2-5 1 16,7 3-1-16,3-3 1 15,6-3-1-15,8 3 1 16,49 6-1 0,-10 2 0-16,-8-3-5 15,-4 6 0-15,-14-1-11 16,-7 1 1-16</inkml:trace>
  <inkml:trace contextRef="#ctx0" brushRef="#br0" timeOffset="150931.2272">9411 13750 1 0,'6'0'0'0</inkml:trace>
  <inkml:trace contextRef="#ctx0" brushRef="#br0" timeOffset="151649.1778">9408 13748 9 0,'0'-3'4'0,"-3"-2"-1"0,3 5 5 16,0 0-8-16,0 0 1 16,0 0 2-16,0 0 0 0,0 0-3 15,0 0 0-15,0 0 2 16,0 0 1-16,0 0-1 15,0 0 1-15,0 0-1 16,0 0 0-16,0 0 0 16,0 0 0-16,3 2-1 15,-3-2 1-15,0 0-1 16,0 0 0-16,0 0 0 16,0 0 0-16,0 3-1 15,0-3 1-15,0 0 0 16,0 0 0-16,0 0 0 15,0 0 0-15,0 0 0 16,0 0 0-16,0 3 0 16,0-3 1-16,3 0-1 15,-3 0 0-15,3 0-1 16,-3 0 1-16,0 2 0 0,0-2 0 16,3 3-1-1,-3-3 1-15,0 0-1 0,3 3 1 16,-3-3-1-16,0 0 1 15,3 0-1-15,-3 0 1 16,0 0-1-16,0 2 0 0,0 1 0 16,0 0 1-1,0-1-1-15,0 1 0 16,0 0 0-16,0 2 0 16,0 0 0-16,0 3 0 0,0-3 0 15,0 6 0-15,-3 2 0 16,3 3 1-16,0 3-1 15,0 2 1-15,-3 3 0 16,0-1 1-16,3 4-1 16,-3 2 0-16,0 3-1 15,0-3 1-15,0 3-1 16,-3-3 1-16,0 0-1 16,0-5 1-16,3-3-2 15,-3-3 0-15,3-2-4 16,0-3 1-16,0-5-7 15,0-2 1-15</inkml:trace>
  <inkml:trace contextRef="#ctx0" brushRef="#br0" timeOffset="152731.0631">9509 13610 23 0,'0'-8'11'0,"-12"-8"-11"16,12 11 13-16,-6 0-15 15,0-1 1-15,-3-1 0 16,-6-1 0-16,0 2 2 16,-5-4 1-16,-4 2-2 15,-3 3 1-15,-3-1 0 16,-9-2 1-16,4 6-1 0,-1 2 0 16,3 5-1-1,1 3 1-15,-4 8-1 16,0 2 1-16,0 3-1 15,1 3 0-15,2 3-1 0,3 2 1 16,0 5 0-16,7-2 1 16,2 8-1-16,-3 2 1 15,6 3-1-15,3 5 1 0,3-2-1 16,3 5 1-16,0 8-1 16,6-3 1-1,6-3 0-15,3 4 0 16,3-9-1-16,3 0 1 0,6-5 0 15,6 0 0-15,3-8-1 16,-1 0 0-16,4-2 1 16,0-4 0-16,6-2-1 15,2-2 1-15,7-6-1 16,3-2 0-16,-4-6 0 16,1-3 1-16,3-4-1 15,2-6 0-15,-5-3 0 16,-3-2 0-16,-1-3 0 15,1 0 0-15,0-3 0 16,-1-2 0-16,-2 2-1 16,-3-2 1-16,-7-5-1 15,-5-3 0-15,6-9 0 0,-6 4 0 16,-3 0 0 0,-4-6 1-16,-2-5-1 15,0 0 1-15,0-3 0 0,-3 0 0 16,0-2 0-16,-3 8 1 15,-3-9-1-15,-3 4 1 16,-3-1-1-16,0 0 0 16,-3-2 0-16,-3 0 1 15,-3 4-1-15,0 1 0 16,0 0 0-16,-3 3 0 0,-3 2-1 16,-3-2 1-16,-5 10-1 15,-4-2 0-15,-9-1 0 16,3 1 0-16,1 4 0 15,-1 1 0-15,-3 5 0 16,0 1 1-16,1 1 0 16,-1 4 0-16,3-1 0 15,1 3 0-15,2 3-2 16,0 5 1-16,0 5-6 16,-3 6 1-16</inkml:trace>
  <inkml:trace contextRef="#ctx0" brushRef="#br0" timeOffset="156562.9598">7985 15272 7 0,'-6'2'3'0,"3"-15"2"16,3 13 3-16,0 3-5 15,0-1 0-15,3 1 2 16,-3-3 0-16,0 0-6 16,0 5 1-16,3-2 5 15,-3 0 0-15,3-1-1 16,0 1 1-16,0 0-2 15,-3-1 1-15,3 4-2 0,0-4 1 32,-3 1-1-17,0 5 0-15,0-6-1 16,0 1 1-16,0-3-1 0,0 0 0 16,0 0 0-16,0-10 0 15,6 2-1-15,0-8 1 16,6 0-1-16,2-3 0 15,7-5-1-15,-3-2 1 16,3 0-1-16,3-1 1 0,6 1-1 16,-1-3 1-1,4 2 0-15,0-2 0 0,0 3 0 16,-4 2 0-16,1 3 0 16,-3 2 0-16,0 6 0 15,-3 2 0-15,-1 3-1 16,-2 6 1-16,-3-1-2 15,-3 6 0-15,-3-3-5 16,-3 0 1-16,-6 8-4 16,-6-6 1-16</inkml:trace>
  <inkml:trace contextRef="#ctx0" brushRef="#br0" timeOffset="157176.769">8012 14825 30 0,'6'-6'15'0,"14"-4"-21"0,-11 2 27 0,-3 3-21 15,3-1 1-15,0 4 2 16,3-1 1 0,0 3-5-16,3 0 1 0,0 0 1 15,0 0 0-15,5 0 0 16,4 3 1-16,3-6-3 15,3 0 1-15,3-2 0 16,-1 0 1-16,4-1-1 16,0-2 1-16,0 3-1 15,2-3 0-15,1 0 0 16,-6 0 1-16,-4 3-1 16,-2 0 0-16,-3 2 0 15,0 3 0-15,-6 0 0 16,-3 3 0-16,-4-1 0 15,-2 4 0-15,-3-1 0 16,-3 0 1-16,0 3 0 16,-3-2 0-16,0-1-1 0,0 5 1 15,0 4-1-15,0-1 1 16,0 8 0-16,0-2 0 16,0 4-1-16,0 6 1 15,0 3 0-15,0-3 0 16,0 0-1-16,0 1 1 15,0-1-4-15,-3 0 0 16,0-5-8-16,0-6 1 16</inkml:trace>
  <inkml:trace contextRef="#ctx0" brushRef="#br0" timeOffset="158031.8117">7366 15608 17 0,'-12'2'8'0,"0"-2"-11"0,9 0 4 16,0 0-4-16,0 3 1 16,-3 0 1-16,0-1 1 15,0 1 3-15,0 0 0 0,0-1 0 16,0-2 0-16,3 0 2 15,0-2 0-15,3-4-2 16,0 1 1-16,6-3-2 16,0-2 0-16,3-1-1 15,3 0 0-15,3 3-1 16,3-2 0-16,6 7 0 16,-1 1 0-16,1 4-1 15,3 1 1-15,0 5 0 16,0 2 0-16,-1 1 0 15,-5 5 1-15,-3 2-1 16,0 6 0-16,-3 0 0 16,-6 2 0-16,-3 6-1 15,-6 0 1-15,-6-8-2 16,-3 5 0-16,-6 3 0 0,-3-6 0 16,-3-7 0-1,0 2 0-15,1-5 1 0,-1-3 0 16,0-8 1-16,3 0 1 15,3-5 0-15,6 0 1 16,0-2 0-16,6-4 0 16,3-1 0-16,6 4 1 15,6-2-1-15,3 5 0 16,9 0 0-16,3 0 1 0,-1 8-1 16,4 5 0-16,-3 0-1 15,-3 0 1 1,0 0-4-16,-6 3 1 0,-1-2-8 15,1-6 1-15</inkml:trace>
  <inkml:trace contextRef="#ctx0" brushRef="#br0" timeOffset="159065.9745">7875 15457 23 0,'-6'-3'11'0,"15"3"-23"0,-9 0 15 16,0 0-3-16,0 0 0 0,-3-2 4 15,0 2 0 1,0-3-3-16,0 3 0 0,0 0 1 16,-3 0 1-1,0-5 0-15,0-6 0 0,0 8-2 16,0-7 1-16,-3-3-2 15,0-1 1-15,-3-4-1 16,0-1 1-16,-2-4-1 16,-1 4 1-16,0-5-1 15,-6 3 1-15,-3 3-2 16,-3-4 1-16,-2 4-1 16,5 5 0-16,-18 2 0 15,-6 3 0-15,-5 8 0 16,-1 5 0-16,1 3 0 15,-4 8 1-15,1 3 0 16,2 7 0-16,0 6 0 16,7 5 1-16,2 0-1 15,6 0 0-15,4-3 0 16,5 1 0-16,6-1 0 16,3 3 1-16,6 0 0 0,7 3 1 15,2 5-1-15,3 0 1 16,6 3 0-1,3-1 1-15,2 1-2 0,7-3 0 16,3 2 0-16,3-2 1 16,3-2-1-16,3 2 0 15,-1 0-2-15,4-6 1 16,0-2 1-16,0 1 0 16,-1-9-1-16,1-3 1 15,6 1-1-15,0-4 1 16,2-7 0-16,1-3 1 0,0-10-2 15,2 2 1-15,4-5-1 16,0-5 1-16,-4-3-1 16,-2-2 0-16,-3-1 0 15,3-5 0-15,-7 3 0 16,1-3 1-16,-3-8-1 16,0 3 0-16,-4-3 0 15,-2 0 0-15,-3-5-1 16,0 0 1-16,-3 0-1 15,-3-3 0-15,-4-5-1 16,-2 3 0-16,-3 0 0 16,-3-4 1-16,0 1 0 15,-3-2 0-15,-3 2 0 16,-3 0 0-16,0 2 1 16,-5-4 1-16,-1 2 0 15,-3 2 0-15,-3-5-1 16,-3 1 0-16,-3-1 0 0,0 3 0 15,-2 3 0-15,-1 5 1 16,0-1-2-16,0 7 1 16,3 7-8-16,1 8 1 15</inkml:trace>
  <inkml:trace contextRef="#ctx0" brushRef="#br0" timeOffset="159877.1589">6297 16632 22 0,'-9'8'11'0,"12"-11"-17"15,-3 3 13-15,-3 0-6 16,3 0 1-16,-3 3 2 16,3-3 0-16,-3 0-5 15,0 5 0-15,3-2 3 16,0-1 0-16,0 1-1 15,0 0 1-15,0 2-1 16,3-5 0-16,-3 5 1 16,3-2 0-16,0-3 1 15,0-8 1-15,3 5-1 16,0-2 1-16,6-6-2 16,3-7 1-1,33-11-2 1,-7-14 0-16,7 1-1 0,2 2 0 15,1-2 0-15,-3 2 0 16,-1 6-1-16,1 2 1 16,0 8 0-16,-4 8 0 15,-5 3-2-15,-9 11 1 16,-4 4-2-16,-8 4 0 16,-3-4-4-16,-3 6 0 15,-3 0-2-15,-6-8 0 16</inkml:trace>
  <inkml:trace contextRef="#ctx0" brushRef="#br0" timeOffset="160328.9458">6357 16134 35 0,'0'-2'17'0,"29"-14"-31"0,-17 10 35 15,3 1-21-15,0 0 1 16,3 5 1-16,6 3 0 15,0 2-3 1,8 3 0-16,4 2 0 0,3-2 1 16,-1 6-2-16,-2-1 1 15,3-3-1-15,0-2 0 16,5 5 1-16,-2-2 0 16,-3 2 0-16,-1-5 1 15,1 8 1-15,-3 0 0 16,-7 3 0-16,-2 2 0 15,-6 5 0-15,-6 6 0 16,-6 2-1-16,-6 3 1 0,-6 0-2 16,-3 0 0-16,0-10-6 15,-6 5 0-15</inkml:trace>
  <inkml:trace contextRef="#ctx0" brushRef="#br0" timeOffset="161214.6026">5922 16933 20 0,'-3'0'10'0,"3"-8"-13"0,0 6 13 0,0-4-11 16,0 6 0 0,-6 0 2-1,0 6 1-15,0-4-2 16,0-2 1-16,-3 6 0 15,0-4 1-15,4 4 0 16,-1-1 0-16,0 3-1 16,-3 0 0-16,-3 2 0 15,0-2 1-15,-3 11-1 16,0-1 0-16,-3-2-1 16,-3 11 1-16,1-1 0 15,2 1 0-15,3 2 0 16,0-3 1-16,3 3-1 15,3-5 1-15,6 3-2 0,0-4 1 16,6-4-1 0,3-1 1-16,3 1-1 0,3-6 0 15,0 3-1-15,3-8 1 16,0 5 0-16,5-5 1 16,-2-3-1-16,0-5 0 15,3 0 0-15,3-5 1 16,0-8-1-16,2 5 0 15,-2-8-1-15,3 0 1 0,-6-5-1 16,-6 3 1-16,0-1-1 16,-3-5 0-1,-4 8 0-15,-2 0 0 0,-3 3 0 16,-3 3 0-16,0 2-1 16,-3-3 1-16,0 11-1 15,-3 0 0-15,1 8 0 16,-1 3 1-16,-3-1-1 15,0 6 0-15,0 5 1 16,0-5 0-16,0 5 1 16,3 0 0-16,0 3-3 15,0-8 0-15,0 0-2 16,3 0 1-16</inkml:trace>
  <inkml:trace contextRef="#ctx0" brushRef="#br0" timeOffset="162297.1727">6253 16783 28 0,'-3'5'14'0,"3"-26"-27"16,5 13 29-16,-7 5-16 15,-4-2 1-15,0-1 1 16,0-1 1-16,-6-1-3 16,0 0 0-16,-3 0 1 15,-3 0 1-15,0-3-1 16,0 3 0-16,-2-2-1 16,-7-1 1-16,-6 1-1 15,-3-1 0-15,1-2-1 16,2 2 1-16,-9 3-1 15,3 3 1-15,-2 5-1 16,-4 5 1-16,3 3-1 16,-2 3 1-16,-4 5-1 15,1 5 1-15,2 10-1 0,3-1 0 16,-2 7 0 0,5 5 1-16,3 3-1 0,6 0 1 15,4 0-1-15,5-3 1 16,0 3 0-16,6-2 0 15,9-4 0-15,-3 4 0 16,6 4 0-16,0-4 1 16,3-1 1-16,3 6 0 15,6-6 0-15,6 3 0 0,0 0-1 16,0 0 1-16,6 0-1 16,-1 5 1-16,4-10-2 15,3 5 0-15,6-8 0 16,0-6 0-16,2-1 0 15,-2-7 0-15,3 7 0 16,-1-7 0-16,1-4 1 16,0-3 1-16,-3-6-1 15,-1-4 1-15,1-6-1 16,0-6 1-16,3-2 0 16,-1 0 0-16,4-2-2 15,-6-9 0-15,-3 3 0 16,2-7 0-16,-2 1 0 15,0-1 0-15,-6-1 0 16,2-5 0-16,1 0 0 16,0 0 1-16,-6 2-1 0,-3-7 0 15,0-3-1-15,-4 2 1 16,4-7-1 0,0-3 1-16,0 5-1 0,-3-10 1 15,-3 5-1-15,0 0 1 16,-6 11 0-16,-3-1 1 15,-3-2-1-15,-3 5 1 16,-3 1-1-16,0-6 1 16,-6 8-2-16,3-1 1 0,0 1-2 15,0 0 1-15,-3-3 0 16,0 3 0-16,-6 3 0 16,0 2 1-16,-5-2 0 15,2 7 0-15,-3 1-1 16,6 2 0-16,0 5-5 15,3-2 0-15,1 13-3 16,-7-5 1-16</inkml:trace>
  <inkml:trace contextRef="#ctx0" brushRef="#br0" timeOffset="170387.0531">9640 14634 2 0,'3'-3'1'0</inkml:trace>
  <inkml:trace contextRef="#ctx0" brushRef="#br0" timeOffset="170703.0728">9643 14626 12 0,'0'0'6'0,"0"0"0"15,0 0 6-15,0 0-11 16,6-2 0-16,-6 2 0 16,6-3 1-16,0 0-2 15,6 1 0-15,-1-4 1 16,4 4 1-16,3-1-1 15,3 3 0-15,0 3 0 16,6 2 0-16,-1 6-1 0,1 4 1 16,6 9-1-16,-3 8 1 15,0 8-1-15,-1-1 1 16,4 4-1-16,0-1 1 16,3 3 0-16,-1 5 0 0,1 3-1 15,3 0 0 1,-1 3 0-16,-2 2 1 15,-3 3-1-15,-6 2 0 16,-4-10-1-16,-2-8 1 0,-3-8-1 16,-6 0 0-16,0-10-6 15,-6-6 1-15</inkml:trace>
  <inkml:trace contextRef="#ctx0" brushRef="#br0" timeOffset="171587.3313">9682 15203 20 0,'-9'-3'10'0,"12"-7"-20"0,0 4 14 0,-3-2-1 15,0 1 0-15,-3-4 3 16,3 0 1-16,-3 1-8 16,3-3 0-16,0 2 4 15,3-2 1-15,-3-8-2 16,3-1 1-16,0-4-2 16,2 2 0-16,-2-2 1 15,3-3 0-15,-3-3 0 16,3 0 1-16,0 3-1 15,-3-3 0-15,0 1-1 16,0 1 0-16,0 1-1 16,0 3 0-16,-3 2 0 15,0 5 0-15,0 4 0 16,0 1 0-16,0 1 0 16,0 5 0-16,0-2 0 0,3-1 0 15,0 0 0-15,6 4 0 16,-3-4 0-1,0 3 0-15,-3 3-1 0,3-3 1 16,0 8 0 0,0 0 1-16,0 2-1 0,0 4 0 15,0-6 0-15,0 2 1 32,3 1-1-32,-4 2 1 15,4 1-1-15,0-1 0 0,6 3 0 16,0 0 1-16,-3 2-1 15,3 1 0-15,0 0 0 16,0-1 1-16,3 1-1 16,-4 2 0-16,1 0-1 15,0 3 1-15,0-3 0 16,3 6 0-16,3 2 0 16,0 5 0-16,-1 1 0 15,1 2 0-15,0-3 0 16,0 1 0-16,-3-1 0 15,3 1 0-15,-4-3 0 16,-2-3 1-16,-3-3-2 16,-3-4 1-16,-3-1-5 15,-3-3 1-15,-3 1-5 16,-9-3 0-16</inkml:trace>
  <inkml:trace contextRef="#ctx0" brushRef="#br0" timeOffset="177160.1747">10217 15976 15 0,'-9'-6'7'0,"9"1"-11"0,0 0 6 16,0-1-1-16,0 6 1 16,0 0 4-16,-3 0 1 15,3 0-8-15,-3-2 1 16,3 2 4-16,-3 0 0 0,0 2-2 15,0-2 1 1,3 3-2-16,-2 0 0 0,-1 2-1 16,0 0 1-16,3 1 0 15,-3-1 0-15,3-3 0 16,-3 9 0-16,0 0 1 16,-3-1 0-16,3 3-1 15,-3 1 1-15,0-1 0 16,3 3 0-16,3-6-1 15,0 1 0-15,3-3-1 16,3 0 1-16,0-3-2 16,0 0 1-16,6 1-1 15,-1-4 1-15,4 4-1 16,0-4 1-16,6 6-1 16,-3-2 1-16,6 1 0 15,0 1 0-15,-4 0 0 16,4 11 0-16,0-6 0 15,-6 0 0-15,0 3 0 16,-6 3 0-16,0-1-1 0,-7-2 0 16,-5 0 0-16,-2 5 1 15,-7-2 0-15,-3-3 0 16,-3 2 0-16,-6-2 0 16,-3-5 0-16,0-4 1 15,-2-4-3-15,-1 2 1 16,0-10-4-16,-3 2 1 15,3-4-5-15,4-7 1 16</inkml:trace>
  <inkml:trace contextRef="#ctx0" brushRef="#br0" timeOffset="177535.2468">10054 16007 20 0,'0'-2'10'0,"14"-20"-10"16,-8 20 16-16,3-6-15 15,0 0 1-15,3-3 2 16,3 1 1-16,0-3-5 16,3 5 0-16,6 5 3 0,-4 0 0 15,1 3-1 1,3 0 1-16,0 3-2 0,-3 5 1 16,0 0-2-16,-4 0 1 15,-2 2-3-15,0 1 1 16,-3-3-5-16,0-5 0 15,0-3-3-15,-3-6 0 0</inkml:trace>
  <inkml:trace contextRef="#ctx0" brushRef="#br0" timeOffset="178540.5223">10711 15629 28 0,'-3'0'14'0,"3"-3"-20"15,0 1 24-15,-3-4-18 0,0 1 0 16,1 0 1 0,-4-3 0-16,0 0-2 15,0 0 1-15,-3 0 1 0,0 0 0 16,-3-2 1-16,-3 2 0 16,0 2 0-16,-3 1 1 15,-3 2-1-15,-2-2 0 16,5 5-1-16,-6 0 1 15,-6 0-2-15,0 0 1 16,-5 0-2-16,2 0 1 16,-6 8-1-16,-8 0 0 0,-4 8 0 15,0 0 0 1,1 5 0-16,5 3 1 0,3-3-1 16,4 8 1-16,-1 3-1 15,9-3 0-15,1 0 0 16,2 3 1-16,3 5-1 15,3-3 0-15,0 3 1 16,3 3 0-16,4 5 1 16,2 0 0-16,0 2 1 15,6 4 0-15,0-4 0 16,6 6 0-16,6-3-2 16,3 3 1-16,3-5-1 15,3 8 1-15,5-6-1 16,4-5 0-16,0 0 0 15,3-3 0-15,-3-5 0 16,-1-8 1-16,4-2 0 0,3-6 0 16,3-5-1-1,-1-8 1-15,1 0-1 0,0-8 1 16,6-3-2-16,-4-5 1 16,1-3-1-16,3 1 1 15,-1-3 0-15,-5-3 0 16,0 3 0-16,0-3 0 15,-1-3-1-15,1-7 1 16,-3-1 0-16,0-2 0 0,2-3 0 16,-5 3 0-1,-3-5-1-15,0-6 1 0,3 1 0 16,-4-1 0-16,-5-3 0 16,0 1 0-16,-3 2 0 15,-3 1 1-15,0-1-1 16,-3 0 1-16,-3 3-1 15,-3-2 1-15,-3-1-1 16,-3 0 0-16,-3 1-1 16,-3 2 1-16,0 2-1 15,-3 3 1-15,0-2 0 16,0 2 0-16,-3 1 0 16,0-1 0-16,1 3 0 15,-1 2 0-15,0 3 0 16,0 6 1-16,0 7-4 0,0 3 1 15,0 3-8 1,3 8 1-16</inkml:trace>
  <inkml:trace contextRef="#ctx0" brushRef="#br0" timeOffset="219571.8951">9134 9948 7 0,'3'3'3'0,"-3"-3"-1"0,0 0 3 16,0 0-4-16,0 0 0 0,3 3 0 15,0-1 1 1,0 1-3-16,-3-3 0 16,3 3 2-16,-3-3 1 0,3 2-1 15,-3-2 0-15,0 0 1 16,0 0 0-1,3 0 0-15,0 0 1 0,0 3-1 16,0 0 1-16,3-1-1 16,0-2 0-16,2 0-1 15,1 0 0-15,3 0 1 16,0 0 0-16,3 0-1 16,0 0 0-16,3 3 0 15,0-1 0-15,0 1 0 16,2 0 0-16,1-1-1 15,-3 1 1-15,3-3-1 16,-3 0 1-16,-3 0-5 16,-3 3 1-16,-7 2-4 15,-2 0 0-15</inkml:trace>
  <inkml:trace contextRef="#ctx0" brushRef="#br0" timeOffset="220145.2439">9729 9692 12 0,'0'-11'6'0,"15"-7"-6"16,-12 15 6-16,0 0-6 15,0 1 1-15,3-4 1 16,-6 6 0-16,3 3-2 16,0 2 1-16,-3 1 1 15,0 7 0-15,-3 3 0 16,0 2 0-16,-3 6-1 16,-3 0 0-16,-3 2-1 15,3-2 1-15,-3-3-1 16,3-2 1-16,0 2-1 0,3 0 1 15,3-2 0-15,1-3 0 16,2-3 0-16,5-3 0 16,4-2 1-16,6 0 0 15,6-2-1-15,6-4 0 16,3-2-1-16,2 0 0 16,4 0-2-16,-3-2 1 0,-3-1-3 15,-1 0 0-15,1-2-3 16,-3 0 0-16</inkml:trace>
  <inkml:trace contextRef="#ctx0" brushRef="#br0" timeOffset="220579.4898">9940 9596 11 0,'-2'6'5'0,"2"25"-4"0,2-23 5 16,-2 0-6-16,0 6 0 16,-2 1 3-16,2 7 0 15,0 4-3-15,-3 3 1 16,0 8 1-16,0 0 1 16,0 3-1-16,0 2 1 15,3 11-2-15,0-13 1 0,-3 13-1 16,0-6 0-16,0-2 0 15,3 0 0-15,0-5 0 16,0-6 0-16,-3 1-3 16,3-9 1-16,3-2-5 15,3-5 0-15</inkml:trace>
  <inkml:trace contextRef="#ctx0" brushRef="#br0" timeOffset="223894.2286">17287 13899 7 0,'0'-8'3'0,"0"16"1"0,0-8 3 16,0 2-7-16,0-2 1 16,0 0 2-16,0 0 1 15,3-2-5-15,-3 4 1 16,0-2 2-16,0 0 0 15,0 0 0-15,0 0 1 16,3 3-2-16,-6-3 1 16,6 0 0-16,-3-5 0 0,0 5 0 15,0 0 0-15,0 2-1 16,0-4 1-16,0 2-2 16,0 2 1-16,0 1 0 15,0-3 0-15,0 0-1 16,0 0 1-16,3 2 0 15,-3-2 0 1,0 0 1 0,0 0 0-16,0 3-1 15,0-3 1-15,0 0-1 16,0 0 1-16,0 0-1 16,0 0 0-16,0 0-1 15,0 0 0-15,0 3 0 16,0-3 1-16,3-6-1 15,-3 1 1-15,3 0-1 16,-1 0 0-16,-2-1 0 16,0 6 1-16,0-5-1 0,0 0 0 15,0-1 0-15,3 1 0 16,0 3 0-16,0-4 0 16,-3 1 0-1,0 0 1-15,3-1-1 0,0 4 0 16,-3 2 0-16,3-6 0 15,0 1-1-15,0 0 1 16,-3 0 0-16,0-1 0 16,0 1 0-16,3 0 0 0,-3 5 0 15,0 0 0 1,0-8 0-16,0 8 1 0,0 0-1 16,0 0 0-16,0 0 0 15,0 0 1-15,-3-3-1 16,3 0 1-16,0 3-1 15,0 0 0-15,0 0 0 16,-3 0 0-16,0 0 0 16,0 0 0-16,3 3 0 15,0 0 0-15,3 5 0 16,0 2 1-16,0-2-1 16,0 5 1-16,6 9-1 15,3 4 1-15,-6 3-1 16,0 6 1-16,3 4-1 15,0 6 1-15,-3 3-1 16,3-3 1-16,-3 2-1 16,0-2 1-16,-3-5-1 0,0-5 1 15,0-1-1-15,-3-10 1 16,3-3-1-16,-3-8 0 16,0-5-3-16,0 0 0 15,0-3-7-15,0-5 1 16,9-8-2-16,-1-5 1 15</inkml:trace>
  <inkml:trace contextRef="#ctx0" brushRef="#br0" timeOffset="226674.7417">17882 13814 10 0,'-3'-8'5'0,"6"-13"-11"0,-3 16 5 15,-3-3 1 1,-3 0 0-16,0 0 4 0,-3 0 1 16,3 0-4-1,-3-3 0-15,-3 1 2 16,0-1 1-16,1 0-1 0,-4 4 1 15,-3-4-3-15,-3 3 1 16,3-3-2-16,-6 3 0 16,-5 1 0-16,-4-1 0 15,-3 0 0-15,0 2 0 16,-5 1 0-16,-1 2 0 16,-6 3 0-16,1 0 1 0,-1 3-1 15,-5 0 1 1,-1 2-1-16,3 3 0 0,4-3 0 15,-1 3 0 1,0 5-1-16,-2 6 0 0,2 5 0 16,1 2 1-16,5 9 0 15,3 4 0 1,-5 30 0 0,8-8 0-16,12 0 1 15,9 5 1-15,9-5-1 16,6 2 1-16,6 3-1 15,9 1 1-15,0-7-2 16,6 1 1-16,6-5-2 16,5-6 0-16,4-2 0 15,6-14 1-15,8-5-2 16,4-5 1-16,2-8-2 16,7-8 1-16,5-5 0 15,-5-9 1-15,2-7 0 16,4-6 0-16,-7-4 2 0,-2-4 0 15,-4-5 0 1,-2-5 1-16,-3-5 0 0,-1-8 0 16,-8-3-1-16,0-5 0 15,-10 0-1-15,-5-6 1 16,-9 0 0-16,-12-7 1 16,-6-3-1-16,-9 0 0 15,-12 5-1-15,-9 3 1 16,-2 5-1-16,-7 13 1 0,-6 14-4 15,-2 13 1-15,-4 16-4 16,3 5 1 0</inkml:trace>
  <inkml:trace contextRef="#ctx0" brushRef="#br0" timeOffset="227873.294">15804 15261 11 0,'-3'-5'5'0,"6"0"-3"16,-3 5 4-16,0-6-2 15,0 6 0-15,0 0 2 16,0 0 1-16,0 0-8 16,0 0 0-16,0 0 5 15,0 0 0-15,3-2-2 0,3-4 0 16,0 1-1-16,0 0 0 16,0-6-1-16,3-2 0 15,9 0 0-15,3-6 0 16,6-5 0-16,2 1 1 15,7-9-1-15,3-3 1 0,2-2-1 16,7 3 0 0,-3 5 0-16,-4 2 1 0,1 4-1 15,-3 4 0-15,-4 9 0 16,-2 2 0-16,-3 2-2 16,-9 4 0-16,-3 4-5 15,-4 1 0-15</inkml:trace>
  <inkml:trace contextRef="#ctx0" brushRef="#br0" timeOffset="228477.1026">15822 14772 27 0,'3'-8'13'0,"18"-13"-15"0,-15 13 20 15,9 0-15-15,0 0 0 16,6 0 2-16,2 0 0 15,1 0-7-15,3 3 0 16,6-1 4-16,2-2 0 0,10 3-3 16,-3-3 0-1,-1 3-1-15,1 0 1 0,3-1-1 16,-4 4 0-16,1-1 1 16,-6 0 0-16,-3 1 1 15,-4 2 0-15,-2 2 0 16,-3 4 0-16,0 2 1 15,-6 2 0-15,-1 1 0 16,-2-1 0-16,-3 1-1 16,-3 2 0-16,-3-2 0 15,-3-1 0-15,-3 1 0 16,0 5 1-16,-3 2-1 16,-3 4 1-16,0-1 1 15,0-3 0-15,0 1-1 16,0 2 1-16,0-3-1 15,0 1 1-15,0-1-2 16,-2 1 1-16,2-3-1 16,0 2 0-16,0 1-2 0,-3-6 0 15,-3 0-5 1,3 3 0-16,3 5-3 0,-3-7 1 16</inkml:trace>
  <inkml:trace contextRef="#ctx0" brushRef="#br0" timeOffset="229523.6544">15120 15465 16 0,'-3'3'8'0,"6"-14"-7"15,0 6 9-15,0-1-9 16,-3-7 1-16,3 10 1 16,-3-4 1-16,3-1-5 15,-3 2 1-15,0 6 2 16,0 0 0-16,6 0-1 15,0-2 0-15,2 4-1 16,4 1 0-16,6 0-1 16,0-3 1-16,3 5-1 15,3 0 1-15,-3 3 0 0,-1 11 0 16,-2-3 0-16,0-1 0 16,-6 7 0-1,-3 4 1-15,-3 6-1 0,-3 0 0 16,-6-3-1-16,-3 5 1 15,-3 0-1-15,-6-2 0 16,-3 3-1-16,-6-6 0 0,1 2 0 16,-4-4 0-16,3-3 0 15,3-8 1-15,0-1 0 16,1-4 1-16,2-3 2 16,6-5 0-16,3-3 0 15,3-3 0 1,12-10 1-1,0 5 1-15,3-5-2 16,6 10 1-16,-1-2-2 16,7 5 1-16,3 0 0 15,0 8 1-15,3 2-2 16,-3 1 0-16,-1 2 0 16,-2 3 1-16,-3-3-3 15,-3 0 0-15,-3-2-7 16,-3-3 0-16,3-6 0 15,-3-9 0-15</inkml:trace>
  <inkml:trace contextRef="#ctx0" brushRef="#br0" timeOffset="230337.1749">15578 15266 21 0,'-9'-2'10'15,"6"-3"-22"-15,0-1 18 0,-6 1-7 16,-6-3 1-16,1 3 3 16,-10-1 1-16,0 1-3 15,0 0 0-15,-6 0 1 16,-2-1 1-16,-10 4 0 16,-3 2 0-16,1 2-2 15,-7 4 0-15,-3 7-1 16,-2 3 1-16,2 7-1 15,1 7 1-15,-1 4-1 16,1 6 0-16,5 2 0 16,3 3 0-16,10 0 0 15,5 0 1-15,3 3-1 0,9 2 1 16,3 0 0 0,9-2 1-16,3 5 0 0,3-3 1 15,6-2 0-15,3-1 0 16,9-5-1-16,6 3 1 15,6 0-1-15,2-2 0 16,7-4-2-16,0-4 1 16,2-3-1-16,1-6 0 0,0-5 0 15,2-8 0 1,1-10 0-16,3 2 0 0,-1-10-1 16,-2-5 1-16,3-12 0 15,-4 1 0-15,-2-8-1 16,0-3 1-16,-4-5 0 15,-5 0 0-15,0-5 0 16,-3 0 0-16,-4-1 0 16,-2-4 1-16,-3 10-1 15,-3-3 1-15,0-2-1 16,-3-1 0-16,-6 1 0 16,-1 0 1-16,-5 2-1 15,-3 0 0-15,-9-7-1 16,1 4 1-16,-7 1-1 15,-3-8 1-15,-6 2-1 16,-3 6 1-16,-3-1-2 16,1 9 0-16,-1 5-3 0,0 8 0 15,-3 13-4-15,1 2 1 16</inkml:trace>
  <inkml:trace contextRef="#ctx0" brushRef="#br0" timeOffset="231012.2126">14167 16759 19 0,'-3'0'9'0,"3"-14"-6"0,0 14 12 16,0 0-13-16,0 0 1 15,0-5 2-15,0 5 0 16,0 0-6-16,0 0 0 16,3-2 4-16,0-6 0 0,3 0-1 15,0-8 0-15,3 0-1 16,6-5 1-16,6-8-1 15,6-6 0-15,2 6-1 16,4-8 1-16,6 3-1 16,2-1 0-16,1 4 0 15,0-1 0-15,-4 5 0 16,-2 1 0-16,-3 2-1 16,-3 6 0-16,-7 4-3 15,-2 1 0-15,-6 5-5 16,-6 0 0-16</inkml:trace>
  <inkml:trace contextRef="#ctx0" brushRef="#br0" timeOffset="231495.1531">14271 16248 26 0,'-3'-5'13'0,"18"-16"-16"0,-9 15 20 0,3-2-14 16,3 3 0-1,0 0 1-15,3-1 0 0,3 1-6 16,3 3 1-16,2-4 2 16,1 6 1-16,0 6-3 15,3-4 0-15,0 3 0 16,-4 1 0-16,1-4 0 16,-3 1 1-16,0-3-1 15,0 3 0-15,0-3 1 16,-1 2 1-16,-2 1-1 15,-3 2 1-15,0 3-1 16,-3 0 0-16,-3 11 0 16,0 5 0-16,-6 5-1 15,-3 8 1-15,-3-6 0 0,0 4 0 16,0-1-2 0,0-2 0-16,-3-6-6 15,3-2 1-15</inkml:trace>
  <inkml:trace contextRef="#ctx0" brushRef="#br0" timeOffset="232452.2538">13605 16857 15 0,'3'-8'7'0,"11"-6"-7"0,-11 7 6 16,0 4-5-16,0-2 0 15,-3-3 4-15,0 8 0 16,0-3-5-16,0-2 0 16,-3 5 3-16,0 0 0 15,0 0-1-15,-2 0 1 16,-1 0-3-16,0 5 1 15,-3-5-2-15,-3 11 1 16,0-3-1-16,0-1 1 0,0 7-1 16,-3 2 1-16,3-1-1 15,-3 7 1-15,1 1 0 16,2-4 0-16,-6 15-1 16,0-5 1-16,0 11-1 15,3 2 1-15,0-5-1 16,3 1 1-16,0-1 0 15,4 2 1-15,-1-2-1 16,3-5 1-16,3 5 0 16,3-8 0-16,3 0 0 15,3-5 0-15,3-3-1 16,2-5 1-16,4-5-1 16,3-3 1-16,3-6-1 15,0-7 0-15,6-8 0 0,2 2 0 16,1-10 0-16,3 0 0 15,-9-6 0 1,0 1 0-16,-1 0-1 16,-5-1 1-16,-3 3-1 0,-3 0 1 15,-3 1-1-15,-3 4 1 16,0 3-1-16,-6 6 1 16,-3 2-1-16,-3-3 1 15,-3 16 0-15,-3 3 1 0,0 0-1 16,0 8 0-1,-3 0 0-15,0 5 1 0,-2 8-1 16,2 0 1 0,3 3-7-1,3-8 0-15</inkml:trace>
  <inkml:trace contextRef="#ctx0" brushRef="#br0" timeOffset="233519.9871">14128 16896 12 0,'9'-5'6'0,"-18"-6"5"0,9 3 3 16,0 6-12-16,0-6 0 16,-2 0 1-16,-1 0 1 15,0-3-5-15,-3 1 0 16,0-3 3-16,-3-1 0 15,-3-1-2-15,-3-9 1 16,-3 5 0-16,0 1 0 0,-3-6-1 16,-2 0 0-16,-7-2 0 15,3 2 1-15,-3 3 0 16,0 2 0-16,1 6-1 16,-4 2 0-16,-6 6-1 15,-2 2 1 1,-34 9-2-1,1 4 1-15,-1 1-3 16,10-1 1-16,-4 4 0 16,1-1 1-16,5 3-1 15,4 5 1-15,2 3 1 16,1 10 0-16,5 3 0 16,7 5 1-16,5 9-1 15,6 2 1-15,6-3 0 0,7 3 0 16,2 2 0-1,6-2 1-15,6 0 0 0,6 0 0 16,3-3 0-16,6-2 0 16,6 2 0-16,5-5 0 15,4-5 0-15,3 2 1 16,3 1-1-16,3 2 1 16,5-8 0-16,1 5 1 15,-3-2-2-15,2-3 1 16,-5-8-1-16,3 0 0 15,0-5-1-15,2 0 1 16,1-9 0-16,0 1 0 0,-1-2-1 16,1-7 1-1,0-1 0-15,2-4 0 0,1-2 0 16,-6-2 1-16,-1-4-2 16,1 4 1-16,0-11-1 15,0-3 1-15,-1-5-1 16,-2-3 1-16,0 3 0 15,-3-9 0-15,-4-1 0 16,1 2 0-16,-3-8 0 16,-3 0 0-16,6-3 0 15,-4 0 0-15,-2-2-1 16,3 2 1-16,-6-2-1 16,0-3 0-16,0 10 0 15,-3-15 0-15,-1 13 0 16,-2-8 0-16,0 5 0 15,-3-5 0-15,0 6-1 16,-3-6 1-16,0 8-1 0,-3-6 1 16,-3 12-1-16,-3-1 1 15,-3 3-1-15,0 2 0 16,-3 4 0-16,-3 1 1 16,0 7-1-16,0 4 0 15,3-2-3-15,4 7 1 0,-1 1-7 16,6 10 1-16</inkml:trace>
  <inkml:trace contextRef="#ctx0" brushRef="#br0" timeOffset="234211.5711">17605 14840 11 0,'-6'3'5'0,"-6"2"-4"0,9-10-1 15,0 8-4-15,-3-3 0 16</inkml:trace>
  <inkml:trace contextRef="#ctx0" brushRef="#br0" timeOffset="234704.2572">17391 14922 13 0,'-6'-10'6'0,"9"2"-1"16,-3 8 12-16,0 0-15 16,0-3 0-16,-3 3 1 15,0-2 1-15,0 2-5 16,0 2 1-16,0 4 2 15,0-1 1-15,0 3-2 16,3 2 1-16,0 9-1 16,3 5 1-16,3 5-1 15,3 11 1-15,3 10-1 0,0 11 1 16,0 7-1-16,-1 1 1 16,1 11-2-16,3-6 1 15,-3-8-1-15,3 0 1 16,-3-8-1-16,-3 0 1 15,-3-7-1-15,0-9 0 16,-3-5-4-16,0-10 1 0,-3-9-6 16,-3-10 1-1,0-13-2-15,0-16 1 0</inkml:trace>
  <inkml:trace contextRef="#ctx0" brushRef="#br0" timeOffset="235233.5744">17114 15296 27 0,'-12'0'13'0,"9"2"-19"16,6-10 28-16,0 0-19 15,3-2 1-15,0-1 2 16,0-2 1-16,3-3-9 16,0-2 1-16,0-4 4 15,0-1 1-15,3 1-3 0,-1-4 0 16,-2-3-1-16,0 0 0 16,6-6-1-16,-3 4 0 15,3-4 0-15,3-5 0 16,0 3 0-16,0 0 0 15,-1 3-1-15,1 0 1 16,3 5-1-16,-6 2 1 16,0 3 0-16,-3 6 0 15,0 2 1-15,0 5 0 0,-3 6 0 16,-4 5 0-16,1 5 0 16,3 6 0-16,0 2 0 15,0 3 0-15,0 5 0 16,3 3 0-16,3 5 0 15,3 8 1-15,0-3 0 16,3 4 0-16,-4 1-1 16,1-4 1-16,0 2-3 15,0 2 1-15,-3 4-7 16,-3-9 1-16,0 3-2 16,-6-5 0-16</inkml:trace>
  <inkml:trace contextRef="#ctx0" brushRef="#br0" timeOffset="236387.8282">17733 15745 11 0,'0'-2'5'0,"0"10"-2"15,0-8 5-15,3 2-5 16,-3-2 0-16,0 0 2 16,-3 6 0-16,0 2-7 0,3-1 1 15,-3-1 4-15,0 10 1 16,0-3-2-16,-3 3 0 15,3 2-1-15,0 1 1 16,0-3-1-16,0 0 1 16,3-1-1-16,0-4 0 15,6-8-1-15,3 5 1 16,3-8-1-16,6 0 0 16,0 0-1-16,6 5 0 15,-1 0 0-15,-2 6 1 0,0 2-1 16,-3-2 1-16,0 10 1 15,-3 0 1-15,-3 3 0 16,-3 2 0-16,-3-2 0 16,-6-6 0-16,0 4-1 15,-6-4 1-15,0 1-1 16,-6-3 0-16,-3-3-3 16,-3-3 1-16,-3-7-5 15,0-6 1-15,0-7-4 16,7-9 0-16</inkml:trace>
  <inkml:trace contextRef="#ctx0" brushRef="#br0" timeOffset="236672.2764">17659 15878 30 0,'-9'0'15'0,"15"-11"-22"0,-3 6 27 16,3-3-17-16,3 0 0 16,2-5 5-16,1 5 1 15,3-8-10-15,6 3 0 16,3-3 6-16,3 3 0 0,-3-1-3 16,-7 6 0-16,1-2-4 15,-3 2 0 1,0 8-4-16,0 0 0 0,0 0-4 15,0 0 0-15,3 8-1 16,2-8 1-16</inkml:trace>
  <inkml:trace contextRef="#ctx0" brushRef="#br0" timeOffset="237572.3093">18189 15539 12 0,'-15'-3'6'0,"6"-5"-10"0,6 3 8 15,-3-3-4-15,-3 0 0 16,-3 0 2-16,-3 0 1 16,-3 3-3-16,-6-3 1 15,1 3-1-15,-7 2 1 0,0 1 0 16,-3 2 0 0,-5 2-1-16,-1 3 1 15,0 3-2-15,1 0 0 16,-4 0 0-16,0 3 1 15,-2 5-2-15,2 5 0 0,0 5 0 16,4 1 1-16,-4-1-2 16,3 6 1-16,0 2 1 15,1 1 1-15,5-3 1 16,3-3 1-16,9 13-2 16,4-5 1-16,5 0 1 15,3 3 1-15,6-1-1 16,3 4 0-16,9 4 0 15,3-2 1-15,2 3 0 16,4-3 1-16,6-3-1 16,-3 3 0-16,3-5-1 15,0-6 0-15,2 1-1 16,4-3 0-16,3-6 0 0,3 6 0 16,-4-11-1-16,1 5 0 15,0-7 0-15,6-3 1 16,-1-3-1-1,-2-2 1-15,0-6-1 0,-4 0 1 16,1-5 0-16,0-5 0 16,3 2 0-16,-4-7 0 15,1-6 0-15,-3-8 1 0,-3 3 0 16,-1-3 0 0,-2-5-1-16,0-3 1 15,-3-5-1-15,3 5 0 16,-3-5-1-16,-1-2 0 0,-2 4 0 15,-3-2 1-15,-3 8-1 16,-3-5 1-16,-3-1-1 16,0 4 1-16,-6-6-1 15,-3-8 1-15,0 7-1 16,0-4 0-16,-3-3-1 16,-6 3 1-16,0-3-1 15,0 5 0-15,0-2 0 16,0 5 0-16,-5 2 1 15,-4 1 0-15,-3-3-2 16,0 0 1-16,0 5-5 16,0 0 1-16,7-2-4 15,-1 8 0-15</inkml:trace>
  <inkml:trace contextRef="#ctx0" brushRef="#br0" timeOffset="238246.9148">18028 14436 15 0,'3'-14'7'0,"15"-1"-5"15,-12 12 9-15,0-2-9 0,2-1 1 16,1 6 1 0,3 0 1-16,3 0-6 0,3 6 1 15,3 2 4-15,6-3 0 16,5 5-2-16,4 4 0 16,0 2-1-16,3 7 0 15,8 4-1-15,4-3 1 16,-1 7-2-16,4 4 1 15,5 2-1-15,4 5 1 0,-3 3 0 16,2 3 0 0,1 13-1-16,-4-6 1 0,-2 6-1 15,-4 0 0-15,1 0 0 16,-7-3 0-16,-5-8-2 16,-6-10 0-16,-6-8-4 15,-4-9 0-15</inkml:trace>
  <inkml:trace contextRef="#ctx0" brushRef="#br0" timeOffset="239044.831">18209 14708 12 0,'-9'-2'6'0,"6"-6"-16"0,3 5 4 16,-5 3 15-1,2 0 0-15,0 3 0 16,0-3 0-16,0 0-14 16,3 0 0-16,-3 0 9 15,0 0 1-15,3 0-5 16,0-3 1-16,0-2 0 15,0-6 1-15,0-2 0 16,0 0 1-16,0 2 0 16,0-5 0-16,-3-2-1 15,0-4 0-15,0 4 0 16,-3-8 1-16,0 4 0 16,0-1 0-16,-3-4-1 15,0-5 1-15,0 1-2 16,-3-4 1-16,0-2-2 15,-3-3 1-15,3 6-1 0,4 8 1 16,-1 2-1-16,3 5 0 16,3 1-1-1,3 7 1-15,3 1 0 0,3 2 0 16,3 2-1-16,2 1 1 16,1 8 0-16,3-1 0 15,3 6-1-15,0 0 1 16,6 3 0-16,3-1 0 0,5 4 0 15,-2-1 0-15,0 0-1 16,3 3 1 0,2 5-1-16,1 3 1 0,3 5-2 15,-4 0 1-15,1 3-2 16,3 5 1-16,-3 3-1 16,-1-3 1-16,4 0 0 15,-6 0 0-15,-4-3 1 16,-2-2 1-16,-6-3-2 15,-6-5 1-15,-3-6-6 16,0-2 1-16</inkml:trace>
  <inkml:trace contextRef="#ctx0" brushRef="#br0" timeOffset="249406.3271">19552 15483 18 0,'-6'3'9'0,"9"-3"-13"0,-3 0 9 0,0 0-3 15,0 0 0 1,0 0 4-16,0 0 0 15,0 0-7-15,0-3 1 0,-3 1 4 16,0-1 0 0,0 0 0-16,3 3 1 0,0-5-2 15,0 5 0-15,0 0 0 16,0-5 0-16,3-3-1 16,3 0 1-16,3-3-2 15,0-2 0-15,3 0-1 16,-3-3 1-16,8 3-1 15,1 0 1-15,6 2-1 16,0 6 1-16,-3-1-1 16,0 6 1-16,-1 3-1 15,-2 8 1-15,-3-1-1 16,-3 4 0-16,-6 9 0 16,-6 1 0-16,-3 0-1 0,-3 2 1 15,0 1-1 1,-3-1 0-16,0-4 0 15,0-1 1-15,-3-5 0 16,6-3 1-16,0-3-1 0,1-2 1 16,2 0-1-16,6 0 1 15,2 0-1-15,1 0 0 16,3 0-2-16,3 0 1 16,0 0-1-16,3 5 1 15,3-2 0-15,0 5 1 16,0-3-1-16,0 5 0 15,-4-2 0-15,-2 3 0 0,-3-3 1 16,-3 2 0-16,-6-2 0 16,-3-3 0-16,-3-5 1 15,-3 0 0-15,-6 0 1 16,-2-8 0-16,-4 3-1 16,-3-3 1-16,-9 0-2 15,0 0 1-15,-2 0-4 16,2 0 0-16,3 0-8 15,-3-3 1-15</inkml:trace>
  <inkml:trace contextRef="#ctx0" brushRef="#br0" timeOffset="250228.6934">19980 15150 31 0,'-14'-3'15'0,"-4"-7"-27"0,12 7 23 0,-6-2-11 16,-3 2 0 0,-3 1 2-16,-6 2 1 0,0 2-3 15,1 1 0-15,-4 2 1 16,-9 0 1-16,0 3-1 16,1 3 1-16,-1 2-2 15,-3 0 0-15,1 1-2 16,-4 7 0-16,0 0 1 15,1 5 0-15,5-4-1 16,3 4 1-16,-3-5 0 16,4 11 1-16,-4-3 1 15,3 0 0-15,3-2 1 16,7 4 0-16,5 4 0 16,3 2 1-16,3 8-1 15,9-3 0-15,6 6-1 16,3-3 1-16,3 8-2 15,9 0 1-15,3-8-1 16,2-3 0-16,7-5-1 0,6-3 1 16,6-5-1-16,2-5 0 15,4-3 0-15,2-7 1 16,7-4 0-16,-6-4 1 16,-1-6-1-16,7-6 0 0,-1-4 1 15,1-4 1 1,-4-4-1-16,4-1 1 0,-6-2-1 15,-1-5 1 1,-5-3 0-16,-7-3 1 16,-2-2-1-16,-3-4 0 15,-6 1 0-15,-3-8 0 0,-4-2 0 16,-5 7 0-16,-6-13-1 16,-3 0 0-16,-6-2 0 15,-6 2 0-15,-3 3 0 16,-3 2 0-16,-8 3 0 15,-7 0 1-15,-6 5 0 16,-6 6 0-16,-8 7-1 16,-7 6 0-16,1 8-3 15,5 8 0-15,-3 7-9 16,13 6 1-16,2 3-4 16,6-6 1-16</inkml:trace>
  <inkml:trace contextRef="#ctx0" brushRef="#br0" timeOffset="251848.9543">18968 16862 10 0,'-12'8'5'0,"4"10"3"0,5-12 0 15,-3-1-4-15,0-2 0 16,0 5 2-16,0-1 1 0,0 1-9 16,0-2 1-16,3-4 6 15,0 1 0-15,0 0-1 16,3-3 0-16,0 0-2 15,0 0 1-15,3-8-1 16,0-6 1-16,3-1-2 16,3-1 1-16,0-5-2 15,6-3 1-15,-1-8-1 16,4-2 1-16,3 4-1 16,0-4 0-16,3-3 0 15,-3 0 0-15,2 3 0 16,4 2 0-16,-3-5 0 15,0 13 0-15,0 0-1 0,-3 3 1 16,-4 8 0 0,1 0 0-16,0 2-1 15,-3 3 0-15,0 0-3 16,0 3 0-16,-3-3-6 0,0 0 0 16</inkml:trace>
  <inkml:trace contextRef="#ctx0" brushRef="#br0" timeOffset="252359.2282">18900 16462 34 0,'6'-2'17'0,"24"-46"-20"16,-18 40 28-16,-1-5-24 15,4-3 1-15,3 3 0 16,0 0 1-16,3-6-4 15,9-2 1-15,-1-3 1 16,4 3 0-16,3-3-1 16,-6 0 0-16,-1 6-1 15,4-3 0-15,3 2-1 16,-3 3 1-16,-1 0 0 0,-2 8 1 16,-3 0 0-16,-3 1 0 15,-3 4 0-15,-1 3 0 16,-5 5-1-16,-3 3 1 15,-3 5-1-15,-3 1 1 16,-3 7-1-16,-3 8 1 16,-3 3 0-16,0 7 0 15,0 1-2-15,-3 0 0 0,0-1-6 16,0 1 1-16,0 5-2 16,-6-11 1-16</inkml:trace>
  <inkml:trace contextRef="#ctx0" brushRef="#br0" timeOffset="253743.5483">18474 17595 20 0,'-3'-3'10'0,"3"11"-9"0,0-8 16 16,0 0-14-1,0 0 0-15,0 0 3 16,0-5 1-16,0 5-9 0,0 0 1 15,0-3 5 1,0-2 0-16,0 0-1 0,0-11 0 16,3 0-2-16,0 0 1 15,3-8-1-15,0 3 1 16,3-3-2-16,3-5 0 0,0 0-1 16,0 5 1-16,0-5 0 15,3 11 0-15,-1-9-1 16,4 11 0-1,-3 3-1-15,6 5 1 16,-3 0-1-16,-3 5 1 0,-3 3-1 16,3 3 0-16,-4 5 0 15,1-3 1-15,-3 9 1 16,-3-4 1-16,0 6 0 16,0 3 0-16,0-4 0 15,-3 4 1-15,-3 2-1 16,0 3 0-16,-3 5 0 15,0-5 0-15,-3 5 0 16,3-5 0-16,0 5-1 16,0-5 0-16,3 5-1 15,-3-5 1-15,3 5-2 16,0-8 0-16,0 0-4 0,0-5 0 16,0-6-4-1,6-10 1-15</inkml:trace>
  <inkml:trace contextRef="#ctx0" brushRef="#br0" timeOffset="254705.7327">19090 17092 19 0,'-3'3'9'0,"3"-38"-10"15,0 27 12-15,-3 0-10 16,1-5 0-16,-4 3 1 15,-3-4 1-15,-3 1-4 16,0 3 1-16,-9 2 1 16,0 0 1-16,-3 2 0 15,-2-2 0-15,-1 8-2 16,-9-2 1-16,-6 2-1 16,-2 0 0-16,-4 2-1 0,-3 12 1 15,-2 2-2 1,-4-1 1-16,7 9-3 15,2 3 1-15,0 7-1 0,1 1 0 16,-1 2 1-16,4 2 0 16,5 6 3-16,0 6 0 15,6 1 3-15,4-4 0 16,5-3 0-16,6 3 1 16,6-3-1-16,9 0 0 15,3 0-2-15,6-3 1 16,3-2-1-16,6-3 0 15,6 2 0-15,3-2 1 0,5 0-1 16,1-2 1-16,-3-9-1 16,3 1 1-16,2-9-2 15,4 3 1-15,3-7 0 16,-1-4 0-16,-2-2 0 16,0 0 1-16,-3-8-1 15,2 0 1-15,4 0-1 16,-3-8 1-16,-3 0-2 15,-7 0 1-15,1-8 0 16,0-5 0-16,-3 5-1 16,0 1 1-16,2-15-1 15,-2 7 1-15,0-1-1 16,-3-5 1-16,0 0-1 16,-4-1 0-16,-2-1 1 15,0 2 0-15,-3 5-1 0,0 3 1 16,-3-3-1-16,0 3 1 15,-3-3-1 1,3-5 1-16,-3 0-1 0,0 2 0 16,-3-2 0-16,0-3 0 15,-3-2 0-15,0 2 0 16,0 0-1-16,0-2 1 16,0 10 0-16,-3-5 0 0,0 0-1 15,-3 5 1 1,0 0-2-16,-6 3 1 0,3 0-2 15,0-3 0 1,3 8-3-16,0-5 1 0,-3 5-2 16,3-2 0-16,0-1-2 15,6 1 1-15</inkml:trace>
  <inkml:trace contextRef="#ctx0" brushRef="#br0" timeOffset="258067.2732">20183 16351 1 0,'-3'11'0'0</inkml:trace>
  <inkml:trace contextRef="#ctx0" brushRef="#br0" timeOffset="258412.0094">20183 16275 5 0,'6'-11'2'15,"-18"-8"-2"-15,12 14 3 0,0-3-2 16,3 6 0-16,-3-4 4 16,0-2 1-16,3 6-5 15,-3-4 1-15,3-2 4 16,3 6 0-16,-3-4 0 16,0 6 1-16,3-2-2 15,3 4 1-15,0 4-3 16,2 2 1-16,7 2-2 15,3 11 1-15,6 6-2 16,6 7 1-16,-1 6 0 16,-2 2 0-16,0 6 0 0,6 2 0 15,-4 3-1 1,4 0 1-16,0-5-1 0,-6-3 0 16,-4 0-2-16,1 0 1 15,-3-8-3-15,-3-8 1 16,-6-8-6-16,-3-5 0 15,0-16-3-15,-4-13 0 16</inkml:trace>
  <inkml:trace contextRef="#ctx0" brushRef="#br0" timeOffset="259059.6912">19992 16444 28 0,'-9'2'14'0,"6"9"-24"16,3-11 24-16,3-5-11 16,-3 5 1-16,3-6 2 15,-3 6 1-15,3-2-9 16,0-9 1-16,0-2 5 16,0 5 0-16,0-5-3 15,0-3 1-15,0 0-1 16,0 0 0-16,0 0 0 15,3-10 0-15,0 2 0 0,0 0 1 16,0 6-1-16,0-3 0 16,3-1 0-16,0 1 0 0,0 3-1 15,3-1 0 1,-3 3-1-16,-1 0 1 0,1 3 0 16,3 3 0-1,0-4 0-15,3 9 0 0,-3-5-1 16,-3 2 1-16,0 0 0 15,-3 2 1-15,0-2-1 16,0 6 1-16,0-3-1 16,0 5 1-16,0 5-1 15,0-3 1-15,2 4-1 16,1 4 1-16,3 4-1 16,6 7 0-16,6 3 0 15,6-1 1-15,-3 12-1 16,-4 2 0-16,4-3-2 15,-3 3 1-15,0 6-10 16,0-4 1-16,2-2-1 16,-5 0 0-16</inkml:trace>
  <inkml:trace contextRef="#ctx0" brushRef="#br0" timeOffset="259808.4012">20870 17190 17 0,'-3'5'8'0,"6"3"-7"0,-3-3 12 15,0-2-10-15,0 2 0 16,0 3 2-16,0 3 0 0,-3 2-6 16,0 3 0-1,-2 5 4-15,-1 0 1 0,-3 3-2 16,0-8 1-16,0 8-1 15,0-3 0-15,0-5 0 16,0 5 0-16,3-5-1 16,0-3 1-16,6-2 0 15,3-3 0-15,6-8-1 16,9 5 1-16,6-10-2 16,2 2 1-16,1-2-2 15,3-3 1-15,3 0-3 16,2 0 0-16,-2 5-3 15,-3-2 0-15,-3 2-4 16,-3 1 1-16,2-6-1 16,1 0 1-16</inkml:trace>
  <inkml:trace contextRef="#ctx0" brushRef="#br0" timeOffset="260213.9856">20986 16997 29 0,'-2'10'14'0,"-4"-2"-26"0,6-8 31 16,0 8-15-16,0 0 0 15,0 8 1-15,0-3 1 16,-3 9-8-16,3 1 1 16,-3 1 5-16,3 3 0 15,3 18-2 1,-3 0 0-16,3-6-1 16,0-2 0-16,2-5 0 15,-2 5 0-15,3-5-1 16,0 2 0-16,0-5 0 15,-3-2 1-15,0-6-2 16,0 3 1-16,3-3-3 16,-3-5 1-16,-3-3-4 15,0-5 1-15,0-8-6 16,3-8 1-16</inkml:trace>
  <inkml:trace contextRef="#ctx0" brushRef="#br0" timeOffset="261400.5613">21388 17087 22 0,'0'0'11'0,"-6"-21"-14"0,6 13 16 0,-3-3-12 16,0-5 0-16,0 6 2 16,-2-6 0-16,-1 3-3 15,0-1 0-15,-3 4 3 16,0-4 0-16,-3-1-1 15,0-7 1-15,-3 7-1 16,-3-1 0-16,0-5 0 16,-3 2 0-16,-2 1-1 15,-1-6 0-15,-3 8-1 16,-3-5 1-16,1 10 0 0,-1 0 0 16,0 4 0-1,-3 7 0-15,-2 0-1 16,-4 5 1-16,0 3-1 0,0 0 0 15,1 8-1 1,-4-1 1-16,0-1-2 16,-5 10 1-16,5-1 0 15,3-2 0-15,4 3 0 0,-1-3 1 16,0 11 0-16,1-3 0 16,2 0 1-16,3-5 0 15,3 11 0-15,6-4 0 16,4 6 1-16,2 0 0 0,3 0-1 15,0 1 0-15,6-4 0 16,3 8 0 0,6-2-1-16,3-3 1 0,6 5-1 15,0-7 1-15,3-1-2 16,2-2 1-16,1 10 0 16,3-7 0-16,0-6 0 15,0 8 0-15,3-6 0 16,-1 4 0-16,4-3 0 15,0-9 1-15,0 7 0 16,-3-7 0-16,-1-1 0 16,4-1 0-16,0-11 0 15,3 4 1-15,5-7-1 16,-2-1 0-16,0-4 0 16,0-2 0-16,-7 0-1 15,1 0 1-15,3-8 0 16,-3 6 1-16,0-3 0 0,5-3 0 15,-2-6 0 1,-3 6 1-16,0-13-1 0,2 3 0 16,1-6-1-16,3-3 0 15,-6-2-2-15,0 6 1 16,-1-1 0-16,1-5 1 16,-3 7-1-16,0-1 1 15,-3 4-1-15,-4-7 0 16,1 2 0-16,-3-5 1 15,0 0-1-15,-3 2 1 0,0-2-1 16,0 0 0-16,-3-3 0 16,0 3 1-16,-3-3-1 15,-3 3 0-15,3-5 0 16,-1-1 0-16,-2 1 0 16,-3 2 0-16,0-5-1 15,0 6 1-15,-3-1 0 16,1-3 0-16,-1 12 0 15,-3-1 0-15,0-3 0 16,0 11 0-16,-3 1-1 16,0-7 0-16,0 7-1 15,0 4 1-15,-3-2-1 16,-3 5 0-16,0 2-1 16,0 4 0-16,1 2 0 15,-1 0 0-15,0-5-4 16,-3 5 0-16,3-8-5 0,6-8 0 15</inkml:trace>
  <inkml:trace contextRef="#ctx0" brushRef="#br0" timeOffset="275993.9247">770 10753 9 0,'0'8'4'0,"6"-19"-4"16,-6 6 5-16,0 5-5 15,0-6 1-15,0 6 1 16,0-5 0-16,0 5-2 0,0-2 1 16,0 2 1-1,0-3 0-15,0-5 0 16,0 3 0-16,0 2-1 0,0 3 1 15,-6 0-1-15,6-5 0 16,-3 2 0-16,3-2 0 16,-6-6-1-16,3 6 1 15,3-3 0-15,-6 0 0 16,3-3-1-16,3 3 1 16,-9 1-1-16,3-1 1 15,-3 0-1-15,-6 2 0 16,3-2 0-16,-3 6 0 15,-2-1 1-15,2 3 0 16,0 3-1-16,-3-1 1 0,6 4-1 16,-3 4 1-16,0 1-1 15,3 2 1-15,-3 3-2 16,6 0 1-16,1 5 0 16,-7 0 0-16,6 3-1 15,3 0 1-15,3 10 0 16,-3 1 0-16,3-1 0 15,3 0 1-15,-6 6-1 16,3 0 0-16,3-3 0 16,-6 8 0-16,3-6 0 15,3-1 0-15,-9-4 0 16,9-8 0-16,-6-2-5 0,3-3 1 16,0-2-2-1,0-3 0-15</inkml:trace>
  <inkml:trace contextRef="#ctx0" brushRef="#br0" timeOffset="276414.7453">270 11184 25 0,'0'0'12'0,"9"-13"-18"16,-9 13 24-16,3-6-18 15,2 1 1 1,4 2 1 0,0 1 1-16,6 2-3 15,3-3 0-15,3 1 1 16,3-4 1-16,0 4-2 16,2 2 1-16,-5 0-1 0,0 0 0 15,3 0 0-15,-6 2 0 16,0 1-2-16,2 0 0 15,-8-1-5-15,3-2 0 16</inkml:trace>
  <inkml:trace contextRef="#ctx0" brushRef="#br0" timeOffset="276834.3766">871 10869 22 0,'-12'8'11'0,"3"5"-15"16,3-7 15-16,3-1-10 15,-9 5 1-15,3 4 2 16,-3 2 0-16,3-3-5 16,-5 8 0-16,5 5 2 15,0 6 1-15,3-3-1 16,3 3 0-16,-6-3-1 0,3 3 1 15,3 0-1-15,3-9 0 16,0 1 0-16,0-5 0 16,0-3-4-16,0-6 0 15,3 1-3-15,6-11 1 16</inkml:trace>
  <inkml:trace contextRef="#ctx0" brushRef="#br0" timeOffset="277194.4501">1005 11015 25 0,'-18'-8'12'0,"15"8"-20"15,3 0 21-15,0 0-10 16,0 0 0-16,0 0 3 15,0 0 1-15,0 2-8 16,0 1 0-16,0 0 4 16,3 2 1-16,6 3-2 15,6 8 1-15,0 0-3 16,6 2 1-16,-1 3-1 16,7 0 1-16,-3 1-1 15,3 1 0-15,-3-1 0 0,2 1 0 16,-2-1 0-1,3-7 0-15,-3 1-2 0,3 0 0 16,-10 3-2-16,7-3 0 16,-9-6-5-16,3-2 0 15</inkml:trace>
  <inkml:trace contextRef="#ctx0" brushRef="#br0" timeOffset="277597.7136">1365 10951 25 0,'-9'-5'12'0,"3"-3"-15"16,6 8 18-16,-3 0-15 16,3 0 1-16,-9 5 0 15,3 0 0-15,-3 3-1 16,0 0 1-16,0 3 0 16,1 5 0-16,-7 2 0 15,3 1 0-15,-3 10 0 16,6-5 1-16,-6 5-1 15,3-3 1-15,-3 1-1 16,6 2 1-16,-6-3-1 0,7-4 1 16,-1-4-3-1,0 1 0-15,3-1-3 0,3-5 0 16,3-2-5-16,0-6 1 16</inkml:trace>
  <inkml:trace contextRef="#ctx0" brushRef="#br0" timeOffset="277942.9278">930 10697 19 0,'-11'-5'9'0,"13"10"-11"15,-2-5 11-15,0 3-9 16,0-1 0-16,0 6-2 0,3 3 0 16,0 2-1-16,-3-2 0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2T21:51:01.1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8594 13375 26 0,'0'-4'13'0,"0"-7"-15"16,0 11 14-16,0 0-8 16,0 0 0-16,-4-8 2 15,-5 4 1-15,0 1-9 0,1 3 1 16,-9 0 5-16,0 3 0 16,-9 5-2-16,-12 3 1 15,0 4-2 1,-5 4 1-16,-8 8-1 0,-4-1 0 0,-5-3 0 15,-4 7 0-15,13 1-1 32,-4 10 1-32,-1-7-1 15,-3 4 1-15,-1-4-1 16,5-4 1-16,-1 4 0 16,1-3 0-16,-5 3 0 15,1 0 0-15,-5 4 0 0,9 3 1 16,-9 5-1-16,-4-1 0 0,-9 1 0 15,4-5 0-15,1 5-1 16,0 3 0-16,-9 0 0 16,13 0 0-16,4 0 0 15,-4 4 0-15,-1 4 0 16,-7-8 0-16,-1 4 0 16,5 0 1-16,-5 8-1 15,-4-12 0-15,5 4-1 0,12 0 1 16,0 4-1-16,4-5 1 15,1 1 0-15,-1 8 0 16,-4 0 0-16,4-5 1 16,1 1-1-16,3 0 1 15,1 0-1 1,8-4 1-16,-8-1-2 16,8 5 1-16,4-4-1 15,5 0 1-15,0 0-1 16,-1 4 1-16,1 0-1 15,0 3 1-15,-5-3 0 16,1 0 0-16,-1 7 0 16,5-7 0-16,-1 7 0 15,-3 4 0-15,-1-11-1 16,1 11 1-16,3-4 0 16,1 8 0-16,0-4 0 15,4 8 0-15,0-8-1 0,8 4 1 16,-8 4 0-16,0-12 0 15,0-3-2-15,8 3 1 16,-4-4-6-16,-4-3 1 16</inkml:trace>
  <inkml:trace contextRef="#ctx0" brushRef="#br0" timeOffset="28923.3072">14845 10526 7 0,'-4'7'3'0,"-9"-10"0"0,13 3 4 0,-4-4-7 16,4 4 0-16,0-4 0 16,0 4 1-16,0 0-1 15,0 0 0-15,0 0 0 16,0 0 1-16,0 0-1 15,0 0 1-15,0 0 0 16,0 0 0-16,0 0 1 16,0 0 0-16,0 0-2 15,0 0 0-15,-4 0-2 16,4 0 0-16,-4 4-2 16,4-4 1-16</inkml:trace>
  <inkml:trace contextRef="#ctx0" brushRef="#br0" timeOffset="30609.3994">14965 10594 10 0,'-9'-11'5'0,"5"-1"-1"15,4 12 8-15,0-3-12 16,0 3 1-16,0-8 1 15,0 0 0-15,-4 1-2 16,-1-1 1-16,1-3 1 16,-4 3 1-16,-1-3-1 15,-4 0 1-15,-4-1 0 16,0 1 0-16,-4 0-1 16,-5 3 1-16,-3 0-1 15,3 1 0-15,-4 3-1 16,0 0 1-1,1-3-1-15,3-1 1 0,-4-3-2 0,-4 3 1 16,0 1-1-16,-4-1 1 16,-1 1 0-16,1-1 0 15,0 0 0-15,-1 1 1 16,-3-1-1-16,-5 5 0 16,0-1 0-16,-4 0 0 15,8 4 0-15,1 4 0 0,-1 3-1 16,9 5 0-16,-4-1 0 15,0 0 1-15,-5 4-1 16,-4 4 0-16,5 4 0 16,-1 4 0-16,0-1 0 15,5 1 1-15,4 3-1 16,0 4 0-16,4 4 0 16,5 0 1-16,-1 3-1 15,5-7 0-15,-1 4-1 16,5 4 1-16,0 3-1 31,0 0 1-31,5-3 0 0,-1 4 1 31,0 29-2-31,0-11 1 16,0 1 0-16,5-5 1 16,-1 1-2-16,1-4 1 15,-1 3-1-15,5 1 1 16,0-5 0-16,0-6 0 15,4 6 0-15,4-3 0 16,0 0 0-16,0 0 1 0,1-3-1 16,3-1 1-16,1-4-1 15,-1 4 0-15,5-3 0 16,0-8 1-16,-1 3-1 16,6-3 1-16,-1 0-1 15,0 0 0-15,4-1 0 16,0-6 0-16,0-5 0 15,5 4 0-15,8-3 0 16,4-4 0-16,-4 3 0 16,1-7 1-16,3 8 0 15,-4-12 0-15,-4 0-1 16,-5 0 1-16,1-4-1 16,4-7 0-16,-1 0 0 15,6-8 0-15,3-3-1 16,0-5 1-16,5 1-1 0,-1-4 1 15,-3 0-1-15,-1-8 1 16,5-4 0-16,-1 1 0 16,-3-4-1-16,-1-4 1 15,-4 3 0-15,4-14 0 0,-4 3 0 16,-4 1 0-16,-4 3 0 16,-1-11 0-16,-3 3 0 15,3 5 0 1,-4-9-1-16,5 5 1 15,-5 0-1-15,5-1 1 16,-5-3 0-16,5-4 0 16,-5 11-1-16,0 1 1 15,0-1 0-15,1-3 0 16,-5-8 0-16,4 7 0 0,-8 1 0 16,0-12 0-16,-5 4 0 15,1 8 0-15,-5 0 0 16,-4-1 1-16,0 1-1 15,-4-1 0-15,-1 1 0 16,1 3 1-16,-4-3-1 16,-1-1 0-16,-4-3 0 15,-4 4 0-15,0-1 0 16,0 1 0-16,-8-8 0 16,-1 4 1-16,1 7-1 15,-5 4 1-15,4 8-3 0,1 4 1 16,-1 3-4-16,1 4 0 15,3 4-6-15,5 4 0 16</inkml:trace>
  <inkml:trace contextRef="#ctx0" brushRef="#br0" timeOffset="36022.2409">10698 10810 22 0,'-9'0'11'0,"13"-23"-12"15,1 19 11-15,-5 4-9 16,0-7 1-16,0-1 1 16,0 0 1-16,0 1-5 15,0-1 1-15,0-3 2 16,-5 7 1-16,1 0-1 16,0 1 1-1,-1-5-2-15,1 4 1 0,-4-3-1 0,-1 3 1 16,1-4-1-16,-1-3 1 15,-4 3-2-15,1-3 1 16,-10 4 0-16,5-5 0 16,-4 1-1-16,-5 0 1 15,1 3 0-15,-5-3 1 0,0-5-1 16,-4 5 0-16,0 0 0 16,0-8 0-16,-4 4-1 15,-1 3 1-15,-3 5-2 16,-5-1 1-16,0 1 0 15,5 3 0-15,-5 0 0 32,-9 4 0-32,5 0-1 15,-4 0 1-15,4 8 0 16,4-1 0-16,0 1 0 16,-4 7 0-16,-4-4-1 15,-1 1 1-15,5 7 0 0,0-4 1 16,0 4-1-16,-4-4 0 15,8 4 0-15,0 3 1 16,4 9 0-16,5-1 0 0,0-4 0 16,-1 5 0-16,5-5-1 15,4 8 1-15,1 4-1 16,-1 4 1-16,4-5-1 16,1 5 1-16,-1 11-1 15,1-4 0-15,-1 4 0 16,1 0 1-16,3 0-2 15,1 4 1-15,0-8 0 16,8 8 0-16,4 0 0 16,5-1 0-16,4-6-1 15,4-1 1-15,5 0 0 16,4-4 0-16,4 8 0 16,0-15 0-16,4 4 0 0,0-1 0 15,1 1 0-15,3-8 0 16,1 0-1-16,4-4 1 15,4 4 0-15,0-11 0 0,0 7 0 16,4-11 0-16,0-4 0 16,-4-3 0-16,5-1 0 31,-1-3 0-31,5-1-1 16,4-3 1-16,4 0 0 15,0-4 0-15,-4 0-1 16,-1 0 1-16,1-8 0 0,4 1 1 15,-8-1-1-15,4-3 0 16,-5-1 0-16,-3 5 1 16,-1 3-1-16,5-4 0 15,-5-3 0-15,5-4 0 16,3 0 0-16,-3 0 0 16,-5-4 0-16,1 0 0 15,-1 0-1-15,0-4 1 0,5 4 0 16,-1-11 0-16,1 11 0 15,0-7 0-15,-1-1 0 16,-3 1 0-16,-5 3 1 16,-5-3 0-16,5-1 0 15,1-7 0-15,3 4-1 0,-4-4 1 16,0 7-1-16,0 1 1 16,0-8-1-16,-4 3 0 15,-4-6 0-15,-5-1 0 16,0 7 0-16,-4-6 1 15,-4-1-1-15,0-4 1 16,-5 4-1-16,1-3 1 16,-5 3 0-16,-4-4 0 0,0-3-1 15,-4-1 1-15,-5 1 0 16,-4 3 0-16,1-3 0 16,-5 3 1-16,-5-3-1 15,-3 3 0-15,-5 1-1 16,0 3 0-16,-4 0-2 15,-9 0 1-15,-3 0-2 16,-14 4 0-16,5 12-2 16,4 3 0-16,-1 7-7 15,-3 16 0-15</inkml:trace>
  <inkml:trace contextRef="#ctx0" brushRef="#br0" timeOffset="61331.4928">8922 10235 16 0,'4'-19'8'0,"0"19"-1"15,-4 0 9-15,0 0-14 0,0 0 1 16,0-8 0-16,0 8 1 16,0 0-6-16,0 0 1 15,0 0 3-15,0 0 1 0,4-7-2 16,1 3 1-16,3-4 0 16,1 12 0-16,-1-8 0 15,1 4 0-15,4 4 0 16,-1 0 0-16,5 0-1 15,5-1 1-15,3 1-1 16,5-4 0-16,0 4 0 16,0 0 0-16,-1-1 0 0,1 1 0 15,0 4 0-15,0-1 1 16,0 5-1-16,0 3 1 16,-1 0-1-16,5 0 0 15,0 0 0-15,1-3 0 16,-1 3-1-1,-5-8 0-15,5 1 0 16,1-1 0-16,-6 1 0 16,1 0 0-16,0-5 0 15,0 5 1-15,-5-4-1 16,1-1 1-16,-1 1 0 16,1-4 0-16,-5 0-1 15,1 0 0-15,-1-4 1 16,4 1 0-16,1-1-1 0,0 0 1 15,3 0-1-15,5-3 1 16,0-1 0-16,1-3 0 16,-1-4-1-16,0-8 1 15,0 0-1-15,-4 4 1 16,-1 1 0-16,1-9 0 16,-9 1-1-16,1-5 1 0,-9 1-1 15,-1-4 0-15,5 0-1 16,-4-4 1-16,4-4-1 15,0-11 0-15,0 8 0 16,0 0 1-16,0-1-1 16,-4-3 1-16,0 4 0 15,-5-1 0-15,1-3 1 16,-9-4 0-16,4 4 0 16,-8 0 1-16,0 0-1 15,4-4 0-15,-5 7 0 16,-3-7 0-16,-5 0 0 15,-4 0 1-15,0 0-1 16,-4 4 0-16,-1 4 0 16,-3-1 1-16,-1 5-1 15,-3-5 1-15,-6 5-1 0,-3 3 0 16,0 11-1-16,-5 1 1 16,1 3 0-16,-1 4 0 15,-4 4-1-15,-8 4 0 16,-1 3 0-16,-7-3 1 15,7 7-1-15,1 0 0 16,0 4 0-16,-1 4 0 0,-3 4-1 16,3-1 1-16,5 5 0 15,-4 3 0-15,-5 4-1 16,5 3 1-16,-1 5 0 16,5-8 0-16,4 0 0 15,5 3 0-15,3 5-1 16,-3-1 1-16,4 12-1 15,-1-4 1-15,1-7-1 16,0 3 1-16,4 8-1 16,4 3 1-16,0 1-1 15,4 0 1-15,1 3 0 16,-1 8 0-16,5-4-1 16,4 0 1-16,4-3 0 0,0-1 0 15,1 1 0-15,3-1 0 31,5-3 0-31,-5 3 0 0,5-3 0 16,0-1 1-16,4 1-1 16,4-4 0-16,5 0 0 0,-1-4 1 15,1-4-1-15,3 0 1 16,1 0-1-16,0 8 1 16,8-4-1-16,5 4 0 15,4-11 0-15,4-1 1 0,4 4-1 16,0 1 0-16,-4-1 0 15,5 4 0-15,3 0 0 16,-3-8 1-16,-1 12-1 16,0-4 0-16,-4-3 0 31,-4-5 1-31,0 4-1 0,-4-7 1 0,-5 0-2 16,0-4 0-16,-4-4-11 31,4-8 1-31,-4-18-6 15,-8-27 1-15</inkml:trace>
  <inkml:trace contextRef="#ctx0" brushRef="#br0" timeOffset="66676.0858">5059 13889 28 0,'-30'-7'14'0,"5"3"-17"0,25 0 14 15,-4 1-11-15,-1-5 1 16,1 4 5-16,0 0 0 16,-9 1-6-16,4 3 0 0,-3 3 4 15,-1 1 0-15,4 8 0 16,1 3 0-16,-1 4-2 16,-3 3 0-16,3 1-1 15,1-4 1-15,-1 0-1 16,1 4 1-16,-5 3-1 15,0 8 0-15,-4-4-1 16,0 1 1-16,-4 3 0 16,4 3 0-16,-9-2 0 15,9-5 0-15,0 4-1 16,4-8 1-16,5-3 0 0,3-4 1 16,5-4-1-16,9 0 1 15,8-3-1-15,17-1 1 16,13-7-1-16,8 3 1 15,13 1-2-15,13-4 0 0,-8-1-1 16,3-3 0-16,5 4-2 16,-4 0 0-16,-9-4-3 15,-4 0 1-15,0 0-3 16,-5-4 0-16,1-7-4 16,0-12 1-16</inkml:trace>
  <inkml:trace contextRef="#ctx0" brushRef="#br0" timeOffset="67014.654">5532 13704 41 0,'-30'0'20'0,"22"11"-27"0,3-3 37 16,1 3-24-16,-9 16 1 15,0 14 3-15,-4 24 0 0,-8 18-13 16,-5 27 1-16,0 11 9 16,-4 26 0-16,-17 5-3 31,4-1 0-31,0 8-2 15,-8-12 1-15,12-3-3 16,9-15 1-16,-4-12-8 16,17-15 0-16,8-22-11 0,-8-31 0 15</inkml:trace>
  <inkml:trace contextRef="#ctx0" brushRef="#br0" timeOffset="244368.142">22170 16084 38 0,'4'-15'19'0,"5"-8"-28"0,-5 8 20 0,0 0-5 15,5-8 0-15,-5 0 7 16,5-7 0 0,-5-19-15-1,0-4 0-15,-4 0 10 16,-4 4 0-16,-5-16-3 15,-8 5 1-15,-4-8-4 0,-4 4 0 16,-1-1-1-16,-8 1 1 0,4 7-1 16,-4 0 0-16,0 1-1 15,0 3 1-15,-9 3-1 16,-4 5 1-16,1-8-1 31,-1 8 1-31,0-1-1 0,0 5 1 0,-4-1-2 16,-9-3 1-16,-3 3 0 15,-6 4 0-15,6 4-1 16,-1-7 1-16,-5 6-1 16,6 9 0-1,-1 0 0-15,-4-1 0 16,-1 4 0-16,1 1 0 16,-4 3 0-16,8 4 1 15,0-1-1-15,-8 5 1 16,-1 0 0-16,1-1 0 0,-9 1-1 15,0 3 0-15,-4 1 0 16,8 3 1-16,5 0-1 0,0 4 1 16,-1 4-1-16,5 4 1 15,4 3-1-15,5 0 1 16,-1 5-1-16,-4-1 1 0,4 0 0 16,5 0 1-16,0 0-1 31,8 4 0-31,4 7 0 15,1 1 1-15,-9-1-1 16,12-3 1-16,-3 4-1 16,-1 3 1-16,9 0-1 15,0 4 1-15,-4 4-1 16,12-4 0-16,5-4-1 16,-1 4 1-16,5 4 0 0,0 4 0 15,0-1 0-15,0 1 0 0,5-8 0 16,-6 8 0-16,1-1 0 15,-4 1 0-15,0 0 0 16,0 7 0-16,4-4 0 16,0 4 0-16,-1 8 0 15,1-15 0-15,0 3 0 16,0 4 0-16,0 1 0 16,5-13 0-16,-5 13 0 0,-1 3 1 15,1 7-1-15,0-11 0 16,0 0 0-16,5 8 0 31,-5-8 0-31,0 4 0 16,0-3 0-16,4-9 0 0,-4 12 0 15,0 0 0-15,-9 0 0 16,9-4 0-16,0 8 0 16,-4 0 0-16,-5 3 0 15,5-11 1-15,0 1 0 0,-1-5 0 16,-3 0-1-16,-1 1 1 15,1-12-1-15,-5 8 0 16,-4-8 0-16,-5 3 1 0,1 1-1 16,4 4 1-16,0-4-1 15,4 0 0-15,0-1 1 16,1 1 0-16,-1 4 0 16,0 7 0-16,-4-7 0 31,4-1 0-31,-4 1 0 15,0 11 1-15,4-8-1 16,5 4 1-16,-1 4-2 0,0 0 1 16,5-3-1-16,4 3 0 15,4 3 0-15,5 1 0 16,4 0-1-16,8 3 0 16,4-3 0-16,1 4 0 15,12-5 1-15,5 5 0 0,8-1 0 16,8 5 1-16,5-12-1 15,4 0 0-15,13-4 0 16,-4 0 1-16,-1 0-1 16,5-7 0-16,9 0 0 15,-1-5 0-15,9-3 0 0,-4 0 1 16,4-7-1-16,8-4 1 16,-4-8-1-1,0 0 1-15,5-11 0 16,-5-1 0-16,0 1-1 15,0 4 1-15,9-8-1 16,-5 0 0-16,-3 0 0 16,-1-8 0-16,4 4 0 15,1-3 0-15,-1-8 0 16,5 11 0-16,-5-4 0 0,1 1 0 16,-9-1 0-16,4 1 0 15,4 3 0-15,-4 0 1 0,5 0-1 16,-1 1 0-16,-4 3 0 15,-4-8 0-15,0 0 0 16,0 5 0-16,4-5 0 16,5-7 0-16,-9 4-1 15,0-5 1-15,4-6-1 16,-9 7 1-16,-3-8 0 16,-1-4 0-16,9 9 0 0,-9-5 0 15,-8-4 0-15,0-7 1 31,-4-4-1-31,-1 1 1 16,1-5-1-16,-5-7 0 16,-8-12 0-16,-4-3 0 0,-5-8 0 15,0 8 0-15,-8-8 0 16,-4-4 0-16,-5 1 0 16,-4-1 0-16,0-4 0 15,-4 1 0-15,-4-4 0 16,-1 11 0-16,-4-4-1 0,1 0 1 15,-5-3-1-15,0 3 0 16,-5-3 0-16,-3 3 1 16,-5 1-1-16,4-1 0 0,-3 4-1 15,-1 8 1-15,0-1 0 16,5 1 1-16,-1 4-1 16,1 3 0-16,-1 0 0 15,1-4 1-15,-1 1-1 16,5-1 1-16,0 1-2 15,4-8 1-15,0 11-1 16,0 4 1-16,-5 4 0 31,5 3 0-31,0 5 1 16,0 3 0-16,0 4 0 0,-4-4 1 0,0 12 0 16,-1-1 0-16,-3 4-1 15,-9 5 1-15,0-1-3 16,-4 0 0-16,-13 0-12 15,-22-4 1-15,14-15-3 16,8-19 0-16</inkml:trace>
  <inkml:trace contextRef="#ctx0" brushRef="#br0" timeOffset="253135.2487">22766 14309 28 0,'-21'-3'14'0,"17"-1"-12"0,4 4 14 0,0 0-13 31,0 0 1-31,0 0 3 0,0-4 0 0,0 0-9 16,0 4 1-16,0 0 5 31,0 0 1-31,4 0-3 16,9 4 1-16,8 4-2 16,9-1 0-16,12 1 0 0,14-1 0 15,3 1-1-15,5-1 0 0,4 1 0 16,5 0 1-16,-1-1 0 15,1 1 0-15,-9-1 0 16,-1 1 0-16,-3-4 0 16,0-1 1-16,-5 1-1 15,-8 0 0-15,-5 0 0 16,-7 0 0-16,-10-1-1 0,-4-3 1 16,-4 4-1-16,0 0 0 15,-4 4 1-15,-4-5 1 16,-5 1-1-16,0 4 1 31,-4-1-1-31,0 8 1 0,-4 0 0 16,-5 4 1-16,1-3-2 15,-5 6 1-15,0 1-1 16,-4 0 0-16,-4 3-1 16,0 8 1-16,4-7-1 15,0 3 1-15,0 8-1 16,0-4 0-16,0 4 0 0,4 3 0 15,0 1 0-15,0 7 0 16,5-4 0-16,-5 5 0 0,4-1 0 16,-3 8 0-16,3-4-1 15,1 7 1-15,-1 4 0 16,1-3 0-16,3-4 0 16,-3-1 0-16,4 1-1 15,-5-8 1-15,5-7-1 16,0-4 0-16,4 7-2 15,0-11 0-15,0 0-4 16,0 0 0 0,0-3-9-16,4-1 1 15</inkml:trace>
  <inkml:trace contextRef="#ctx0" brushRef="#br0" timeOffset="260825.9426">8730 7768 23 0,'-13'-8'11'0,"13"-7"-11"0,0 15 12 0,0 0-11 15,0 0 1-15,0 0 1 16,0 0 1-16,0-4-3 15,0 0 0-15,-4 1 2 0,4 3 0 16,0-4 0-16,-4 4 0 16,4 7-1-16,4-3 1 15,5 0-2-15,-1 4 0 0,5-1 0 16,8-3 0-16,9 0 0 16,0 3 0-16,4-3-1 15,4 4 1-15,5-1 0 16,-5-3 0-16,-4 0-1 31,-4 3 1-31,-5 1-1 0,-3-1 0 0,-9-3 0 31,-1 8 1-31,1-5-1 16,-4 5 0-16,-1-1-2 0,-4 0 0 16,-4-3-4-16,5-1 0 15,7-3-5-15,1-8 1 16</inkml:trace>
  <inkml:trace contextRef="#ctx0" brushRef="#br0" timeOffset="261429.9117">9386 7461 25 0,'-4'4'12'0,"33"0"-14"0,-20-4 18 0,4 0-15 15,4 0 0-15,4-4 3 16,5 0 0-16,-1 4-5 16,1-4 1-16,-1 8 2 15,9 0 1-15,0-4-1 16,0 4 1-16,1-4-2 16,3-4 0-16,-4 8 0 15,-4-4 0-15,0 4-1 16,-5-1 1-16,-4 1 0 15,-4 4 0-15,-4-1 0 16,-4-7 0-16,-5 8 0 0,0 3 1 16,-4 1-1-16,-4 7 1 31,0-1-1-31,-1 9 0 16,-7-1-1-16,-1 5 1 0,0 6 0 15,-4 9 0-15,0-4-1 16,0 7 1-16,0-4 0 15,-4 4 0-15,-1 8 0 16,1-8 0-16,0-7-1 0,4-1 1 16,4 1-1-16,0 0 1 15,5-8-3-15,-1-4 0 0,1-7-5 16,3-8 0-16,10-11-5 16,7-19 0-16</inkml:trace>
  <inkml:trace contextRef="#ctx0" brushRef="#br0" timeOffset="262462.193">10357 7306 35 0,'-17'0'17'0,"17"-7"-20"0,0 3 28 16,0-4-25-16,-9 1 1 15,-3-5 2 1,-1 1 0-16,-4 0-3 15,-5-5 0-15,-7 5 2 16,-5-4 1-16,-9 0-2 16,0-8 1-16,1 8-1 15,-14-8 0-15,-7 4-1 16,-6 4 0-16,1-7 0 16,-8 6 1-16,-10 1 0 15,6 4 0-15,-1 3 0 16,0 1 0-16,-13 3 0 15,9 4 0-15,0 0-1 0,-5 8 1 16,5-1-1-16,4 8 0 16,13 4-1-16,0 15 1 0,8 0-1 15,5 8 1-15,4 7 0 16,0 12 0-16,8-5 1 16,1 9 0-16,12 7 0 15,4 7 1-15,9 4-1 0,0 1 1 16,17-5-1-16,-4 8 1 15,12-11-2-15,9-1 1 32,5-3-2-32,-1 0 1 31,22 23 0-31,-1-12 1 0,1-11-1 16,4-15 0-16,4-1 0 15,0-10 0-15,4-16 0 16,9-3 1-16,0-1-1 15,0-7 0 1,34-15 0-16,0-1 0 16,-5-10 0-16,-3-1 0 15,3-3-1-15,-3-12 1 16,-5 1-1-16,-4-12 1 16,-4-1-1-16,4 5 1 15,-5-8 0-15,-3 1 0 0,-1-5 0 16,-8 0 1-16,0 1-1 15,-5-1 0-15,1-3 0 16,-5-8 1-16,-4 0-1 16,-8 4 0-16,-5-8 0 31,-8-4 0-31,-4 5 0 0,-5-1 0 16,0 0-1-16,1 0 1 0,-10 12 0 15,1-4 0-15,-9-4 0 16,1-4 0-16,-10 4-1 15,-3 0 1-15,-9 4-1 16,-13 0 1-16,0-1-1 16,-8 1 1-16,-9 8-2 15,0 7 1-15,-4 3-1 0,-8 9 0 16,-1-1-2-16,0 12 1 16,5 7-5-16,12 11 0 15,5 12-4-15,4 0 1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1T17:48:14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14882 1341 9 0,'3'6'4'0,"0"-22"4"0,-3 16 5 16,0 0-12 0,2-5 0-16,-2 5 2 0,0 0 1 15,0-3-4-15,0 3 0 16,0 0 2-16,0 0 1 15,0 0-1-15,0 0 1 16,0 0-1-16,0 0 1 16,0-5-1-16,0 5 0 15,0 0 0-15,0 0 1 16,0 0-1-16,0 0 0 0,0 0 0 16,0 0 0-16,0 0-1 15,0 5 1-15,0-5-1 16,0 8 0-16,0-5 0 15,-2 2 0-15,-1 3-1 16,0-8 1-16,3 8 0 16,0 0 0-16,-3 0 0 15,0 5 0-15,3-3 0 16,-3 4 1-16,0-1-1 16,0-3 1-16,0 4-1 15,0 1 1-15,0 1-1 16,0 6 0-16,3-7-1 15,0 1 1-15,0 0-1 16,3 5 0-16,-3 1 1 16,3 1 0-16,0-2-1 0,0-2 1 15,3 2 0-15,-3 3 0 16,3-6 0-16,2 6 0 16,1-8-1-16,3-3 1 15,0-2-1-15,0 2 0 16,0-2 0-16,6 7 0 15,0-10 0-15,-3 0 0 16,3-5 0-16,-1 2 0 0,1-5 0 16,-3 0 1-1,0 0-1-15,0 0 0 0,0-8 0 16,3 0 1 0,-3 3-1-16,-1-3 0 0,4 0 0 15,0-5 0-15,-3 2-1 16,3 3 0-16,0-8-1 15,-3 3 1-15,-1-3-1 16,1-5 1-16,-3 5-1 16,0-5 1-16,0 5-1 15,0 0 1-15,0-7-1 16,0 1 1-16,-3-1 0 16,6 1 0-16,-1 7-1 15,-2-1 1-15,0-5 0 16,0-1 0-16,-3 1 1 15,-3 5 0-15,0-2 0 16,0 7 0-16,-6 1-2 16,3 4 1-16,-3 6-5 0,0 0 0 15,3 6-5 1,-3 2 1-16</inkml:trace>
  <inkml:trace contextRef="#ctx0" brushRef="#br0" timeOffset="1246.0045">15709 1937 18 0,'-3'0'9'0,"6"5"0"0,-3-10 10 16,-3 5-16-16,3-3 1 0,0 3-1 16,0 0 0-1,0-5-5-15,3 2 1 0,3-5 3 16,0 3 1-16,0 0-3 15,0 2 1-15,0-5 0 16,0 0 0-16,0 0 0 16,0-5 0-16,0 2-1 15,0 1 1-15,-3-1-1 16,0-5 1-16,0-2-1 16,-3-1 0-16,2-5 0 15,1-5 0-15,3-5 0 16,0 8 0-16,3-4 0 15,0 1 0-15,0 6 0 16,0-4 0-16,0 9 0 16,3 4 1-16,0 4-1 15,0-4 1-15,3 7 0 0,-3 1 0 16,-1 4 0 0,1 2 0-16,-3 0 0 15,0 8 0-15,0-1 0 16,-3 1 0-16,-3 6 0 0,0 2 1 15,0-1-1-15,-3 1 0 16,0 8 0-16,0 3 0 16,3-4-1-16,0-1 1 15,-3 1-1-15,0 6 0 0,3-5 0 16,-3-3 0 0,0-2 0-16,3 2 0 0,0-8 0 15,0 3 1-15,3-5-1 16,-3-1 0-16,3-2 0 15,0 0 0-15,0-8 0 16,0 0 0-16,3 0 0 16,-1-10 0-16,4 4 0 15,0-4 0-15,0 2 0 16,3-3 0-16,-3 3 0 16,3-5 0-16,0 5 0 15,0-8 0-15,0 8 0 16,-1-13 0-16,1 5 0 15,0-5 0-15,3-3 0 16,0 3 0-16,-3 5 0 16,0-5 1-16,-3 3-1 0,-1-1 0 15,1 1 0 1,-3-4 0-16,-3 7-1 0,0-1 0 16,-6 2 0-16,0-1 0 15,0-7 0-15,0 6 0 16,-3 3 0-16,0 11 1 15,0-12 0-15,0 12 0 16,3-4-1-16,0 12 1 16,0-6-5-16,0 2 0 15,12 6-6-15,-3-2 0 16</inkml:trace>
  <inkml:trace contextRef="#ctx0" brushRef="#br0" timeOffset="1923.3553">16715 1384 12 0,'-3'-6'6'0,"3"-4"5"0,0 5-2 16,-3 5-8-16,0 0 1 0,0 0 1 15,0 0 1-15,0 0-4 16,0 0 0-16,0 2 5 16,0 1 0-16,0 0-1 15,0 10 0-15,0-5 0 16,0 2 1-16,0 4-2 16,3 1 1-16,-3 9-3 15,3 11 1-15,-2-12-1 16,-1 9 0-16,0 11-1 15,0-6 1-15,3 0-1 16,-3 2 0-16,0 9 0 16,3-6 1-16,0-13-1 15,0-5 0-15,0-3 0 16,0 3 1-16,0-8-1 16,0-3 0-16,3-5-6 15,-3-5 1-15,9-3-6 0,-6-3 0 16</inkml:trace>
  <inkml:trace contextRef="#ctx0" brushRef="#br0" timeOffset="2690.3675">17174 1484 10 0,'-6'0'5'0,"0"0"10"16,3 0-4-16,0 6-8 15,0-6 0-15,-3 8 2 0,0-6 1 16,-3 6-6-16,0 3 0 15,0-3 4-15,0 2 1 16,0 3-1-16,0-5 0 16,0 8-1-16,0 5 1 15,3-2-2-15,0 2 1 16,3 3-1-16,0 2 0 0,3-7-1 16,3 7 1-1,0-2-2-15,3 5 1 0,0-5-1 16,3-3 1-1,0 3-1-15,3-8 0 0,3-3 0 16,3-5 1-16,0 0-1 16,0 0 0-16,-1-3-1 15,4 3 1-15,0-13-1 16,3 0 0-16,0-6-2 16,0-2 1-16,-4-3-2 15,1 0 1-15,3-5-1 16,-9-3 1-16,0 0 0 15,-3-5 1-15,-3-8 0 16,-3 13 1-16,-3-5 1 16,-3 5 1-16,0-5 0 15,-3 6 1-15,-9 1-1 0,-6 6 1 16,-9 1 1 0,-3-1 1-16,0 2-2 15,4 9 1-15,5 3-6 16,0 4 1-16,6 6-8 0,0 3 0 15</inkml:trace>
  <inkml:trace contextRef="#ctx0" brushRef="#br0" timeOffset="4085.3746">17763 1820 17 0,'3'-5'8'0,"9"2"4"0,-12 3 3 0,3-5-14 16,0 0 1-16,0 2 2 16,-3 3 0-16,6 0-4 15,0 0 0-15,-3 0 3 16,3-5 1-16,-1 10-1 16,-2-5 1-16,-3 0-1 15,0 0 1-15,3-8-1 16,-3 8 0-16,0 0-1 15,0 0 0-15,0 0-1 16,3 3 1-16,-3 2-1 16,0-5 1-16,0 0-1 15,0 0 0-15,0 0 0 16,0 0 0 0,0 0 0-1,3-5 0-15,-3 5 0 0,0 0 0 16,3-3-1-1,-3 3 0-15,0 8 0 0,0-8 0 16,0 3 0-16,3 2 0 16,-3-2 0-16,0 2 0 15,0 3 0-15,0-3 1 16,0 3 0-16,0 3 0 16,-3-1 0-16,-3 6 1 15,0-5-2-15,1 2 1 16,-4-5-1-16,0-3 1 15,3 3-1-15,0 0 1 0,0-8-1 16,0 3 1-16,3 2-1 16,0-5 0-16,0 0 0 15,0-8 1-15,6-5-1 16,-3-3 0-16,3 0-2 16,3-10 1-16,3-1-2 15,0-2 0-15,0-3 0 16,3-5 0-16,-1-5 0 15,1 10 0-15,0 1 1 16,-3 1 0-16,0 7 2 16,0 1 0-16,0 7 0 15,0 1 0-15,0 6 0 16,0 0 1-16,3 8 0 16,0 0 1-16,-1 3 0 15,1 8 0-15,0-3-1 0,0 8 1 16,3-9 0-1,0 9 0-15,0 0-1 16,0 8 0-16,0 2-1 16,-1-2 1-16,-2 0-1 15,0 5 0-15,3-5 0 0,0-3 0 16,6 0 0-16,-3-5 0 16,3-5 0-16,-1 2 0 15,1-5 0-15,-3 5 1 16,0-13-1-16,0 3 0 15,0-6 0-15,-3-2 1 0,-1 2-1 16,1-5 0 0,0-5 0-16,0-11 1 0,-3 0-1 15,0-5 0-15,0-8 0 16,3-8 1-16,0 3-1 16,-1-6 1-16,-2-2-1 15,-3 2 1-15,-3 9-1 16,-3 2 1-16,-3 8-5 15,0 5 0-15,0 3-11 16,6 13 1-16</inkml:trace>
  <inkml:trace contextRef="#ctx0" brushRef="#br0" timeOffset="5795.5846">19846 1341 16 0,'-8'-2'8'0,"2"4"-1"0,6-2 8 15,0 0-13 1,0 0 0-16,-3-2 3 16,0 4 0-16,0-2-6 0,0 0 1 15,0 6 4-15,0-4 1 16,0 6-1-16,-3 6 0 0,3 1-1 15,-3 7 0 1,0-1 0-16,0 10 1 16,0 1-2-16,0 5 0 0,3 6 1 15,-3-4 0-15,3-2-1 16,0 0 0-16,0-10 0 16,0-1 0-16,0-5-1 15,3-5 1-15,-3 0-2 16,0 0 1-16,-3-11-1 15,0-2 1-15,6-8-2 16,0 2 0-16,0-10-2 16,0-3 1-16,3-3-1 15,0-7 0-15,0-6-1 16,0 8 1-16,3-2 0 16,3 0 1-16,0-4 1 15,3 1 0-15,3 8 1 16,0 3 0-16,3-1 1 15,0 3 0-15,-1 6 0 0,1-4 0 16,3 6 0 0,-3 3 0-16,0 3-1 0,-3 2 1 15,-3 2 0 1,-1 3 0-16,-2-2 0 0,0 8 1 16,-3-1 0-16,-3 4 0 15,-3 7-1-15,-3-5 1 16,-3 2-1-16,0 1 1 15,0-3-2-15,0-1 1 16,3 1-1-16,1 0 0 16,-1-3 0-16,0 1 0 0,3-4 0 15,0-2 0-15,6 5 0 16,-1-5 0-16,1 3-1 16,3 2 1-16,0 0-1 15,3-5 1-15,6 3-1 16,0-1 1-16,0 1 0 15,3 2 0-15,-4 3 0 16,1-8 0-16,-3 5 0 16,0-5 0-16,-3 3 0 15,-3 5 1-15,-3-6-1 16,0 6 1-16,-6-8 0 16,-3 0 1-16,-3-3-1 15,-3 3 0-15,-3-5 0 16,-3 2 0-16,-6-5 0 15,1 0 0-15,-7 0 0 16,-6 3 0-16,-3 2-1 16,-2-5 1-16,-1 0-1 15,6 0 0-15,0 0-1 0,10 0 1 16,2 3-4 0,3-3 1-16,3 0-9 0,6 0 1 15,12-3-4-15,6-5 1 16</inkml:trace>
  <inkml:trace contextRef="#ctx0" brushRef="#br0" timeOffset="6276.1531">20350 1580 23 0,'-3'-6'11'0,"11"-2"-4"0,-2 6 13 15,0-1-16-15,3 0 0 16,0 3 3-16,3 0 1 15,3 3-9-15,0 2 0 16,0 1 6-16,0 2 1 0,3-6-3 16,2 4 1-1,1 4-5-15,0-2 1 0,0 0-7 16,-3 3 0 0,3-4-6-16,-4 1 0 15</inkml:trace>
  <inkml:trace contextRef="#ctx0" brushRef="#br0" timeOffset="6576.2189">20647 1482 47 0,'-3'23'23'0,"9"15"-23"16,-3-31 42-16,0 15-39 15,-3 4 0-15,0 8 2 16,-3 6 0-16,0 2-5 0,-3 6 0 16,0 0 4-1,0-3 1-15,0-3-3 16,0-5 1-16,3 0-6 0,0-8 0 15,3-10-15-15,9-3 1 16</inkml:trace>
  <inkml:trace contextRef="#ctx0" brushRef="#br0" timeOffset="7553.2595">21921 1505 6 0,'3'-5'3'0,"3"-3"24"16,-9 6-23-16,3 2-2 15,0 0 1-15,0 0 2 16,3-6 1-16,0 4-6 16,-3 2 0-16,0-6 5 15,0-2 0-15,0 8-1 16,0-2 0-16,-6-4-2 16,-3 6 0-16,-3 0-1 0,-3 3 0 15,-5 0-1-15,-7 5 0 16,-6 0 0-1,-3 8 1-15,7-6-1 0,2 3 1 16,6 1-1-16,3 1 1 16,6-7-1-16,6 6 1 15,6 2-2-15,6-6 1 16,6 6-2-16,3 2 0 16,3-2 0-16,0 6 1 15,-1-4-1-15,-2 3 1 0,-3 0 1 16,0 3 1-1,-6 0 1-15,-3 5 1 0,-6-5 1 16,-3-3 1-16,-6-5-1 16,-3-3 1-16,-8 3-1 15,-4-8 1-15,0 5-2 16,-3-5 0-16,0-5-4 16,4 2 0-16,2-10-7 15,6 2 0-15,9 3-6 16,9-8 0-16</inkml:trace>
  <inkml:trace contextRef="#ctx0" brushRef="#br0" timeOffset="7960.4248">22147 1482 23 0,'-9'0'11'0,"12"2"3"0,-3 4 10 0,0-4-21 16,0 6 1-16,0 5 2 16,3 3 1-16,-3 5-7 15,0 9 1-15,3-4 5 16,-3 8 1-16,0-4-2 16,0 1 0-16,0-2-2 15,-3-2 0-15,0-9-6 16,0 6 0-16,0-16-9 15,0 5 1-15,6-5-5 16,3-8 0-16</inkml:trace>
  <inkml:trace contextRef="#ctx0" brushRef="#br0" timeOffset="8679.3423">22353 1482 29 0,'3'-6'14'0,"18"-10"-8"0,-15 16 22 0,2 0-26 16,1 0 0-16,6-5 1 16,6 5 0-16,-6 5-4 15,0-5 0-15,0 0 2 16,0 3 0-16,-1 2-1 16,1 9 1-16,0-6-1 15,0 2 0-15,0 3 0 16,-3 1 1-16,0 2-1 15,-3-6 1-15,0 3 1 16,-3 3 0-16,-3 5 0 16,0-5 0-16,-3 5 0 0,0-5 0 15,-3 0 0 1,-3 0 0-16,0 0-2 16,-6 5 1-16,6-5-1 15,-3 0 1-15,-3-3-1 0,0 8 0 16,-3-5 0-1,0 5 0-15,-3-5 0 0,1-3 0 16,-4 3-1-16,3-5 1 16,0 2 0-16,0-5 1 15,3 5-2-15,3-5 1 16,1 3 0-16,2-3 0 16,0 0 0-16,9 0 0 15,0 2 0-15,0-2 1 0,9 0 0 16,3 0 1 15,20 5 0-31,4 3 1 0,3-8-1 16,2 0 1-16,7 0-2 15,-3-5 1-15,-4-1-1 16,1 1 0-16,0-1-3 16,-10 4 0-16,4-1-6 15,0-5 1-15,-6 3-9 16,-4-6 0-16</inkml:trace>
  <inkml:trace contextRef="#ctx0" brushRef="#br0" timeOffset="9067.3178">23002 1588 33 0,'-6'15'16'0,"0"25"-7"0,3-27 20 16,-3 8-27-16,0 3 1 0,-3 0 1 15,9-3 1-15,-3 0-6 16,3 3 0-16,3-8 4 16,3 8 1-16,6-8-3 15,3-3 1-15,8 0-2 16,10-5 1-16,6-5-3 16,3-6 1-16,2-2-4 15,4-3 1-15,2-3-4 16,-5-2 1-16,-6 0-7 15,-1 2 1-15</inkml:trace>
  <inkml:trace contextRef="#ctx0" brushRef="#br0" timeOffset="10075.869">22972 1704 1 0,'0'5'0'0,"-6"-5"23"16,80-84-23-1,-142 163 3-15,68-79 0 16,0-3 3-16,0 3 0 15,-6-5-7-15,6 5 0 16,0-3 6-16,0 3 0 0,0 0-1 16,0 0 0-16,-3 0 0 15,3-5 0-15,0 5-1 16,0-3 1-16,0 3-2 16,3-8 1-16,-3 1-1 15,0-1 1-15,6-6-2 16,-3 6 1-16,-3-7-1 15,0 1 1-15,6-2-1 16,-3 1 0-16,-3-1 0 16,0-3 0-16,0 9-1 15,3-6 1-15,-3 2-1 16,3 7 1-16,0-7-1 16,-3-2 0-16,3 8 0 15,0-5 0-15,3 3 0 16,0-4 1-16,0 7 0 15,2-7 0-15,4 4 1 0,3 2 0 16,6 0 0 0,6-5 0-16,6 5 0 0,2-6 0 15,13 4-1 1,-3 2 0-16,2-3-1 0,-5 3 1 16,-3 6-1-16,-4-6 0 15,-5 8-2-15,0 0 0 16,-9 0-4-16,0 0 0 15,-10 8-9-15,-5 0 1 0</inkml:trace>
  <inkml:trace contextRef="#ctx0" brushRef="#br0" timeOffset="10555.747">22999 1730 28 0,'0'8'14'0,"3"-29"-1"0,0 13 15 16,0 3-23-16,0-6 1 15,3 3 4-15,2 0 0 0,7 1-12 16,6-1 1 0,12 2 7-16,6-2 1 0,2 0-4 15,4 0 1-15,3 1-3 16,-4-1 0-16,-11 2-6 16,3 1 1-16,-13 2-8 15,7-5 1-15,3 3-5 16,-6-3 0-16</inkml:trace>
  <inkml:trace contextRef="#ctx0" brushRef="#br0" timeOffset="29230.2424">13745 3286 8 0,'-3'-3'4'0,"6"1"-1"16,-3 2 5-16,0 0-6 16,0 0 0-16,0 0 1 15,0 0 1-15,0-5-5 16,0 5 0-16,3-6 3 15,-3 6 0-15,0 0-1 16,0 0 1-16,2-2-1 16,-2 2 0-16,6-6-1 15,0 4 1-15,0 2 0 0,0-6 0 16,0 4-1 0,3-4 1-16,0 6-1 15,0 0 0-15,0 0 0 0,3 3 1 16,0 2 0-16,-3 3 0 15,-3 3 0-15,0 2 0 16,-6 0-1-16,-3 3 1 16,-3 5-1-16,-3 1 1 15,-3-1 0-15,0 0 0 16,0 0-1-16,0-2 0 16,0-1 0-16,0-2 1 0,3 2-1 15,0-7 0 1,4 2-1-16,2-7 1 0,0-4 0 15,3-2 0-15,6-2-1 16,2-4 1-16,4 6 0 16,3 0 0-16,0 3-1 15,3 2 1-15,0 3 0 16,0 0 0-16,0 3-1 16,-1-1 1-16,-2 4 0 15,3-1 0-15,3 3 0 16,-3 0 0-16,0-1 0 15,-9 4 1-15,0 2-1 16,-9 3 0-16,-3 0 0 16,-3-3 0-16,-3-3 0 15,-6 4 1-15,0-1-1 16,-3 0 0-16,0 0 0 16,-3-5 1-16,-2 0-1 0,-1-6 1 15,0-2 0-15,-3-5 0 16,-3-3-1-16,-2 0 1 15,2-5-1-15,0-1 0 16,3-2-4-16,6 1 1 16,10-1-4-16,2 0 0 15</inkml:trace>
  <inkml:trace contextRef="#ctx0" brushRef="#br0" timeOffset="30328.9433">13646 3286 13 0,'-15'8'6'0,"-5"21"-2"0,14-26 5 15,-3-1-8-15,-6 6 0 0,0 3 2 16,0 8 0-16,0-4-4 16,3 7 1-16,0-1 2 15,3 5 0-15,0 3 0 16,4 8 0-16,2-5-1 16,0 2 1-16,3 4 0 15,3 1 0-15,3-2-1 16,2 0 0-16,7 3-1 15,3-3 1-15,6-8 0 16,0 0 0-16,3-2-1 16,-1-6 0-16,4 0 1 15,0-2 0-15,0-4-1 16,2 4 0-16,1-11 1 0,0 0 0 16,0-6 0-1,2-2 0-15,4-5 0 0,3 0 0 16,-7-8 0-16,1-1 1 15,-3-1-1-15,-3-4 0 16,-4-2-1-16,1-3 1 16,-3 0-1-16,0-2 1 15,0-3-1-15,0 0 0 16,-4-3 0-16,-2-5 1 16,-6 0-1-16,-3 0 0 15,-3 2 0-15,-6 1 1 16,-3 2-1-16,-3 0 0 0,-3-2 0 15,-3 5 0 1,0 5 0-16,0 3 0 0,1 0 0 16,-4 0 0-16,0 5-1 15,0-3 1-15,-6 9 0 16,3-6 0-16,-3 2 0 16,0 7 0-16,4-1 0 15,-7 0 0-15,0 0-1 16,0 0 1-16,0 2 0 15,1-1 0-15,-1 1 0 16,-6 4 0-16,3 2-1 16,0 2 1-16,1 4 0 15,2 7 0-15,0 3-1 16,0 2 1-16,-3 1 0 0,1-1 0 16,-1 3 0-1,0 1 0 1,-3 1-5-16,9-4 1 15,7-1-5 1,2-7 1-16</inkml:trace>
  <inkml:trace contextRef="#ctx0" brushRef="#br0" timeOffset="31393.0052">12947 4890 8 0,'3'2'4'0,"-3"-7"4"0,0 5-3 16,0 0-2-16,0 0 0 16,0 0 1-16,0 0 0 15,0 0-5-15,0 3 0 16,-3-3 3-16,0 2 1 16,0 6-2-16,-3 3 1 15,0-1-1-15,-3 3 0 16,0 3 0-16,0 8 0 15,0 0-1-15,0 0 1 16,-3 0-1-16,0-1 1 0,1 7-1 16,-1-7 1-16,0-1-1 15,3-4 1-15,0 1-1 16,0-4 1-16,0-1-1 16,6-4 1-16,0-2-1 15,3 0 1-15,3-3-1 16,0 3 1-16,6-5-1 15,3 0 0-15,3-1 0 16,6 1 0-16,5 0 0 16,1-1 1-16,3 1-2 15,-3-1 1-15,3-2-3 16,-4 0 1-16,1 0-5 0,-6 0 0 16</inkml:trace>
  <inkml:trace contextRef="#ctx0" brushRef="#br0" timeOffset="31859.8329">13215 4882 18 0,'-15'-8'9'0,"18"13"-22"0,-3-5 11 15,-3 0-1-15,0 0 1 0,0 3 17 32,6-54-15-32,-18 117 2 15,3-55 0-15,3 10 3 16,0 0 1-16,0 1 1 15,0 4 0-15,3 0-5 16,0 4 0-16,-3 4-2 16,4-5 1-16,2 3-1 15,-3 2 1-15,0 3-1 16,-3 0 1-16,3 0-1 16,-3 6 1-16,3-6 0 15,0 0 0-15,0-6 0 16,0-4 0-16,3 5 0 0,0-11 0 15,0-8-1 1,0-2 0-16,0-1-4 0,0-7 1 16,0-3-5-16,0-8 0 15</inkml:trace>
  <inkml:trace contextRef="#ctx0" brushRef="#br0" timeOffset="32893.6915">12855 4736 16 0,'-18'-3'8'0,"-3"19"-7"0,18-13 9 15,-3 5-10 1,0 5 1-16,-6 3 0 15,0 2 1-15,-6 4-2 0,0 9 0 16,-2 4 1-16,-1 2 1 16,-3 3 0-16,6 2 0 15,6 0-1-15,3-5 1 16,3 3-1-16,3 5 0 16,9 0 0-16,0 8 0 15,6-6-1-15,0 4 0 0,3-1 1 16,-3 0 0-1,9 0 0-15,-3-10 0 16,-1 0 0-16,1-3 0 16,6-5 0-16,3-3 0 0,0-5-1 15,2-6 1-15,4 1-1 16,0-6 1-16,3-5-1 16,-1-3 1-16,1-2-1 15,0-6 1-15,-4-2 0 16,4-6 0-16,-6-5-1 15,3 0 1-15,-4 1-1 16,1-9 0-16,0-3-1 16,-3-2 1-16,0-3-1 15,-4-2 0-15,-2-3 0 16,0-3 1-16,-3 1-1 16,0 2 1-16,3-3-1 0,-6 3 0 15,-1 2 0 1,-5 4 1-16,0-1-1 15,-9-2 0-15,-3 2 0 0,-3 0 1 16,0 3-1-16,-3-3 1 16,1 6 0-16,-4-3 0 15,0 0 0-15,-3-1 0 16,0 7-1-16,3 1 1 16,-3 1 0-16,0 0 0 15,0 3 0-15,0 2 0 16,1 0-1-16,-1 0 1 15,0 3 0-15,3 0 0 16,0 2 0-16,0 3 1 16,-3 3-2-16,3-1 1 15,-3 4 0-15,1-1 0 0,-4-2 0 16,0 0 0-16,-3 2 0 16,-3 3 0-16,3 0 0 15,-2 0 0-15,2 3-1 16,-3-1 1-16,0 3 0 15,0 3 0-15,-2 3 0 16,-1 5 0-16,3 0 0 16,0 0 0-16,3 2-1 15,3 3 1-15,4 3-4 16,-1-3 1-16,6 3-4 16,6-11 0-16</inkml:trace>
  <inkml:trace contextRef="#ctx0" brushRef="#br0" timeOffset="33933.7388">13334 4845 18 0,'-3'-6'9'0,"6"1"-10"16,0 0 15-16,-3 5-14 15,3-3 1-15,-3-2 0 16,3-1 1-16,0 1-2 16,0 0 0-16,0 0 1 15,3-6 0-15,0 3 0 16,-1 0 0-16,4 3-1 15,0-6 1-15,0-2-1 16,3-6 1-16,0 1-1 16,3-1 1-16,0-4-1 0,3-1 1 15,3 0-1-15,2-8 0 16,1 3 0-16,0 0 1 16,-3 5-1-16,3-2 0 15,-4 2 0-15,1 3 1 16,-3 0-1-16,-3-1 0 15,0 1 0-15,0 3 0 16,-3 2 0-16,0 3 0 16,0 2 0-16,-1 3 1 15,-2 3-1-15,-3 2 1 16,0 1-1-16,0-1 1 0,-6 3-1 16,0 0 0-16,0 0-4 15,0 3 1-15,0-1-4 16,3 3 0-16</inkml:trace>
  <inkml:trace contextRef="#ctx0" brushRef="#br0" timeOffset="34439.9742">13587 4342 12 0,'9'-8'6'0,"3"-8"-4"0,-3 11 4 16,-1-1-6-16,7 1 0 16,0 0 2-16,0-3 1 15,0 3-3-15,0-1 0 16,0 1 1-16,0 5 1 16,0-3 0-16,-1 3 0 0,-2 0-1 15,0 0 0-15,-3 3 0 16,0-6 1-16,-3 3-1 15,0 3 0-15,-3 2-1 16,0 1 1-16,-3 2 0 16,0 2 1-16,-3 3-2 15,0 6 1-15,-3 2 0 16,-3 3 1-16,0 2-1 16,0 3 0-16,3-2-1 15,0-1 1-15,0 1-3 16,3-9 1-16,6-2-6 15,6-11 0-15</inkml:trace>
  <inkml:trace contextRef="#ctx0" brushRef="#br0" timeOffset="41395.7878">14536 4845 9 0,'3'0'4'0,"3"-8"0"16,-6 8 4-16,0 0-9 16,3-6 1-16,0 4 1 15,0-1 1-15,0 0-2 16,3 1 1-16,0-4 0 16,0 1 1-16,3 0-1 15,0 0 1-15,0-1-2 16,0 1 1-16,0 2 0 15,-3-2 0-15,3 2 0 16,-1 1 0-16,1-4-1 16,3 4 1-16,0-1-1 15,0 3 1-15,0 0-1 16,0 3 1-16,0-1-1 16,-3 4 0-16,-3-1 0 15,0 0 1-15,-3 3-1 0,0 0 0 16,-3 0 1-16,0-3 0 15,-3 3-1-15,0 0 1 16,0 0 0-16,0 0 0 16,-3-3-1-16,0 3 0 15,0 0 0-15,0 3 1 16,0 0-1-16,3-1 0 16,0 3 0-16,0 1 0 15,0-1 0-15,0 3 1 16,3 10-1-1,-3 1 1-15,0-1 0 16,0 3 0-16,-3 3-1 16,0-11 1-16,0 3-1 15,0-3 1-15,3 0 0 16,0 0 0-16,0 1-1 16,0 1 1-16,3-4-1 15,-3-3 1-15,3 0-1 16,0 2 1-16,-3 3-1 15,0-2 1-15,3-6-1 16,-3 6 0-16,1-4 0 16,-1-1 0-16,0-4 0 15,3 1 0-15,-3-6-2 16,3-2 0-16,-3-6-6 16,6-2 1-16</inkml:trace>
  <inkml:trace contextRef="#ctx0" brushRef="#br0" timeOffset="41767.4223">14736 4757 1 0,'0'-5'0'0,"6"2"6"16,-3 1-11-16</inkml:trace>
  <inkml:trace contextRef="#ctx0" brushRef="#br0" timeOffset="42804.6225">14736 4747 10 0,'-6'-11'5'0,"9"6"-7"0,-3 5 11 16,-3 2-9-16,0-2 0 15,0 0 0-15,0 0 0 16,-3-2 0-16,0 2 0 16,-3-3 0-16,0 0 1 15,0 1 0-15,0 2 1 0,-3 0-2 16,-3 2 1-16,-2 1 0 15,-4 0 0-15,0 2-1 16,-6 6 0-16,0-3 0 16,1 5 1-16,2 3-1 15,0 0 1-15,3 2 0 16,0-2 0-16,3 5 0 16,1 3 0-16,2 5 0 15,3 0 0-15,0 6-1 16,0 4 1-16,0 1-1 15,0-8 1-15,3-1 0 16,0 1 0-16,3 3 0 16,0 2 0-16,0-6 0 15,3 4 0-15,3-1-1 16,3-2 1-16,3 2 0 16,3 1 0-16,3-9-1 15,3-2 1-15,0-3-1 16,0 0 1-16,3-8 0 0,5-2 0 15,7-3-1-15,-3-3 1 16,3-2-1-16,0 0 1 16,-1-3-1-16,-2 0 1 15,-3-3-1-15,0 0 0 16,14-10 0 0,1 0 0-1,0 0 0-15,-3-6 0 16,-4 1 0-16,4-6 1 15,-3 3-1-15,-3 5 0 0,-1-3 0 16,-2 1 0 0,0-1 0-16,-3-2 1 0,-1 0-1 15,-2 2 0-15,-6 1 0 16,0-3 1-16,0-6-1 16,-3 6 1-16,-3-3-1 15,-3 0 0-15,0 1 0 16,-3-4 0-16,-3 1 0 15,0-1 0-15,0 1 0 16,0-3 0-16,0 2 0 16,-3 3 0-16,3 1 0 15,-3 1 0-15,0 1 0 16,0 0 0-16,0 3 0 16,-3-1 0-16,0 6 0 15,-3 0 0-15,-3 2 0 16,0 0 1-16,-3 6-2 15,0-3 1-15,-2 0-1 0,-4 0 1 16,3 3 0-16,3-3 0 16,0 3-1-16,0-3 1 15,3 0 0-15,0 3 0 16,0-1 0-16,-2 4 0 16,-1 2 0-16,0 0 0 15,-3 2 0-15,3 4 0 0,-3-1 0 16,3 0 0-1,0-2-1-15,1 2 1 0,-1 0 0 16,0-5 0 0,0 3 0-16,3 5 0 0,0-3 0 15,0 3 0-15,0 0 0 16,0 0 0-16,0 0 0 16,4-3 0-16,-1 1-5 15,0-1 0-15,6 0-2 16,0-2 1-16</inkml:trace>
  <inkml:trace contextRef="#ctx0" brushRef="#br0" timeOffset="44035.6228">14652 4792 9 0,'0'-3'4'0,"0"0"-3"15,0 3 3-15,0 0-5 16,0 0 1-16,3-5 1 16,-3 0 0-16,0-1 0 15,0 1 1-15,0 0 0 16,0 0 1-16,0-3 0 15,0 0 0-15,0 0-1 16,0 0 0-16,0 0-1 0,-3-3 1 16,0 1-1-16,-3-1 0 15,0-2-1-15,1 2 1 16,-4-2 0-16,3-3 1 16,0 0-2-16,0 0 0 15,-3-2 1-15,-3-3 0 16,0 0-1-16,-3 2 0 15,0-2 0-15,-6 2 1 16,4 4 0-16,-1 1 0 0,0-2 0 16,3 3 0-16,3 0-1 15,0 0 1-15,0 0-1 16,0-1 1-16,3 1-1 16,-3 0 0-16,1 0 0 15,-1 2 0-15,0 3 0 16,0 3 0-16,0-1 0 15,0 4 0-15,0-1 0 16,3 3 0-16,0 0 0 16,0 0 0-16,0 0-1 15,0 0 1-15,4 0 0 16,-1 0 0-16,3 0-1 16,0 0 1-16,0 3-7 15,6-1 0-15</inkml:trace>
  <inkml:trace contextRef="#ctx0" brushRef="#br0" timeOffset="44802.1161">14137 4638 1 0,'6'-5'0'0,"6"-6"6"16,-9 6-11-16,-3 5 10 15,3-5 1-15,0-6 2 16,0 3 1-16,0-2-12 16,0-4 1-16,0-2 6 0,0 3 1 15,-3-3-3 1,0-5 0-16,3 3-1 0,-3 2 0 16,0 3-1-16,0-3 1 15,0 0-1-15,0-3 0 16,0 1 0-16,0-3 1 0,3 5-1 15,0 0 0 1,0-3-1-16,0 1 1 16,3 5 0-16,-3-1 1 15,3 4-1-15,0 4 0 0,0-1 0 16,0-4 0 0,0 6 0-16,3 2 0 0,0 3 0 15,-1-5 0-15,4 2 0 16,0 0 0-16,3 6 0 15,0 0 0-15,0-1 0 16,0 6 1-16,3 0-1 16,-3 0 1-16,5-3-1 15,1 3 1-15,-3 3 0 16,0 2 0-16,3 0-1 16,-3 1 1-16,-3-1-4 15,-1-2 1-15,1-4-4 16,-3-1 1-16</inkml:trace>
  <inkml:trace contextRef="#ctx0" brushRef="#br0" timeOffset="105952.6749">16319 4776 7 0,'0'-3'3'0,"3"-8"0"0,0 9 4 16,0-1-7-16,-3 3 1 15,0 0 0-15,3-5 1 16,-3 5-1-16,-3 0 0 16,0 0 1-16,0 0 0 0,0 0 0 15,0 0 0-15,-3 0 0 16,0 0 0-16,0 0-1 16,-3-3 0-16,1 3 0 15,-4 0 0-15,0-2 0 16,0-1 0-16,0 3-1 15,-3 3 1-15,-3 2-1 16,0 3 1-16,0 0-1 16,-2 2 1-16,2 4 0 15,0 1 0-15,3-1 0 16,3 4 0-16,-3 1-1 16,3 5 1-16,3-1 0 15,3 4 0-15,1-1-1 16,-1 3 1-16,0 3-1 15,0-8 1-15,3 5 0 16,-3 0 0-16,6-5-1 16,0-3 1-16,0 0 0 0,6 0 0 15,-3-2 0-15,3 0 1 16,0-4-1-16,0 4 0 16,-1-3 0-16,1-3 1 15,0-2-2-15,0-1 1 16,0 1-1-16,3-1 0 15,6 1 0-15,0-3 1 0,3-3-1 16,3-2 0-16,2-1 0 16,1 1 1-16,0-3-1 15,0-3 0-15,-3 1 0 16,0-1 1-16,2-2-1 16,1-3 0-16,0-3 0 15,0 1 0-15,-3-3 0 16,-1-3 0-16,-2 0 0 15,-3 5 1-15,-3-2-2 16,-3-3 1-16,0 3-1 16,-3 2 1-16,0 1 0 15,-6-1 0-15,-3 1-1 16,-3-4 0-16,-3 4 0 16,0 2 1-16,-6 3-1 15,0-1 0-15,-3 1-1 16,-2 2 1-16,-1-2 0 15,0 5 1-15,0 3-1 16,0-1 1-16,0 6-1 0,-2 0 1 16,-1 0 0-1,3 8 0-15,0-11-1 0,3 3 1 16,6 3 0-16,3 2 0 16,1 6 0-16,2 2 1 15,3-3-1-15,3-2 0 16,-3-3-2-16,3 3 0 15,3 0-5-15,3 0 0 0</inkml:trace>
  <inkml:trace contextRef="#ctx0" brushRef="#br0" timeOffset="107407.5373">16510 4633 3 0,'-12'-16'1'0,"-27"21"6"16,30-7-9-16,-3-4 2 15,-3 1 0-15,-5 0 0 16,-1-1 0-16,0 1 0 15,0 5 0-15,3 0 0 16,-3 3 0-16,1-1-1 0,-1-2 1 16,0 6 0-1,-3 2 1-15,0 0-1 0,3 2 1 16,1 3-1-16,-4-2 1 16,3 5 0-16,-9 0 0 15,6-6-1-15,1 4 0 16,2 1 0-16,0 4 1 15,3-1 0-15,3 4 0 16,0-4 0-16,0 1 1 16,3 2-1-16,1 3 1 15,-1 5 0-15,-3 0 0 16,3 0-1-16,0 0 1 16,0 5 0-16,3-4 0 0,0 4-1 15,0-5 0-15,3 0 0 16,0 3 1-16,3 0-1 15,0-1 1-15,3-1-1 16,0-1 1-16,0 0 0 16,3 5 0-16,0-2-1 15,3 0 1-15,0-3-2 16,3 0 1-16,0 0 0 16,3 0 0-16,0-2-1 15,3-1 1-15,3-2 0 16,3-3 0-16,2-2 0 15,1-4 1-15,0-4 0 16,3 0 0-16,3-4-1 16,5-1 1-16,4-4-1 15,-3-2 0-15,-1 0-1 0,1-2 1 16,0-4-1-16,0 6 1 16,-1-5-1-16,1-5 0 15,-3-4 0-15,-1-4 0 16,1-1 0-16,-3-4 0 15,3-4-2-15,-4-2 1 16,-2-3-1-16,0-5 1 0,-3 3-1 16,-3-1 1-1,0 1-1-15,-4 0 1 16,1 7 1-16,-3-5 0 16,-3 1-1-16,0-4 0 0,-3 3 0 15,0 1 1-15,-3-4-1 16,0 4 1-16,-3-1-1 15,-3 3 1-15,0-3 0 16,-3 3 0-16,-3 2 0 16,0 1 1-16,-3 0-2 15,-3-1 1-15,-3 3-1 16,-3 6 1-16,-3-1-1 16,1 3 1-16,-1-2-1 15,0-3 0-15,0-1 0 16,0 4 1-16,-3-1-1 15,1 4 1-15,-1-1 0 0,3 2 0 16,-12-4-1-16,6 2 1 16,-8 5 0-1,-1-2 0-15,0 8 0 16,-2 5 0-16,2 0-3 0,6 3 0 16,3 5-3-16,12-1 1 15</inkml:trace>
  <inkml:trace contextRef="#ctx0" brushRef="#br0" timeOffset="108726.5631">16370 4583 5 0,'9'-3'2'0,"-9"-2"2"15,0 5-3-15,0 0 0 16,0 0 0-16,0 0 1 16,0 0 0-16,0 0-2 15,0-3 0-15,0-2 2 16,3-1 1-16,-3 6-1 15,3-8 0-15,-3 3 0 16,3-3 0-16,-3 3-1 16,3-6 0-16,-3-2-1 15,3 3 0-15,0-9 0 16,3 3 1-16,0 0-1 16,-1 0 0-16,4-2 0 15,0-1 0-15,0-2 0 0,0 3 1 16,0-1-1-16,0-5 1 15,0-5-1-15,0 0 1 16,0 0-1-16,6 3 1 16,-6-4-1-16,3 1 0 15,-1-2 0-15,4-4 0 16,0 3 0-16,3 3 0 0,3-2-1 16,3 4 1-1,0 3 0-15,-1 1 0 16,-2 1 0-16,-3 7 0 0,0 1 0 15,-3 4 0-15,0 4-2 16,-3 4 1-16,-3 2-4 16,-1 2 1-16</inkml:trace>
  <inkml:trace contextRef="#ctx0" brushRef="#br0" timeOffset="109446.8021">16516 3823 6 0,'15'-5'3'0,"11"-3"-1"15,-17 8 0-15,3-5-2 16,0-1 0-16,0 4-1 15,3 2 1-15,0-6 1 16,0 1 0-16,-3 3 0 16,-1-1 0-16,-2 0 0 15,0 6 1-15,0-3 0 16,0 3 1-16,0-1-1 16,-3 1 0-16,0-1 0 15,0-2 0-15,0 3-1 16,-3 2 1-16,0 1-1 0,0 2 0 15,-3 0 0 1,0 2 0-16,0 1 0 16,0 2 0-16,-3 3-1 0,0 0 1 15,0 0 0-15,3 10 0 16,0 1 0-16,0 2 1 16,0 5-1-16,3-5 0 15,-3 0 0-15,3-5 0 16,0 0-1-16,0 0 1 0,0-6-8 15,-3-7 1 1</inkml:trace>
  <inkml:trace contextRef="#ctx0" brushRef="#br0" timeOffset="110277.3679">16968 3321 8 0,'0'-14'4'0,"6"6"2"0,-6 8-2 0,0 0-4 16,3-5 1-16,0-3 0 16,3 0 1-16,0 0-3 15,3 0 1-15,3 0 1 16,6-2 1-16,2-3-1 15,4 5 0-15,0-6 0 16,0 9 0-16,0 2 0 16,-3 3 0-16,2 3-1 15,-2 2 1-15,0 3 0 16,-3 6 0-16,-3-1 0 16,-3 3 0-16,-6-3 0 0,-3 0 1 15,-9 0-1 1,0 3 0-16,-6 5 0 0,-3 1 1 15,-3 1-1-15,-3-1 0 16,-3-1-1 0,1-3 1-16,-4 6-1 15,0 0 1-15,3-6-1 0,3-4 1 16,4-4-1-16,2 1 1 16,3-6-1-16,3 0 0 15,6-2 0-15,6-6 0 16,9 3 0-16,9-2 0 15,5 2 0-15,7-3 0 0,0 8 0 16,3 6 0-16,-1 2 0 16,4 0 0-16,-6 1 0 15,-4-4 0-15,-2 1-1 16,-3-3 0-16,-6 0-6 16,-6-3 1-16</inkml:trace>
  <inkml:trace contextRef="#ctx0" brushRef="#br0" timeOffset="111280.6597">17171 2929 6 0,'-39'0'3'0,"-24"8"3"0,48-3-4 16,-2 3-2-16,-7 0 0 0,-6 8 1 16,0-3 1-16,-2 3-2 15,5 0 0-15,0 8 1 16,0-3 1-16,0 3 0 15,4 0 0-15,-1-1 0 16,3-2 1-16,3 3-1 16,3 5 1-16,3 0 0 15,6-5 0-15,0 3-1 16,3 5 0-16,0-6-2 16,0 3 1-16,0 8-1 15,0-2 1-15,3-1-1 16,0 3 0-16,3-5 1 0,3-1 0 15,3 1 0-15,0-5 1 16,3-1-1 0,3-2 0-16,-3 0 0 0,3-6 1 15,3 1-2 1,3-6 1-16,2 0-1 0,4-2 0 16,-3-1 0-16,0 1 1 15,3-6-1-15,5 1 0 16,1-1 0-16,3-2 1 15,-1-1-1-15,1-2 1 16,-3 0-1-16,0-2 1 0,2-1-1 16,1 0 1-16,3-5-1 15,-3-5 0 1,-1-3 1-16,1 0 0 0,-6 3-1 16,-3-11 0-16,-1 3-1 15,-2 0 0-15,-3 0 0 16,-3-3 1-16,-3-2-1 15,-3-4 0-15,-3 4 0 16,-4 2 0-16,-2 0 1 16,-3-5 0-1,-8-3-1 1,-1 6 1-16,-3 0-1 16,-3-1 1-16,0 1 0 15,-6 2 0-15,-3 3-1 16,0 2 1-16,-8 1 0 15,-1-4 0-15,-9-1-1 16,-2 7 1-16,-7 0 0 16,-3 5 0-16,-2 6 0 0,-4 5 0 15,1 5-1-15,5 1 1 16,1 7-6-16,8 3 0 16,3 5-1-16,10 3 0 15</inkml:trace>
  <inkml:trace contextRef="#ctx0" brushRef="#br0" timeOffset="117869.6659">18400 5067 5 0,'-3'-3'2'0,"0"-5"2"16,3 8 3-16,0 0-7 15,0 3 1-15,-3-3 0 16,3 0 0-16,0 0-1 16,-3 0 0-16,3 0 2 15,0 0 0-15,-3 0 0 16,3 0 0-16,0 0 0 16,0 0 1-16,0 0-1 15,0-3 0-15,0 3-1 0,0 0 1 16,0 0-2-16,0 0 1 15,3 3-1-15,-3-3 1 16,6 0 0-16,0 0 0 16,0 0-1-16,3-5 1 0,0 2 0 15,3-5 0 1,-1 0 0-16,4 0 0 16,3-8-1-16,3 0 1 0,0-2-1 15,3-1 0-15,-3 3 0 16,-1-2 0-16,1-1 0 15,3 4 0-15,-3-1 0 16,-3 2 0-16,-3 4-1 16,-3 2 1-16,-1 3 0 15,1 2 0-15,-6 3-1 16,0 3 1-16,0 2 0 16,-3 3 1-16,3-3-1 15,0 8 1-15,-3 1 0 16,-3 4 0-16,0 6 0 15,-3 0 0-15,-3 0 0 16,0 5 1-16,0-3-2 16,0 3 1-16,-3 3 0 0,0-3 0 15,0 5-1-15,4 1 0 16,-1-3 0 0,0 2 0-16,3-2 0 0,-3-3 1 15,3 0-1-15,0-5 1 16,0-3-1-16,0-3 1 15,0-2 0-15,0-5 1 16,0-1-2-16,-3-2 1 0,0-5-4 16,0 0 0-1,-3-1-5-15,0-2 0 0</inkml:trace>
  <inkml:trace contextRef="#ctx0" brushRef="#br0" timeOffset="118366.719">18233 5437 7 0,'0'-16'3'0,"9"8"2"16,-9 8-5-16,9-2 0 16,-3-4 0-16,3 4 1 15,0-1 1-15,3 1-1 16,0-4 1-16,0 4 1 0,2 2 0 15,1-3 0-15,3 6 0 16,6 2-1-16,3 0 1 16,0 0-2-16,2 1 1 0,4 2-1 15,0 0 0 1,3 2 0-16,2 1 0 0,1-1 0 16,0-7 0-16,-7 2-1 15,1 3 1-15,-3 0 0 16,-3-5 0-16,-1 2-1 15,-2-2 1-15,0 5-1 16,-6-3 1-16,-3-2-3 16,0 2 0-16,-6 0-5 15,-3 3 1-15</inkml:trace>
  <inkml:trace contextRef="#ctx0" brushRef="#br0" timeOffset="119583.142">18570 4691 3 0,'-42'-8'1'0,"-12"11"4"16,39-6-8-16,-5 6 3 16,-10 2 0-16,-6 0 2 0,-6 3 0 15,4-2-2 1,-1 2 0-16,0 2 2 16,1 6 0-16,2 2 1 15,0 4 1-15,3-1-2 0,4 8 0 16,2 5 1-16,6 3 0 15,3 3-1-15,3 0 0 16,3 2-1-16,3-2 1 16,4-3 0-16,5 5 0 15,2 0-1-15,4 1 1 16,6-4-1-16,3 1 1 16,0-3-1-16,3 0 0 15,0 0 0-15,0-5 0 16,0 0 0-16,2 2 0 0,1-2-1 15,3-3 1 1,18 5-1 0,2-2 1-16,-8-8-1 15,-3-3 1-15,0-2-1 16,-1-6 1-16,1-5 0 16,3-3 1-16,2-5-1 15,1-5 1-15,-3 0-1 16,0-1 1-16,5-2-2 15,4 0 0-15,-3-5-2 16,-4-3 1-16,-2 3-1 16,0-3 1-16,-1-2 0 15,4-1 0-15,0 1 1 16,-3-1 0-16,-4-5-1 16,1 0 1-16,3 1-1 15,-6-4 1-15,-4 3-1 0,-2 1 1 16,-6-1 0-16,-3-3 0 15,-3 1-1-15,0-1 1 16,-6 6 0-16,0-3 0 16,-3-2 0-16,0-6 0 15,-6 3-1-15,-3 0 1 16,0-3-1-16,-6-2 1 16,-3-1-1-16,0-2 1 15,-3 0-1-15,0 6 1 0,-3-1-1 16,-2 3 1-16,-1 0 0 15,-6 2 0-15,3 9-1 16,-3 4 1-16,1 1 0 16,-4 3 0-16,-6-1 0 15,-5 3 0-15,2-2-1 16,-3-1 1-16,-2 0 0 16,-1 6 0-16,-3-3 0 15,7 6 0-15,2 2 0 16,0 5 0-16,1 0-2 15,-1-2 0-15,3 2-4 16,7 8 0-16</inkml:trace>
  <inkml:trace contextRef="#ctx0" brushRef="#br0" timeOffset="139518.3214">14679 4810 5 0,'0'3'2'0,"-3"-6"-2"0,3 3 3 15,0 0-4 1,-3 0 1-16,3 0 0 16,-3 0 0-16,0 3 1 0,0-3 0 15,3 0 0-15,-3 0 0 16,3 0 0-16,-3 0 1 15,0 2-1-15,0-2 1 16,0 3-1-16,3-3 0 16,0 0-1-16,0 0 1 0,0 3-1 15,-3-1 0-15,3-2 0 16,0 3 0-16,0 0 0 16,-3-1 0-16,0 1 0 15,3-3 1-15,-3 0-1 16,3 3 0-16,-2-1 1 15,-1 1 0-15,0-3 0 16,0 3 1-16,0-1-1 16,0 1 0-16,-3-1 0 15,-3 1 0-15,3 2 0 16,0-2 0-16,0 0-1 16,-3-1 0-16,0 6 0 15,0-2 0-15,0 2 0 16,0-1 1-16,0-1-1 15,0-1 1-15,3-2-1 0,0 2 1 16,-2 3 0 0,2-5 0-16,0 2 0 0,0 0 0 15,3 0-1-15,0 1 1 16,-3-1 0-16,3 0 0 16,0 1-1-16,0-1 0 15,0 0 1-15,0 3 0 16,0-3-1-16,0 3 0 15,3 3 0-15,-3-6 1 16,3 3-1-16,-3-3 1 0,3 3-1 16,-3 0 1-1,3 0-1-15,-3 0 0 16,3 0 0-16,-3 0 1 0,3-3-1 16,0 3 1-16,0 0-1 15,0-2 1-15,0-1-1 16,0 3 1-16,0-6-1 15,0 1 1-15,0 0-1 16,0-1 1-16,0-2-1 16,0 3 0-16,-3-3-1 15,3 0 1-15,-3 3-7 16,3-3 0-16,6 2 0 16,9-7 0-16</inkml:trace>
  <inkml:trace contextRef="#ctx0" brushRef="#br0" timeOffset="143171.1112">18590 4662 8 0,'-3'3'4'0,"3"-6"-4"0,0 3 5 15,0 0-4-15,0 0 0 16,0 0 1-16,0-5 1 16,0 2-3-16,0 3 1 15,0-5 2-15,0 5 0 16,-3 0 0-16,3 2 0 15,-3-2-1-15,3-2 1 16,-3-1-1-16,3-2 0 16,0-3-1-16,0 3 1 0,0-3-1 15,0 0 1-15,3-3-1 16,0 1 0-16,3-4-1 16,0-2 1-16,0-2 0 15,0-1 0-15,0-4-1 16,3-1 1-16,0 0-1 15,0-3 1-15,3 1-1 16,0 2 1-16,0-2-1 16,3-3 0-16,-1 0 0 15,4 2 0-15,-3 3 0 16,3-7 0-16,0 1 0 16,0-1 1-16,0 2-1 15,2-3 0-15,4 3 0 16,0 2 0-16,0 1 0 15,-3 2 0-15,0 5 0 0,-4 4 0 16,1 4-1-16,0 3 1 16,0 3 0-16,-3 2 0 15,3 3 0-15,-6 0 0 16,0 0-1-16,-3 0 1 16,-4 0-4-16,1 3 1 15,-3-1-5-15,-3 1 1 0</inkml:trace>
  <inkml:trace contextRef="#ctx0" brushRef="#br0" timeOffset="143815.6112">18629 3977 5 0,'-9'0'2'0,"3"-8"3"16,6 2-4-16,-3 4 1 15,3-1 1-15,0-2 2 16,0 5 0-16,3-5-6 16,3-3 1-16,0 0 4 0,0-3 0 15,3 1-1-15,-3 2 0 32,21-6-1-32,2-1 0 15,-2 1-1-15,0 4 0 16,0 2-1-16,0 0 1 0,-1 0-1 15,1 3 1-15,0-3-1 16,0 5 1 0,0-5-1-16,-4 3 1 0,1 2-1 15,-6 0 1-15,0 3-1 16,0 3 0-16,-6 2 0 16,-3-5 1-16,0 3-1 15,-1 0 0-15,-2 2 0 16,0-2 0-16,0 2 0 15,-3 3 1-15,3 2 0 16,-3 1 0-16,-3 2 0 16,0 1 0-16,0-1 1 15,-3 3 0-15,0 7-1 16,-3 4 1-16,0 2-1 16,-3 3 1-16,1-6-1 15,-1-2 0-15,0 2-5 16,-3-4 1-16,0-1-5 15,3-5 0-15</inkml:trace>
  <inkml:trace contextRef="#ctx0" brushRef="#br0" timeOffset="144537.0979">19460 3366 11 0,'0'-6'5'0,"5"4"0"15,-5 2 0-15,-5 2-2 16,2 4 0-16,-3-4 1 16,0 3 0-16,-3 6-5 15,-3 0 0-15,0 4 3 16,0-4 1-16,0 2-2 15,3 1 1-15,0 1-1 16,3-4 0-16,3-3 0 16,6 8 1-16,3-6-1 0,6-2 0 15,3-5 0-15,0 2 0 16,3-2-1-16,0 0 1 16,2-3-1-16,-2 2 0 15,0 1 0-15,-3 2 0 16,3 3 0-16,0 0 0 15,-3 0-1-15,0 0 1 0,-1 2 0 16,-2 4 0-16,-3-1 0 16,-3 0 0-1,-3 0 1-15,-6 1 0 0,0-1 0 16,-6 0 1-16,-3 6-1 16,0-1 1-16,-2-5 0 15,-4 1 0-15,-3-1-1 16,0-3 0-16,-6 1 0 15,-5-6 0-15,2 3-1 16,0-3 0-16,3-2-1 16,0 0 1-16,1-1-2 15,2 1 1-15,0-3-3 16,3 3 0-16,0-3-5 16,1 0 1-16,2 5-1 15,0-5 1-15</inkml:trace>
  <inkml:trace contextRef="#ctx0" brushRef="#br0" timeOffset="144926.8425">19302 3352 16 0,'6'-2'8'0,"18"-1"-6"15,-13 0 15-15,4 1-16 16,6 2 0-16,3-3 0 16,3-2 1-16,0 5-3 15,-1 0 1-15,-5 2 1 16,-3-2 0-16,0 3-1 16,0-3 1-16,-3 0-5 15,-3 0 1-15,-1 0-3 16,-2 3 0-16</inkml:trace>
  <inkml:trace contextRef="#ctx0" brushRef="#br0" timeOffset="145993.2346">19317 3199 10 0,'-18'18'5'0,"6"3"-4"16,6-13 5-16,0 6-4 15,-3-4 0-15,0 3 1 16,-3 1 1-16,0 2-5 16,-3 5 0-16,1 3 3 0,-1-1 1 15,0 6-2-15,3-2 1 16,3 5-1 0,-3 7 1-16,3-10-1 15,0 3 1-15,3-3 0 16,0 3 0-16,3 2 0 0,3-4 1 15,3-7-1-15,0 4 0 16,0-6 0-16,3 0 1 16,0 3-2-16,3-5 1 0,6-1-1 15,0 1 0-15,0-4 0 16,6 4 0-16,-4-6 0 16,4 0 0-16,3-2-1 15,0-3 1-15,3-5 0 16,2-3 0-16,4 0-1 15,0 0 1-15,0-3-1 16,5-2 0-16,-2-1 0 16,0-2 1-16,2-2-1 15,-5-3 0-15,0-3 0 16,-3-3 0-16,2 6 0 16,-2-3 1-16,0-2-1 15,0-1 0-15,-3-2 0 16,-4 0 1-16,-2 0-1 15,0-6 1-15,-3 3-1 16,0-2 0-16,-3-1-1 16,-6-4 1-16,-1 2-2 15,-2-3 1-15,0 0 0 0,-3-2 0 16,-3 5 0 0,-3 2 0-16,-3 11 0 0,-2-2 1 15,-1-3 0-15,-3 2 0 16,0 0 0-16,-3 4 0 15,-3-7-1-15,-3 4 1 16,0 5 0-16,1-1 0 16,-7 4-1-16,0-9 0 15,-3 9-1-15,-3-3 1 16,-2-1 0-16,2 4 1 16,0 4-1-16,-2 4 0 0,-4 2 0 15,-3 8 1-15,0 5 0 16,-5 5 0-16,2 6-1 15,-5 3 0-15,2-9-1 16,6 3 1-16,4 1-5 16,2 1 1-16,3 7-3 15,3-9 1-15</inkml:trace>
  <inkml:trace contextRef="#ctx0" brushRef="#br0" timeOffset="164772.8679">12241 8043 8 0,'-6'3'4'0,"12"-3"0"0,-6 0 5 16,3-3-7-16,-3 3 0 15,0-2 0-15,0 2 0 16,-3 0-3-16,3 0 0 16,0 2 3-16,0 4 0 0,-3 2 0 15,0 2 0 1,0 3 0-16,3 6 0 0,0 5-1 15,0 2 1 1,0 11-1-16,0 0 1 0,0 6-2 16,0-1 1-16,0 0-1 15,0-5 1-15,3-2-1 16,0-4 0-16,0-7-6 16,-3-3 0-16</inkml:trace>
  <inkml:trace contextRef="#ctx0" brushRef="#br0" timeOffset="166124.0366">13727 8070 13 0,'0'0'6'0,"3"0"2"16,-3 0 3-16,0 0-9 15,3-6 0-15,0 1 1 16,0 0 1-16,3 0-5 16,-1-1 0-16,4 1 2 15,0 0 1-15,0-3-1 16,3 3 0-16,3-1-1 15,6-4 1-15,3 4-1 16,2 1 1-16,7 0 0 16,-3 2 0-16,3 3 0 0,-3 0 0 15,-4 3-1-15,1 2 1 16,0 3-1-16,-6-3 1 16,-3 9-1-16,-4-1 0 15,1 5 0-15,-3 1 0 16,-3 2 0-16,-3-3 1 15,-3-2-1-15,-3 6 0 0,-6-1 0 16,-3 0 0 0,-3 0-1-16,-3-2 1 0,1-6-1 15,-1 0 0-15,0 0 0 16,0-2 0-16,0-6 0 16,0-2 0-16,3-3 1 15,0-3 0-15,3 0 0 16,3-2 1-16,0 0 0 15,4 0 0-15,2-1-1 16,5 4 1-16,1-4-1 16,6 6 1-16,0 0-1 15,3 3 0-15,3 0 0 16,3 5 1-16,3-3 0 16,2 5 0-16,7 4 1 15,6-4 0-15,3 1 0 0,-1 2 0 16,1 0 0-16,-3 3 0 15,2-3-1-15,-8-2 1 16,-3 0-2-16,-6-1 1 16,-10 1-4-1,-2-1 0-15,-6-2-7 0,-3 3 1 16</inkml:trace>
  <inkml:trace contextRef="#ctx0" brushRef="#br0" timeOffset="167237.4438">15727 8038 7 0,'-6'5'3'0,"0"-15"8"15,6 10-7 1,0 0 2 0,6 0 0-16,3-6 2 15,0 4 0-15,0-1-11 16,0 1 0-16,3-4 8 15,-3-2 1-15,2 3-3 16,1 0 0-16,0-3-1 16,0 5 0-16,3-2-1 15,3 0 1-15,3 2-1 16,3-2 0-16,-1-3-1 16,1 2 1-16,3 6-1 15,-3-2 1-15,-3 4-1 0,-1 1 1 16,1 0-1-1,0 2 1-15,-3 3-1 16,0 2 0-16,-3 1 0 0,0-3 0 16,-1 0 0-16,-2 8 1 15,0-3-1 1,-6 3 0-16,0 0 0 0,-6 2 0 16,-3 1 0-16,-3-6 0 15,-3 0 0-15,0-5 1 16,-3 3-1-16,1-3 0 15,-1 5 0-15,0-8 0 16,3 3 0-16,3-3 0 16,0 1 0-16,3-6 0 15,0 5 0-15,3-5 1 0,3 0-1 16,6 3 0-16,3-1 0 16,3 4 0-16,3-1-1 15,2 3 0-15,1 0 0 16,3 2 0-16,0 4 0 15,0-1 1-15,-4 3-1 16,-2-3 1-16,0 3 0 16,-6 0 0-16,-3-3 0 15,-3 3 0-15,-3-3 0 16,-6 3 0-16,-6-3 0 16,-3 0 0-16,-6-2 0 15,-6 0 0-15,-11-1-1 16,-7-2 1-16,-6 0 0 15,-5-5 0-15,-4-1 0 16,7-2 1-16,5 3-4 16,3 0 1-16,4 2-7 15,2-2 0-15</inkml:trace>
  <inkml:trace contextRef="#ctx0" brushRef="#br0" timeOffset="168194.5752">17665 7938 9 0,'0'-6'4'0,"0"-2"3"0,0 8-4 0,0-5 0 16,0 5 0-16,0 0 1 15,0 0 1-15,0 0-7 16,0 0 1-16,0 0 3 15,0 0 1-15,0 0-1 16,0 0 0-16,0 0-1 16,0 0 1-16,3-3 0 15,-3 3 1-15,0 0-2 16,0 0 1-16,0 0 0 16,3 3 0-16,-3 2-1 15,0 3 1-15,0 3-1 16,0 2 1-16,-3 3-1 15,-3-3 1-15,0-5-1 16,-3 3 1-16,0 2-2 16,0-3 1-16,-3 1 0 15,0 0 0-15,0-1-1 16,0-2 1-16,0 0-1 0,3-3 1 16,4 1-1-16,2-4 1 15,0 1 0-15,3-3 0 16,6 0 0-16,2 0 1 15,7 0-1-15,6 0 1 16,3 0-1-16,0 3 0 16,9 2 0-16,2 0 0 15,4 0-1-15,0 3 0 16,-1 0-1-16,4 3 0 0,-3-6-3 16,-1 3 1-16,-2-3-3 15,-3 3 1-15,-6-5-6 16,-4-3 1-16,-5 3 0 15,6-9 0-15</inkml:trace>
  <inkml:trace contextRef="#ctx0" brushRef="#br0" timeOffset="168571.5802">18075 7826 22 0,'3'0'11'0,"-3"6"-15"16,0-4 21-16,0 4-16 0,-3-1 0 15,0 5 1-15,0 4 0 16,0 2-2-16,-2 7 0 0,-1 4 2 16,0-1 0-1,-3 6 0-15,0 5 1 16,0-5-1-16,0 8 1 0,0-3-1 16,0 2 0-1,0-4-2-15,3-4 1 0,0 1-5 16,0-5 1-16,3-1-7 15,3-7 1-15</inkml:trace>
  <inkml:trace contextRef="#ctx0" brushRef="#br0" timeOffset="170296.905">19198 7855 3 0,'0'3'1'0,"6"-6"6"16,-6 3-10-16,0 0 7 15,0 0 0-15,0 0 2 16,0 0 1-16,0-2-8 16,0 2 1-16,0 0 5 15,0 0 0-15,5 0-2 0,1-3 1 16,0 3-1-16,3 0 1 15,0 0-2-15,3-2 1 16,3 2 0-16,3-6 1 16,6 6-2-16,0-2 1 15,2 4-1-15,4-4 0 16,0-1-1-16,0 3 0 16,-1-3-1-16,-5 1 1 0,3-4-1 15,-3 1 0 1,0 0 1-1,-7-1 1-15,1 1-2 16,-6 3 1-16,-3 2 0 16,-3-3 0-16,-6 3-1 15,0 0 1-15,-6-3-2 16,0 3 1-16,0 3-1 16,-3-3 1-16,0 0-1 15,0 0 0-15,1 3 0 16,-4-1 0-16,0 3 0 15,-3 1 1-15,0-1-1 16,-3 3 1-16,3-3-1 16,-3 3 1-16,3 3 0 15,-5-3 1-15,5 0-1 0,0 2 0 16,3 4 0-16,3-4 0 16,0 3 0-1,3 1 0-15,3-4 0 0,0 3 0 16,3 1 0-16,6-6 1 15,3-1-1-15,3 1 1 16,3 0-1-16,3 0 0 16,3-5 0-16,2 5 1 15,-2-5-1-15,3 2 1 16,0 0-1-16,0 3 0 0,-1 0 0 16,1 0 0-16,0 0-1 15,0 2 1 1,-3 1 0-16,0 2 0 0,-4 0 0 15,1 1 0 1,-3-4-1-16,-3 1 1 0,-3 2 0 16,0 0 0-16,-3 3 0 15,-3 0 0-15,-3 0 0 16,-3-3 0-16,0 3 0 16,-3 3 1-16,-6-6-2 15,0 0 1-15,-3 0 0 16,-3-2 0-16,-2-3 0 15,-7 0 0-15,3-3 0 16,-3 0 0-16,0-2 0 16,1 0 1-16,-4-1-1 15,3-2 0-15,0-2 0 16,3-1 1-16,1-2-2 16,5 5 1-16,3 0-3 15,3-6 0-15,3 4-7 0,3 2 1 16</inkml:trace>
  <inkml:trace contextRef="#ctx0" brushRef="#br0" timeOffset="239237.6462">11664 6961 8 0,'-9'-13'4'0,"15"13"-3"16,-6 0 4-16,0 0-5 15,0-3 1-15,0 3-1 16,0-5 0-16,-3 5-1 16,0-3 1-16,0 3 0 0,0 0 1 15,3-2-1-15,-3 2 1 16,0 0-1-16,0-3 1 16,0 3 0-16,0 0 0 15,0 0 0-15,0 0 0 0,0-3-1 16,0 3 1-1,0 3-1-15,0 2 0 16,0 1 1-16,0 2 1 16,0 5-1-16,0 0 1 0,0 8 0 15,0 0 1 1,0 1 0-16,0 4 0 0,-2 3-1 16,-1 0 0-16,0 6-1 15,0 4 1-15,0 1-2 16,0 5 1-16,-6 0-1 15,0 0 0-15,0-8 0 16,3-3 0-16,0-2-2 16,0-8 1-16,0 2-6 15,3-12 1-15</inkml:trace>
  <inkml:trace contextRef="#ctx0" brushRef="#br0" timeOffset="244207.8552">11470 7001 19 0,'3'-8'9'0,"9"5"-8"16,-6-2 12-16,3-3-13 15,3 0 1-15,6-2 0 16,3-1 0-16,6 0-2 0,5 3 1 15,7 3 0 1,6 0 1-16,-1-6-1 16,7 3 0-16,5 0 0 0,7 0 0 15,-1 1 0-15,4-1 1 16,2 2 0-16,1-2 0 16,8 3 0-16,4-3 1 15,5 0-1-15,0-2 1 16,1-4-1-16,2 6 1 15,0 6-2-15,-2-1 1 16,2-2-1-16,-6 0 1 16,3-1 0-16,7 1 1 15,-4 2 0-15,3 3 0 0,-5 0-1 16,5 0 0-16,0 0 0 16,-5 0 1-16,2 0-2 15,-9 0 1-15,1-2-1 16,-4-1 1-16,0-2-1 15,-8-1 1-15,-1-1-1 16,1 1 1-16,-4 4-1 16,-8 2 0-16,-4 2 0 15,4 1 0-15,-1 0 0 16,1 4 0-16,-6-4 0 16,5 0 0-16,1 2 0 15,-4-2 1-15,-8-3-1 16,0 2 1-16,-1 4 0 0,4-4 0 15,-1 4-1 1,-2-4 1-16,3 1-1 0,-4-3 1 16,4 2-1-1,3-2 1-15,-7-2-1 16,4-1 1-16,0-2-1 16,2 0 0-16,4-1 0 0,-1 4 0 15,-5-4 0-15,5 1 1 16,4 2-1-16,-6-2 0 0,-1 5 0 15,7-2 0 1,-1-1 0-16,4-2 0 16,-7-1 0-16,1 1 0 0,0 0 0 15,-4-1 0-15,-2-2 0 16,-1 3 0-16,4 3 0 16,6-1 0-16,-7 3-1 15,1 0 1-15,-1 3 0 16,7-1 0-16,-6 1 0 15,-1-1 0-15,1 1 0 16,2 0 1-16,1-3-1 16,0 0 0-16,-4 0 0 15,4 0 1-15,2-3-1 16,-2 0 0-16,-1 1 0 16,7-1 1-16,-3 1-1 15,-1 2 0-15,-2-3 0 16,2 3 1-16,7-3-1 15,-4 1 1-15,7-4-1 16,-1 4 1-16,-2-1-1 16,-4 3 1-16,1 0 0 15,-1 0 0-15,-2 3 0 0,-1-1 0 16,1 1-1-16,3 0 1 16,2 2-1-16,-2 0 0 15,-1-2 0-15,1-1 0 16,2 1 0-16,-5 0 0 15,-1-1 0-15,4 1 0 16,-4 0 0-16,1-3 1 16,-4 0-1-16,4 0 0 0,3 0 0 15,-10 0 1-15,1 0-1 16,2 2 0 0,1 1 0-16,-1 0 0 0,-2-1 0 15,0 1 0-15,5 5 0 16,-2-3 0-16,-1 0 0 15,1-2 1-15,3 0-1 16,2-3 0-16,-2 2 0 16,-4-2 0-16,7 6 0 15,-4-6 0-15,-2 5 0 16,-1-2 0-16,4-1 0 16,0 1 0-16,-1 2 0 15,-2-2 1-15,-1-1-1 16,1-2 0-16,-1 0 0 15,-2 0 1-15,0 0-1 16,-1 0 0-16,1 3 0 16,2 0 0-16,-5 5 0 15,-3 0 0-15,2 2-1 16,1-2 1-16,0-3 0 0,-4 3 0 16,1-2 0-16,2-1 0 15,7-2 0-15,-6 2 1 16,-4 0-1-16,4-2 1 15,3 2-1-15,-1-5 1 16,-2 3 0-16,-1-3 0 0,-2 0-1 16,3 0 0-16,-4 0 0 15,-2 0 1 1,-3 0-1-16,-4 2 1 16,1 1-1-16,0-3 1 0,3-3-1 15,-1 3 0-15,-2-2 0 16,0-1 0-16,2 3 0 15,-2 0 0-15,0-2 0 16,0-1 0-16,-4 3-1 16,-2 0 1-16,-3 0-1 15,-3 3 1-15,-7-3 0 16,7 2 0-16,-6 1-1 16,0-3 1-16,0 0-1 15,0 0 1-15,0 0-1 16,-4 0 1-16,1 0-1 15,-3 0 0-15,3 0 1 16,-6 0 0-16,0 2 0 16,-3-2 1-16,-6 0-1 15,9 0 1-15,-6 6-1 0,0-4 1 16,0 1-1-16,-3 2 1 16,0 1-2-16,0-1 1 15,0 0 0-15,3-2 1 16,-3 0-1-16,3-1 0 15,-3-2 0-15,3 3 1 16,0-1 0-16,0 1 0 16,-3-3 0-16,3 3 0 15,0-3-1-15,-3 0 1 16,3 0-1-16,-3-3 1 0,6 3-1 16,2 0 1-1,-2 0-1-15,3 0 1 16,-3-3-1-16,0 3 1 0,0-2-1 15,-3 2 0-15,3 2 0 16,-3-2 0-16,3 0-1 16,-3 0 1-16,0 3 0 15,3-3 0-15,0 3 0 16,0-1 0-16,0 4 0 16,0 2 0-16,3 2 0 15,0 3 0-15,0 1 0 16,0 2 0-16,-4 5 0 15,4-5 0-15,0 5 0 16,-3 3 0-16,0 2 0 16,0-2 0-16,0 2-1 15,0 3 1-15,-3 0 0 16,-3 1 0-16,6 1 0 0,-3-2 0 16,0 3 0-1,0-3 0-15,0 3 0 0,0 2 0 16,0-7 0-1,0-3 1-15,3 5-1 0,0-5 0 16,-3 2 0-16,3-2 0 16,-3-3 0-16,3 0 0 15,-3-8-1-15,0 3 1 16,-3 0-1-16,3-3 0 16,-3 6 1-1,0-6 0-15,0 0 0 16,0-2 0-16,3 0 0 15,-3-1 0-15,0-2 0 16,0 0 1-16,0 3-1 16,0-3 0-16,0-1 0 15,0 1 0-15,0-5 0 16,-3 0 0-16,3 2 0 16,-3-2 0-16,0-1 0 15,0-2 0-15,-3 3-1 16,6-3 1-16,-3 3 0 15,-3-3 0-15,6 0 0 16,-3 0 0-16,0 0-1 16,-3 2 1-16,0 1 0 15,-3 0 0-15,-6-3 0 16,6-3 0-16,-6 3 0 0,-3 0 0 16,-2 0 0-1,-4-5 0-15,-3 2-1 16,-3 3 1-16,3 0-1 0,-2-3 1 15,-1 1-2-15,-3-1 1 16,-3-2-1-16,-5-1 1 16,-4 4-1-16,0-4 1 15,1 1-1-15,-7 0 1 0,-2 2 0 16,-4-5 0-16,-8 0 0 16,-1 0 1-1,1 1-1-15,-1-4 0 0,4 3 0 16,-1 3 1-16,7 2-1 15,-1 3 1 1,0 0-1-16,1 3 1 0,2-1 0 16,1-2 0-16,-1 0 0 15,-5-2 0-15,5-4 0 16,-2 4 0-16,5-4 0 16,0 4 0-16,1-3 0 15,-1 2 0-15,6 0 0 16,4-2 0-16,-1 0 0 15,0-1 0-15,-2 1 0 16,5 0 0-16,0 0 0 16,-2-3 1-16,-4 2-1 15,0 1 0-15,1 2 0 16,2 3 0-16,3 0-1 0,7 3 1 16,-13 0 0-1,3 2 0-15,1 0-1 0,-1 1 1 16,-3-1 0-1,-5-3 0-15,-4 1-1 0,1-6 1 16,2 3-1-16,-6-2 1 16,7-1 0-16,5 3 0 15,4 0 0-15,2 0 1 16,0 0-1-16,0 3 1 16,-2-1-1-16,-4-2 1 15,0 0-1-15,1 0 0 0,-1 0-1 16,-5 0 1-16,5-2 0 15,3 2 0-15,4 0 0 16,2-3 0-16,-3 3-1 16,0-2 1-16,4-1 0 15,-4 0 0-15,3 1 0 16,4-4 0-16,-1 4 0 16,-3-4 1-16,-6 4-1 15,4-1 0-15,-4 0 0 16,-3-2 0-16,1 0-1 15,-7 0 1-15,4 2 0 16,2 0 0-16,3 1 0 16,1-1 0-16,-1 0 0 15,0 1 1-15,4-1-1 16,-1 0 0-16,0 3 0 16,-3-2 0-16,-2-1 0 0,-1 0 0 15,3 3-1-15,-2-2 1 16,-1 2 0-1,1-3 0-15,-1 3-1 0,6 0 1 16,1 3 0-16,-7-3 0 16,0 2-1-16,1 1 1 15,-1 0-1-15,0-1 1 16,-2 1 0-16,2-3 1 16,-6 0-1-16,7-3 0 15,-1 3 0-15,-6 0 0 0,4 0-1 16,-1-2 1-16,1 2 0 15,2-3 0-15,0 0-1 16,-2 1 1 0,-1-1 0-16,3-2 0 0,1 2 0 15,2-2 0-15,0 2 0 16,1-2 0-16,-1 2 0 16,3 1 0-16,4-4 0 15,2 4 0-15,-3-1-1 16,6 0 1-16,-5 3 0 15,-1-2 0-15,3-1 0 16,1-2 0-16,-1 2 0 16,3 1 0-16,-3-1 0 15,1 0 1-15,-1-2-1 0,0 2 0 16,0-2 0 0,1 2 0-16,-4 1-1 15,0-1 0-15,0 3 0 16,1 3 1-16,2-1-1 15,0-2 0-15,3 0 0 16,1 3 1-16,-4-6 0 0,0 3 1 16,0-2-1-16,1 2 1 15,-1 0-1-15,3 0 0 16,0 0 0-16,-5 0 0 16,2 0-1-16,-6 2 1 15,4 1 0-15,-1 0 0 0,-3-1-1 16,0 1 1-16,-2 0 0 15,-1-3 0 1,3 2-1-16,4 4 1 0,-7-6 0 16,6 2 0-16,1 3-1 15,-4-5 1-15,0 0 0 16,0 0 0-16,-5 0 0 16,-1 3 0-16,1-3 0 15,-1 0 0-15,0 0 0 16,4 3 0-16,-1-3 0 15,-3 0 0-15,1 0 0 16,2 0 0-16,-3-3 0 16,1 3 0-16,-4-5 0 15,0 0 0-15,-2 2 0 16,2 3 0-16,-2-3 0 16,-4 1 0-16,3 2 0 15,1-3 0-15,-4 3 0 16,4-3 0-16,-4 3 0 15,9-2 0-15,1 2 0 16,2 0 0-16,0 2-1 0,-2 1 1 16,2-3-1-16,0 0 1 15,-2 0-1-15,-1 3 1 16,-3-3 0-16,4 0 0 16,5-6 0-16,0 4 0 15,4 4 0-15,-1-4 1 0,3 2-1 16,-2 0 0-16,2 0-1 15,0 0 1-15,0 2-2 16,-2 1 1 0,-1 0 0-16,0 2 0 0,-3-2 0 15,4-1 0-15,2 3 0 16,0-2 1-16,3 2 0 16,1-2 0-16,-1 2 0 15,-3-2 0-15,0 0-1 16,4-1 1-16,-4 1 1 15,3 0 0-15,-3-1-1 16,1 1 0-16,-1 0 0 16,0-1 0-16,0 1 0 15,4 2 0-15,-4 0-1 16,0 3 1-16,-5 0-1 16,2 0 1-16,0 0-1 15,-3 0 1-15,4 0-1 0,-1 0 0 16,-3 0 0-1,1-3 1-15,-1 1-1 0,3-1 0 16,3 3 0-16,1 0 1 16,-1 0-1-16,0 0 1 15,-3-3-1-15,7 0 1 16,-1-2 0-16,3-1 0 16,3 4-1-16,1-1 1 0,-1-2 0 15,0-6 0 1,3 3-1-16,-3 3 1 15,0-6 0-15,4 3 1 16,-1 0-1-16,0 0 0 0,3 5 0 16,0-5 1-16,3 3-1 15,0-6 1-15,4 3-1 16,-1 0 0-16,0-5 0 16,0 5 1-16,3 0-1 15,0-3 0-15,3-2 0 16,0 2 1-16,0 6-2 15,3-11 0-15,3 11-6 16,6-1 0-16</inkml:trace>
  <inkml:trace contextRef="#ctx0" brushRef="#br0" timeOffset="245169.3553">20710 8022 2 0,'-6'-16'1'0,"6"-2"-2"0,0 12 2 15,0 6 8 1,56-18-9 0,-112 31 1-16,56-13 0 0,0 0-4 15,0-2 0 1</inkml:trace>
  <inkml:trace contextRef="#ctx0" brushRef="#br0" timeOffset="245967.2161">20629 7972 13 0,'-3'-13'6'0,"9"10"-15"16,-3-2 12-16,-3 5-3 16,0 0 1-16,3-6 3 15,0 1 1-15,3 0-4 16,0 2 0-16,3-2 2 16,0 5 0-16,0-3 0 15,0 1 0-15,-3-4-2 16,0 6 0-16,0-2-1 15,0-1 0-15,0 0 0 16,0 3 0-16,-3 0 0 16,5-2 1-16,-5 2 0 0,-3 0 0 15,6-3 0-15,-3 0 0 16,0 1 0-16,-3 2 1 16,0 0-1-16,3-3 1 15,-3 3-1-15,0 0 1 16,0 0-1-16,-3 5 0 15,0 1 0-15,-3-1 0 16,0 6 1-16,-2 5 0 16,-1 2 0-16,3-2 0 0,0 0 0 15,0 5 0-15,-3 5-1 16,3 1 1-16,0-1-2 16,-3 9 1-16,3 2-1 15,0 0 1 1,3-3-1-16,0 1 0 0,3-6 0 15,6-3 0-15,0-2 0 16,3-3 0-16,3-8 0 16,6-2 0-16,3-6 0 15,5-5 0-15,-2-2 0 16,3-4 0-16,0-2 0 16,-3-2 0-16,-1-1 0 15,-2-2 0-15,0-3-1 16,-3 0 1-16,-3-2 0 15,-3-3 0-15,-3 2-1 0,-6 0 1 16,-3 4-2 0,-3-1 1-16,-3 0-1 15,-3 3 1-15,-6 2-1 0,-3 6 1 16,-3 2 0 0,0 6 0-16,0-1 0 0,1 12 1 15,-1 4 0-15,0 3 1 16,3 0-1-16,3 9 0 15,6-7-3-15,3 4 1 16,3-6-5-16,15-2 0 16</inkml:trace>
  <inkml:trace contextRef="#ctx0" brushRef="#br0" timeOffset="246898.0598">21874 8022 26 0,'0'-5'13'0,"8"-3"-18"16,-5 0 21-16,0 8-15 16,6-3 0-16,0 3 2 15,3-2 0-15,3-4-3 16,6 4 0-16,3 4 2 15,2 1 1-15,1-3-2 16,6 3 1-16,3-3-2 16,2 0 0-16,1-3-1 15,-3 0 0-15,-3-2 0 16,-1 2 1-16,-2 1 0 16,-3 2 0-16,-3 0 0 15,-6 0 1-15,-7 2-1 0,1-2 0 16,-3 8 1-16,-3 0 0 15,-6 0-1-15,-3 6 1 16,-6-1-1-16,3 3 1 16,0 2-1-16,-2 1 1 15,-1-1 0-15,-3 1 0 0,6 7-1 16,-6 1 0 0,0 4 0-16,0-2 1 15,3 3-1-15,0-3 1 0,0 0-1 16,3-2 0-16,0-3 0 15,0 2 0-15,3-7 0 16,0-3 0-16,0-3-1 16,3-5 1-16,0 0-2 15,0 0 1-15,0 0-5 16,3-3 0-16,3 3-3 16,-6-6 0-16</inkml:trace>
  <inkml:trace contextRef="#ctx0" brushRef="#br0" timeOffset="247963.4699">21135 6752 12 0,'0'0'6'0,"0"0"-3"15,0 0 4-15,0 0-6 16,0 0 1-16,0 0 1 16,0 0 0-16,0 0-4 15,0 0 1-15,0 0 2 16,0 0 0-16,0 0-1 15,0 0 1-15,0 0-1 16,0 5 0-16,0-2 0 16,0 0 1-16,0 7-1 15,3 4 1-15,3 4-1 0,0 6 0 16,6 5 0 0,-3 3 0-16,0 2 0 15,0 3 0-15,-3 0-1 0,0 8 0 16,0 0 0-16,0 5 0 15,-3 6 0-15,0-3 0 16,-3 5 0-16,3-5 0 16,-3-8 0-16,0-3 0 15,0 1 0-15,0-4 0 0,0-4 0 16,0-6 1 0,3-5-1-16,0-3 1 15,0 5-2 1,0-4 1-16,0-9-5 15,-3 0 1-15,5-2-3 16,1-11 0-16</inkml:trace>
  <inkml:trace contextRef="#ctx0" brushRef="#br0" timeOffset="249057.1252">19814 6750 7 0,'3'2'3'0,"3"-10"1"0,-6 8-1 0,0 0-2 15,0 0 1 1,0 0 2-16,0 0 0 0,0 0-4 15,3 0 0 1,0 3 2-16,0 0 1 0,0 4-1 16,-3-7 1-16,3 3-2 15,0 2 1-15,-3 3-1 16,3 6 0-16,-1-1 0 16,4 5 1-16,0 3-1 15,0 6 1-15,0 2-2 16,-3 5 1-16,0-2 0 15,0-3 0-15,0 6-1 16,6-4 1-16,-6 1-1 16,0-3 1-16,3 6 0 15,-3-1 0-15,3 0-1 16,0 1 1-16,-3 5-1 16,3-9 0-16,0 4 0 15,0-4 0-15,0 4 0 16,0-9 0-16,0 3 0 15,0 1 0-15,0-1 0 16,-1 0 1-16,4-3-1 0,0-2 1 16,-3 0 0-16,0 0 0 15,0-1-1-15,-3 7 0 16,0-7 0-16,0 1 0 16,-3-11-2-16,0 3 1 15,0-5-5-15,-3-3 0 16,-3-8-2-16,-3-11 1 0</inkml:trace>
  <inkml:trace contextRef="#ctx0" brushRef="#br0" timeOffset="249945.8557">18242 6646 9 0,'-6'3'4'0,"18"21"-5"16,-9-19 4-16,3 3-4 0,0 3 1 16,0-3 3-16,0-1 0 15,0 4-1-15,0 0 1 16,0-1 1-16,0 9 1 16,3 2-1-16,0 5 1 15,-1 3-3-15,1 3 1 0,0 5-3 16,-3 3 1-1,3 0 0-15,-3 5 0 0,0-3-1 16,3 0 1-16,0 3 0 16,0 6 0-16,-3-1 0 15,0-3 0-15,-3 1-1 16,0-8 1-16,0-1-1 16,0-4 0-16,0-1 0 15,0 1 0-15,-3-9-4 16,0-2 0-16,0-6-4 15,3-2 1-15</inkml:trace>
  <inkml:trace contextRef="#ctx0" brushRef="#br0" timeOffset="250723.1465">16420 6705 13 0,'0'-6'6'0,"0"4"-5"0,0 2 7 15,0 2-7-15,0 4 1 16,0 1 1-16,0 4 0 16,3 5-3-16,0 13 0 0,0 8 3 15,3 8 0-15,3 0-1 16,0 5 1-16,0 6-2 16,0 10 1-16,3 3-1 15,-3 0 1-15,0-1-2 16,0-7 1-16,0 0-1 15,0-5 1-15,0-3-3 16,-1-8 1-16,-2-8-6 16,3-8 0-16</inkml:trace>
  <inkml:trace contextRef="#ctx0" brushRef="#br0" timeOffset="251462.1097">14605 6808 13 0,'-12'-11'6'0,"15"-2"-1"16,-3 13 4-16,0-5-9 0,0 5 0 15,0 0 0-15,0 0 1 16,0 0-1-16,3 2 0 15,0 4 1-15,0 1 0 0,0 4 0 16,3 13 1 0,3 0-1-16,-3 7 1 15,2 9-1-15,-2 0 1 0,3 10-1 16,0 0 0-16,0 11 0 16,3 0 1-16,0 3-1 15,0 7 1-15,-3-7-1 16,0-4 0-16,0-1-2 15,0-4 1-15,-3-10-7 16,0-5 0-16</inkml:trace>
  <inkml:trace contextRef="#ctx0" brushRef="#br0" timeOffset="252347.5218">12893 6707 11 0,'0'-5'5'0,"3"2"-2"0,-3 3 2 0,3 3-3 16,0 0 0-1,-3 2 2-15,0 3 0 0,0 0-5 16,0 0 1-16,0 8 3 15,3 13 0-15,0 2-1 16,0 9 1-16,3 2-1 16,-3-2 0-16,0 2-1 15,0 9 0-15,0-9 0 16,3 3 0-16,0 5 0 16,0 3 0-16,0 3 0 15,0-1 0-15,0-4 0 16,-3-6 0-16,0-3-2 15,-3-8 1-15,0-2-3 16,0-8 1-16,0-6-6 16,3-4 1-16</inkml:trace>
  <inkml:trace contextRef="#ctx0" brushRef="#br0" timeOffset="269463.9293">14923 7099 5 0,'0'-6'2'0,"3"12"0"16,-3-6 3-16,0 0-4 16,0 0 0-16,0 0 1 15,0 0 0-15,0 0-2 16,0 0 1-16,6-6 1 16,0 6 1-16,0-2 0 0,0-1 0 15,0 3-1-15,0-2 1 16,3-4-2-16,3 9 1 15,0-6-1-15,3 3 1 16,2-5-1-16,1 2 1 16,0-2-1-16,0-3 0 15,0 3 0-15,0-1 0 16,-3 1-1-16,-1 3 1 0,-2-1-1 16,-3 3 1-1,0 0-1-15,-3-3 1 0,0 3-1 16,-3 3 1-16,-3 2-3 15,-3 0 1-15,0 3-6 16,3 0 1-16</inkml:trace>
  <inkml:trace contextRef="#ctx0" brushRef="#br0" timeOffset="270556.8173">15560 6900 16 0,'-6'-8'8'0,"15"8"-8"16,-9 0 8-16,3-5-9 15,-3 5 1-15,0 0-1 16,3-5 0-16,0 0 2 15,0-1 0-15,3 4-1 16,0-6 1-16,0 8 0 16,0 0 0-16,0 0 0 15,0-3 1-15,0 0-2 0,0 3 1 16,3 6-1 0,0-4 1-16,0 4-1 15,2-1 1-15,1 0-1 16,0 0 1-16,0 1 0 0,0-1 0 15,-3 6 0-15,0-1 0 16,0 3 0-16,-3 3 0 16,-3 0-1-16,0 0 1 0,-3 0-1 15,-3 5 1 1,-6-2-1-16,-3-9 1 16,-3 3-1-16,-3 1 1 0,-3-1-1 15,-2 3 1 1,2-3-2-16,0-2 1 0,0-3 0 15,3-1 0-15,3-1 0 16,0-1 1-16,6-2-1 16,4-1 1-16,-1-2-1 15,6 0 1-15,3-2-1 16,3-1 1-16,2 0-1 16,-2 3 1-16,3 0-2 15,0 0 1-15,3 0 0 16,0 3 0-16,3 0-1 15,0 2 1-15,0-2 0 16,3 2 0-16,2-2 0 16,-5 5 1-16,0-1-1 15,0 4 0-15,-3-3 0 16,-3 3 0-16,-3-1 0 16,-3 9 0-16,-3-6 0 0,0 3 0 15,-3 0 0 1,-6-3 0-16,0-3 0 0,-3 1 0 15,-3-6 0-15,-3 6 1 16,-3-3-1-16,1 0 0 16,-4 0 0-16,-3-3 1 15,0-2 0-15,-2 2 0 0,-1-2-1 16,3 2 1 0,0 0-2-16,0 3 1 15,4 5-7-15,-1 1 0 16,3 1-1-16,6-12 0 0</inkml:trace>
  <inkml:trace contextRef="#ctx0" brushRef="#br0" timeOffset="279519.634">17200 6943 7 0,'-3'2'3'0,"-6"-7"-4"0,9 5 4 16,-3-3-3-16,3 1 1 15,-3-1 0-15,0 0 0 16,0 3-2-16,1 0 1 0,2 0 1 15,0 0 0 1,0 0 0-16,0 0 0 0,0 0 1 16,0 0 0-16,0 0 1 15,0 0 0-15,0 0-1 16,2 0 1-16,4 3-1 16,-6-3 0-16,6 0-1 15,-6 0 0-15,3-3-1 16,-3 3 1-16,0 0-1 15,3 3 1-15,-3-3-1 16,3-3 1-16,-3 3 0 16,6-2 0-16,-3 4-1 15,-3-2 1-15,3 0-1 16,3 0 1-16,-3 3 0 16,3-3 0-16,0-3 0 15,0 3 0-15,0 0 0 16,3-2 0-16,0-3 0 15,-3 2 1-15,3 3-2 16,0-3 1-16,3 3-1 0,-4-2 1 16,1 2-1-16,0-3 0 15,3-5 0 1,0 5 1-16,3-2-1 0,-3 0 0 16,0 2 0-16,0-2 1 15,0 2-1-15,3-2 0 16,-1 2 0-16,4 1 0 15,0 2 0-15,0 2 0 0,0 4-1 16,0-4 1-16,0 1 0 16,-1 2 0-16,-2 0 0 15,0 3 0-15,-3 0 0 16,0 0 1-16,-3 0-1 16,-3 5 1-16,-3 1-1 15,-3 1 1-15,-3 1-1 16,-6 3 0-16,-3 2 0 15,-6-5 1-15,-3-6-1 16,1 1 0-16,-4 0 0 16,3-1 0-16,-6 1 0 15,0-1 1-15,1-2-1 16,-1 0 1-16,0-2-1 16,0-1 0-16,9 0 0 15,3-2 0-15,4-1-1 16,2 1 1-16,3 0-1 15,3-1 1-15,6 1-1 16,3-3 1-16,3 0 0 16,2 0 0-16,4-3 0 0,3 3 0 15,0 0 0-15,-3 3 0 16,0 0 0-16,0 2 0 16,0-2 0-16,-1 2 0 15,-2 0 0-15,-3 3 0 16,0 0 0-16,-3 0 0 15,-3 0 0-15,-3 3 1 16,-3 2-1-16,0 0 0 0,-3 0 0 16,0 3 0-1,-6-3 0-15,0 1 1 0,-2-1-1 16,-4-3 0 0,-3 1 0-16,-3 0 0 0,-3 2 0 15,3-3 1-15,-2 1-1 16,-1 0 1-16,-3-4 0 15,-3-1 0-15,-2-1 0 16,2-2 0-16,-3 2-1 16,0 0 1-16,1 3-1 15,5-2 0-15,0 1-4 16,-3 4 1-16,10 8-6 16,5-6 1-16</inkml:trace>
  <inkml:trace contextRef="#ctx0" brushRef="#br0" timeOffset="281034.4223">21513 7086 18 0,'0'-3'9'0,"9"3"-7"0,-6-5 10 15,3-1-10-15,-6 6 0 16,6-2 1-16,3-4 0 0,-3 1-4 16,3 2 0-1,0-2 3-15,6 5 0 16,-3-5-2-16,0 0 1 0,2 5-1 16,4-3 1-16,0 0-1 15,3 1 1-15,3 2-1 16,3-3 1-16,-1 3 0 15,1 3 0-15,-3-3-1 16,0 2 1-16,3 1-1 16,-1 2 1-16,-2 0 0 15,0 3 0-15,3-2-1 16,-9-1 1-16,-3 0 0 16,2 1 0-16,-11-1-1 15,-6 0 1-15,-6 0-1 16,-8 3 0-16,-4 0 0 15,0 0 1-15,-3-2-1 16,-3 2 0-16,0-3 0 16,-2 3 0-16,2 0 0 0,0 0 1 15,3-3-1-15,3 3 0 16,3 0-1-16,3 0 1 16,4-3-1-16,5 3 1 15,6-3-2-15,5 1 1 16,7-1 0-16,3 0 0 15,3 3-1-15,0 0 0 16,6 3 1-16,-1-1 1 16,4 1 0-16,3 2 0 0,-3-2 0 15,-3 4 0 1,-1 1 0-16,-5-2 0 16,-3-1 0-16,-6 0 0 15,-6-2 0-15,-3-1 1 0,-6-2 0 16,-9 3 1-16,-6-3-2 15,-6 0 1-15,-8-3 0 16,-1-2 1-16,0-6-1 16,-3 6 1-16,-2-1-1 15,2 1 0-15,0-1-2 16,3 4 1-16,-2 7-9 16,-1 3 1-16,0-3-1 15,7-10 0-15</inkml:trace>
  <inkml:trace contextRef="#ctx0" brushRef="#br0" timeOffset="286771.2951">13286 7093 9 0,'0'-2'4'0,"3"10"-5"15,-3-8 5-15,0 0-4 16,0 0 1-16,0 0 0 16,0 0 0-16,0 0-1 15,0 0 0-15,0 0 1 16,0 0 0-16,0 0 1 16,0 0 0-16,0 0 0 15,0 0 0-15,0 0 0 16,0 0 0-16,3 0 0 0,0-3 0 15,0 3-1-15,3 0 0 16,0-3-1-16,0 3 1 16,0 0 0-16,3 0 0 15,3 3 0-15,3-3 0 16,-1-3-1-16,1 3 0 0,0 0 0 16,0 0 1-16,0 0-1 15,-3-2 0 1,0 4 0-16,3-4 1 0,3 2 0 15,-1 2 0-15,1-2-1 16,3 3 1-16,-3-3-1 16,-3 0 1-16,-3 0-2 15,-3 0 0-15,-3 3-5 16,0-3 0-16,0 2-1 16,-3 1 1-16</inkml:trace>
  <inkml:trace contextRef="#ctx0" brushRef="#br0" timeOffset="288121.0527">13873 6948 10 0,'0'5'5'0,"5"-13"-5"15,-5 8 7-15,0 0-7 0,3-5 0 16,3 2 1-16,0-2 0 16,0 0-1-16,0 0 1 15,0-1 1-15,3 4 0 16,0-4 0-16,-3 4 0 0,3 2-1 16,-3 0 1-1,0 2-1-15,0-2 1 16,6 3-1-16,-3 0 0 0,3 5-1 15,-1-1 1-15,1 1 0 16,0 0 0-16,-3 0-1 16,-3 5 1-16,0-2 0 15,0 2 0-15,0 6-1 16,0-3 1-16,-3 0-1 16,-3-6 1-16,0 3-1 15,-3-2 1-15,0 0 0 16,-3 2 0-16,3-3-1 15,-3 1 1-15,0-3-1 16,0 2 1-16,0-4-1 16,-3 2 0-16,0-6 0 15,0 4 0-15,1-4 0 16,-1 4 0-16,-3-4 0 16,-3 4 0-16,6-1 0 0,-3 0 1 15,0 0-1 1,0 3 0-16,0-2 0 0,-3 2 0 15,0 2-1-15,1 3 1 16,-1 3 0-16,0 3 0 16,3-6 0-16,0 0 0 15,3-2 0-15,0-1 0 16,3 1 0-16,0-3 0 0,0-5 1 16,3-1 0-16,0 3 0 15,3-2 0 1,0 0 0-16,0-3 0 15,0 0 0-15,0 2 0 0,0-2-1 16,0 0 0-16,0 0 1 16,0 0 0-16,3 3 0 15,-3-3 0-15,3 0-1 16,0-3 1-16,3 3 0 16,0 0 0-16,0-2-1 15,0-1 0-15,0-2 0 16,3 0 1-16,3 2-1 15,0 0 0-15,3 1 0 16,0-4 0-16,-1 4 0 16,1-4 0-16,0 1 0 15,0 2 0-15,0 1-1 16,0 2 1-16,3 0 0 16,0 2 0-16,-1 1 0 15,4 0 0-15,3 2 0 16,-3-5 0-16,-3 3 0 0,0-3 0 15,-6 2 0-15,-4 1 0 16,-2 2-1-16,-6-2 0 16,-6 2-3-16,1 3 1 15,-4 0-6-15,-9 0 1 16</inkml:trace>
  <inkml:trace contextRef="#ctx0" brushRef="#br0" timeOffset="302655.09">20260 7009 12 0,'0'-8'6'0,"0"16"-5"15,0-8 7-15,0-8-7 0,0 3 0 16,0 5 0 0,0-6 0-16,0 6-1 15,0 0 0-15,0-5 1 0,0 5 0 16,0 0 0-16,0 0 0 16,0 0 1-16,0 0 0 15,3-3 0-15,0 1 0 16,0-1 0-16,0 0 0 15,0 1 0-15,3-1 1 0,-3-2-1 16,3 0 0 0,0-1-1-16,3 1 0 15,3 0-1-15,-3 2 1 16,3 0-2-16,0 3 1 0,-1 0 0 16,1 0 0-1,0 0 0-15,0 0 0 0,3 0-1 16,0 3 1-16,0 0 0 15,3-1 0-15,0 1 0 16,-4 0 1-16,4 2 0 16,-3 0 0-16,0-2 0 15,-3 5 1-15,-3 0-1 16,3 0 0-16,-6 2 0 16,0 6 0-16,-3 0-1 15,-3-3 1-15,0-2-1 16,0-1 0-16,-6 1 0 15,0 0 1-15,0-1-1 16,-3 3 0-16,0-2 0 16,0 2 0-16,0 0 0 15,0 1 0-15,-3-1 0 16,0 0 0-16,-3-2 0 0,-2 2 0 16,-1-3-1-16,0 4 1 15,-3 2 0-15,0-1 0 16,3-4 0-16,3 0 0 15,1-3 0-15,2 2 0 16,0-5 0-16,0 3 0 16,3-2 0-16,3-1 1 0,3 0-1 15,0 1 0-15,3-4 0 16,0 1 1-16,3-3 0 16,3 2 0-16,0-2 0 15,0 0 1-15,6 3-1 16,-3-6 0-16,3 3 0 15,-1-2 1-15,1-1-1 16,3 1 0-16,0-1 0 16,0-2 0-16,3-1-1 15,-3 1 1-15,0 5-1 16,0 0 1-16,2 0-1 16,4 3 1-16,0-3-1 15,3 0 0-15,0-3 0 16,-3 3 0-16,-4-3 0 15,-2 1 1-15,0 2-1 16,-3 0 1-16,0 2-1 16,0-2 1-16,0 3-1 0,0 0 1 31,-3 2-3-31,-3 3 1 16,-3 2-10-16,-3 6 0 15</inkml:trace>
  <inkml:trace contextRef="#ctx0" brushRef="#br0" timeOffset="321663.6237">18692 7178 7 0,'-6'0'3'0,"9"3"2"15,-3-3 3-15,0 0-7 16,0 0 0-16,0-3 2 16,0 1 0-16,-3-4-3 15,3 4 1-15,-3-1 1 16,3 0 1-16,-3 1-1 15,0 2 1-15,3 0-2 0,0 0 1 32,9-6-1-32,-3 4 1 15,0-1-2-15,2 0 1 16,1 3 0-16,3-2 0 16,0-1 0-16,3-2 0 15,0 2 0-15,-3-2 0 16,3 2-1-16,0 1 1 0,0-1 0 15,-1 0 0-15,4 1-1 16,-3-1 0 0,0-2 0-16,0 2 0 0,-3 0 0 15,-3 1 0-15,-3-1-1 16,-3 3 1-16,-3 0-5 16,0 0 1-16,0 3-3 15,0-1 0-15</inkml:trace>
  <inkml:trace contextRef="#ctx0" brushRef="#br0" timeOffset="323389.4757">19147 7004 2 0,'0'0'1'0,"3"-3"2"0,0 6-6 16,-3-3 4-16,0 0 0 0,0 0 2 15,0 0 0-15,0 0-3 16,6-3 0-16,-6 3 2 16,3-3 1-1,-3 3 0-15,3-5 0 0,0 5 0 16,-3 0 0-16,3-5-1 16,0-1 1-16,0 1-1 15,0 2 1-15,3-2-2 16,0-3 0-16,3 0 0 15,2 3 1-15,-2 0-1 16,3-1 1-16,0 1 0 16,-3 0 0-16,0 0-1 15,0 2 0-15,0 3-1 16,3 3 1-16,-3-1-1 16,3 3 1-16,0 1-1 15,-3-1 0-15,-1 0 0 16,1 1 1-16,0 2-1 15,-3 2 1-15,0 1-1 16,0 2 1-16,-3 3-1 16,-3-3 1-16,0-2 0 0,0-1 0 15,0 1 0-15,-3-3 0 16,0 2 0-16,0 1 1 16,0-1-1-16,-3 1 0 15,0 0-1-15,0-1 1 16,0 1-1-16,0-1 1 0,1 1-1 15,-4 0 0-15,3-3 0 16,0 2 0-16,0 1 0 16,0-1 0-16,-3-2-1 15,0 0 0-15,0 0 0 16,-3 3 0-16,0-3 0 16,0 2 0-16,0 3 0 15,0 1 0-15,4-1 1 16,-1-5 0-16,0 0 0 15,3 0 0-15,0 0 0 16,0 0 0-16,0-1 1 16,0-1 0-16,3-1-1 15,0-2 1-15,3-1 0 16,0 1 1-16,0 0-1 16,-3-3 0-16,3 2-1 15,0-2 1-15,0 0-1 16,0 0 1-16,3 0-1 0,-3 0 1 15,0 0 0-15,0 0 0 16,3 3 0-16,-3-3 0 16,0 0 0-16,0 0 1 15,0 0-2-15,0 0 1 16,0 0-1-16,0 3 1 16,0-6-1-16,0 3 1 15,0 0-1-15,0 0 1 16,0 0-1-16,0 0 1 0,3 0-1 15,0-3 1 1,-3 3 0-16,6 0 0 0,-6 0 0 16,0-5 0-16,3 5-1 15,-3 0 1-15,3 0-1 16,-3 0 0-16,6 0 0 16,-6 0 1-16,6 0-1 15,0-3 0-15,0 6 0 16,3-3 0-16,-1-3-1 15,4-2 1-15,0 2 0 16,0 1 1-16,0 2-1 16,-3-3 0-16,3 0-1 15,0 3 1-15,3 3 0 16,0-3 0-16,5 0 0 16,1 3 0-16,3-1 0 15,-3-2 0-15,-3 0 0 16,0 3 1-16,-1-3-1 0,-2 0 1 15,-3-3-1 1,-3 6 1-16,-3-3-1 0,-3 0 1 16,-3 0-2-16,0 3 0 15,0-3-4-15,-3 2 1 16,0 4-8-16,-3-1 0 16</inkml:trace>
  <inkml:trace contextRef="#ctx0" brushRef="#br0" timeOffset="329408.1066">12027 7101 7 0,'0'0'3'0,"0"-5"-1"0,0 5 4 16,0 0-5-16,0 0 1 0,0 0 0 16,0 0 0-1,3 0-2-15,0-3 0 0,3 3 2 16,0-2 1-16,0 2-1 16,0 0 0-16,3 2 0 15,3 1 0-15,3-3 0 16,-1 0 0-16,7-5-1 15,3 0 1-15,3 2-1 16,0 3 0-16,-4 0-1 16,-2-3 1-16,-3 3-1 15,3 3 0-15,-6 0-1 16,-3-6 1-16,-3 6-4 16,-3-1 1-16,0-2-3 15,-3 5 1-15</inkml:trace>
  <inkml:trace contextRef="#ctx0" brushRef="#br0" timeOffset="330659.2735">12021 7112 4 0,'0'0'2'0,"0"-5"3"0,0 5-3 16,0 0-1-16,0 0 0 16,0 0 1-16,0 0 0 15,0 0-2-15,0 0 0 16,0 0 3-16,0 0 0 16,3-3-1-16,-3 3 1 0,0 0-1 15,0 0 0-15,0 0-1 16,0 5 1-16,3 1-1 15,-3 2 1-15,3 0-1 16,-3 2 0-16,0 3 0 16,0 3 0-16,0-3 0 15,0 1 0-15,0-1-1 16,0 0 1-16,0-2-2 16,0-1 1-16,0-4 0 15,0-4 1-15,3 1-1 16,0 2 1-16,0-2-1 15,0-6 1-15,3-5-1 0,0 8 1 16,0-5-1 0,3 2 1-16,0-2-1 0,-3 2 1 15,3-2-1 1,-1 2 1-16,1-2-1 0,0 2 1 16,3 1-1-16,0 2 0 15,0-3 0-15,0 3 0 16,3-2-1-16,-3 2 1 15,3 0 0-15,0 2 0 16,-4 1 0-16,4 2 0 0,-3 3 0 16,3-3 0-16,-3 6 0 15,-3-6 1 1,-3 6-1-16,0-1 0 0,0 1 0 16,-3 0 1-16,-3-1-1 15,0 3 0-15,-3-2 0 16,-3 0 0-16,0-1 0 15,-3 3 1-15,3-2-1 16,-3 2 0-16,-6 0 0 16,3 1 0-16,-3-4 0 15,1 1 0-15,-4-1 0 16,0 1 0-16,-3 0 0 16,0-1 0-16,0 1 0 15,0-1 1-15,4-2-1 16,-4 3 0-16,0-6 0 15,0 0 0-15,-3-7 1 16,0 2 1-16,4 2-1 16,-1-2 0-16,-3 8 1 15,3-2 0-15,-3-1-2 0,0 0 1 16,4 0-7 0,2 3 0-16,3 6-3 0,3-6 1 15</inkml:trace>
  <inkml:trace contextRef="#ctx0" brushRef="#br0" timeOffset="334682.2297">14929 6376 8 0,'3'-2'4'0,"-3"-17"-2"15,0 19 5-15,0-5-6 0,0 0 0 16,0-1 0-16,0 6 0 16,0 0 0-16,0 0 0 15,3 3 1-15,0 2 0 16,3-2 0-16,3 2 1 15,3 3 0-15,0 3 0 0,3-1-1 16,3 1 0 0,-1 5 0-16,1-3 0 0,0 0-1 15,0 8 0-15,0-5-1 16,-3 3 1-16,0 2-3 16,0 0 1-16,2-2-4 15,4-3 1-15,3-6-3 16,0 1 1-16</inkml:trace>
  <inkml:trace contextRef="#ctx0" brushRef="#br0" timeOffset="335054.4394">15146 6337 10 0,'-2'-8'5'0,"2"5"-5"0,0 3 5 16,0 3-6-16,-3-3 1 0,0 5 1 15,0 0 1 1,0 6-1-16,0 0 1 0,0 2 0 16,3 3 1-16,-3 0-1 15,0-1 1 1,0 1-2-16,-3-2 1 16,3 1-4-16,-3-1 1 0,0-6-4 15,0 5 1-15,0-3 0 16,-3-2 0-16</inkml:trace>
  <inkml:trace contextRef="#ctx0" brushRef="#br0" timeOffset="335415.4662">14888 6461 21 0,'8'-24'10'0,"31"16"-15"0,-24 3 23 0,6-3-19 16,3 3 1-16,-1-3 0 15,-2-3 0-15,3 9 0 16,-3 4 1-16,-3 4-7 16,0 4 1-16,-6 3 0 15,0-10 1-15</inkml:trace>
  <inkml:trace contextRef="#ctx0" brushRef="#br0" timeOffset="339305.0128">13480 6316 8 0,'-3'-8'4'0,"0"2"-2"0,3 6 5 0,-3-2-4 15,0 2 0 1,-3-3 1-16,0 3 1 15,0 0-7-15,0 5 1 0,3-2 3 16,3 2 0 0,3 1-1-16,6 4 1 0,3 1-1 15,3 2 0-15,5 6 0 16,1-1 1-16,6 3-1 16,-6 0 0-16,0-5-2 15,-3 3 0-15,-4-3-5 16,1-3 0-16</inkml:trace>
  <inkml:trace contextRef="#ctx0" brushRef="#br0" timeOffset="339649.1137">13661 6297 9 0,'-9'13'4'0,"0"-10"-1"0,6 2 1 15,0 1-3-15,-3 4 1 16,3 1 1-16,-3 5 1 0,1-3-5 15,-1 5 1-15,3 1 2 16,0-3 0-16,-3 0-1 16,0-1 0-16,0-1-2 15,0 2 1-15,0 2-4 16,-3-2 0-16,0 0-1 16,0 0 1-16</inkml:trace>
  <inkml:trace contextRef="#ctx0" brushRef="#br0" timeOffset="340011.5777">13298 6488 17 0,'12'-19'8'0,"15"-7"-11"0,-18 20 17 15,3 1-15-15,-1 0 1 16,4-3 1-16,3 3 1 15,0-1-2-15,3 1 1 16,0 0 0-16,3 2 1 16,-1 3 0-16,-2 0 0 0,3 3-4 15,-6 2 1-15,-6 0-5 16,-3 3 1-16</inkml:trace>
  <inkml:trace contextRef="#ctx0" brushRef="#br0" timeOffset="342063.2387">18709 6281 8 0,'3'-8'4'0,"-6"-8"1"15,3 16 4-15,3-8-6 16,0 6 0-16,0-1 1 15,3 1 0-15,-3 2-6 16,3 2 1-16,0 1 3 16,6 5 1-16,-3-3-2 15,3 3 0-15,0-3 0 16,-3 6 0-16,0-1 0 16,3 4 0-16,0-4-1 15,-4 9 0-15,4-1-2 16,0 1 0-16,0-1-4 15,0 4 0-15</inkml:trace>
  <inkml:trace contextRef="#ctx0" brushRef="#br0" timeOffset="342442.0486">18796 6215 11 0,'0'11'5'0,"-9"12"-5"16,9-12 4-16,-3-3-4 16,-3 8 1-16,0 2 0 15,0 4 0-15,0 1-1 16,0 4 0-16,-6 2 0 16,3-3 1-16,0 3-1 15,0 3 1-15,0 0-3 16,1-11 1-16,-1-2-2 15,0-6 0-15</inkml:trace>
  <inkml:trace contextRef="#ctx0" brushRef="#br0" timeOffset="342834.6306">18552 6355 12 0,'9'-13'6'0,"14"13"-7"0,-17-3 10 0,3-2-7 15,3 0 1-15,6 0 2 16,0-3 0-16,6 2-6 16,0 1 1-16,2 2 3 15,-2 1 1-15,-3-1-2 16,-3 0 0-16,-3 6-3 15,0 2 1-15,-1 1-7 16,-2 4 1-16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1T18:05:05.8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13500 9887 12 0,'-3'-7'6'0,"0"20"-2"16,3-13 6-16,0 0-9 16,0 0 0-16,0-6 2 15,0 1 1-15,0 5-5 16,0 0 1-16,0-5 2 15,0 5 1-15,0 0-1 16,3-5 1-16,0-1-2 16,3 4 0-16,0-4 0 15,3-2 0-15,0 3-1 16,9-3 1-16,-6 0-1 16,3 0 0-16,0 0 0 15,3 0 0-15,-1 1-1 16,1 1 1-16,0 1 0 15,0 2 0-15,0 1 0 16,0 2 0-16,0 2-1 0,-1 4 1 16,-2-1 0-16,0 3 0 15,0 0 0-15,-3 0 1 16,-3 0-1-16,0 5 0 16,-3 0 0-16,-6-5 1 15,-3 3-1-15,-3-1 1 16,0 3-1-16,-3 3 1 15,-3 0-1-15,-3-3 0 0,3 1 0 16,0-1 1-16,-5-3-1 16,2-2 0-16,0 0 0 15,3 0 1-15,0-2 0 16,3-1 0-16,3-3 0 16,3 1 0-16,0-3 0 15,6 0 0-15,6-3-1 16,0 1 1-16,0-3-2 15,3-1 1-15,3 1 0 16,3 0 0-16,-1-1-1 16,7 4 1-16,0-1-1 15,0 3 1-15,3 3 0 16,-4-1 0-16,1 4-1 16,-6-1 0-16,3 3 1 15,-6 0 0-15,3 2-1 0,-6 9 1 16,-6-1-1-16,0 1 0 15,-3 2 0 1,-3 0 1-16,-3 0 0 16,0 1 0-16,-3-4-1 0,0 3 1 15,0-2 0-15,-3-1 1 16,-6-2-1-16,0-3 0 16,-3 3 0-16,-3-2 0 15,0-4 0-15,-2 3 1 16,-1-5-1-16,0 0 0 15,-6 0 0-15,-2 0 1 0,-7 3-1 16,0-3 0-16,-3 2-1 16,-5 1 1-1,-4-1 0-15,4 1 0 0,-1 0 0 16,6-1 0-16,1 1-1 16,-4-3 0-16,3 0-1 15,1 0 0-15,5-3-4 16,3-2 1-16,6 2-2 15,1-5 0-15</inkml:trace>
  <inkml:trace contextRef="#ctx0" brushRef="#br0" timeOffset="947.8297">13837 9559 19 0,'-18'-13'9'0,"6"11"-13"0,9-1 16 15,-3-2-12-15,0-1 0 0,-3 1 0 16,0-6 1-16,0 3-1 16,-3 1 1-16,-2 1-1 15,-4 1 1-15,-3 2 0 16,-3 3 0-16,-3 0 0 15,-2 0 0-15,-1 3-1 16,-6 2 1-16,-9 8-1 16,4 9 1-16,-4-1-1 15,0 0 0-15,1 11 0 16,8-8 1-16,-15 21-1 16,4 5 0-16,2-5 0 15,-2 13 1-15,5-5-1 16,6 8 1-16,6 5 0 15,4 5 0-15,5-5-1 16,9 9 1-16,6-1-1 16,9 5 1-16,6 0-1 15,6-2 1-15,6-3-1 16,2-16 0-16,4-2 0 0,9-6 1 16,3-2-1-16,2-11 0 15,-2-5 0-15,6-6 1 16,5-2-1-16,1 0 0 15,2 0 0-15,4-3 1 16,2-5-1-16,-2-6 0 16,-3-7-1-16,2-3 1 0,1-8 0 15,-4 0 1-15,-2-5-1 16,-1-8 1-16,-2-3-1 16,3-5 1-16,-4-6-1 15,-2 1 1-15,-6-3-2 16,-1-8 1-16,-2-3-1 15,-3 3 1-15,-3-5-1 16,-4-3 1-16,-2 5 0 16,-3-4 0-16,-6-4-1 15,-3 3 0-15,-6 3 0 16,-3-6 0-16,-6 3-1 16,-6 0 0-16,-3 3-1 15,-6 2 1-15,-3 1 0 16,0-1 0-16,-5 1 1 15,-7 2 0-15,-9 0 0 16,0 0 1-16,1 5 0 0,-4 8 1 16,-5 6-1-16,-4 10 1 15,6 11-4 1,4 2 1-16,-1 14-3 16,3 2 1-16</inkml:trace>
  <inkml:trace contextRef="#ctx0" brushRef="#br0" timeOffset="2211.4599">13087 10858 7 0,'6'0'3'0,"-6"-2"-1"0,0 2 1 0,6 0-3 16,-3-5 0-16,0 2 0 15,-3 3 0-15,0 0 0 16,6-5 1-16,-4-1 0 16,-2 6 1-16,3 3 1 15,-3-3 0-15,0 0 0 16,0-3 1-16,0 1-1 16,0 4 0-16,-3-4 0 15,1-1 0-15,-1 3-1 16,0 0 0-16,0 3-1 15,-3-1 0-15,-3 1 0 16,-3 0 0-16,-3-1-1 16,-3 1 1-16,-3 2-1 0,-3 3 1 15,-2 5 0 1,-4 6 0-16,-3 5-1 0,-3 5 0 16,-2 3 0-16,-7 7 0 15,-3 6 0-15,-2 3 0 16,2-3 0-16,1 0 1 15,-1 2 0-15,6 4 1 16,4-4-1-16,5-4 1 16,6-6 0-16,0-3 0 0,3-2-2 15,7-6 1 1,2-5-5-16,6-5 1 16,0-5-6-16,6 0 1 0</inkml:trace>
  <inkml:trace contextRef="#ctx0" brushRef="#br0" timeOffset="3738.1759">12354 10869 13 0,'-5'-8'6'0,"5"5"-1"0,0 3 4 0,0 0-9 16,0 0 0-16,0 0 1 15,0 0 1-15,0 0-1 16,2 0 0-16,4-5 1 16,0 3 0-16,6-1-1 15,0 3 1-15,6 0-1 16,6 0 0-16,3 0-1 16,2-5 0-16,7 2 0 15,3-5 0-15,3-5 0 16,-1 2 1-16,-2 1-1 15,0-1 0-15,-7-2 0 16,-2 2 0-16,-3 1 0 16,0 4 1-16,-6 1 0 15,-1 2 0-15,-2 1 0 16,-3 2 0-16,-3 2 0 16,0 1 0-16,-3 0-1 0,0 5 1 15,-3 0-1-15,0 0 1 16,-3-1-1-1,0 9 1-15,-3-2-1 0,0-4 1 16,3 6 1 0,3 5 0-16,0 8-1 0,-1 11 1 15,1 10-1-15,0 11 1 16,0-3-1-16,3-10 0 16,-3-3-1-16,0 0 1 15,-3-5-3-15,-3-1 1 0,-3-10-8 16,-3-2 1-1</inkml:trace>
  <inkml:trace contextRef="#ctx0" brushRef="#br0" timeOffset="4369.9516">11911 11822 11 0,'0'5'5'0,"3"5"-1"0,0-7-2 0,0 2-2 15,-3 1 0-15,0 2 2 16,-3 2 1-16,0 3-3 16,-3 3 1-16,0 5 1 15,0 3 0-15,-3 3 0 16,-6-1 0-16,0 1-2 16,-5 2 1-16,5-5 0 15,-6-1 0-15,0-1 0 16,3-7 1-16,0 1 0 15,3-2 0-15,3-4 0 16,4-2 1-16,8-3 0 16,3-2 0-16,8-3-1 15,7-3 0-15,6 1-1 16,3-1 0-16,3-2-1 16,2 2 0-16,1 3-4 0,0 0 1 15,0-5-3 1,-4 2 1-16,1 1-3 0,0-6 1 15</inkml:trace>
  <inkml:trace contextRef="#ctx0" brushRef="#br0" timeOffset="4746.3248">12027 11906 18 0,'-15'6'9'0,"3"7"-13"16,9-11 16-16,0 1-13 16,-3 8 1-16,0 2 2 15,0 3 0-15,3 5-2 16,-2 3 1-16,2 2 0 15,0 3 1-15,0 6 0 16,0-6 0-16,0 0-1 16,3 3 1-16,0 2-1 15,0 0 0-15,3 1 0 16,0-1 1-16,0-2-1 16,0-3 1-16,0-2-1 15,-1-6 0-15,1 0-3 16,-3-5 1-16,3-11-6 0,0-5 0 15</inkml:trace>
  <inkml:trace contextRef="#ctx0" brushRef="#br0" timeOffset="5855.8264">12337 11972 18 0,'3'-13'9'0,"6"0"-8"15,-4 8 10-15,1-3-10 16,0-3 1-16,0-5 1 16,0 0 1-16,0-2-5 15,0 2 1-15,-3 0 1 16,0-2 1-16,0-4-1 16,-3-4 0-16,0 2-2 15,-3 0 1-15,0 1-1 16,-3-1 1-16,-3 0-1 0,0-3 1 15,-3 4-1 1,-5-4 0-16,-1 3 0 16,0 1 1-16,-6 4-1 15,-6 3 1-15,1 6 0 0,-4 4 1 16,-6 6-1-16,-6 3 0 16,-2 8 0-16,2 7 0 15,-5 6-2-15,-7 2 1 16,-6 3 0-16,4 8 0 15,-1-2-1-15,4 5 1 16,2 2 0-16,10 3 0 16,-1 2 1-16,6 1 0 0,4-3 0 15,-1 5 0-15,6-2 0 16,3 5 1-16,6-6 0 16,4 1 0-16,2 0 0 15,6 2 1-15,9 3 0 16,3 0 0-16,3-3-1 15,3 0 1-15,3 1-1 16,5-4 1-16,1-2-1 16,0 0 0-16,6-2-1 15,6-9 1-15,2 0 0 16,4 3 0-16,0-10-1 16,6-1 1-16,2 1-1 15,-5-9 0-15,3-4 0 16,-4-9 0-16,1-3 0 15,-3-4 1-15,5-9-1 16,-2 3 0-16,0-5 0 16,-1-5 1-16,-2-6-1 0,0 0 1 15,-3 0-1-15,-1-2 0 16,-2-1-1-16,0 1 1 16,-3-6 0-16,-3 3 0 15,-1-6 0-15,-2 1 0 16,0-3 0-16,-3-3 0 15,0 3 0-15,0 0 1 16,-4 0-1-16,1 3 0 16,-3 5 0-16,0 2 0 0,-3-2 0 15,0-3 0-15,0 3 0 16,0 0 0-16,-3-3 0 16,0-2 0-16,-3 0 0 15,0 2 0-15,-3 3 0 16,0-3 0-16,0 6 0 15,-3-3 1-15,0 2-1 16,0 1 0-16,-3 2-1 16,0 0 1-16,-3 8-1 15,0-2 0-15,0-4 0 16,3 1 0-16,0 0-1 16,0 3 0-16,0-4 0 15,3 9 0-15,0 0-5 16,3 2 0-16</inkml:trace>
  <inkml:trace contextRef="#ctx0" brushRef="#br0" timeOffset="7643.8513">13825 11136 9 0,'-3'3'4'0,"3"0"-3"16,0-3 1-16,0-3-2 16,-3 0 0-16,0-2 2 15,3 0 0-15,-3 2-2 16,0 0 0-16,3-2 1 16,0 0 1-16,0 5-1 15,0-5 1-15,0-3-2 16,0 2 1-16,0 1-1 15,0 2 1-15,0 3 0 16,0-8 0-16,3 6 1 16,-3 2 0-16,6-5 0 15,0-3 0-15,0 5-1 16,0 3 1-16,0-3-1 16,0 1 1-16,0 4-2 0,3-2 1 15,0 6 0-15,-1 7 1 16,4 3-1-16,3 2 1 15,0 3-1-15,6 6 1 16,6 5-1-16,0-1 0 16,-1 1-1-16,1 5 1 15,0 0-1-15,-3 3 1 0,2 2-1 16,-2 1 1-16,-3 2-1 16,0 2 1-16,0-5-1 15,-3-2 1-15,0-8-1 16,-4-8 0-16,-2-3-2 15,-3-5 0-15,-3-3-6 16,0-2 1-16</inkml:trace>
  <inkml:trace contextRef="#ctx0" brushRef="#br0" timeOffset="8352.3556">13649 11573 20 0,'0'-11'10'0,"3"-7"-14"0,-3 10 12 0,3-5-8 16,-3 2 1-1,0 0 2-15,0-2 1 0,-3 3-4 16,3-4 0-16,0 1 2 15,0-3 1-15,0-2-1 16,0-1 1-16,0 1-2 16,3-3 1-16,-3-6-1 15,3-2 0-15,0-5-1 16,0 2 1-16,3 0-1 16,0-5 1-16,0 3-1 15,0 2 0-15,0 3 0 16,0 5 0-16,0 0 0 15,0 6 1-15,0-1-1 16,0 3 0-16,3 3 0 16,3 2 0-16,-1 1 0 15,1 2 0-15,3 0-1 0,0 3 1 16,0 2 0 0,0 3 0-16,3 3 0 0,0 2 1 15,-1 3 0-15,1 0 0 16,0 5 0-1,3 6 0-15,9 2 0 0,-6 8 0 16,-1 8 0-16,4 0 0 16,0 0-1-16,-3 3 0 15,-3-3 0-15,-4 0 0 0,1 2-2 16,-3 1 0 0,-3-3-6-16,0-2 1 15,3-1-2-15,-3-13 1 0</inkml:trace>
  <inkml:trace contextRef="#ctx0" brushRef="#br0" timeOffset="9626.2976">13995 12279 6 0,'0'3'3'0,"6"-6"0"0,-6 3 1 16,0 0-3-16,0-5 1 15,0 5 1-15,0-5 0 16,0-1-2-16,0 1 0 15,0 5 3-15,0 0 0 0,0 0 0 16,0 0 1-16,0 0-1 16,0 0 0-16,0-5-1 15,0-3 0-15,-3 0-1 16,0-3 1-16,0-2-1 16,0-3 1-16,0 0-1 15,0-2 1-15,0-1-1 16,0-7 0-16,3 2 0 15,0 0 0-15,3 3-2 16,0 0 1-16,0 5-1 16,3 0 1-16,0 6-2 15,2 4 1-15,4 4-1 16,0-1 1-16,6-2-1 0,0 5 0 16,3 0-1-1,0-3 1-15,-1 0-1 16,-2 1 1-16,0-1 0 0,0 3 0 15,0-2 0-15,0-1 1 16,-3 3 0-16,0 0 0 16,-4 3 0-16,1-3 1 15,-3 2-1-15,0 1 0 16,-3-1 0-16,0 4 1 16,-3-1 0-16,-3 3 0 31,0 8 0-31,0 2 0 0,0 4 0 15,3 1 0-15,0 1 0 16,0 11 0-16,3-4 0 16,0 4 0-16,0 4 0 15,0 4 0-15,-3 7 0 16,0 3 0-16,0 2-1 16,-3 4 1-16,0-9-2 15,-3-2 0-15,0-9-4 16,0-10 0-16,0-7-6 15,0-12 0-15</inkml:trace>
  <inkml:trace contextRef="#ctx0" brushRef="#br0" timeOffset="10692.2142">14569 11927 11 0,'-3'3'5'0,"3"-16"1"16,0 8-1-16,0-1-3 15,0-2 1-15,-3-2 0 16,-3-1 1-16,-3-2-5 15,0 0 1-15,0-1 3 16,-3 4 0-16,-2-6-1 16,-1 3 1-16,-3-6-1 15,-6 3 0-15,-3 1 0 16,-3-1 0-16,-5 2-1 16,2 1 0-16,-3 3 0 0,-2 2 0 15,-1 5-1 1,-6 3 0-16,1 3-1 15,-1 5 1-15,-3 2-1 16,1 3 0-16,-4 6 0 0,6 7 0 16,1 9 0-16,2-3 1 15,3 2-1-15,4 3 1 16,5 5 0-16,6-5 0 16,3 6 0-16,9 2 1 15,3-3 0-15,3 3 0 16,6 0-1-16,0 0 1 15,6 8-1-15,3 5 1 0,3-5-1 16,6 0 1 0,0 0 0-16,3-6 1 0,6-10-1 15,8-2 0-15,1-1 0 16,3-5 1-16,-4-2-1 16,4-6 1-16,-3-2-2 15,9-4 1-15,-7 1-1 16,-5-8 1-16,0 0-1 15,-1-3 0-15,4-2 0 16,0-3 0-16,0-5 0 16,-1-3 0-16,-2-3 0 15,0-5 0-15,-3 3 0 16,2-5 1-16,-5-1-1 16,0-7 0-16,-6-3 0 15,0-1 0-15,-1-4 0 0,1-3 0 16,-3-5-1-1,-3-1 1-15,-6 1-1 0,0 0 1 16,-3-1-1-16,-6-4 1 16,3-1 0-1,0 6 0-15,-3-3 0 0,0-3 0 16,0 6 0-16,-6-1 1 16,0 1-1-16,0 2 0 15,-3 3 0-15,0 6 0 16,0 2 0-16,-3-1 0 15,0 7-1-15,-3 4 1 16,-2-2-2-16,2 8 1 0,0 5-1 16,0 8 0-16,3 0-5 15,0 5 1-15,3 3-3 16,-3 3 1-16</inkml:trace>
  <inkml:trace contextRef="#ctx0" brushRef="#br0" timeOffset="15134.887">14468 10504 2 0,'-3'3'1'0</inkml:trace>
  <inkml:trace contextRef="#ctx0" brushRef="#br0" timeOffset="15554.7691">14444 10533 11 0,'3'-8'5'0,"9"0"-3"0,-6 6 5 0,3-1-5 16,6-2 1-16,3 2 0 15,5-2 1-15,1-1-5 16,3 6 0-16,3 0 3 16,5 3 1-16,7 0-2 15,0 5 0-15,2 2 0 16,4 3 0-16,0 9-1 15,5 1 1-15,-2 9-1 16,-1 3 1-16,4 2-1 16,0-3 0-16,-1 3 0 15,1 3 1-15,-4-1-1 16,1-2 0-16,-3 6 0 16,-7-1 1-16,-2 3-1 15,-3-3 1-15,-7-2-1 16,1 2 0-16,-3 1 0 0,0-11 0 15,-3-1 0-15,-4-4 0 16,-5-1-1-16,-3-2 0 16,-3-8-4-16,-6-3 1 15,-3-2-2-15,-3-9 0 16</inkml:trace>
  <inkml:trace contextRef="#ctx0" brushRef="#br0" timeOffset="16292.6481">14554 10943 13 0,'-3'-10'6'0,"9"-1"-9"0,-6 11 10 15,3-5-4 1,0-1 1-16,-3-2 2 16,3 1 1-16,-3-4-8 0,3-2 0 15,-3-1 6-15,3-1 1 16,-3-1-2-16,0 0 1 16,-3-5-4-16,3-3 1 15,0 0-1-15,-3 0 1 16,3 0-2-16,0-10 0 0,0 2 0 15,3 1 0-15,0-4 1 16,0-2 0 0,3 5-1-16,-3-2 0 0,3 0 0 15,0 4 1-15,-3 7-1 16,0-1 0-16,3 3 0 16,3 5 1-16,-3 3-1 15,0 2 1-15,0 3-2 16,-1 0 1-16,1 3 0 15,0 2 0-15,0 1 0 16,-3-1 1-16,3 0 0 16,0 1 0-16,0-1-1 15,3 3 1-15,3 3 0 16,3-1 0-16,6 4-1 16,6 1 0-16,2 9 0 15,7 0 1-15,0 0-2 0,5 5 1 16,4 6 0-1,-3 2 0-15,-4 0 0 16,1 5 0-16,0 6-4 16,-3 5 1-16,-7 5-7 0,-5 8 1 15</inkml:trace>
  <inkml:trace contextRef="#ctx0" brushRef="#br0" timeOffset="17281.7924">15941 11874 18 0,'-3'0'9'0,"6"-5"-4"15,-3 5 7-15,0 0-12 16,0 0 1-16,-9 8 1 16,-3 3 0-16,0-1-2 15,-2 6 1-15,-4 5 2 0,0 1 0 16,3-1 0-1,0 3 0-15,0-3-1 0,3 2 0 16,3-1-1-16,3-4 0 16,3-5-1-16,6-2 0 15,3 0 0 1,3-4 1-16,6 1-1 16,3-2 0-16,3-1-1 0,3 3 1 15,3 0-1-15,2 5 0 16,-2 0 0-16,-3 1 0 15,-3-4 1-15,-3 1 0 0,-4 2 1 16,1 3 0 0,-6 0 0-16,-3 2 1 15,-3 3 0-15,-6 1 1 0,-3-7-1 16,-3 4 1-16,-9-1-1 16,-5-4 0-16,-4-9-1 15,-3 8 0-15,-3-7-3 16,1-9 1-16,-4 0-4 15,9 1 0-15,-12-6-5 16,4 0 0-16,5 0 0 16,9-3 0-16</inkml:trace>
  <inkml:trace contextRef="#ctx0" brushRef="#br0" timeOffset="17582.3374">15703 11951 27 0,'-9'0'13'0,"15"-10"-23"0,-6 10 27 16,6-3-14-16,6-2 0 15,3-3 4-15,9 0 0 16,-1 0-9-16,4 3 1 15,0-1 4-15,6 4 1 0,0-1-3 16,-4 3 1-16,-2 3-3 16,0-1 1-1,-3 1-3-15,-3 2 1 16,-1 1-5-16,-2-1 1 16,0-3-3-16,-3-2 1 0</inkml:trace>
  <inkml:trace contextRef="#ctx0" brushRef="#br0" timeOffset="18468.9536">16230 11605 9 0,'0'-16'4'0,"-3"-3"-2"0,3 9 2 16,-3-1-1-16,-3-7 1 15,0 4 3-15,-6 1 0 0,0-3-9 16,-6 0 1 0,-2 0 5-16,-1 1 0 0,-9 1-3 15,-9 1 1-15,-2 3-2 16,-1 2 1-16,-6 2-1 16,-5 6 1-16,-7 6-1 15,4 4 0-15,-7 9 0 16,-2 7 1-16,8 6-1 15,4 2 1-15,5 6-1 16,3 2 1-16,4 1-1 16,2 4 1-16,6 6 0 15,3 3 0-15,7 5 0 16,5-3 1-16,3 8-1 16,6-3 1-16,6 6-1 15,6-3 1-15,6 6-1 16,6 2 0-16,3-5-1 15,5-3 1-15,4-8 0 16,6-2 0-16,9-9-1 16,-4-7 1-16,4-3-1 0,3-8 0 15,5-5-1-15,1-6 0 16,2-7 0 0,-2-6 0-16,3-7 0 0,2-9 1 15,-2-2 0-15,2-6 1 16,1-4 0-16,-1-9 1 15,1-5-2-15,-6-3 1 16,-4 0-1-16,-2-7 1 16,-4-4-1-16,1 4 0 0,-6-6-1 15,-6 0 1-15,-7-3 0 16,-2-2 0-16,-6 0-1 16,-6 2 1-16,-3 4-1 15,-3-4 1-15,-9 6 0 16,-3 2 0-16,0 3 0 15,-6 0 1-15,-3 0-1 16,-5 3 1-16,-4-1-2 16,-6 4 1-16,-6 7-1 15,-2 6 0-15,-4 4-1 16,3 7 0-16,4 15-7 16,-1 7 1-16,0 9-1 15,10-2 1-15</inkml:trace>
  <inkml:trace contextRef="#ctx0" brushRef="#br0" timeOffset="19807.5161">15626 12973 21 0,'0'-11'10'0,"0"16"-14"16,0-5 20-16,0-5-13 15,0 5 0-15,0-5 2 16,0 5 0-16,-3-6-6 16,3 6 1-16,-3 0 2 15,-3 3 1-15,0 0-2 16,0 2 1-16,-3-2-2 15,-3 7 1-15,-6 3-1 16,0 3 1-16,3-2 0 16,-5 4 1-16,-1 6-1 15,0 2 0-15,0-2 0 16,0 8 1-16,0 5-1 0,1 0 0 16,-1 8 0-16,3 8 0 15,0 0 0-15,3 5 0 16,3-5 0-16,0 2 0 15,0 4-1-15,4-9 0 16,-1-8-1-16,0-2 1 16,3-8-5-16,0-8 1 15,-3-1-6-15,3-15 0 16</inkml:trace>
  <inkml:trace contextRef="#ctx0" brushRef="#br0" timeOffset="20362.0323">15013 13287 33 0,'0'0'16'0,"29"-23"-18"15,-17 12 24-15,0-2-22 16,0 2 0-16,3 1 1 16,0-1 1-16,3-2-2 0,2 0 1 15,4-1 1 1,3-4 0-16,0-3-1 0,3-1 1 15,-1 1-1-15,-2 0 0 16,3-8-1-16,0 8 0 16,-3 0 0-16,2-3 0 15,-2 5 0-15,-3 3 0 16,-3 3 0-16,-3 3 0 0,-1 2 0 16,-2 2 0-16,-3 4 0 15,0-1 1 1,-3 0-1-16,0 3 0 0,-3 8 1 15,0 0 0-15,3 14 0 16,0 1 0-16,-3 4 0 16,0 7 1-16,0 6-1 15,0 0 1-15,0 5-1 16,2 0 0-16,-5 5-3 16,0 0 1-16,0 0-8 15,-3-5 0-15,-3 3-3 16,0-11 0-16</inkml:trace>
  <inkml:trace contextRef="#ctx0" brushRef="#br0" timeOffset="21008.1136">14736 14409 25 0,'-3'5'12'0,"12"1"-15"16,-3-9 18-16,0 0-13 15,3 6 1-15,-1-6 2 16,4 3 0-16,0-2-6 15,0-3 0-15,6-3 4 16,-3-3 0-16,0-7-2 16,0 2 0-16,0-3-2 15,-1-2 0-15,1-3-1 16,0 6 1-16,3 2 1 16,-3 0 0-16,0 3 0 15,0 5 1-15,-3 0 0 16,0 5 0-16,-1 3 0 0,1 5 0 15,-3 3-1-15,0 6 1 16,0 4-1-16,-3 6 0 16,0 8 0-16,-3 2 0 15,0 3 0-15,-3 5 0 16,0 1 0-16,0-1 1 16,0 0-1-16,0 3 0 15,-3-5-2-15,0-3 1 16,3 0-4-16,-3-8 1 15,0-2-5-15,3-9 0 0</inkml:trace>
  <inkml:trace contextRef="#ctx0" brushRef="#br0" timeOffset="21428.9523">14721 14809 18 0,'-3'5'9'0,"15"-8"-12"0,-6 1 12 16,0 2-7 0,0 0 1-16,3 0 3 15,2-3 0-15,1 6-6 0,6-6 0 16,6 6 5-16,3-3 0 16,6 0-1-16,2-8 1 15,4 8-2-15,0-3 1 16,2 3-2-16,1 0 0 0,0 3-2 15,-4 2 1 1,-2-2-4-16,-6-3 0 0,-3-3-7 16,-9-7 1-16,-7-1-1 15,-5-10 0-15</inkml:trace>
  <inkml:trace contextRef="#ctx0" brushRef="#br0" timeOffset="22460.5349">15408 14076 26 0,'-6'-8'13'0,"15"-24"-21"0,-3 24 26 16,-3-2-17-16,0-1 1 15,-3-2 2-15,-3 2 1 16,0 1-5-16,-3-1 1 16,0 0 2-16,-2 1 1 15,-1-1-2-15,-6-2 1 0,-3 0-2 16,-6 0 0-1,-6-3-2-15,-2 3 1 16,-7 2-1-16,0-2 1 16,-6 2 0-16,1 3 0 0,-4 6-1 15,-2 2 0-15,-4 2 0 16,0 11 1-16,1 11-2 16,-4 3 1-16,4 4-1 15,-4 9 1-15,7 0 0 16,5 2 1-16,0 8-1 15,7-5 0-15,-1 8 1 16,6 0 0-16,3 3 0 16,4 2 0-16,5-2 1 15,6 2 1-15,6 5-1 16,6 1 1-16,6 5 0 16,6-3 1-1,18 26 0 1,2-10 0-16,1-10-1 15,3-6 1-15,3 0-2 16,-4-10 1-16,1-3-1 16,3-11 0-16,0-2-1 0,5-3 1 15,4-6-1-15,-3-7 0 16,2-8 0-16,1-8 1 16,0-3 0-16,-4-5 0 15,1-2-1-15,-3-12 1 16,-1 1 0-16,-2-11 0 15,0-5-1-15,-1 3 1 0,1-14-1 16,-3-2 0-16,0 2-1 16,-7-2 1-1,-2-1 0-15,0-2 0 0,0 0 0 16,-3-2 0-16,-3 2-1 16,-4 3 1-16,1-1 0 15,0-2 0-15,-3 3-1 16,3 0 0-16,-6-1-1 15,0 4 1-15,0-1 0 16,-3-5 0-16,0 8 0 16,-3 2 0-16,-3 1 0 15,0 0 1-15,-3-1-1 16,0 1 1-16,-3-3-1 16,0 2 1-16,0 4-1 15,-3-4 1-15,0-2-1 16,0 3 0-16,0-3 0 0,-3 5 1 15,0 0 0-15,0 6 0 16,-5 5 0-16,-1-3 0 16,-3 3 0-1,0 2 0-15,0 6-2 0,0 2 0 16,1 3-6-16,2 3 1 16,6 2-3-16,0-2 0 15</inkml:trace>
  <inkml:trace contextRef="#ctx0" brushRef="#br0" timeOffset="25763.4155">18284 9657 9 0,'-3'0'4'0,"3"-8"-5"16,0 8 4-16,0 0-2 16,0 0 0-16,0-2 3 15,0 2 0-15,0-6-4 16,0 1 1-16,0 2 2 16,3-4 1-16,-3 1 0 15,0-2 0-15,3 0-1 16,0 0 0-16,3 0-1 15,0 1 1-15,3-1-2 16,0 0 0-16,2 0-1 16,4 0 1-16,3 0-1 15,6 0 0-15,3 3 0 16,3 5 0-16,-1 2 0 0,1 4 0 16,-3 2-1-1,0 5 1-15,-4 8 0 16,1 3 0-16,0 2 0 0,-6 9 1 15,-9-4-1-15,-3 9 1 16,-6-3 0-16,-6 0 0 16,-6 0-1-16,-6 3 1 15,-9-3-1-15,-2 0 0 16,-4-3-1-16,0 3 1 0,3-8-1 16,1-2 0-1,2-9 0-15,3-2 0 16,6-5 0-16,0-6 1 0,6-2 0 15,3-6 0 1,3-2 0-16,6-3 1 0,3 0-1 16,3 5 1-16,6 3 0 15,9 3 0-15,6 5 0 16,6 8 1-16,-1 5-1 16,1 5 1-16,-3-2-1 15,-3 8 0-15,-4-3-1 16,-2-2 1-16,-6-4-6 15,-3-1 1-15,-9-4-4 16,-6-5 0-16</inkml:trace>
  <inkml:trace contextRef="#ctx0" brushRef="#br0" timeOffset="26665.2228">18623 9583 12 0,'-12'-8'6'0,"0"-10"-6"16,6 10 4-16,-3-3-4 16,0 1 1-16,-5-6 1 15,-4 3 1-15,-3 2-3 16,-3 0 0-16,-3 3 1 16,1 3 1-16,-4 0 0 15,-6 0 0-15,-6-1 0 16,1 4 0-16,-7 4-1 15,-3 9 0-15,-5 7 1 16,5 6 1-16,4 11-1 16,-1 2 0-16,0 5 0 15,7 0 0-15,5 9 1 16,6-6 0-16,6 10-1 16,7-2 0-16,8 8 0 15,6-3 0-15,6 6-1 16,6-4 1-16,8 1-2 0,4-10 0 15,3-1 0-15,9 0 1 16,9-5-1-16,2-5 1 16,1-3-1-16,5-3 0 15,4-2 1-15,0-3 0 16,-1-5-1-16,-2-6 0 0,-1-7 0 16,1-6 0-1,-3-7 0-15,-1-9 0 16,-2-2-1-16,2-3 0 15,1 0 1-15,-6-8 0 0,-4 0-1 16,1 1 1-16,0-1 0 16,0-3 0-16,-4-2 0 15,-2 0 1-15,-3 0-1 16,-3 0 1-16,-7-8-1 16,-2 5 0-16,-3-2-1 15,-3 2 0-15,-3 0 0 16,-3-2 0-16,-6-3-1 15,-3 2 1-15,-3 6-1 16,0-2 1-16,-3-1 0 16,-6 3 0-16,0 2 0 15,-2 3 0-15,-4 1 1 16,-3 1 0-16,-9-1 0 16,-3-4 1-16,-2 1-1 0,-1-3 1 15,-6 2-1-15,-2 3 0 16,-4 3 0-1,-2 5 0-15,8 3 0 16,3 5 0-16,1 5-6 16,2 11 1-16,6 6-3 0,3-1 1 15</inkml:trace>
  <inkml:trace contextRef="#ctx0" brushRef="#br0" timeOffset="28124.8988">18483 10687 16 0,'-3'-6'8'0,"6"4"-7"16,-3 2 10-16,0 0-10 15,0-6 1-15,0 6 0 0,0 0 1 16,0 0-4-16,0 3 1 16,0-3 2-16,0 0 0 15,0 0 0-15,0 0 0 16,0 0 1-16,0 0 0 15,-3 0-1-15,0 0 1 16,0 0-1-16,-3 3 0 0,0 2-1 16,0 0 1-16,-3 3-1 15,-2 5 0 1,-1 3 0-16,0 11 0 0,0 2 0 16,-3 3 0-16,-3 7 0 15,0 14 1-15,-3 5-1 16,1 11 0-16,-1-5-1 15,0 4 1-15,3 1-1 16,0 11 1-16,0-9-1 16,3 3 0-16,-2-2 0 15,5-4 1 1,0 6-1 0,3-13 0-16,3-8-1 15,0-13 1-15,0-6-5 16,0-15 1-16,3-9-6 15,3-10 0-15</inkml:trace>
  <inkml:trace contextRef="#ctx0" brushRef="#br0" timeOffset="28680.5412">17876 11189 30 0,'0'3'15'0,"0"-11"-23"15,6 3 22-15,-3-3-14 16,0 0 0-16,3-5 4 16,0-3 1-16,0-6-5 15,3 1 1-15,3 0 1 16,5-5 1-16,4-6-1 16,6 0 1-16,0 3-3 15,3 0 1-15,-1-5-2 16,4 2 1-16,0 0 0 15,0 0 0-15,-1 3 0 16,-2 5 0-16,-6 1 0 16,-3 4 0-16,0 3 0 15,-4 6 1-15,4 7-1 0,0 3 1 16,0 5-1-16,0 1 1 16,0 7 0-16,2 0 1 15,-2 8 0-15,0 3 0 16,0 0-1-16,-3 8 1 15,0-3 0-15,0 5 0 16,-7 0-3-16,1 6 0 16,-3 0-8-16,-3 2 1 15,-3 8-3-15,-6-2 1 16</inkml:trace>
  <inkml:trace contextRef="#ctx0" brushRef="#br0" timeOffset="29431.5753">18165 12033 21 0,'0'-2'10'0,"3"-14"-10"0,-3 10 13 15,0 1-12-15,-3-3 1 16,-3 3 1-16,0 2 1 0,-6 6-5 16,-3 5 1-16,-3 5 1 15,-3 6 1-15,-2 7-1 16,-1 1 1-16,0 4-1 15,0 1 1-15,3 5 0 16,0 0 0-16,4 3 0 16,2-1 0-16,3-1 0 15,9 4 0-15,3 0-1 16,3-5 0-16,3-5 0 16,6-3 0-16,2-5-1 15,4-8 1-15,3 0-1 16,3-6 0-16,3-4-1 15,0-6 0-15,-1-3 0 16,1-2 0-16,-3-6-1 16,0-2 1-16,-3 0-1 15,-1-3 0-15,-8-5 0 0,-3 5 1 16,-3-3-1-16,-6 3 1 16,-3 0 0-16,-3 3 0 15,0 5 0-15,-3 6 1 16,-5 4 0-16,2 9 1 15,0 7 0-15,-3 1 0 16,3 5-1-16,0-1 1 16,3-1-4-16,0-1 0 15,3-3-5-15,3-4 1 0</inkml:trace>
  <inkml:trace contextRef="#ctx0" brushRef="#br0" timeOffset="30221.6361">18522 11970 16 0,'-15'-6'8'0,"3"-7"-4"16,9 11 9-16,-3-6-11 16,0-3 1-16,-3 0 1 15,0-2 0-15,0-3-6 16,-2 0 1-16,-4 1 3 16,0 1 1-16,-3 1-3 15,-3 0 1-15,-9 0-2 0,-2 5 1 16,-7 2 0-16,-6 4 0 15,-11-1-1-15,-1 6 1 16,1 7 0-16,-10 9 0 0,4 5 0 16,-1 5 0-1,1 11 0-15,-1 2 1 16,9 3-1-16,4 8 0 16,5 0 1-16,10 5 0 0,5 0 1 15,9 8 0-15,6 6 0 16,6 2 0-16,6-8-1 15,6 5 1-15,9-5-1 16,9-7 1-16,6 4-2 16,5-10 1-16,7-8 0 15,6-5 0-15,5 2 0 16,1-13 1-16,5-8-2 16,1-5 1-16,0-8 0 15,2-2 0-15,4-9 0 16,-1-10 0-16,-5-9-1 15,-1 1 1-15,-2-3 0 16,-1-5 0-16,-2-5 0 16,-3 2 0-16,-7-2-1 15,-2-8 1-15,-3 2-1 16,-4-5 1-16,-2 0-2 16,0-3 1-16,-9-5-1 15,-6 3 0-15,-6 2 0 0,-6 3 0 16,-3-5 0-16,-3 3 1 15,-9-6-1-15,-3-3 1 16,-3 3-1-16,-9 8 1 16,-3 5 0-16,-2 1 0 0,-1 10 0 15,0 5 0-15,6 5-1 16,4 9 0 0,-1 4-9-16,0 6 1 15,3 0-2-15,6-5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0T21:39:27.5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17677 16375 12 0,'-4'12'6'0,"0"-16"-6"0,4 4 6 15,0 0-6-15,0 0 1 16,4-4-1-16,-4 4 1 15,4-8-3-15,5 1 1 0,-5-1 0 16,5 1 0-16,-1-1 1 16,1 1 0-16,-1-1 2 15,5 4 0-15,-5 0 2 16,-3 1 0-16,3-1 0 16,1 0 1-16,-1 0-2 15,1 1 1-15,-5-1-2 16,0 0 0-16,-4 4-2 15,5 0 1-15,-5 0 0 16,0 0 0-16,0 0 0 16,8-4 1-16,-4 0-1 15,-4 4 1-15,9-3 0 16,-1-5 0-16,-3 4-1 16,3-3 1-16,-4 3-1 15,1 0 0-15,-5-3 0 16,4-5 1-16,0 1-2 0,5-4 1 15,-5-4-1 1,0 0 1-16,0-4-1 16,-4 4 1-16,5-11-1 15,-1-4 0 1,-4-15 1-16,0 7 0 16,0 4 0-16,-4 8 1 15,-1 0-1-15,1 0 0 16,0-1 0-16,-9 1 1 0,0-4-3 15,1-4 1 1,-10 8-1-16,5 0 1 16,-4-1-1-16,-9 1 0 0,0 0 1 15,1 3 0 1,-5 1 0-16,4-4 1 0,-4-1-1 16,4 1 1-16,-4 0-1 15,0-4 1-15,0 3-1 16,0 5 0-16,-1-1 0 15,1 5 1-15,-4-1-1 16,4 4 1-16,-4 0-1 16,-1 8 1-16,1 0-1 15,0-1 0-15,-1 1-1 16,5-1 0-16,0 1 0 16,0 4 1-16,0-1 0 15,0 4 0-15,-4 4 0 16,-1 0 1-16,-3 0-1 15,3 4 0-15,1 0-1 0,4 0 1 16,-4 3-1 0,4 4 1-16,0 5-1 0,0-1 0 15,-1-4-1-15,1 12 1 16,-4-8 0-16,4 4 0 16,0 0 0-16,4 0 1 15,0 0-1-15,1-1 0 16,-1 5 1-16,0 0 0 0,0 7 0 15,0 0 0 1,5 1 0-16,-1-5 0 16,5 1-1-16,0 7 1 15,-5 4 0-15,9-1 0 16,4 1-1-16,0 0 1 0,5 7-1 16,4 1 1-16,-1-1 0 15,1 1 0 1,-4 33 0-1,3-15 0-15,5 1 0 16,5 3 1-16,3-8-1 16,5-3 0-16,0 0 0 15,4 0 1-15,0 3-1 16,8 1 1-16,-3-5-1 16,-1 5 0-16,0 3 0 15,0-7 1-15,1 7-1 16,3 1 0-16,-3-9 0 0,7-6 0 15,6-5 0-15,3-3 1 16,0-4 0 0,5-1 0-16,-5 1-1 15,0-11 1-15,1-8-1 0,-1 0 1 16,0-4-1-16,5 0 0 16,4-4 0-16,-5 0 1 15,-3 1 0-15,3-5 0 16,1-3 0-16,-1 0 1 15,1-8-1-15,0-3 1 16,-1-1-1-16,1-3 0 16,-5-1 0-16,0-3 0 15,1-4-1-15,-1 4 0 0,-4-4 0 16,5-3 0 0,-5-9-1-16,0 5 1 0,0-1 0 15,0-3 0-15,0 0 0 16,-4 3 1-16,-1 1-1 15,1-4 0-15,0 3 0 16,-4-3 1 0,3-16-1-1,1 5 0-15,-4 3 0 16,-5-4 0-16,0 1 0 16,-4 3 0-16,-4 0-1 15,0 4 1-15,-4-4 0 16,3 0 0-16,-7 0-1 15,3-3 0-15,-4 7 0 16,1-4 0-16,-5 0 0 16,0-7 0-16,4 3-1 15,0 4 0-15,0-3 1 0,-4-1 0 16,5 4 0 0,-1 4 0-16,-4 0 1 0,8 0 0 15,-3 8 0-15,-5-1 0 16,4 4 0-16,0 8 0 15,5 0-1-15,-5 0 0 16,0 0-2-16,-4 3 1 16,4 1-3-16,-4 0 1 15,5-1-6-15,3 1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0T21:43:18.7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18052 12403 10 0,'0'-4'5'0,"4"-4"-3"0,-4 8 5 0,0 0-5 15,0 0 0-15,0 0 0 16,0-4 1-16,0 1-4 15,-4-1 1-15,4-4 1 16,0 1 1-16,4-1-1 16,1-3 0-16,3-1-1 15,1 1 1-15,-5 0-1 16,0-1 1-16,-4 5 0 16,0-1 0-16,0 1 0 15,0-1 0-15,0 1 0 16,-4-1 1-16,0 0-1 15,-5 1 0-15,1 3 0 16,-1 0 0-16,-4-3-1 16,1 7 1-16,-1 0 0 15,-4-4 0-15,0 4 0 0,4 0 1 16,-4-4-1 0,4 0 0-16,-4 4 0 15,0-3 0-15,-4-5-1 0,-5 8 0 16,5-4-1-16,-5 8 1 15,5-8 0-15,0 4 0 16,-1-4 0-16,-3 8 0 16,4 0 0-16,-1 0 0 15,1 0 0-15,0-1 1 16,-1-3-1-16,5 4 0 0,0 0 0 16,0-4 1-1,0 4-1-15,0 0 0 0,-4 3 0 16,0 4 0-16,-1 5 0 15,1 2 0-15,4 1 0 16,-4 4 1-16,-1-4 0 16,5 0 1-16,0 7 0 15,0 5 0-15,5-5-1 16,-1 8 1-16,4 4-1 16,-3-4 1-16,3-4-1 15,0 4 0-15,1-3 0 16,-5 3 0-16,9 0 0 15,0 0 0-15,4-4 0 16,0 0 0-16,0 1 0 16,4 3 0-16,0-4-1 15,0 0 1-15,9 1 0 16,-4-5 0-16,4-3-1 0,4-4 1 16,0 0-1-1,4-1 1-15,0 1-1 0,0-7 0 16,1 3-1-16,-1-4 1 15,0 4 0-15,5-3 0 16,-1-1 0-16,1 0 1 16,4-7-1-16,0 0 0 15,-1 0 0-15,6-4 0 16,-6 0 0-16,1-4 1 0,4-4-1 16,-4 1 0-1,-4-5 0-15,-5 1 0 0,0 4 0 16,5-5 0-16,-9-3 0 15,0-4 0-15,-4-4 0 16,-1 1 0-16,1-5 0 16,0 1 1-16,4 7-1 15,-4-8 0-15,4-7 0 16,-5 0 0-16,6 0 0 16,-6-4 0-16,1 4 0 15,0-4 0-15,0-3 0 16,-1-1 0-16,1 1-1 15,0 7 1-15,-5 0 0 16,-3-1 0-16,-1-2 0 16,-4 3 0-16,0 0 0 15,-4-1 0-15,-1 5 0 16,1 8 0-16,0-13 0 0,-5 1 0 16,5 0 0-16,-4 4 1 15,-1 0-2-15,-4 7 1 16,1 0-1-16,-5 8 1 15,-5 4-5-15,1 11 0 16,0 8-7-16,-5-1 1 16</inkml:trace>
  <inkml:trace contextRef="#ctx0" brushRef="#br0" timeOffset="9295.971">19713 13208 23 0,'4'4'11'0,"0"-30"-7"0,1 22 11 0,-5 4-11 16,0 0 0-16,0 0 2 16,0 0 1-16,0 0-9 15,0-8 1-15,0 8 4 16,4 0 0-16,4 0-2 15,1 0 1-15,0-3-2 16,-1 3 0-16,1-8-1 16,-5 8 1-16,0-4 1 15,0-3 0-15,1-1-1 16,-5 8 1-16,4-7 0 16,0-1 0-16,5 0 0 15,-1-3 0-15,1 0 0 16,-1-1 0-16,1-3 0 15,-1 0 0-15,-4 0 0 16,5-4 0-16,-1 0-1 0,1-4 1 16,0 5-1-1,-1-1 0-15,1 3 0 16,-1-6 0-16,1-1 0 0,-1 0 0 16,1-3 1-16,-5 3 0 15,0-3-1-15,0 3 1 16,1-4-1-16,-1 1 1 15,-4 0-1-15,4-5 1 0,0 1-1 16,-4-8 0-16,5 8 1 16,-1 3 0-1,0 1 0-15,-4-4 0 16,0 3 0-16,-4 4 0 0,0 1 0 16,-5-1 1-16,5 0-1 15,-5 1 0-15,5-1-1 16,-4 4 1-16,3 0-1 15,1 0 0-15,0 4 0 16,-5-4 0-16,1-4 0 16,-1 8 0-16,-3-7 0 15,-1 6 0-15,0 1 0 16,0-4 1-16,5 4-1 16,-5 0 1-16,0 0 0 15,-4 4 0-15,4-1-1 16,-4 9 1-16,0 3-1 15,0 3 1-15,0-6-1 0,0 3 1 16,4 3-1-16,-8 1 0 16,8 4 0-1,-4-5 1-15,4 5-1 0,1 7 1 16,-5 4-1-16,0 4 0 16,0-4 0-16,-5 0 1 15,-3 3 0-15,3 5 0 16,-3 3-1-16,4 4 1 15,-1 0-1-15,1-7 1 16,4 7-1-16,0 0 0 16,0 4 0-16,4-1 1 15,0 5-1-15,1-4 0 0,3 4 0 16,-4-1 0-16,5-3 0 16,4 7 1-16,-1-11-1 15,1-3 0-15,4-1 1 16,0 0 0-16,0 0 0 15,4 1 0-15,1-5-1 16,3 5 0-16,1-5 0 16,-1-3 1-16,5-1-1 15,0-3 1-15,4 0-1 16,0 0 1-16,0 0-1 16,0-4 1-16,0 4-1 15,0 0 0-15,0-4 0 16,0 0 1-16,0 8-1 15,0-8 1-15,0 0-1 16,0 0 0-16,4-3 0 16,1-5 0-16,-5 1 0 15,0-4 1-15,0-1-1 16,0 1 1-16,0-4-1 0,4 0 0 16,-4-11 0-16,4 0 1 15,-4 3-1-15,5-7 0 16,-1 3 0-16,-4-3 0 15,0 0 0-15,-4-4 0 16,-5 8-2-16,1 0 0 0,-5-1-4 16,-4 1 0-1,-4 3-7-15,0-3 1 16,-5-4-5-16,-4-8 0 16</inkml:trace>
  <inkml:trace contextRef="#ctx0" brushRef="#br0" timeOffset="12508.8267">24184 13027 20 0,'-4'0'10'0,"8"0"-14"16,-4 0 10-16,0 0-7 16,0 0 0-16,0 0 1 0,0 0 1 15,0 0 0-15,0 0 0 16,0 0 0-16,0 0 0 15,0 0 1-15,0 0 1 16,0 4-1-16,0-1 0 16,0 1 0-16,5 0 1 15,-1-4 0-15,0 4 0 16,5-4 0-16,-1 0 0 16,1-4 0-16,-1 0 0 15,1 0-1-15,-1-3 1 16,1-5-2-16,4-3 1 0,4 0-1 15,0 0 0-15,0 0-1 16,4-8 1-16,0 8 0 16,1-4 0-16,-1-4 0 15,0-3 1-15,0 0-1 16,-4-1 0-16,-4 1 0 16,0-1 1-16,0 4-1 15,-5-3 0-15,5 3-1 16,-9 0 1-16,5-7-1 15,-5 0 1-15,0 7-1 16,1-3 0-16,-5 3 0 16,0 0 1-16,0-3-1 15,0 3 1-15,-5-3 0 16,1-1 0-16,0 4-1 16,-5 1 1-16,-8 3-1 15,0-4 0-15,0 8 0 16,-4 0 0-16,4 0-1 15,0 0 0-15,0-4 1 16,-4 4 0-16,4-1 0 0,-5 1 0 16,1-4 0-16,-5 4 1 15,1 0-1-15,-5-4 1 16,4 8-1-16,1 0 0 16,-1-5-1-16,1 1 1 15,-5 0 0-15,4 4 0 16,-3-1 0-16,3 1 0 0,1 3 0 15,-1 1 0-15,-4 3 0 16,0 4 1-16,-4 0-1 16,5 4 0-16,-1 3 0 15,4 5 1-15,1 7-1 16,-1 0 1-16,0 7-1 16,1 1 1-16,4-1 0 15,4 1 0-15,0 3 0 16,4 0 0-16,0 4-1 15,0 0 1-15,0-3-1 16,5-1 0-16,-1 0 0 16,1 4 0-16,4 4 0 15,4 0 1-15,0-8-1 16,4 4 1-16,0-4-1 16,0 1 1-16,5 3-1 15,-1-4 0-15,1-7 0 16,0 3 1-16,8 1-1 0,0-1 1 15,0-7-1-15,0-4 1 16,4 0 0-16,-4 4 0 16,4-4-1-16,1 0 1 15,-1 1-1-15,0-5 1 16,0 0 0-16,1 1 0 16,-1-5 0-16,0 1 0 0,1-4-1 15,3-1 1 1,-4 1-1-16,1 0 0 15,-1 0 0-15,0-4 0 0,1 0 0 16,3 0 0-16,1-4 0 16,-5 0 0-16,0 4 0 15,-4-4 0-15,0 1 0 16,0-1 1-16,-4 0-1 16,0 0 1-16,-5 0 0 15,1 1 0-15,-9 3-1 16,0-4 0-16,-4 0-4 15,-9 4 0-15,0 0-11 16,0 0 1-16,1-4-2 16,3-22 1-16</inkml:trace>
  <inkml:trace contextRef="#ctx0" brushRef="#br0" timeOffset="28163.48">9603 15955 9 0,'-17'15'4'0,"13"-11"-3"0,4-4 4 15,-4-4-5-15,-1 4 0 16,1 0 0-16,0 8 0 16,-5 3-1-16,1 4 1 15,-5 1 1-15,-4 6 0 0,0-3 1 16,4-7 0-16,0 3 1 15,5-4 1-15,-1 0-1 16,1-7 1-16,4 0-1 16,-1 4 1-16,-3-5-2 15,3 5 0-15,1-1 0 16,0-3 0-16,0 4-1 16,4-4 0-16,0 3 0 15,4 1 0-15,0-5-1 16,5 1 1-16,-1 0-1 15,5-4 1-15,0 4-1 16,4-4 1-16,0-8 0 16,0 8 1-16,0-4-1 15,4 1 1-15,9-5-1 16,0 1 1-16,4-5 0 16,4 5 0-16,-8-5-1 0,8 1 1 15,-4 3-1-15,-4 1 0 16,-4-1 0-16,-1 4 0 15,1 4-1-15,-1-3 1 16,5-9 0-16,0 5 0 16,8 3 0-16,-4 4 0 15,5 4-1-15,-1 0 1 0,5-1-1 16,4 9 1 0,-9-1-1-16,0-7 0 0,5 0 0 15,-1-1 0-15,1 9 0 16,-5-5 0-16,1-3 0 15,-1-4 0-15,5 4-1 16,8 0 1-16,-5-1-3 16,-3-3 1-16,0 4-8 15,-5 0 1-15,5 4-2 16,-14 3 0-16</inkml:trace>
  <inkml:trace contextRef="#ctx0" brushRef="#br0" timeOffset="36048.3806">22864 13114 13 0,'-4'7'6'0,"-5"-14"2"16,9 7 6-16,0 0-12 15,0 0 0-15,0 0 0 16,-4-4 1-16,0 4-4 15,0 0 0-15,-1 0 3 16,1 0 1-16,0 0-2 16,4 0 0-16,0 0-1 15,0 0 1-15,0 0 0 16,0 0 0-16,0 0-1 16,0 8 1-1,4-5-1 1,-4-3 1-16,4 4-1 15,-4 0 0-15,0-4 1 16,0 0 0-16,0 0 1 16,5 4 0-16,-5-4 0 0,0 0 0 15,0 0 0-15,4 4 1 16,0-1-1-16,-4-3 0 16,4 4-1-16,-4 0 1 15,0-4-1-15,0 0 0 0,5 4 0 16,-5-1 0-1,0-3 0-15,0 4 0 0,4 0 0 16,-4-4 0-16,0 4 0 16,0-4 0-16,0 11 0 15,0-7 0-15,0 7 0 16,0-7 0-16,0 7 0 16,0-7 1-16,0 4-1 15,0-8 0-15,0 4 0 16,0-1 1-16,0 5 0 15,0-8 0-15,-4 4-2 16,4-4 1-16,-5 3 0 16,5 1 0-16,-4-4-1 15,0 4 1-15,4 0-1 16,-4 3 0-16,-1-3 0 16,5 0 0-16,-4 0 0 15,4-4 0-15,0 4 0 0,0-1 1 16,0 1-1-16,0-4 0 15,0 4 0 1,0-4 0-16,0 0 0 0,0 0 0 16,0 0 0-16,0 4 0 15,0-4-3-15,-4 3 0 16,0-6-11-16,4-5 1 16</inkml:trace>
  <inkml:trace contextRef="#ctx0" brushRef="#br0" timeOffset="37985.559">22920 13118 17 0,'4'3'8'0,"4"-10"6"0,-8 7-5 15,5-4-9 1,-5 4 1-16,0 0 0 0,0 0 1 16,0 0-2-1,0 0 0-15,0 4 2 16,0 0 1-16,0 3-1 0,0-3 1 16,0 0 0-16,0 3 0 15,0 1-1-15,0 3 1 16,-5 1-1-16,5 3 0 0,-4 4-1 15,0-4 1 1,0-4-1-16,-1 0 1 16,1 1-1-16,4 3 1 0,-4-4 0 15,4-3 0-15,0 3 0 16,0 1 1-16,0 3-1 16,-4-4 0-16,4-3 0 15,0 3 1-15,0 0-2 16,0 1 1-16,0-1-1 15,0 4 0-15,0-3-1 16,0-1 1-16,0 0-1 16,0 4 0-16,0 0 0 15,4 1 0-15,-4-1 0 16,0-4 0-16,0 0 0 16,0-3 0-16,0 3 0 15,0 1 1-15,-4 3 0 16,4 0 0-16,-5 0-1 15,1 4 1-15,0 0-1 16,0 0 1-16,-1 4-1 0,1-1 0 16,0-7 0-16,-5-3 0 15,1-1 0-15,-1 8 0 16,1-8 0-16,-1 8 0 16,1 0 0-16,-1 0 1 15,-4 0-1-15,1-4 0 0,-1 0 0 16,0 0 0-1,0-3-1-15,1-1 1 16,-1 4 0-16,4-7 0 16,1-1 0-16,-5 1 0 0,0 0 0 15,5-5 0-15,-1-3 0 16,5 4 0 0,-5 0 0-16,5 0 0 0,-4-4-1 15,3 0 1-15,1-4 0 16,0 0 0-16,0 0-1 15,-1 1 0-15,1-1 0 16,0-4 1-16,-1 1-1 16,1-1 1-16,0 4 0 15,0-7 0-15,4 7-1 16,-5-3 1-16,5-5 0 16,-4 1 0-16,4 7-1 15,-4-3 1-15,0-5-1 16,-1 8 1-16,1 1-1 15,0-1 0-15,0 4 0 16,-1-8 0-16,5 1 0 0,-4-5 1 16,0 5-1-1,0-1 1-15,-1 1 0 16,1-1 0-16,0 4 0 16,0 1 0-16,-1 3-1 0,-3-4 1 15,-1 0 0-15,1 0 0 16,-1 0 0-16,-4-3 0 15,1 3-1-15,-1-4 1 16,-4 1 0-16,0-1 0 16,0-3 0-16,0 0 0 0,0 3-1 15,0 1 1-15,0-5 0 16,4 1 0-16,-4-1-1 16,4 1 1-16,-4-4-1 15,4 0 1-15,1 3 0 16,-1 1 0-16,0 0 0 15,0-4 0-15,0-4 0 16,5 0 0-16,-5 4 0 16,5-4 0-16,-1 0 0 15,5 0 0-15,0 0-1 16,-1 0 1-16,1-4-1 16,0 1 1-16,4 3 0 15,0-4 0-15,0 0 0 16,0 1 0-16,0-5-1 15,0 8 1-15,0 4 0 16,0 0 1-16,-4-4-1 0,4 4 0 16,-5 4 0-16,5 3 0 15,0 0 0-15,0 1 0 16,0 7-1-16,0-4 1 16,0 0-1-16,0 1 1 15,0 3-3-15,0 0 0 16,9-4-6-16,4 4 0 15,4 0-3-15,12-8 1 16</inkml:trace>
  <inkml:trace contextRef="#ctx0" brushRef="#br0" timeOffset="40027.6395">21855 13776 11 0,'0'0'5'0,"0"11"4"0,0-11 2 16,0 0-10-16,0 0 0 16,0 0 2-16,0 0 0 15,0 0-3-15,0 0 0 16,-4 0 2-16,4-3 1 16,-9 3 0-16,9 0 0 15,-4 3-1-15,4-3 1 16,0 0-1-16,0 0 0 0,0-7-1 15,0-1 1-15,4-3-1 16,-4-1 1-16,4-3-1 16,-4 0 0-16,5-4-1 15,-1 0 1-15,0-3 0 16,-4 3 0-16,0-8-1 16,4 5 1-16,1-5-1 15,3-7 0-15,1 0 0 16,4 4 1-16,-1-1-2 15,1 5 1-15,0-1 0 16,0 1 0-16,-1 0 0 16,-3 3 0-16,-1 4 0 15,5 0 0-15,-4 4 0 16,4-8 0-16,-5 8 0 16,5-8 0-16,-5 8 0 15,1 4 0-15,-1-1 0 16,-3 5 1-16,-1-1 0 0,-4 8 0 15,4-7-1-15,-4 3 1 16,0 4 0-16,-4-4 0 16,0 4 0-16,-1 4 0 15,1-4 0-15,4 4 0 0,0 0 0 16,0-1 0 0,4 9 0-16,5-1 0 0,-1 8 0 15,5 11 1-15,8 0-1 16,-3 12 0-16,3 0 1 15,4 7 1-15,1-7-2 16,4 3 1-16,0 0-4 16,-1 1 0-16,-3 3-11 15,-1-4 0-15</inkml:trace>
  <inkml:trace contextRef="#ctx0" brushRef="#br0" timeOffset="42278.1164">22140 13072 15 0,'-4'0'7'0,"4"-4"0"16,0 4 7-16,0 0-13 15,0 0 0-15,0 4 3 16,0-4 0-16,0 0-4 16,0 4 1-16,0 0 3 15,-4 0 0 1,0-1 1 0,-1 5 0-16,5-4-1 15,0-4 1-15,5 3-1 16,-1-3 1-16,4 0-1 15,-3 0 0-15,-1 0-1 0,0 0 0 16,0 4-1-16,1 0 0 16,-1-4-1-1,0 8 0-15,5-1-1 0,-1 1 1 16,-4-4-1-16,1 3 1 16,-1 8 0-16,0-3 0 15,-4-1-1-15,4 0 0 0,1 4 0 16,-1-3 0-1,0-5 0-15,0 1 0 0,1-1 0 16,3-3 0-16,1 0 0 16,-1 0 1-16,-3 0-1 15,-5-1 0-15,0 5 0 16,0-8 0-16,0 4 0 16,0-4 0-16,0 0 0 15,8 4 0-15,1-4 0 16,-5 3 0-16,-4-3 0 15,4 4 0-15,0 0 0 16,1 0 0-16,-5 3 0 16,4-3 0-16,0 0 0 15,-4 0 0-15,0-4-1 16,0 3 1-16,4 1 0 16,1 0 0-16,-5 0 0 15,0 3 1-15,4-3-1 16,-4 0 0-16,4-4 0 15,0 4 0-15,1-1 0 16,-5 1 0-16,4 0 0 0,-4 4 0 16,4-1 0-16,0 1 0 15,1-1 0-15,-1 1 0 16,0-1-1-16,0 5 1 16,5-1 0-16,-5 0 0 15,5-7 0-15,-5 8 1 0,0-5-1 16,1 1 0-1,-5 3 0-15,0 0 0 16,0 5-2-16,-5-9 1 0,1-3-5 16,4 3 1-16,4 1-9 15,18-12 0-15</inkml:trace>
  <inkml:trace contextRef="#ctx0" brushRef="#br0" timeOffset="47172.3138">21697 13364 8 0,'0'0'4'0,"0"3"1"15,0-3 4-15,0 0-9 0,0 4 0 16,0-4 0-1,0 0 0-15,0 4 0 16,0-4 0-16,0 0-1 0,0 0 0 16,0 0-1-1,0 0 1-15,0 0-2 0,0 0 1 16,5 0-1-16,-5 0 0 16</inkml:trace>
  <inkml:trace contextRef="#ctx0" brushRef="#br0" timeOffset="47216.3224">21744 13356 1 0,'13'-8'0'0</inkml:trace>
  <inkml:trace contextRef="#ctx0" brushRef="#br0" timeOffset="48495.1342">21808 13258 10 0,'0'-4'5'0,"9"0"-2"15,-9 4 6-15,0 0-7 16,0-4 0-16,0 0 2 15,0 4 1-15,-5-3-6 16,1 3 0-16,0 0 3 16,0 0 0-16,-1 0 0 15,1 3 1-15,4-3-2 16,-4 0 1-16,4 4 1 16,0 0 0-16,-4-4 0 15,4 0 0-15,0 0-1 0,-5 4 1 16,5 0-1-1,0-1 1-15,-4 9-2 0,0-5 1 16,4 5-1-16,0 3 1 16,0 4-1-16,-4 3 1 15,-1 1-1-15,5 0 0 16,0 11 0-16,0-4 1 16,0 0-1-16,5 4 0 15,-1 8 0-15,0-4 1 0,-4 0-1 16,4 7 0-1,1 1-1-15,-5-1 1 16,0 8 0-16,4 0 0 16,0 0-1-16,5 4 0 0,-1-4 0 15,5-8 1-15,-5 4-1 16,1 0 1-16,4 1 0 16,-1-1 0-16,6-4 0 15,-1-3 0-15,0-1 0 16,4 1 1-16,0 0-2 15,5-5 1-15,-1-6 0 16,1-1 0-16,4 0-1 16,-1 1 1-16,6-9-1 15,-6 1 1-15,1 0-1 16,4-8 0-16,0 0 0 16,0-4 0-16,0 4 0 15,5-3 0-15,-1-1 1 16,-4 4 0-16,0-7-1 15,5-1 1-15,-1-3-1 16,9 0 1-16,0 0-1 16,-1-12 1-16,6 4-1 0,-6 4 0 31,22-7 0-31,-4 3 1 16,-4-4-1-16,-9 1 1 15,0 3-1-15,-12 0 1 16,12-3-1-16,0-8 1 15,0-1-1-15,4 1 1 0,-8-4-1 16,-4 4 0-16,3-4 0 16,-3 4 0-1,0-7 0-15,-9-1 0 0,4-4 0 16,-4-3 1-16,-4 0-1 16,-5 7 0-16,5-7 0 15,-4 0 0-15,-1-1 0 16,-3-3 0-16,-1 0-1 15,-4 8 1-15,4-1 0 16,1 5 0-16,3-16 0 16,-4 4 0-16,-4 0 0 15,0 0 0-15,1-1 0 16,-1 1 0-16,-5 0-1 16,1 0 1-16,0 0 0 15,0-4 0-15,-1 1 0 16,1 6 0-16,0 1 0 0,0 0 0 15,0-4 0 1,-1 0 0-16,-3-4 0 0,-1 8 0 16,1 3 0-16,-1-7 0 15,-3 0 0-15,-5 8 0 16,4-5 0-16,-4 1 1 16,0 0-1-16,0 7 0 15,-4-7 0-15,-5 3 0 16,1 1-1-16,3-1 1 15,1 1-1-15,-4-1 0 16,3 1 0-16,1 7 0 16,0 0 1-16,0-4 0 15,-1 4 0-15,1 8 0 0,4 7 0 16,0-3 1-16,0 7-2 16,0 7 0-16,-4 1-2 15,4-1 0-15,0 5-3 16,0-1 0-16,0 8-6 15,0-4 0-15,4 8-1 16,0 0 0-16</inkml:trace>
  <inkml:trace contextRef="#ctx0" brushRef="#br0" timeOffset="49782.8401">23592 13568 14 0,'-4'0'7'0,"8"0"-4"0,-4 0 6 0,0 0-5 16,0 0 0-16,0 0 2 16,0 0 0-16,0 0-8 15,0 4 1-15,0-1 6 16,0 1 0-16,0 0-2 15,0 0 1-15,0 0-2 16,0-1 1-16,0 1-1 16,0-4 0-16,0 0 0 15,0 0 0-15,0-7 0 16,5 3 0-16,-1-4-1 16,0 1 1-16,1-1 0 15,3-7 0-15,5 0-1 16,-5 0 1-16,5 3-1 15,0-3 0-15,0 0 0 16,-1 0 1-16,5-4-1 16,-4 0 0-16,0 0-1 15,4 0 0-15,0-7 0 0,-4 3 1 16,4 0-1 0,-4 1 0-16,4-1-1 0,-5 0 1 15,1 1 0-15,0 3 1 16,0 0-1-16,0 4 1 15,-1-1-1 1,5 5 0-16,-8 4 0 0,4-1 0 16,-1 0 0-16,1 1 1 15,0-1-1-15,-4 1 0 16,-1 3 0-16,1 0 0 0,-1 0 0 16,-4 1 1-1,-4 3 0-15,0 0 0 0,5 0-1 16,-5 3 1-16,0 1 0 15,0 0 0-15,0 0-1 16,0-1 1-16,0 1 0 16,4 0 0-16,-4-4-1 15,4 4 1-15,0 0-1 16,1 3 1-16,-5 1-1 16,0-1 1-16,4 1-1 15,0-4 1-15,0 3-1 16,-4 1 0-16,5-1 0 15,-1 1 0-15,0-4 0 16,0 3 1-16,1 5-1 16,-1-5 1-16,0 5-1 15,0-5 0-15,1 1 0 16,-1 3 0-16,0 0 0 16,1-3 1-16,-1 3-1 15,0 1 0-15,0-1 0 0,1 0 0 16,-1 1 0-16,0-1 0 15,0 4 0-15,5-3 0 0,-5-1 0 16,0 0 0 0,5-3 0-16,-5 7 1 15,0 0-1-15,5 4 1 0,-5 0-1 16,5 0 1 0,-5-4-1-16,4 0 0 15,1 4 0-15,-1 4 1 0,1 3-1 16,0-3 0-16,-1 0 0 15,1-4 0-15,-1-1 0 16,-4 1 1-16,1 0-1 16,3-4 0-16,1 1 0 15,-5-5 0-15,0 4 0 16,0 0 1-16,1-3-1 16,3 3 0-16,-4 0 0 15,1-4 1-15,-5 0-1 16,4 1 1-16,-4 3 0 15,0-4 0-15,0 1-1 16,0-5 0-16,-4 1-1 16,-5-4 1-16,-4 3-8 15,1-7 0-15,-10 0-8 0,1-19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0T21:45:27.1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8590 14298 1 0,'-9'19'0'0</inkml:trace>
  <inkml:trace contextRef="#ctx0" brushRef="#br0" timeOffset="1354.4162">8607 14362 16 0,'0'0'8'0,"0"-3"-4"0,0 3 8 15,0 0-12-15,0 0 1 0,0 0 0 16,0 0 0-16,0 0-1 15,0 0 1-15,0 0 0 16,0 0 0-16,0-8 0 16,0 4 0-16,0 4-1 15,-5 0 0-15,5 0 0 16,0 4 1-16,0 0-2 16,0 0 1-16,-4-1 0 15,4 1 0-15,-4-4 0 16,4 0 1-16,0 0-1 15,-4 0 0-15,4 0 0 16,-5-4 1-16,5 4 0 16,-4 0 0-16,4 0 0 15,0 0 1-15,0 0-1 16,0-3 0-16,0 3-1 0,0 0 1 16,4-8-2-16,1 0 1 15,-5 1 0-15,4-1 1 16,0 1-1-16,0-1 0 15,1 4 2-15,-5 4 0 16,0 0 0-16,4-7 0 16,0-1 0-16,-4 8 1 0,0 0-1 15,4-3 1-15,-4 3-3 16,0 0 1 0,0 0-1-16,0 0 1 0,0 0-1 15,0 0 1 1,0 0-2-16,0 0 1 0,0 0 0 15,0 0 1-15,0 0-1 16,0 0 1-16,0 0-1 16,0 0 0-16,0 0 0 15,5 0 1-15,-1 3-1 16,-4-3 1-16,4 0 0 16,-4 4 0-16,4-4 0 15,1 0 1-15,-1 4-1 16,0-4 0-16,0 4 0 15,-4-4 0-15,5 0 0 16,-5 0 0-16,0 0 0 16,4 0 0-16,-4 0 0 0,0 0 0 15,0 0-1 1,0 3 1-16,0 1 0 16,0 0 0-16,-4 4 0 0,-1-1 0 15,5-3-1 1,-4 0 1-16,4 3 0 15,-4-3 0-15,4 0-1 0,-4 0 1 16,4 3-1-16,0 1 1 16,0-1-1-16,-5 1 1 15,5-1-1-15,0 1 1 0,0 0-1 16,0-5 1 0,0 1-1-16,0 0 0 0,0 0 0 15,0 0 0-15,5-1 0 16,-1 1 0-16,4 0 0 15,1-4 0-15,4 0 0 16,-1 4 0-16,1-4 0 16,0 0 1-16,0 3-1 15,0-3 1-15,-1 4-1 16,5-4 1-16,5 0-1 16,-5 0 0-16,4 0 0 15,0 0 0-15,5 0 0 16,-1-4 1-16,5 4-1 15,0-3 0-15,0 3 0 16,-5 0 1-16,1-4-1 16,4 0 1-16,-5 4 0 15,1 0 0-15,4 0-1 16,-9-4 1-16,5 1 0 16,-1-1 0-16,1 0-1 0,3 0 1 15,5 0-1-15,1 1 1 16,-1-1-1-16,4 0 1 15,-4 0-1-15,0 4 0 16,-8 0 0-16,-1-4 1 16,5 1-1-16,0-1 0 15,8-4 0-15,0 1 0 0,1 3 0 16,3-4 0 0,-8 1 0-16,-8-1 0 15,0 1 0-15,-1 3 0 0,1 0 0 16,-5 0 1-1,0 4-1-15,1 0 1 0,-5 0-1 16,0 0 1-16,0 0-1 16,-9 0 0-16,-8 4-3 15,-4 0 0-15,0 0-6 16,-5-1 0-16,13-3-7 16,9-7 0-16</inkml:trace>
  <inkml:trace contextRef="#ctx0" brushRef="#br0" timeOffset="3814.4038">8513 14911 19 0,'-4'4'9'0,"4"-8"-7"0,0 4 10 16,0 0-9-16,0-4 1 15,-5 4 0-15,-3 0 1 16,4 0-7-16,-5 0 0 15,1 0 4-15,-5 4 0 16,0-4-1-16,0 4 0 0,0-4 0 16,-4 0 0-16,5 0 1 15,-5-4 0-15,0 4 0 16,-5-4 1-16,1-3-1 16,0-1 1-16,-1 1-1 15,1-5 0-15,0 8-1 16,4 8 1-16,0 0-2 15,0-4 1-15,-5 4-1 16,5 11 0-16,0 11 0 16,5 12 1-16,3 8-1 15,1 7 1-15,3 15-1 16,5 15 1-16,0 0-1 16,5 8 1-16,-1-4-1 15,0 0 0-15,5-4-1 16,-5 4 1-16,0-15-1 15,5 0 1-15,-5-8-2 16,0-3 0-16,0-12-3 0,1-4 0 16,-1-14-6-1,-4-9 1-15</inkml:trace>
  <inkml:trace contextRef="#ctx0" brushRef="#br0" timeOffset="4223.1987">7827 15770 27 0,'-8'4'13'0,"25"-19"-14"16,-9 7 18-16,1 4-16 15,-1-3 0-15,1 3 4 16,4 0 1-16,-1 0-6 16,1 0 0-16,4-3 4 15,4-1 0-15,9 5-1 16,4-1 1-16,0 0-3 0,1 4 0 15,-1 0-1-15,-5 0 0 16,-3 4-2 0,4 0 0-16,-9-1-2 0,0 1 1 15,1-4-3 1,7-4 0-16,6-3-4 0,-1-8 0 16</inkml:trace>
  <inkml:trace contextRef="#ctx0" brushRef="#br0" timeOffset="4610.9876">8653 15407 26 0,'-8'19'13'0,"12"-19"-17"15,-4 7 22-15,-4 1-15 16,0 7 1-16,-1 4 3 15,1 0 0-15,0 0-9 16,0 11 1-16,4 4 4 0,0 4 1 16,0 0-3-16,4-1 0 15,0 9-4-15,5-5 1 16,-1-7-4-16,1-3 1 16,-1-12-5-16,1-4 0 15</inkml:trace>
  <inkml:trace contextRef="#ctx0" brushRef="#br0" timeOffset="5153.8186">8994 15554 37 0,'-4'23'18'0,"17"7"-25"15,-13-15 35-15,0 8-27 16,-5 7 0-16,1 4 0 16,0 4 1-16,0 4-3 15,-1-4 1-15,1 3 1 16,0-7 0-16,0-3-1 16,-1-5 0-16,1-7 0 15,0 0 1-15,0-8-1 16,-1 1 1-16,1-12 0 15,0-4 0-15,4-8-1 16,0-3 1-16,4-4-1 16,0-7 0-16,1-4 0 15,-1-4 0-15,4 0-1 16,1-4 0-16,4 4 1 0,4 0 0 16,4-4 1-16,0 7 0 15,0 13 0-15,1-1 0 16,-1 0 0-16,5 7 1 15,-1 5-2-15,-4-1 1 0,1 4-1 16,-1 1 1 0,0 6-1-16,5 9 0 0,-1 7 1 15,1 7 0-15,-5 4 0 16,1-3 1-16,-1 11-1 16,0 0 1-16,-8-1-3 15,-5-2 1-15,-3-5-5 16,-10-4 0-16,-7-11-9 15,-1-3 1-15</inkml:trace>
  <inkml:trace contextRef="#ctx0" brushRef="#br0" timeOffset="5470.4361">8568 15127 47 0,'-8'0'23'0,"20"-15"-31"0,-12 15 39 16,0 0-33-16,0 0 1 16,-4 0-5-16,-4 3 1 15,3 1 1-15,1 4 0 16,8-1-7-16,5-7 0 16</inkml:trace>
  <inkml:trace contextRef="#ctx0" brushRef="#br0" timeOffset="6291.5756">10072 15588 29 0,'0'8'14'0,"12"-8"-20"0,-12 0 24 16,0 0-18-16,0 0 1 15,-4 4 3-15,-4-1 0 16,-1 5-4-16,-4 0 0 16,0-1 3-16,-4-3 0 15,0 0-1-15,-4-4 1 0,-4 0-2 16,-5-4 1 0,-9-4-1-16,-7 1 0 0,-1-1 0 15,4 1 0-15,1 7-1 16,-1 3 1-1,-4 39-1 1,9-4 0-16,8 11-1 16,13-4 1-16,8 1-2 15,9-5 1-15,5-6 0 16,7-9 0-16,5-7 0 16,9-8 0-16,8-7 0 15,4-15 1-15,5-1 0 16,4-14 1-16,-9-4-1 15,-4-4 1-15,-4-8 0 16,0-3 0-16,-5-8 0 16,-3-4 0-16,-5-4-2 15,-9 1 1-15,-3-8-1 16,-5-4 0-16,-5 0 0 16,1 8 1-16,0 3 0 0,0 8 0 15,-1 8 1-15,1 11 0 16,4 3 0-16,0 9 1 15,0 3-1-15,-4 15 1 16,4 11-1-16,4 16 0 16,5 0 0-16,3 18 0 15,5 9 0-15,5 10 0 16,3 16 1-16,1-8 1 16,-5 11-1-16,0 5 1 15,-4-5-1-15,0 4 0 16,-4 1-3-16,-4-13 0 0,-5-6-5 15,0-8 1-15,0-16-8 16,5-18 0-16</inkml:trace>
  <inkml:trace contextRef="#ctx0" brushRef="#br0" timeOffset="6741.9147">11072 14605 42 0,'-21'3'21'0,"12"-6"-34"0,5-1 34 16,-4 4-21-16,-5 0 1 15,0 4 2-15,-4 3 0 16,-4 4-4-16,-5 16 1 0,1-4 1 16,-1 18 1-16,-4-3-1 15,1 4 0-15,3 14-1 16,9 1 0-1,4 15 1-15,9 8 0 16,0 3 0-16,4 4 1 0,4-4 0 16,4 4 0-16,5 0-1 15,4-15 1-15,0 0-5 16,0-8 1-16,0 1-7 16,5-20 0-16,-1-19-3 15,4-14 0-15</inkml:trace>
  <inkml:trace contextRef="#ctx0" brushRef="#br0" timeOffset="7375.6608">11771 14979 37 0,'-9'-4'18'0,"13"12"-25"0,-4-4 34 15,-4 3-25-15,-4 8 1 16,-5 4 1-16,-4 0 1 16,-4 8-6-16,-5 3 0 15,-4 4 4-15,0 4 0 16,-4 3-2-16,-4 9 1 15,0 3-2-15,-5 3 1 0,5-3-1 16,-1 0 0-16,10 4 0 16,7-4 0-16,5 0 0 15,5-4 0-15,-1 8 0 16,4-8 0-16,5-3-1 16,4-5 1-16,4 1-1 15,5-8 1-15,-1-4 0 16,5-3 0-16,8-5-1 15,5-7 1-15,4-7 0 16,-1-8 0-16,6-4-1 16,-1-7 1-16,4-4-1 0,-4 0 0 15,0-8 0 1,0-7 1-16,-4-1-1 16,-4 1 1-16,-5 0 0 15,-4 0 1-15,-4-1-1 16,-9 1 1-16,0 4 0 0,-8 3 0 15,-5 4-1-15,-3 11 1 16,-5 8 0-16,0 15 1 16,-5 1-1-16,-3 10 0 15,-9 12-1-15,4 4 1 16,0-1-3-16,0 1 1 16,5-1-5-16,3-10 1 0,10-5-7 15,12-18 0-15</inkml:trace>
  <inkml:trace contextRef="#ctx0" brushRef="#br0" timeOffset="7856.3306">11762 14559 29 0,'0'4'14'0,"17"-12"-15"0,-17 8 19 15,9 8-13-15,3 3 1 16,10 4 2-16,-1 1 1 16,5 6-12-16,3 9 1 15,6 3 7-15,7 7 0 16,5-3-3-16,4 7 0 16,-4 8-1-16,8 0 0 15,1 8 1-15,3 11 0 16,5-8 0-16,-9 4 1 15,1 4 0-15,-5 0 0 0,0 7 0 16,-8 5 0-16,-5 3-2 16,-8 3 0-1,-47 88-6 1,-17-11 0-16,-26-5-10 16,-29 5 0-16</inkml:trace>
  <inkml:trace contextRef="#ctx0" brushRef="#br0" timeOffset="13573.1193">21514 13307 8 0,'0'0'4'0,"0"-4"-3"16,0 4 5-16,0 0-1 15,0-4 1-15,0 8 1 16,-4-4 1-16,4 0-11 16,-4 0 1-16,4 4 7 15,0-4 0-15,0 0-2 16,0 0 1-16,0 4 0 16,0 3 0-16,0-7-1 15,0 4 1-15,4 0-1 16,0 3 0-16,5-3-1 0,-1 0 0 15,5 0-1-15,0-1 1 16,4 1-1-16,0 0 1 16,8 4-1-16,5-5 1 15,4-6-1-15,5 3 0 16,-1-4 1-16,5 0 1 16,-5-4-2-16,0 5 1 0,1 3 0 15,-1 0 0-15,-4 0 0 16,0 0 0-16,0 0-1 15,-8 0 0-15,-1 0-1 16,-8 0 1-16,0-4 0 16,-8 0 0-16,-1 4-1 15,-8 0 1-15,-4-4 0 16,-4 4 0-16,-5-3-1 16,-4-1 1-16,-5 8-1 15,-3-8 0-15,-5 4 0 16,-4-4 0-16,-9 4 0 15,-3 0 0-15,-6 0-1 16,-7 4 1-16,8-4-1 16,4 0 1-16,4 0 0 15,1 4 0-15,8-1 0 16,8 1 0-16,5 0 0 16,8 0 1-16,5 3-1 0,3-3 1 15,10 0-1 1,3 3 1-16,9-3-1 0,4 4 1 15,9-5-1-15,0-3 1 16,4 8-1-16,9-8 0 16,-9 8 0-16,0-5 0 15,0 1 0-15,-4 0 0 16,-1-4 0-16,6-4 0 16,-1-3 0-16,0 3 1 15,0-4-1-15,-4 1 0 16,-5-5 0-16,-4 5 1 0,5-1-1 15,-9-3 0-15,-4 3 0 16,-5 1 1-16,-8 7-1 16,-4-8 1-16,-9-3-1 15,-4 7 0-15,-17-4-1 16,0 5 1-16,-4 3-1 16,-5 3 0-16,-12-3-1 15,-1 0 1-15,-7 4 0 16,3 0 1-16,0 0 0 15,5-4 0-15,8 0 0 16,5 4 0-16,3-1 0 16,9 1 1-16,9 0-1 15,4 0 0-15,9 0 0 16,8-1 1-16,12 1-1 16,10 0 1-16,3 0-1 15,18-4 1-15,-1 3-1 16,1 1 0-16,0 4 0 15,-5-1 1-15,4-7-1 16,-7 0 0-16,-1 0 0 16,-5 4 1-16,-3 0-1 0,-5 0 1 15,-4-4 0-15,-4 0 0 32,-4 3 0-32,-1-3 1 15,-8 0-1-15,0 0 0 16,0 0-1-16,0 0 1 15,0-3-1-15,0-5 0 0,-4 4-2 16,-5 1 1-16,-3 3-8 16,-10 0 1-16,-20 3-9 15,-22 1 1-15</inkml:trace>
  <inkml:trace contextRef="#ctx0" brushRef="#br0" timeOffset="29806.0882">20467 13220 17 0,'-9'0'8'0,"13"4"-12"0,-4-4 8 0,-4 0-5 16,0-4 0-16,4 4 1 16,-9 0 0-16,1 4 0 15,4-4 1-15,-1 3-1 16,1-3 0-16,0 4 0 15,0 0 1-15,-1-4 0 16,1 0 1-16,4 7-1 16,-4-3 1-16,0 0-1 15,-1 0 1-15,-3 0-1 16,4-1 0-16,-1 1 0 16,1 0 1-16,0 0 0 15,-1 0 0-15,5-4 0 16,0 0 1-16,0 0 0 15,0 0 0-15,0 3-1 16,0 1 0-16,-4 0 0 16,4-4 0-16,0 0 0 0,4 4 1 15,-4-1 0-15,0-3 0 16,0 4-1 0,5 0 1-16,-1 0-1 0,0 0 1 15,1-1-2-15,-1-3 1 16,0 8-1-16,0-4 1 15,1 0-1-15,-1-1 0 16,0 1 0-16,0 0 1 16,1 0-1-16,-5-1 1 15,4 1-1-15,0 0 1 16,5 4-1-16,-5-5 1 16,9 5-1-16,-5-4 0 15,1-4 0-15,3 0 0 0,-3 0 0 16,-1 0 1-16,-8 0-2 15,5 0 1-15,3 0-1 16,-8 0 1-16,5 3-1 16,-1-3 1-16,0 0-2 15,-4 0 1-15,4 0 0 16,1 4 1-16,-5-4-1 16,0 0 0-16,0 0 0 15,4 0 0 1,-4 0 1-1,0 0 0-15,0 0-1 16,0 0 1-16,0 0 0 16,0 0 0-16,0 0-1 15,0 0 1-15,0 0-1 16,0 0 0-16,0 0 0 16,0 0 0-16,-4-4 0 0,4-3 0 15,-5-1 0-15,5 8 0 16,0-3 0-16,-8-1 0 15,8 4 0-15,-4 0 0 16,-1-8 0-16,1 4 0 16,0 1 0-16,-1 6 0 0,1-6 0 15,4 3 1-15,0 0-2 16,9-8 1 0,-1 4 0-16,5 1 0 0,0-1 0 15,4 4 0-15,0 0 0 16,4 0 0-16,0-4 0 15,1 4 1-15,3 0-1 16,5-8 1-16,0 5-1 16,-5 3 1-16,-3 0-1 15,-1 0 1-15,0-4-1 16,-8 4 1-16,0 0 0 16,-5 0 0-16,1 0-1 15,-9 0 1-15,0 0 0 16,0 0 0-16,-4 0-1 15,-1 0 1-15,1 4 0 16,0-4 0-16,0 0-1 16,-1 0 1-16,1 3-1 15,0-3 1-15,0 0-1 16,-1 4 1-16,-3-4-1 0,-1 0 0 16,1 0 0-16,-1 4 1 15,5-4-1-15,0 0 1 16,-5 0-1-16,1 0 1 15,-1 0-1-15,1 0 0 16,-5-4-1-16,-4 4 1 16,0 0-2-16,-4 0 1 15,-9 0-1-15,0 0 1 16,-4 0-1-16,-4 0 0 16,-1-4 1-16,5 4 1 15,4-3 0-15,5-1 0 16,8 4 0-16,0 0 1 0,8-4 0 15,1 4 1-15,8 0-2 16,0 0 1-16,8 4 0 16,5 0 0-16,4-1-1 15,4 1 1-15,1 0-1 16,3 0 0-16,1 3 0 16,-1-3 1-16,1 0-2 15,4-4 1-15,-1 0 0 16,1 0 0-16,0 0 0 15,-4 0 1-15,-1 0-1 16,1-4 1-16,-1 0 0 16,-3 1 0-16,-1 3-1 15,-4 0 1-15,0 0 0 16,-4 0 0-16,-5 0 0 16,1 0 0-16,-5 0-1 0,-4 0 1 15,0 0-1 1,0 0 1-16,0 0-1 0,0 0 1 15,-4 0-2-15,-1 0 0 16,-3 0 0-16,-5 3 0 16,-4 1-1-16,-8 0 1 0,-5-4 0 15,0 0 0 1,-4 0 0-16,0 0 1 16,-9-4-1-16,1 0 0 0,-1 1 0 15,-4 3 1-15,-4-8-1 16,0 4 1-16,8 0-1 15,5 1 1-15,4-1-1 16,8 0 1-16,5 0 0 16,8 4 0-16,5-4 0 15,4 4 0-15,4 4 0 16,4 0 0-16,4 0 0 16,5 0 0-16,8-1 0 15,5-3 0-15,8 4 0 16,0 0 0-16,0-4 0 15,5-4 1-15,-5 0 0 16,0 1 0-16,0-5-1 16,0 4 1-16,0-3-1 15,0 3 1-15,-4 0-1 16,0 0 1-16,-5 1-1 16,1-1 0-16,-5 0 0 0,-4 0 1 15,0 0-1-15,-4 1 1 16,-5-1-1-1,-3-4 1-15,-5 4-1 0,-9 1 0 16,-4-1 0-16,-4 0 0 16,-4 4-1-16,-5 0 1 15,-3 0-1-15,-5-4 0 16,-5 4-1-16,-3 0 1 0,-5 0-1 16,-9 4 0-1,5 0 0-15,0 0 0 0,4-1 1 16,9 1 0-1,4-4 0-15,8 0 0 0,9 0 1 16,9 0 1-16,4 0 0 16,8 4 0-16,4 0 0 15,9-4 1-15,9 0-1 16,8 4 0-16,-4-1 0 16,4-3 0-16,0 4-1 15,0 0 1-15,0-4-1 16,-4 4 1-16,0 0-1 15,0 3 1-15,-1 1-1 16,-3-1 1-16,0-3-1 16,-1 0 1-16,-4 0-1 15,1-1 0-15,-1 1 0 16,-4 0 1-16,-4-4-1 16,0 0 0-16,-5 0 0 15,1 0 1-15,-9 0 0 16,0 0 0-16,0 0-1 15,-5-4 0-15,-3 0-1 0,-5-3 1 16,-4 3-1-16,-4 0 1 16,-1-3-2-16,-3 3 1 15,-1 4 0-15,-8-8 0 0,-4 1 0 16,4-1 0 0,-5 4 0-16,1-3 0 0,13 3 0 15,3-4 1-15,10 5-1 16,-1 3 1-1,9 3-1-15,8 1 1 16,4-4 0-16,9 8 0 0,5-1 0 16,3 1 0-16,1 0 0 15,4-5 0-15,-1 5 0 16,1-4 1-16,0-1-1 16,0-3 0-16,-5 8 0 15,-3-4 0-15,-5-4-2 16,-5 0 1-16,-7-4-6 15,-10 0 1-15,-3-3-9 16,-5-1 1-16,0 1-2 16,9-9 0-16</inkml:trace>
  <inkml:trace contextRef="#ctx0" brushRef="#br0" timeOffset="31859.3407">22000 13492 17 0,'0'12'8'0,"0"-28"-4"0,0 16 11 16,0 0-14-16,0 0 0 0,0-3 0 16,-4 3 1-16,4 0-2 15,0 3 0-15,0-6 2 16,0 3 1-16,0 0 0 16,0 3 0-16,0-3 0 15,0 0 0-15,0 0 0 16,-5 0 0-16,5 4-1 15,0 4 1-15,-4-4-2 16,4-4 1-16,0 3-1 16,4 5 1-16,-4-4 0 15,5 3 0-15,-1 1 1 16,-4-1 1-16,0-3-1 16,0 0 0-16,0 0 0 15,4 7 1-15,-4 0-2 16,4 12 1-16,1 7-1 15,-1 1 0-15,0 18-1 0,-4 0 0 16,0 12 0-16,-4-5 0 16,0 12-1-16,-1-3 1 15,1-16-2-15,0-4 0 16,0-7-5-16,-1-8 0 16,5-14-9-16,5-13 0 15</inkml:trace>
  <inkml:trace contextRef="#ctx0" brushRef="#br0" timeOffset="33904.7602">20641 13681 26 0,'5'0'13'0,"7"0"-8"0,-12 0 9 16,0 0-12-16,5 0 1 16,-1 0 0-16,0 0 0 15,-4 0-4-15,0 0 0 16,0 4 3-16,0 0 0 0,0 0-1 16,0 0 0-16,0-1 0 15,0 1 0-15,-4 0 0 16,4 0 1-16,-4-4-2 15,4 3 1-15,0-3-1 16,0 0 1-16,0 4-1 16,0 0 1-16,0-4 0 15,0 0 0-15,0 4-1 16,0 0 1-16,0-1-1 16,0 1 1-16,-5 0-1 15,5 0 1-15,-4-1-1 16,4 1 0-16,-4 0 1 0,4 0 0 15,-4 0 0 1,4-1 1-16,-5-3-1 16,5 4 0-16,-4-4 0 15,0 4 0-15,0-4-1 16,-1 0 1-16,1 0-1 16,0 0 0-16,-1 0 0 0,1 0 0 15,0 0 0-15,-5 0 1 16,1 0 0-16,-1 0 0 15,1 0 0-15,-1 0 0 16,1 4 0-16,-5-4 0 16,0 0-1-16,-4 0 0 15,0 4-1-15,-8-4 0 16,-1 0 0-16,1 0 0 0,3 0 0 16,1 0 0-16,4 7 1 15,4-7 0-15,0 0 0 16,5 0 0-16,4 0 1 15,-1 0 1-15,1 0-1 16,4 0 1-16,9-4-1 16,-1 1 1-16,1-1 0 15,3 0 0-15,1 0-1 16,4-3 0-16,5-1-1 16,-1 0 1-16,-4 1-1 15,0-1 1-15,0 5-1 16,0-1 0-16,4 0 0 15,-4 0 1-15,5 4-1 16,-1 0 1-16,-4 0-1 16,4 0 1-16,1 4-1 0,-1 0 1 15,0 0-1-15,0 3 1 16,1 1-1-16,-5 3 1 16,0-7-1-16,-4 7 1 15,-1 4 0-15,1 4 0 16,-4-4 0-16,-1 4 0 15,-4 0 0-15,1 0 0 16,-5 0-1-16,0-4 1 16,0 8-1-16,-5-8 0 15,1 0 0-15,-4 0 1 16,-1-3-1-16,-4-1 0 16,-4-3 0-16,0-1 0 15,-4 1 0-15,0-5 0 0,-1 1-1 16,1 0 1-16,0 4-1 15,-5 3 1-15,1-7-1 16,3 7 1-16,1-3-1 16,0 3 0-16,4-3 0 15,0 3 0-15,0 4 0 16,0 4 1-16,0-4-1 16,4 0 1-16,4-3 0 15,1-1 0-15,4 0 0 16,-1 1 1-16,1-1-1 15,-4 0 0-15,3-3 1 16,5-1 0-16,0 1 0 16,0 0 0-16,0-1 0 15,0 5 0-15,0-9 0 0,5 1 1 16,-1 0-1 0,4 0 0-16,1-1-1 15,4 1 1-15,-1-4 0 0,1 0 0 16,0-4 0-16,0 1 1 15,4 3-1-15,0-4 0 16,4 0 0-16,9 0 1 16,12 4-2-16,10 0 1 0,-1 0-1 15,0 8 1 1,0 3-1-16,-9 1 1 16,-3 3-1-16,-5 0 1 0,-13 0-4 15,-12 0 0-15,-14 0-10 16,-7-3 1-16,-10-20-7 15,-12-7 1-15</inkml:trace>
  <inkml:trace contextRef="#ctx0" brushRef="#br0" timeOffset="52416.1523">22745 13224 17 0,'-4'0'8'0,"8"0"-4"15,-4 0 8-15,0 0-11 16,0 0 1-16,0 0 0 15,0 0 0-15,-4 3-3 16,-5 1 1-16,1 0 1 16,-1 0 0-16,1 3-1 15,-1 5 0-15,5-5 0 16,0 1 0-16,-1-8 1 0,5 4 1 16,0-1 0-16,5 1 1 15,-1 0 0-15,-4 0 0 16,0 3 1-16,0-7 1 15,4 4-2-15,-4-4 0 16,0 0-1-16,0 0 0 16,9 4 0-16,-5-4 1 15,0 4-1-15,0-4 0 16,1 0 0-16,3 0 0 0,1 3 0 16,-1 1 0-16,1 0 0 15,-1 0 1-15,5 0-1 16,0-1 0-16,4 5 0 15,0-4 0-15,0-1-1 16,0 1 1-16,9 0-1 16,-5 4 0-16,9-8-1 15,-1 0 0-15,-3 0 0 16,0-4 1-16,-1 0-1 16,-4 0 0-16,5-3 0 15,-5 3 1-15,-4 4-1 16,0-8 0-16,-4 8 0 15,-4 0 0-15,-1-7 0 16,1 7 1-16,-1-4-1 16,-4 0 0-16,1-3 0 15,-5 7 0-15,-5-8-1 16,-3 0 1-16,-1 1-1 0,-8-1 0 16,-4 5-1-16,0-1 0 15,-5-8 0-15,-4 5 1 16,1-1 0-16,3-3 0 15,5 0 0-15,-1-1 0 16,1 5 0-16,0-5 1 16,0 9-1-16,-1-1 0 15,1 4 0-15,0 0 0 16,4 0-1-16,4 0 1 0,4 0 0 16,5 0 1-1,4 0 1-15,0 0 1 16,4 0-1-16,5 0 1 15,-1 0 0-15,5 0 0 0,0 0 0 16,0 0 0-16,0 4-1 16,-1-4 0-16,5 0-1 15,0 3 1-15,5 1-1 16,-1-4 1-16,4 0-1 16,1-4 1-16,4 4-1 15,-5 0 1-15,1-3-1 16,-5-5 1-16,-4 4-1 15,0 4 0-15,0 0 0 16,-4 0 1-16,0-4-2 16,-5 4 1-16,1 4 0 15,-9-4 1-15,4 4-1 16,-4 0 0-16,0 0 0 16,-4-4 0-16,0 3 0 15,-1-3 0-15,1 4-1 16,0 4 1-16,-5-5-1 15,1 1 1-15,-5 0-1 0,0-4 0 16,-4 0 0-16,0-4 1 16,-4 8-1-16,0-4 0 15,-9-4 0-15,4 4 1 16,1 0-1-16,3 0 1 0,1 0-1 16,-4-4 1-1,3 1-1-15,1 3 1 0,4-8-1 16,4 4 1-16,0 4-1 15,5-3 1-15,-1 3 0 16,1-4 0-16,-1 0 0 16,5 4 0-16,-4 0 0 15,3 0 1-15,1 4-1 16,0-4 0-16,0 4 0 16,4-1 1-16,0 9-1 15,4-9 1-15,0 1 0 16,0 0 0-16,5 4 0 15,-1-5 0-15,1 1-1 16,4 0 1-16,-1 3-1 16,5 1 1-16,1-4 0 15,3-4 0-15,4 4-1 16,5-1 1-16,4-6 0 16,0 3 0-16,0-12-1 15,-4 1 1-15,0 3-1 16,-4-3 1-16,-5 3-1 0,0-3 1 15,-4 0-1-15,-4 3 0 16,-5 1 0-16,1-1 0 16,-9 8 0-16,0 0 0 15,-4 0 0-15,-1 0 0 16,-3 4-1-16,-1-4 0 16,-3 4 0-16,-5 3 1 15,-5-3-1-15,1 0 1 16,-5 0-2-16,-3-4 1 15,-1 3 0-15,0 9 1 0,-4-1-1 16,4-7 0-16,0 3 0 16,5-3 1-16,-1 0-1 15,5-8 1-15,0 4 0 16,4 0 0-16,0-4 0 16,4-3 0-16,0 7 0 15,5-8 0-15,-1 4-3 16,1 4 1-16,3 4-6 15,10 4 0-15,12-1-6 16,8-3 0-16</inkml:trace>
  <inkml:trace contextRef="#ctx0" brushRef="#br0" timeOffset="53778.5511">22971 13644 4 0,'-13'0'2'0,"13"-8"2"0,-4 4-11 16,-1 4 22 15,31 34-15-31,-60-64 10 0,25 34 1 16,1 3-13-16,-1-3 0 15,5 0 10-15,0 0 1 16,0-1-3-16,4 1 0 16,0 0-1-16,0-4 0 15,0 4-1-15,0-4 1 16,4 0-1-16,0 0 1 15,5-4-1-15,3 0 0 0,1 0-1 16,8 1 1-16,-4-1-1 16,1 0 1-16,7-3-2 15,-4-1 0-15,1 4-1 16,-1 0 1-16,-4 4-1 16,0 0 0-16,-4-3-1 15,4-1 1-15,0 4-1 16,-4 0 0-16,-1 0 0 15,1 4 0-15,0-1 0 16,0 1 0-16,-5 4 0 16,1 3 0-16,-5 4 0 15,0 0 0-15,1 1 0 16,-5-1 1-16,0 0-1 16,-5-4 0-16,-3 0 0 15,-1 5 1-15,1 3-1 16,-5-1 1-16,-4 1-1 15,-4-4 0-15,-1 1 0 16,-3-1 0-16,-1-4 0 0,-4 0 0 16,1-3 0-16,-1 0 0 15,4-1 0-15,5-3 0 16,4 7 0-16,4-3 1 16,5-1-1-16,-1 1 1 15,5 0-1-15,4-1 0 0,0 1 0 16,4-5 1-1,5 5-1-15,3 0 0 0,5-1 1 16,0 1 0 0,5-4-1-16,8-1 1 0,4 1 0 15,-5 0 0-15,1 0 0 16,4-1 0-16,-4 1 0 16,4 4 0-16,0-1 0 15,-4-3 0-15,0 4 0 16,-5 3 1-16,-3 0-1 15,-1 1 0-15,-4 3-1 16,-4-4 1-16,0 4-1 16,-5 1 1-16,1-1-1 15,-5-4 1-15,-4 0-1 16,-4 1 0-16,-1 3 0 16,-3 0 1-16,-5 0-1 15,0 0 0-15,-4 0 0 16,0 4 1-16,0-7-1 15,-4-1 1-15,0 0-1 16,-5-3 1-16,5-1-1 16,0 1 0-16,-9-4 0 15,-4 3 0-15,-9 5 0 0,0-1 1 16,1 0-1-16,-1 1 0 16,-4-5 0-16,1 1 0 15,-1 0-3-15,-4-5 1 16,4 1-8-16,0-4 0 0,0-11-9 15,9-20 0 1</inkml:trace>
  <inkml:trace contextRef="#ctx0" brushRef="#br0" timeOffset="62323.7392">8453 13371 20 0,'-30'15'10'0,"5"0"-9"0,16-15 11 0,5 0-12 16,-9 4 1-16,5-4 1 15,-9 0 1-15,0-4-3 16,4 8 0-16,-4 0 2 16,0 0 1-16,0 0-1 15,0-4 1-15,0 3-1 16,0-3 0-16,0 0-1 15,-9 4 1-15,9-4-2 16,0-7 0-16,0-5 0 16,0 1 0-16,0-1 0 15,0-6 1-15,4-9-1 16,0 1 1-16,5-8 0 16,-1-4 0-16,5-11-1 0,4-4 1 15,4 3-1-15,5-6 0 16,8-9 0-16,0 1 0 15,4-8 0-15,1 12 1 16,-1-9-1-16,4 9 1 16,9-1 0-16,5-7 0 0,8 4-1 15,-5 3 1 1,5 5-1-16,-4 3 0 0,-5 4 0 16,-8 3 0-16,0 8 0 15,-1-3 0-15,1 10 0 16,-4 9 0-16,-1-1 0 15,-3 4 0-15,-5 8-1 16,-5-1 1-16,1 1-4 16,0 0 0-16,0-1-6 15,0-3 1-15</inkml:trace>
  <inkml:trace contextRef="#ctx0" brushRef="#br0" timeOffset="62832.4843">8330 12024 30 0,'-9'-4'15'0,"18"-26"-19"0,-9 19 24 16,8-8-20-16,1-4 0 15,8-7-1-15,-4 3 1 0,8 1 0 16,0-4 0 0,0-1 0-16,1-3 0 0,3 12-1 15,-3-1 1 1,-5 4 1-16,0 0 0 0,0 4 0 15,0 4 1-15,4-1-1 16,0 1 1-16,5 3 0 16,-1-3 0-16,5 3-1 15,-4 1 0-15,-1 3-1 16,-3 4 1-16,3 4-1 16,-4 7 1-16,-3 8 0 15,-1 8 0-15,-5-1-1 16,-3 12 1-16,-5 7 0 15,-4 8 0-15,0 4-1 16,-4 0 0-16,0 0-3 16,-1-8 0-16,5-11-6 15,5-8 1-15,3-4-2 0,5-26 0 16</inkml:trace>
  <inkml:trace contextRef="#ctx0" brushRef="#br0" timeOffset="63315.6104">9411 11222 21 0,'-8'-11'10'0,"4"18"-11"0,4-10 19 0,0 3-17 16,-5-4 1-16,-3 4 0 16,4 0 1-16,-1-4-4 15,1 4 0-15,0-4 2 16,0-3 1-16,-1-1-2 16,1-11 1-16,0 4-1 15,4 0 0-15,0-8 0 16,8-11 1-16,5-8 0 15,13 1 1-15,-1-12-1 16,5 0 1-16,4-4-1 16,4-7 1-16,5 0-1 0,4-5 0 15,-5 5-1 1,5 4 0-16,-8 3 0 16,-1 8 0-16,-4 7 0 15,-4 12 0-15,-5-1-1 16,1 13 1-16,-5-1 0 15,1 4 0-15,-1 7-2 0,0 0 0 16,5 5-3-16,-9 3 1 16,-5 3-5-16,1-3 1 15</inkml:trace>
  <inkml:trace contextRef="#ctx0" brushRef="#br0" timeOffset="63884.6879">9675 10246 30 0,'0'-19'15'0,"9"-7"-20"15,4 10 27-15,4 1-21 16,8-11 0-16,-3-4-1 16,12-1 0-16,-13 5-1 15,0-1 1-15,1-3 0 16,-5 7 1-16,4-3-2 15,0 3 1-15,1 0 0 0,-1 8 1 16,4-4 0-16,5 0 1 16,-4 4-1-16,-1 0 0 15,1 4 0-15,-5 3 0 16,0 4-1-16,1 4 1 16,-5 8-1-16,0-4 1 0,-4 3-1 15,-1 9 1 1,1-1 0-16,-4 4 0 15,-1 7-1-15,1 1 1 16,-5 7 0-16,0 11 0 0,-4-3-1 16,-4 7 1-16,-5 8-1 15,-3-1 0-15,-5 9 0 16,-5 7 1-16,5-1-4 16,-4 1 1-16,4-4-8 15,4 4 0-15</inkml:trace>
  <inkml:trace contextRef="#ctx0" brushRef="#br0" timeOffset="103386.8733">14722 6262 9 0,'4'-15'4'0,"13"-16"-5"15,-13 24 5-15,1-1-8 16,-1 1 1-16</inkml:trace>
  <inkml:trace contextRef="#ctx0" brushRef="#br0" timeOffset="104272.1823">14530 6319 11 0,'-4'-4'5'0,"21"-7"-6"0,-13 7 11 16,1-4-10-16,-1 1 1 0,-4-5 3 15,0 5 0 1,4-1-4-16,-4 1 0 0,4-5 3 15,1 1 0-15,-1 3 1 16,0 1 0-16,0-1-1 16,5 4 0-16,-1 1-1 15,5-1 1-15,4 4-1 16,0 0 1-16,5-8-2 16,-1-3 1-16,0 3 0 15,0-7 1-15,1 11-1 16,-1-3 0-16,5 3-1 15,-5-4 1-15,13 5-1 16,0-1 1-16,9 0-2 16,-1-3 1-16,5-1 0 15,0-3 0-15,0-1 0 16,4 1 0-16,4 3 0 16,0 1 0-16,1-1 0 0,-1 4 0 15,9 1 0 1,0-5 0-16,0 8-1 0,4-7 0 15,0-1-1-15,5-3 1 16,3-1 0-16,1 5 0 16,4-1 0-16,8 1 0 15,-4 3 0-15,1-4 0 16,-6 4 0-16,1 1 0 16,0-5 0-16,-4 1 1 15,4 7-1-15,-5-4 1 16,5 0-1-16,0 0 1 0,-8 0-1 15,-1-3 1-15,0 7-1 16,5 0 1-16,0 0-1 16,4 0 0-16,0-4 0 15,0 0 0-15,-1-3 0 16,-3 3 0-16,4-4 0 16,0 1 1-16,4-1-1 15,-4 4 0-15,0-3-1 16,0-1 1-16,0 8 0 15,-5 0 1-15,1-7-2 16,4 3 1-16,0 4 0 16,0 0 1-16,0 4-1 15,-5-1 0-15,-3-3 0 16,-5 4 0-16,-8 0 0 16,-14 0 1-16,1 0-3 15,-13-1 1-15,-8-3-4 16,-9 0 0-16,-4 8-8 15,-18 3 1-15</inkml:trace>
  <inkml:trace contextRef="#ctx0" brushRef="#br0" timeOffset="113292.7097">10957 9569 22 0,'0'-8'11'0,"30"1"-12"16,-30 7 12-16,4-4-9 15,-4 4 1-15,5-8 1 16,-5 8 0-16,8-4-6 0,-4-3 1 16,-4-4 3-16,0 3 1 15,5 4-2-15,-5 4 0 16,4-7 0-16,0 3 1 15,5-4-1-15,-1 1 1 16,-4-1 0-16,1-3 1 0,3-1 0 16,-8 5 1-16,0-5-1 15,0 5 0 1,0-4 0-16,-4 3 1 16,4-3-2-16,-4-1 1 0,-1 1-1 15,1 0 0-15,-4-5 0 16,-5 1 0-16,0 0 0 15,-4-8 0-15,0 1-1 16,-4-8 0-16,-9-1 0 16,-4 1 0-16,-4 4-1 15,-5-1 1-15,0-3-1 16,5-1 0-16,-9-3 0 16,0 0 0-16,-8 8 0 15,0-8 1-15,-1 0-1 16,1-4 0-16,-5 0 1 15,-4 4 0-15,1 4-1 16,-1 0 0-16,-9-5 0 0,1 5 0 16,-9-4-1-1,9 8 1-15,-1-5-1 16,-3 1 1-16,-1 0-1 16,0 7 1-16,5 4 0 0,-1 8 0 15,-7-4 0 1,3 3 0-16,4 1 0 0,-3 0 0 15,-5-1 0-15,0-3 1 16,9 0-2-16,-5 4 1 16,0-1 0-16,-4 1 0 15,9 0-1-15,-5-1 1 16,5 1-1-16,-5 0 1 16,5 3 0-16,4 1 0 0,0-1 0 15,-1 4 1-15,1 0-1 16,-4 1 0-16,4 3 0 15,-5 3 1-15,-3 1-2 16,-9 8 1-16,4-1-1 16,4 4 1-16,-8 0-1 15,0 4 1-15,4-4 0 16,0-3 0-16,0 6-1 16,-4 5 1-16,12 4 0 15,-3 7 1-15,-1-4-1 16,-8 4 0-16,0-4-1 15,0 8 1-15,-5 0 0 16,1 4 0-16,12-5-1 16,-4-3 1-16,0 1 0 15,-4-1 0-15,8 0 0 16,-4 7 0-16,-4-3 0 16,9 0 0-16,-5 4 0 0,8 3 0 15,1 0-1 1,4 1 1-16,0 3-1 0,0 4 1 15,4-4-1-15,-4 4 1 16,4-4-1-16,-5 4 1 16,6 0-1-16,3 0 0 0,9 4-1 15,4-4 1 1,4-4 0-16,5 0 0 16,0-3 0-16,8-5 0 15,4-3 0-15,1-4 0 0,-1-7-1 16,14 3 0-1,-10-11-6-15,9 0 1 0,5-4-5 16,4-15 1-16</inkml:trace>
  <inkml:trace contextRef="#ctx0" brushRef="#br0" timeOffset="113985.7799">4914 9073 26 0,'-17'4'13'0,"17"-8"-14"0,0 4 19 0,0 0-15 15,-4 0 0 1,-4 4 2 0,-5 7 1-16,0-3-8 15,-4 14 1 1,-9 16 4 0,1 4 1-16,4-4-2 15,-1 11 0-15,1-7-1 16,4-1 0-16,0 1-1 15,0 3 1-15,4 1-1 16,0-1 1-16,1-3-1 16,3 3 0-16,1-3 0 15,3-5 1-15,5-2-1 16,0-1 0-16,0-4 0 0,0-4 1 16,0 1-1-16,5-4 1 15,-1-1 1-15,9-3 1 16,-1 0-1-16,5 4 1 15,9-8 0-15,12 8 1 16,13-8-2-16,9 0 1 16,0 0-2-16,12 0 0 15,0 0-4-15,-12 4 0 16,4 0-9-16,0 0 0 16,-22 4-2-16,-8-23 0 15</inkml:trace>
  <inkml:trace contextRef="#ctx0" brushRef="#br0" timeOffset="155241.2065">15557 2142 18 0,'12'-19'9'0,"5"4"-7"16,-12 11 10-16,3-8-11 15,-4 5 0-15,1 3 0 16,-5 4 0-16,0 0-1 16,0 0 0-16,-5 4 2 15,1 3 0-15,0 1 0 16,0 0 0-16,-1-1 1 0,1 1 0 15,0 3-1-15,-5 12 1 16,5-8-1-16,-4 8 0 16,-1 7-1-16,1-4 1 15,3 5-1-15,1 3 1 16,0 4-1-16,4-1 0 16,4 1 0-16,5-4 0 15,-1 0-1-15,9 0 1 16,9-3-1-16,-1-5 0 15,5-3 0-15,0 0 1 16,4-5-1-16,-4-6 0 0,4-8 1 16,-4-4 0-1,-1-8-1-15,5 0 1 0,0-7-1 16,1-7 1-16,3-1-1 16,-4-7 1-16,0-4-1 15,4 0 1-15,-8-1 0 16,-9 1 0-16,-4-7 0 15,-4 3 1-15,-4-4-1 16,-5 8 1-16,-4 8-1 16,-4-1 0-16,0 5-2 15,-1-5 0-15,1 8-3 16,0 4 1-16,-1 0-5 16,5 11 1-16,0 8-5 15,0 4 0-15</inkml:trace>
  <inkml:trace contextRef="#ctx0" brushRef="#br0" timeOffset="155947.3743">16625 1998 30 0,'-4'-4'15'0,"0"4"-19"0,4 0 25 0,-4 4-21 15,-1 3 0-15,1 9-1 16,0 2 1-16,0 9 0 16,-1-4 0-16,1 7-1 15,0 8 1-15,0-8 0 16,4 4 0-16,0-7 0 15,0-1 0-15,0-3 1 16,0-4 1-16,0-4-1 16,0-8 1-16,0 1-1 15,0-8 1-15,0 0 0 16,0 0 1-16,4-8-2 16,0-3 1-16,0-8-1 15,1-4 1-15,3-3-1 16,-4 3 1-16,5-3-2 0,-1-1 1 15,5 1-1 1,4-12 1-16,0 4-1 0,0-8 0 16,5 8-1-16,3-4 1 15,1 8-1-15,4-8 1 16,-1 4 0-16,-3 4 0 16,4 3-1-16,0 5 1 15,-1 10 0-15,1 5 0 16,0 7 0-16,-4 7 1 15,3 5-1-15,-3 3 0 16,-1 8 0-16,1-4 0 16,0 11 0-16,-5 4 1 15,-4 7 0-15,-4 1 0 0,-5-4-1 16,1 11 1-16,-9 0 0 16,0 0 0-16,0-7-1 15,0 0 1-15,0-1-1 16,0-3 1-16,-5-4-2 15,-3-4 1-15,4-3-4 16,-1-12 0-16,1-4-5 16,0 1 0-16,0-5-3 15,4-7 1-15</inkml:trace>
  <inkml:trace contextRef="#ctx0" brushRef="#br0" timeOffset="156249.0118">17745 1847 35 0,'0'-23'17'0,"5"27"-24"0,-5-4 34 0,0 3-26 16,-5 5 1-1,1 15 0-15,-4-1 0 16,-1 9-3-16,-4 14 1 0,-8-7 1 16,0 7 1-16,4 8-2 15,-5-4 0-15,5-7-2 16,5 0 1-16,-1-4-4 16,4-8 1-16,5-4-6 15,4-7 0-15</inkml:trace>
  <inkml:trace contextRef="#ctx0" brushRef="#br0" timeOffset="156681.7104">18367 1790 30 0,'0'0'15'0,"-13"22"-20"0,9-14 23 16,-4 7-18 0,-5 0 1-16,4 4 0 15,-3 8 0-15,3-5-2 0,1 12 1 16,3 1 0 0,1-5 1-16,0 0-1 0,4 4 0 15,0-4 0-15,4-3 0 16,9-4 0-16,0-5 0 15,4-2 0-15,4-9 0 16,4-7 0-16,5-4 0 16,0-3 0-16,0-8 1 0,0-4-1 15,-5-4 1-15,-3 0 0 16,-5-7 0-16,-9-4 0 16,-4 4 1-16,-8-12-1 15,-9 12 0-15,-12-4-2 16,-5 7 1-16,-4 5-2 15,-4 7 0-15,4 7-5 16,4 8 1-16,4 8-3 16,1-1 1-16</inkml:trace>
  <inkml:trace contextRef="#ctx0" brushRef="#br0" timeOffset="157299.1787">19074 1710 19 0,'26'27'9'0,"-14"14"-9"0,-7-33 14 0,-5 11-14 15,0 4 1-15,0 7-1 16,-5-4 1 0,1 12-1-16,0 0 0 0,0 4 1 15,-5-8 0-15,5 0 0 16,-5-8 0-16,-3-3 1 16,7-4 0-16,-3 0 0 15,4-15 0-15,-1-1 0 16,5-3 1-16,0 0 0 15,9-7 0-15,4-20-2 16,4 5 1-16,-5-12-1 16,5-8 0-16,0-3-1 15,5-1 0-15,-1-11-1 16,5 8 1-16,-1 4 0 16,5-1 0-16,4 9 0 15,0-5 1-15,4 12 0 16,1 7 0-16,-1 8 0 15,-4 15 1-15,0 0-1 16,0 15 1-16,-4 11-2 16,0 8 0-16,0 12 0 15,0 3 1-15,-1-4-1 0,-7 5 1 16,-5 3 0 0,-9 0 0-16,-4-12 0 15,-4-3 0-15,-4 4-2 0,-4-8 0 16,-5-8-3-16,-4-3 1 15,-4-4-4-15,-1-4 1 16,-3-7-5-16,-5-8 0 16</inkml:trace>
  <inkml:trace contextRef="#ctx0" brushRef="#br0" timeOffset="157570.1154">17886 1128 30 0,'-9'-46'15'0,"35"16"-26"0,-13 19 26 16,8 7-27-1,5 4 0-15</inkml:trace>
  <inkml:trace contextRef="#ctx0" brushRef="#br0" timeOffset="158168.8823">20897 1090 24 0,'-13'-15'12'0,"9"-12"-17"15,4 20 24-15,-4 7-18 16,-5-4 0-16,-4-4 0 16,-4 8 1-16,-4 8-3 15,-5-8 1-15,-3 11 0 0,-1 4 1 16,0 4 0 0,0 8 0-16,-4-1 0 0,4 5 0 15,0 3 1-15,1 0 0 16,-1 7-1-1,0 5 1-15,-4 3-1 0,4 0 1 16,0 4-2-16,9 8 1 16,0 10-1-16,-1 9 1 15,5 7-1-15,5-4 1 16,-1 12-1-16,-4 3 1 16,8 12 0-16,5-12 0 15,4 4 0-15,4 0 1 0,5-18-1 16,8-9 0-16,4-3-4 15,-4-11 1-15,4-8-8 16,1-19 1-16</inkml:trace>
  <inkml:trace contextRef="#ctx0" brushRef="#br0" timeOffset="158844.6756">21046 1854 28 0,'-9'-4'14'0,"5"-18"-15"16,4 18 19-16,4-4-18 15,-4 8 0-15,5-7-1 16,-5-1 1-16,0 8 0 16,0 0 1-16,8 0 0 15,-8 4 0-15,0-4 0 16,0 0 1-16,4-4 0 16,1 4 1-16,3-7-1 15,-8 7 0-15,0 0 0 16,4 0 0-16,-4 0-1 15,5 0 1-15,-1 7-1 16,4-7 1-16,-8 0-1 16,9 0 1-16,-1 11-1 15,1 1 0-15,0 3 0 16,3 4 0-16,1 11-1 16,0 8 1-16,-5 4-1 15,1 7 1-15,-1 8-1 16,-3 3 1-16,-1 12-1 15,0-8 1-15,-4 1-1 0,0-9 1 16,-4 5-1-16,4-19 1 16,-4-1-2-16,-1-3 1 15,-3-8-6-15,4-7 1 16,-1-8-7-16,-3-7 0 0</inkml:trace>
  <inkml:trace contextRef="#ctx0" brushRef="#br0" timeOffset="160286.4427">21736 2524 20 0,'0'-4'10'0,"4"0"-7"15,-4-3 8-15,0 7-9 16,9-4 0-16,-9 4 1 16,0 0 1-16,4 7-5 15,-4 5 1-15,0 7 3 16,-9 11 0-16,1 12-1 16,-9-1 1-16,0-7-2 15,-5-3 1-15,5-5-3 16,0 0 0-16,0-10-7 15,4-9 0-15,1 1-1 0,-1-20 0 16</inkml:trace>
  <inkml:trace contextRef="#ctx0" brushRef="#br0" timeOffset="161125.2137">22047 2157 26 0,'0'0'13'0,"0"11"-17"15,0-15 25-15,0 1-19 16,-5-1 1-16,1 4 2 16,4 0 0-16,-4 0-6 15,4 0 0-15,-4-8 5 16,4 8 0-16,0 0-1 16,0-4 0-16,-5-3 0 15,5-4 0-15,0-1 0 16,0-3 0-16,0-4 0 0,0-4 0 15,0-11-1-15,0-3 1 16,0-5-2 0,5-15 1-16,-1 8-2 0,4-4 1 15,5 4-1-15,0 0 0 16,4 7-1-16,4 4 1 16,-4 15 0-16,5 1 0 15,-5 3-1-15,4 8 1 16,0 3-1-16,0 8 0 15,5 8 0-15,4-1 1 16,4 4-1-16,4 1 1 0,1-1-1 16,-5 0 1-16,0 1-1 15,-4-1 0-15,-1-3 0 16,-3-1 1-16,-1 1 0 16,-3-1 0-16,-5-3 1 15,0 0 0-15,-4 0-1 16,-1 0 1-16,-3 3 0 15,-5-7 0-15,0 4-1 16,1 0 1-16,-5 3-1 16,-5 5 1-16,1 7-1 15,0 3 0-15,0 1 0 16,-1 3 0-16,1 5 0 16,0 3 0-16,-5 11 0 15,1 8 1-15,-1-11-1 16,-4 7 1-16,5 8-1 15,-5-1 1-15,5-3-1 16,-1 8 1-16,-4 3 0 16,1 1 0-16,-5-1 0 15,4-15 0-15,0-4-1 0,5-3 1 16,-5-12-2-16,4-3 0 16,1-12-6-16,-1-11 0 15,5-12-8-15,4-7 1 16</inkml:trace>
  <inkml:trace contextRef="#ctx0" brushRef="#br0" timeOffset="161683.4232">22562 1052 17 0,'-4'-15'8'0,"8"-4"3"16,-4 15 1-16,0-7-10 0,0 3 0 16,4 1 3-16,5-1 0 15,-1-3-6-15,5 7 1 16,0 0 3-16,8 4 1 16,5 0-1-16,8 4 0 15,8 7-1-15,-3 1 0 16,3 7-1-16,9 11 0 0,9 8-1 15,4 0 1 1,4 7-1-16,4 12 0 16,9-4 0-16,4 19 1 0,1-1 0 15,-1 20 0-15,-13 4 0 16,-4 11 1-16,-21 0 0 16,-17 11 0-16,-22 19 0 15,-25 4 1-15,-17 4-1 16,-25 15 1-16,-18-12-4 15,-8 9 1-15,-9-20-9 16,-8-11 0-16,0-8-4 16,12-53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0T21:52:30.2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18555 9818 6 0,'-5'-15'3'0,"5"30"-2"0,0-15 4 0,0 0-6 16,0 4 0-1,0-4 0-15,-4 4 1 16,4 0 1-16,0 0 0 0,-4-1 1 15,0 1 0-15,-1 0 2 16,-3 0 0-16,-5 3-1 16,4-3 1-16,1 0-1 15,-1 3 1-15,1 1-3 16,-9 0 1-16,4-1-2 16,5-3 1-16,3 0 0 15,1-4 1-15,0 3 0 16,-5-3 0-16,1 0 1 15,4 0 0-15,-5 0-1 16,1 0 0-16,-1 4 0 16,0-4 0-16,5 0-1 0,-4 0 0 15,3 0-2 1,-3-4 1-16,-1 8 0 16,-3-4 0-16,3 0 0 15,5-4 0-15,0 1 0 16,-1-1 1-16,1-7-1 0,0 3 0 15,0 0 0-15,-1-3 0 16,1-4 0-16,0 0 0 16,0 0 0-16,-1 3 0 15,-3 1 0-15,-1 0 0 16,1-5 0-16,-1 1 1 16,1 4-1-16,-1-4 0 0,-4 0 0 15,1 0 1-15,-1-1 0 16,-4 1 0-16,0 4-1 15,-5-4 0-15,1 3 0 16,-4 1 0-16,-1 4-1 16,-4-1 1-16,5 8-1 15,-5 8 1-15,-4-5-1 16,-4 5 0-16,-9 3 1 16,4 4 0-16,0 0-1 15,5 1 1-15,4 3 1 16,-4 7 0-16,-1 4 0 15,1 8 0-15,4 4 0 16,0 3 0 0,-9 35 0-1,14 3 0-15,3-7-1 16,9-8 1-16,4 7-1 16,5 5 0-16,3-8 0 0,1 0 1 15,0-1-1-15,4-2 0 16,0-13 0-16,4 9 1 15,0-9-1-15,5 1 0 16,4-8 0-16,4 0 0 16,0 1 0-16,4-5 1 0,0 0-1 15,1-7 0 1,3-4 0-16,-3-3 0 0,7-5 0 16,1 1 1-16,0-1-1 15,0-7 0 1,4-4-1-16,0-4 1 0,4-7-1 15,1-4 1-15,-1 0-1 16,0-7 0-16,1-5 0 16,-1-3 1-16,0-8-1 15,1 1 1-15,3-1 0 16,1-3 0-16,-5-1 0 16,0-3 0-16,5 0 0 15,0-4 0-15,-5-4 0 16,-4 4 1-16,-4 3-1 15,4-6 1-15,-4-1-1 16,-1 0 1-16,-12 0-1 16,0-4 1-16,-8 1-1 15,-5-5 1-15,-4-10-1 16,0 6 0-16,5-3-1 16,-1 1 1-16,0 2-1 15,-4 5 1-15,-4-4-1 16,0-8 1-16,-5 8-1 15,0 0 1-15,1 3 0 0,-9-7 0 16,0 4 0-16,-4-4 0 16,-1 0-1-16,-3 8 1 15,-1 3-2-15,1 0 1 16,-1 1-1-16,-4 3 0 16,0 0-2-16,1 8 0 0,-5 7-5 15,0 1 0-15</inkml:trace>
  <inkml:trace contextRef="#ctx0" brushRef="#br0" timeOffset="3246.8199">20705 9644 28 0,'-8'-7'14'0,"16"-1"-16"16,-8 8 14-16,0-7-12 16,0 3 0-16,-8 0 0 15,-1 0 1-15,-4 4-1 16,-4 0 0-16,0 0 0 0,5 0 1 16,-6 0 0-16,6 0 0 15,-1 0 1-15,0-3 1 16,0-5-1-16,1 4 1 15,-1 0 0-15,0 1 0 16,-4-5 0-16,0 0 0 0,0 1-1 16,-9-1 0-16,5-3-1 15,-9 7 1-15,0-3-2 16,1-1 1-16,-5 1-2 16,-13 3 1-16,0 0 0 15,0 4 0-15,0 4-1 16,5 0 1-16,-1 11-2 15,0 4 1-15,1 3 0 16,-1 12 1-16,5 0-1 16,-5 4 1-16,5 8 0 15,0 3 1-15,4 4 0 16,0 4 0-16,12 3 0 16,1 8 0-16,0 8-1 15,-1-1 1-15,1 9-2 16,4 3 1-16,4 0 0 15,9 0 0-15,8-12 0 0,5-3 0 16,4 0-1 0,8-7 1-16,4-9-1 15,10-10 0-15,-1-8 0 0,8-1 0 16,-3-6 0-16,3-9 0 16,5-10 1-16,4 7 0 15,4-12 0-15,5-7 1 16,0-11-1-16,4-12 0 0,-1 0-1 15,1 1 1 1,-4-5 0-16,-13-11 1 0,-5 1 0 16,-8-1 0-1,-4-4 0-15,-4-3 1 16,-5-4-1-16,-4-12 0 0,0 8 0 16,-4-4 0-16,0-7-1 15,-1 7 0-15,-3-7-1 16,-1-12 1-16,-3 8-1 15,-5-11 1-15,-9 3-1 16,-4 4 0-16,-4-4 0 16,-8 5 1-16,-13 6-1 15,-5 12 1-15,-4 0-3 16,9 8 0-16,-1-1-6 16,5 12 1-16,-4 12-2 15,4 7 0-15</inkml:trace>
  <inkml:trace contextRef="#ctx0" brushRef="#br0" timeOffset="4536.4798">24423 9928 30 0,'-4'-19'15'0,"4"-7"-20"0,0 14 29 16,4-3-21-16,-4 0 0 16,0 0 0-16,0 0 1 0,4 0-6 15,0 0 1 1,1-1 2-16,-1 1 1 16,-4 0-2-16,4 0 0 15,0-4 0-15,1 0 1 0,-5 0-1 16,0-3 1-16,-5-1-1 15,1-7 1-15,-9-1 0 16,-8 9 1-16,-9-5-2 16,-4 1 1-16,-4 3 0 15,-5 4 0-15,-4 8-1 16,1 7 0-16,-5 11-1 16,-1 12 1-16,6 4-1 15,-1 15 1-15,0 7-1 16,-4 8 1-16,4 8 0 15,0 11 0-15,0 3 0 16,5 9 0-16,3 3-1 16,5 3 1-16,9-6 0 15,12 3 1-15,4 4-1 16,9-4 1-16,5 0-1 16,3-4 1-16,9 0-1 0,5 4 0 15,7-15 0 1,1 4 0-16,8-4 0 0,1-1 1 15,-1-14-1-15,5-4 1 16,4-4 0-16,8-15 1 16,0-7-1-16,9-12 0 0,4-4 0 15,0-11 0-15,1 0 1 16,-10-7 0 0,1-8 0-16,-5-4 0 0,1-4 0 15,3 0 1-15,-12-3-1 16,-4-4 1-16,-9-8-2 15,-5-8 1-15,1-3-2 16,-4 0 1-16,-1-12-1 16,-3 1 0-16,-1-4-2 15,0-1 1-15,-4-3-1 16,-4 11 1-16,0 1 0 16,-5-5 0-16,1 4 1 15,-5 8 0-15,-4-11 0 16,-4 3 1-16,-5 4-1 15,1-8 1-15,-9 1-1 16,-4-8 0-16,-9 0 0 16,-13 3 0-16,-8-3 0 15,0 4 0-15,-9 0 0 16,-4 3 0-16,1 4 0 0,3 8 1 16,5 7-3-16,-9 8 0 15,-4 4-3-15,-5 15 1 16,-3 7-8-16,-1 5 0 15,-4 3-2-15,-17 3 1 16</inkml:trace>
  <inkml:trace contextRef="#ctx0" brushRef="#br0" timeOffset="29007.0343">23861 16909 31 0,'-9'15'15'0,"1"-38"-11"16,8 23 15-16,-9-4-17 15,5 8 0-15,-9 0 0 0,5 0 1 16,-5-1-4-16,4 1 0 15,-3 0 2-15,-1 4 0 16,4-1-1-16,5 1 1 16,4-1 0-16,0 5 0 15,4-1 0-15,5 0 1 16,4 5-1-16,4-1 1 16,4 0-1-16,9 0 1 0,8-4 0 15,13 1 0-15,0-5-1 16,0-3 1-16,0 0 0 15,-4-4 1-15,4 0-1 16,5-8 1-16,-1 1-2 16,-4-5 1-16,0-3-1 15,0-8 0-15,1-3-1 16,3 3 0-16,-4-7-1 16,0-4 1-16,-4-8-1 15,-4 4 1-15,-5-7-1 16,-4 3 1-16,-4 5 0 15,-5-5 0-15,1 0 0 16,-9-3 0-16,0 0 1 16,-4-5 0-16,-5-3 0 15,1 4 0-15,-1-4 0 16,-12 4 0-16,0 0 0 16,-5 3 0-16,-4 5-1 0,1 3 1 15,-1-11-1 1,0 7 1-16,0-3-1 15,1 7 0-15,-1 4 0 16,-4 0 0-16,0 0 0 0,4 7 0 16,-8-3 0-16,-5 0 1 15,1-4-1-15,-1 7 1 16,0 5-1-16,1 3 1 16,-1 4-2-16,1-4 1 15,3-4-1-15,-3 4 1 0,-1 8-1 16,-8-8 0-1,0 0 0-15,0 4 1 0,-8 7 0 16,3 1 1-16,1 3-1 16,0 4 1-16,-5 0 0 15,0 4 0-15,1-4-1 16,4 3 0-16,-1 1 0 16,5 0 0-16,0 0 0 15,0-1 1-15,4-3-1 16,0 12 1-16,-8-1-1 15,4 1 1-15,0 3 0 16,0 7 0-16,4 5 0 16,0 7 0-16,5 4-1 15,-1 0 0-15,5 15 0 16,0-1 1-16,-1 9-2 16,5 0 1-16,0 3 0 15,-4-4 0-15,4 12 0 16,-4 0 1-16,4-7-1 0,4 6 0 15,4 1 0-15,5 4 1 16,0-4-1-16,4 0 0 16,4-12 0-16,0 1 0 15,5-1 0-15,-1-3 0 16,5 0 0-16,0-8 1 16,4 4-1-16,0-8 1 15,4 5-1-15,0-1 1 16,5-11 0-16,4 3 0 15,-5 1-1-15,5-12 0 16,0 0 0-16,-4-3 0 16,-1 3 0-16,1-3 0 0,-1-5 0 15,5-3 0-15,4-4 0 16,4 4 1-16,-4-4-1 16,1-7 0-16,-1-4-1 15,0 0 1-15,0-8-1 16,-4-4 1-16,-1-7-1 15,1 0 1-15,-4 4-1 16,-1-1 0-16,1-3-1 16,-9 8 0-16,0-5-2 15,-4 5 1-15,-5 3-2 0,1 0 1 16,-5-4-3 0,-4 8 1-16,0 0-5 0,0-7 1 15,0-4-3 1,-13-1 0-16</inkml:trace>
  <inkml:trace contextRef="#ctx0" brushRef="#br0" timeOffset="37232.7562">18112 13004 11 0,'-5'-4'5'0,"1"12"-5"0,4-8 5 0,0 4-6 15,-4-1 1 1,4 1-2-16,0 0 1 16,4 0 1-16,-4 0 0 0,4-4-2 15,-4 0 1 1,5 3 0-16,-1-3 0 0,0 4-1 16,0 0 1-16</inkml:trace>
  <inkml:trace contextRef="#ctx0" brushRef="#br0" timeOffset="38828.4018">18073 13118 19 0,'-8'3'9'0,"-5"1"-10"16,9 0 22-16,0 0-20 15,-5 0 0-15,1 3 1 16,-5 1 0-16,0 3-3 0,0-3 0 15,0 7 3 1,1 4 0-16,-5-8 0 16,4 4 0-16,0-4 0 0,5 1 1 15,-5-1 0-15,4 1 0 16,-4-5-1-16,5 4 1 16,-9-3-2-16,4 3 1 15,5-3-1-15,-1 0 1 16,1-1-1-16,3-7 1 15,1 0-1-15,4 0 1 16,-4 0-1-16,4-4 0 0,0 1-1 16,0-1 0-16,0 0 0 15,0-4 0-15,0 1 0 16,0-1 1-16,0-3 0 16,4 0 0-16,5-5 0 15,3 1 1-15,1 4-1 16,-4-8 0-16,8-4-1 15,-5 4 1-15,1 4-1 16,4 0 0-16,0-4-1 16,5 0 1-16,-1 0 1 15,4 0 0-15,5 1-1 16,0-1 1-16,0-4 0 16,4 0 0-16,0 4 0 15,4 4 1-15,1 0-2 16,-1 4 0-16,5-8 0 15,-1 4 1-15,1-4-1 16,-5 4 1-16,5-8-1 16,-1 4 0-16,5 0 0 0,4 4 1 15,0 0-1 1,0-4 0-16,9 0 0 0,0 4 0 16,4 0 0-16,-1-4 0 15,-3 0 0-15,4 0 0 16,-4 0 0-16,-1-4 1 15,5 1-1-15,-4 6 1 16,4-2-1-16,-1-1 1 16,10-4-1-16,-1 0 1 15,1 4-1-15,3 0 1 0,-3 0-1 16,-1 1 1-16,-4 2-1 16,-4 1 1-16,4 4-1 15,0 0 1-15,0-1-1 16,1 5 0-16,-10-1 0 15,1 1 1-15,-1-1-1 16,10 0 0-16,-1 1 0 16,-4-1 0-16,-1 4 0 15,6 1 0-15,-5-1 0 16,-1 4 1-16,-7-4-1 16,-5 4 0-16,-4 0 0 15,4 0 0-15,-4 0 0 16,4 4 1-16,4 0-1 15,0-1 0-15,-3 5 0 16,-1 0 1-16,8-1-1 16,-8 1 1-16,0-4-1 15,1-1 0-15,-6 1 0 16,-3-4 1-16,0 0-1 16,3 0 0-16,1 0 0 0,4 0 0 15,1 0 0-15,-1 4 0 16,-5 0 0-16,6-4 0 15,-1 0 0-15,0 0 1 16,4 0-1-16,-8 0 0 16,-4 0 0-16,-1 0 1 15,1 3-1-15,-1 1 0 16,1 0 0-16,-1 0 1 0,5 0-1 16,0-1 0-16,0-3 0 15,-4 4 0-15,-1 0 0 16,-3 0 1-16,3-1-1 15,-4 1 0-15,1 0 0 16,3 4 1-16,-8-1-1 16,0 1 0-16,5-1-1 15,-1 1 1-15,0-1 0 16,5 1 0-16,4 0 0 16,0-5 0-16,-9 9 0 15,0-1 0-15,-4 0 0 16,1 8 0-16,-1-7 0 15,0 3 0-15,4 0 0 16,0 0 1-16,-4 0-1 16,0 0 0-16,1 1 0 15,-1-1 0-15,-5 4 0 16,-3-4 1-16,-5 4-1 0,1 0 0 16,-1-1 0-1,4 1 0-15,-8 0 0 0,5 0 0 16,-1 4-1-16,0-4 1 15,1 0 0-15,-1-4 0 16,0 8 0-16,-4-5 0 16,0 5-1-16,0 0 1 15,-4 0-1-15,0-1 1 0,0 1-1 16,-5 0 1 0,1-1 0-16,-1 1 0 0,1 0 0 15,-5 3 1-15,0 1-1 16,-4-5 0-16,0 1-1 15,-4-4 1-15,0 0-3 16,-5-8 1-16,1-7-6 16,-5-8 0-16,-8-15-8 15,-1-18 1-15</inkml:trace>
  <inkml:trace contextRef="#ctx0" brushRef="#br0" timeOffset="39740.3944">23925 12134 26 0,'4'0'13'0,"4"-19"-12"0,-8 19 12 0,0 0-9 15,0 0 1-15,0 0 1 16,0 4 1-1,0 3-9-15,5 1 1 0,-1 3 5 16,0 4 0-16,5-3-2 16,3-1 1-16,1 8-2 15,4 4 1-15,5 3-1 16,3 4 0-16,1 1-1 16,-1-1 1-16,1 0-1 15,-1 4 0-15,1 4 1 16,-1 4 0-16,5-4 0 15,-4-1 0-15,-1-2-1 16,1-1 1-16,-1 3-1 16,1-3 1-16,-5-3-1 15,-4-9 0-15,0 1 0 16,-4 0 0-16,-4-8 1 0,-1-4 1 16,-4 8 0-16,-4-7 0 15,-4-1 0 1,0 0 0-16,-5 1-1 15,1-1 1-15,-1 0-2 16,-3 1 1-16,-1-5-1 0,0 1 1 16,-4-1-2-16,0 1 1 15,4 0 0-15,0-1 0 16,1 4 0-16,-1-3 0 16,0 3-1-16,0 1 1 15,1-1 0-15,-1 0 0 16,0 1 0-16,0-1 1 0,0 0-1 15,-4-3 0-15,0 0 1 16,0-1 0-16,0 1-1 16,-4-1 1-16,0 5 0 15,-1-9 0-15,-3 5-1 16,-1 0 1-16,1-1-1 16,-1 1 1-16,-4-1 0 15,-8-3 1-15,0 0-1 16,-5 0 0-16,-4-8 0 15,0 4 0-15,5 0 0 16,-5-4 0-16,4 4-1 16,-3 0 0-16,-1 0-1 15,0-4 0-15,0 4-3 16,0 0 1-16,-8-4-8 16,-5 4 1-16,1-7-6 0,-18-20 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0T21:54:05.0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15395 5986 9 0,'-13'7'4'0,"-8"16"-3"0,16-15 5 16,1-5-6-16,-4 1 0 16,3 4 0-16,-3-5 1 15,-1 1-1-15,5-8 0 16,-4 8 0-16,-1 0 1 0,1-4 1 16,-1 4 0-1,0 0 1-15,1 7 0 0,-1-3 1 16,1-5 1-16,-1-3 0 15,1 0 1-15,4 4-2 16,-1 0 1-16,1 0-2 16,4-1 0-16,0-3-1 15,0 0 0-15,0 0-1 16,0 0 1-16,0 0-1 16,0 0 0-16,4 0 1 15,1 4 0-15,3 0 0 16,5-8 0-16,4 0-1 15,0 8 1-15,4 0-1 16,5-4 0-16,4 0-1 16,-1 0 1-16,1-8-1 15,4 8 1-15,-4-3-1 16,0 3 1-16,4-4-1 16,0 0 0-16,0 8 0 15,-4-8 0-15,4 8 0 0,0 0 1 16,0-1-1-16,0 1 1 15,0-4-1-15,0 0 1 16,0 0-1-16,1 4 1 0,-1 0-1 16,0-8 0-16,0 4 0 15,4 0 0 1,-4 4 0-16,0-4 0 0,0 4 0 16,5-4 0-16,-1 0 0 15,0 7 1-15,1 1-1 16,3-5 0-16,-4 1 1 15,1 0 0-15,-1-4-1 16,0 0 0-16,5 4 0 16,4-8 1-16,0 0-1 15,4 4 0-15,-4 0-1 16,0-4 0-16,4 4 1 16,0 0 0-16,0 4 0 15,-4 0 1-15,4-4-1 16,-4 0 0-16,-1 4 0 15,6-4 1-15,-1 4-1 16,4-1 0-16,-4-3-1 16,0 0 0-16,0 0 1 0,0 0 0 15,1 0 0 1,-1 0 0-16,0 4 0 0,-4 0 0 16,-1 4 0-16,6-1 1 15,-1-3-1-15,4-4 1 16,0 4-1-16,1-1 1 15,-5-3-1-15,0 0 0 16,0 0 0-16,0 4 0 16,0 0 0-16,0-4 0 0,0 0 0 15,-4 0 0-15,9 0 1 16,-5 0 0 0,4 0 0-16,0 0 0 15,1 4 0-15,-1-4 0 16,1 0-1-16,-1 0 1 0,5 0 0 15,-1 0 0-15,-3-8-1 16,-1 8 1-16,-4 0-1 16,4 0 1-16,1 0-1 15,-1-7 1-15,0 3-1 16,1 0 0-16,3-3 0 16,1 7 1-16,0 0-1 15,-1 0 0-15,1 3 1 16,-5-3 0-16,1 0-1 15,3 0 1-15,1 0 0 16,4-3 0-16,-5-1-1 16,10 0 0-16,-10-4 0 15,1 5 0-15,4 3 0 16,-18 0 1-16,10-8-1 16,3 0 0-16,1 1-1 15,0 3 1-15,-5 0 0 0,-4 1 0 16,-4-9-1-16,-4 5 1 15,-5 7 0-15,-13 0 0 16,-3 0-2-16,-5-4 1 16,-9 8-3-16,-3-1 0 15,-10 5-5-15,-7 0 0 16,-14 7-6-16,-4-4 1 0</inkml:trace>
  <inkml:trace contextRef="#ctx0" brushRef="#br0" timeOffset="30478.5551">16681 10681 10 0,'17'-15'5'0,"-4"11"-9"15,-5-3 6-15,1 7-2 16,-1-4 0-16,5 4 0 16,0 0 0-16,0 0-2 15,-1-4 1-15</inkml:trace>
  <inkml:trace contextRef="#ctx0" brushRef="#br0" timeOffset="31694.3544">17017 10454 13 0,'-4'-8'6'0,"-5"-3"-6"0,9 11 14 16,0 0-12-16,-4-7 1 16,0 3 2-16,0 0 0 15,4 4-6-15,-5-4 1 16,1 4 4-16,0 0 0 0,0 0-1 15,-1 12 0 1,1-5 0-16,0 8 0 16,4 8-1-16,8-4 0 15,5 4-1-15,4-1 1 0,0 5 0 16,5-1 0-16,-1-3-1 16,4 0 0-16,1-1-1 15,-1 1 1-15,1 4-1 16,0-5 0-16,-1-3 0 15,9 0 1-15,5 0-1 16,-1-4 0-16,0-7 0 16,1-1 1-16,-1-7-1 15,0-4 0-15,5-3-1 16,-5-4 1-16,5-5 0 16,-1-3 0-16,1-3 0 15,-1-1 1-15,1-3-1 16,-5-8 1-16,5 0-1 0,0-4 1 15,-1 4-1 1,-4 0 0-16,1-4 0 16,-1 0 1-16,-4 0-1 15,0-4 0-15,-4 5 0 0,0 3 1 16,-5-8-1-16,1 4 0 16,-1-4 0-16,1 1 0 15,-9 7 0-15,0-8 0 16,0 4 0-16,-4-3 0 15,-5-12 0-15,1 11 0 16,-1 1 0-16,1 3 0 0,-5-4 0 16,-4 4 0-16,0 0-1 15,-4 4 1-15,0 0 0 16,-5-11 1-16,1 0-1 16,-1 7 0-16,1-8 0 15,3 5 0-15,-3-1 0 16,-1-3 0-16,1 3 0 15,-1-3 0-15,-3 11 0 16,-1 0 0-16,-4 3 0 16,-5 1 1-16,1 0-1 15,-4 3 0-15,-5 5 0 16,0-1 1-16,0 0-1 16,-4 8 0-16,0 0 0 15,4 3 0-15,-4 5 0 16,-8-1 0-16,-5 5-1 0,-9-1 1 15,5 4-1-15,4 0 1 16,1 4 0 0,-1 3 0-16,0 4 0 0,0 1 0 15,0 7 0-15,0 3 1 16,5 5-2-16,3-4 1 16,1 7 0-16,4 0 0 15,0 0 0-15,0 5 0 16,4 2 0-16,-4-3 0 0,4 12 0 15,-4-1 0 1,4 1 0-16,5-1 0 16,-1 4 0-16,1 8 0 0,-1 0-1 15,1 3 1 1,3 5 0-16,5-1 1 0,0-4-1 16,9-3 0-16,-1 0 0 15,5 3 0-15,4-14 0 16,0-1 1-16,4 4-1 15,0 1 1-15,1-1-1 16,-1-4 0-16,4 8 0 16,-3-4 0-16,-1 1 0 15,5-5 0-15,-1-11 0 16,1 0 1-16,-1-4 0 16,5 4 1-16,0-3-1 15,-1-5 1-15,1-7-2 16,-4 8 0-16,-1-12-4 15,1 4 1-15,-5-4-9 16,0 11 0-16</inkml:trace>
  <inkml:trace contextRef="#ctx0" brushRef="#br0" timeOffset="37069.0689">19347 10359 3 0,'-9'8'1'0,"9"3"-2"15,0-7 1-15,0 0 15 32,0-4-15-32,4 7 9 15,5-3 1-15,-5 0-13 16,0 0 0-16,1 0 9 16,-1-1 1-16,-4-3-4 15,4 4 0-15,5 4-1 16,-1-1 0-16,1 8-1 15,4 1 1-15,-1-1-1 0,5 0 0 16,0 4 0-16,0-4 1 16,0 4-1-1,1-4 1-15,-1 4-1 0,4-4 1 16,0 0-1-16,5 0 1 16,-1 4-2-16,1-4 1 15,-5 0 0-15,5 4 0 16,-5-7 0-16,4-5 0 0,-3-3 0 15,-1 0 1 1,0-4-1-16,-4-4 0 0,0-3-1 16,0-1 1-16,-4-3-1 15,0-8 1-15,0 4-2 16,4-8 1-16,0 0 0 16,0-3 1-16,0-5-2 15,0 9 1-15,0-5 0 16,0 1 1-16,0-5-1 15,0 1 0-15,-4 4 0 16,0-5 0-16,-1 5 0 16,5-4 0-16,0 11 0 15,1 0 1-15,-1-4-1 16,-5 0 0-16,1-3-1 16,0 3 1-16,-5 1 0 15,1-5 1-15,-1 8-1 16,1-4 1-16,-5 1-1 0,0-5 1 15,1 5-1 1,-1-9 1-16,0 1-1 0,0-4 0 16,1 0 0-16,-1 4 0 15,0-4 0-15,1 0 0 16,-1-4 0-16,0 0 0 16,-4 0 0-16,-4 4 1 15,0-11-1-15,-1 7 1 16,1 0-1-16,0 0 1 15,-1 4-1-15,1 0 0 16,0 0 0-16,4-4 1 0,0 4-1 16,0 0 0-16,-4-4 0 15,-1 8 0-15,-3 0 0 16,-1 3 0-16,1 1 0 16,-5 3 1-16,0-4-1 15,1 5 1-15,-5-1-1 16,0 4 1-16,-5 4-1 15,-3 0 0-15,-1 4 0 16,-4 3 0-16,0 4 0 16,1 0 0-16,-5 4 0 15,0 4 0-15,-1 0 0 16,-7 4 0-16,4-1 0 16,-1 1 1-16,5-1-1 15,0 5 0-15,-4 3 0 16,4 0 1-16,0-4-1 15,0 4 0-15,-5 4-1 16,5 4 1-16,-4 7 0 16,8 4 0-16,0 0-1 15,0 0 1-15,1 8 0 16,3 3 0-16,1 1 0 0,-1 3 1 16,5 0-1-16,4 0 0 15,4 1 1-15,4 6 0 16,5-7-1-16,0 1 1 15,4-1-1-15,-4-4 0 16,4 1 1-16,0-5 0 0,4 1 0 16,4 0 0-16,1-1-1 15,-1 1 1-15,1-12 0 16,-1 0 0-16,5 1-1 16,0-1 1-16,0 0-1 15,4 4 1-15,-4 0-1 16,4-4 1-16,0 1 0 15,0-1 0-15,0 0-1 16,0 1 1-16,0 3-1 16,4 0 1-16,0-8-1 15,1 4 0-15,-1 1 0 16,-4-1 1-16,0-4-1 16,-4 1 1-16,0 7-1 15,-5-4 1-15,-4-7-1 16,-8 0 0-16,-4-4-11 0,-9-1 1 15,-9-2-5 1,5-32 1-16</inkml:trace>
  <inkml:trace contextRef="#ctx0" brushRef="#br0" timeOffset="39742.2432">24759 9073 20 0,'17'-11'10'0,"9"-12"-6"16,-18 15 10-16,1-3-12 15,-1 0 1 1,-3-4 4 0,-1 3 0-16,0 1-8 15,-4 0 0-15,0-1 5 16,-4 1 1-16,-5-1-2 16,-3 5 0-16,-10-1-2 15,-7 8 0-15,-5 0-1 16,-5 4 0-16,1 4-1 15,-5-1 1-15,-4 1 0 16,-8 3 0-16,0 4-1 16,4 0 1-16,-1 4 0 15,-3-3 0-15,-4 6 0 16,-1 5 0-16,0 7 0 16,5-4 0-16,0 8 0 0,-1 3 0 15,1 9 0-15,4-1 0 16,4 0 0-16,4-4 0 15,5 1 0-15,4 3 0 16,0 4 0-16,0-8 0 16,4 12 0-16,0 0 1 15,5 0 0-15,-1-1 0 16,5 1 0-16,-1 0 0 0,10 3 1 16,3-10 0-1,5 3-1-15,8 3 1 0,5 1 0 16,3-4 0-16,1 4 0 15,4 3 0-15,0-3-1 16,0-4 1-16,5 4-1 16,3 0 0-16,5-1 0 15,0-3 0-15,8-4 0 16,0 1 0-16,1-5 0 16,-1 0 1-16,0-7-1 15,5-7 1-15,8-1-2 16,0-7 1-16,0-12 0 15,-4-4 0-15,-4 1 0 16,-1-16 0-16,5-3-1 16,-4-8 1-16,4-3 0 15,-5-5 1-15,-3-3-2 0,-5-12 1 16,0-3-1 0,0-8 0-16,-4 0 0 15,4-8 1-15,-5 5-1 0,1-1 1 16,0-4-2-1,0-3 1-15,0 7 0 0,-5-7 0 16,1 0-1-16,-5 3 1 16,0-3-1-16,-4-1 1 15,0-3 0-15,0 11 0 0,-4 5 0 16,0-1 0 0,-4-4 0-16,-1 8 0 0,-4-4-1 15,-4 0 0-15,0-8 0 16,-4 8 1-16,0-4-2 15,0 1 1-15,-1-5 0 16,1 8 0-16,0 0 0 16,-5 8 1-16,-4-1 0 15,1 1 0-15,-5 3 0 16,-5 5 1-16,-3 2-1 16,-1 9 1-16,-4-1-2 15,1 5 1-15,3-5-2 16,-4 1 1-16,-4 3-2 15,-4 0 1-15,-5 5-1 16,1 6 0-16,-1 1-4 16,-4 3 1-16,-4 12-7 15,-8 11 0-15,-5-3 1 16,-13-5 0-16</inkml:trace>
  <inkml:trace contextRef="#ctx0" brushRef="#br0" timeOffset="61106.0202">23627 16197 25 0,'-9'23'12'0,"9"-27"-12"0,9 8 13 0,3 0-13 15,-3-4 1-15,-1 0 3 16,-3 4 1-16,-1 3-4 15,4 1 0-15,1-1 3 16,-5 1 0-16,5 3 1 16,-1 4 0-16,-4 1-2 15,13 2 0-15,-4 5-1 16,9 0 0-16,-1 0-1 16,-4-4 1-16,4-1 0 15,5 1 1-15,-1-4-1 16,5 1 1-16,8-5-1 15,1-3 1-15,3-5-1 16,1-3 0-16,-5 0-2 16,5-3 1-16,-1-1-1 0,1-8 1 15,-5-3-1-15,1 0 1 16,3-11-1 0,-8-1 0-16,0 1 0 0,0-1 0 15,1 1 0-15,-1-5 0 16,4 1 0-16,-4 0 0 15,0-4 0-15,-4 4 0 16,-5-4 1-16,1-1 1 16,0-6-2-16,-5-1 1 15,0-3-1-15,0 7 1 16,-4-4-1-16,0-3 0 0,-4 0-1 16,0-1 0-16,0 5 0 15,-5-1 1-15,-3-3-1 16,-1 3 1-16,-4-3-1 15,0 7 1-15,-4 0 0 16,-1-4 0-16,-3 1 0 16,-1-1 0-16,1 0 0 15,-5 8 0-15,0-4 0 16,0 1 0-16,-4-5 0 16,0 0 0-16,0 1 0 15,-4 7 0-15,0 0 0 16,-5 3 0-16,5 1 0 15,0 0 0-15,4 3 0 16,0 5 0-16,-1 3 0 16,1 0 1-16,0 0-1 0,-4 4 0 15,4 0-1 1,-8 0 1-16,-1 7-1 16,-4 4 0-16,0 0 0 0,1-3 0 15,-1 3 0-15,0 4 1 16,4 0 0-16,-3 0 0 15,-1 0 0-15,4 4 0 0,-4 3 0 16,1-3 0-16,-1 4 0 16,-4 3 0-16,0 0 0 15,4 1 1-15,0-1-2 16,0 1 1-16,5 6 0 16,-1-2 1-16,-8-1-1 15,9-4 0-15,-1 0 0 16,0 1 1-16,1 3 0 15,-1 0 0-15,1 8-1 16,-1-1 1-16,1 5 0 16,3 3 0-16,1-7-1 15,4 3 1-15,0 1-1 16,0 3 0-16,0 4 0 16,0-4 1-16,0 1-1 15,4 3 1-15,-4 4 0 16,4 3 0-16,0 5-1 15,1-5 1-15,-1-7-1 16,0 4 1-16,0 4 0 16,1-1 0-16,3 1-1 0,1 0 1 15,-5-8-1-15,4 3 0 16,1-2 0 0,-1-1 1-16,5 0-1 15,0 0 1-15,4 0-1 0,0 0 1 16,0-4-1-16,4 0 0 15,0 1 0-15,5-5 1 16,-1-3-1-16,1-1 0 16,-1-3 0-16,1 8 0 15,4-8 0-15,4 0 1 16,0-4-1-16,0 0 1 16,8 4-1-1,1 0 0-15,-9-4 0 16,0-4 0-16,-4 1-1 15,-1-5 0-15,-3 1-1 16,-5-1 1-16,0-3-6 16,1 0 1-16,-5-4-10 15,0-11 0-15</inkml:trace>
  <inkml:trace contextRef="#ctx0" brushRef="#br0" timeOffset="74753.2536">17596 14052 21 0,'-4'-4'10'0,"0"-7"-11"0,4 7 10 15,-4 0-8-15,-1 1 1 16,1 3 2-16,0 3 0 0,0 1-5 16,-1 0 1-1,1 4 4-15,0-5 1 0,-5 5-1 16,5 0 0-16,0-5 0 15,0 1 0-15,-1 0 0 16,5-4 0-16,-4 0-2 16,4-4 1-16,0-3 1 15,0 7 0-15,0-4 0 16,0-4 0-16,-4 4-1 16,4 4 1-16,0-7-2 15,8-5 1-15,1 1-2 16,4-4 0-16,4 0-1 15,4-8 1-15,4-3-1 16,1-1 1-16,4 1-1 16,4-5 1-16,4 1-1 15,-4-4 0-15,5-4 0 0,3-3 0 16,9 7 0-16,0 0 0 16,0 3 0-1,1-3 0-15,3 0 0 0,0 4 0 16,-8 3 0-16,9 5 0 15,3-5 0-15,-3 5 0 16,-5 3 0-16,8-4 0 16,-3 8 0-16,-14 3 1 15,18-6-1-15,4-1 0 16,0 0 0-16,-5 0 0 16,1 4 0-16,4-1 0 15,-5 1 0-15,1 0 0 0,0 0 0 16,-1 0 0-16,5 7 0 15,0 1 0-15,-4-1 0 16,3 4 0-16,1-3 0 16,0-1 0-16,-4 5 0 15,-5 3 1-15,-4 0-1 16,0 3 1-16,0 1 0 16,5 7 0-16,-5-3 0 15,4 3 0-15,-4 1-1 16,5-1 1-16,-1 4-1 15,0-3 0-15,9-1 0 16,-4-4 0-16,0 1 0 16,-1 3 0-16,1 1 0 15,-1-1 0-15,1 0 0 16,0 1 0-16,4-5 0 0,-5 1 1 16,9 0-1-1,-4-1 1-15,-4 8-1 16,-5-3 0-16,1-1 0 0,-1 4 1 15,5 4-1-15,3 0 0 16,-7 0 0-16,3 0 0 16,5-4 0-16,0 0 1 15,0-4-1-15,-4 1 1 16,-1-5 0-16,1 1 0 16,4-1 0-16,0 1 1 15,-5 7-1-15,1 0 1 0,8 0 0 16,-4 0 0-1,-4-3-1-15,-1-1 0 0,-4 1-1 16,-3-1 1-16,-1 0-1 16,0 1 0-16,0-1-1 15,0 0 1-15,0 1 0 16,4 3 1-16,-8-4-1 16,-4-3 0-16,4-1 0 15,-5 1 0-15,1 3 0 16,-1-7 0-16,-3 0 0 15,-5 0 0-15,0 3 0 16,-4 1 0-16,0-1-1 16,-5 5 1-16,5-1 0 15,0 4 0-15,0 0 0 16,-1 4 1-16,5 0-1 16,-4 8 0-16,0-12 0 0,0 7 0 15,0-7 0-15,-1 8 1 16,-3-8-2-16,0 4 1 15,-5-4 0 1,-4-3 1-16,0-1-2 0,-4-3 1 16,-5-5-3-16,-3 1 0 15,-5-4-6-15,0 0 0 16,8-15-10-16,-8-11 1 0</inkml:trace>
  <inkml:trace contextRef="#ctx0" brushRef="#br0" timeOffset="75533.8571">23248 13121 34 0,'-13'-11'17'0,"21"11"-21"16,-8 0 17-16,0 0-10 15,0 0 0-15,0 0 4 16,0 0 0-16,5 0-8 0,-5 0 1 15,4 0 6-15,4 4 0 16,1 7-1-16,4 1 1 16,-1 6-2-16,10 5 0 15,-1 4-1-15,5-1 0 16,-1 1-1-16,5 7 0 16,4 0-1-16,0 7 1 15,0 1-1-15,0 0 1 16,4 3-1-16,5 0 1 0,0 8-1 15,-5-11 1 1,-4-4-1-16,-4 3 1 0,-5 5-1 16,1-8 0-1,-5-1-1-15,1-2 1 0,-10-1-1 16,1 0 1-16,-9-4-1 16,1-7 0-16,3-1 1 15,-8-3 0-15,0-4-1 16,-8-3 1-16,3 3-1 15,1-8 1-15,0 1-1 16,0 0 0-16,-1-5 0 16,-3 1 0-16,-5-4-1 15,0 4 0-15,0-4 0 16,-4 4 1-16,5-4-1 16,-1 3 1-16,-8 1-1 15,-1-4 1-15,1 8 0 16,0 3 0-16,-1 1 0 0,-3-1 0 15,-5 4 0 1,-4-7 0-16,-9 3 1 16,-3 0 0-16,-6 1 0 15,6-1 0-15,7 0-2 0,1 1 1 16,4-1-5-16,4-3 0 16,0-1-11-16,-4-7 1 0,0-15-3 15,13-27 0 1</inkml:trace>
  <inkml:trace contextRef="#ctx0" brushRef="#br0" timeOffset="79975.7289">19734 16303 13 0,'-8'4'6'0,"8"-4"-6"15,0 0 7-15,0 0-3 16,0 0 0-16,-5 4 3 16,5 0 0-16,0-4-9 15,0 3 1-15,0 1 5 0,5 0 0 16,-1 4-1-16,4-1 1 15,1 1-2-15,-5-1 1 16,5 1 0-16,4-1 0 0,-1 1 0 16,1 0 0-1,0-1-2-15,0 1 1 16,-1-1-1-16,5 1 1 0,0-4-1 16,5-1 1-16,3-3-1 15,1-3 1-15,-1-5-1 16,5 1 1-16,0-1-1 15,0-3 0-15,0-1 1 16,-1-3 0-16,-3 0-1 16,0 0 0-16,-5-4 0 15,4 4 1-15,-3-4-1 16,-1-4 1-16,0 0-2 16,5-7 0-16,-9 0 0 15,0 3 1-15,4 1-1 16,-4-1 0-16,0-3 1 15,5 4 0-15,-5 3 0 16,0-3 0-16,-5-1 0 16,1 1 0-16,0 3 0 15,0 0 1-15,-5 4-2 16,1 0 1-16,-5 0-1 0,0 0 1 16,1 1-1-1,-1-1 1-15,0 0-1 16,0 0 0-16,1-4 0 15,-5 4 0-15,4 0 0 0,0 0 1 16,0 0-1-16,1 1 0 16,-1 2 0-16,0-6 0 15,0-1 0-15,-4 8 0 16,5-4 0-16,-1-4 0 0,-4 1 0 16,0-1 0-16,0 4 0 15,0-4 1-15,0 1-1 16,-4 3 1-16,-1-8-1 15,1 4 0-15,0-3 0 16,4 7 1-16,-4-4-1 16,-1-3 0-16,1 11 0 15,0-4 1-15,0 0-1 16,-5 4 0-16,1-4 0 16,-5 4 1-16,0-4-1 15,-4 0 0-15,0 0 0 16,-4 0 0-16,-1 0 0 15,1 4 1-15,-4 4-1 16,3-8 1-16,-3 7-1 16,-1 1 1-16,-4 3 0 15,5 1 0-15,-1-1 0 16,1 4 0-16,-1 1-1 0,1 3 1 16,-1 0-2-1,-4 3 1-15,0 1-1 16,-4 4 1-16,4-1-1 0,-4 5 1 15,-4-1 0-15,-4 0 0 16,3 5-1-16,1-5 1 16,0 0 0-16,3 4 1 15,1 1-1-15,-4-1 0 16,8-4 0-16,0 0 0 16,1 5 0-16,-1 2 0 15,4 1 0-15,1 4 0 16,-1 0 0-16,5 3 1 15,0 1-1-15,-1 3 0 0,5 4 0 16,0 0 0-16,0 8 0 16,4-4 0-16,1-4 0 15,3 0 0-15,1 4 0 16,3-1 1-16,1 5-1 16,0 0 0-16,4-8-1 15,4 3 1-15,0 1 0 16,1 0 1-16,3 0-2 15,1-4 1-15,3 0 0 16,1-4 0-16,4 4 0 16,0 0 1-16,0 4-1 15,0 4 1-15,0-8 0 16,0-8 0-16,0-7-1 0,0 0 1 16,1 0 0-1,-1-4 1-15,0 4-1 16,-5 0 0-16,1 0 0 15,0 0 0-15,4 0-1 16,0 0 1-16,4 0-1 0,-4-4 1 16,0 0-2-16,5 0 1 15,-5-3 0-15,0-1 1 16,-5 0-1-16,6-3 0 0,-1 7 0 16,0-11 1-1,0-1 0-15,0 1 0 16,-5 0-1-16,1-4 0 0,-4 0 0 15,-1 0 1-15,1 0-1 16,-5 0 0-16,-4 0 0 16,0 0 0-16,0 0-1 15,0 0 0-15,9-8-2 16,-5 1 0-16,4-1-2 16,-3-3 0-16,3 3-2 15,1-3 1-15,-1 0-1 16,1-1 1-16,-1 1 0 15,5-4 0-15,-5 0 1 16,1 0 0-16,-1-1-3 16,-3 5 1-16,-5 0-4 15,-5-1 1-15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0T21:56:10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5664 10647 20 0,'-30'15'10'0,"17"4"-7"0,13-11 10 16,0-5-13-16,0 5 1 15,0-4 0-15,0 0 1 16,0 3-2-16,5 1 0 16,-1-1 1-16,4-3 0 15,5 4 0-15,4-1 0 16,9 1-1-16,-1-8 1 0,5 0-1 16,13 0 1-16,-9-8-1 15,4 1 1 1,-4-1 1-16,13-3 0 0,4-4 0 15,-4-1 0-15,0-3 0 16,8 1 0-16,0-1-1 16,5 4 0-16,-5-4 0 15,5-8 0-15,-9 4-1 16,0-3 0-16,5 3 0 16,8-3 1-16,-1-8-1 15,1 0 1-15,4-4-2 16,-4 4 1-16,0 3 0 15,0 1 1-15,-4-4-1 16,-9-4 1-16,0-3-1 16,0-1 0-16,0-3 0 15,4-5 1-15,1-2-1 16,-1-1 0-16,1 3 0 16,3 5 0-16,5-4 0 15,-9 3 1-15,-4 5-1 16,1 3 0-16,-10-4 0 0,1-3 0 15,4 0 0-15,-1-1 1 16,1 1-1-16,0-8 0 16,0 4 0-16,-4-4 1 15,-1 3-1-15,1 5 0 16,-5-4 0-16,0 0 0 16,1 3 0-16,-5-3 1 15,0 4-1-15,-4-8 0 0,-5 0 0 16,-3 7 0-16,3-10 0 15,-4-5 1-15,-4 0-1 16,0 1 0-16,0-4 0 16,-4 3 0-16,-4 8 0 15,-1 4 1-15,1 0-1 16,-5 3 0-16,-4-3 0 16,0 0 1-16,0 4-1 15,-4-5 1-15,4-3-1 16,-9-3 0-16,5 3 0 15,-13 3 1-15,-4-2-1 16,-13 2 0-16,4 9 0 16,-13 3 0-16,-4 4 0 15,1 4 1-15,-6-1-1 16,1 9 0-16,0 3 0 16,-8 0 1-16,8 7-1 15,-9 5 0-15,-8 11-1 16,-9-4 1-16,-4 11 0 15,-8-7 0-15,-1 11-1 0,5 4 1 16,0 11-1-16,-13 4 1 16,0 4 0-16,0 4 0 15,4 11 0-15,1 0 1 16,16 7-1-16,0 1 1 16,-3-1 0-16,-10 1 0 15,5 7-1-15,0 4 1 0,0 0-1 16,-1 7 0-1,10 8-1-15,3 0 1 16,-3 4 0-16,-1 0 0 0,-4-1 0 16,9-3 1-16,12 0-1 15,1 1 0-15,7-1 0 16,1 3 0-16,4-3 0 16,5 4 1-16,4-8-1 15,3 1 0-15,10 6 0 16,4-10 0-16,4-4 0 15,4 3 0-15,-4-3 0 16,4-16 0-16,5-3 0 16,3-4 0-16,5 0 0 15,0 0 1-15,5-11-1 16,-1-8 0-16,4 11 0 16,1-3 0-16,8 3 0 15,-4 0 1-15,-5-3-1 16,5 0 0-16,0-1 0 15,4 1 1-15,-5-1-1 0,6 1 0 16,-1-8 0-16,-5-11 1 16,10 0-1-16,-10-5 1 15,5-2-1-15,-4-1 0 16,4-4 0-16,-12 0 0 16,3 1 0-16,1-5 1 15,-1 1-1-15,-4-1 0 0,1 1-2 16,-1 0 0-16,0-1-2 15,5 1 0-15,8-4-7 16,8-4 1-16,14-4-2 16,3-19 0-16</inkml:trace>
  <inkml:trace contextRef="#ctx0" brushRef="#br0" timeOffset="1729.668">2981 7734 35 0,'-21'3'17'0,"16"16"-18"16,5-11 18-16,-8 11-19 15,4 15 0-15,-9 4 2 16,-8 15 0-16,-1 7 0 16,-3 16 0-16,3 3-1 15,5 20 0-15,5 3 0 16,-10 0 1-16,5-11-2 15,0 7 1-15,0-3 1 16,-4-8 0-16,8-8 0 0,0-7 0 16,5-15 2-1,4-8 0-15,-9-11 0 0,4-12 0 16,5-10 0-16,-4-9 1 16,3-7-1-16,1-15 0 15,0-4-1-15,4-11 0 0,-9-12-1 16,9-3 1-1,9-8-1-15,4-4 0 16,-1 4 0-16,10 4 0 0,-10 4-1 16,10 7 1-1,3 4 0-15,1 11 0 0,-1 8 0 16,1 3 0-16,-5 12 0 16,1 4 0-16,3 11 0 15,-8 12 0-15,4 3 0 16,1 8 0-16,-10-8 0 15,1 4 1-15,-9 0-1 16,1-3 1-16,-1 3-1 16,-8-8 0-16,-5 1 1 15,-4-5 0-15,-8-3 0 16,-4-7 1-16,-1-5-1 16,-12-7 0-16,8-4 0 15,0-3 0-15,9-1-2 0,-5 1 0 16,5-1-5-16,8-3 0 15,13-4-6-15,13 3 1 16</inkml:trace>
  <inkml:trace contextRef="#ctx0" brushRef="#br0" timeOffset="2180.2873">3577 8437 28 0,'-4'-7'14'0,"4"26"-15"16,0-19 22-16,0 0-19 15,0 0 1-15,-4 7 2 16,4 5 0-16,0 7-6 0,-13 0 0 15,4 15 3 1,5 3 1-16,-13 5-2 16,0 7 1-16,-4 4-2 0,-1 8 1 15,1-5-2 1,4-3 1-16,0-3-5 0,4-9 0 16,5-7-6-16,4-7 1 15</inkml:trace>
  <inkml:trace contextRef="#ctx0" brushRef="#br0" timeOffset="2357.7326">3484 8101 42 0,'-56'22'21'0,"69"-18"-46"15,0 0 38-15,4 4-26 16,0-1 1-16</inkml:trace>
  <inkml:trace contextRef="#ctx0" brushRef="#br0" timeOffset="3124.7149">4203 8517 18 0,'0'0'9'0,"4"-11"-11"0,-4 11 19 16,0-12-17-16,0 8 0 15,0 1 2-15,-4-1 0 16,0 4-1-16,-5-4 0 16,1 4 1-16,-5-4 0 15,0-3 0-15,-12 14 0 16,4 1 0-16,-5-1 1 0,0 9-1 16,-3-5 0-16,-10 12-1 15,1-1 1-15,-17 9-1 16,8 3 1-16,8 7-2 15,5 1 0-15,17-4 0 16,5-4 1-16,12 0-1 16,4 0 1-16,9-4-1 15,4 0 0-15,4-11 0 16,9-4 0-16,-9-7 0 16,5-8 1-16,3-11-1 15,14-8 0-15,-5 4 0 16,9-16 0-16,-13 5-1 15,9-4 1-15,-9-1 0 16,0 1 0-16,-4 0 0 16,0 7 0-16,-9 4 0 15,-4 0 1-15,-4 0 0 16,-5 8 0-16,5 0 0 0,-13 3 0 16,0 8 0-16,-9 4 1 15,5 11-1-15,4 0 1 16,-8 8-1-16,-1 11 0 15,1-4 0-15,-1 12 1 16,-4 11-2-16,1 7 1 16,-1 8 0-16,-4 12 0 0,0 18-1 15,4-3 1-15,0 14-1 16,-8 9 1-16,4 7-1 16,-4 11 1-16,-1-11 0 15,1 3 0-15,4-7-1 16,-4-11 1-16,8-12-3 15,0-11 1-15,0-26-6 16,9-19 0-16,4-23-6 16,9-38 1-16</inkml:trace>
  <inkml:trace contextRef="#ctx0" brushRef="#br0" timeOffset="3967.0199">4714 8577 6 0,'-4'4'3'0,"-9"-11"7"0,13 3-7 16,-4 4 1-16,0 0 1 15,-1 0 3-15,-3 0 0 16,4 0-10-16,-1 0 0 16,1-4 7-16,-4 8 1 0,3 0-3 15,5-4 1-15,-8 3-1 16,4-3 0-16,4 0-1 15,0 0 1-15,-9-3-2 16,5-5 1-16,0 4-1 16,-1-3 0-16,5-1 0 15,-4-7 0-15,0 0-1 16,4 4 1-16,-4-1-1 16,4 5 1-16,0-1-1 15,0 4 1-15,0 4-2 16,-5 12 1-16,5 7-1 15,0 7 1-15,0 4-1 16,5 4 0-16,-1-3 0 16,0 3 1-16,0 0-1 15,5 0 1-15,4-8 0 16,4-3 0-16,0-4 0 0,4-8 0 16,0-7 0-16,1 0 0 15,-5-8 0-15,0-4 0 16,0-3-1-16,-5-4 1 15,1 0 0-15,-4 0 0 16,-5 0 1-16,0 3 0 16,0 5-1-16,-4 7 1 0,0 0-1 15,-4 3 1-15,0 9-1 16,0 3 0-16,-5 11 0 16,1 1 1-1,-1 11-1-15,1 15 0 0,3 0 0 16,-7 3 1-16,-5 9-1 15,4 7 1-15,-4 3-1 16,4 5 1-16,-8 7 0 16,4 0 0-16,0 4-1 15,0 7 1-15,-9-7-1 16,0 0 0-16,5-8-1 16,-4-11 0-16,8-16-2 15,4-10 0 1,21-31-8-1,5-23 1-15</inkml:trace>
  <inkml:trace contextRef="#ctx0" brushRef="#br0" timeOffset="4521.2769">5029 8619 24 0,'9'8'12'0,"25"-12"-11"16,-26 4 13-16,1-4-14 16,4 8 1-16,4-4 1 15,-9-4 1-15,9 4-3 16,0 0 1-16,5 0 1 16,-5-8 1-16,0 1-1 15,0-4 0-15,0-1-1 16,-4-3 1-16,-1 0-2 15,-3-8 1-15,-5 1-1 16,0-1 1-16,-4 4-1 16,0 0 1-16,0 0-1 15,0 4 0-15,-4 0 0 16,0 3 0-16,-5 9 0 16,1 6 0-16,-5 5 0 15,0 7 0-15,-4 15 0 0,-4 4 1 16,8 12 0-16,-8 7 0 15,0 7-1-15,8-10 1 16,0 3-3-16,9-4 0 16,-9 0-5-16,9-4 0 0,4-3-3 15,4-19 1 1</inkml:trace>
  <inkml:trace contextRef="#ctx0" brushRef="#br0" timeOffset="4941.0776">5587 8388 30 0,'-38'19'15'0,"21"-11"-22"15,13 11 28-15,-5 3-21 16,-4 9 1-16,-4 3 1 16,0 11 1-16,0 4-4 15,-8 4 1-15,3-4 2 16,10 1 0-16,-10-1-1 16,10-8 1-16,3-3-1 15,1-11 1-15,3-8-1 0,1-8 1 16,0-11-1-1,8-19 1-15,5-4-1 0,8-26 1 16,8-4-1-16,9-19 0 16,4 0 1-16,5 8 0 15,4 4 0-15,4 7 1 16,9 11-2-16,-1 12 1 16,-3 11-13-16,-1 19 1 0,-4-8-2 15,-4-7 1-15</inkml:trace>
  <inkml:trace contextRef="#ctx0" brushRef="#br0" timeOffset="16562.9866">7010 12440 21 0,'-22'0'10'0,"18"19"-8"0,4-19 10 16,4 0-13-16,9 4 1 15,0 4-1-15,0-1 1 16,8 5 0-16,0-9 1 15,1 9-1-15,3-5 0 16,1-3 0-16,-1 0 1 16,5 0-1-16,0-1 0 15,4-3-1-15,4 0 1 16,5 0 1-16,-1 0 0 16,5 0-1-16,0 4 1 15,0 4 0-15,8-1 1 0,-4 5 0 16,0-5 0-16,1 1-1 15,-10-1 1-15,1 1 0 16,-1-4 0-16,1-4-1 16,4 4 1-16,4-4 0 15,-4 0 0-15,-5 0-1 16,-3-4 0-16,3 0 0 16,1 0 0-16,4 4-1 15,-9 0 1-15,5 0-1 16,-5-4 0-16,9 1 0 15,-9-1 1-15,5 0-1 16,-1-4 0-16,5 5 0 16,4-1 0-16,0 0 0 15,-4 4 0-15,8 0 0 16,-3 4 0-16,3 0 0 16,-4-1 1-16,0 1-1 15,0-4 1-15,-4 0 0 0,-4 0 0 16,-1 0 0-16,5 0 0 15,0 0-1-15,4 0 1 16,-4 0-1-16,4-4 1 16,0 4-1-16,0-3 0 15,-4-1 0-15,0 8 0 0,4-4 0 16,-4 0 0-16,0 3 0 16,0 1 0-1,-1-4 0-15,1 0 0 0,4-7 0 16,5-1 0-16,-5 4 0 15,0-3 0-15,8 7 0 16,-3 0 0-16,-5 0 0 16,4 4 0-16,-4-4 0 15,1 0 0-15,-1-8 0 16,4 0 0-16,9 1 0 16,0-5 1-16,0 1-1 15,-5 4 0-15,5-9 0 16,-4 5 0-16,-5 0 0 15,-4-1 1-15,-8 1-1 16,-5 0 0-16,0-1 0 16,-3-3 1-16,3 0-1 15,-4 0 0-15,0-4 0 16,0 0 0-16,0 0-1 0,-4-7 1 16,0-5-1-1,0-3 1-15,-9-7-1 0,0-1 1 16,-4-11 0-16,-4-7 0 15,-5 10 0-15,-3-3 1 16,-5-3-1-16,-5-9 1 16,-3 1-1-16,-5-4 1 15,-4-8-1-15,-8 4 0 16,-1-3 0-16,-4-5 1 0,0 5-1 16,1-5 0-1,3 8 0-15,5 0 0 16,-5-7 0-16,-4 7 0 0,1 0-1 15,-14 4 1-15,0 4 0 16,1-1 1-16,4 12-1 16,3 0 0-16,1 4 0 15,5-4 0-15,3 8 0 16,0 3 0-16,5-7 0 16,0 4 0-16,-5-1 0 15,1 1 0-15,-5 0 0 16,0 7 1-16,0-4-1 15,1 0 0-15,-1 1 0 16,0 7 1-16,0-4-1 16,-8 8 1-16,4-1-1 15,0 1 1-15,-9 0-1 16,0 0 0-16,-3 3 0 16,-5 1 0-16,-9 3 0 15,0 4 1-15,9 0-1 16,4 0 1-16,0 0-1 0,5 4 1 15,-9 0-1-15,4 4 1 16,-8 3-2-16,-1 4 1 16,-3 4 0-16,-5 0 0 15,-4 4 0-15,4-4 0 0,4 4 0 16,5 3 0-16,-13 1 0 16,4 3 0-1,0 8 0-15,0 0 0 0,0 11 0 16,0-3 0-16,0 11 0 15,0 7 0-15,5-3 0 16,-1 11 1-16,-4 0-1 16,5-4 0-16,-5 8 0 15,0-8 0-15,4 4 0 16,-4 4 0-16,1 3 0 16,-1-11 0-16,4 12 0 15,-4 3 1-15,13-3-1 16,-4-1 1-16,4 5-1 15,-5-5 1-15,1 1-1 16,0-1 0-16,3 4 0 16,1-7 1-16,0-4-1 15,4 12 0-15,1-1 0 16,-1-4 0-16,4 1 0 16,1-1 0-16,-1 1 0 15,9-4 1-15,0 7-1 0,4-3 0 16,-4-1 0-16,4-7 1 15,5 4-1-15,3-8 0 16,1 4 0-16,4 0 0 16,0-4 0-16,0-3 0 15,4-5-1-15,0 5 1 16,5-5 0-16,-1-3 0 16,1-8 0-16,4 4 0 15,4-7-1-15,0-1 1 0,0 5-1 16,0-5 1-1,4-3 0-15,-4-1 0 16,0 1-1-16,4 0 1 0,0-4 0 16,-4-4 0-16,0 0 0 15,0 4 0-15,5 4-1 16,-1-8 0-16,0 4-3 16,0-8 1-16,9-11-9 15,0-11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0T21:57:51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14028 12391 12 0,'-5'0'6'0,"10"0"-10"15,-5 0 7-15,0 0-3 0,0 0 0 16,0 0 1-16,0 0 1 15,0 0-2-15,0 0 0 16,0-4 2-16,0 1 1 16,0 3 0-16,-5-4 1 15,1 4 0-15,0 0 0 16,4 0 0-16,0 0 0 16,0 0 0-16,0 4 1 0,4-1-1 15,5 1 1-15,-1 0-2 16,1 0 1-16,4 0-1 15,-1-1 0-15,1 1-1 16,4 4 1-16,0-5-1 16,0 1 0-16,4 0 0 15,1-4 0-15,-1 4-1 16,0 0 1-16,9-1-1 16,0 1 0-16,4 0 0 15,0 0 1-15,0 3 0 16,5-3 0-16,-10-4-1 15,1 0 1-15,0 4 0 16,0-4 0-16,0-4-2 16,4 0 1-16,0 4 0 0,0 4 0 15,0 0-1 1,0 0 1-16,0-4-1 16,0 3 1-16,4 1-1 15,-4 4 0-15,1-4 0 0,-6-4 0 16,5 3 0-16,0-3 0 15,1 0 0-15,-1 0 0 16,0 0 0-16,-9 4 0 16,5 0 0-16,4 0 0 15,0-1 0-15,0 1 0 16,5 0 0-16,-1-4 0 16,0 4 0-16,1-4 0 15,3 0 0-15,-8 0 1 16,0 0 0-16,-4 0 0 0,8 0-1 15,5-4 1-15,0 4-1 16,-1-4 0-16,1-3 0 16,-1 3 1-16,1-7-2 15,4-1 1-15,4 12 0 16,-13 0 1-16,22-7-1 16,-13 3 0-16,4 0 0 15,4 4 0-15,-4-7 0 16,0 10 0-16,-4-3-1 15,-9 0 1-15,5 0 0 16,4-3 1-16,0-1-1 16,4 4 0-16,0-4 1 15,9 4 0-15,-5 4-1 16,0 0 1-16,5-4-1 16,0 3 1-16,-1 1-1 15,-8-11 1-15,0 10-1 16,0 1 0-16,5 0 0 0,3 0 0 15,5-4 0 1,-4 3 1-16,0 9-1 0,-1-5 1 16,1 5-1-16,-1-5 1 15,-3 5 0-15,-5-9 0 16,0 5-1-16,0 0 1 16,9-1-1-16,-9-3 0 15,0-4 0-15,0 4 1 0,0-1-1 16,-4 1 0-1,4 0 0-15,0 0 0 0,0 0 0 16,5-4 0-16,-5-4 0 16,0 0 1-16,4 4-1 15,1-4 0-15,3 0 0 16,-3 1 0-16,-1-1 0 16,-4 4 0-16,9 0 0 15,-1-4 0-15,1 4 0 16,-5-4 0-16,-4 4-1 15,9 0 1-15,0 0 0 16,-1-3 1-16,5-1-1 16,-4 4 1-16,-1-4-1 15,1-4 1-15,0 8-1 16,-1-3 1-16,1-5-1 16,-1 0 0-16,-3 5 1 15,3-5 0-15,1 4 0 0,0-3 1 16,-1 7 0-1,-3-8 0-15,-1 8 0 0,0 0 0 16,1 0-2-16,-1 8 1 16,-4-16 0-16,-4 4 0 15,0 1-1-15,0-5 1 16,0 8-1-16,-1-4 0 16,6 1 0-16,-1-1 0 15,-5 0 0-15,1 4 0 16,-4 0 0-16,-1-4 0 15,10 4 0-15,-6 0 1 0,1-4-1 16,-4 1 1-16,-5 3-1 16,1 0 1-16,-5-4-1 15,4 0 1-15,0 0-1 16,1 0 0-16,-1 1 0 16,0-1 0-16,1 0 0 15,-5 0 0-15,0 4 0 16,-5 0 0-16,1 0 0 15,-8 0 0-15,-1 0 0 16,-4 0 0-16,0 0-2 16,-4 0 1-16,-5 4-7 15,-12 0 1-15,-34 0-13 16,-18-4 1-16</inkml:trace>
  <inkml:trace contextRef="#ctx0" brushRef="#br0" timeOffset="1774.1421">3351 13208 28 0,'-25'8'14'0,"21"-38"-9"0,4 26 15 15,-5-4-19-15,1 8 0 0,0-3 0 16,0-1 1-16,4 4-3 16,0 4 1-16,-9-4 1 15,5 11 0-15,4 0-1 16,0 4 1-16,0 1 0 15,0-1 0-15,0 0-1 16,0 0 1-16,4 0 0 16,5 0 0-16,-5-3 0 15,9 3 0-15,8 0 0 16,0-4 1-16,-4 1-1 16,13-5 1-16,-4 1-1 15,-1 3 0-15,9-7 0 0,-8 7 0 16,12 1-1-1,0-5 1-15,5 1-1 16,4-1 1-16,0-7-1 0,0 0 1 16,-5-4-1-16,5-3 1 15,0-4-1-15,4-1 1 16,4 5 0-16,-8-9 1 16,0 1-1-16,4 4 1 15,-13 0-1-15,5-1 1 16,-5 5-1-16,1-1 0 15,-1 1-1-15,-4-1 1 16,0 0-1-16,0 1 0 16,-4-1 0-16,-4 1 0 15,3-1 0-15,-3 4 1 0,0 4-1 16,-1-3 0-16,5 6 1 16,0-3 0-16,4 0-1 15,-9 4 1-15,9 0-1 16,-8 4 1-16,-1-1-1 15,1 1 1-15,4-1-1 16,4 1 1-16,0-1 0 16,4 1 0-16,1 0-1 15,-1-5 1-15,0 1 0 16,1 0 0-16,3 0 0 16,-16-1 0-16,8 1-1 15,-9 0 1-15,9 0-1 16,1 0 1-1,20-1-1 1,0-3 1-16,-4 0-2 16,-8 0 1-16,12-3 0 0,1-1 0 15,-14 0 0-15,5-4 0 16,0 8 0-16,-9-3 0 16,1-1 0-16,-5 4 1 15,0 0-1-15,0 0 0 16,0 4 0-16,-4-4 0 15,-5 0 0-15,1 0 0 0,-5 0-1 16,-4 0 1 0,-4 0-2-16,-5 3 1 15,-3 1-5-15,-5 8 0 0,0 3-8 16,0 4 0-16,-5-4-2 16,-3-15 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0T22:00:19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22481 1483 8 0,'17'-15'4'0,"-8"27"1"0,-5-20 4 15,-4 12-6-15,0-4 0 16,0 0 1-16,0 0 1 16,0 0-6-16,4-8 0 15,0 1 4-15,-4 7 0 16,9-12-2-16,-1 8 1 16,5-7-1-16,4 4 1 15,0-5-1-15,4 1 0 16,5 0 0-16,4 3 0 0,4 4 0 15,4-3 1 1,-4 3-1-16,0 4 0 16,-4 4-1-16,4 3 1 15,-4-3-1-15,0 4 0 0,-5 3 0 16,1 8 0-16,-5-4 0 16,1-4 0-16,-10 4 0 15,1 1 0-15,-4 2 0 16,-5 5 0-16,-4-4 1 15,-4 4 0-15,-5-1-1 16,-8-3 0-16,0 4 0 16,-4-4 1-16,-5 4-1 15,1 7 0-15,-1-4-1 16,-4-3 1-16,0 0 0 16,1 7 0-16,-1-11 0 15,4 4 0-15,1-1 0 16,-1 1 1-16,-4-4 0 0,5-4 0 15,-1 4-1 1,5 0 0-16,-5 0 0 16,9 4 0-16,5-4 0 15,-1-4 0-15,4-4 0 0,5-3 1 16,0-1 0-16,4 1 1 0,0-8-1 16,0 11 1-1,4-11-1-15,0 4 0 16,-4-4-1-16,5 4 1 0,3-4-1 15,1 0 1-15,-1 0-1 16,5-4 1 0,4 0-1-16,4 4 1 0,5 0-1 15,-1 0 1-15,5-11-1 16,9 11 1-16,-5-4 0 16,4 8 0-16,4 7 0 15,5 0 0-15,4 5 0 16,1-1 1-16,-10 4-2 15,-8 3 0-15,-4 1 0 16,-9 0 0-16,-4-1-6 16,-8 1 1-16,-13 7-6 15,-5-14 0-15</inkml:trace>
  <inkml:trace contextRef="#ctx0" brushRef="#br0" timeOffset="1696.6625">22775 2573 11 0,'21'-23'5'0,"-4"-22"8"16,-13 37-3-16,1 1-7 16,-1-5 0-16,0 5 2 15,-4-5 1-15,0 5-7 16,0-1 1-16,-4 8 4 15,-5 4 1-15,-3 7-2 16,-5 5 0-16,-5 6-1 16,-3 1 1-16,-5 3 0 0,-4 1 0 15,4 7-1-15,0 4 1 16,0-4-1-16,1-4 1 16,-1 0-2-16,-4 4 0 15,4-7-4-15,0-4 0 16,-4-1-9-16,0 5 1 15</inkml:trace>
  <inkml:trace contextRef="#ctx0" brushRef="#br0" timeOffset="2254.4771">21514 2925 24 0,'13'-12'12'0,"4"9"-11"0,-13 3 11 16,-4 3-11-16,0 1 0 15,-4 8 1-15,0 3 0 16,-5 0-3-16,-3 4 1 31,-23 19 2-31,10-4 1 0,4-8 0 16,4 1 0-16,8-5-1 16,5 5 1-16,8-4-1 15,5-8 1-15,8 4-2 16,4-4 0-16,0 0-1 15,9 4 1-15,0-8-4 16,0 4 1-16,-1 0-4 16,-3-3 1-16,0-5-4 15,-5 1 0-15</inkml:trace>
  <inkml:trace contextRef="#ctx0" brushRef="#br0" timeOffset="2613.0529">21774 2940 18 0,'-8'-8'9'0,"16"5"-7"0,1-1 12 15,-9 4-12-15,0 0 1 16,0 0 0-16,0 0 1 16,4 4-5-16,-4 7 1 15,4 4 3-15,0 8 0 0,5 15-1 16,-5 3 1 0,0 8-1-16,1 4 0 0,-5 8-1 15,-5-4 1-15,5-4-2 16,-4 0 1-16,-4-4-2 15,-1-8 1-15,1 1-7 16,-1-8 0-16,5-4-2 16,4-18 1-16</inkml:trace>
  <inkml:trace contextRef="#ctx0" brushRef="#br0" timeOffset="3200.4203">23162 2626 20 0,'-12'-11'10'0,"29"-1"-11"16,-13 5 15-16,0-1-11 16,-4 8 0-16,4-7 3 15,1 3 0-15,3 0-7 16,9 0 1-16,9 4 5 15,8 12 0-15,17-1-1 16,0 12 0-16,4 7-2 16,5 8 1-16,0 0-2 15,-1-1 0-15,-8 9-1 0,-8-5 0 16,-5-3-1 0,-4-4 1-16,-4 8-4 15,0-4 0-15,-9 0-6 0,1 3 1 16,-1 1-2-16,4-8 1 15</inkml:trace>
  <inkml:trace contextRef="#ctx0" brushRef="#br0" timeOffset="5392.4172">24104 2989 9 0,'0'0'4'0,"4"8"-3"0,-4-8 4 16,0 0-2-16,0 0 1 0,0 0 2 15,0 0 1-15,4 0-8 16,0 7 0-16,5-3 6 16,-5 4 0-16,5 7-1 15,-5 7 0-15,4 9 0 16,-3-1 0-16,3 12-1 15,-4-1 1-15,5 16-1 16,-1 0 1-16,1 7-2 16,-1 0 1-16,1 4-4 15,-5-7 1-15,-4-8-10 16,-4 8 0-16</inkml:trace>
  <inkml:trace contextRef="#ctx0" brushRef="#br0" timeOffset="7268.138">24031 3999 25 0,'4'-11'12'0,"9"30"-8"0,-9-12 11 15,1 5-14-15,-1 7 1 0,0 7 2 16,0 1 0-16,1 7-5 16,-1 7 0-16,-4 5 4 15,0 3 0-15,-4 15-1 16,-1-3 1-16,1 3-1 15,-4 8 0-15,-1-4-1 16,5-15 1-16,-5-4-2 16,5-7 1-16,0-8-6 15,0-4 0-15,-1 1-6 16,5-13 1-16</inkml:trace>
  <inkml:trace contextRef="#ctx0" brushRef="#br0" timeOffset="8017.3457">24436 5641 24 0,'0'-7'12'0,"21"-8"-14"0,-21 7 14 0,0 1-10 15,0-1 1-15,-4-3 1 16,-5-4 1-16,1 3-6 15,-5 1 1-15,-4-12 3 16,-4 0 0-16,-5 1-1 16,-4-9 0-16,-4 9 0 15,0 3 0-15,0 0-2 16,0 11 1-16,0 5-1 16,0 6 0-16,0 9 0 15,4 3 0-15,4 0-2 16,5 4 1-16,4 0 0 15,4 0 1-15,9 0 0 16,4 0 1-16,4-4-1 16,5-4 0-16,4-3 0 15,4-8 0-15,4 0-2 16,0-8 1-16,0 0-1 0,1 1 0 16,-5-4 0-1,0-5 1-15,-4 1 0 0,-5 4 1 16,-4 0 0-16,-4-1 0 15,0 5 1-15,-4 3 1 16,0 0-1-16,0 4 1 16,-1 4 0-16,1 0 1 15,0 3 0-15,0 1 0 16,-1 3 0-16,1-3 0 0,0-1 0 16,0 5 0-16,-1 10-1 15,1 9 0-15,0 10 1 16,0 12 0-16,-1 19 0 15,-3 4 0-15,-5 7-1 16,0-7 1-16,0 3-3 16,1-7 1-16,-5-11-11 15,0-9 1-15,0 1-5 16,-13-26 0-16</inkml:trace>
  <inkml:trace contextRef="#ctx0" brushRef="#br0" timeOffset="10121.1111">21693 3723 23 0,'4'-11'11'0,"5"-4"-10"16,-9 15 12-16,0 0-12 15,0 0 0-15,-4 0 1 16,-5 0 1-16,1 3-3 15,-1 5 0-15,1 3 2 16,-1 8 0-16,1 8 0 16,-1 3 0-16,-4 4-1 15,0 8 1-15,1-1 0 16,-1 5 0-16,0-5 0 16,-4 1 0-16,4 0 0 15,-4 3 1-15,0 0-1 16,5 1 0-16,-6-12-1 0,6-4 1 15,3 8-2-15,1-8 0 16,3-3-5 0,5-1 1-16,9-3-7 0,-1 0 1 15</inkml:trace>
  <inkml:trace contextRef="#ctx0" brushRef="#br0" timeOffset="10900.3922">21088 5520 26 0,'0'-3'13'0,"0"-1"-13"0,0-4 17 15,-4 4-16-15,-4 4 1 16,-5 4 1-16,-8 0 0 16,-1 7-3-16,-3 4 0 15,-5 8 3-15,-4 7 1 16,0-7-1-16,-9 19 0 0,5-1-1 15,4 1 0-15,0 0 0 16,4-1 0-16,0 5-1 16,5-1 1-16,3-3-1 15,10 3 0-15,3-3 0 16,5-12 1-16,8 0-2 16,9-3 1-16,4-5-1 15,0-3 1-15,4 0-1 16,0-7 1-16,5-5-1 15,0-3 0-15,3-8-1 16,1 0 1-16,4-3-2 16,-8-8 1-16,4-4-1 15,-9-4 0-15,-4-7 0 16,-4 3 1-16,-9 5 0 16,-8 6 0-16,-1 1 1 15,-7 8 0-15,-1 3 1 16,-4 8 0-16,-4 11 0 0,-9 11 0 15,0 1 0-15,-4-4 1 16,4 3-1 0,0 4 0-16,5-3-3 0,3-1 0 15,10-7-8-15,7-7 1 16,14-9-3-16,8-18 1 16</inkml:trace>
  <inkml:trace contextRef="#ctx0" brushRef="#br0" timeOffset="11531.9045">21817 3822 17 0,'4'-31'8'0,"17"31"-6"0,-17-4 10 15,1 1-9-15,-1-1 0 0,4 4 1 16,1 4 1-1,0 3-6-15,-1 1 1 16,5 7 4-16,0 4 1 0,4 11-1 16,0 4 0-1,0 8-1-15,4 7 1 0,0 4-1 16,5 11 0 0,8 46-1-1,4-12 1-15,-8-7-1 16,0-4 0-16,-9-7 0 15,0-16 0-15,1-3 0 16,-9-5 1-16,-1-7-3 16,-3-3 0-16,-1-12-5 15,1 0 0-15,-1 0-6 16,-3-4 0-16,-1-7-2 16,4 0 0-16</inkml:trace>
  <inkml:trace contextRef="#ctx0" brushRef="#br0" timeOffset="12355.9738">22575 5562 23 0,'0'-8'11'0,"21"1"-13"16,-17-1 19-16,-4 8-17 15,0 0 1-15,0-7 0 16,-4-1 0-16,0 4-1 15,-5-3 1-15,-4-5 0 0,-21-3 1 16,-8 0 1-16,-14 0 0 16,5 0 0-1,4 4 1-15,9 7-2 0,4 8 0 16,4 7 0-16,9 4 0 16,4 0-2-16,4 8 1 15,9 3-1-15,4 5 1 16,4-1 0-16,5 4 0 15,-1 23 0-15,5-8 0 16,4 8-1-16,-4-4 1 16,4 3-1-16,0-3 1 15,0 0-1-15,-4 0 1 0,-1-4-1 16,-7-3 0-16,-5-8 1 16,-5-4 0-16,1-4-1 15,-4-7 1-15,-5-8-1 16,0-4 0-16,-4-11-1 15,0-7 1-15,0-9-1 16,0-2 1-16,4-5 0 16,5-11 0-16,3-12 0 15,5-3 0-15,13-11 0 16,4-12 1-16,9 4-1 16,4 3 1-16,4 9 0 15,-5 3 0-15,1 11 0 16,0-3 0-16,-4 3-1 15,-5 12 0-15,0 3-5 0,-4 8 0 16,5 0-7 0,-1 8 1-16</inkml:trace>
  <inkml:trace contextRef="#ctx0" brushRef="#br0" timeOffset="21066.1789">20701 360 10 0,'13'-16'5'0,"-1"9"1"0,-12 7 5 16,5-11-10-16,-1 3 1 0,0 4 1 15,0-7 0 1,-4 3-4-16,0 8 0 15,0-3 3-15,-4 3 0 0,0 0-1 16,-5 0 1-16,1 0 0 16,-1 3 0-16,-3 5 0 15,-1-4 0-15,0 3 1 16,-4 5 0-16,0-1-1 16,0 8 0-16,0 4 0 15,0 3 0-15,-4 4 0 16,4 4 0-16,-5 0 0 15,1 4 0-15,0-8-1 16,4 16 1-16,0-12-1 16,4 4 0-16,0-8-1 15,5 0 1-15,3 1-1 16,5-1 0-16,9-4 0 0,4-3 0 16,4 4 0-1,4-9 1-15,4 1-1 16,1-4 0-16,8-3 0 0,4-8 0 15,1 3 0 1,-1-7 0-16,0 0 0 0,-4 0 0 16,1-7-1-16,-6 3 1 15,-3-8 0-15,-5 5 0 16,-4-1-1-16,5 1 0 0,-10-1 0 16,1 1 0-16,-4 3 0 15,-5-7 0 1,-4-1-1-16,-4-3 1 15,-1 4 0-15,-3 3 0 0,-5 4-1 16,-8-3 1-16,-1 3 0 16,-7 4 0-16,-5 8 1 15,-5 3 0-15,5 4 0 16,0 0 1-16,4 8-1 16,5-4 1-1,-5 15-9 1,4 4 1-16</inkml:trace>
  <inkml:trace contextRef="#ctx0" brushRef="#br0" timeOffset="21861.788">21297 545 19 0,'4'-11'9'0,"1"18"-7"0,-5-7 6 16,0 0-7 0,0 0 0-16,0-7 1 15,0 7 0-15,0 0-2 16,4 7 1-16,-4-7 1 0,0 0 1 15,8 0 0 1,1-7 1-16,4 7-1 0,-1 0 1 16,6 0-1-16,3 0 0 15,4 0-1-15,1 7 0 16,4-3-1-16,4 4 0 16,4-5 0-16,0 5 0 0,5-1 0 15,4 1 1 1,0 0-1-16,4 3 1 0,4 8-1 15,5-8 0-15,4 1 0 16,-5 7 0 0,-3-8-1-16,3 4 1 0,-8 0-1 15,0 8 1-15,-4 0-1 16,0-8 0-16,-9 7 0 16,-3 5 0-16,-1-8 0 15,-5 3 1-15,-3 1-1 16,-5-11 0-16,-4 3 0 15,-4-4 0-15,-9 0-5 16,-4 1 0-16,-17 7-7 16,0-23 1-16</inkml:trace>
  <inkml:trace contextRef="#ctx0" brushRef="#br0" timeOffset="58778.1655">20573 1109 11 0,'4'-8'5'0,"9"-11"0"15,-13 19 5-15,4-7-8 16,1 3 1-16,-1-4 2 15,0 5 0-15,-4 3-6 16,4-8 0-16,-4 0 5 16,0 8 0-16,0 0-2 15,-4-7 1-15,0 7-1 16,-5-8 0-16,1 5-1 0,-1 6 1 16,-3 5-1-16,-1-8 0 15,0 4-1 1,-4-1 1-16,4 1 0 0,-4 4 0 15,-4-4-1-15,-5 3 1 16,1 1-1-16,-5-1 1 16,0 1-1-16,5-4 0 0,-1 3 0 15,-8-3 0-15,4 4 0 16,0-1 0-16,-4-3 0 16,0 0 0-16,-4 3 0 15,-5 1 0-15,5 3 0 16,-9 1 1-16,-4-1-1 15,-4-4 0-15,-1 1-1 16,5 0 1-16,0-1 0 16,0 4 0-16,4 1-1 15,0-8 1-15,5 3 0 16,-1 1 0-16,1-1 0 16,3 1 1-16,1-1-1 15,0 1 0-15,-5 0 0 16,0-1 1-16,-3 4-1 15,-5-7 0-15,-1 4 0 16,1-4 0-16,9 3 0 16,-5 5 0-16,0-5 0 0,4 4 0 15,-3 1 0 1,3-1 0-16,0 1 0 16,1-1 0-16,-1 0 0 0,-4 4 0 15,5-7 0 1,-5-1 1-16,-4 5-1 0,8-12 1 15,5 7-1-15,0 1 0 16,-1 0 0-16,-3 3 1 0,-1 0-1 16,1 1 0-1,-1-1 0-15,0 4 0 16,5 0 0-16,4 0 1 0,0 0-1 16,0 1 0-16,0-5 0 15,0 0 0-15,-5 1 1 16,5-5 0-16,-4 1-1 15,4 3 0-15,0 0 0 16,0-3 1-16,-5 15-1 16,1-12 0-16,-4 12 0 15,3-8 1-15,5 0-1 16,0-4 1-16,4 1 0 16,0-1 1-16,5 0-2 15,4 5 1-15,-1-9-1 16,5 5 0-16,0-1 0 15,4-4 0-15,-4 5 0 16,5-8 0-16,-1 3-1 16,0 1 1-16,0-1-1 0,9-3 1 15,0 4-5 1,8-5 1-16,22 13-7 0,16-16 1 16</inkml:trace>
  <inkml:trace contextRef="#ctx0" brushRef="#br0" timeOffset="61659.2513">17128 2214 6 0,'4'0'3'0,"-12"0"6"16,8 0-7-16,0 0 1 16,0 0 1-16,-5 0 2 15,1-4 0-15,0 0-7 16,0 4 0-16,-1 0 5 0,5 0 0 16,-4 0-1-1,4 0 0-15,0 0-1 0,0 0 0 16,-4 0 0-16,4 0 0 15,0 0 0-15,0 0 0 16,0 0-1-16,0 0 1 16,0 0 0-16,0 0 0 15,0 0-2-15,0 0 1 16,0 0-1-16,0 0 1 16,0 0 0-16,0 0 0 15,0 0-1-15,0 0 1 0,0 0 0 16,8-4 0-1,-8 4 0-15,5-4 1 0,-1 4-2 16,4 0 1 0,-8 0 0-16,5-3 1 0,3 3-1 15,1 0 0-15,-1-4 0 16,1 0 0-16,-1 0-1 16,1 0 1-16,-1 1-1 15,1 3 0-15,-1-4 0 16,-3 0 1-16,-1 4-1 15,0-7 0-15,5 3 0 16,-1 4 1-16,1 0-1 16,-1 0 0-16,5 0 0 15,-5 0 1-15,1 0-2 16,0 0 1-16,-1 0-1 16,1-8 1-16,-1 8 0 0,-4 8 0 15,1-4-1 1,-1 3 1-16,-4 4 0 15,0 5 0-15,0 3 0 0,0-1 0 16,0 5 0-16,0 0 0 16,-4-8 0-16,-1 4 0 15,1 4 0-15,0-4 1 16,0-1-1-16,-1 1 1 16,-3 4-1-16,4-8 0 15,-1 0 0-15,5-7 0 16,-4 3 0-16,4-3 0 0,0-1 0 15,-4-7 0 1,-1 4 0-16,5-4 0 0,-4 4 0 16,4-4 1-16,0 4-1 15,0-4 1-15,0 0-1 16,0 0 1-16,0 0-1 16,0 0 0-16,0-4 0 15,0 4 1-15,0 0-1 16,0-4 0-16,0 4 0 15,0 0 0-15,0 0 0 16,4-7 1-16,-4 7-2 16,9 0 1-16,0 0-1 15,3-4 1-15,1 4 0 16,4 0 0-16,0 4-1 16,4 3 1-16,1-3-1 15,-1 4 1-15,-4 3-1 16,0 8 1-16,0-8 0 0,-4 4 0 15,0 4 0 1,-1 0 0-16,-3 0 0 0,-1 0 0 16,1 0 0-16,-5 7 0 15,-4 1 0-15,-4-4 0 16,-5-1 0-16,1-7 1 16,-5 8-1-16,-4-8 0 15,-4 0 0-15,-9 0 1 16,0 1 0-16,-4-1 0 15,0-4-1-15,-13 0 1 0,-4-3 0 16,0 0 0 0,0-5-2-16,4-3 1 15,0 0-3-15,5 0 0 0,-1-3-4 16,5-5 0-16,4 0-5 16,8-3 0-16</inkml:trace>
  <inkml:trace contextRef="#ctx0" brushRef="#br0" timeOffset="62023.4464">17200 2142 31 0,'17'-15'15'0,"26"-12"-13"0,-26 16 25 16,9 3-25-16,8-3 1 15,0-1 1-15,0-7 1 16,-4 12-7-16,-5-4 1 0,1 7 1 16,-5 4 1-16,-4-8-5 15,0 16 0-15,0-8-8 16,9 7 1-16</inkml:trace>
  <inkml:trace contextRef="#ctx0" brushRef="#br0" timeOffset="63386.9932">20637 1264 19 0,'-17'-8'9'0,"4"1"-8"0,9 3 10 16,0 0-10 0,-5-3 0-16,-4 3 0 0,-4-4 1 15,0 4-3-15,-4-3 1 16,0 7 1-16,-5 0 1 15,-4 4-2-15,-8 3 1 16,0 1-1-16,-5 3 1 16,-12 1 0-16,-5 3 0 15,-4 0 0-15,0 11 1 0,-8 5-1 16,-9-1 0-16,0-7 0 16,-4-1 0-16,-13 8-1 15,4-3 1-15,5 7-1 16,8 4 0-16,0 3 0 15,0-6 0-15,5 10 0 16,3 0 0-16,-3-7 0 16,7 0 0-16,5-4 0 15,5-4 0-15,4 1 0 16,-5 3 1-16,9-4 0 16,8-7 1-16,-4 7-1 15,9-4 0-15,4 5 1 16,-4-12 0-16,8-1-1 15,9-6 0-15,4-1-1 16,4-3 0-16,0-1 0 0,0-3 0 16,5 0-4-16,3 0 1 15,1 3-6-15,8 1 1 16</inkml:trace>
  <inkml:trace contextRef="#ctx0" brushRef="#br0" timeOffset="65998.0918">17579 2278 28 0,'-17'-19'14'0,"17"15"-18"16,0 4 22-16,0 0-18 16,0 0 1-16,0 0-1 15,0 0 0-15,0 0 0 16,0 4 0-16,0 0 0 16,0 3 1-16,0 5-1 0,0-1 0 15,5 0 1-15,-1 12 0 31,0 30 0-31,0 8 0 16,1-5 0-16,-1 1 1 16,0-4-1-16,0-11 0 15,5 3 0-15,4 0 0 0,-1 1-1 16,1-5 1 0,0-6-1-16,4-1 0 15,0-12 0-15,0 1 1 16,4-8-1-16,-4-4 0 15,0-7 0-15,1-4 1 16,3-4-1-16,-4-7 1 0,-4-4-2 16,-1-4 1-16,-3 0 0 15,4-4 0-15,-5-11 0 16,-4 0 0-16,-8-4 0 16,-4-3 0-16,-14-1 0 15,1-7 1-15,-9-4-1 16,-4 4 0-16,-4 7 1 15,-5 4 0-15,-8 4-1 16,0 8 0-16,9 11-4 16,3 7 1-16,14 8-7 15,12 8 1-15</inkml:trace>
  <inkml:trace contextRef="#ctx0" brushRef="#br0" timeOffset="68327.3529">18039 2558 1 0,'0'-4'0'0,"9"-7"7"0,-5-1-13 15,0 5 9-15,5 3 0 0,-1 0 2 16,-3-3 0 0,3-5-7-16,1 9 1 15,-1-5 3-15,1 0 1 0,-1 5-2 16,1-1 0-16,-5 0 1 16,-4 4 1-16,4-4 0 15,-4 4 0-15,0 0 0 16,0 8 1-16,-4 3 0 15,0 1 0-15,4 3-2 16,0 0 0-16,4-4-1 16,5 4 1-16,3-3-1 15,1-1 1-15,0 0-1 16,4 1 1-16,-4-5-1 16,4 5 0-16,0-1-2 15,-5 0 1-15,6-7-5 16,-1 4 1-16,-5-5-4 15,5 1 0-15</inkml:trace>
  <inkml:trace contextRef="#ctx0" brushRef="#br0" timeOffset="68642.9736">18244 2422 23 0,'0'-16'11'0,"4"24"-11"0,0-4 18 0,-4 0-18 15,4-1 1 1,-4 5 1-16,5 0 0 16,-1 10-2-16,5 5 0 0,-5 0 1 15,4 3 1-15,-3 5 0 16,-1 6 0-16,0 1-1 15,0 0 0-15,-4 0 0 16,0 0 0-16,-4 3-3 16,0-7 0-16,0 1-3 15,-5-5 0-15,1-8-4 16,3-3 1-16</inkml:trace>
  <inkml:trace contextRef="#ctx0" brushRef="#br0" timeOffset="69140.2634">18521 2588 23 0,'-9'-11'11'0,"9"11"-15"0,4-8 19 15,-8 8-15-15,0-4 1 16,-5 8 1-16,9 4 0 16,-4-1-3-16,4 5 1 15,-4 7 1-15,-5-4 1 0,5 7-1 16,4 9 0-16,-4-1-1 16,-1-4 1-16,5 1-1 15,0 3 0-15,9-7 0 16,-1 0 1-16,1-8-1 15,-1 0 0-15,1-4 0 16,4-3 1-16,0-4-1 16,-1-4 1-16,1-4-1 15,0-8 1-15,0 5-2 16,4-4 1-16,0-1-1 16,0-7 0-16,0-3 0 15,0-1 1-15,-4-7-1 16,-5-1 0-16,-4 1 1 15,-8 0 0-15,-4 3 0 16,-5 1 0-16,-8-1 0 16,-5 8 1-16,-8 4-3 15,-9 4 1-15,9 7-6 0,9-3 1 16</inkml:trace>
  <inkml:trace contextRef="#ctx0" brushRef="#br0" timeOffset="69799.0977">20441 1317 18 0,'-8'0'9'0,"-1"26"-7"0,5-22 12 15,-9 0-13-15,-8 7 1 16,-5 1 1-16,-4 7 0 0,-4-8-4 16,-13 8 1-1,-4 15 3-15,-4 4 1 0,0 7-2 16,-5 12 1-16,0 11-2 16,-3 4 1-16,-1 3-1 15,4-6 0-15,0-9-1 16,-3 1 1-16,3 3-1 15,0-7 0-15,5-4 0 16,8-12 1-16,5 1 0 16,7-4 0-16,6 0-1 15,3-8 0-15,5-4-2 16,4-3 1-16,0-8-6 16,4-7 0-16,9-1-2 15,4-14 1-15</inkml:trace>
  <inkml:trace contextRef="#ctx0" brushRef="#br0" timeOffset="70474.9319">18870 2505 20 0,'-5'-4'10'0,"31"-22"-13"15,-17 18 15-15,3-3-10 16,5 3 1-16,0-3 1 16,5-4 1-16,-1-1-7 15,0 9 1-15,-4-1 3 16,0 1 1-16,0 3-2 15,9 4 0-15,-13 4-1 16,-1 7 0-16,-3 0 0 0,-9 12 0 16,0 0 0-1,-9 0 0-15,-3-1-1 16,-5 1 1-16,-9-4 0 16,1 0 1-16,3-4-1 15,5 0 0-15,4 0 0 16,1-3 1-16,3-1-1 0,1 0 0 15,3 4 0-15,5 4 0 16,0 0 0-16,9 8 0 16,-1-5-1-16,1-3 1 15,4 0-1-15,-5-4 1 16,1 4 0-16,4-4 0 0,-5 1 0 16,-8-1 1-16,-4 0-1 15,-5 0 1 1,-4-4-1-16,-4 1 1 0,0-5-3 15,0 1 0-15,0-8-6 16,9 0 1-16</inkml:trace>
  <inkml:trace contextRef="#ctx0" brushRef="#br0" timeOffset="70881.0759">19304 2592 20 0,'-30'7'10'0,"-8"24"-10"0,25-20 13 16,-4 8-13-16,-4 7 0 15,4 5-1-15,4-1 1 16,5 8 0-16,3-4 0 16,5-4 0-16,9-3 0 15,4-5-1-15,-1-3 1 16,5-7 0-16,5-9 0 16,3-6 0-16,1-9 1 0,-1-3 1 15,-3 0 0-15,-5-8 1 16,-13-11 1-16,-13 0 0 15,-8-7 0-15,-12 10-1 16,-14 9 1-16,-8-1-8 16,-5 12 0-16,1 11-5 15,-4-19 1-15</inkml:trace>
  <inkml:trace contextRef="#ctx0" brushRef="#br0" timeOffset="73160.7937">20424 1271 24 0,'-13'-26'12'0,"35"22"-12"0,-22 4 13 16,8-11-12-1,-4 11 1-15,-4 0-1 16,0 0 0-16,5 0-2 15,-1 4 0-15,-4 3 2 16,-4 5 0-16,-5 10-1 0,5 8 1 16,0 12-1-16,-5 0 1 15,1 14-1-15,-1-3 1 16,-4 12-1-16,1 7 1 16,-10 7-1-16,1 1 1 15,0-5-1-15,-5-3 1 16,-8 4-1-16,4 3 0 15,-4-7 1-15,4 0 0 16,1-8-1-16,3-3 0 16,5-4 1-16,-1-12 0 0,1-7 0 15,4-4 0-15,0-8-3 16,4 1 0-16,0-1-5 16,5-7 0-16</inkml:trace>
  <inkml:trace contextRef="#ctx0" brushRef="#br0" timeOffset="73685.4121">19530 2713 25 0,'4'-8'12'0,"13"-7"-12"0,-8 11 16 0,-1-3-15 15,1 3 0 1,3-3 0-16,1 10 1 0,8 1-3 16,1-4 1-1,-1 8 1-15,5 3 0 16,-9 4-1-16,-5 8 1 0,1 0 0 16,-4 3 0-16,-9-3 0 15,-9-1 0-15,1 5 0 16,-14-1 0-16,1-3 0 15,-4-4 1-15,3 0-1 16,5-4 1-16,0 0 0 16,4-3 1-16,1 3-1 15,3-4 0-15,1 8-1 16,-1 0 0-16,5 0-3 16,4 0 1-16,4-8-5 15,5 4 1-15,-1-11-5 16,18-4 0-16</inkml:trace>
  <inkml:trace contextRef="#ctx0" brushRef="#br0" timeOffset="74060.8337">20079 2736 26 0,'-25'-8'13'0,"-1"19"-16"0,18-3 19 16,-5 3-16-16,-4 8 1 0,0 0 0 15,0 8 0-15,4 3-1 16,0 4 0-16,5-4 0 16,3 4 1-16,5 0-1 15,5-7 1-15,7-4-1 16,5-5 1-16,9-6-1 15,8-8 0-15,0-12 0 16,0-3 1-16,0-8-1 16,-4-8 0-16,-9-7 1 15,-4 0 1-15,-8-7 0 16,-9-5 1-16,-13 5-1 16,-17 10 1-16,-12 1-4 15,-14 15 0-15,1 19-8 16,0-1 1-16</inkml:trace>
  <inkml:trace contextRef="#ctx0" brushRef="#br0" timeOffset="77726.9941">20467 1457 21 0,'4'-12'10'0,"-8"12"-7"16,4 0 10-16,0 0-13 15,8 0 1-15,-4 0 0 16,5 0 0-16,-1 0-1 16,1 0 0-16,0 12 1 15,-1-5 0-15,-4 12 0 16,1 8 1-16,-1 7-1 16,0 7 0-16,0 12 1 15,1 8 0-15,-1 0-1 0,0-1 1 16,0 4-1-16,1-7 1 15,-5-4-1-15,0 11 1 16,0-7-1 0,-5-4 1-16,5 8-1 0,0-8 1 15,0 3-1-15,5-10 0 16,-1-1 0-16,0-3 1 0,-4-4-1 16,0 3 0-1,0-7-1-15,-4-3 1 16,0-5-1-16,-1 4 0 15,1-7-4-15,4 4 0 16,0-9-7-16,4 5 1 0</inkml:trace>
  <inkml:trace contextRef="#ctx0" brushRef="#br0" timeOffset="78717.8685">20296 2910 24 0,'-17'-8'12'0,"13"4"-12"0,4 4 14 16,4-7-13-16,5 3 0 16,-5-4 0-16,5 1 0 15,-1-1-2-15,5 5 1 16,0-1 1-16,-1-4 1 0,1 8-2 15,0 0 1 1,0 0 0-16,0 0 0 0,-1 8 0 16,-3 3 1-16,-1 4-2 15,-3 4 0-15,-5 4 1 16,-5 0 0-16,1 7 0 16,-4 0 0-16,-1 0-1 15,-4 1 1-15,1-9 0 16,-1 1 1-16,0 7-1 15,4-15 0-15,1 1 0 16,4-5 1-16,-1 0 0 16,5 4 0-16,5 1-1 15,3-9 1-15,1 8-1 16,-1-3 0-16,5-1-1 16,0 4 0-16,4-4-2 15,0 5 0-15,4-5-3 16,0-4 0-16,-4-3-4 0,5 0 1 15,3-4-2 1,1-4 0-16</inkml:trace>
  <inkml:trace contextRef="#ctx0" brushRef="#br0" timeOffset="79018.5592">20641 2838 25 0,'-17'-4'12'0,"17"15"-16"0,0-11 23 0,0 8-16 15,0 3 1-15,0 4 2 16,-4 8 1-16,-5 0-8 15,1 15 0-15,-1 7 6 16,1 8 0-16,-5 4-3 16,-4 7 1-16,0-3-4 15,0-5 0-15,4-6-10 16,13-5 1-16</inkml:trace>
  <inkml:trace contextRef="#ctx0" brushRef="#br0" timeOffset="80591.741">20543 1362 13 0,'22'-7'6'0,"12"26"2"0,-26-12-3 16,1 1-5-16,-1 3 1 15,5 4 1-15,0 0 0 16,-5 0-2-16,5-3 0 16,0 7 2-16,4 3 0 15,0 5-1-15,0-1 1 16,0 1 0-16,-4-4 0 0,0 3 0 16,-5 1 1-1,1 3-2-15,-1 11 1 0,1-10-1 16,-5 7 1-16,4-4 0 15,1 0 0-15,-1-4-1 16,1 8 0-16,-1 0 0 16,1-1 0-16,-5-6 0 15,1-1 1-15,-5-4-2 16,0 1 1-16,0-1 0 16,0 1 0-16,-5-4-1 15,1-1 0-15,0-3 0 16,-1-4 0-16,1-3-3 15,0-1 1-15,0-3-8 16,12-5 1-16</inkml:trace>
  <inkml:trace contextRef="#ctx0" brushRef="#br0" timeOffset="81165.4431">20893 2414 23 0,'0'-11'11'0,"4"7"-11"16,-4 4 13-16,4-8-11 15,5 1 1-15,-1-1 2 16,1 4 0-16,8 1-7 15,0-1 1-15,8 0 3 16,5-3 0-16,0-1-2 0,4 0 1 16,-4 1-1-1,-5-1 0-15,1 1 0 16,-5-1 0-16,-4 4 0 0,-4 4 1 16,-5 0 0-16,-3 4 1 15,-5 4-1-15,-5-1 0 16,1 8 1-16,-4 8 1 15,-9 4-1-15,-5 10 0 16,-3 1 0-16,-9 0 1 16,0 4-1-16,-5 7 0 15,1 0-2-15,0-7 0 0,-5-1-11 16,-4 12 1-16,17-22-1 16,9-35 0-1</inkml:trace>
  <inkml:trace contextRef="#ctx0" brushRef="#br0" timeOffset="83582.0882">20228 1264 24 0,'0'-8'12'0,"30"-7"-11"0,-13 15 12 16,9 0-13-16,3-11 1 15,1 11 0-15,9 0 1 16,-1 0-3-16,4 4 1 16,1 3 1-16,4 8 0 15,0 0-1-15,4 8 1 0,0 7-1 16,9 8 1-16,8-11-1 15,13 3 1 1,-9 0-1-16,-4 4 1 0,-4 4 0 16,-4-4 1-16,-5 12-1 15,-8 3 1-15,-9 8-1 16,-8-1 1-16,-9 1-1 16,-4 4 1-16,-4-1-2 15,-4-14 1-15,-5-5-3 16,-4 1 0-16,-9-4-7 15,1-4 0-15</inkml:trace>
  <inkml:trace contextRef="#ctx0" brushRef="#br0" timeOffset="84406.5796">21595 2100 12 0,'0'-15'6'0,"-4"-12"2"15,0 16 0-15,-1 0-6 16,-3-1 0-16,-5-3 0 16,-4-4 1-16,-4 4-4 15,-5 4 0-15,-4-1 3 16,1 1 0-16,7 11-1 15,1 0 0-15,4 4-1 16,4 7 0-16,0 1 0 0,5 7 1 16,-1 11-1-1,5-8 1-15,4 5-1 16,4 3 1-16,5 4-1 0,-1 0 1 16,1 8-1-16,-5-4 1 15,1 7-1-15,-5 8 0 16,-5 0 0-16,-3 4 1 0,-1-8-1 15,1-7 1 1,-5-4-1-16,4-4 1 0,1-8-1 16,-1-7 0-16,1-11-1 15,4-8 1 1,-1-8-1-16,5 0 1 0,5-7 0 16,3-4 0-16,1-7 0 15,8-4 0-15,4-8 0 16,0 4 0-16,9-4 0 15,0-8 1-15,4 1-2 16,-4 3 1-16,4 1-1 16,-4-1 1-16,-5 1-1 15,-8 3 0-15,0 8-2 16,-4 3 0-16,-4 8-4 16,3 0 1-16</inkml:trace>
  <inkml:trace contextRef="#ctx0" brushRef="#br0" timeOffset="84885.4362">21778 1971 20 0,'-4'8'10'0,"17"-4"-8"16,-13 0 16-16,-4-1-18 15,-5 9 1-15,1 3 0 16,-5 4 0-16,0 7-2 15,0-3 1-15,0 3 0 16,9 1 1-16,0-1-1 16,4-3 0-16,4-4 1 15,5 0 0-15,-1-4 1 16,5-4 1-16,0-3-1 16,4-4 0-16,0-4 0 15,0-4 1-15,0-4-2 16,0-3 1-16,0-4-2 15,-4-8 1-15,0 8-1 16,-5-8 0-16,-4 1 0 0,-4-5 1 16,-17-3-4-1,-13 11 0-15,-25 0-6 16,-13 19 1-16</inkml:trace>
  <inkml:trace contextRef="#ctx0" brushRef="#br0" timeOffset="101055.6321">16387 647 10 0,'-4'-11'5'0,"12"7"-5"0,-4-4 5 16,-4 1-5-16,0 7 0 16,5-11-2-16,-1-1 0 15,-4 12 0-15,4-7 1 0</inkml:trace>
  <inkml:trace contextRef="#ctx0" brushRef="#br0" timeOffset="101565.6187">16447 556 17 0,'8'4'8'0,"-8"-19"-7"0,9 11 18 0,-5-7-18 15,9 0 1-15,-5-1-1 16,1 5 1-16,-1-9-2 16,1 1 0-16,-9 0 1 15,4 0 0-15,-4 0 0 16,-4 0 0-16,-5 0 0 15,-8 0 0-15,-4-1-1 16,-9 5 0-16,0 3 0 16,0 5 1-16,1 3-2 15,-1 0 1-15,4 3 0 16,1 5 0-16,3 7 0 16,10 8 0-16,3 7 0 15,5 4 0-15,8 8 1 0,5 3 0 16,3 8-1-1,1-4 1-15,0 8-1 16,-4 0 1-16,-5 0-1 16,-4 7 1-16,-9-4-2 0,-4 5 1 15,-4-12-2-15,-4-8 1 16,-4-11-1-16,-5-3 0 16,0-9-1-16,-4-7 1 15,0-7 1-15,0-8 0 16,12-11 2-16,5-8 0 15,5-4 0-15,3-7 1 16,9-4 0-16,13-4 0 0,8-4 0 16,9-7 1-16,13 7-2 15,-5-7 1-15,0 4-1 16,1 3 1-16,-10 4-3 16,1 8 1-16,-8 4-5 15,-5 3 0-15,-5 12-4 16,-3-12 0-16</inkml:trace>
  <inkml:trace contextRef="#ctx0" brushRef="#br0" timeOffset="102214.3066">16864 303 24 0,'-21'-27'12'0,"4"12"-17"0,8 4 21 15,-4 0-17-15,-8 3 1 16,-9 4-1-16,-4 4 0 0,-4 4 0 15,-13 4 1-15,-5 7-2 16,-3 0 0 0,-5 0 0-16,-4 4 0 15,-5 4 0-15,1 7 0 0,4 4 2 16,4 4 0-16,-13 3 1 16,9 9 1-16,0 2 0 15,4 5 0-15,0 8 0 16,5 3 0-16,7 7-2 15,6 9 1-15,12-1-1 16,8-8 0-16,18-6 0 16,3-5 1-16,14-15-1 15,8 0 1-15,21-3 0 16,9-8 0-16,8-8 0 16,5-8 0-16,8-18-1 15,13 4 1-15,0-20-1 16,13-3 1-16,4-11-1 15,0-8 1-15,-1-12-1 0,1-7 1 16,-4-7-1 0,-9-1 1-16,-8-7-1 15,-9 12 0-15,-8-28 0 0,-9 5 0 16,-9-4 0-16,-16-8 1 16,-13 8 0-16,-18-1 0 15,-12 16 0-15,-17 4 1 16,-25 11-4-16,-9 23 1 15,-18 18-6-15,-7-3 0 16</inkml:trace>
  <inkml:trace contextRef="#ctx0" brushRef="#br0" timeOffset="110291.632">24615 1101 21 0,'-5'-11'10'0,"14"-8"-14"15,-5 11 11-15,-4-3-6 0,0 3 0 16,0 1-1-16,-4-1 1 16,0 5-1-16,4-5 0 15,-5 4 2-15,5 4 0 0,0 0 1 16,0 0 0 0,-4-7 0-16,4 7 0 15,-4 0-1-15,-1 0 1 0,1 0-2 16,-4 7 1-16,-1-3-1 15,1 15 0-15,-5-4 0 16,0 8 0-16,-4 3 0 16,-4 8 0-16,8 8-1 15,-4-4 1-15,-4 11-1 16,-1-4 1-16,1 8-1 16,0 4 0-16,4-4 0 15,0 4 0-15,8-1 0 16,5 1 1-16,4 0-1 15,8-15 1-15,5-5-2 16,4-6 1-16,0-5-1 16,5-7 1-16,-1-4-1 15,0-7 1-15,-4-8-2 16,0-15 1-16,0-4-1 0,0 0 1 16,-8-11-1-16,-1-1 1 15,-3 5 0-15,-5-4 0 16,-5-1 2-16,1 16 0 15,-9-4 1-15,-4 15 0 16,0 8 0-16,-4 4 0 16,-9 7 0-16,5 8 0 15,-5 7-2-15,4-4 0 16,5 1-6-16,4 3 1 16,8-19-4-16,9 1 0 15</inkml:trace>
  <inkml:trace contextRef="#ctx0" brushRef="#br0" timeOffset="110966.3512">24580 704 16 0,'-42'4'8'0,"-9"26"-5"16,29-19 9-16,-3 1-11 0,-5-1 1 15,-4 8 1-15,4 15 0 16,-4 4-3-16,0 11 0 16,-4 15 3-16,-1-3 1 15,1 3-1-15,0 1 0 16,8 3 0-16,9-4 0 16,4 8-1-16,12-4 0 15,10 4-1-15,3 3 0 0,9-10-1 16,5 3 1-16,3-4 0 15,5-11 0-15,4-4 0 16,9 1 0-16,8-9 0 16,0 1 0-16,0-16 0 15,0 1 0-15,4-8-1 16,9-12 0-16,0-7 0 16,-4-7 0-16,-1-8-1 15,1-4 1-15,0-8 0 16,-1-3 0-16,-3-4-1 15,-14-12 1-15,-4-3 0 16,-4-11 0-16,5-5-1 16,-14 1 1-16,1-4-1 15,-5-8 1-15,-8-3-1 16,-4-20 1-16,-9 5 0 0,-9 7 1 16,-12 0 0-1,-18 11 0-15,-25-7-1 0,-21 15 1 16,-21 15-2-16,-26 15 0 15,-21 15-9-15,-18 31 0 16</inkml:trace>
  <inkml:trace contextRef="#ctx0" brushRef="#br0" timeOffset="143947.7144">20654 6682 18 0,'-8'0'9'0,"16"4"-9"0,1-4 9 15,-1 0-9-15,1 0 1 16,-1 0 0-16,1 0 1 16,-1 0-1-16,1 0 0 15,3 0 1-15,1 0 0 16,0 0 0-16,4 7 1 16,4 1 0-16,1-1 1 15,12 1-2-15,4 7 1 0,13-7-1 16,0 7 0-1,0-4 0-15,0 0 1 0,1 1-1 16,7-1 0-16,5 1 0 16,4-5 0-16,9-3 0 15,17 0 0 1,42-4-1 0,-8 3 1-16,-5-3-1 15,5-3 0-15,-9-5-1 16,-8 1 0-16,-1 3 0 15,5-4 1-15,0-3-1 16,9-4 0-16,-13 3 0 16,-1 1 0-16,5 3 0 15,-4-3 0-15,-4 0 0 16,8 3 0-16,-9-3 0 0,-12-1 0 16,-9 5-1-16,-8 3 0 15,-14 0-6 1,-7-3 1-16,-14 14-5 0,-12-7 1 15</inkml:trace>
  <inkml:trace contextRef="#ctx0" brushRef="#br0" timeOffset="144803.8331">22451 7106 13 0,'-8'-12'6'0,"16"-22"-4"0,-8 34 2 15,0-7-2-15,0 7 0 16,0-8 2-16,0 8 0 16,0 0-4-16,0 0 0 15,0 0 4-15,4 4 1 0,-4 7-1 16,5-3 1 0,-1 14-2-16,-8-3 1 15,4 8-2-15,-5 3 1 0,1 8-1 16,0 11 0-1,-5 8-1-15,1 0 0 16,4 7 0-16,-5 8 0 0,1 4-1 16,3-1 1-16,-3-10 0 15,-1-1 1-15,-3-4-1 16,-1-14 1-16,4-5 0 16,1-10 0-16,-1-5-1 15,5-3 1-15,-5-8-1 16,1-11 0-16,4-8-1 15,-5-4 1-15,9-7-1 16,0-4 1-16,0-7-1 16,4-8 0-16,1-8 0 15,3 4 0-15,5-3-1 16,4 3 0-16,0 4 0 16,4 0 0-16,5 4 0 15,-5 3 0-15,5 4 0 0,-1 4 1 16,1 8 0-16,-1 7 0 15,1 12 0-15,-1 7 1 16,1 8-1-16,0 7 1 16,-5 12 0-16,-4 7 1 31,-4 38-2-31,-5-8 1 16,1-22-5-16,-5-8 0 0,4-7-8 15,10-12 1 1</inkml:trace>
  <inkml:trace contextRef="#ctx0" brushRef="#br0" timeOffset="145197.4011">23120 6898 31 0,'0'-4'15'0,"17"26"-15"16,-13-14 21-16,0 7-19 16,1 8 0-16,-1-4 1 15,-4 19 0-15,0 18-4 0,0 12 1 16,-4 4 2-1,-1 8 0-15,5 7-1 0,-8 15 0 16,-1 4 0-16,-3 0 0 16,-1-4-1-16,-4-4 0 15,0-11 0-15,0-7 0 16,0-8-2-16,4-16 1 16,0-6-4-16,5-16 1 15,-1-4-3-15,0-11 0 0,1-4-4 16,8-15 1-1</inkml:trace>
  <inkml:trace contextRef="#ctx0" brushRef="#br0" timeOffset="145540.7809">22886 7325 28 0,'-5'-4'14'0,"5"0"-17"16,0 4 27-16,0 0-19 15,9-3 1-15,-1 3 4 16,5-4 0-16,8 0-12 15,5 4 1-15,8-4 8 0,4 1 1 16,5-5-3-16,0 0 0 16,-1 1-3-16,1-4 0 15,-5 7-3-15,0 4 0 16,1-4-7-16,-10 0 1 16,1 0-8-16,0 8 0 0</inkml:trace>
  <inkml:trace contextRef="#ctx0" brushRef="#br0" timeOffset="146259.6988">23997 7510 36 0,'9'-11'18'0,"25"-4"-22"15,-26 4 25-15,5-5-21 16,4-6 0-16,4 3 1 0,1-4 1 16,3 0-1-16,5-3 0 15,0 7 1-15,4 0 0 16,4 8-1-16,0 3 1 16,1 1-1-16,-1 3 1 15,-4 4-2-15,-4 7 1 16,-4 5-1-16,-5 3 1 15,0 8 0-15,-8 3 1 16,-5 1 0-16,-8 3 0 0,0-4 0 16,-4 5 1-16,-4-1-1 15,-1-4 0-15,-12 5-1 16,-5-1 1-16,-4-4-2 16,-8 5 1-16,0 3-1 15,4-4 0-15,4 0 0 16,0 4 0-16,5 0 1 15,3-7 0-15,5-1 0 16,0 1 0-16,0-1 0 16,4-7 0-16,1 0 0 15,-1 0 1-15,4-8-1 16,5 1 0-16,0-1 0 16,4-3 1-16,4-1-1 15,5 1 1-15,3-8-1 16,10 4 1-16,20-1-1 15,18 5 1-15,8 0-1 16,17 10 1-16,17 9-2 16,-8-4 0-16,4 7-8 0,-4 8 0 15,-5-4-9-15,-12-8 0 16</inkml:trace>
  <inkml:trace contextRef="#ctx0" brushRef="#br0" timeOffset="149940.6591">18555 136 16 0,'-5'8'8'0,"1"-16"-9"0,4 8 9 15,4-7-8-15,-4-1 0 16,5 1 1-16,-5-8 0 16,4 3-1-16,-4 5 1 15,0-1 1-15,0 0 1 16,0 5 0-16,0 3 1 0,0 0-1 15,0 0 0-15,0 0 0 16,0 0 1-16,0 0-1 16,0 3 1-16,0 5-2 15,0 7 1-15,0-3-1 16,0 10 0-16,0-3-1 16,0 15 1-16,-4 4-2 15,-1 11 1-15,-3 16-1 16,4-12 1-16,-1-1-1 15,5 5 0-15,-4 0 0 16,0 4 0-16,4-16 0 16,0-3 1-16,-4-8-1 15,-1-4 1-15,1-7-1 0,0-4 1 16,-1-8 0 0,1 0 0-16,0-11 0 15,0 0 0-15,4-7-1 0,0-12 1 16,0 0-1-16,4 0 1 15,-4-11-1-15,0 3 0 16,4 1-1-16,0-1 1 16,5-3-1-16,0 7 1 15,-1-3-1-15,1 3 0 16,-1 8 0-16,1 4 1 16,3 3-1-16,5 4 1 15,0 8-1-15,5-8 1 16,-1 8-1-16,5 4 1 15,-1 3 0-15,-4 8 0 16,1-4 0-16,-1 4 1 0,-4 4-1 16,0 11 0-16,0 7 0 15,-4-18 1-15,0 7-1 16,-5 4 0-16,1-3-2 16,-5-1 0-16,0-8-4 15,5 1 1-15,-1-11-6 16,5-9 1-16</inkml:trace>
  <inkml:trace contextRef="#ctx0" brushRef="#br0" timeOffset="150390.4118">19206 99 23 0,'-13'-12'11'0,"18"24"-13"0,-5-12 16 16,0 0-13-16,0 0 0 0,0 0 1 15,0 0 0-15,0 0-3 16,0 11 1-16,0-7 1 16,4 7 1-16,0 8-1 15,0 11 1-15,1 4-1 16,-1-3 1-16,0 18-1 16,5 0 1-16,-1 4-1 15,1-8 0-15,-5 4 0 16,0 8 1-16,1-4-2 15,-5-7 1-15,0-5-1 16,0 1 0-16,0-4-3 16,-5-8 1-16,5-7-5 15,-4-8 0-15,4-4-2 16,0-3 1-16</inkml:trace>
  <inkml:trace contextRef="#ctx0" brushRef="#br0" timeOffset="150764.845">18861 507 28 0,'-4'-4'14'0,"8"-15"-19"15,0 12 28-15,5-4-20 16,4-1 0-16,4-3 1 16,4-4 1-16,9 0-6 15,4 8 1-15,4-8 3 16,1 4 0-16,-1 0-2 15,-4 3 1-15,0 1-1 16,0 7 0-16,-4-7-2 16,0 11 1-16,4-8-4 15,0 8 1-15,0 0-8 16,0 8 1-16</inkml:trace>
  <inkml:trace contextRef="#ctx0" brushRef="#br0" timeOffset="151530.4787">19896 163 24 0,'-8'0'12'16,"12"-11"-10"-16,-4 11 14 0,4-8-15 16,-4 8 0-16,9-8 1 15,-1 1 0-15,5-1-2 16,0 1 1-16,4 3 1 15,0-7 0-15,4-5 0 16,5 9 0-16,-1-1-1 16,1 4 1-16,-5 4-2 15,0 4 1-15,1-4 0 16,-1 4 0-16,-4 4-1 16,0-1 1-16,-4 5-1 15,-5-1 1-15,-4 4-1 0,-4 4 1 16,-4 4-1-1,-4 7 1-15,-5-7-1 16,-8-1 1-16,-5 5-1 0,-4-4 1 16,0-1-1-1,5 1 1-15,-1-16 0 0,5 9 0 16,4-5-1-16,4 0 1 16,0-3-1-16,5-8 0 0,4 4 0 15,-1 3 0 1,5-7 0-16,0 0 0 0,5 8-1 15,3 3 0 1,1 0 1-16,3 1 0 0,1-1-1 16,4 4 1-16,0 0-1 15,0 1 1-15,-4 3 0 16,0-4 0-16,0 7 0 16,-5 1 0-16,-4 4 0 15,-4 3 0-15,-4 4 1 16,-9-4 1-16,-12-7 0 15,-9 0 0-15,-9 3 1 16,-12-3 1-16,-18 3-1 16,-7-11 1-16,-18 4-4 15,0 0 0 1,-34 11-12 0,-5-7 0-16</inkml:trace>
  <inkml:trace contextRef="#ctx0" brushRef="#br0" timeOffset="174709.7343">21940 12577 10 0,'-4'-16'5'0,"-5"20"-4"16,9-4 6-16,-4-4-5 15,0 4 1-15,0 0 0 16,-5 4 0-16,5 0-5 16,0 0 1-16,-1 0 2 15,1-1 1-15,0 1-2 16,0 0 0-16,-1 0 0 15,1 0 0-15,0-1 1 0,4-3 1 16,0 0 0-16,0 0 0 16,0 0 0-16,0 0 0 15,0 4 0-15,0-4 1 16,0 0-1-16,0 0 1 16,0 4-2-16,0 0 1 15,4 3-1-15,-4 5 1 16,0-1-2-16,0 4 1 15,0 4-1-15,0 7 1 0,0 8-1 16,0 1 1 0,0 2-1-16,-4 13 1 0,4-1-1 15,0 0 1-15,0 0-1 16,0-3 1-16,0-9-1 16,0-3 0-16,-5-7 0 15,5-4 0-15,-4-12-1 16,0-7 1-16,0 0-1 15,-5-12 1-15,5-3-1 16,0-5 1-16,-1-6 0 16,5-5 1-16,5-3 0 15,-1-8 0-15,0 4-1 16,0 4 1-16,5-4-1 16,-1 7 1-16,1 1-2 15,4 3 1-15,4-3 0 16,0 11 0-16,0 3 0 15,4 1 0-15,0 3-1 16,1 8 0-16,-1 0 0 16,-4 8 1-16,0 3-1 15,0 1 1-15,-4 10 0 0,4 5 0 16,-9 7 0-16,1 7 1 16,-5 1-1-16,-4 3 1 15,-4 5-3-15,0-1 1 16,-1 0-3-16,-3 0 1 15,-1-7-5-15,5-4 0 16</inkml:trace>
  <inkml:trace contextRef="#ctx0" brushRef="#br0" timeOffset="175148.6716">22413 12251 27 0,'4'12'13'0,"22"29"-17"16,-26-29 23-16,0 10-18 0,-5 12 1 15,1 8 2-15,-4 7 0 16,-1 8-5-16,1 0 0 16,-5 7 4-16,0-7 0 15,0 3-1 1,5 1 1-16,-1-1-1 0,5-11 1 16,4-3-1-16,4-5 1 15,5-6-1-15,4 2 0 16,-1-3-1-16,5-7 0 0,5-1-2 15,-1-10 0 1,4 2-2-16,-3-6 0 16,-1-5-3-16,0-3 1 15,-4-4-5-15,0-4 1 0,0-7-1 16,0-8 0-16</inkml:trace>
  <inkml:trace contextRef="#ctx0" brushRef="#br0" timeOffset="175463.0943">22119 12732 35 0,'9'-8'17'0,"8"1"-19"15,-9 3 36-15,5 4-32 0,0 0 0 16,4 4 0-16,8-4 1 16,-3 7-4-16,3 1 0 15,5-1 1-15,4-3 0 31,17-4-12-31,0 0 1 0</inkml:trace>
  <inkml:trace contextRef="#ctx0" brushRef="#br0" timeOffset="175854.5357">22843 12872 34 0,'-4'-4'17'0,"21"-53"-18"16,-9 42 20-16,5-4-17 15,4 4 1-15,4 4 1 16,1-1 0-16,-1 8-6 15,0 8 1-15,1 4 1 0,-1 7 1 16,-8 11-2-16,-9 1 1 16,-8 7-2-16,-9 0 1 15,-4 0 0-15,-5 0 0 16,-3-4 1-16,-1-3 1 16,5-4 1-16,4-8 1 15,9-4 0-15,12 4 0 16,17 0-1-16,13 0 0 15,13-3-4-15,4-1 1 16,0 1-10-16,5 6 0 16</inkml:trace>
  <inkml:trace contextRef="#ctx0" brushRef="#br0" timeOffset="177580.2317">19308 11809 25 0,'-8'-8'12'0,"33"4"-15"16,-16 4 19-16,-1 0-11 15,5 0 1-15,4 0 4 16,9 0 1-16,4-7-14 16,4 3 1-16,-5 0 7 15,1 4 0-15,4-4-8 16,5 0 1-16,-1 1-9 15,5-9 0-15</inkml:trace>
  <inkml:trace contextRef="#ctx0" brushRef="#br0" timeOffset="305342.8423">5008 12660 10 0,'-13'7'5'0,"5"-10"-3"16,-1 6 5-16,5 1-6 0,-9 4 1 15,5-1 1 1,3 1 0-16,1-1-4 0,0-3 1 16,0 0 2-16,4 0 1 15,0-4-1-15,0 0 1 16,0 0 0-16,8 0 0 16,1-4 0-16,3 4 1 15,10 0-1-15,-9-4 0 16,8 0 0-16,4 1 0 0,1 6-1 15,8-3 1-15,-4 4-1 16,12-4 0-16,-12 0-1 16,4 0 1-16,5-4-1 15,3 1 1-15,-8 3-1 16,5-4 0-16,-1 0 0 16,0 4 0-16,1 4-1 15,3 0 1-15,5-1-1 16,0 1 1-16,0 0-1 15,0 0 0-15,4 0 0 16,-9-4 1-16,1 0-1 16,4 3 1-16,0-3-1 15,-1 0 1-15,1 0 0 16,0-3 0-16,4 3 0 16,0 0 0-16,5 0 0 15,-5 3 0-15,4 1 0 16,-8 4 1-16,-4-1 0 15,-5 1 0-15,0-1-1 0,0 5 1 16,1-1-1-16,-1 0 1 16,0 1-2-16,1-5 1 15,-1 1-1-15,0 0 1 16,1-1-1-16,-1-3 0 16,5-4 0-16,4 4 1 15,-5-4-1-15,1 11 0 16,-5-7 0-16,-4 0 1 0,0-1 0 15,0 1 0 1,0 4 0-16,5-8 0 0,3 7 0 16,1-3 0-16,-1 0 0 15,5-4 0-15,-4 4-1 16,4-1 0-16,8 1 0 16,-4 0 0-16,-4 0 0 15,0-4 0-15,0 4 0 16,-5-1 0-16,5 1 0 15,0-4 1-15,4 0-1 16,0 0 0-16,0 0 0 16,0 0 0-16,5 0 0 15,-5 4 1-15,4 0-1 16,-4-1 0-16,0 1 0 16,-8 4 0-16,0-1 0 0,-1 1 0 15,5 0 0 1,0-5 0-16,4 1 0 15,0 0 0-15,0-4 0 16,0 4 1-16,0-4-1 0,0 0 0 16,1 0 0-16,7 0 0 15,-8 0 0-15,-4-4 0 16,0 0 0-16,0 0 1 16,0-3-1-16,-1-1 1 0,1 1-1 15,0 3 1 1,-8 0-1-16,-1 4 0 0,-4 4 0 15,0 0 0 1,4-1 0-16,1 1 1 0,-1 0-1 16,5-4 0-16,-5 0 0 15,-4-4 0-15,0 0 0 16,0 4 0-16,0 0 0 16,0-3 0-16,0 3 0 15,-4 0 0-15,8 3 0 16,-8-3 1-16,4 4 0 15,-4 0 0-15,0 4 0 16,-5-1 0-16,1 1 0 16,0-5 1-16,-1 5-2 15,1-4 1-15,3 0 0 16,-3-1 0-16,0 1-1 16,-1 0 0-16,1 0 0 15,3-1 1-15,1 1-1 16,-4 0 1-16,-1-4-1 15,5 0 0-15,0 0 0 0,8-4 1 16,-4 0-1 0,5-3 0-16,-1 3 0 0,0 0 0 15,-4 1 0-15,1-1 0 16,-6 0 0-16,5 0 0 16,0 0-1-16,5 1 1 15,-5-1-1-15,4 0 1 16,1-3-1-16,-5-1 1 15,0 0-1-15,4-3 1 16,5 0 0-16,-1 3 0 16,5 1-1-16,4 3 1 0,-4 0-1 15,0-4 1-15,4 5 0 16,-4-5 0-16,0 0 0 16,-1 5 0-16,1 3 0 15,0-4 1-15,-4 0-1 16,4 0 0-16,-5 8 0 15,1-4 0-15,4 4 0 16,-1 0 0-16,1-1-1 16,4-3 1-16,-8 0 0 15,8 0 0-15,0-7 0 16,5-1 0-16,-5 5 0 16,-5-1 0-16,6-4 0 15,-1 1 1-15,0-1-1 16,0 4 0-16,0 1 0 15,4 3 0-15,-4-4-1 16,1-4 1-16,-1 4-1 16,-5-3 1-16,1 3 0 0,9 0 0 15,-5-3-1-15,-4-1 0 16,-5 1 1-16,1-1 0 16,-5 0 0-16,0 1 0 15,-3 3-1-15,-1 0 1 16,0-3 0-16,-5-1 1 15,1 4-1-15,0-3 0 16,-4 3 0-16,-1 0 0 16,5 4 0-16,-4-4 0 0,-1 1 0 15,5 3 0-15,-9 0 0 16,1 0 1-16,-1 0-1 16,-4 0 0-16,0 3 0 15,-4 1 1-15,-1-4-1 16,-3 0 0-16,-1 4 0 15,-3 0 1-15,-5-4-1 16,0 4 0-16,-5-1 0 16,5 5 1-16,0-4-1 15,0-1 0-15,0 1 0 16,0 4 1-16,0-1-1 16,0-3 0-16,0 0 0 15,0-4 1-15,0 4-1 16,0-4 1-16,0 7 0 0,0-3 0 15,0-4-1 1,0 0 1-16,-4 0-1 16,4 0 0-16,0 0 0 0,0 0 0 15,0 4 0-15,0-4 0 16,-4 0-1-16,4 0 1 16,0 0 0-16,0 0 0 15,0 0 0-15,0 0 0 16,0 4-1-16,0-4 1 15,0 0-1 1,4-8 1-16,-4 8-1 16,0 0 0-1,4-7 1-15,1 3 1 0,3 0-1 16,-3-4 0-16,-1 1 0 16,0-1 0-16,0 4 1 15,5 4 0-15,-9 0-1 16,4 0 0-16,0-7 1 15,5 7 1-15,-9 0-3 16,4-11 1-16,-4 7-3 16,0-8 1-16,0 5 0 15,4 3 0-15,-4 4-1 16,0-11 1-16,5 3 2 16,3 1 0-16,1-1 1 15,-5 4 0-15,0 4 0 16,5-4 0-16,-5 1 1 15,-4 3 0-15,4-8-1 16,-4 8 1-16,9-4-1 16,-9 4 1-16,0 0-2 0,0 0 0 15,0 0-1-15,8 0 0 16,1 0-1-16,-1 0 1 16,1 0-1-16,-1 0 1 15,1 0 1-15,4 0 0 16,4-3 0-16,0-1 0 15,4 0 0-15,0 0 0 16,1 0 0-16,-1 4 0 16,4 4 1-16,-3-4 1 0,-1 0-2 15,5 4 0 1,-5 0 0-16,0 0 0 16,5-1 0-16,-1 1 0 0,5 0-1 15,0 0 0-15,0-1 1 16,4 5 0-16,0-4 0 15,0 0 0-15,0-1 0 16,4 1 0-16,-4 0 0 16,5 0 0-16,3 0 1 15,1-1 0-15,-1 1-1 16,-3 0 0-16,-1 3 1 16,9-3 1-16,-5 0-1 15,1-4 0-15,-5 0-1 16,9 0 0-16,0 0 1 15,0 0 1-15,0 0-2 16,0 0 0-16,-1-4 1 16,1-3 0-16,0 3-1 15,0 4 1-15,0 0 0 0,-5 0 0 16,1 4-1-16,4-4 1 16,0 0-1-16,0 0 1 15,-1 0-1-15,1 0 1 16,0 3-1-16,0-3 1 15,4 4-1-15,0-4 1 16,0 4 0-16,5 0 0 16,-10-4 0-16,6 4 0 0,-1-4 0 15,4 0 0-15,0 7-1 16,-4 1 1 0,1-5-1-16,-6 5 1 0,-3-4-1 15,-9 0 1-15,-4-4-1 16,-5 3 1-16,-3 1-1 15,-5 4 1-15,0-4-1 16,-4-1 1-16,-1 1-1 16,-3 4 1-16,-1-1-2 15,1-7 1-15,-1 4-1 16,-3 4 1-16,-1-1 0 16,0-3 0-16,0 0 0 15,1 0 0-15,-5-4 0 16,0 0 1-16,0 0 0 15,0 0 0-15,0 0-1 16,4 3 1 0,0-3-1-16,0 4 1 15,-4-4-1-15,0 0 0 16,0 0-1-16,0 0 1 16,0 0-1-16,0 0 1 15,0 0-1-15,0 0 1 16,0 0-1-16,5 4 1 15,-5-4 0-15,0 0 0 16,0 0 0-16,0 0 0 16,0 0-1-16,0 0 1 15,0 0-1-15,4-4 1 0,0 8-1 16,5-4 1 0,-1-4-1-16,1 4 1 0,-5 0 0 15,0-4 0-15,1 1-1 16,-1 3 1-16,-4 0-1 15,0 0 1-15,0 0-1 16,0 0 0-16,0 0-1 16,0 0 1-16,0 0-1 15,0 0 1-15,0 0-1 16,0 0 1-16,0 0 0 16,0 0 1-16,0-4 0 15,-4 4 0-15,-1 0-3 16,-3-4 0-16,-5 0-6 15,-8-11 0-15,-5-4-10 16,-4-4 0-16</inkml:trace>
  <inkml:trace contextRef="#ctx0" brushRef="#br0" timeOffset="374028.8804">14462 15774 29 0,'-4'15'14'0,"25"-15"-14"0,-17 0 14 16,1 4-12-16,3-1 1 0,-8 1 1 15,4 4 0-15,-4-1-5 16,5 5 0-16,-5-5 2 15,4 5 1-15,0-1-1 16,5 4 0-16,3 4-1 16,1-8 0-16,4 1 1 15,9-5 0-15,4-3 0 16,8-4 0-16,0 0 0 16,5 4 0-16,4-4 0 15,0-4 1-15,4 4-1 16,0 0 0-16,-4 0-1 15,4 0 1-15,-4 4 0 16,-1-8 1-16,6-4-2 16,3 1 0-16,9-4 0 15,-5-1 1-15,1 1-1 16,4 3 0-16,4-7 0 16,-4 8 0-16,0-5 0 0,-5 5 0 15,5 3 1-15,4 0 0 16,5 0-1-16,-1-3 0 15,5-1 0-15,0 1 1 16,3-1-1-16,-11 4 0 16,-1-3 0-16,0-1 1 0,0 4-1 15,4 1 1 1,5 3 1-16,0 0 0 16,-5 0-1-16,5 0 1 15,-5 0-1-15,1 3 1 16,-1 1-1-16,5 0 1 0,3 0-2 15,-3-1 1-15,0 1-1 16,4 0 1-16,0 0 0 16,-5 0 0-16,5-4 0 15,0 0 1-15,9 0-1 16,-10 0 0-16,6-4 0 16,3 0 0-16,0 0-1 15,5 0 1-15,0 1-1 16,4-1 0-16,-13 0 0 15,0 0 0-15,-4 4 0 16,-13 0 0-16,-4 4 0 16,-13 0 1-16,-8 0-3 15,-9-1 1-15,-9-3-7 16,-12 0 1-16,-4-11-8 16,-14-8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598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7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3" Type="http://schemas.openxmlformats.org/officeDocument/2006/relationships/tags" Target="../tags/tag84.xml"/><Relationship Id="rId21" Type="http://schemas.openxmlformats.org/officeDocument/2006/relationships/tags" Target="../tags/tag102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image" Target="../media/image6.emf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tags" Target="../tags/tag101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customXml" Target="../ink/ink4.xm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tags" Target="../tags/tag10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tags" Target="../tags/tag129.xml"/><Relationship Id="rId3" Type="http://schemas.openxmlformats.org/officeDocument/2006/relationships/tags" Target="../tags/tag106.xml"/><Relationship Id="rId21" Type="http://schemas.openxmlformats.org/officeDocument/2006/relationships/tags" Target="../tags/tag124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tags" Target="../tags/tag128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tags" Target="../tags/tag123.xml"/><Relationship Id="rId29" Type="http://schemas.openxmlformats.org/officeDocument/2006/relationships/tags" Target="../tags/tag132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tags" Target="../tags/tag127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tags" Target="../tags/tag131.xml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tags" Target="../tags/tag130.xml"/><Relationship Id="rId30" Type="http://schemas.openxmlformats.org/officeDocument/2006/relationships/tags" Target="../tags/tag13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2" Type="http://schemas.openxmlformats.org/officeDocument/2006/relationships/tags" Target="../tags/tag135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2" Type="http://schemas.openxmlformats.org/officeDocument/2006/relationships/tags" Target="../tags/tag150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10" Type="http://schemas.openxmlformats.org/officeDocument/2006/relationships/tags" Target="../tags/tag158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189.xml"/><Relationship Id="rId21" Type="http://schemas.openxmlformats.org/officeDocument/2006/relationships/tags" Target="../tags/tag184.xml"/><Relationship Id="rId34" Type="http://schemas.openxmlformats.org/officeDocument/2006/relationships/tags" Target="../tags/tag197.xml"/><Relationship Id="rId42" Type="http://schemas.openxmlformats.org/officeDocument/2006/relationships/tags" Target="../tags/tag205.xml"/><Relationship Id="rId47" Type="http://schemas.openxmlformats.org/officeDocument/2006/relationships/tags" Target="../tags/tag210.xml"/><Relationship Id="rId50" Type="http://schemas.openxmlformats.org/officeDocument/2006/relationships/tags" Target="../tags/tag213.xml"/><Relationship Id="rId55" Type="http://schemas.openxmlformats.org/officeDocument/2006/relationships/tags" Target="../tags/tag218.xml"/><Relationship Id="rId63" Type="http://schemas.openxmlformats.org/officeDocument/2006/relationships/slideLayout" Target="../slideLayouts/slideLayout2.xml"/><Relationship Id="rId7" Type="http://schemas.openxmlformats.org/officeDocument/2006/relationships/tags" Target="../tags/tag170.xml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9" Type="http://schemas.openxmlformats.org/officeDocument/2006/relationships/tags" Target="../tags/tag192.xml"/><Relationship Id="rId11" Type="http://schemas.openxmlformats.org/officeDocument/2006/relationships/tags" Target="../tags/tag174.xml"/><Relationship Id="rId24" Type="http://schemas.openxmlformats.org/officeDocument/2006/relationships/tags" Target="../tags/tag187.xml"/><Relationship Id="rId32" Type="http://schemas.openxmlformats.org/officeDocument/2006/relationships/tags" Target="../tags/tag195.xml"/><Relationship Id="rId37" Type="http://schemas.openxmlformats.org/officeDocument/2006/relationships/tags" Target="../tags/tag200.xml"/><Relationship Id="rId40" Type="http://schemas.openxmlformats.org/officeDocument/2006/relationships/tags" Target="../tags/tag203.xml"/><Relationship Id="rId45" Type="http://schemas.openxmlformats.org/officeDocument/2006/relationships/tags" Target="../tags/tag208.xml"/><Relationship Id="rId53" Type="http://schemas.openxmlformats.org/officeDocument/2006/relationships/tags" Target="../tags/tag216.xml"/><Relationship Id="rId58" Type="http://schemas.openxmlformats.org/officeDocument/2006/relationships/tags" Target="../tags/tag221.xml"/><Relationship Id="rId5" Type="http://schemas.openxmlformats.org/officeDocument/2006/relationships/tags" Target="../tags/tag168.xml"/><Relationship Id="rId61" Type="http://schemas.openxmlformats.org/officeDocument/2006/relationships/tags" Target="../tags/tag224.xml"/><Relationship Id="rId19" Type="http://schemas.openxmlformats.org/officeDocument/2006/relationships/tags" Target="../tags/tag182.xml"/><Relationship Id="rId14" Type="http://schemas.openxmlformats.org/officeDocument/2006/relationships/tags" Target="../tags/tag177.xml"/><Relationship Id="rId22" Type="http://schemas.openxmlformats.org/officeDocument/2006/relationships/tags" Target="../tags/tag185.xml"/><Relationship Id="rId27" Type="http://schemas.openxmlformats.org/officeDocument/2006/relationships/tags" Target="../tags/tag190.xml"/><Relationship Id="rId30" Type="http://schemas.openxmlformats.org/officeDocument/2006/relationships/tags" Target="../tags/tag193.xml"/><Relationship Id="rId35" Type="http://schemas.openxmlformats.org/officeDocument/2006/relationships/tags" Target="../tags/tag198.xml"/><Relationship Id="rId43" Type="http://schemas.openxmlformats.org/officeDocument/2006/relationships/tags" Target="../tags/tag206.xml"/><Relationship Id="rId48" Type="http://schemas.openxmlformats.org/officeDocument/2006/relationships/tags" Target="../tags/tag211.xml"/><Relationship Id="rId56" Type="http://schemas.openxmlformats.org/officeDocument/2006/relationships/tags" Target="../tags/tag219.xml"/><Relationship Id="rId64" Type="http://schemas.openxmlformats.org/officeDocument/2006/relationships/customXml" Target="../ink/ink5.xml"/><Relationship Id="rId8" Type="http://schemas.openxmlformats.org/officeDocument/2006/relationships/tags" Target="../tags/tag171.xml"/><Relationship Id="rId51" Type="http://schemas.openxmlformats.org/officeDocument/2006/relationships/tags" Target="../tags/tag214.xml"/><Relationship Id="rId3" Type="http://schemas.openxmlformats.org/officeDocument/2006/relationships/tags" Target="../tags/tag166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tags" Target="../tags/tag188.xml"/><Relationship Id="rId33" Type="http://schemas.openxmlformats.org/officeDocument/2006/relationships/tags" Target="../tags/tag196.xml"/><Relationship Id="rId38" Type="http://schemas.openxmlformats.org/officeDocument/2006/relationships/tags" Target="../tags/tag201.xml"/><Relationship Id="rId46" Type="http://schemas.openxmlformats.org/officeDocument/2006/relationships/tags" Target="../tags/tag209.xml"/><Relationship Id="rId59" Type="http://schemas.openxmlformats.org/officeDocument/2006/relationships/tags" Target="../tags/tag222.xml"/><Relationship Id="rId20" Type="http://schemas.openxmlformats.org/officeDocument/2006/relationships/tags" Target="../tags/tag183.xml"/><Relationship Id="rId41" Type="http://schemas.openxmlformats.org/officeDocument/2006/relationships/tags" Target="../tags/tag204.xml"/><Relationship Id="rId54" Type="http://schemas.openxmlformats.org/officeDocument/2006/relationships/tags" Target="../tags/tag217.xml"/><Relationship Id="rId62" Type="http://schemas.openxmlformats.org/officeDocument/2006/relationships/tags" Target="../tags/tag22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5" Type="http://schemas.openxmlformats.org/officeDocument/2006/relationships/tags" Target="../tags/tag178.xml"/><Relationship Id="rId23" Type="http://schemas.openxmlformats.org/officeDocument/2006/relationships/tags" Target="../tags/tag186.xml"/><Relationship Id="rId28" Type="http://schemas.openxmlformats.org/officeDocument/2006/relationships/tags" Target="../tags/tag191.xml"/><Relationship Id="rId36" Type="http://schemas.openxmlformats.org/officeDocument/2006/relationships/tags" Target="../tags/tag199.xml"/><Relationship Id="rId49" Type="http://schemas.openxmlformats.org/officeDocument/2006/relationships/tags" Target="../tags/tag212.xml"/><Relationship Id="rId57" Type="http://schemas.openxmlformats.org/officeDocument/2006/relationships/tags" Target="../tags/tag220.xml"/><Relationship Id="rId10" Type="http://schemas.openxmlformats.org/officeDocument/2006/relationships/tags" Target="../tags/tag173.xml"/><Relationship Id="rId31" Type="http://schemas.openxmlformats.org/officeDocument/2006/relationships/tags" Target="../tags/tag194.xml"/><Relationship Id="rId44" Type="http://schemas.openxmlformats.org/officeDocument/2006/relationships/tags" Target="../tags/tag207.xml"/><Relationship Id="rId52" Type="http://schemas.openxmlformats.org/officeDocument/2006/relationships/tags" Target="../tags/tag215.xml"/><Relationship Id="rId60" Type="http://schemas.openxmlformats.org/officeDocument/2006/relationships/tags" Target="../tags/tag223.xml"/><Relationship Id="rId65" Type="http://schemas.openxmlformats.org/officeDocument/2006/relationships/image" Target="../media/image7.emf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39" Type="http://schemas.openxmlformats.org/officeDocument/2006/relationships/tags" Target="../tags/tag20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38.xml"/><Relationship Id="rId18" Type="http://schemas.openxmlformats.org/officeDocument/2006/relationships/tags" Target="../tags/tag243.xml"/><Relationship Id="rId26" Type="http://schemas.openxmlformats.org/officeDocument/2006/relationships/tags" Target="../tags/tag251.xml"/><Relationship Id="rId39" Type="http://schemas.openxmlformats.org/officeDocument/2006/relationships/tags" Target="../tags/tag264.xml"/><Relationship Id="rId21" Type="http://schemas.openxmlformats.org/officeDocument/2006/relationships/tags" Target="../tags/tag246.xml"/><Relationship Id="rId34" Type="http://schemas.openxmlformats.org/officeDocument/2006/relationships/tags" Target="../tags/tag259.xml"/><Relationship Id="rId42" Type="http://schemas.openxmlformats.org/officeDocument/2006/relationships/tags" Target="../tags/tag267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232.xml"/><Relationship Id="rId2" Type="http://schemas.openxmlformats.org/officeDocument/2006/relationships/tags" Target="../tags/tag227.xml"/><Relationship Id="rId16" Type="http://schemas.openxmlformats.org/officeDocument/2006/relationships/tags" Target="../tags/tag241.xml"/><Relationship Id="rId29" Type="http://schemas.openxmlformats.org/officeDocument/2006/relationships/tags" Target="../tags/tag254.xml"/><Relationship Id="rId11" Type="http://schemas.openxmlformats.org/officeDocument/2006/relationships/tags" Target="../tags/tag236.xml"/><Relationship Id="rId24" Type="http://schemas.openxmlformats.org/officeDocument/2006/relationships/tags" Target="../tags/tag249.xml"/><Relationship Id="rId32" Type="http://schemas.openxmlformats.org/officeDocument/2006/relationships/tags" Target="../tags/tag257.xml"/><Relationship Id="rId37" Type="http://schemas.openxmlformats.org/officeDocument/2006/relationships/tags" Target="../tags/tag262.xml"/><Relationship Id="rId40" Type="http://schemas.openxmlformats.org/officeDocument/2006/relationships/tags" Target="../tags/tag265.xml"/><Relationship Id="rId45" Type="http://schemas.openxmlformats.org/officeDocument/2006/relationships/tags" Target="../tags/tag270.xml"/><Relationship Id="rId5" Type="http://schemas.openxmlformats.org/officeDocument/2006/relationships/tags" Target="../tags/tag230.xml"/><Relationship Id="rId15" Type="http://schemas.openxmlformats.org/officeDocument/2006/relationships/tags" Target="../tags/tag240.xml"/><Relationship Id="rId23" Type="http://schemas.openxmlformats.org/officeDocument/2006/relationships/tags" Target="../tags/tag248.xml"/><Relationship Id="rId28" Type="http://schemas.openxmlformats.org/officeDocument/2006/relationships/tags" Target="../tags/tag253.xml"/><Relationship Id="rId36" Type="http://schemas.openxmlformats.org/officeDocument/2006/relationships/tags" Target="../tags/tag261.xml"/><Relationship Id="rId49" Type="http://schemas.openxmlformats.org/officeDocument/2006/relationships/image" Target="../media/image8.emf"/><Relationship Id="rId10" Type="http://schemas.openxmlformats.org/officeDocument/2006/relationships/tags" Target="../tags/tag235.xml"/><Relationship Id="rId19" Type="http://schemas.openxmlformats.org/officeDocument/2006/relationships/tags" Target="../tags/tag244.xml"/><Relationship Id="rId31" Type="http://schemas.openxmlformats.org/officeDocument/2006/relationships/tags" Target="../tags/tag256.xml"/><Relationship Id="rId44" Type="http://schemas.openxmlformats.org/officeDocument/2006/relationships/tags" Target="../tags/tag269.xml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Relationship Id="rId22" Type="http://schemas.openxmlformats.org/officeDocument/2006/relationships/tags" Target="../tags/tag247.xml"/><Relationship Id="rId27" Type="http://schemas.openxmlformats.org/officeDocument/2006/relationships/tags" Target="../tags/tag252.xml"/><Relationship Id="rId30" Type="http://schemas.openxmlformats.org/officeDocument/2006/relationships/tags" Target="../tags/tag255.xml"/><Relationship Id="rId35" Type="http://schemas.openxmlformats.org/officeDocument/2006/relationships/tags" Target="../tags/tag260.xml"/><Relationship Id="rId43" Type="http://schemas.openxmlformats.org/officeDocument/2006/relationships/tags" Target="../tags/tag268.xml"/><Relationship Id="rId48" Type="http://schemas.openxmlformats.org/officeDocument/2006/relationships/customXml" Target="../ink/ink6.xml"/><Relationship Id="rId8" Type="http://schemas.openxmlformats.org/officeDocument/2006/relationships/tags" Target="../tags/tag233.xml"/><Relationship Id="rId3" Type="http://schemas.openxmlformats.org/officeDocument/2006/relationships/tags" Target="../tags/tag228.xml"/><Relationship Id="rId12" Type="http://schemas.openxmlformats.org/officeDocument/2006/relationships/tags" Target="../tags/tag237.xml"/><Relationship Id="rId17" Type="http://schemas.openxmlformats.org/officeDocument/2006/relationships/tags" Target="../tags/tag242.xml"/><Relationship Id="rId25" Type="http://schemas.openxmlformats.org/officeDocument/2006/relationships/tags" Target="../tags/tag250.xml"/><Relationship Id="rId33" Type="http://schemas.openxmlformats.org/officeDocument/2006/relationships/tags" Target="../tags/tag258.xml"/><Relationship Id="rId38" Type="http://schemas.openxmlformats.org/officeDocument/2006/relationships/tags" Target="../tags/tag263.xml"/><Relationship Id="rId46" Type="http://schemas.openxmlformats.org/officeDocument/2006/relationships/tags" Target="../tags/tag271.xml"/><Relationship Id="rId20" Type="http://schemas.openxmlformats.org/officeDocument/2006/relationships/tags" Target="../tags/tag245.xml"/><Relationship Id="rId41" Type="http://schemas.openxmlformats.org/officeDocument/2006/relationships/tags" Target="../tags/tag266.xml"/><Relationship Id="rId1" Type="http://schemas.openxmlformats.org/officeDocument/2006/relationships/tags" Target="../tags/tag226.xml"/><Relationship Id="rId6" Type="http://schemas.openxmlformats.org/officeDocument/2006/relationships/tags" Target="../tags/tag23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84.xml"/><Relationship Id="rId18" Type="http://schemas.openxmlformats.org/officeDocument/2006/relationships/tags" Target="../tags/tag289.xml"/><Relationship Id="rId26" Type="http://schemas.openxmlformats.org/officeDocument/2006/relationships/tags" Target="../tags/tag297.xml"/><Relationship Id="rId3" Type="http://schemas.openxmlformats.org/officeDocument/2006/relationships/tags" Target="../tags/tag274.xml"/><Relationship Id="rId21" Type="http://schemas.openxmlformats.org/officeDocument/2006/relationships/tags" Target="../tags/tag292.xml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tags" Target="../tags/tag288.xml"/><Relationship Id="rId25" Type="http://schemas.openxmlformats.org/officeDocument/2006/relationships/tags" Target="../tags/tag296.xml"/><Relationship Id="rId33" Type="http://schemas.openxmlformats.org/officeDocument/2006/relationships/image" Target="../media/image9.emf"/><Relationship Id="rId2" Type="http://schemas.openxmlformats.org/officeDocument/2006/relationships/tags" Target="../tags/tag273.xml"/><Relationship Id="rId16" Type="http://schemas.openxmlformats.org/officeDocument/2006/relationships/tags" Target="../tags/tag287.xml"/><Relationship Id="rId20" Type="http://schemas.openxmlformats.org/officeDocument/2006/relationships/tags" Target="../tags/tag291.xml"/><Relationship Id="rId29" Type="http://schemas.openxmlformats.org/officeDocument/2006/relationships/tags" Target="../tags/tag300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24" Type="http://schemas.openxmlformats.org/officeDocument/2006/relationships/tags" Target="../tags/tag295.xml"/><Relationship Id="rId32" Type="http://schemas.openxmlformats.org/officeDocument/2006/relationships/customXml" Target="../ink/ink7.xml"/><Relationship Id="rId5" Type="http://schemas.openxmlformats.org/officeDocument/2006/relationships/tags" Target="../tags/tag276.xml"/><Relationship Id="rId15" Type="http://schemas.openxmlformats.org/officeDocument/2006/relationships/tags" Target="../tags/tag286.xml"/><Relationship Id="rId23" Type="http://schemas.openxmlformats.org/officeDocument/2006/relationships/tags" Target="../tags/tag294.xml"/><Relationship Id="rId28" Type="http://schemas.openxmlformats.org/officeDocument/2006/relationships/tags" Target="../tags/tag299.xml"/><Relationship Id="rId10" Type="http://schemas.openxmlformats.org/officeDocument/2006/relationships/tags" Target="../tags/tag281.xml"/><Relationship Id="rId19" Type="http://schemas.openxmlformats.org/officeDocument/2006/relationships/tags" Target="../tags/tag29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Relationship Id="rId22" Type="http://schemas.openxmlformats.org/officeDocument/2006/relationships/tags" Target="../tags/tag293.xml"/><Relationship Id="rId27" Type="http://schemas.openxmlformats.org/officeDocument/2006/relationships/tags" Target="../tags/tag298.xml"/><Relationship Id="rId30" Type="http://schemas.openxmlformats.org/officeDocument/2006/relationships/tags" Target="../tags/tag301.xml"/><Relationship Id="rId8" Type="http://schemas.openxmlformats.org/officeDocument/2006/relationships/tags" Target="../tags/tag2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image" Target="../media/image11.emf"/><Relationship Id="rId3" Type="http://schemas.openxmlformats.org/officeDocument/2006/relationships/tags" Target="../tags/tag304.xml"/><Relationship Id="rId7" Type="http://schemas.openxmlformats.org/officeDocument/2006/relationships/tags" Target="../tags/tag308.xml"/><Relationship Id="rId12" Type="http://schemas.openxmlformats.org/officeDocument/2006/relationships/customXml" Target="../ink/ink9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06.xml"/><Relationship Id="rId10" Type="http://schemas.openxmlformats.org/officeDocument/2006/relationships/tags" Target="../tags/tag311.xml"/><Relationship Id="rId4" Type="http://schemas.openxmlformats.org/officeDocument/2006/relationships/tags" Target="../tags/tag305.xml"/><Relationship Id="rId9" Type="http://schemas.openxmlformats.org/officeDocument/2006/relationships/tags" Target="../tags/tag3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image" Target="../media/image12.emf"/><Relationship Id="rId3" Type="http://schemas.openxmlformats.org/officeDocument/2006/relationships/tags" Target="../tags/tag314.xml"/><Relationship Id="rId7" Type="http://schemas.openxmlformats.org/officeDocument/2006/relationships/tags" Target="../tags/tag318.xml"/><Relationship Id="rId12" Type="http://schemas.openxmlformats.org/officeDocument/2006/relationships/customXml" Target="../ink/ink10.xm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16.xml"/><Relationship Id="rId10" Type="http://schemas.openxmlformats.org/officeDocument/2006/relationships/tags" Target="../tags/tag321.xml"/><Relationship Id="rId4" Type="http://schemas.openxmlformats.org/officeDocument/2006/relationships/tags" Target="../tags/tag315.xml"/><Relationship Id="rId9" Type="http://schemas.openxmlformats.org/officeDocument/2006/relationships/tags" Target="../tags/tag320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34.xml"/><Relationship Id="rId18" Type="http://schemas.openxmlformats.org/officeDocument/2006/relationships/tags" Target="../tags/tag339.xml"/><Relationship Id="rId26" Type="http://schemas.openxmlformats.org/officeDocument/2006/relationships/tags" Target="../tags/tag347.xml"/><Relationship Id="rId39" Type="http://schemas.openxmlformats.org/officeDocument/2006/relationships/tags" Target="../tags/tag360.xml"/><Relationship Id="rId21" Type="http://schemas.openxmlformats.org/officeDocument/2006/relationships/tags" Target="../tags/tag342.xml"/><Relationship Id="rId34" Type="http://schemas.openxmlformats.org/officeDocument/2006/relationships/tags" Target="../tags/tag355.xml"/><Relationship Id="rId42" Type="http://schemas.openxmlformats.org/officeDocument/2006/relationships/tags" Target="../tags/tag363.xml"/><Relationship Id="rId47" Type="http://schemas.openxmlformats.org/officeDocument/2006/relationships/tags" Target="../tags/tag368.xml"/><Relationship Id="rId50" Type="http://schemas.openxmlformats.org/officeDocument/2006/relationships/tags" Target="../tags/tag371.xml"/><Relationship Id="rId7" Type="http://schemas.openxmlformats.org/officeDocument/2006/relationships/tags" Target="../tags/tag328.xml"/><Relationship Id="rId2" Type="http://schemas.openxmlformats.org/officeDocument/2006/relationships/tags" Target="../tags/tag323.xml"/><Relationship Id="rId16" Type="http://schemas.openxmlformats.org/officeDocument/2006/relationships/tags" Target="../tags/tag337.xml"/><Relationship Id="rId29" Type="http://schemas.openxmlformats.org/officeDocument/2006/relationships/tags" Target="../tags/tag350.xml"/><Relationship Id="rId11" Type="http://schemas.openxmlformats.org/officeDocument/2006/relationships/tags" Target="../tags/tag332.xml"/><Relationship Id="rId24" Type="http://schemas.openxmlformats.org/officeDocument/2006/relationships/tags" Target="../tags/tag345.xml"/><Relationship Id="rId32" Type="http://schemas.openxmlformats.org/officeDocument/2006/relationships/tags" Target="../tags/tag353.xml"/><Relationship Id="rId37" Type="http://schemas.openxmlformats.org/officeDocument/2006/relationships/tags" Target="../tags/tag358.xml"/><Relationship Id="rId40" Type="http://schemas.openxmlformats.org/officeDocument/2006/relationships/tags" Target="../tags/tag361.xml"/><Relationship Id="rId45" Type="http://schemas.openxmlformats.org/officeDocument/2006/relationships/tags" Target="../tags/tag366.xml"/><Relationship Id="rId53" Type="http://schemas.openxmlformats.org/officeDocument/2006/relationships/tags" Target="../tags/tag374.xml"/><Relationship Id="rId5" Type="http://schemas.openxmlformats.org/officeDocument/2006/relationships/tags" Target="../tags/tag326.xml"/><Relationship Id="rId10" Type="http://schemas.openxmlformats.org/officeDocument/2006/relationships/tags" Target="../tags/tag331.xml"/><Relationship Id="rId19" Type="http://schemas.openxmlformats.org/officeDocument/2006/relationships/tags" Target="../tags/tag340.xml"/><Relationship Id="rId31" Type="http://schemas.openxmlformats.org/officeDocument/2006/relationships/tags" Target="../tags/tag352.xml"/><Relationship Id="rId44" Type="http://schemas.openxmlformats.org/officeDocument/2006/relationships/tags" Target="../tags/tag365.xml"/><Relationship Id="rId52" Type="http://schemas.openxmlformats.org/officeDocument/2006/relationships/tags" Target="../tags/tag373.xml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tags" Target="../tags/tag335.xml"/><Relationship Id="rId22" Type="http://schemas.openxmlformats.org/officeDocument/2006/relationships/tags" Target="../tags/tag343.xml"/><Relationship Id="rId27" Type="http://schemas.openxmlformats.org/officeDocument/2006/relationships/tags" Target="../tags/tag348.xml"/><Relationship Id="rId30" Type="http://schemas.openxmlformats.org/officeDocument/2006/relationships/tags" Target="../tags/tag351.xml"/><Relationship Id="rId35" Type="http://schemas.openxmlformats.org/officeDocument/2006/relationships/tags" Target="../tags/tag356.xml"/><Relationship Id="rId43" Type="http://schemas.openxmlformats.org/officeDocument/2006/relationships/tags" Target="../tags/tag364.xml"/><Relationship Id="rId48" Type="http://schemas.openxmlformats.org/officeDocument/2006/relationships/tags" Target="../tags/tag369.xml"/><Relationship Id="rId8" Type="http://schemas.openxmlformats.org/officeDocument/2006/relationships/tags" Target="../tags/tag329.xml"/><Relationship Id="rId51" Type="http://schemas.openxmlformats.org/officeDocument/2006/relationships/tags" Target="../tags/tag372.xml"/><Relationship Id="rId3" Type="http://schemas.openxmlformats.org/officeDocument/2006/relationships/tags" Target="../tags/tag324.xml"/><Relationship Id="rId12" Type="http://schemas.openxmlformats.org/officeDocument/2006/relationships/tags" Target="../tags/tag333.xml"/><Relationship Id="rId17" Type="http://schemas.openxmlformats.org/officeDocument/2006/relationships/tags" Target="../tags/tag338.xml"/><Relationship Id="rId25" Type="http://schemas.openxmlformats.org/officeDocument/2006/relationships/tags" Target="../tags/tag346.xml"/><Relationship Id="rId33" Type="http://schemas.openxmlformats.org/officeDocument/2006/relationships/tags" Target="../tags/tag354.xml"/><Relationship Id="rId38" Type="http://schemas.openxmlformats.org/officeDocument/2006/relationships/tags" Target="../tags/tag359.xml"/><Relationship Id="rId46" Type="http://schemas.openxmlformats.org/officeDocument/2006/relationships/tags" Target="../tags/tag367.xml"/><Relationship Id="rId20" Type="http://schemas.openxmlformats.org/officeDocument/2006/relationships/tags" Target="../tags/tag341.xml"/><Relationship Id="rId41" Type="http://schemas.openxmlformats.org/officeDocument/2006/relationships/tags" Target="../tags/tag362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5" Type="http://schemas.openxmlformats.org/officeDocument/2006/relationships/tags" Target="../tags/tag336.xml"/><Relationship Id="rId23" Type="http://schemas.openxmlformats.org/officeDocument/2006/relationships/tags" Target="../tags/tag344.xml"/><Relationship Id="rId28" Type="http://schemas.openxmlformats.org/officeDocument/2006/relationships/tags" Target="../tags/tag349.xml"/><Relationship Id="rId36" Type="http://schemas.openxmlformats.org/officeDocument/2006/relationships/tags" Target="../tags/tag357.xml"/><Relationship Id="rId49" Type="http://schemas.openxmlformats.org/officeDocument/2006/relationships/tags" Target="../tags/tag370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87.xml"/><Relationship Id="rId18" Type="http://schemas.openxmlformats.org/officeDocument/2006/relationships/tags" Target="../tags/tag392.xml"/><Relationship Id="rId26" Type="http://schemas.openxmlformats.org/officeDocument/2006/relationships/tags" Target="../tags/tag400.xml"/><Relationship Id="rId39" Type="http://schemas.openxmlformats.org/officeDocument/2006/relationships/tags" Target="../tags/tag413.xml"/><Relationship Id="rId21" Type="http://schemas.openxmlformats.org/officeDocument/2006/relationships/tags" Target="../tags/tag395.xml"/><Relationship Id="rId34" Type="http://schemas.openxmlformats.org/officeDocument/2006/relationships/tags" Target="../tags/tag408.xml"/><Relationship Id="rId7" Type="http://schemas.openxmlformats.org/officeDocument/2006/relationships/tags" Target="../tags/tag381.xml"/><Relationship Id="rId2" Type="http://schemas.openxmlformats.org/officeDocument/2006/relationships/tags" Target="../tags/tag376.xml"/><Relationship Id="rId16" Type="http://schemas.openxmlformats.org/officeDocument/2006/relationships/tags" Target="../tags/tag390.xml"/><Relationship Id="rId20" Type="http://schemas.openxmlformats.org/officeDocument/2006/relationships/tags" Target="../tags/tag394.xml"/><Relationship Id="rId29" Type="http://schemas.openxmlformats.org/officeDocument/2006/relationships/tags" Target="../tags/tag403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tags" Target="../tags/tag385.xml"/><Relationship Id="rId24" Type="http://schemas.openxmlformats.org/officeDocument/2006/relationships/tags" Target="../tags/tag398.xml"/><Relationship Id="rId32" Type="http://schemas.openxmlformats.org/officeDocument/2006/relationships/tags" Target="../tags/tag406.xml"/><Relationship Id="rId37" Type="http://schemas.openxmlformats.org/officeDocument/2006/relationships/tags" Target="../tags/tag411.xml"/><Relationship Id="rId40" Type="http://schemas.openxmlformats.org/officeDocument/2006/relationships/tags" Target="../tags/tag414.xml"/><Relationship Id="rId5" Type="http://schemas.openxmlformats.org/officeDocument/2006/relationships/tags" Target="../tags/tag379.xml"/><Relationship Id="rId15" Type="http://schemas.openxmlformats.org/officeDocument/2006/relationships/tags" Target="../tags/tag389.xml"/><Relationship Id="rId23" Type="http://schemas.openxmlformats.org/officeDocument/2006/relationships/tags" Target="../tags/tag397.xml"/><Relationship Id="rId28" Type="http://schemas.openxmlformats.org/officeDocument/2006/relationships/tags" Target="../tags/tag402.xml"/><Relationship Id="rId36" Type="http://schemas.openxmlformats.org/officeDocument/2006/relationships/tags" Target="../tags/tag410.xml"/><Relationship Id="rId10" Type="http://schemas.openxmlformats.org/officeDocument/2006/relationships/tags" Target="../tags/tag384.xml"/><Relationship Id="rId19" Type="http://schemas.openxmlformats.org/officeDocument/2006/relationships/tags" Target="../tags/tag393.xml"/><Relationship Id="rId31" Type="http://schemas.openxmlformats.org/officeDocument/2006/relationships/tags" Target="../tags/tag405.xml"/><Relationship Id="rId4" Type="http://schemas.openxmlformats.org/officeDocument/2006/relationships/tags" Target="../tags/tag378.xml"/><Relationship Id="rId9" Type="http://schemas.openxmlformats.org/officeDocument/2006/relationships/tags" Target="../tags/tag383.xml"/><Relationship Id="rId14" Type="http://schemas.openxmlformats.org/officeDocument/2006/relationships/tags" Target="../tags/tag388.xml"/><Relationship Id="rId22" Type="http://schemas.openxmlformats.org/officeDocument/2006/relationships/tags" Target="../tags/tag396.xml"/><Relationship Id="rId27" Type="http://schemas.openxmlformats.org/officeDocument/2006/relationships/tags" Target="../tags/tag401.xml"/><Relationship Id="rId30" Type="http://schemas.openxmlformats.org/officeDocument/2006/relationships/tags" Target="../tags/tag404.xml"/><Relationship Id="rId35" Type="http://schemas.openxmlformats.org/officeDocument/2006/relationships/tags" Target="../tags/tag409.xml"/><Relationship Id="rId8" Type="http://schemas.openxmlformats.org/officeDocument/2006/relationships/tags" Target="../tags/tag382.xml"/><Relationship Id="rId3" Type="http://schemas.openxmlformats.org/officeDocument/2006/relationships/tags" Target="../tags/tag377.xml"/><Relationship Id="rId12" Type="http://schemas.openxmlformats.org/officeDocument/2006/relationships/tags" Target="../tags/tag386.xml"/><Relationship Id="rId17" Type="http://schemas.openxmlformats.org/officeDocument/2006/relationships/tags" Target="../tags/tag391.xml"/><Relationship Id="rId25" Type="http://schemas.openxmlformats.org/officeDocument/2006/relationships/tags" Target="../tags/tag399.xml"/><Relationship Id="rId33" Type="http://schemas.openxmlformats.org/officeDocument/2006/relationships/tags" Target="../tags/tag407.xml"/><Relationship Id="rId38" Type="http://schemas.openxmlformats.org/officeDocument/2006/relationships/tags" Target="../tags/tag4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27.xml"/><Relationship Id="rId18" Type="http://schemas.openxmlformats.org/officeDocument/2006/relationships/tags" Target="../tags/tag432.xml"/><Relationship Id="rId26" Type="http://schemas.openxmlformats.org/officeDocument/2006/relationships/tags" Target="../tags/tag440.xml"/><Relationship Id="rId39" Type="http://schemas.openxmlformats.org/officeDocument/2006/relationships/tags" Target="../tags/tag453.xml"/><Relationship Id="rId21" Type="http://schemas.openxmlformats.org/officeDocument/2006/relationships/tags" Target="../tags/tag435.xml"/><Relationship Id="rId34" Type="http://schemas.openxmlformats.org/officeDocument/2006/relationships/tags" Target="../tags/tag448.xml"/><Relationship Id="rId42" Type="http://schemas.openxmlformats.org/officeDocument/2006/relationships/tags" Target="../tags/tag456.xml"/><Relationship Id="rId47" Type="http://schemas.openxmlformats.org/officeDocument/2006/relationships/customXml" Target="../ink/ink11.xml"/><Relationship Id="rId7" Type="http://schemas.openxmlformats.org/officeDocument/2006/relationships/tags" Target="../tags/tag421.xml"/><Relationship Id="rId2" Type="http://schemas.openxmlformats.org/officeDocument/2006/relationships/tags" Target="../tags/tag416.xml"/><Relationship Id="rId16" Type="http://schemas.openxmlformats.org/officeDocument/2006/relationships/tags" Target="../tags/tag430.xml"/><Relationship Id="rId29" Type="http://schemas.openxmlformats.org/officeDocument/2006/relationships/tags" Target="../tags/tag443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11" Type="http://schemas.openxmlformats.org/officeDocument/2006/relationships/tags" Target="../tags/tag425.xml"/><Relationship Id="rId24" Type="http://schemas.openxmlformats.org/officeDocument/2006/relationships/tags" Target="../tags/tag438.xml"/><Relationship Id="rId32" Type="http://schemas.openxmlformats.org/officeDocument/2006/relationships/tags" Target="../tags/tag446.xml"/><Relationship Id="rId37" Type="http://schemas.openxmlformats.org/officeDocument/2006/relationships/tags" Target="../tags/tag451.xml"/><Relationship Id="rId40" Type="http://schemas.openxmlformats.org/officeDocument/2006/relationships/tags" Target="../tags/tag454.xml"/><Relationship Id="rId45" Type="http://schemas.openxmlformats.org/officeDocument/2006/relationships/tags" Target="../tags/tag459.xml"/><Relationship Id="rId5" Type="http://schemas.openxmlformats.org/officeDocument/2006/relationships/tags" Target="../tags/tag419.xml"/><Relationship Id="rId15" Type="http://schemas.openxmlformats.org/officeDocument/2006/relationships/tags" Target="../tags/tag429.xml"/><Relationship Id="rId23" Type="http://schemas.openxmlformats.org/officeDocument/2006/relationships/tags" Target="../tags/tag437.xml"/><Relationship Id="rId28" Type="http://schemas.openxmlformats.org/officeDocument/2006/relationships/tags" Target="../tags/tag442.xml"/><Relationship Id="rId36" Type="http://schemas.openxmlformats.org/officeDocument/2006/relationships/tags" Target="../tags/tag450.xml"/><Relationship Id="rId10" Type="http://schemas.openxmlformats.org/officeDocument/2006/relationships/tags" Target="../tags/tag424.xml"/><Relationship Id="rId19" Type="http://schemas.openxmlformats.org/officeDocument/2006/relationships/tags" Target="../tags/tag433.xml"/><Relationship Id="rId31" Type="http://schemas.openxmlformats.org/officeDocument/2006/relationships/tags" Target="../tags/tag445.xml"/><Relationship Id="rId44" Type="http://schemas.openxmlformats.org/officeDocument/2006/relationships/tags" Target="../tags/tag458.xml"/><Relationship Id="rId4" Type="http://schemas.openxmlformats.org/officeDocument/2006/relationships/tags" Target="../tags/tag418.xml"/><Relationship Id="rId9" Type="http://schemas.openxmlformats.org/officeDocument/2006/relationships/tags" Target="../tags/tag423.xml"/><Relationship Id="rId14" Type="http://schemas.openxmlformats.org/officeDocument/2006/relationships/tags" Target="../tags/tag428.xml"/><Relationship Id="rId22" Type="http://schemas.openxmlformats.org/officeDocument/2006/relationships/tags" Target="../tags/tag436.xml"/><Relationship Id="rId27" Type="http://schemas.openxmlformats.org/officeDocument/2006/relationships/tags" Target="../tags/tag441.xml"/><Relationship Id="rId30" Type="http://schemas.openxmlformats.org/officeDocument/2006/relationships/tags" Target="../tags/tag444.xml"/><Relationship Id="rId35" Type="http://schemas.openxmlformats.org/officeDocument/2006/relationships/tags" Target="../tags/tag449.xml"/><Relationship Id="rId43" Type="http://schemas.openxmlformats.org/officeDocument/2006/relationships/tags" Target="../tags/tag457.xml"/><Relationship Id="rId48" Type="http://schemas.openxmlformats.org/officeDocument/2006/relationships/image" Target="../media/image13.emf"/><Relationship Id="rId8" Type="http://schemas.openxmlformats.org/officeDocument/2006/relationships/tags" Target="../tags/tag422.xml"/><Relationship Id="rId3" Type="http://schemas.openxmlformats.org/officeDocument/2006/relationships/tags" Target="../tags/tag417.xml"/><Relationship Id="rId12" Type="http://schemas.openxmlformats.org/officeDocument/2006/relationships/tags" Target="../tags/tag426.xml"/><Relationship Id="rId17" Type="http://schemas.openxmlformats.org/officeDocument/2006/relationships/tags" Target="../tags/tag431.xml"/><Relationship Id="rId25" Type="http://schemas.openxmlformats.org/officeDocument/2006/relationships/tags" Target="../tags/tag439.xml"/><Relationship Id="rId33" Type="http://schemas.openxmlformats.org/officeDocument/2006/relationships/tags" Target="../tags/tag447.xml"/><Relationship Id="rId38" Type="http://schemas.openxmlformats.org/officeDocument/2006/relationships/tags" Target="../tags/tag452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434.xml"/><Relationship Id="rId41" Type="http://schemas.openxmlformats.org/officeDocument/2006/relationships/tags" Target="../tags/tag45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67.xml"/><Relationship Id="rId13" Type="http://schemas.openxmlformats.org/officeDocument/2006/relationships/tags" Target="../tags/tag472.xml"/><Relationship Id="rId18" Type="http://schemas.openxmlformats.org/officeDocument/2006/relationships/tags" Target="../tags/tag477.xml"/><Relationship Id="rId26" Type="http://schemas.openxmlformats.org/officeDocument/2006/relationships/tags" Target="../tags/tag485.xml"/><Relationship Id="rId3" Type="http://schemas.openxmlformats.org/officeDocument/2006/relationships/tags" Target="../tags/tag462.xml"/><Relationship Id="rId21" Type="http://schemas.openxmlformats.org/officeDocument/2006/relationships/tags" Target="../tags/tag480.xml"/><Relationship Id="rId7" Type="http://schemas.openxmlformats.org/officeDocument/2006/relationships/tags" Target="../tags/tag466.xml"/><Relationship Id="rId12" Type="http://schemas.openxmlformats.org/officeDocument/2006/relationships/tags" Target="../tags/tag471.xml"/><Relationship Id="rId17" Type="http://schemas.openxmlformats.org/officeDocument/2006/relationships/tags" Target="../tags/tag476.xml"/><Relationship Id="rId25" Type="http://schemas.openxmlformats.org/officeDocument/2006/relationships/tags" Target="../tags/tag484.xml"/><Relationship Id="rId2" Type="http://schemas.openxmlformats.org/officeDocument/2006/relationships/tags" Target="../tags/tag461.xml"/><Relationship Id="rId16" Type="http://schemas.openxmlformats.org/officeDocument/2006/relationships/tags" Target="../tags/tag475.xml"/><Relationship Id="rId20" Type="http://schemas.openxmlformats.org/officeDocument/2006/relationships/tags" Target="../tags/tag479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11" Type="http://schemas.openxmlformats.org/officeDocument/2006/relationships/tags" Target="../tags/tag470.xml"/><Relationship Id="rId24" Type="http://schemas.openxmlformats.org/officeDocument/2006/relationships/tags" Target="../tags/tag483.xml"/><Relationship Id="rId5" Type="http://schemas.openxmlformats.org/officeDocument/2006/relationships/tags" Target="../tags/tag464.xml"/><Relationship Id="rId15" Type="http://schemas.openxmlformats.org/officeDocument/2006/relationships/tags" Target="../tags/tag474.xml"/><Relationship Id="rId23" Type="http://schemas.openxmlformats.org/officeDocument/2006/relationships/tags" Target="../tags/tag482.xml"/><Relationship Id="rId28" Type="http://schemas.openxmlformats.org/officeDocument/2006/relationships/tags" Target="../tags/tag487.xml"/><Relationship Id="rId10" Type="http://schemas.openxmlformats.org/officeDocument/2006/relationships/tags" Target="../tags/tag469.xml"/><Relationship Id="rId19" Type="http://schemas.openxmlformats.org/officeDocument/2006/relationships/tags" Target="../tags/tag478.xml"/><Relationship Id="rId31" Type="http://schemas.openxmlformats.org/officeDocument/2006/relationships/image" Target="../media/image14.emf"/><Relationship Id="rId4" Type="http://schemas.openxmlformats.org/officeDocument/2006/relationships/tags" Target="../tags/tag463.xml"/><Relationship Id="rId9" Type="http://schemas.openxmlformats.org/officeDocument/2006/relationships/tags" Target="../tags/tag468.xml"/><Relationship Id="rId14" Type="http://schemas.openxmlformats.org/officeDocument/2006/relationships/tags" Target="../tags/tag473.xml"/><Relationship Id="rId22" Type="http://schemas.openxmlformats.org/officeDocument/2006/relationships/tags" Target="../tags/tag481.xml"/><Relationship Id="rId27" Type="http://schemas.openxmlformats.org/officeDocument/2006/relationships/tags" Target="../tags/tag486.xml"/><Relationship Id="rId30" Type="http://schemas.openxmlformats.org/officeDocument/2006/relationships/customXml" Target="../ink/ink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16.emf"/><Relationship Id="rId7" Type="http://schemas.openxmlformats.org/officeDocument/2006/relationships/image" Target="../media/image17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5.xml"/><Relationship Id="rId5" Type="http://schemas.openxmlformats.org/officeDocument/2006/relationships/image" Target="../media/image15.emf"/><Relationship Id="rId4" Type="http://schemas.openxmlformats.org/officeDocument/2006/relationships/customXml" Target="../ink/ink14.xml"/><Relationship Id="rId9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5" Type="http://schemas.openxmlformats.org/officeDocument/2006/relationships/customXml" Target="../ink/ink18.x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image" Target="../media/image4.emf"/><Relationship Id="rId2" Type="http://schemas.openxmlformats.org/officeDocument/2006/relationships/tags" Target="../tags/tag20.xml"/><Relationship Id="rId16" Type="http://schemas.openxmlformats.org/officeDocument/2006/relationships/customXml" Target="../ink/ink2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tags" Target="../tags/tag71.xml"/><Relationship Id="rId39" Type="http://schemas.openxmlformats.org/officeDocument/2006/relationships/image" Target="../media/image5.emf"/><Relationship Id="rId21" Type="http://schemas.openxmlformats.org/officeDocument/2006/relationships/tags" Target="../tags/tag66.xml"/><Relationship Id="rId34" Type="http://schemas.openxmlformats.org/officeDocument/2006/relationships/tags" Target="../tags/tag79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tags" Target="../tags/tag78.xml"/><Relationship Id="rId38" Type="http://schemas.openxmlformats.org/officeDocument/2006/relationships/customXml" Target="../ink/ink3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29" Type="http://schemas.openxmlformats.org/officeDocument/2006/relationships/tags" Target="../tags/tag74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32" Type="http://schemas.openxmlformats.org/officeDocument/2006/relationships/tags" Target="../tags/tag77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tags" Target="../tags/tag73.xml"/><Relationship Id="rId36" Type="http://schemas.openxmlformats.org/officeDocument/2006/relationships/tags" Target="../tags/tag81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tags" Target="../tags/tag76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Relationship Id="rId30" Type="http://schemas.openxmlformats.org/officeDocument/2006/relationships/tags" Target="../tags/tag75.xml"/><Relationship Id="rId35" Type="http://schemas.openxmlformats.org/officeDocument/2006/relationships/tags" Target="../tags/tag80.xml"/><Relationship Id="rId8" Type="http://schemas.openxmlformats.org/officeDocument/2006/relationships/tags" Target="../tags/tag53.xml"/><Relationship Id="rId3" Type="http://schemas.openxmlformats.org/officeDocument/2006/relationships/tags" Target="../tags/tag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 smtClean="0"/>
              <a:t>CSE373: Data Structures &amp; Algorithms</a:t>
            </a: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11: Implementing Union-Find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</a:p>
          <a:p>
            <a:r>
              <a:rPr lang="en-US" sz="2400" dirty="0" smtClean="0"/>
              <a:t>Spring 2016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01480" y="5610240"/>
              <a:ext cx="4680" cy="6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8600" y="5607360"/>
                <a:ext cx="10080" cy="11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81600"/>
            <a:ext cx="7772400" cy="1143000"/>
          </a:xfrm>
        </p:spPr>
        <p:txBody>
          <a:bodyPr/>
          <a:lstStyle/>
          <a:p>
            <a:r>
              <a:rPr lang="en-US" dirty="0" smtClean="0"/>
              <a:t>Worst-case run-time for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 smtClean="0"/>
              <a:t>?  </a:t>
            </a:r>
            <a:endParaRPr lang="en-US" sz="1000" dirty="0" smtClean="0"/>
          </a:p>
          <a:p>
            <a:r>
              <a:rPr lang="en-US" dirty="0"/>
              <a:t>Worst-case run-time for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 smtClean="0"/>
              <a:t>?  </a:t>
            </a:r>
            <a:endParaRPr lang="en-US" sz="1000" dirty="0" smtClean="0"/>
          </a:p>
          <a:p>
            <a:r>
              <a:rPr lang="en-US" dirty="0"/>
              <a:t>Worst-case run-time </a:t>
            </a:r>
            <a:r>
              <a:rPr lang="en-US" dirty="0" smtClean="0"/>
              <a:t>for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 smtClean="0"/>
              <a:t>s </a:t>
            </a:r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i="1" dirty="0" smtClean="0"/>
              <a:t>n</a:t>
            </a:r>
            <a:r>
              <a:rPr lang="en-US" dirty="0" smtClean="0"/>
              <a:t>-1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/>
              <a:t>s</a:t>
            </a:r>
            <a:r>
              <a:rPr lang="en-US" dirty="0" smtClean="0"/>
              <a:t>?  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219200"/>
            <a:ext cx="4038600" cy="2209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// assumes x in range 1,n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find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x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while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(up[x] != 0)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x = up[x];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}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 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x;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00600" y="1219200"/>
            <a:ext cx="4038600" cy="2209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// assumes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x,y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are roots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void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union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x</a:t>
            </a:r>
            <a:r>
              <a:rPr lang="en-US" sz="2000" kern="0" dirty="0">
                <a:latin typeface="Courier New" pitchFamily="49" charset="0"/>
              </a:rPr>
              <a:t>, 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y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up[y] = x;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43000" y="3505200"/>
            <a:ext cx="7239000" cy="1600200"/>
            <a:chOff x="1600200" y="4114800"/>
            <a:chExt cx="7239000" cy="1600200"/>
          </a:xfrm>
        </p:grpSpPr>
        <p:sp>
          <p:nvSpPr>
            <p:cNvPr id="11" name="Oval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600200" y="4114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1</a:t>
              </a:r>
            </a:p>
          </p:txBody>
        </p:sp>
        <p:sp>
          <p:nvSpPr>
            <p:cNvPr id="12" name="Oval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905000" y="49530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2</a:t>
              </a:r>
            </a:p>
          </p:txBody>
        </p:sp>
        <p:sp>
          <p:nvSpPr>
            <p:cNvPr id="13" name="Oval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819400" y="4114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3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648200" y="48006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4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10000" y="48006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5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11825" y="53340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6</a:t>
              </a:r>
            </a:p>
          </p:txBody>
        </p:sp>
        <p:sp>
          <p:nvSpPr>
            <p:cNvPr id="17" name="Oval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91000" y="41910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7</a:t>
              </a:r>
            </a:p>
          </p:txBody>
        </p:sp>
        <p:sp>
          <p:nvSpPr>
            <p:cNvPr id="18" name="Line 1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1905000" y="4495800"/>
              <a:ext cx="152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19" name="Line 1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4076700" y="4495800"/>
              <a:ext cx="1905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20" name="Line 13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 flipV="1">
              <a:off x="4572000" y="44958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21" name="Line 1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3810000" y="5143500"/>
              <a:ext cx="11430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22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172200" y="4937125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0</a:t>
              </a:r>
            </a:p>
          </p:txBody>
        </p:sp>
        <p:sp>
          <p:nvSpPr>
            <p:cNvPr id="23" name="Rectangle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553200" y="4937125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1</a:t>
              </a:r>
            </a:p>
          </p:txBody>
        </p:sp>
        <p:sp>
          <p:nvSpPr>
            <p:cNvPr id="24" name="Rectangle 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934200" y="4937125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0</a:t>
              </a:r>
            </a:p>
          </p:txBody>
        </p:sp>
        <p:sp>
          <p:nvSpPr>
            <p:cNvPr id="25" name="Rectangl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315200" y="4937125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7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696200" y="4937125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7</a:t>
              </a:r>
            </a:p>
          </p:txBody>
        </p:sp>
        <p:sp>
          <p:nvSpPr>
            <p:cNvPr id="27" name="Rectangle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077200" y="4937125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5</a:t>
              </a:r>
            </a:p>
          </p:txBody>
        </p:sp>
        <p:sp>
          <p:nvSpPr>
            <p:cNvPr id="28" name="Rectangle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458200" y="4937125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0</a:t>
              </a:r>
            </a:p>
          </p:txBody>
        </p:sp>
        <p:sp>
          <p:nvSpPr>
            <p:cNvPr id="29" name="Text Box 2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172200" y="4556125"/>
              <a:ext cx="26400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1   2    3    4   5    6   7</a:t>
              </a:r>
            </a:p>
          </p:txBody>
        </p:sp>
        <p:sp>
          <p:nvSpPr>
            <p:cNvPr id="30" name="Text Box 2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638800" y="4937125"/>
              <a:ext cx="466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up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4876800" y="5177135"/>
            <a:ext cx="788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O</a:t>
            </a:r>
            <a:r>
              <a:rPr lang="en-US" dirty="0">
                <a:solidFill>
                  <a:schemeClr val="accent2"/>
                </a:solidFill>
              </a:rPr>
              <a:t>(1)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833271" y="5558135"/>
            <a:ext cx="80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O</a:t>
            </a:r>
            <a:r>
              <a:rPr lang="en-US" dirty="0" smtClean="0">
                <a:solidFill>
                  <a:schemeClr val="accent2"/>
                </a:solidFill>
              </a:rPr>
              <a:t>(n)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966871" y="5867400"/>
            <a:ext cx="1215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O</a:t>
            </a:r>
            <a:r>
              <a:rPr lang="en-US" dirty="0" smtClean="0">
                <a:solidFill>
                  <a:schemeClr val="accent2"/>
                </a:solidFill>
              </a:rPr>
              <a:t>(m*n)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Ink 32"/>
              <p14:cNvContentPartPr/>
              <p14:nvPr/>
            </p14:nvContentPartPr>
            <p14:xfrm>
              <a:off x="1605240" y="345960"/>
              <a:ext cx="6923520" cy="55386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99840" y="339480"/>
                <a:ext cx="6936480" cy="555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3271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key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Im</a:t>
            </a:r>
            <a:r>
              <a:rPr lang="en-US" dirty="0" smtClean="0">
                <a:solidFill>
                  <a:srgbClr val="3333FF"/>
                </a:solidFill>
              </a:rPr>
              <a:t>pr</a:t>
            </a:r>
            <a:r>
              <a:rPr lang="en-US" dirty="0" smtClean="0">
                <a:solidFill>
                  <a:srgbClr val="0000FF"/>
                </a:solidFill>
              </a:rPr>
              <a:t>ove 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union </a:t>
            </a:r>
            <a:r>
              <a:rPr lang="en-US" dirty="0" smtClean="0">
                <a:solidFill>
                  <a:srgbClr val="0000FF"/>
                </a:solidFill>
              </a:rPr>
              <a:t>so it stays </a:t>
            </a:r>
            <a:r>
              <a:rPr lang="en-US" i="1" dirty="0" smtClean="0">
                <a:solidFill>
                  <a:srgbClr val="0000FF"/>
                </a:solidFill>
              </a:rPr>
              <a:t>O(1) </a:t>
            </a:r>
            <a:r>
              <a:rPr lang="en-US" dirty="0" smtClean="0">
                <a:solidFill>
                  <a:srgbClr val="0000FF"/>
                </a:solidFill>
              </a:rPr>
              <a:t>but makes 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 </a:t>
            </a:r>
            <a:r>
              <a:rPr lang="en-US" i="1" dirty="0" smtClean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</a:p>
          <a:p>
            <a:pPr lvl="1" indent="-342900"/>
            <a:r>
              <a:rPr lang="en-US" dirty="0" smtClean="0">
                <a:solidFill>
                  <a:srgbClr val="0000FF"/>
                </a:solidFill>
              </a:rPr>
              <a:t>So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>
                <a:solidFill>
                  <a:srgbClr val="0000FF"/>
                </a:solidFill>
              </a:rPr>
              <a:t>s and 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-1 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 smtClean="0">
                <a:solidFill>
                  <a:srgbClr val="0000FF"/>
                </a:solidFill>
              </a:rPr>
              <a:t>s is </a:t>
            </a:r>
            <a:r>
              <a:rPr lang="en-US" i="1" dirty="0" smtClean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0000FF"/>
                </a:solidFill>
              </a:rPr>
              <a:t>m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n + n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 indent="-342900"/>
            <a:r>
              <a:rPr lang="en-US" i="1" dirty="0" smtClean="0">
                <a:solidFill>
                  <a:srgbClr val="FF0000"/>
                </a:solidFill>
              </a:rPr>
              <a:t>Union-by-size: </a:t>
            </a:r>
            <a:r>
              <a:rPr lang="en-US" dirty="0" smtClean="0">
                <a:solidFill>
                  <a:srgbClr val="FF0000"/>
                </a:solidFill>
              </a:rPr>
              <a:t>connect smaller tree to larger tree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Improve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</a:t>
            </a:r>
            <a:r>
              <a:rPr lang="en-US" dirty="0" smtClean="0"/>
              <a:t>so it becomes even faster</a:t>
            </a:r>
          </a:p>
          <a:p>
            <a:pPr lvl="1"/>
            <a:r>
              <a:rPr lang="en-US" dirty="0" smtClean="0"/>
              <a:t>Make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/>
              <a:t>s and </a:t>
            </a:r>
            <a:r>
              <a:rPr lang="en-US" i="1" dirty="0"/>
              <a:t>n</a:t>
            </a:r>
            <a:r>
              <a:rPr lang="en-US" dirty="0"/>
              <a:t>-1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/>
              <a:t>s </a:t>
            </a:r>
            <a:r>
              <a:rPr lang="en-US" b="1" i="1" dirty="0" smtClean="0"/>
              <a:t>almost</a:t>
            </a:r>
            <a:r>
              <a:rPr lang="en-US" dirty="0" smtClean="0"/>
              <a:t>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m </a:t>
            </a:r>
            <a:r>
              <a:rPr lang="en-US" i="1" dirty="0" smtClean="0"/>
              <a:t>+ </a:t>
            </a:r>
            <a:r>
              <a:rPr lang="en-US" i="1" dirty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Path-compression:</a:t>
            </a:r>
            <a:r>
              <a:rPr lang="en-US" dirty="0" smtClean="0"/>
              <a:t> connect directly to root during finds</a:t>
            </a:r>
            <a:endParaRPr lang="en-US" dirty="0"/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17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bad case to avoid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81200" y="1600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1</a:t>
            </a:r>
          </a:p>
        </p:txBody>
      </p:sp>
      <p:sp>
        <p:nvSpPr>
          <p:cNvPr id="8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1600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2</a:t>
            </a:r>
          </a:p>
        </p:txBody>
      </p:sp>
      <p:sp>
        <p:nvSpPr>
          <p:cNvPr id="9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2800" y="1600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3</a:t>
            </a:r>
          </a:p>
        </p:txBody>
      </p:sp>
      <p:sp>
        <p:nvSpPr>
          <p:cNvPr id="10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24400" y="1600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n</a:t>
            </a: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86200" y="12954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Arial" charset="0"/>
              </a:rPr>
              <a:t>…</a:t>
            </a:r>
          </a:p>
        </p:txBody>
      </p:sp>
      <p:sp>
        <p:nvSpPr>
          <p:cNvPr id="12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09800" y="28956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1</a:t>
            </a:r>
          </a:p>
        </p:txBody>
      </p:sp>
      <p:sp>
        <p:nvSpPr>
          <p:cNvPr id="13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2362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2</a:t>
            </a:r>
          </a:p>
        </p:txBody>
      </p:sp>
      <p:sp>
        <p:nvSpPr>
          <p:cNvPr id="14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52800" y="2362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3</a:t>
            </a:r>
          </a:p>
        </p:txBody>
      </p:sp>
      <p:sp>
        <p:nvSpPr>
          <p:cNvPr id="15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24400" y="2362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n</a:t>
            </a:r>
          </a:p>
        </p:txBody>
      </p:sp>
      <p:sp>
        <p:nvSpPr>
          <p:cNvPr id="16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362200" y="2590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10200" y="2266890"/>
            <a:ext cx="14798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altLang="en-US" sz="2000" b="0" dirty="0" smtClean="0">
                <a:latin typeface="Arial" charset="0"/>
              </a:rPr>
              <a:t>(2,1</a:t>
            </a:r>
            <a:r>
              <a:rPr lang="en-US" altLang="en-US" sz="2000" b="0" dirty="0">
                <a:latin typeface="Arial" charset="0"/>
              </a:rPr>
              <a:t>)</a:t>
            </a:r>
          </a:p>
        </p:txBody>
      </p:sp>
      <p:sp>
        <p:nvSpPr>
          <p:cNvPr id="18" name="Oval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38400" y="4267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1</a:t>
            </a:r>
          </a:p>
        </p:txBody>
      </p:sp>
      <p:sp>
        <p:nvSpPr>
          <p:cNvPr id="19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95600" y="37338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2</a:t>
            </a:r>
          </a:p>
        </p:txBody>
      </p:sp>
      <p:sp>
        <p:nvSpPr>
          <p:cNvPr id="20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52800" y="32004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3</a:t>
            </a:r>
          </a:p>
        </p:txBody>
      </p:sp>
      <p:sp>
        <p:nvSpPr>
          <p:cNvPr id="21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24400" y="32004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n</a:t>
            </a:r>
          </a:p>
        </p:txBody>
      </p:sp>
      <p:sp>
        <p:nvSpPr>
          <p:cNvPr id="22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2590800" y="3962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3124200" y="3429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4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10200" y="2940020"/>
            <a:ext cx="14798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altLang="en-US" sz="2000" b="0" dirty="0" smtClean="0">
                <a:latin typeface="Arial" charset="0"/>
              </a:rPr>
              <a:t>(3,2</a:t>
            </a:r>
            <a:r>
              <a:rPr lang="en-US" altLang="en-US" sz="2000" b="0" dirty="0">
                <a:latin typeface="Arial" charset="0"/>
              </a:rPr>
              <a:t>)</a:t>
            </a:r>
          </a:p>
        </p:txBody>
      </p:sp>
      <p:sp>
        <p:nvSpPr>
          <p:cNvPr id="25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10200" y="4019490"/>
            <a:ext cx="17075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nion</a:t>
            </a:r>
            <a:r>
              <a:rPr lang="en-US" altLang="en-US" sz="2000" b="0" dirty="0" smtClean="0">
                <a:latin typeface="Arial" charset="0"/>
              </a:rPr>
              <a:t>(</a:t>
            </a:r>
            <a:r>
              <a:rPr lang="en-US" altLang="en-US" sz="2000" b="0" i="1" dirty="0" smtClean="0">
                <a:latin typeface="Arial" charset="0"/>
              </a:rPr>
              <a:t>n</a:t>
            </a:r>
            <a:r>
              <a:rPr lang="en-US" altLang="en-US" sz="2000" b="0" dirty="0" smtClean="0">
                <a:latin typeface="Arial" charset="0"/>
              </a:rPr>
              <a:t>,</a:t>
            </a:r>
            <a:r>
              <a:rPr lang="en-US" altLang="en-US" sz="2000" b="0" i="1" dirty="0" smtClean="0">
                <a:latin typeface="Arial" charset="0"/>
              </a:rPr>
              <a:t>n</a:t>
            </a:r>
            <a:r>
              <a:rPr lang="en-US" altLang="en-US" sz="2000" b="0" dirty="0" smtClean="0">
                <a:latin typeface="Arial" charset="0"/>
              </a:rPr>
              <a:t>-1</a:t>
            </a:r>
            <a:r>
              <a:rPr lang="en-US" altLang="en-US" sz="2000" b="0" dirty="0">
                <a:latin typeface="Arial" charset="0"/>
              </a:rPr>
              <a:t>)</a:t>
            </a:r>
          </a:p>
        </p:txBody>
      </p:sp>
      <p:sp>
        <p:nvSpPr>
          <p:cNvPr id="26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886200" y="19812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Arial" charset="0"/>
              </a:rPr>
              <a:t>…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86200" y="28194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Arial" charset="0"/>
              </a:rPr>
              <a:t>…</a:t>
            </a:r>
          </a:p>
        </p:txBody>
      </p:sp>
      <p:sp>
        <p:nvSpPr>
          <p:cNvPr id="28" name="Oval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819400" y="56388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1</a:t>
            </a:r>
          </a:p>
        </p:txBody>
      </p:sp>
      <p:sp>
        <p:nvSpPr>
          <p:cNvPr id="29" name="Oval 2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76600" y="51054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2</a:t>
            </a:r>
          </a:p>
        </p:txBody>
      </p:sp>
      <p:sp>
        <p:nvSpPr>
          <p:cNvPr id="30" name="Oval 2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733800" y="45720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3</a:t>
            </a:r>
          </a:p>
        </p:txBody>
      </p:sp>
      <p:sp>
        <p:nvSpPr>
          <p:cNvPr id="31" name="Oval 2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24400" y="40386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n</a:t>
            </a:r>
          </a:p>
        </p:txBody>
      </p:sp>
      <p:sp>
        <p:nvSpPr>
          <p:cNvPr id="32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971800" y="5334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3" name="Line 2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3505200" y="4800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4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267200" y="4191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60954" y="3265212"/>
            <a:ext cx="25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Arial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 smtClean="0">
                <a:latin typeface="Arial" charset="0"/>
              </a:rPr>
              <a:t>.</a:t>
            </a:r>
            <a:endParaRPr lang="en-US" altLang="en-US" sz="2000" b="0" dirty="0">
              <a:latin typeface="Arial" charset="0"/>
            </a:endParaRPr>
          </a:p>
        </p:txBody>
      </p:sp>
      <p:sp>
        <p:nvSpPr>
          <p:cNvPr id="36" name="Text Box 3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562600" y="5543490"/>
            <a:ext cx="24467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altLang="en-US" sz="2000" b="0" dirty="0" smtClean="0">
                <a:latin typeface="Arial" charset="0"/>
              </a:rPr>
              <a:t>(1</a:t>
            </a:r>
            <a:r>
              <a:rPr lang="en-US" altLang="en-US" sz="2000" b="0" dirty="0">
                <a:latin typeface="Arial" charset="0"/>
              </a:rPr>
              <a:t>) </a:t>
            </a:r>
            <a:r>
              <a:rPr lang="en-US" altLang="en-US" sz="2000" b="0" dirty="0" smtClean="0">
                <a:latin typeface="Arial" charset="0"/>
              </a:rPr>
              <a:t>= </a:t>
            </a:r>
            <a:r>
              <a:rPr lang="en-US" altLang="en-US" sz="2000" b="0" i="1" dirty="0">
                <a:latin typeface="Arial" charset="0"/>
              </a:rPr>
              <a:t>n</a:t>
            </a:r>
            <a:r>
              <a:rPr lang="en-US" altLang="en-US" sz="2000" b="0" dirty="0">
                <a:latin typeface="Arial" charset="0"/>
              </a:rPr>
              <a:t> steps!!</a:t>
            </a:r>
          </a:p>
        </p:txBody>
      </p:sp>
    </p:spTree>
    <p:extLst>
      <p:ext uri="{BB962C8B-B14F-4D97-AF65-F5344CB8AC3E}">
        <p14:creationId xmlns:p14="http://schemas.microsoft.com/office/powerpoint/2010/main" val="2099758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Union-by-size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Union-by-size: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Always point the </a:t>
            </a:r>
            <a:r>
              <a:rPr lang="en-US" altLang="en-US" i="1" dirty="0">
                <a:solidFill>
                  <a:srgbClr val="FF0000"/>
                </a:solidFill>
              </a:rPr>
              <a:t>smaller</a:t>
            </a:r>
            <a:r>
              <a:rPr lang="en-US" altLang="en-US" dirty="0">
                <a:solidFill>
                  <a:srgbClr val="FF0000"/>
                </a:solidFill>
              </a:rPr>
              <a:t> (total # of nodes) tree to the root of the larger tree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3600" y="35306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1</a:t>
            </a:r>
          </a:p>
        </p:txBody>
      </p:sp>
      <p:sp>
        <p:nvSpPr>
          <p:cNvPr id="8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44450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2</a:t>
            </a:r>
          </a:p>
        </p:txBody>
      </p:sp>
      <p:sp>
        <p:nvSpPr>
          <p:cNvPr id="9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35306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3</a:t>
            </a:r>
          </a:p>
        </p:txBody>
      </p:sp>
      <p:sp>
        <p:nvSpPr>
          <p:cNvPr id="10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29400" y="44450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4</a:t>
            </a:r>
          </a:p>
        </p:txBody>
      </p:sp>
      <p:sp>
        <p:nvSpPr>
          <p:cNvPr id="11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44450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5</a:t>
            </a:r>
          </a:p>
        </p:txBody>
      </p:sp>
      <p:sp>
        <p:nvSpPr>
          <p:cNvPr id="12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57800" y="53594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6</a:t>
            </a:r>
          </a:p>
        </p:txBody>
      </p:sp>
      <p:sp>
        <p:nvSpPr>
          <p:cNvPr id="13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0" y="35306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7</a:t>
            </a:r>
          </a:p>
        </p:txBody>
      </p:sp>
      <p:sp>
        <p:nvSpPr>
          <p:cNvPr id="14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2438400" y="39116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15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943600" y="39116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16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6477000" y="3835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17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562600" y="48260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19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689725" y="3084513"/>
            <a:ext cx="14798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altLang="en-US" sz="2000" b="0" dirty="0" smtClean="0">
                <a:latin typeface="Arial" charset="0"/>
              </a:rPr>
              <a:t>(1,7</a:t>
            </a:r>
            <a:r>
              <a:rPr lang="en-US" altLang="en-US" sz="2000" b="0" dirty="0">
                <a:latin typeface="Arial" charset="0"/>
              </a:rPr>
              <a:t>)</a:t>
            </a:r>
          </a:p>
        </p:txBody>
      </p:sp>
      <p:sp>
        <p:nvSpPr>
          <p:cNvPr id="20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00200" y="3683000"/>
            <a:ext cx="327334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2</a:t>
            </a:r>
          </a:p>
        </p:txBody>
      </p:sp>
      <p:sp>
        <p:nvSpPr>
          <p:cNvPr id="21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86400" y="3606800"/>
            <a:ext cx="327334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Arial" charset="0"/>
              </a:rPr>
              <a:t>4</a:t>
            </a:r>
          </a:p>
        </p:txBody>
      </p:sp>
      <p:sp>
        <p:nvSpPr>
          <p:cNvPr id="22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89325" y="3646488"/>
            <a:ext cx="327334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86214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Union-by-size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Union-by-size:</a:t>
            </a:r>
            <a:endParaRPr lang="en-US" dirty="0" smtClean="0"/>
          </a:p>
          <a:p>
            <a:pPr lvl="1"/>
            <a:r>
              <a:rPr lang="en-US" altLang="en-US" dirty="0"/>
              <a:t>Always point the </a:t>
            </a:r>
            <a:r>
              <a:rPr lang="en-US" altLang="en-US" i="1" dirty="0"/>
              <a:t>smaller</a:t>
            </a:r>
            <a:r>
              <a:rPr lang="en-US" altLang="en-US" dirty="0"/>
              <a:t> (total # of nodes) tree to the root of the larger tree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3600" y="35306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1</a:t>
            </a:r>
          </a:p>
        </p:txBody>
      </p:sp>
      <p:sp>
        <p:nvSpPr>
          <p:cNvPr id="8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44450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2</a:t>
            </a:r>
          </a:p>
        </p:txBody>
      </p:sp>
      <p:sp>
        <p:nvSpPr>
          <p:cNvPr id="9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35306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3</a:t>
            </a:r>
          </a:p>
        </p:txBody>
      </p:sp>
      <p:sp>
        <p:nvSpPr>
          <p:cNvPr id="10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29400" y="44450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4</a:t>
            </a:r>
          </a:p>
        </p:txBody>
      </p:sp>
      <p:sp>
        <p:nvSpPr>
          <p:cNvPr id="11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44450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5</a:t>
            </a:r>
          </a:p>
        </p:txBody>
      </p:sp>
      <p:sp>
        <p:nvSpPr>
          <p:cNvPr id="12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57800" y="53594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6</a:t>
            </a:r>
          </a:p>
        </p:txBody>
      </p:sp>
      <p:sp>
        <p:nvSpPr>
          <p:cNvPr id="13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0" y="35306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7</a:t>
            </a:r>
          </a:p>
        </p:txBody>
      </p:sp>
      <p:sp>
        <p:nvSpPr>
          <p:cNvPr id="14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2438400" y="39116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5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943600" y="39116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6477000" y="3835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7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562600" y="48260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8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2406650" y="3048000"/>
            <a:ext cx="3797300" cy="506413"/>
          </a:xfrm>
          <a:custGeom>
            <a:avLst/>
            <a:gdLst>
              <a:gd name="T0" fmla="*/ 0 w 2392"/>
              <a:gd name="T1" fmla="*/ 2147483647 h 319"/>
              <a:gd name="T2" fmla="*/ 2147483647 w 2392"/>
              <a:gd name="T3" fmla="*/ 2147483647 h 319"/>
              <a:gd name="T4" fmla="*/ 2147483647 w 2392"/>
              <a:gd name="T5" fmla="*/ 2147483647 h 319"/>
              <a:gd name="T6" fmla="*/ 2147483647 w 2392"/>
              <a:gd name="T7" fmla="*/ 2147483647 h 319"/>
              <a:gd name="T8" fmla="*/ 2147483647 w 2392"/>
              <a:gd name="T9" fmla="*/ 2147483647 h 319"/>
              <a:gd name="T10" fmla="*/ 2147483647 w 2392"/>
              <a:gd name="T11" fmla="*/ 2147483647 h 319"/>
              <a:gd name="T12" fmla="*/ 2147483647 w 2392"/>
              <a:gd name="T13" fmla="*/ 2147483647 h 319"/>
              <a:gd name="T14" fmla="*/ 2147483647 w 2392"/>
              <a:gd name="T15" fmla="*/ 2147483647 h 319"/>
              <a:gd name="T16" fmla="*/ 2147483647 w 2392"/>
              <a:gd name="T17" fmla="*/ 2147483647 h 319"/>
              <a:gd name="T18" fmla="*/ 2147483647 w 2392"/>
              <a:gd name="T19" fmla="*/ 2147483647 h 319"/>
              <a:gd name="T20" fmla="*/ 2147483647 w 2392"/>
              <a:gd name="T21" fmla="*/ 2147483647 h 319"/>
              <a:gd name="T22" fmla="*/ 2147483647 w 2392"/>
              <a:gd name="T23" fmla="*/ 2147483647 h 319"/>
              <a:gd name="T24" fmla="*/ 2147483647 w 2392"/>
              <a:gd name="T25" fmla="*/ 2147483647 h 319"/>
              <a:gd name="T26" fmla="*/ 2147483647 w 2392"/>
              <a:gd name="T27" fmla="*/ 2147483647 h 319"/>
              <a:gd name="T28" fmla="*/ 2147483647 w 2392"/>
              <a:gd name="T29" fmla="*/ 2147483647 h 319"/>
              <a:gd name="T30" fmla="*/ 2147483647 w 2392"/>
              <a:gd name="T31" fmla="*/ 2147483647 h 3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392" h="319">
                <a:moveTo>
                  <a:pt x="0" y="311"/>
                </a:moveTo>
                <a:cubicBezTo>
                  <a:pt x="27" y="293"/>
                  <a:pt x="38" y="269"/>
                  <a:pt x="62" y="248"/>
                </a:cubicBezTo>
                <a:cubicBezTo>
                  <a:pt x="72" y="240"/>
                  <a:pt x="82" y="232"/>
                  <a:pt x="93" y="225"/>
                </a:cubicBezTo>
                <a:cubicBezTo>
                  <a:pt x="101" y="220"/>
                  <a:pt x="110" y="216"/>
                  <a:pt x="117" y="210"/>
                </a:cubicBezTo>
                <a:cubicBezTo>
                  <a:pt x="147" y="185"/>
                  <a:pt x="140" y="171"/>
                  <a:pt x="187" y="155"/>
                </a:cubicBezTo>
                <a:cubicBezTo>
                  <a:pt x="268" y="127"/>
                  <a:pt x="352" y="114"/>
                  <a:pt x="436" y="100"/>
                </a:cubicBezTo>
                <a:cubicBezTo>
                  <a:pt x="567" y="78"/>
                  <a:pt x="694" y="53"/>
                  <a:pt x="826" y="38"/>
                </a:cubicBezTo>
                <a:cubicBezTo>
                  <a:pt x="920" y="14"/>
                  <a:pt x="1018" y="12"/>
                  <a:pt x="1114" y="7"/>
                </a:cubicBezTo>
                <a:cubicBezTo>
                  <a:pt x="1334" y="11"/>
                  <a:pt x="1517" y="0"/>
                  <a:pt x="1722" y="30"/>
                </a:cubicBezTo>
                <a:cubicBezTo>
                  <a:pt x="1730" y="33"/>
                  <a:pt x="1737" y="36"/>
                  <a:pt x="1745" y="38"/>
                </a:cubicBezTo>
                <a:cubicBezTo>
                  <a:pt x="1763" y="42"/>
                  <a:pt x="1782" y="41"/>
                  <a:pt x="1800" y="46"/>
                </a:cubicBezTo>
                <a:cubicBezTo>
                  <a:pt x="1811" y="49"/>
                  <a:pt x="1820" y="58"/>
                  <a:pt x="1831" y="61"/>
                </a:cubicBezTo>
                <a:cubicBezTo>
                  <a:pt x="1849" y="66"/>
                  <a:pt x="1868" y="66"/>
                  <a:pt x="1886" y="69"/>
                </a:cubicBezTo>
                <a:cubicBezTo>
                  <a:pt x="1971" y="98"/>
                  <a:pt x="2052" y="138"/>
                  <a:pt x="2135" y="171"/>
                </a:cubicBezTo>
                <a:cubicBezTo>
                  <a:pt x="2203" y="198"/>
                  <a:pt x="2275" y="217"/>
                  <a:pt x="2338" y="256"/>
                </a:cubicBezTo>
                <a:cubicBezTo>
                  <a:pt x="2353" y="281"/>
                  <a:pt x="2372" y="298"/>
                  <a:pt x="2392" y="319"/>
                </a:cubicBezTo>
              </a:path>
            </a:pathLst>
          </a:custGeom>
          <a:noFill/>
          <a:ln w="34925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9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89725" y="3084513"/>
            <a:ext cx="14798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altLang="en-US" sz="2000" b="0" dirty="0" smtClean="0">
                <a:latin typeface="Arial" charset="0"/>
              </a:rPr>
              <a:t>(1,7</a:t>
            </a:r>
            <a:r>
              <a:rPr lang="en-US" altLang="en-US" sz="2000" b="0" dirty="0">
                <a:latin typeface="Arial" charset="0"/>
              </a:rPr>
              <a:t>)</a:t>
            </a:r>
          </a:p>
        </p:txBody>
      </p:sp>
      <p:sp>
        <p:nvSpPr>
          <p:cNvPr id="21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86400" y="3606800"/>
            <a:ext cx="354013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 smtClean="0">
                <a:solidFill>
                  <a:srgbClr val="FF0000"/>
                </a:solidFill>
                <a:latin typeface="Arial" charset="0"/>
              </a:rPr>
              <a:t>6</a:t>
            </a:r>
            <a:endParaRPr lang="en-US" altLang="en-US" sz="2400" b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89325" y="3646488"/>
            <a:ext cx="354013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24302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Keep the size (number of nodes in a second array)</a:t>
            </a:r>
          </a:p>
          <a:p>
            <a:pPr lvl="1"/>
            <a:r>
              <a:rPr lang="en-US" dirty="0" smtClean="0"/>
              <a:t>Or have one array of objects with two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71600" y="25146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1</a:t>
            </a:r>
          </a:p>
        </p:txBody>
      </p:sp>
      <p:sp>
        <p:nvSpPr>
          <p:cNvPr id="8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76400" y="34290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2</a:t>
            </a:r>
          </a:p>
        </p:txBody>
      </p:sp>
      <p:sp>
        <p:nvSpPr>
          <p:cNvPr id="9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35275" y="25146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3</a:t>
            </a:r>
          </a:p>
        </p:txBody>
      </p:sp>
      <p:sp>
        <p:nvSpPr>
          <p:cNvPr id="14" name="Line 1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1676400" y="28956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18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2667000"/>
            <a:ext cx="327334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2</a:t>
            </a:r>
          </a:p>
        </p:txBody>
      </p:sp>
      <p:sp>
        <p:nvSpPr>
          <p:cNvPr id="20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0" y="2630488"/>
            <a:ext cx="354013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1</a:t>
            </a:r>
          </a:p>
        </p:txBody>
      </p:sp>
      <p:sp>
        <p:nvSpPr>
          <p:cNvPr id="21" name="Rectangle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72212" y="3084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 smtClean="0">
                <a:latin typeface="Arial" charset="0"/>
              </a:rPr>
              <a:t>0</a:t>
            </a:r>
            <a:endParaRPr lang="en-US" altLang="en-US" sz="2400" b="0" dirty="0">
              <a:latin typeface="Arial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72212" y="3465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2</a:t>
            </a:r>
          </a:p>
        </p:txBody>
      </p:sp>
      <p:sp>
        <p:nvSpPr>
          <p:cNvPr id="23" name="Rectangle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53212" y="3084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1</a:t>
            </a:r>
          </a:p>
        </p:txBody>
      </p:sp>
      <p:sp>
        <p:nvSpPr>
          <p:cNvPr id="24" name="Rectangle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53212" y="3465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25" name="Rectangle 2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34212" y="3084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 smtClean="0">
                <a:latin typeface="Arial" charset="0"/>
              </a:rPr>
              <a:t>0</a:t>
            </a:r>
            <a:endParaRPr lang="en-US" altLang="en-US" sz="2400" b="0" dirty="0">
              <a:latin typeface="Arial" charset="0"/>
            </a:endParaRPr>
          </a:p>
        </p:txBody>
      </p:sp>
      <p:sp>
        <p:nvSpPr>
          <p:cNvPr id="26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34212" y="3465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1</a:t>
            </a:r>
          </a:p>
        </p:txBody>
      </p:sp>
      <p:sp>
        <p:nvSpPr>
          <p:cNvPr id="27" name="Rectangle 2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415212" y="3084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7</a:t>
            </a:r>
          </a:p>
        </p:txBody>
      </p:sp>
      <p:sp>
        <p:nvSpPr>
          <p:cNvPr id="28" name="Rectangle 2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15212" y="3465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29" name="Rectangle 2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796212" y="3084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7</a:t>
            </a:r>
          </a:p>
        </p:txBody>
      </p:sp>
      <p:sp>
        <p:nvSpPr>
          <p:cNvPr id="30" name="Rectangle 2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96212" y="3465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31" name="Rectangle 2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177212" y="3084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5</a:t>
            </a:r>
          </a:p>
        </p:txBody>
      </p:sp>
      <p:sp>
        <p:nvSpPr>
          <p:cNvPr id="32" name="Rectangle 2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77212" y="3465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33" name="Rectangle 2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558212" y="3084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 smtClean="0">
                <a:latin typeface="Arial" charset="0"/>
              </a:rPr>
              <a:t>0</a:t>
            </a:r>
            <a:endParaRPr lang="en-US" altLang="en-US" sz="2400" b="0" dirty="0">
              <a:latin typeface="Arial" charset="0"/>
            </a:endParaRPr>
          </a:p>
        </p:txBody>
      </p:sp>
      <p:sp>
        <p:nvSpPr>
          <p:cNvPr id="34" name="Rectangle 3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558212" y="3465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4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256337" y="2667000"/>
            <a:ext cx="26655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charset="0"/>
              </a:rPr>
              <a:t>1   2  </a:t>
            </a:r>
            <a:r>
              <a:rPr lang="en-US" altLang="en-US" sz="2400" b="0" dirty="0" smtClean="0">
                <a:latin typeface="Arial" charset="0"/>
              </a:rPr>
              <a:t>3   4  5   6  7  </a:t>
            </a:r>
            <a:endParaRPr lang="en-US" altLang="en-US" sz="2400" b="0" dirty="0">
              <a:latin typeface="Arial" charset="0"/>
            </a:endParaRPr>
          </a:p>
        </p:txBody>
      </p:sp>
      <p:sp>
        <p:nvSpPr>
          <p:cNvPr id="36" name="Text Box 3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724525" y="308451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up</a:t>
            </a:r>
          </a:p>
        </p:txBody>
      </p:sp>
      <p:sp>
        <p:nvSpPr>
          <p:cNvPr id="37" name="Text Box 3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89537" y="3429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weight</a:t>
            </a:r>
          </a:p>
        </p:txBody>
      </p:sp>
      <p:sp>
        <p:nvSpPr>
          <p:cNvPr id="52" name="Oval 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641575" y="31242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4</a:t>
            </a:r>
          </a:p>
        </p:txBody>
      </p:sp>
      <p:sp>
        <p:nvSpPr>
          <p:cNvPr id="53" name="Oval 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803375" y="31242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5</a:t>
            </a:r>
          </a:p>
        </p:txBody>
      </p:sp>
      <p:sp>
        <p:nvSpPr>
          <p:cNvPr id="54" name="Oval 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05200" y="36576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charset="0"/>
              </a:rPr>
              <a:t>6</a:t>
            </a:r>
          </a:p>
        </p:txBody>
      </p:sp>
      <p:sp>
        <p:nvSpPr>
          <p:cNvPr id="55" name="Oval 1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184375" y="25146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7</a:t>
            </a:r>
          </a:p>
        </p:txBody>
      </p:sp>
      <p:sp>
        <p:nvSpPr>
          <p:cNvPr id="57" name="Line 1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070075" y="2819400"/>
            <a:ext cx="1905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58" name="Line 1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4565375" y="2819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59" name="Line 1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3803375" y="3467100"/>
            <a:ext cx="1143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0" name="Text Box 1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608387" y="2533710"/>
            <a:ext cx="354013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charset="0"/>
              </a:rPr>
              <a:t>4</a:t>
            </a:r>
          </a:p>
        </p:txBody>
      </p:sp>
      <p:sp>
        <p:nvSpPr>
          <p:cNvPr id="61" name="Oval 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347788" y="46482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1</a:t>
            </a:r>
          </a:p>
        </p:txBody>
      </p:sp>
      <p:sp>
        <p:nvSpPr>
          <p:cNvPr id="62" name="Oval 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652588" y="55626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2</a:t>
            </a:r>
          </a:p>
        </p:txBody>
      </p:sp>
      <p:sp>
        <p:nvSpPr>
          <p:cNvPr id="63" name="Oval 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811463" y="46482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3</a:t>
            </a:r>
          </a:p>
        </p:txBody>
      </p:sp>
      <p:sp>
        <p:nvSpPr>
          <p:cNvPr id="64" name="Line 1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1652588" y="5029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66" name="Text Box 1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262188" y="4764088"/>
            <a:ext cx="354013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1</a:t>
            </a:r>
          </a:p>
        </p:txBody>
      </p:sp>
      <p:sp>
        <p:nvSpPr>
          <p:cNvPr id="67" name="Rectangle 17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248400" y="52181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 smtClean="0">
                <a:solidFill>
                  <a:srgbClr val="FF0000"/>
                </a:solidFill>
                <a:latin typeface="Arial" charset="0"/>
              </a:rPr>
              <a:t>7</a:t>
            </a:r>
            <a:endParaRPr lang="en-US" altLang="en-US" sz="2400" b="0" dirty="0">
              <a:latin typeface="Arial" charset="0"/>
            </a:endParaRPr>
          </a:p>
        </p:txBody>
      </p:sp>
      <p:sp>
        <p:nvSpPr>
          <p:cNvPr id="68" name="Rectangle 18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55991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9" name="Rectangle 19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629400" y="52181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1</a:t>
            </a:r>
          </a:p>
        </p:txBody>
      </p:sp>
      <p:sp>
        <p:nvSpPr>
          <p:cNvPr id="70" name="Rectangle 20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629400" y="55991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71" name="Rectangle 2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010400" y="52181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 smtClean="0">
                <a:latin typeface="Arial" charset="0"/>
              </a:rPr>
              <a:t>0</a:t>
            </a:r>
            <a:endParaRPr lang="en-US" altLang="en-US" sz="2400" b="0" dirty="0">
              <a:latin typeface="Arial" charset="0"/>
            </a:endParaRPr>
          </a:p>
        </p:txBody>
      </p:sp>
      <p:sp>
        <p:nvSpPr>
          <p:cNvPr id="72" name="Rectangle 2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010400" y="55991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1</a:t>
            </a:r>
          </a:p>
        </p:txBody>
      </p:sp>
      <p:sp>
        <p:nvSpPr>
          <p:cNvPr id="73" name="Rectangle 2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391400" y="52181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7</a:t>
            </a:r>
          </a:p>
        </p:txBody>
      </p:sp>
      <p:sp>
        <p:nvSpPr>
          <p:cNvPr id="74" name="Rectangle 2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391400" y="55991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75" name="Rectangle 2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772400" y="52181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7</a:t>
            </a:r>
          </a:p>
        </p:txBody>
      </p:sp>
      <p:sp>
        <p:nvSpPr>
          <p:cNvPr id="76" name="Rectangle 2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772400" y="55991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77" name="Rectangle 27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8153400" y="52181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5</a:t>
            </a:r>
          </a:p>
        </p:txBody>
      </p:sp>
      <p:sp>
        <p:nvSpPr>
          <p:cNvPr id="78" name="Rectangle 28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153400" y="55991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79" name="Rectangle 2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8534400" y="52181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 smtClean="0">
                <a:latin typeface="Arial" charset="0"/>
              </a:rPr>
              <a:t>0</a:t>
            </a:r>
            <a:endParaRPr lang="en-US" altLang="en-US" sz="2400" b="0" dirty="0">
              <a:latin typeface="Arial" charset="0"/>
            </a:endParaRPr>
          </a:p>
        </p:txBody>
      </p:sp>
      <p:sp>
        <p:nvSpPr>
          <p:cNvPr id="80" name="Rectangle 30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534400" y="55991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 smtClean="0">
                <a:solidFill>
                  <a:srgbClr val="FF0000"/>
                </a:solidFill>
                <a:latin typeface="Arial" charset="0"/>
              </a:rPr>
              <a:t>6</a:t>
            </a:r>
            <a:endParaRPr lang="en-US" altLang="en-US" sz="2400" b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1" name="Text Box 32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700713" y="521811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up</a:t>
            </a:r>
          </a:p>
        </p:txBody>
      </p:sp>
      <p:sp>
        <p:nvSpPr>
          <p:cNvPr id="82" name="Text Box 33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165725" y="5562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weight</a:t>
            </a:r>
          </a:p>
        </p:txBody>
      </p:sp>
      <p:sp>
        <p:nvSpPr>
          <p:cNvPr id="83" name="Oval 7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617763" y="52578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4</a:t>
            </a:r>
          </a:p>
        </p:txBody>
      </p:sp>
      <p:sp>
        <p:nvSpPr>
          <p:cNvPr id="84" name="Oval 8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779563" y="52578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5</a:t>
            </a:r>
          </a:p>
        </p:txBody>
      </p:sp>
      <p:sp>
        <p:nvSpPr>
          <p:cNvPr id="85" name="Oval 9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3481388" y="57912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charset="0"/>
              </a:rPr>
              <a:t>6</a:t>
            </a:r>
          </a:p>
        </p:txBody>
      </p:sp>
      <p:sp>
        <p:nvSpPr>
          <p:cNvPr id="86" name="Oval 10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160563" y="46482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7</a:t>
            </a:r>
          </a:p>
        </p:txBody>
      </p:sp>
      <p:sp>
        <p:nvSpPr>
          <p:cNvPr id="87" name="Line 12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4046263" y="4953000"/>
            <a:ext cx="1905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88" name="Line 1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 flipV="1">
            <a:off x="4541563" y="4953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89" name="Line 14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3779563" y="5600700"/>
            <a:ext cx="1143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90" name="Text Box 18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584575" y="4667310"/>
            <a:ext cx="356188" cy="46166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charset="0"/>
              </a:rPr>
              <a:t>6</a:t>
            </a:r>
          </a:p>
        </p:txBody>
      </p:sp>
      <p:sp>
        <p:nvSpPr>
          <p:cNvPr id="91" name="Freeform 15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1652588" y="4267200"/>
            <a:ext cx="2607987" cy="400110"/>
          </a:xfrm>
          <a:custGeom>
            <a:avLst/>
            <a:gdLst>
              <a:gd name="T0" fmla="*/ 0 w 2392"/>
              <a:gd name="T1" fmla="*/ 2147483647 h 319"/>
              <a:gd name="T2" fmla="*/ 2147483647 w 2392"/>
              <a:gd name="T3" fmla="*/ 2147483647 h 319"/>
              <a:gd name="T4" fmla="*/ 2147483647 w 2392"/>
              <a:gd name="T5" fmla="*/ 2147483647 h 319"/>
              <a:gd name="T6" fmla="*/ 2147483647 w 2392"/>
              <a:gd name="T7" fmla="*/ 2147483647 h 319"/>
              <a:gd name="T8" fmla="*/ 2147483647 w 2392"/>
              <a:gd name="T9" fmla="*/ 2147483647 h 319"/>
              <a:gd name="T10" fmla="*/ 2147483647 w 2392"/>
              <a:gd name="T11" fmla="*/ 2147483647 h 319"/>
              <a:gd name="T12" fmla="*/ 2147483647 w 2392"/>
              <a:gd name="T13" fmla="*/ 2147483647 h 319"/>
              <a:gd name="T14" fmla="*/ 2147483647 w 2392"/>
              <a:gd name="T15" fmla="*/ 2147483647 h 319"/>
              <a:gd name="T16" fmla="*/ 2147483647 w 2392"/>
              <a:gd name="T17" fmla="*/ 2147483647 h 319"/>
              <a:gd name="T18" fmla="*/ 2147483647 w 2392"/>
              <a:gd name="T19" fmla="*/ 2147483647 h 319"/>
              <a:gd name="T20" fmla="*/ 2147483647 w 2392"/>
              <a:gd name="T21" fmla="*/ 2147483647 h 319"/>
              <a:gd name="T22" fmla="*/ 2147483647 w 2392"/>
              <a:gd name="T23" fmla="*/ 2147483647 h 319"/>
              <a:gd name="T24" fmla="*/ 2147483647 w 2392"/>
              <a:gd name="T25" fmla="*/ 2147483647 h 319"/>
              <a:gd name="T26" fmla="*/ 2147483647 w 2392"/>
              <a:gd name="T27" fmla="*/ 2147483647 h 319"/>
              <a:gd name="T28" fmla="*/ 2147483647 w 2392"/>
              <a:gd name="T29" fmla="*/ 2147483647 h 319"/>
              <a:gd name="T30" fmla="*/ 2147483647 w 2392"/>
              <a:gd name="T31" fmla="*/ 2147483647 h 3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392" h="319">
                <a:moveTo>
                  <a:pt x="0" y="311"/>
                </a:moveTo>
                <a:cubicBezTo>
                  <a:pt x="27" y="293"/>
                  <a:pt x="38" y="269"/>
                  <a:pt x="62" y="248"/>
                </a:cubicBezTo>
                <a:cubicBezTo>
                  <a:pt x="72" y="240"/>
                  <a:pt x="82" y="232"/>
                  <a:pt x="93" y="225"/>
                </a:cubicBezTo>
                <a:cubicBezTo>
                  <a:pt x="101" y="220"/>
                  <a:pt x="110" y="216"/>
                  <a:pt x="117" y="210"/>
                </a:cubicBezTo>
                <a:cubicBezTo>
                  <a:pt x="147" y="185"/>
                  <a:pt x="140" y="171"/>
                  <a:pt x="187" y="155"/>
                </a:cubicBezTo>
                <a:cubicBezTo>
                  <a:pt x="268" y="127"/>
                  <a:pt x="352" y="114"/>
                  <a:pt x="436" y="100"/>
                </a:cubicBezTo>
                <a:cubicBezTo>
                  <a:pt x="567" y="78"/>
                  <a:pt x="694" y="53"/>
                  <a:pt x="826" y="38"/>
                </a:cubicBezTo>
                <a:cubicBezTo>
                  <a:pt x="920" y="14"/>
                  <a:pt x="1018" y="12"/>
                  <a:pt x="1114" y="7"/>
                </a:cubicBezTo>
                <a:cubicBezTo>
                  <a:pt x="1334" y="11"/>
                  <a:pt x="1517" y="0"/>
                  <a:pt x="1722" y="30"/>
                </a:cubicBezTo>
                <a:cubicBezTo>
                  <a:pt x="1730" y="33"/>
                  <a:pt x="1737" y="36"/>
                  <a:pt x="1745" y="38"/>
                </a:cubicBezTo>
                <a:cubicBezTo>
                  <a:pt x="1763" y="42"/>
                  <a:pt x="1782" y="41"/>
                  <a:pt x="1800" y="46"/>
                </a:cubicBezTo>
                <a:cubicBezTo>
                  <a:pt x="1811" y="49"/>
                  <a:pt x="1820" y="58"/>
                  <a:pt x="1831" y="61"/>
                </a:cubicBezTo>
                <a:cubicBezTo>
                  <a:pt x="1849" y="66"/>
                  <a:pt x="1868" y="66"/>
                  <a:pt x="1886" y="69"/>
                </a:cubicBezTo>
                <a:cubicBezTo>
                  <a:pt x="1971" y="98"/>
                  <a:pt x="2052" y="138"/>
                  <a:pt x="2135" y="171"/>
                </a:cubicBezTo>
                <a:cubicBezTo>
                  <a:pt x="2203" y="198"/>
                  <a:pt x="2275" y="217"/>
                  <a:pt x="2338" y="256"/>
                </a:cubicBezTo>
                <a:cubicBezTo>
                  <a:pt x="2353" y="281"/>
                  <a:pt x="2372" y="298"/>
                  <a:pt x="2392" y="319"/>
                </a:cubicBezTo>
              </a:path>
            </a:pathLst>
          </a:custGeom>
          <a:noFill/>
          <a:ln w="34925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92" name="Text Box 31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248400" y="4800600"/>
            <a:ext cx="26655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charset="0"/>
              </a:rPr>
              <a:t>1   2  </a:t>
            </a:r>
            <a:r>
              <a:rPr lang="en-US" altLang="en-US" sz="2400" b="0" dirty="0" smtClean="0">
                <a:latin typeface="Arial" charset="0"/>
              </a:rPr>
              <a:t>3   4  5   6  7  </a:t>
            </a:r>
            <a:endParaRPr lang="en-US" altLang="en-US" sz="2400" b="0" dirty="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" name="Ink 9"/>
              <p14:cNvContentPartPr/>
              <p14:nvPr/>
            </p14:nvContentPartPr>
            <p14:xfrm>
              <a:off x="6248880" y="3382200"/>
              <a:ext cx="2741400" cy="2932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42400" y="3375720"/>
                <a:ext cx="2756520" cy="294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261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/>
      <p:bldP spid="82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Nifty trick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Actually we do not need a second array…</a:t>
            </a:r>
          </a:p>
          <a:p>
            <a:pPr lvl="1"/>
            <a:r>
              <a:rPr lang="en-US" dirty="0" smtClean="0"/>
              <a:t>Instead of storing 0 for a root, store negation of size</a:t>
            </a:r>
          </a:p>
          <a:p>
            <a:pPr lvl="1"/>
            <a:r>
              <a:rPr lang="en-US" dirty="0" smtClean="0"/>
              <a:t>So up value &lt; 0 means a root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95400" y="27432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1</a:t>
            </a:r>
          </a:p>
        </p:txBody>
      </p:sp>
      <p:sp>
        <p:nvSpPr>
          <p:cNvPr id="8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36576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2</a:t>
            </a:r>
          </a:p>
        </p:txBody>
      </p:sp>
      <p:sp>
        <p:nvSpPr>
          <p:cNvPr id="9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59075" y="27432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3</a:t>
            </a:r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1600200" y="3124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11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2895600"/>
            <a:ext cx="327334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2</a:t>
            </a:r>
          </a:p>
        </p:txBody>
      </p:sp>
      <p:sp>
        <p:nvSpPr>
          <p:cNvPr id="12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09800" y="2859088"/>
            <a:ext cx="327334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1</a:t>
            </a:r>
          </a:p>
        </p:txBody>
      </p:sp>
      <p:sp>
        <p:nvSpPr>
          <p:cNvPr id="13" name="Rectangle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96012" y="33131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dirty="0" smtClean="0">
                <a:latin typeface="Arial" charset="0"/>
              </a:rPr>
              <a:t>-2	</a:t>
            </a:r>
            <a:endParaRPr lang="en-US" altLang="en-US" sz="2000" b="0" dirty="0">
              <a:latin typeface="Arial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77012" y="33131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1</a:t>
            </a:r>
          </a:p>
        </p:txBody>
      </p:sp>
      <p:sp>
        <p:nvSpPr>
          <p:cNvPr id="17" name="Rectangle 2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58012" y="33131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dirty="0" smtClean="0">
                <a:latin typeface="Arial" charset="0"/>
              </a:rPr>
              <a:t>-1</a:t>
            </a:r>
            <a:endParaRPr lang="en-US" altLang="en-US" sz="2000" b="0" dirty="0">
              <a:latin typeface="Arial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339012" y="33131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7</a:t>
            </a:r>
          </a:p>
        </p:txBody>
      </p:sp>
      <p:sp>
        <p:nvSpPr>
          <p:cNvPr id="21" name="Rectangle 2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720012" y="33131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7</a:t>
            </a:r>
          </a:p>
        </p:txBody>
      </p:sp>
      <p:sp>
        <p:nvSpPr>
          <p:cNvPr id="23" name="Rectangle 2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101012" y="33131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5</a:t>
            </a:r>
          </a:p>
        </p:txBody>
      </p:sp>
      <p:sp>
        <p:nvSpPr>
          <p:cNvPr id="25" name="Rectangle 2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482012" y="33131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dirty="0" smtClean="0">
                <a:latin typeface="Arial" charset="0"/>
              </a:rPr>
              <a:t>-4</a:t>
            </a:r>
            <a:endParaRPr lang="en-US" altLang="en-US" sz="2000" b="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80137" y="2895600"/>
            <a:ext cx="2887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charset="0"/>
              </a:rPr>
              <a:t>1   2   3  4  5   6   7  </a:t>
            </a:r>
          </a:p>
        </p:txBody>
      </p:sp>
      <p:sp>
        <p:nvSpPr>
          <p:cNvPr id="28" name="Text Box 3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48325" y="3313113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up</a:t>
            </a:r>
          </a:p>
        </p:txBody>
      </p:sp>
      <p:sp>
        <p:nvSpPr>
          <p:cNvPr id="30" name="Oval 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65375" y="33528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4</a:t>
            </a:r>
          </a:p>
        </p:txBody>
      </p:sp>
      <p:sp>
        <p:nvSpPr>
          <p:cNvPr id="31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727175" y="33528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5</a:t>
            </a:r>
          </a:p>
        </p:txBody>
      </p:sp>
      <p:sp>
        <p:nvSpPr>
          <p:cNvPr id="32" name="Oval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429000" y="38862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Arial" charset="0"/>
              </a:rPr>
              <a:t>6</a:t>
            </a:r>
          </a:p>
        </p:txBody>
      </p:sp>
      <p:sp>
        <p:nvSpPr>
          <p:cNvPr id="33" name="Oval 1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08175" y="27432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7</a:t>
            </a:r>
          </a:p>
        </p:txBody>
      </p:sp>
      <p:sp>
        <p:nvSpPr>
          <p:cNvPr id="34" name="Line 1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993875" y="3048000"/>
            <a:ext cx="1905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4489175" y="3048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36" name="Line 1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3727175" y="3695700"/>
            <a:ext cx="1143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37" name="Text Box 1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532187" y="2762310"/>
            <a:ext cx="327334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Arial" charset="0"/>
              </a:rPr>
              <a:t>4</a:t>
            </a:r>
          </a:p>
        </p:txBody>
      </p:sp>
      <p:sp>
        <p:nvSpPr>
          <p:cNvPr id="38" name="Oval 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271588" y="48768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1</a:t>
            </a:r>
          </a:p>
        </p:txBody>
      </p:sp>
      <p:sp>
        <p:nvSpPr>
          <p:cNvPr id="39" name="Oval 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576388" y="57912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2</a:t>
            </a:r>
          </a:p>
        </p:txBody>
      </p:sp>
      <p:sp>
        <p:nvSpPr>
          <p:cNvPr id="40" name="Oval 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735263" y="48768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3</a:t>
            </a:r>
          </a:p>
        </p:txBody>
      </p:sp>
      <p:sp>
        <p:nvSpPr>
          <p:cNvPr id="41" name="Line 1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 flipV="1">
            <a:off x="1576388" y="52578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42" name="Text Box 1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185988" y="4992688"/>
            <a:ext cx="327334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1</a:t>
            </a:r>
          </a:p>
        </p:txBody>
      </p:sp>
      <p:sp>
        <p:nvSpPr>
          <p:cNvPr id="43" name="Rectangle 17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172200" y="54467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dirty="0" smtClean="0">
                <a:solidFill>
                  <a:srgbClr val="FF0000"/>
                </a:solidFill>
                <a:latin typeface="Arial" charset="0"/>
              </a:rPr>
              <a:t>7</a:t>
            </a:r>
            <a:endParaRPr lang="en-US" altLang="en-US" sz="2000" b="0" dirty="0">
              <a:latin typeface="Arial" charset="0"/>
            </a:endParaRPr>
          </a:p>
        </p:txBody>
      </p:sp>
      <p:sp>
        <p:nvSpPr>
          <p:cNvPr id="45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553200" y="54467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1</a:t>
            </a:r>
          </a:p>
        </p:txBody>
      </p:sp>
      <p:sp>
        <p:nvSpPr>
          <p:cNvPr id="47" name="Rectangle 2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934200" y="54467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dirty="0" smtClean="0">
                <a:latin typeface="Arial" charset="0"/>
              </a:rPr>
              <a:t>-1</a:t>
            </a:r>
            <a:endParaRPr lang="en-US" altLang="en-US" sz="2000" b="0" dirty="0">
              <a:latin typeface="Arial" charset="0"/>
            </a:endParaRPr>
          </a:p>
        </p:txBody>
      </p:sp>
      <p:sp>
        <p:nvSpPr>
          <p:cNvPr id="49" name="Rectangle 2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315200" y="54467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7</a:t>
            </a:r>
          </a:p>
        </p:txBody>
      </p:sp>
      <p:sp>
        <p:nvSpPr>
          <p:cNvPr id="51" name="Rectangle 2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696200" y="54467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7</a:t>
            </a:r>
          </a:p>
        </p:txBody>
      </p:sp>
      <p:sp>
        <p:nvSpPr>
          <p:cNvPr id="53" name="Rectangle 2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077200" y="54467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5</a:t>
            </a:r>
          </a:p>
        </p:txBody>
      </p:sp>
      <p:sp>
        <p:nvSpPr>
          <p:cNvPr id="55" name="Rectangle 2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458200" y="54467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dirty="0" smtClean="0">
                <a:solidFill>
                  <a:srgbClr val="FF0000"/>
                </a:solidFill>
                <a:latin typeface="Arial" charset="0"/>
              </a:rPr>
              <a:t>-6</a:t>
            </a:r>
            <a:endParaRPr lang="en-US" altLang="en-US" sz="2000" b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7" name="Text Box 32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624513" y="5446713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up</a:t>
            </a:r>
          </a:p>
        </p:txBody>
      </p:sp>
      <p:sp>
        <p:nvSpPr>
          <p:cNvPr id="59" name="Oval 7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541563" y="54864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4</a:t>
            </a:r>
          </a:p>
        </p:txBody>
      </p:sp>
      <p:sp>
        <p:nvSpPr>
          <p:cNvPr id="60" name="Oval 8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703363" y="54864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5</a:t>
            </a:r>
          </a:p>
        </p:txBody>
      </p:sp>
      <p:sp>
        <p:nvSpPr>
          <p:cNvPr id="61" name="Oval 9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405188" y="60198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Arial" charset="0"/>
              </a:rPr>
              <a:t>6</a:t>
            </a:r>
          </a:p>
        </p:txBody>
      </p:sp>
      <p:sp>
        <p:nvSpPr>
          <p:cNvPr id="62" name="Oval 10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084363" y="48768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7</a:t>
            </a:r>
          </a:p>
        </p:txBody>
      </p:sp>
      <p:sp>
        <p:nvSpPr>
          <p:cNvPr id="63" name="Line 1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970063" y="5181600"/>
            <a:ext cx="1905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64" name="Line 1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4465363" y="5181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65" name="Line 1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703363" y="5829300"/>
            <a:ext cx="1143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66" name="Text Box 18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508375" y="4895910"/>
            <a:ext cx="327334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Arial" charset="0"/>
              </a:rPr>
              <a:t>6</a:t>
            </a:r>
          </a:p>
        </p:txBody>
      </p:sp>
      <p:sp>
        <p:nvSpPr>
          <p:cNvPr id="67" name="Freeform 15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1576388" y="4495800"/>
            <a:ext cx="2736575" cy="400110"/>
          </a:xfrm>
          <a:custGeom>
            <a:avLst/>
            <a:gdLst>
              <a:gd name="T0" fmla="*/ 0 w 2392"/>
              <a:gd name="T1" fmla="*/ 2147483647 h 319"/>
              <a:gd name="T2" fmla="*/ 2147483647 w 2392"/>
              <a:gd name="T3" fmla="*/ 2147483647 h 319"/>
              <a:gd name="T4" fmla="*/ 2147483647 w 2392"/>
              <a:gd name="T5" fmla="*/ 2147483647 h 319"/>
              <a:gd name="T6" fmla="*/ 2147483647 w 2392"/>
              <a:gd name="T7" fmla="*/ 2147483647 h 319"/>
              <a:gd name="T8" fmla="*/ 2147483647 w 2392"/>
              <a:gd name="T9" fmla="*/ 2147483647 h 319"/>
              <a:gd name="T10" fmla="*/ 2147483647 w 2392"/>
              <a:gd name="T11" fmla="*/ 2147483647 h 319"/>
              <a:gd name="T12" fmla="*/ 2147483647 w 2392"/>
              <a:gd name="T13" fmla="*/ 2147483647 h 319"/>
              <a:gd name="T14" fmla="*/ 2147483647 w 2392"/>
              <a:gd name="T15" fmla="*/ 2147483647 h 319"/>
              <a:gd name="T16" fmla="*/ 2147483647 w 2392"/>
              <a:gd name="T17" fmla="*/ 2147483647 h 319"/>
              <a:gd name="T18" fmla="*/ 2147483647 w 2392"/>
              <a:gd name="T19" fmla="*/ 2147483647 h 319"/>
              <a:gd name="T20" fmla="*/ 2147483647 w 2392"/>
              <a:gd name="T21" fmla="*/ 2147483647 h 319"/>
              <a:gd name="T22" fmla="*/ 2147483647 w 2392"/>
              <a:gd name="T23" fmla="*/ 2147483647 h 319"/>
              <a:gd name="T24" fmla="*/ 2147483647 w 2392"/>
              <a:gd name="T25" fmla="*/ 2147483647 h 319"/>
              <a:gd name="T26" fmla="*/ 2147483647 w 2392"/>
              <a:gd name="T27" fmla="*/ 2147483647 h 319"/>
              <a:gd name="T28" fmla="*/ 2147483647 w 2392"/>
              <a:gd name="T29" fmla="*/ 2147483647 h 319"/>
              <a:gd name="T30" fmla="*/ 2147483647 w 2392"/>
              <a:gd name="T31" fmla="*/ 2147483647 h 3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392" h="319">
                <a:moveTo>
                  <a:pt x="0" y="311"/>
                </a:moveTo>
                <a:cubicBezTo>
                  <a:pt x="27" y="293"/>
                  <a:pt x="38" y="269"/>
                  <a:pt x="62" y="248"/>
                </a:cubicBezTo>
                <a:cubicBezTo>
                  <a:pt x="72" y="240"/>
                  <a:pt x="82" y="232"/>
                  <a:pt x="93" y="225"/>
                </a:cubicBezTo>
                <a:cubicBezTo>
                  <a:pt x="101" y="220"/>
                  <a:pt x="110" y="216"/>
                  <a:pt x="117" y="210"/>
                </a:cubicBezTo>
                <a:cubicBezTo>
                  <a:pt x="147" y="185"/>
                  <a:pt x="140" y="171"/>
                  <a:pt x="187" y="155"/>
                </a:cubicBezTo>
                <a:cubicBezTo>
                  <a:pt x="268" y="127"/>
                  <a:pt x="352" y="114"/>
                  <a:pt x="436" y="100"/>
                </a:cubicBezTo>
                <a:cubicBezTo>
                  <a:pt x="567" y="78"/>
                  <a:pt x="694" y="53"/>
                  <a:pt x="826" y="38"/>
                </a:cubicBezTo>
                <a:cubicBezTo>
                  <a:pt x="920" y="14"/>
                  <a:pt x="1018" y="12"/>
                  <a:pt x="1114" y="7"/>
                </a:cubicBezTo>
                <a:cubicBezTo>
                  <a:pt x="1334" y="11"/>
                  <a:pt x="1517" y="0"/>
                  <a:pt x="1722" y="30"/>
                </a:cubicBezTo>
                <a:cubicBezTo>
                  <a:pt x="1730" y="33"/>
                  <a:pt x="1737" y="36"/>
                  <a:pt x="1745" y="38"/>
                </a:cubicBezTo>
                <a:cubicBezTo>
                  <a:pt x="1763" y="42"/>
                  <a:pt x="1782" y="41"/>
                  <a:pt x="1800" y="46"/>
                </a:cubicBezTo>
                <a:cubicBezTo>
                  <a:pt x="1811" y="49"/>
                  <a:pt x="1820" y="58"/>
                  <a:pt x="1831" y="61"/>
                </a:cubicBezTo>
                <a:cubicBezTo>
                  <a:pt x="1849" y="66"/>
                  <a:pt x="1868" y="66"/>
                  <a:pt x="1886" y="69"/>
                </a:cubicBezTo>
                <a:cubicBezTo>
                  <a:pt x="1971" y="98"/>
                  <a:pt x="2052" y="138"/>
                  <a:pt x="2135" y="171"/>
                </a:cubicBezTo>
                <a:cubicBezTo>
                  <a:pt x="2203" y="198"/>
                  <a:pt x="2275" y="217"/>
                  <a:pt x="2338" y="256"/>
                </a:cubicBezTo>
                <a:cubicBezTo>
                  <a:pt x="2353" y="281"/>
                  <a:pt x="2372" y="298"/>
                  <a:pt x="2392" y="319"/>
                </a:cubicBezTo>
              </a:path>
            </a:pathLst>
          </a:custGeom>
          <a:noFill/>
          <a:ln w="34925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52" name="Text Box 31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80137" y="5029200"/>
            <a:ext cx="26655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charset="0"/>
              </a:rPr>
              <a:t>1   2   3  4  5 </a:t>
            </a:r>
            <a:r>
              <a:rPr lang="en-US" altLang="en-US" sz="2400" b="0" dirty="0" smtClean="0">
                <a:latin typeface="Arial" charset="0"/>
              </a:rPr>
              <a:t> </a:t>
            </a:r>
            <a:r>
              <a:rPr lang="en-US" altLang="en-US" sz="2400" b="0" dirty="0">
                <a:latin typeface="Arial" charset="0"/>
              </a:rPr>
              <a:t>6  </a:t>
            </a:r>
            <a:r>
              <a:rPr lang="en-US" altLang="en-US" sz="2400" b="0" dirty="0" smtClean="0">
                <a:latin typeface="Arial" charset="0"/>
              </a:rPr>
              <a:t> 7  </a:t>
            </a:r>
            <a:endParaRPr lang="en-US" altLang="en-US" sz="2400" b="0" dirty="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" name="Ink 13"/>
              <p14:cNvContentPartPr/>
              <p14:nvPr/>
            </p14:nvContentPartPr>
            <p14:xfrm>
              <a:off x="5479200" y="2154960"/>
              <a:ext cx="3479040" cy="37839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472720" y="2152080"/>
                <a:ext cx="3494520" cy="379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7023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/>
      <p:bldP spid="28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5" grpId="0" animBg="1"/>
      <p:bldP spid="57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Bad case? Now a Great case…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 Box 1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10200" y="1981200"/>
            <a:ext cx="14798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altLang="en-US" sz="2000" b="0" dirty="0" smtClean="0">
                <a:latin typeface="Arial" charset="0"/>
              </a:rPr>
              <a:t>(2,1</a:t>
            </a:r>
            <a:r>
              <a:rPr lang="en-US" altLang="en-US" sz="2000" b="0" dirty="0">
                <a:latin typeface="Arial" charset="0"/>
              </a:rPr>
              <a:t>)</a:t>
            </a:r>
          </a:p>
        </p:txBody>
      </p:sp>
      <p:sp>
        <p:nvSpPr>
          <p:cNvPr id="8" name="Text Box 2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13513" y="2750594"/>
            <a:ext cx="14798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altLang="en-US" sz="2000" b="0" dirty="0" smtClean="0">
                <a:latin typeface="Arial" charset="0"/>
              </a:rPr>
              <a:t>(3,2</a:t>
            </a:r>
            <a:r>
              <a:rPr lang="en-US" altLang="en-US" sz="2000" b="0" dirty="0">
                <a:latin typeface="Arial" charset="0"/>
              </a:rPr>
              <a:t>)</a:t>
            </a:r>
          </a:p>
        </p:txBody>
      </p:sp>
      <p:sp>
        <p:nvSpPr>
          <p:cNvPr id="9" name="Text Box 2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10200" y="3638490"/>
            <a:ext cx="17075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nion</a:t>
            </a:r>
            <a:r>
              <a:rPr lang="en-US" altLang="en-US" sz="2000" b="0" dirty="0" smtClean="0">
                <a:latin typeface="Arial" charset="0"/>
              </a:rPr>
              <a:t>(</a:t>
            </a:r>
            <a:r>
              <a:rPr lang="en-US" altLang="en-US" sz="2000" b="0" i="1" dirty="0" smtClean="0">
                <a:latin typeface="Arial" charset="0"/>
              </a:rPr>
              <a:t>n</a:t>
            </a:r>
            <a:r>
              <a:rPr lang="en-US" altLang="en-US" sz="2000" b="0" dirty="0" smtClean="0">
                <a:latin typeface="Arial" charset="0"/>
              </a:rPr>
              <a:t>,</a:t>
            </a:r>
            <a:r>
              <a:rPr lang="en-US" altLang="en-US" sz="2000" b="0" i="1" dirty="0" smtClean="0">
                <a:latin typeface="Arial" charset="0"/>
              </a:rPr>
              <a:t>n</a:t>
            </a:r>
            <a:r>
              <a:rPr lang="en-US" altLang="en-US" sz="2000" b="0" dirty="0" smtClean="0">
                <a:latin typeface="Arial" charset="0"/>
              </a:rPr>
              <a:t>-1</a:t>
            </a:r>
            <a:r>
              <a:rPr lang="en-US" altLang="en-US" sz="2000" b="0" dirty="0">
                <a:latin typeface="Arial" charset="0"/>
              </a:rPr>
              <a:t>)</a:t>
            </a:r>
          </a:p>
        </p:txBody>
      </p:sp>
      <p:sp>
        <p:nvSpPr>
          <p:cNvPr id="10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05915" y="3154362"/>
            <a:ext cx="25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Arial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0" dirty="0">
              <a:latin typeface="Arial" charset="0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10200" y="5181600"/>
            <a:ext cx="2876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altLang="en-US" sz="2000" b="0" dirty="0" smtClean="0">
                <a:latin typeface="Arial" charset="0"/>
              </a:rPr>
              <a:t>(1</a:t>
            </a:r>
            <a:r>
              <a:rPr lang="en-US" altLang="en-US" sz="2000" b="0" dirty="0">
                <a:latin typeface="Arial" charset="0"/>
              </a:rPr>
              <a:t>)   </a:t>
            </a:r>
            <a:r>
              <a:rPr lang="en-US" altLang="en-US" sz="2000" b="0" i="1" dirty="0" smtClean="0">
                <a:latin typeface="Arial" charset="0"/>
              </a:rPr>
              <a:t>constant here</a:t>
            </a:r>
            <a:endParaRPr lang="en-US" altLang="en-US" sz="2000" b="0" dirty="0">
              <a:latin typeface="Arial" charset="0"/>
            </a:endParaRPr>
          </a:p>
        </p:txBody>
      </p:sp>
      <p:sp>
        <p:nvSpPr>
          <p:cNvPr id="12" name="Oval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81200" y="20574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1</a:t>
            </a:r>
          </a:p>
        </p:txBody>
      </p:sp>
      <p:sp>
        <p:nvSpPr>
          <p:cNvPr id="13" name="Oval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20574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2</a:t>
            </a:r>
          </a:p>
        </p:txBody>
      </p:sp>
      <p:sp>
        <p:nvSpPr>
          <p:cNvPr id="14" name="Oval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52800" y="20574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3</a:t>
            </a:r>
          </a:p>
        </p:txBody>
      </p:sp>
      <p:sp>
        <p:nvSpPr>
          <p:cNvPr id="15" name="Oval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24400" y="20574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i="1">
                <a:latin typeface="Arial" charset="0"/>
              </a:rPr>
              <a:t>n</a:t>
            </a:r>
          </a:p>
        </p:txBody>
      </p:sp>
      <p:sp>
        <p:nvSpPr>
          <p:cNvPr id="16" name="Oval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09800" y="33528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1</a:t>
            </a:r>
          </a:p>
        </p:txBody>
      </p:sp>
      <p:sp>
        <p:nvSpPr>
          <p:cNvPr id="17" name="Oval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67000" y="28194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2</a:t>
            </a:r>
          </a:p>
        </p:txBody>
      </p:sp>
      <p:sp>
        <p:nvSpPr>
          <p:cNvPr id="18" name="Oval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2800" y="28194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3</a:t>
            </a:r>
          </a:p>
        </p:txBody>
      </p:sp>
      <p:sp>
        <p:nvSpPr>
          <p:cNvPr id="19" name="Oval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24400" y="28194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i="1">
                <a:latin typeface="Arial" charset="0"/>
              </a:rPr>
              <a:t>n</a:t>
            </a:r>
          </a:p>
        </p:txBody>
      </p:sp>
      <p:sp>
        <p:nvSpPr>
          <p:cNvPr id="20" name="Line 1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362200" y="3048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1" name="Oval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19400" y="41910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1</a:t>
            </a:r>
          </a:p>
        </p:txBody>
      </p:sp>
      <p:sp>
        <p:nvSpPr>
          <p:cNvPr id="22" name="Oval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76600" y="36576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2</a:t>
            </a:r>
          </a:p>
        </p:txBody>
      </p:sp>
      <p:sp>
        <p:nvSpPr>
          <p:cNvPr id="23" name="Oval 1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733800" y="41910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3</a:t>
            </a:r>
          </a:p>
        </p:txBody>
      </p:sp>
      <p:sp>
        <p:nvSpPr>
          <p:cNvPr id="24" name="Oval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724400" y="36576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i="1">
                <a:latin typeface="Arial" charset="0"/>
              </a:rPr>
              <a:t>n</a:t>
            </a:r>
          </a:p>
        </p:txBody>
      </p:sp>
      <p:sp>
        <p:nvSpPr>
          <p:cNvPr id="25" name="Text Box 1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86200" y="24384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Arial" charset="0"/>
              </a:rPr>
              <a:t>…</a:t>
            </a:r>
          </a:p>
        </p:txBody>
      </p:sp>
      <p:sp>
        <p:nvSpPr>
          <p:cNvPr id="26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886200" y="32766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Arial" charset="0"/>
              </a:rPr>
              <a:t>…</a:t>
            </a:r>
          </a:p>
        </p:txBody>
      </p:sp>
      <p:sp>
        <p:nvSpPr>
          <p:cNvPr id="27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3048000" y="3886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8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3581400" y="3886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9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19400" y="53340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1</a:t>
            </a:r>
          </a:p>
        </p:txBody>
      </p:sp>
      <p:sp>
        <p:nvSpPr>
          <p:cNvPr id="30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76600" y="48006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2</a:t>
            </a:r>
          </a:p>
        </p:txBody>
      </p:sp>
      <p:sp>
        <p:nvSpPr>
          <p:cNvPr id="31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657600" y="53340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3</a:t>
            </a:r>
          </a:p>
        </p:txBody>
      </p:sp>
      <p:sp>
        <p:nvSpPr>
          <p:cNvPr id="32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572000" y="53340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i="1">
                <a:latin typeface="Arial" charset="0"/>
              </a:rPr>
              <a:t>n</a:t>
            </a:r>
          </a:p>
        </p:txBody>
      </p:sp>
      <p:sp>
        <p:nvSpPr>
          <p:cNvPr id="33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2971800" y="5029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4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3505200" y="5029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5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3581400" y="48768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6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962400" y="50292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Arial" charset="0"/>
              </a:rPr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" name="Ink 2"/>
              <p14:cNvContentPartPr/>
              <p14:nvPr/>
            </p14:nvContentPartPr>
            <p14:xfrm>
              <a:off x="944280" y="2688840"/>
              <a:ext cx="3210840" cy="1846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37440" y="2681640"/>
                <a:ext cx="3224520" cy="18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5303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General analysis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Showing one worst-case example is now good is </a:t>
            </a:r>
            <a:r>
              <a:rPr lang="en-US" i="1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 proof that the worst-case has improved</a:t>
            </a:r>
          </a:p>
          <a:p>
            <a:endParaRPr lang="en-US" dirty="0"/>
          </a:p>
          <a:p>
            <a:r>
              <a:rPr lang="en-US" dirty="0" smtClean="0"/>
              <a:t>So let’s prove: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 smtClean="0">
                <a:solidFill>
                  <a:srgbClr val="FF0000"/>
                </a:solidFill>
              </a:rPr>
              <a:t> is still </a:t>
            </a:r>
            <a:r>
              <a:rPr lang="en-US" i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(1) </a:t>
            </a:r>
            <a:r>
              <a:rPr lang="en-US" dirty="0" smtClean="0"/>
              <a:t>– this is “obvious”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is </a:t>
            </a:r>
            <a:r>
              <a:rPr lang="en-US" dirty="0" smtClean="0">
                <a:solidFill>
                  <a:srgbClr val="FF0000"/>
                </a:solidFill>
              </a:rPr>
              <a:t>now </a:t>
            </a:r>
            <a:r>
              <a:rPr lang="en-US" i="1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3333FF"/>
                </a:solidFill>
              </a:rPr>
              <a:t>Claim: If we use union-by-size, an up-tree of height </a:t>
            </a:r>
            <a:r>
              <a:rPr lang="en-US" i="1" dirty="0" smtClean="0">
                <a:solidFill>
                  <a:srgbClr val="3333FF"/>
                </a:solidFill>
              </a:rPr>
              <a:t>h</a:t>
            </a:r>
            <a:r>
              <a:rPr lang="en-US" dirty="0" smtClean="0">
                <a:solidFill>
                  <a:srgbClr val="3333FF"/>
                </a:solidFill>
              </a:rPr>
              <a:t> has at least 2</a:t>
            </a:r>
            <a:r>
              <a:rPr lang="en-US" sz="2800" i="1" baseline="30000" dirty="0" smtClean="0">
                <a:solidFill>
                  <a:srgbClr val="3333FF"/>
                </a:solidFill>
              </a:rPr>
              <a:t>h</a:t>
            </a:r>
            <a:r>
              <a:rPr lang="en-US" dirty="0" smtClean="0">
                <a:solidFill>
                  <a:srgbClr val="3333FF"/>
                </a:solidFill>
              </a:rPr>
              <a:t> nodes</a:t>
            </a:r>
          </a:p>
          <a:p>
            <a:pPr lvl="1"/>
            <a:r>
              <a:rPr lang="en-US" dirty="0" smtClean="0"/>
              <a:t>Proof by induction on </a:t>
            </a:r>
            <a:r>
              <a:rPr lang="en-US" i="1" dirty="0" smtClean="0"/>
              <a:t>h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185120" y="4456800"/>
              <a:ext cx="6595560" cy="381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8280" y="4451400"/>
                <a:ext cx="6612840" cy="39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9353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Exponential number of nodes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33FF"/>
                </a:solidFill>
              </a:rPr>
              <a:t>P(</a:t>
            </a:r>
            <a:r>
              <a:rPr lang="en-US" i="1" dirty="0" smtClean="0">
                <a:solidFill>
                  <a:srgbClr val="3333FF"/>
                </a:solidFill>
              </a:rPr>
              <a:t>h</a:t>
            </a:r>
            <a:r>
              <a:rPr lang="en-US" dirty="0" smtClean="0">
                <a:solidFill>
                  <a:srgbClr val="3333FF"/>
                </a:solidFill>
              </a:rPr>
              <a:t>)= With union-by-size, up-tree </a:t>
            </a:r>
            <a:r>
              <a:rPr lang="en-US" dirty="0">
                <a:solidFill>
                  <a:srgbClr val="3333FF"/>
                </a:solidFill>
              </a:rPr>
              <a:t>of height </a:t>
            </a:r>
            <a:r>
              <a:rPr lang="en-US" i="1" dirty="0">
                <a:solidFill>
                  <a:srgbClr val="3333FF"/>
                </a:solidFill>
              </a:rPr>
              <a:t>h</a:t>
            </a:r>
            <a:r>
              <a:rPr lang="en-US" dirty="0">
                <a:solidFill>
                  <a:srgbClr val="3333FF"/>
                </a:solidFill>
              </a:rPr>
              <a:t> has at least 2</a:t>
            </a:r>
            <a:r>
              <a:rPr lang="en-US" sz="2800" i="1" baseline="30000" dirty="0">
                <a:solidFill>
                  <a:srgbClr val="3333FF"/>
                </a:solidFill>
              </a:rPr>
              <a:t>h</a:t>
            </a:r>
            <a:r>
              <a:rPr lang="en-US" dirty="0">
                <a:solidFill>
                  <a:srgbClr val="3333FF"/>
                </a:solidFill>
              </a:rPr>
              <a:t> nodes</a:t>
            </a:r>
          </a:p>
          <a:p>
            <a:pPr lvl="1"/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Proof </a:t>
            </a:r>
            <a:r>
              <a:rPr lang="en-US" dirty="0"/>
              <a:t>by induction on </a:t>
            </a:r>
            <a:r>
              <a:rPr lang="en-US" i="1" dirty="0"/>
              <a:t>h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Base case: </a:t>
            </a:r>
            <a:r>
              <a:rPr lang="en-US" i="1" dirty="0" smtClean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 = 0:</a:t>
            </a:r>
            <a:r>
              <a:rPr lang="en-US" dirty="0" smtClean="0"/>
              <a:t> The up-tree has 1 node and 2</a:t>
            </a:r>
            <a:r>
              <a:rPr lang="en-US" sz="2800" i="1" baseline="30000" dirty="0" smtClean="0"/>
              <a:t>0</a:t>
            </a:r>
            <a:r>
              <a:rPr lang="en-US" dirty="0" smtClean="0"/>
              <a:t>= 1</a:t>
            </a:r>
          </a:p>
          <a:p>
            <a:r>
              <a:rPr lang="en-US" dirty="0" smtClean="0"/>
              <a:t>Inductive case: Assume P(</a:t>
            </a:r>
            <a:r>
              <a:rPr lang="en-US" i="1" dirty="0"/>
              <a:t>h</a:t>
            </a:r>
            <a:r>
              <a:rPr lang="en-US" dirty="0" smtClean="0"/>
              <a:t>) and show P(</a:t>
            </a:r>
            <a:r>
              <a:rPr lang="en-US" i="1" dirty="0" smtClean="0"/>
              <a:t>h</a:t>
            </a:r>
            <a:r>
              <a:rPr lang="en-US" dirty="0" smtClean="0"/>
              <a:t>+1)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A height </a:t>
            </a:r>
            <a:r>
              <a:rPr lang="en-US" i="1" dirty="0" smtClean="0">
                <a:solidFill>
                  <a:srgbClr val="3333FF"/>
                </a:solidFill>
              </a:rPr>
              <a:t>h</a:t>
            </a:r>
            <a:r>
              <a:rPr lang="en-US" dirty="0" smtClean="0">
                <a:solidFill>
                  <a:srgbClr val="3333FF"/>
                </a:solidFill>
              </a:rPr>
              <a:t>+1 tree T has at least one height </a:t>
            </a:r>
            <a:r>
              <a:rPr lang="en-US" i="1" dirty="0" smtClean="0">
                <a:solidFill>
                  <a:srgbClr val="3333FF"/>
                </a:solidFill>
              </a:rPr>
              <a:t>h</a:t>
            </a:r>
            <a:r>
              <a:rPr lang="en-US" dirty="0" smtClean="0">
                <a:solidFill>
                  <a:srgbClr val="3333FF"/>
                </a:solidFill>
              </a:rPr>
              <a:t> child T1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T1 has at least </a:t>
            </a:r>
            <a:r>
              <a:rPr lang="en-US" dirty="0">
                <a:solidFill>
                  <a:srgbClr val="7030A0"/>
                </a:solidFill>
              </a:rPr>
              <a:t>2</a:t>
            </a:r>
            <a:r>
              <a:rPr lang="en-US" sz="2800" i="1" baseline="30000" dirty="0">
                <a:solidFill>
                  <a:srgbClr val="7030A0"/>
                </a:solidFill>
              </a:rPr>
              <a:t>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nodes by induction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And T has </a:t>
            </a:r>
            <a:r>
              <a:rPr lang="en-US" i="1" dirty="0" smtClean="0">
                <a:solidFill>
                  <a:srgbClr val="3333FF"/>
                </a:solidFill>
              </a:rPr>
              <a:t>at least</a:t>
            </a:r>
            <a:r>
              <a:rPr lang="en-US" dirty="0" smtClean="0">
                <a:solidFill>
                  <a:srgbClr val="3333FF"/>
                </a:solidFill>
              </a:rPr>
              <a:t> as many nodes not in T1 than in T1</a:t>
            </a:r>
          </a:p>
          <a:p>
            <a:pPr lvl="2"/>
            <a:r>
              <a:rPr lang="en-US" dirty="0" smtClean="0">
                <a:solidFill>
                  <a:srgbClr val="3333FF"/>
                </a:solidFill>
              </a:rPr>
              <a:t>Else union-by-size would have 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srgbClr val="3333FF"/>
                </a:solidFill>
              </a:rPr>
              <a:t>   had T point to T1, not T1 point to T (!!)</a:t>
            </a:r>
          </a:p>
          <a:p>
            <a:pPr lvl="1"/>
            <a:r>
              <a:rPr lang="en-US" dirty="0" smtClean="0"/>
              <a:t>So total number of nodes is </a:t>
            </a:r>
            <a:r>
              <a:rPr lang="en-US" i="1" dirty="0" smtClean="0"/>
              <a:t>at least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sz="2800" i="1" baseline="30000" dirty="0" smtClean="0">
                <a:solidFill>
                  <a:srgbClr val="FF0000"/>
                </a:solidFill>
              </a:rPr>
              <a:t>h </a:t>
            </a:r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sz="2800" i="1" baseline="30000" dirty="0">
                <a:solidFill>
                  <a:srgbClr val="FF0000"/>
                </a:solidFill>
              </a:rPr>
              <a:t>h</a:t>
            </a:r>
            <a:r>
              <a:rPr lang="en-US" i="1" baseline="30000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= 2</a:t>
            </a:r>
            <a:r>
              <a:rPr lang="en-US" sz="2800" i="1" baseline="30000" dirty="0" smtClean="0">
                <a:solidFill>
                  <a:srgbClr val="FF0000"/>
                </a:solidFill>
              </a:rPr>
              <a:t>h+1</a:t>
            </a:r>
            <a:r>
              <a:rPr lang="en-US" sz="100" dirty="0" smtClean="0"/>
              <a:t>.</a:t>
            </a:r>
            <a:endParaRPr lang="en-US" sz="1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934200" y="4495800"/>
            <a:ext cx="1828800" cy="1371600"/>
            <a:chOff x="6934200" y="4495800"/>
            <a:chExt cx="1828800" cy="1371600"/>
          </a:xfrm>
        </p:grpSpPr>
        <p:sp>
          <p:nvSpPr>
            <p:cNvPr id="7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010400" y="4876800"/>
              <a:ext cx="609600" cy="8382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chemeClr val="accent1"/>
                </a:solidFill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696200" y="5029200"/>
              <a:ext cx="609600" cy="8382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chemeClr val="accent1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7315200" y="4876800"/>
              <a:ext cx="685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7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437270" y="5207000"/>
              <a:ext cx="32573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i="1" dirty="0" smtClean="0">
                  <a:latin typeface="Arial" charset="0"/>
                </a:rPr>
                <a:t>h</a:t>
              </a:r>
              <a:endParaRPr lang="en-US" altLang="en-US" sz="1800" i="1" dirty="0">
                <a:latin typeface="Arial" charset="0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8534400" y="50292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8610600" y="5029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8534400" y="58674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8610600" y="5562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772400" y="5410200"/>
              <a:ext cx="48442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chemeClr val="accent6"/>
                  </a:solidFill>
                  <a:latin typeface="Arial" charset="0"/>
                </a:rPr>
                <a:t>T1</a:t>
              </a:r>
              <a:endParaRPr lang="en-US" altLang="en-US" sz="2000" baseline="-25000" dirty="0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934200" y="4495800"/>
              <a:ext cx="339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accent2"/>
                  </a:solidFill>
                  <a:latin typeface="Arial" charset="0"/>
                </a:rPr>
                <a:t>T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1776960" y="21960"/>
              <a:ext cx="7304040" cy="57128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71920" y="16200"/>
                <a:ext cx="7315920" cy="57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0507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omework 3 due in Friday</a:t>
            </a:r>
            <a:endParaRPr lang="en-US" dirty="0"/>
          </a:p>
          <a:p>
            <a:r>
              <a:rPr lang="en-US" dirty="0" smtClean="0"/>
              <a:t>Help sessions: Do we need them?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56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key idea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Intuition behind the proof: </a:t>
            </a:r>
            <a:r>
              <a:rPr lang="en-US" dirty="0" smtClean="0">
                <a:solidFill>
                  <a:srgbClr val="FF0000"/>
                </a:solidFill>
              </a:rPr>
              <a:t>No one child can have more than half the nodes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So, as usual, if number of nodes is exponential in height,</a:t>
            </a:r>
          </a:p>
          <a:p>
            <a:pPr marL="0" indent="0">
              <a:buNone/>
            </a:pPr>
            <a:r>
              <a:rPr lang="en-US" dirty="0" smtClean="0"/>
              <a:t>then height is logarithmic in number of nodes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i="1" dirty="0" smtClean="0">
                <a:solidFill>
                  <a:srgbClr val="FF0000"/>
                </a:solidFill>
              </a:rPr>
              <a:t> O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57600" y="2590800"/>
            <a:ext cx="609600" cy="838200"/>
          </a:xfrm>
          <a:prstGeom prst="triangl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1"/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43400" y="2743200"/>
            <a:ext cx="609600" cy="838200"/>
          </a:xfrm>
          <a:prstGeom prst="triangl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1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962400" y="25908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84470" y="2921000"/>
            <a:ext cx="325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 smtClean="0">
                <a:latin typeface="Arial" charset="0"/>
              </a:rPr>
              <a:t>h</a:t>
            </a:r>
            <a:endParaRPr lang="en-US" altLang="en-US" sz="1800" i="1" dirty="0">
              <a:latin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1816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2743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1816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2578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19600" y="3124200"/>
            <a:ext cx="4844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accent6"/>
                </a:solidFill>
                <a:latin typeface="Arial" charset="0"/>
              </a:rPr>
              <a:t>T1</a:t>
            </a:r>
            <a:endParaRPr lang="en-US" altLang="en-US" sz="2000" baseline="-250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81400" y="220980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Arial" charset="0"/>
              </a:rPr>
              <a:t>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1470240" y="4815000"/>
              <a:ext cx="4066200" cy="1663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64120" y="4806360"/>
                <a:ext cx="4082400" cy="18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5153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worst case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0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676400"/>
            <a:ext cx="230864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Arial" charset="0"/>
              </a:rPr>
              <a:t>n/2 </a:t>
            </a:r>
            <a:r>
              <a:rPr lang="en-US" altLang="en-US" sz="2000" b="0" dirty="0" smtClean="0">
                <a:latin typeface="Arial" charset="0"/>
              </a:rPr>
              <a:t>Unions-by-size</a:t>
            </a:r>
            <a:endParaRPr lang="en-US" altLang="en-US" sz="2000" b="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0" dirty="0" smtClean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 smtClean="0">
                <a:latin typeface="Arial" charset="0"/>
              </a:rPr>
              <a:t>n/4 Unions-by-size</a:t>
            </a:r>
            <a:endParaRPr lang="en-US" altLang="en-US" sz="2000" b="0" dirty="0">
              <a:latin typeface="Arial" charset="0"/>
            </a:endParaRPr>
          </a:p>
        </p:txBody>
      </p:sp>
      <p:sp>
        <p:nvSpPr>
          <p:cNvPr id="61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76400" y="22860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0">
              <a:solidFill>
                <a:schemeClr val="accent1"/>
              </a:solidFill>
            </a:endParaRPr>
          </a:p>
        </p:txBody>
      </p:sp>
      <p:sp>
        <p:nvSpPr>
          <p:cNvPr id="62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76400" y="27432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0">
              <a:solidFill>
                <a:schemeClr val="accent1"/>
              </a:solidFill>
            </a:endParaRPr>
          </a:p>
        </p:txBody>
      </p:sp>
      <p:sp>
        <p:nvSpPr>
          <p:cNvPr id="63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8288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64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22860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0">
              <a:solidFill>
                <a:schemeClr val="accent1"/>
              </a:solidFill>
            </a:endParaRPr>
          </a:p>
        </p:txBody>
      </p:sp>
      <p:sp>
        <p:nvSpPr>
          <p:cNvPr id="65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62200" y="27432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0">
              <a:solidFill>
                <a:schemeClr val="accent1"/>
              </a:solidFill>
            </a:endParaRPr>
          </a:p>
        </p:txBody>
      </p:sp>
      <p:sp>
        <p:nvSpPr>
          <p:cNvPr id="66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5146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67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1800" y="22860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0">
              <a:solidFill>
                <a:schemeClr val="accent1"/>
              </a:solidFill>
            </a:endParaRPr>
          </a:p>
        </p:txBody>
      </p:sp>
      <p:sp>
        <p:nvSpPr>
          <p:cNvPr id="68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27432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0">
              <a:solidFill>
                <a:schemeClr val="accent1"/>
              </a:solidFill>
            </a:endParaRPr>
          </a:p>
        </p:txBody>
      </p:sp>
      <p:sp>
        <p:nvSpPr>
          <p:cNvPr id="69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1242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70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657600" y="22860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0">
              <a:solidFill>
                <a:schemeClr val="accent1"/>
              </a:solidFill>
            </a:endParaRPr>
          </a:p>
        </p:txBody>
      </p:sp>
      <p:sp>
        <p:nvSpPr>
          <p:cNvPr id="71" name="Oval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57600" y="27432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0">
              <a:solidFill>
                <a:schemeClr val="accent1"/>
              </a:solidFill>
            </a:endParaRPr>
          </a:p>
        </p:txBody>
      </p:sp>
      <p:sp>
        <p:nvSpPr>
          <p:cNvPr id="72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38100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73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67200" y="22860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0">
              <a:solidFill>
                <a:schemeClr val="accent1"/>
              </a:solidFill>
            </a:endParaRPr>
          </a:p>
        </p:txBody>
      </p:sp>
      <p:sp>
        <p:nvSpPr>
          <p:cNvPr id="74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67200" y="27432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0">
              <a:solidFill>
                <a:schemeClr val="accent1"/>
              </a:solidFill>
            </a:endParaRPr>
          </a:p>
        </p:txBody>
      </p:sp>
      <p:sp>
        <p:nvSpPr>
          <p:cNvPr id="75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44196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76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53000" y="22860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77" name="Oval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53000" y="27432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78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51054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79" name="Oval 2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62600" y="22860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80" name="Oval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62600" y="27432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81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7150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82" name="Oval 2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248400" y="22860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83" name="Oval 2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248400" y="27432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84" name="Line 2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64008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85" name="Oval 2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752600" y="38100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86" name="Oval 2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447800" y="42672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87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1676400" y="4038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88" name="Oval 3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981200" y="42672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89" name="Oval 3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981200" y="47244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90" name="Line 3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1336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91" name="Line 3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1981200" y="4038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92" name="Oval 3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048000" y="38100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93" name="Oval 36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743200" y="42672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94" name="Line 37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2971800" y="4038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95" name="Oval 38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276600" y="42672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96" name="Oval 3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276600" y="47244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97" name="Line 40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4290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98" name="Line 4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3276600" y="4038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99" name="Oval 4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343400" y="38100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100" name="Oval 4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038600" y="42672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101" name="Line 44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4267200" y="4038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02" name="Oval 45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572000" y="42672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103" name="Oval 46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572000" y="47244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104" name="Line 47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47244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05" name="Line 48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 flipV="1">
            <a:off x="4572000" y="4038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06" name="Oval 49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638800" y="38100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107" name="Oval 50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334000" y="42672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108" name="Line 51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5562600" y="4038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09" name="Oval 52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867400" y="42672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110" name="Oval 53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867400" y="47244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111" name="Line 54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60198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12" name="Line 5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5867400" y="4038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377916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worst case (continued)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2325" y="1792288"/>
            <a:ext cx="4566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Arial" charset="0"/>
              </a:rPr>
              <a:t>After n/2 + n/4 + …+ 1 </a:t>
            </a:r>
            <a:r>
              <a:rPr lang="en-US" altLang="en-US" sz="2000" b="0" dirty="0" smtClean="0">
                <a:latin typeface="Arial" charset="0"/>
              </a:rPr>
              <a:t>Unions-by-size:</a:t>
            </a:r>
            <a:endParaRPr lang="en-US" altLang="en-US" sz="2000" b="0" dirty="0">
              <a:latin typeface="Arial" charset="0"/>
            </a:endParaRPr>
          </a:p>
        </p:txBody>
      </p:sp>
      <p:sp>
        <p:nvSpPr>
          <p:cNvPr id="8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71800" y="26670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9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31242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895600" y="2895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1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00400" y="31242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12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00400" y="35814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352800" y="3352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3200400" y="2895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5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8600" y="31242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16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33800" y="35814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17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962400" y="3352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8" name="Oval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7200" y="35814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19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67200" y="40386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4419600" y="3810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1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4267200" y="3352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2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3276600" y="28194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3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257800" y="31242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24" name="Oval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53000" y="35814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25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5181600" y="3352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6" name="Oval 2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86400" y="35814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27" name="Oval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486400" y="40386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28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638800" y="3810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9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 flipV="1">
            <a:off x="5486400" y="3352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0" name="Oval 2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324600" y="35814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31" name="Oval 2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019800" y="40386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32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6248400" y="3810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3" name="Oval 2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553200" y="40386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34" name="Oval 3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553200" y="4495800"/>
            <a:ext cx="3048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35" name="Line 3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7056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6" name="Line 32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 flipV="1">
            <a:off x="6553200" y="3810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7" name="Line 3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 flipV="1">
            <a:off x="5562600" y="32766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8" name="Line 3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3276600" y="2743200"/>
            <a:ext cx="2057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9" name="Text Box 3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391400" y="4800600"/>
            <a:ext cx="8485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 smtClean="0">
                <a:latin typeface="+mj-lt"/>
                <a:cs typeface="Courier New" panose="02070309020205020404" pitchFamily="49" charset="0"/>
              </a:rPr>
              <a:t>Worst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 smtClean="0">
                <a:latin typeface="+mj-lt"/>
                <a:cs typeface="Courier New" panose="02070309020205020404" pitchFamily="49" charset="0"/>
              </a:rPr>
              <a:t>find</a:t>
            </a:r>
            <a:endParaRPr lang="en-US" altLang="en-US" sz="2000" b="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0" name="Line 36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 flipV="1">
            <a:off x="6934200" y="48006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1" name="Text Box 37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62000" y="5105400"/>
            <a:ext cx="47099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 smtClean="0">
                <a:latin typeface="Arial" charset="0"/>
              </a:rPr>
              <a:t>Height grows by 1 a total of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dirty="0"/>
              <a:t> </a:t>
            </a:r>
            <a:r>
              <a:rPr lang="en-US" sz="2000" b="0" i="1" dirty="0">
                <a:latin typeface="+mj-lt"/>
              </a:rPr>
              <a:t>n</a:t>
            </a:r>
            <a:r>
              <a:rPr lang="en-US" altLang="en-US" sz="2000" b="0" dirty="0" smtClean="0">
                <a:latin typeface="Arial" charset="0"/>
              </a:rPr>
              <a:t> times</a:t>
            </a:r>
            <a:endParaRPr lang="en-US" altLang="en-US" sz="2000" b="0" dirty="0">
              <a:latin typeface="Arial" charset="0"/>
            </a:endParaRPr>
          </a:p>
        </p:txBody>
      </p:sp>
      <p:sp>
        <p:nvSpPr>
          <p:cNvPr id="42" name="Line 3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1628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3" name="Line 3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62800" y="4648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4" name="Line 40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391400" y="2438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5" name="Line 4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391400" y="3810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6" name="Text Box 42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086600" y="3352800"/>
            <a:ext cx="8531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dirty="0"/>
              <a:t> </a:t>
            </a:r>
            <a:r>
              <a:rPr lang="en-US" sz="2000" b="0" i="1" dirty="0">
                <a:latin typeface="+mj-lt"/>
              </a:rPr>
              <a:t>n</a:t>
            </a:r>
            <a:endParaRPr lang="en-US" altLang="en-US" sz="2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7160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What about union-by-height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could store the height of each root rather than size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Still guarantees logarithmic worst-case find</a:t>
            </a:r>
          </a:p>
          <a:p>
            <a:pPr lvl="1"/>
            <a:r>
              <a:rPr lang="en-US" dirty="0" smtClean="0"/>
              <a:t>Proof left as an exercise if interested</a:t>
            </a:r>
          </a:p>
          <a:p>
            <a:pPr lvl="1"/>
            <a:endParaRPr lang="en-US" dirty="0"/>
          </a:p>
          <a:p>
            <a:r>
              <a:rPr lang="en-US" dirty="0" smtClean="0"/>
              <a:t>But </a:t>
            </a:r>
            <a:r>
              <a:rPr lang="en-US" dirty="0" smtClean="0">
                <a:solidFill>
                  <a:srgbClr val="3333FF"/>
                </a:solidFill>
              </a:rPr>
              <a:t>does not work well with our next optimization</a:t>
            </a:r>
          </a:p>
          <a:p>
            <a:pPr lvl="1"/>
            <a:r>
              <a:rPr lang="en-US" dirty="0" smtClean="0"/>
              <a:t>Maintaining height becomes inefficient, but maintaining size still easy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48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key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Improve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union </a:t>
            </a:r>
            <a:r>
              <a:rPr lang="en-US" dirty="0" smtClean="0"/>
              <a:t>so it stays </a:t>
            </a:r>
            <a:r>
              <a:rPr lang="en-US" i="1" dirty="0" smtClean="0"/>
              <a:t>O(1) </a:t>
            </a:r>
            <a:r>
              <a:rPr lang="en-US" dirty="0" smtClean="0"/>
              <a:t>but makes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</a:p>
          <a:p>
            <a:pPr lvl="1" indent="-342900"/>
            <a:r>
              <a:rPr lang="en-US" dirty="0" smtClean="0"/>
              <a:t>So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/>
              <a:t>s and </a:t>
            </a:r>
            <a:r>
              <a:rPr lang="en-US" i="1" dirty="0"/>
              <a:t>n</a:t>
            </a:r>
            <a:r>
              <a:rPr lang="en-US" dirty="0"/>
              <a:t>-1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 smtClean="0"/>
              <a:t>s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m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/>
              <a:t> </a:t>
            </a:r>
            <a:r>
              <a:rPr lang="en-US" i="1" dirty="0" smtClean="0"/>
              <a:t>n + n</a:t>
            </a:r>
            <a:r>
              <a:rPr lang="en-US" dirty="0" smtClean="0"/>
              <a:t>)</a:t>
            </a:r>
          </a:p>
          <a:p>
            <a:pPr lvl="1" indent="-342900"/>
            <a:r>
              <a:rPr lang="en-US" i="1" dirty="0" smtClean="0"/>
              <a:t>Union-by-size: </a:t>
            </a:r>
            <a:r>
              <a:rPr lang="en-US" dirty="0" smtClean="0"/>
              <a:t>connect smaller tree to larger tree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Improve 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 </a:t>
            </a:r>
            <a:r>
              <a:rPr lang="en-US" dirty="0" smtClean="0">
                <a:solidFill>
                  <a:schemeClr val="accent2"/>
                </a:solidFill>
              </a:rPr>
              <a:t>so it becomes even faster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Make </a:t>
            </a:r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>
                <a:solidFill>
                  <a:srgbClr val="FF0000"/>
                </a:solidFill>
              </a:rPr>
              <a:t>s and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-1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>
                <a:solidFill>
                  <a:srgbClr val="FF0000"/>
                </a:solidFill>
              </a:rPr>
              <a:t>s </a:t>
            </a:r>
            <a:r>
              <a:rPr lang="en-US" b="1" i="1" dirty="0" smtClean="0">
                <a:solidFill>
                  <a:srgbClr val="FF0000"/>
                </a:solidFill>
              </a:rPr>
              <a:t>almost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m </a:t>
            </a:r>
            <a:r>
              <a:rPr lang="en-US" i="1" dirty="0" smtClean="0">
                <a:solidFill>
                  <a:srgbClr val="FF0000"/>
                </a:solidFill>
              </a:rPr>
              <a:t>+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i="1" dirty="0" smtClean="0">
                <a:solidFill>
                  <a:schemeClr val="accent2"/>
                </a:solidFill>
              </a:rPr>
              <a:t>Path-compression:</a:t>
            </a:r>
            <a:r>
              <a:rPr lang="en-US" dirty="0" smtClean="0">
                <a:solidFill>
                  <a:schemeClr val="accent2"/>
                </a:solidFill>
              </a:rPr>
              <a:t> connect directly to root during finds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53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r>
              <a:rPr lang="en-US" dirty="0" smtClean="0"/>
              <a:t>Simple idea: As part of a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 smtClean="0"/>
              <a:t>, change each encountered node’s parent to point directly to root</a:t>
            </a:r>
          </a:p>
          <a:p>
            <a:pPr lvl="1"/>
            <a:r>
              <a:rPr lang="en-US" dirty="0" smtClean="0"/>
              <a:t>Faster future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 smtClean="0"/>
              <a:t>s for everything on the path (and their descendants)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5037" y="32004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1</a:t>
            </a:r>
          </a:p>
        </p:txBody>
      </p:sp>
      <p:sp>
        <p:nvSpPr>
          <p:cNvPr id="8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9837" y="41148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2</a:t>
            </a:r>
          </a:p>
        </p:txBody>
      </p:sp>
      <p:sp>
        <p:nvSpPr>
          <p:cNvPr id="9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12556" y="5421796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3</a:t>
            </a:r>
          </a:p>
        </p:txBody>
      </p:sp>
      <p:sp>
        <p:nvSpPr>
          <p:cNvPr id="10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40386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4</a:t>
            </a:r>
          </a:p>
        </p:txBody>
      </p:sp>
      <p:sp>
        <p:nvSpPr>
          <p:cNvPr id="11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38862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Arial" charset="0"/>
              </a:rPr>
              <a:t>5</a:t>
            </a:r>
          </a:p>
        </p:txBody>
      </p:sp>
      <p:sp>
        <p:nvSpPr>
          <p:cNvPr id="12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19301" y="47244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6</a:t>
            </a:r>
          </a:p>
        </p:txBody>
      </p:sp>
      <p:sp>
        <p:nvSpPr>
          <p:cNvPr id="13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31242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7</a:t>
            </a:r>
          </a:p>
        </p:txBody>
      </p:sp>
      <p:sp>
        <p:nvSpPr>
          <p:cNvPr id="14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1239837" y="35814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15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2646362" y="3505200"/>
            <a:ext cx="173037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16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3048000" y="34290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17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286000" y="4267200"/>
            <a:ext cx="22860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18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919910" y="5092148"/>
            <a:ext cx="152400" cy="3296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20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68795" y="3547381"/>
            <a:ext cx="11128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altLang="en-US" sz="2000" b="0" dirty="0" smtClean="0">
                <a:latin typeface="Arial" charset="0"/>
              </a:rPr>
              <a:t>(3)</a:t>
            </a:r>
            <a:endParaRPr lang="en-US" altLang="en-US" sz="2000" b="0" dirty="0">
              <a:latin typeface="Arial" charset="0"/>
            </a:endParaRPr>
          </a:p>
        </p:txBody>
      </p:sp>
      <p:sp>
        <p:nvSpPr>
          <p:cNvPr id="21" name="Oval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95600" y="48006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8</a:t>
            </a:r>
          </a:p>
        </p:txBody>
      </p:sp>
      <p:sp>
        <p:nvSpPr>
          <p:cNvPr id="22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505200" y="48006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9</a:t>
            </a:r>
          </a:p>
        </p:txBody>
      </p:sp>
      <p:sp>
        <p:nvSpPr>
          <p:cNvPr id="23" name="Line 2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3124200" y="4419600"/>
            <a:ext cx="228600" cy="3677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3581400" y="4419600"/>
            <a:ext cx="114300" cy="3677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25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5421796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Arial" charset="0"/>
              </a:rPr>
              <a:t>10</a:t>
            </a:r>
          </a:p>
        </p:txBody>
      </p:sp>
      <p:sp>
        <p:nvSpPr>
          <p:cNvPr id="26" name="Line 2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2362200" y="5092148"/>
            <a:ext cx="190499" cy="3296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27" name="Right Arrow 26"/>
          <p:cNvSpPr/>
          <p:nvPr/>
        </p:nvSpPr>
        <p:spPr bwMode="auto">
          <a:xfrm>
            <a:off x="4191000" y="3962400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81600" y="29718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Arial" charset="0"/>
              </a:rPr>
              <a:t>1</a:t>
            </a:r>
          </a:p>
        </p:txBody>
      </p:sp>
      <p:sp>
        <p:nvSpPr>
          <p:cNvPr id="29" name="Oval 1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486400" y="38862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2</a:t>
            </a:r>
          </a:p>
        </p:txBody>
      </p:sp>
      <p:sp>
        <p:nvSpPr>
          <p:cNvPr id="30" name="Oval 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324600" y="38862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3</a:t>
            </a:r>
          </a:p>
        </p:txBody>
      </p:sp>
      <p:sp>
        <p:nvSpPr>
          <p:cNvPr id="31" name="Oval 1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153400" y="38862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4</a:t>
            </a:r>
          </a:p>
        </p:txBody>
      </p:sp>
      <p:sp>
        <p:nvSpPr>
          <p:cNvPr id="32" name="Oval 2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543800" y="38862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5</a:t>
            </a:r>
          </a:p>
        </p:txBody>
      </p:sp>
      <p:sp>
        <p:nvSpPr>
          <p:cNvPr id="33" name="Oval 2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934200" y="38862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6</a:t>
            </a:r>
          </a:p>
        </p:txBody>
      </p:sp>
      <p:sp>
        <p:nvSpPr>
          <p:cNvPr id="34" name="Oval 2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620000" y="29718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7</a:t>
            </a:r>
          </a:p>
        </p:txBody>
      </p:sp>
      <p:sp>
        <p:nvSpPr>
          <p:cNvPr id="35" name="Line 2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 flipV="1">
            <a:off x="5486400" y="33528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36" name="Line 2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7772400" y="3352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37" name="Line 2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8001000" y="3276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38" name="Line 2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162800" y="32766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39" name="Line 2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6553200" y="3200400"/>
            <a:ext cx="1066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40" name="Oval 3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772400" y="4656483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8</a:t>
            </a:r>
          </a:p>
        </p:txBody>
      </p:sp>
      <p:sp>
        <p:nvSpPr>
          <p:cNvPr id="41" name="Oval 3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458200" y="46482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9</a:t>
            </a:r>
          </a:p>
        </p:txBody>
      </p:sp>
      <p:sp>
        <p:nvSpPr>
          <p:cNvPr id="42" name="Line 3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8001000" y="42672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43" name="Line 3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8458200" y="42672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44" name="Oval 4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162800" y="46482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10</a:t>
            </a:r>
          </a:p>
        </p:txBody>
      </p:sp>
      <p:sp>
        <p:nvSpPr>
          <p:cNvPr id="45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7162800" y="42672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46" name="Oval 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269657" y="60960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dirty="0" smtClean="0">
                <a:latin typeface="Arial" charset="0"/>
              </a:rPr>
              <a:t>11</a:t>
            </a:r>
            <a:endParaRPr lang="en-US" altLang="en-US" sz="2000" b="0" dirty="0">
              <a:latin typeface="Arial" charset="0"/>
            </a:endParaRPr>
          </a:p>
        </p:txBody>
      </p:sp>
      <p:sp>
        <p:nvSpPr>
          <p:cNvPr id="47" name="Line 1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1577011" y="5766352"/>
            <a:ext cx="152400" cy="3296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48" name="Oval 2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019301" y="60960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dirty="0" smtClean="0">
                <a:latin typeface="Arial" charset="0"/>
              </a:rPr>
              <a:t>12</a:t>
            </a:r>
            <a:endParaRPr lang="en-US" altLang="en-US" sz="2000" b="0" dirty="0">
              <a:latin typeface="Arial" charset="0"/>
            </a:endParaRPr>
          </a:p>
        </p:txBody>
      </p:sp>
      <p:sp>
        <p:nvSpPr>
          <p:cNvPr id="49" name="Line 2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2019301" y="5766352"/>
            <a:ext cx="190499" cy="3296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50" name="Oval 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879756" y="4596848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dirty="0" smtClean="0">
                <a:latin typeface="Arial" charset="0"/>
              </a:rPr>
              <a:t>11</a:t>
            </a:r>
            <a:endParaRPr lang="en-US" altLang="en-US" sz="2000" b="0" dirty="0">
              <a:latin typeface="Arial" charset="0"/>
            </a:endParaRPr>
          </a:p>
        </p:txBody>
      </p:sp>
      <p:sp>
        <p:nvSpPr>
          <p:cNvPr id="51" name="Line 1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6187110" y="4204716"/>
            <a:ext cx="213690" cy="3921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52" name="Oval 2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629400" y="4596848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dirty="0" smtClean="0">
                <a:latin typeface="Arial" charset="0"/>
              </a:rPr>
              <a:t>12</a:t>
            </a:r>
            <a:endParaRPr lang="en-US" altLang="en-US" sz="2000" b="0" dirty="0">
              <a:latin typeface="Arial" charset="0"/>
            </a:endParaRPr>
          </a:p>
        </p:txBody>
      </p:sp>
      <p:sp>
        <p:nvSpPr>
          <p:cNvPr id="53" name="Line 2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6629400" y="4267200"/>
            <a:ext cx="190499" cy="3296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9" name="Ink 18"/>
              <p14:cNvContentPartPr/>
              <p14:nvPr/>
            </p14:nvContentPartPr>
            <p14:xfrm>
              <a:off x="1444320" y="3033360"/>
              <a:ext cx="6327360" cy="28962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438200" y="3027960"/>
                <a:ext cx="6338520" cy="291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8085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219200"/>
            <a:ext cx="4495800" cy="5486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// performs path compression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find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  // find root</a:t>
            </a:r>
            <a:endParaRPr lang="en-US" sz="2000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r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kern="0" baseline="0" dirty="0">
                <a:latin typeface="Courier New" pitchFamily="49" charset="0"/>
              </a:rPr>
              <a:t> </a:t>
            </a:r>
            <a:r>
              <a:rPr lang="en-US" sz="2000" kern="0" baseline="0" dirty="0" smtClean="0"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while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(up[r] &gt; 0)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r = up[r]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latin typeface="Courier New" pitchFamily="49" charset="0"/>
            </a:endParaRP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compress path</a:t>
            </a:r>
            <a:endParaRPr lang="en-US" sz="2000" kern="0" dirty="0" smtClean="0">
              <a:latin typeface="Courier New" pitchFamily="49" charset="0"/>
            </a:endParaRP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 </a:t>
            </a:r>
            <a:r>
              <a:rPr lang="en-US" sz="2000" kern="0" dirty="0" err="1" smtClean="0">
                <a:latin typeface="Courier New" pitchFamily="49" charset="0"/>
              </a:rPr>
              <a:t>i</a:t>
            </a:r>
            <a:r>
              <a:rPr lang="en-US" sz="2000" kern="0" dirty="0" smtClean="0">
                <a:latin typeface="Courier New" pitchFamily="49" charset="0"/>
              </a:rPr>
              <a:t>==r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   return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r;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old_parent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= </a:t>
            </a:r>
            <a:r>
              <a:rPr lang="en-US" sz="2000" kern="0" dirty="0" smtClean="0">
                <a:latin typeface="Courier New" pitchFamily="49" charset="0"/>
              </a:rPr>
              <a:t>up[</a:t>
            </a:r>
            <a:r>
              <a:rPr lang="en-US" sz="2000" kern="0" dirty="0" err="1" smtClean="0">
                <a:latin typeface="Courier New" pitchFamily="49" charset="0"/>
              </a:rPr>
              <a:t>i</a:t>
            </a:r>
            <a:r>
              <a:rPr lang="en-US" sz="2000" kern="0" dirty="0" smtClean="0">
                <a:latin typeface="Courier New" pitchFamily="49" charset="0"/>
              </a:rPr>
              <a:t>]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while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old_parent</a:t>
            </a:r>
            <a:r>
              <a:rPr lang="en-US" sz="2000" kern="0" dirty="0" smtClean="0">
                <a:latin typeface="Courier New" pitchFamily="49" charset="0"/>
              </a:rPr>
              <a:t> != r) {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up[</a:t>
            </a:r>
            <a:r>
              <a:rPr lang="en-US" sz="2000" kern="0" dirty="0" err="1" smtClean="0">
                <a:latin typeface="Courier New" pitchFamily="49" charset="0"/>
              </a:rPr>
              <a:t>i</a:t>
            </a:r>
            <a:r>
              <a:rPr lang="en-US" sz="2000" kern="0" dirty="0" smtClean="0">
                <a:latin typeface="Courier New" pitchFamily="49" charset="0"/>
              </a:rPr>
              <a:t>] = r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</a:rPr>
              <a:t>i</a:t>
            </a:r>
            <a:r>
              <a:rPr lang="en-US" sz="2000" kern="0" dirty="0" smtClean="0">
                <a:latin typeface="Courier New" pitchFamily="49" charset="0"/>
              </a:rPr>
              <a:t> = </a:t>
            </a:r>
            <a:r>
              <a:rPr lang="en-US" sz="2000" kern="0" dirty="0" err="1" smtClean="0">
                <a:latin typeface="Courier New" pitchFamily="49" charset="0"/>
              </a:rPr>
              <a:t>old_parent</a:t>
            </a:r>
            <a:r>
              <a:rPr lang="en-US" sz="2000" kern="0" dirty="0" smtClean="0">
                <a:latin typeface="Courier New" pitchFamily="49" charset="0"/>
              </a:rPr>
              <a:t>;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</a:rPr>
              <a:t>old_parent</a:t>
            </a:r>
            <a:r>
              <a:rPr lang="en-US" sz="2000" kern="0" dirty="0" smtClean="0">
                <a:latin typeface="Courier New" pitchFamily="49" charset="0"/>
              </a:rPr>
              <a:t> = up[</a:t>
            </a:r>
            <a:r>
              <a:rPr lang="en-US" sz="2000" kern="0" dirty="0" err="1" smtClean="0">
                <a:latin typeface="Courier New" pitchFamily="49" charset="0"/>
              </a:rPr>
              <a:t>i</a:t>
            </a:r>
            <a:r>
              <a:rPr lang="en-US" sz="2000" kern="0" dirty="0" smtClean="0">
                <a:latin typeface="Courier New" pitchFamily="49" charset="0"/>
              </a:rPr>
              <a:t>]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}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 return</a:t>
            </a:r>
            <a:r>
              <a:rPr lang="en-US" sz="2000" kern="0" dirty="0">
                <a:latin typeface="Courier New" pitchFamily="49" charset="0"/>
              </a:rPr>
              <a:t> r</a:t>
            </a:r>
            <a:r>
              <a:rPr lang="en-US" sz="2000" kern="0" dirty="0" smtClean="0">
                <a:latin typeface="Courier New" pitchFamily="49" charset="0"/>
              </a:rPr>
              <a:t>;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10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43699" y="2526196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3</a:t>
            </a:r>
          </a:p>
        </p:txBody>
      </p:sp>
      <p:sp>
        <p:nvSpPr>
          <p:cNvPr id="12" name="Oval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93343" y="9906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Arial" charset="0"/>
              </a:rPr>
              <a:t>5</a:t>
            </a:r>
          </a:p>
        </p:txBody>
      </p:sp>
      <p:sp>
        <p:nvSpPr>
          <p:cNvPr id="13" name="Oval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50444" y="18288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6</a:t>
            </a:r>
          </a:p>
        </p:txBody>
      </p:sp>
      <p:sp>
        <p:nvSpPr>
          <p:cNvPr id="14" name="Oval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98143" y="2286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7</a:t>
            </a:r>
          </a:p>
        </p:txBody>
      </p:sp>
      <p:sp>
        <p:nvSpPr>
          <p:cNvPr id="16" name="Line 1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7777505" y="609600"/>
            <a:ext cx="173037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18" name="Line 1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417143" y="1371600"/>
            <a:ext cx="22860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19" name="Line 1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7051053" y="2196548"/>
            <a:ext cx="152400" cy="3296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20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924800" y="3505200"/>
            <a:ext cx="11128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altLang="en-US" sz="2000" b="0" dirty="0" smtClean="0">
                <a:latin typeface="Arial" charset="0"/>
              </a:rPr>
              <a:t>(3)</a:t>
            </a:r>
            <a:endParaRPr lang="en-US" altLang="en-US" sz="2000" b="0" dirty="0">
              <a:latin typeface="Arial" charset="0"/>
            </a:endParaRPr>
          </a:p>
        </p:txBody>
      </p:sp>
      <p:sp>
        <p:nvSpPr>
          <p:cNvPr id="25" name="Oval 2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93343" y="2526196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Arial" charset="0"/>
              </a:rPr>
              <a:t>10</a:t>
            </a:r>
          </a:p>
        </p:txBody>
      </p:sp>
      <p:sp>
        <p:nvSpPr>
          <p:cNvPr id="26" name="Line 2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7493343" y="2196548"/>
            <a:ext cx="190499" cy="3296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27" name="Right Arrow 26"/>
          <p:cNvSpPr/>
          <p:nvPr/>
        </p:nvSpPr>
        <p:spPr bwMode="auto">
          <a:xfrm rot="5400000">
            <a:off x="7599943" y="3637543"/>
            <a:ext cx="521208" cy="28090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Oval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50444" y="5232952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3</a:t>
            </a:r>
          </a:p>
        </p:txBody>
      </p:sp>
      <p:sp>
        <p:nvSpPr>
          <p:cNvPr id="32" name="Oval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610600" y="5173317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5</a:t>
            </a:r>
          </a:p>
        </p:txBody>
      </p:sp>
      <p:sp>
        <p:nvSpPr>
          <p:cNvPr id="33" name="Oval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001000" y="5173317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6</a:t>
            </a:r>
          </a:p>
        </p:txBody>
      </p:sp>
      <p:sp>
        <p:nvSpPr>
          <p:cNvPr id="34" name="Oval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924800" y="4258917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7</a:t>
            </a:r>
          </a:p>
        </p:txBody>
      </p:sp>
      <p:sp>
        <p:nvSpPr>
          <p:cNvPr id="36" name="Line 2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8305800" y="4572000"/>
            <a:ext cx="533400" cy="609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38" name="Line 2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8153400" y="4648199"/>
            <a:ext cx="76200" cy="533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39" name="Line 2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7543800" y="4563717"/>
            <a:ext cx="457200" cy="6940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44" name="Oval 4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001000" y="59436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Arial" charset="0"/>
              </a:rPr>
              <a:t>10</a:t>
            </a:r>
          </a:p>
        </p:txBody>
      </p:sp>
      <p:sp>
        <p:nvSpPr>
          <p:cNvPr id="45" name="Line 4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8229600" y="556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46" name="Oval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00800" y="32004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dirty="0" smtClean="0">
                <a:latin typeface="Arial" charset="0"/>
              </a:rPr>
              <a:t>11</a:t>
            </a:r>
            <a:endParaRPr lang="en-US" altLang="en-US" sz="2000" b="0" dirty="0">
              <a:latin typeface="Arial" charset="0"/>
            </a:endParaRPr>
          </a:p>
        </p:txBody>
      </p:sp>
      <p:sp>
        <p:nvSpPr>
          <p:cNvPr id="47" name="Line 1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6708154" y="2870752"/>
            <a:ext cx="152400" cy="3296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48" name="Oval 2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50444" y="32004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dirty="0" smtClean="0">
                <a:latin typeface="Arial" charset="0"/>
              </a:rPr>
              <a:t>12</a:t>
            </a:r>
            <a:endParaRPr lang="en-US" altLang="en-US" sz="2000" b="0" dirty="0">
              <a:latin typeface="Arial" charset="0"/>
            </a:endParaRPr>
          </a:p>
        </p:txBody>
      </p:sp>
      <p:sp>
        <p:nvSpPr>
          <p:cNvPr id="49" name="Line 2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7150444" y="2870752"/>
            <a:ext cx="190499" cy="3296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50" name="Oval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705600" y="59436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dirty="0" smtClean="0">
                <a:latin typeface="Arial" charset="0"/>
              </a:rPr>
              <a:t>11</a:t>
            </a:r>
            <a:endParaRPr lang="en-US" altLang="en-US" sz="2000" b="0" dirty="0">
              <a:latin typeface="Arial" charset="0"/>
            </a:endParaRPr>
          </a:p>
        </p:txBody>
      </p:sp>
      <p:sp>
        <p:nvSpPr>
          <p:cNvPr id="51" name="Line 1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012954" y="5551468"/>
            <a:ext cx="213690" cy="3921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52" name="Oval 2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455244" y="59436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dirty="0" smtClean="0">
                <a:latin typeface="Arial" charset="0"/>
              </a:rPr>
              <a:t>12</a:t>
            </a:r>
            <a:endParaRPr lang="en-US" altLang="en-US" sz="2000" b="0" dirty="0">
              <a:latin typeface="Arial" charset="0"/>
            </a:endParaRPr>
          </a:p>
        </p:txBody>
      </p:sp>
      <p:sp>
        <p:nvSpPr>
          <p:cNvPr id="53" name="Line 2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7455244" y="5613952"/>
            <a:ext cx="190499" cy="3296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3" name="TextBox 2"/>
          <p:cNvSpPr txBox="1"/>
          <p:nvPr/>
        </p:nvSpPr>
        <p:spPr>
          <a:xfrm>
            <a:off x="4876800" y="1676400"/>
            <a:ext cx="65463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>
                <a:latin typeface="Courier New"/>
                <a:cs typeface="Courier New"/>
              </a:rPr>
              <a:t>i</a:t>
            </a:r>
            <a:r>
              <a:rPr lang="en-US" sz="1800" i="1" dirty="0" smtClean="0">
                <a:latin typeface="Courier New"/>
                <a:cs typeface="Courier New"/>
              </a:rPr>
              <a:t>=3</a:t>
            </a:r>
            <a:endParaRPr lang="en-US" sz="1800" i="1" dirty="0">
              <a:latin typeface="Courier New"/>
              <a:cs typeface="Courier New"/>
            </a:endParaRPr>
          </a:p>
          <a:p>
            <a:r>
              <a:rPr lang="en-US" sz="1800" i="1" dirty="0">
                <a:latin typeface="Courier New"/>
                <a:cs typeface="Courier New"/>
              </a:rPr>
              <a:t>r</a:t>
            </a:r>
            <a:r>
              <a:rPr lang="en-US" sz="1800" i="1" dirty="0" smtClean="0">
                <a:latin typeface="Courier New"/>
                <a:cs typeface="Courier New"/>
              </a:rPr>
              <a:t>=3</a:t>
            </a:r>
          </a:p>
          <a:p>
            <a:endParaRPr lang="en-US" sz="1800" i="1" dirty="0">
              <a:latin typeface="Courier New"/>
              <a:cs typeface="Courier New"/>
            </a:endParaRPr>
          </a:p>
          <a:p>
            <a:r>
              <a:rPr lang="en-US" sz="1800" i="1" dirty="0">
                <a:latin typeface="Courier New"/>
                <a:cs typeface="Courier New"/>
              </a:rPr>
              <a:t>r</a:t>
            </a:r>
            <a:r>
              <a:rPr lang="en-US" sz="1800" i="1" dirty="0" smtClean="0">
                <a:latin typeface="Courier New"/>
                <a:cs typeface="Courier New"/>
              </a:rPr>
              <a:t>=6</a:t>
            </a:r>
          </a:p>
          <a:p>
            <a:r>
              <a:rPr lang="en-US" sz="1800" i="1" dirty="0">
                <a:latin typeface="Courier New"/>
                <a:cs typeface="Courier New"/>
              </a:rPr>
              <a:t>r</a:t>
            </a:r>
            <a:r>
              <a:rPr lang="en-US" sz="1800" i="1" dirty="0" smtClean="0">
                <a:latin typeface="Courier New"/>
                <a:cs typeface="Courier New"/>
              </a:rPr>
              <a:t>=5</a:t>
            </a:r>
          </a:p>
          <a:p>
            <a:r>
              <a:rPr lang="en-US" sz="1800" i="1" dirty="0">
                <a:latin typeface="Courier New"/>
                <a:cs typeface="Courier New"/>
              </a:rPr>
              <a:t>r</a:t>
            </a:r>
            <a:r>
              <a:rPr lang="en-US" sz="1800" i="1" dirty="0" smtClean="0">
                <a:latin typeface="Courier New"/>
                <a:cs typeface="Courier New"/>
              </a:rPr>
              <a:t>=7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858670" y="3733800"/>
            <a:ext cx="1901335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>
                <a:latin typeface="Courier New"/>
                <a:cs typeface="Courier New"/>
              </a:rPr>
              <a:t>old_parent</a:t>
            </a:r>
            <a:r>
              <a:rPr lang="en-US" sz="1800" i="1" dirty="0" smtClean="0">
                <a:latin typeface="Courier New"/>
                <a:cs typeface="Courier New"/>
              </a:rPr>
              <a:t>=6</a:t>
            </a:r>
          </a:p>
          <a:p>
            <a:endParaRPr lang="en-US" sz="1800" i="1" dirty="0">
              <a:latin typeface="Courier New"/>
              <a:cs typeface="Courier New"/>
            </a:endParaRPr>
          </a:p>
          <a:p>
            <a:r>
              <a:rPr lang="en-US" sz="1800" i="1" dirty="0">
                <a:latin typeface="Courier New"/>
                <a:cs typeface="Courier New"/>
              </a:rPr>
              <a:t>u</a:t>
            </a:r>
            <a:r>
              <a:rPr lang="en-US" sz="1800" i="1" dirty="0" smtClean="0">
                <a:latin typeface="Courier New"/>
                <a:cs typeface="Courier New"/>
              </a:rPr>
              <a:t>p[3]=7</a:t>
            </a:r>
          </a:p>
          <a:p>
            <a:r>
              <a:rPr lang="en-US" sz="1800" i="1" dirty="0" err="1" smtClean="0">
                <a:latin typeface="Courier New"/>
                <a:cs typeface="Courier New"/>
              </a:rPr>
              <a:t>i</a:t>
            </a:r>
            <a:r>
              <a:rPr lang="en-US" sz="1800" i="1" dirty="0" smtClean="0">
                <a:latin typeface="Courier New"/>
                <a:cs typeface="Courier New"/>
              </a:rPr>
              <a:t>=6</a:t>
            </a:r>
          </a:p>
          <a:p>
            <a:r>
              <a:rPr lang="en-US" sz="1800" i="1" dirty="0" err="1" smtClean="0">
                <a:latin typeface="Courier New"/>
                <a:cs typeface="Courier New"/>
              </a:rPr>
              <a:t>old_parent</a:t>
            </a:r>
            <a:r>
              <a:rPr lang="en-US" sz="1800" i="1" dirty="0" smtClean="0">
                <a:latin typeface="Courier New"/>
                <a:cs typeface="Courier New"/>
              </a:rPr>
              <a:t>=5</a:t>
            </a:r>
          </a:p>
          <a:p>
            <a:endParaRPr lang="en-US" sz="1800" i="1" dirty="0">
              <a:latin typeface="Courier New"/>
              <a:cs typeface="Courier New"/>
            </a:endParaRPr>
          </a:p>
          <a:p>
            <a:r>
              <a:rPr lang="en-US" sz="1800" i="1" dirty="0">
                <a:latin typeface="Courier New"/>
                <a:cs typeface="Courier New"/>
              </a:rPr>
              <a:t>u</a:t>
            </a:r>
            <a:r>
              <a:rPr lang="en-US" sz="1800" i="1" dirty="0" smtClean="0">
                <a:latin typeface="Courier New"/>
                <a:cs typeface="Courier New"/>
              </a:rPr>
              <a:t>p[6]=7</a:t>
            </a:r>
          </a:p>
          <a:p>
            <a:r>
              <a:rPr lang="en-US" sz="1800" i="1" dirty="0" err="1" smtClean="0">
                <a:latin typeface="Courier New"/>
                <a:cs typeface="Courier New"/>
              </a:rPr>
              <a:t>i</a:t>
            </a:r>
            <a:r>
              <a:rPr lang="en-US" sz="1800" i="1" dirty="0" smtClean="0">
                <a:latin typeface="Courier New"/>
                <a:cs typeface="Courier New"/>
              </a:rPr>
              <a:t>=5</a:t>
            </a:r>
          </a:p>
          <a:p>
            <a:r>
              <a:rPr lang="en-US" sz="1800" i="1" dirty="0" err="1">
                <a:latin typeface="Courier New"/>
                <a:cs typeface="Courier New"/>
              </a:rPr>
              <a:t>o</a:t>
            </a:r>
            <a:r>
              <a:rPr lang="en-US" sz="1800" i="1" dirty="0" err="1" smtClean="0">
                <a:latin typeface="Courier New"/>
                <a:cs typeface="Courier New"/>
              </a:rPr>
              <a:t>ld_parent</a:t>
            </a:r>
            <a:r>
              <a:rPr lang="en-US" sz="1800" i="1" dirty="0" smtClean="0">
                <a:latin typeface="Courier New"/>
                <a:cs typeface="Courier New"/>
              </a:rPr>
              <a:t>=7</a:t>
            </a:r>
          </a:p>
          <a:p>
            <a:endParaRPr lang="en-US" sz="1800" i="1" dirty="0" smtClean="0">
              <a:latin typeface="Courier New"/>
              <a:cs typeface="Courier New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76800" y="1352490"/>
            <a:ext cx="1341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kern="0" dirty="0" smtClean="0">
                <a:solidFill>
                  <a:srgbClr val="7030A0"/>
                </a:solidFill>
                <a:latin typeface="Courier New" pitchFamily="49" charset="0"/>
              </a:rPr>
              <a:t>Example</a:t>
            </a:r>
            <a:endParaRPr lang="en-US" sz="200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/>
              <p14:cNvContentPartPr/>
              <p14:nvPr/>
            </p14:nvContentPartPr>
            <p14:xfrm>
              <a:off x="393840" y="378720"/>
              <a:ext cx="7819200" cy="4801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6640" y="372960"/>
                <a:ext cx="7832880" cy="481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8416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/>
      <p:bldP spid="25" grpId="0" animBg="1"/>
      <p:bldP spid="26" grpId="0" animBg="1"/>
      <p:bldP spid="27" grpId="0" animBg="1"/>
      <p:bldP spid="30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3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So, how fast is it?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 single worst-case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 </a:t>
            </a:r>
            <a:r>
              <a:rPr lang="en-US" dirty="0" smtClean="0">
                <a:solidFill>
                  <a:srgbClr val="FF0000"/>
                </a:solidFill>
              </a:rPr>
              <a:t>could be </a:t>
            </a:r>
            <a:r>
              <a:rPr lang="en-US" i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But only if we did a lot of worst-case unions beforehand</a:t>
            </a:r>
          </a:p>
          <a:p>
            <a:pPr lvl="1"/>
            <a:r>
              <a:rPr lang="en-US" dirty="0" smtClean="0"/>
              <a:t>And path compression will make future finds faster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Turns out the </a:t>
            </a:r>
            <a:r>
              <a:rPr lang="en-US" dirty="0" smtClean="0">
                <a:solidFill>
                  <a:srgbClr val="FF0000"/>
                </a:solidFill>
              </a:rPr>
              <a:t>amortized worst-case bound is much better than </a:t>
            </a:r>
            <a:r>
              <a:rPr lang="en-US" i="1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total </a:t>
            </a:r>
            <a:r>
              <a:rPr lang="en-US" dirty="0">
                <a:solidFill>
                  <a:srgbClr val="FF0000"/>
                </a:solidFill>
              </a:rPr>
              <a:t>for </a:t>
            </a:r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>
                <a:solidFill>
                  <a:srgbClr val="FF0000"/>
                </a:solidFill>
              </a:rPr>
              <a:t>s and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-1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>
                <a:solidFill>
                  <a:srgbClr val="FF0000"/>
                </a:solidFill>
              </a:rPr>
              <a:t>s is </a:t>
            </a:r>
            <a:r>
              <a:rPr lang="en-US" i="1" dirty="0">
                <a:solidFill>
                  <a:srgbClr val="FF0000"/>
                </a:solidFill>
              </a:rPr>
              <a:t>almost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 err="1">
                <a:solidFill>
                  <a:srgbClr val="FF0000"/>
                </a:solidFill>
              </a:rPr>
              <a:t>m+n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We won’t </a:t>
            </a:r>
            <a:r>
              <a:rPr lang="en-US" i="1" dirty="0" smtClean="0"/>
              <a:t>prove</a:t>
            </a:r>
            <a:r>
              <a:rPr lang="en-US" dirty="0" smtClean="0"/>
              <a:t> it – </a:t>
            </a:r>
            <a:r>
              <a:rPr lang="en-US" dirty="0" smtClean="0">
                <a:solidFill>
                  <a:srgbClr val="D60093"/>
                </a:solidFill>
              </a:rPr>
              <a:t>see text if curious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1026" name="Picture 2" descr="C:\Users\shapiro\AppData\Local\Microsoft\Windows\Temporary Internet Files\Content.IE5\EVIHS3PZ\Curious%20George%20Look%20Alik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384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3725" y="1473714"/>
            <a:ext cx="34515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-1 |  -1 |  -1 |  -1 |  -1  |  -1 | -1</a:t>
            </a:r>
          </a:p>
          <a:p>
            <a:r>
              <a:rPr lang="en-US" sz="2000" b="0" dirty="0" smtClean="0">
                <a:latin typeface="+mn-lt"/>
              </a:rPr>
              <a:t> 1    2      3     4     5      6    7</a:t>
            </a:r>
          </a:p>
        </p:txBody>
      </p:sp>
      <p:cxnSp>
        <p:nvCxnSpPr>
          <p:cNvPr id="9" name="Straight Connector 8"/>
          <p:cNvCxnSpPr>
            <a:stCxn id="7" idx="1"/>
            <a:endCxn id="7" idx="3"/>
          </p:cNvCxnSpPr>
          <p:nvPr/>
        </p:nvCxnSpPr>
        <p:spPr bwMode="auto">
          <a:xfrm>
            <a:off x="843725" y="1827657"/>
            <a:ext cx="345158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62000" y="2819400"/>
            <a:ext cx="13821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Union(3,4)</a:t>
            </a:r>
          </a:p>
          <a:p>
            <a:r>
              <a:rPr lang="en-US" sz="2000" b="0" dirty="0" smtClean="0">
                <a:latin typeface="+mn-lt"/>
              </a:rPr>
              <a:t>Union(7,3)</a:t>
            </a:r>
          </a:p>
          <a:p>
            <a:r>
              <a:rPr lang="en-US" sz="2000" b="0" dirty="0" smtClean="0">
                <a:latin typeface="+mn-lt"/>
              </a:rPr>
              <a:t>Union(2,6)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Union(1,5)</a:t>
            </a:r>
          </a:p>
          <a:p>
            <a:r>
              <a:rPr lang="en-US" sz="2000" b="0" dirty="0" smtClean="0">
                <a:latin typeface="+mn-lt"/>
              </a:rPr>
              <a:t>Union(1,2)</a:t>
            </a:r>
          </a:p>
          <a:p>
            <a:r>
              <a:rPr lang="en-US" sz="2000" b="0" dirty="0" smtClean="0">
                <a:latin typeface="+mn-lt"/>
              </a:rPr>
              <a:t>Union(1,3)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023280" y="773640"/>
              <a:ext cx="5390640" cy="2815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6440" y="768600"/>
                <a:ext cx="5403960" cy="28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8037360" y="5875920"/>
              <a:ext cx="5760" cy="15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32320" y="5870880"/>
                <a:ext cx="151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97200" y="1853640"/>
              <a:ext cx="8461440" cy="46332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880" y="1848240"/>
                <a:ext cx="8476200" cy="46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1626480" y="2523960"/>
              <a:ext cx="6960600" cy="42487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19640" y="2516040"/>
                <a:ext cx="6976440" cy="426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1864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3542083" cy="847417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6" idx="1"/>
            <a:endCxn id="6" idx="3"/>
          </p:cNvCxnSpPr>
          <p:nvPr/>
        </p:nvCxnSpPr>
        <p:spPr bwMode="auto">
          <a:xfrm>
            <a:off x="685800" y="1642909"/>
            <a:ext cx="354208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85800" y="2056341"/>
            <a:ext cx="131638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Union(3,4)</a:t>
            </a:r>
          </a:p>
          <a:p>
            <a:r>
              <a:rPr lang="en-US" sz="2000" b="0" dirty="0"/>
              <a:t>Union(7,3)</a:t>
            </a:r>
          </a:p>
          <a:p>
            <a:r>
              <a:rPr lang="en-US" sz="2000" b="0" dirty="0"/>
              <a:t>Union(2,6)</a:t>
            </a:r>
          </a:p>
          <a:p>
            <a:r>
              <a:rPr lang="en-US" sz="2000" b="0" dirty="0">
                <a:solidFill>
                  <a:srgbClr val="FF0000"/>
                </a:solidFill>
              </a:rPr>
              <a:t>Union(5,1</a:t>
            </a:r>
            <a:r>
              <a:rPr lang="en-US" sz="2000" b="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000" b="0" dirty="0" smtClean="0">
                <a:solidFill>
                  <a:srgbClr val="FF0000"/>
                </a:solidFill>
              </a:rPr>
              <a:t>Union(5,3)</a:t>
            </a:r>
            <a:endParaRPr lang="en-US" sz="2000" b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4097160" y="465840"/>
              <a:ext cx="4378680" cy="25938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1760" y="457200"/>
                <a:ext cx="4390200" cy="26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4066200" y="3400560"/>
              <a:ext cx="2783160" cy="2149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61160" y="3395880"/>
                <a:ext cx="2794320" cy="216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6413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Last lecture: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/>
              <a:t>D</a:t>
            </a:r>
            <a:r>
              <a:rPr lang="en-US" dirty="0" smtClean="0"/>
              <a:t>isjoint sets</a:t>
            </a:r>
            <a:endParaRPr lang="en-US" sz="1200" dirty="0" smtClean="0"/>
          </a:p>
          <a:p>
            <a:r>
              <a:rPr lang="en-US" dirty="0" smtClean="0"/>
              <a:t>The union-find ADT for disjoint sets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Today’s lecture: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Basic </a:t>
            </a:r>
            <a:r>
              <a:rPr lang="en-US" dirty="0"/>
              <a:t>implementation of the </a:t>
            </a:r>
            <a:r>
              <a:rPr lang="en-US" dirty="0" smtClean="0"/>
              <a:t>union-find ADT </a:t>
            </a:r>
            <a:r>
              <a:rPr lang="en-US" dirty="0"/>
              <a:t>with “up trees</a:t>
            </a:r>
            <a:r>
              <a:rPr lang="en-US" dirty="0" smtClean="0"/>
              <a:t>”</a:t>
            </a:r>
            <a:endParaRPr lang="en-US" sz="1200" dirty="0"/>
          </a:p>
          <a:p>
            <a:r>
              <a:rPr lang="en-US" dirty="0" smtClean="0"/>
              <a:t>Optimizations that make the implementation much faster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00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Union-Find ADT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an unchanging set 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n-US" dirty="0" smtClean="0"/>
              <a:t> an initial partition of a set</a:t>
            </a:r>
          </a:p>
          <a:p>
            <a:pPr lvl="1"/>
            <a:r>
              <a:rPr lang="en-US" dirty="0" smtClean="0"/>
              <a:t>Typically each item in its own subset: {a}, {b}, {c}, …</a:t>
            </a:r>
          </a:p>
          <a:p>
            <a:pPr lvl="1"/>
            <a:r>
              <a:rPr lang="en-US" dirty="0" smtClean="0"/>
              <a:t>Give each subset a “name” by choosing a </a:t>
            </a:r>
            <a:r>
              <a:rPr lang="en-US" i="1" dirty="0" smtClean="0"/>
              <a:t>representative element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Operation 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 smtClean="0"/>
              <a:t> takes an element of </a:t>
            </a:r>
            <a:r>
              <a:rPr lang="en-US" i="1" dirty="0" smtClean="0"/>
              <a:t>S</a:t>
            </a:r>
            <a:r>
              <a:rPr lang="en-US" dirty="0" smtClean="0"/>
              <a:t> and returns the representative element of the subset it is in</a:t>
            </a:r>
          </a:p>
          <a:p>
            <a:endParaRPr lang="en-US" dirty="0"/>
          </a:p>
          <a:p>
            <a:r>
              <a:rPr lang="en-US" dirty="0" smtClean="0"/>
              <a:t>Operation 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union </a:t>
            </a:r>
            <a:r>
              <a:rPr lang="en-US" dirty="0" smtClean="0"/>
              <a:t>takes two subsets and (permanently) makes one larger subset</a:t>
            </a:r>
          </a:p>
          <a:p>
            <a:pPr lvl="1"/>
            <a:r>
              <a:rPr lang="en-US" dirty="0" smtClean="0"/>
              <a:t>A different partition with one fewer set</a:t>
            </a:r>
          </a:p>
          <a:p>
            <a:pPr lvl="1"/>
            <a:r>
              <a:rPr lang="en-US" dirty="0"/>
              <a:t>Affects result of subsequent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/>
              <a:t> </a:t>
            </a:r>
            <a:r>
              <a:rPr lang="en-US" dirty="0" smtClean="0"/>
              <a:t>operations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Choice of representative element up to implementation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44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Implementation – our goal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an initial partition of </a:t>
            </a:r>
            <a:r>
              <a:rPr lang="en-US" i="1" dirty="0" smtClean="0"/>
              <a:t>n</a:t>
            </a:r>
            <a:r>
              <a:rPr lang="en-US" dirty="0" smtClean="0"/>
              <a:t> subsets</a:t>
            </a:r>
          </a:p>
          <a:p>
            <a:pPr lvl="1"/>
            <a:r>
              <a:rPr lang="en-US" dirty="0" smtClean="0"/>
              <a:t>Often 1-element sets, e.g., {1}, {2}, {3}, …, {</a:t>
            </a:r>
            <a:r>
              <a:rPr lang="en-US" i="1" dirty="0" smtClean="0"/>
              <a:t>n</a:t>
            </a:r>
            <a:r>
              <a:rPr lang="en-US" dirty="0" smtClean="0"/>
              <a:t>}</a:t>
            </a:r>
          </a:p>
          <a:p>
            <a:pPr lvl="1"/>
            <a:endParaRPr lang="en-US" dirty="0"/>
          </a:p>
          <a:p>
            <a:r>
              <a:rPr lang="en-US" dirty="0" smtClean="0"/>
              <a:t>May have </a:t>
            </a:r>
            <a:r>
              <a:rPr lang="en-US" i="1" dirty="0" smtClean="0">
                <a:solidFill>
                  <a:srgbClr val="FF0000"/>
                </a:solidFill>
              </a:rPr>
              <a:t>any number of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 smtClean="0"/>
              <a:t> operations </a:t>
            </a:r>
          </a:p>
          <a:p>
            <a:endParaRPr lang="en-US" dirty="0" smtClean="0"/>
          </a:p>
          <a:p>
            <a:r>
              <a:rPr lang="en-US" dirty="0" smtClean="0"/>
              <a:t>May have </a:t>
            </a:r>
            <a:r>
              <a:rPr lang="en-US" dirty="0" smtClean="0">
                <a:solidFill>
                  <a:srgbClr val="FF0000"/>
                </a:solidFill>
              </a:rPr>
              <a:t>up to 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-1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 smtClean="0"/>
              <a:t> operations in any order</a:t>
            </a:r>
          </a:p>
          <a:p>
            <a:pPr lvl="1"/>
            <a:r>
              <a:rPr lang="en-US" dirty="0" smtClean="0"/>
              <a:t>After </a:t>
            </a:r>
            <a:r>
              <a:rPr lang="en-US" i="1" dirty="0"/>
              <a:t>n</a:t>
            </a:r>
            <a:r>
              <a:rPr lang="en-US" dirty="0"/>
              <a:t>-1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/>
              <a:t> </a:t>
            </a:r>
            <a:r>
              <a:rPr lang="en-US" dirty="0" smtClean="0"/>
              <a:t>operations, every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 smtClean="0"/>
              <a:t> returns same </a:t>
            </a:r>
            <a:r>
              <a:rPr lang="en-US" dirty="0" smtClean="0">
                <a:solidFill>
                  <a:srgbClr val="FF0000"/>
                </a:solidFill>
              </a:rPr>
              <a:t>single</a:t>
            </a:r>
            <a:r>
              <a:rPr lang="en-US" dirty="0" smtClean="0"/>
              <a:t> set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01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Up-tree data structure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 with:</a:t>
            </a:r>
          </a:p>
          <a:p>
            <a:pPr lvl="1"/>
            <a:r>
              <a:rPr lang="en-US" dirty="0" smtClean="0"/>
              <a:t>No limit on branching factor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eferences from </a:t>
            </a:r>
            <a:r>
              <a:rPr lang="en-US" dirty="0" smtClean="0">
                <a:solidFill>
                  <a:srgbClr val="0000FF"/>
                </a:solidFill>
              </a:rPr>
              <a:t>children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parent</a:t>
            </a:r>
          </a:p>
          <a:p>
            <a:endParaRPr lang="en-US" sz="1000" dirty="0" smtClean="0"/>
          </a:p>
          <a:p>
            <a:r>
              <a:rPr lang="en-US" dirty="0" smtClean="0"/>
              <a:t>Start with </a:t>
            </a:r>
            <a:r>
              <a:rPr lang="en-US" i="1" dirty="0" smtClean="0"/>
              <a:t>forest</a:t>
            </a:r>
            <a:r>
              <a:rPr lang="en-US" dirty="0" smtClean="0"/>
              <a:t> of 1-node trees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Possible forest after several unions:</a:t>
            </a:r>
          </a:p>
          <a:p>
            <a:pPr lvl="1"/>
            <a:r>
              <a:rPr lang="en-US" dirty="0" smtClean="0"/>
              <a:t>Will use roots for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set names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828800" y="3352800"/>
            <a:ext cx="5638800" cy="381000"/>
            <a:chOff x="1828800" y="3352800"/>
            <a:chExt cx="5638800" cy="381000"/>
          </a:xfrm>
        </p:grpSpPr>
        <p:sp>
          <p:nvSpPr>
            <p:cNvPr id="7" name="Oval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828800" y="3352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1</a:t>
              </a:r>
            </a:p>
          </p:txBody>
        </p:sp>
        <p:sp>
          <p:nvSpPr>
            <p:cNvPr id="8" name="Oval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667000" y="3352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2</a:t>
              </a:r>
            </a:p>
          </p:txBody>
        </p:sp>
        <p:sp>
          <p:nvSpPr>
            <p:cNvPr id="9" name="Oval 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505200" y="3352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3</a:t>
              </a:r>
            </a:p>
          </p:txBody>
        </p:sp>
        <p:sp>
          <p:nvSpPr>
            <p:cNvPr id="10" name="Oval 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343400" y="3352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4</a:t>
              </a:r>
            </a:p>
          </p:txBody>
        </p:sp>
        <p:sp>
          <p:nvSpPr>
            <p:cNvPr id="11" name="Oval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352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5</a:t>
              </a:r>
            </a:p>
          </p:txBody>
        </p:sp>
        <p:sp>
          <p:nvSpPr>
            <p:cNvPr id="12" name="Oval 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96000" y="3352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6</a:t>
              </a:r>
            </a:p>
          </p:txBody>
        </p:sp>
        <p:sp>
          <p:nvSpPr>
            <p:cNvPr id="13" name="Oval 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10400" y="3352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7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267200" y="4343400"/>
            <a:ext cx="3505200" cy="2057400"/>
            <a:chOff x="4267200" y="4343400"/>
            <a:chExt cx="3505200" cy="2057400"/>
          </a:xfrm>
        </p:grpSpPr>
        <p:sp>
          <p:nvSpPr>
            <p:cNvPr id="14" name="Oval 1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67200" y="44196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1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572000" y="53340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2</a:t>
              </a:r>
            </a:p>
          </p:txBody>
        </p:sp>
        <p:sp>
          <p:nvSpPr>
            <p:cNvPr id="16" name="Oval 1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86400" y="44196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3</a:t>
              </a:r>
            </a:p>
          </p:txBody>
        </p:sp>
        <p:sp>
          <p:nvSpPr>
            <p:cNvPr id="17" name="Oval 1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15200" y="5257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4</a:t>
              </a:r>
            </a:p>
          </p:txBody>
        </p:sp>
        <p:sp>
          <p:nvSpPr>
            <p:cNvPr id="18" name="Oval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324600" y="5257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5</a:t>
              </a:r>
            </a:p>
          </p:txBody>
        </p:sp>
        <p:sp>
          <p:nvSpPr>
            <p:cNvPr id="19" name="Oval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19800" y="6019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6</a:t>
              </a:r>
            </a:p>
          </p:txBody>
        </p:sp>
        <p:sp>
          <p:nvSpPr>
            <p:cNvPr id="20" name="Oval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8000" y="43434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7</a:t>
              </a:r>
            </a:p>
          </p:txBody>
        </p:sp>
        <p:sp>
          <p:nvSpPr>
            <p:cNvPr id="21" name="Line 1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4572000" y="4800600"/>
              <a:ext cx="152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22" name="Line 19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6629400" y="4724400"/>
              <a:ext cx="304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23" name="Line 20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7162800" y="4724400"/>
              <a:ext cx="304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24" name="Line 21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6324600" y="5638800"/>
              <a:ext cx="152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/>
            </a:p>
          </p:txBody>
        </p:sp>
      </p:grpSp>
    </p:spTree>
    <p:extLst>
      <p:ext uri="{BB962C8B-B14F-4D97-AF65-F5344CB8AC3E}">
        <p14:creationId xmlns:p14="http://schemas.microsoft.com/office/powerpoint/2010/main" val="3372386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):</a:t>
            </a:r>
          </a:p>
          <a:p>
            <a:pPr lvl="1"/>
            <a:r>
              <a:rPr lang="en-US" i="1" dirty="0" smtClean="0"/>
              <a:t>Assume</a:t>
            </a:r>
            <a:r>
              <a:rPr lang="en-US" dirty="0" smtClean="0"/>
              <a:t> we have </a:t>
            </a:r>
            <a:r>
              <a:rPr lang="en-US" i="1" dirty="0" smtClean="0"/>
              <a:t>O</a:t>
            </a:r>
            <a:r>
              <a:rPr lang="en-US" dirty="0" smtClean="0"/>
              <a:t>(1) access to each node</a:t>
            </a:r>
          </a:p>
          <a:p>
            <a:pPr lvl="2"/>
            <a:r>
              <a:rPr lang="en-US" dirty="0" smtClean="0"/>
              <a:t>Will use an array where index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/>
              <a:t> holds node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+mj-lt"/>
                <a:cs typeface="Courier New" panose="02070309020205020404" pitchFamily="49" charset="0"/>
              </a:rPr>
              <a:t>Start at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 and follow parent pointers to root</a:t>
            </a:r>
          </a:p>
          <a:p>
            <a:pPr lvl="1"/>
            <a:r>
              <a:rPr lang="en-US" dirty="0" smtClean="0">
                <a:latin typeface="+mj-lt"/>
                <a:cs typeface="Courier New" panose="02070309020205020404" pitchFamily="49" charset="0"/>
              </a:rPr>
              <a:t>Return the root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52800" y="37338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1</a:t>
            </a:r>
          </a:p>
        </p:txBody>
      </p:sp>
      <p:sp>
        <p:nvSpPr>
          <p:cNvPr id="8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57600" y="46482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2</a:t>
            </a:r>
          </a:p>
        </p:txBody>
      </p:sp>
      <p:sp>
        <p:nvSpPr>
          <p:cNvPr id="9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3706812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3</a:t>
            </a:r>
          </a:p>
        </p:txBody>
      </p:sp>
      <p:sp>
        <p:nvSpPr>
          <p:cNvPr id="10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4621212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4</a:t>
            </a:r>
          </a:p>
        </p:txBody>
      </p:sp>
      <p:sp>
        <p:nvSpPr>
          <p:cNvPr id="11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48400" y="4621212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5</a:t>
            </a:r>
          </a:p>
        </p:txBody>
      </p:sp>
      <p:sp>
        <p:nvSpPr>
          <p:cNvPr id="12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67400" y="5535612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6</a:t>
            </a:r>
          </a:p>
        </p:txBody>
      </p:sp>
      <p:sp>
        <p:nvSpPr>
          <p:cNvPr id="13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05600" y="3706812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7</a:t>
            </a:r>
          </a:p>
        </p:txBody>
      </p:sp>
      <p:sp>
        <p:nvSpPr>
          <p:cNvPr id="14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3657600" y="41148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15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6553200" y="4087812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16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7086600" y="4087812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17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6172200" y="5002212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18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66800" y="4154457"/>
            <a:ext cx="11137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altLang="en-US" sz="2000" b="0" dirty="0" smtClean="0">
                <a:latin typeface="Arial" charset="0"/>
              </a:rPr>
              <a:t>(6)</a:t>
            </a:r>
            <a:endParaRPr lang="en-US" altLang="en-US" sz="2000" b="0" dirty="0">
              <a:latin typeface="Arial" charset="0"/>
            </a:endParaRPr>
          </a:p>
        </p:txBody>
      </p:sp>
      <p:sp>
        <p:nvSpPr>
          <p:cNvPr id="19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651500" y="4849812"/>
            <a:ext cx="444500" cy="762000"/>
          </a:xfrm>
          <a:custGeom>
            <a:avLst/>
            <a:gdLst>
              <a:gd name="T0" fmla="*/ 2147483647 w 280"/>
              <a:gd name="T1" fmla="*/ 2147483647 h 480"/>
              <a:gd name="T2" fmla="*/ 2147483647 w 280"/>
              <a:gd name="T3" fmla="*/ 2147483647 h 480"/>
              <a:gd name="T4" fmla="*/ 2147483647 w 280"/>
              <a:gd name="T5" fmla="*/ 0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0" h="480">
                <a:moveTo>
                  <a:pt x="40" y="480"/>
                </a:moveTo>
                <a:cubicBezTo>
                  <a:pt x="20" y="352"/>
                  <a:pt x="0" y="224"/>
                  <a:pt x="40" y="144"/>
                </a:cubicBezTo>
                <a:cubicBezTo>
                  <a:pt x="80" y="64"/>
                  <a:pt x="248" y="64"/>
                  <a:pt x="28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20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5943600" y="3859212"/>
            <a:ext cx="609600" cy="990600"/>
          </a:xfrm>
          <a:custGeom>
            <a:avLst/>
            <a:gdLst>
              <a:gd name="T0" fmla="*/ 2147483647 w 384"/>
              <a:gd name="T1" fmla="*/ 2147483647 h 624"/>
              <a:gd name="T2" fmla="*/ 2147483647 w 384"/>
              <a:gd name="T3" fmla="*/ 2147483647 h 624"/>
              <a:gd name="T4" fmla="*/ 2147483647 w 384"/>
              <a:gd name="T5" fmla="*/ 0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624">
                <a:moveTo>
                  <a:pt x="96" y="624"/>
                </a:moveTo>
                <a:cubicBezTo>
                  <a:pt x="48" y="460"/>
                  <a:pt x="0" y="296"/>
                  <a:pt x="48" y="192"/>
                </a:cubicBezTo>
                <a:cubicBezTo>
                  <a:pt x="96" y="88"/>
                  <a:pt x="240" y="44"/>
                  <a:pt x="38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21" name="Rectangle 20"/>
          <p:cNvSpPr/>
          <p:nvPr/>
        </p:nvSpPr>
        <p:spPr>
          <a:xfrm>
            <a:off x="2133600" y="4171890"/>
            <a:ext cx="548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altLang="en-US" sz="2000" b="0" dirty="0">
                <a:latin typeface="Arial" charset="0"/>
              </a:rPr>
              <a:t>= 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/>
              <p14:cNvContentPartPr/>
              <p14:nvPr/>
            </p14:nvContentPartPr>
            <p14:xfrm>
              <a:off x="5747400" y="5436000"/>
              <a:ext cx="693360" cy="7945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40920" y="5428800"/>
                <a:ext cx="705240" cy="80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8009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 smtClean="0"/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dirty="0" smtClean="0"/>
              <a:t>):</a:t>
            </a:r>
            <a:endParaRPr lang="en-US" dirty="0"/>
          </a:p>
          <a:p>
            <a:pPr lvl="1"/>
            <a:r>
              <a:rPr lang="en-US" dirty="0" smtClean="0"/>
              <a:t>Assume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>
                <a:cs typeface="Courier New" panose="02070309020205020404" pitchFamily="49" charset="0"/>
              </a:rPr>
              <a:t> and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>
                <a:cs typeface="Courier New" panose="02070309020205020404" pitchFamily="49" charset="0"/>
              </a:rPr>
              <a:t> are roots</a:t>
            </a:r>
            <a:endParaRPr lang="en-US" dirty="0"/>
          </a:p>
          <a:p>
            <a:pPr lvl="2"/>
            <a:r>
              <a:rPr lang="en-US" dirty="0" smtClean="0"/>
              <a:t>Else </a:t>
            </a:r>
            <a:r>
              <a:rPr lang="en-US" b="1" dirty="0" smtClean="0">
                <a:latin typeface="Courier New"/>
                <a:cs typeface="Courier New"/>
              </a:rPr>
              <a:t>find</a:t>
            </a:r>
            <a:r>
              <a:rPr lang="en-US" dirty="0" smtClean="0"/>
              <a:t> the roots of their trees</a:t>
            </a:r>
          </a:p>
          <a:p>
            <a:pPr lvl="1"/>
            <a:r>
              <a:rPr lang="en-US" dirty="0" smtClean="0"/>
              <a:t>Assume distinct trees (else do nothing)</a:t>
            </a:r>
          </a:p>
          <a:p>
            <a:pPr lvl="1"/>
            <a:r>
              <a:rPr lang="en-US" dirty="0" smtClean="0"/>
              <a:t>Change root of one to have parent be the root of the other</a:t>
            </a:r>
          </a:p>
          <a:p>
            <a:pPr lvl="2"/>
            <a:r>
              <a:rPr lang="en-US" dirty="0" smtClean="0"/>
              <a:t>Notice no limit on branching factor</a:t>
            </a:r>
          </a:p>
          <a:p>
            <a:pPr lvl="1"/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95600" y="41148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1</a:t>
            </a:r>
          </a:p>
        </p:txBody>
      </p:sp>
      <p:sp>
        <p:nvSpPr>
          <p:cNvPr id="8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0400" y="50292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2</a:t>
            </a:r>
          </a:p>
        </p:txBody>
      </p:sp>
      <p:sp>
        <p:nvSpPr>
          <p:cNvPr id="9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41148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3</a:t>
            </a:r>
          </a:p>
        </p:txBody>
      </p:sp>
      <p:sp>
        <p:nvSpPr>
          <p:cNvPr id="10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0" y="50292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4</a:t>
            </a:r>
          </a:p>
        </p:txBody>
      </p:sp>
      <p:sp>
        <p:nvSpPr>
          <p:cNvPr id="11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67400" y="50292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5</a:t>
            </a:r>
          </a:p>
        </p:txBody>
      </p:sp>
      <p:sp>
        <p:nvSpPr>
          <p:cNvPr id="12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86400" y="59436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6</a:t>
            </a:r>
          </a:p>
        </p:txBody>
      </p:sp>
      <p:sp>
        <p:nvSpPr>
          <p:cNvPr id="13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24600" y="4114800"/>
            <a:ext cx="457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charset="0"/>
              </a:rPr>
              <a:t>7</a:t>
            </a:r>
          </a:p>
        </p:txBody>
      </p:sp>
      <p:sp>
        <p:nvSpPr>
          <p:cNvPr id="14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3200400" y="44958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5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6172200" y="44958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6705600" y="44958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7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791200" y="5410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8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3200400" y="3632201"/>
            <a:ext cx="3232150" cy="482600"/>
          </a:xfrm>
          <a:custGeom>
            <a:avLst/>
            <a:gdLst>
              <a:gd name="T0" fmla="*/ 0 w 2392"/>
              <a:gd name="T1" fmla="*/ 2147483647 h 319"/>
              <a:gd name="T2" fmla="*/ 2147483647 w 2392"/>
              <a:gd name="T3" fmla="*/ 2147483647 h 319"/>
              <a:gd name="T4" fmla="*/ 2147483647 w 2392"/>
              <a:gd name="T5" fmla="*/ 2147483647 h 319"/>
              <a:gd name="T6" fmla="*/ 2147483647 w 2392"/>
              <a:gd name="T7" fmla="*/ 2147483647 h 319"/>
              <a:gd name="T8" fmla="*/ 2147483647 w 2392"/>
              <a:gd name="T9" fmla="*/ 2147483647 h 319"/>
              <a:gd name="T10" fmla="*/ 2147483647 w 2392"/>
              <a:gd name="T11" fmla="*/ 2147483647 h 319"/>
              <a:gd name="T12" fmla="*/ 2147483647 w 2392"/>
              <a:gd name="T13" fmla="*/ 2147483647 h 319"/>
              <a:gd name="T14" fmla="*/ 2147483647 w 2392"/>
              <a:gd name="T15" fmla="*/ 2147483647 h 319"/>
              <a:gd name="T16" fmla="*/ 2147483647 w 2392"/>
              <a:gd name="T17" fmla="*/ 2147483647 h 319"/>
              <a:gd name="T18" fmla="*/ 2147483647 w 2392"/>
              <a:gd name="T19" fmla="*/ 2147483647 h 319"/>
              <a:gd name="T20" fmla="*/ 2147483647 w 2392"/>
              <a:gd name="T21" fmla="*/ 2147483647 h 319"/>
              <a:gd name="T22" fmla="*/ 2147483647 w 2392"/>
              <a:gd name="T23" fmla="*/ 2147483647 h 319"/>
              <a:gd name="T24" fmla="*/ 2147483647 w 2392"/>
              <a:gd name="T25" fmla="*/ 2147483647 h 319"/>
              <a:gd name="T26" fmla="*/ 2147483647 w 2392"/>
              <a:gd name="T27" fmla="*/ 2147483647 h 319"/>
              <a:gd name="T28" fmla="*/ 2147483647 w 2392"/>
              <a:gd name="T29" fmla="*/ 2147483647 h 319"/>
              <a:gd name="T30" fmla="*/ 2147483647 w 2392"/>
              <a:gd name="T31" fmla="*/ 2147483647 h 3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392" h="319">
                <a:moveTo>
                  <a:pt x="0" y="311"/>
                </a:moveTo>
                <a:cubicBezTo>
                  <a:pt x="27" y="293"/>
                  <a:pt x="38" y="269"/>
                  <a:pt x="62" y="248"/>
                </a:cubicBezTo>
                <a:cubicBezTo>
                  <a:pt x="72" y="240"/>
                  <a:pt x="82" y="232"/>
                  <a:pt x="93" y="225"/>
                </a:cubicBezTo>
                <a:cubicBezTo>
                  <a:pt x="101" y="220"/>
                  <a:pt x="110" y="216"/>
                  <a:pt x="117" y="210"/>
                </a:cubicBezTo>
                <a:cubicBezTo>
                  <a:pt x="147" y="185"/>
                  <a:pt x="140" y="171"/>
                  <a:pt x="187" y="155"/>
                </a:cubicBezTo>
                <a:cubicBezTo>
                  <a:pt x="268" y="127"/>
                  <a:pt x="352" y="114"/>
                  <a:pt x="436" y="100"/>
                </a:cubicBezTo>
                <a:cubicBezTo>
                  <a:pt x="567" y="78"/>
                  <a:pt x="694" y="53"/>
                  <a:pt x="826" y="38"/>
                </a:cubicBezTo>
                <a:cubicBezTo>
                  <a:pt x="920" y="14"/>
                  <a:pt x="1018" y="12"/>
                  <a:pt x="1114" y="7"/>
                </a:cubicBezTo>
                <a:cubicBezTo>
                  <a:pt x="1334" y="11"/>
                  <a:pt x="1517" y="0"/>
                  <a:pt x="1722" y="30"/>
                </a:cubicBezTo>
                <a:cubicBezTo>
                  <a:pt x="1730" y="33"/>
                  <a:pt x="1737" y="36"/>
                  <a:pt x="1745" y="38"/>
                </a:cubicBezTo>
                <a:cubicBezTo>
                  <a:pt x="1763" y="42"/>
                  <a:pt x="1782" y="41"/>
                  <a:pt x="1800" y="46"/>
                </a:cubicBezTo>
                <a:cubicBezTo>
                  <a:pt x="1811" y="49"/>
                  <a:pt x="1820" y="58"/>
                  <a:pt x="1831" y="61"/>
                </a:cubicBezTo>
                <a:cubicBezTo>
                  <a:pt x="1849" y="66"/>
                  <a:pt x="1868" y="66"/>
                  <a:pt x="1886" y="69"/>
                </a:cubicBezTo>
                <a:cubicBezTo>
                  <a:pt x="1971" y="98"/>
                  <a:pt x="2052" y="138"/>
                  <a:pt x="2135" y="171"/>
                </a:cubicBezTo>
                <a:cubicBezTo>
                  <a:pt x="2203" y="198"/>
                  <a:pt x="2275" y="217"/>
                  <a:pt x="2338" y="256"/>
                </a:cubicBezTo>
                <a:cubicBezTo>
                  <a:pt x="2353" y="281"/>
                  <a:pt x="2372" y="298"/>
                  <a:pt x="2392" y="3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9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38200" y="4629090"/>
            <a:ext cx="14798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altLang="en-US" sz="2000" b="0" dirty="0" smtClean="0">
                <a:latin typeface="Arial" charset="0"/>
              </a:rPr>
              <a:t>(1,7</a:t>
            </a:r>
            <a:r>
              <a:rPr lang="en-US" altLang="en-US" sz="2000" b="0" dirty="0"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735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r>
              <a:rPr lang="en-US" dirty="0" smtClean="0"/>
              <a:t>If set elements are contiguous numbers (e.g., 1,2,…,</a:t>
            </a:r>
            <a:r>
              <a:rPr lang="en-US" i="1" dirty="0" smtClean="0"/>
              <a:t>n</a:t>
            </a:r>
            <a:r>
              <a:rPr lang="en-US" dirty="0" smtClean="0"/>
              <a:t>), use an array of length </a:t>
            </a:r>
            <a:r>
              <a:rPr lang="en-US" i="1" dirty="0" smtClean="0"/>
              <a:t>n </a:t>
            </a:r>
            <a:r>
              <a:rPr lang="en-US" dirty="0" smtClean="0"/>
              <a:t>called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endParaRPr lang="en-US" b="1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Starting at index 1 on slides</a:t>
            </a:r>
          </a:p>
          <a:p>
            <a:pPr lvl="1"/>
            <a:r>
              <a:rPr lang="en-US" dirty="0" smtClean="0"/>
              <a:t>Put in array index of parent, with 0 (or -1, etc.) for a root</a:t>
            </a:r>
          </a:p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set elements are not contiguous numbers, could have a separate dictionary to map elements (keys) to numbers (values)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553200"/>
            <a:ext cx="1905000" cy="457200"/>
          </a:xfrm>
        </p:spPr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895600" y="6553200"/>
            <a:ext cx="3429000" cy="457200"/>
          </a:xfrm>
        </p:spPr>
        <p:txBody>
          <a:bodyPr/>
          <a:lstStyle/>
          <a:p>
            <a:r>
              <a:rPr lang="en-US" dirty="0" smtClean="0"/>
              <a:t>CSE373: Data Structures &amp; Algorithms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600200" y="3962400"/>
            <a:ext cx="7239000" cy="1752600"/>
            <a:chOff x="1600200" y="3962400"/>
            <a:chExt cx="7239000" cy="1752600"/>
          </a:xfrm>
        </p:grpSpPr>
        <p:sp>
          <p:nvSpPr>
            <p:cNvPr id="7" name="Oval 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600200" y="4114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1</a:t>
              </a:r>
            </a:p>
          </p:txBody>
        </p:sp>
        <p:sp>
          <p:nvSpPr>
            <p:cNvPr id="8" name="Oval 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05000" y="49530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2</a:t>
              </a:r>
            </a:p>
          </p:txBody>
        </p:sp>
        <p:sp>
          <p:nvSpPr>
            <p:cNvPr id="9" name="Oval 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819400" y="4114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3</a:t>
              </a:r>
            </a:p>
          </p:txBody>
        </p:sp>
        <p:sp>
          <p:nvSpPr>
            <p:cNvPr id="10" name="Oval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648200" y="48006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4</a:t>
              </a:r>
            </a:p>
          </p:txBody>
        </p:sp>
        <p:sp>
          <p:nvSpPr>
            <p:cNvPr id="11" name="Oval 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810000" y="48006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5</a:t>
              </a:r>
            </a:p>
          </p:txBody>
        </p:sp>
        <p:sp>
          <p:nvSpPr>
            <p:cNvPr id="12" name="Oval 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511825" y="53340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6</a:t>
              </a:r>
            </a:p>
          </p:txBody>
        </p:sp>
        <p:sp>
          <p:nvSpPr>
            <p:cNvPr id="13" name="Oval 1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191000" y="41910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7</a:t>
              </a:r>
            </a:p>
          </p:txBody>
        </p:sp>
        <p:sp>
          <p:nvSpPr>
            <p:cNvPr id="14" name="Line 1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 flipV="1">
              <a:off x="1905000" y="4495800"/>
              <a:ext cx="152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15" name="Line 1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076700" y="4495800"/>
              <a:ext cx="1905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16" name="Line 1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 flipV="1">
              <a:off x="4572000" y="44958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17" name="Line 1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3810000" y="5143500"/>
              <a:ext cx="11430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18" name="Rectangle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72200" y="4343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0</a:t>
              </a:r>
            </a:p>
          </p:txBody>
        </p:sp>
        <p:sp>
          <p:nvSpPr>
            <p:cNvPr id="19" name="Rectangle 1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553200" y="4343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1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934200" y="4343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0</a:t>
              </a:r>
            </a:p>
          </p:txBody>
        </p:sp>
        <p:sp>
          <p:nvSpPr>
            <p:cNvPr id="21" name="Rectangle 18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315200" y="4343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7</a:t>
              </a:r>
            </a:p>
          </p:txBody>
        </p:sp>
        <p:sp>
          <p:nvSpPr>
            <p:cNvPr id="22" name="Rectangle 19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696200" y="4343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7</a:t>
              </a:r>
            </a:p>
          </p:txBody>
        </p:sp>
        <p:sp>
          <p:nvSpPr>
            <p:cNvPr id="23" name="Rectangle 20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077200" y="4343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5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458200" y="4343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0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172200" y="3962400"/>
              <a:ext cx="26400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1   2    3    4   5    6   7</a:t>
              </a:r>
            </a:p>
          </p:txBody>
        </p:sp>
        <p:sp>
          <p:nvSpPr>
            <p:cNvPr id="26" name="Text Box 23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638800" y="4343400"/>
              <a:ext cx="466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up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43000" y="2895600"/>
            <a:ext cx="7620000" cy="777875"/>
            <a:chOff x="1143000" y="2895600"/>
            <a:chExt cx="7620000" cy="777875"/>
          </a:xfrm>
        </p:grpSpPr>
        <p:sp>
          <p:nvSpPr>
            <p:cNvPr id="27" name="Oval 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143000" y="3210339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1</a:t>
              </a:r>
            </a:p>
          </p:txBody>
        </p:sp>
        <p:sp>
          <p:nvSpPr>
            <p:cNvPr id="28" name="Oval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752600" y="3210339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2</a:t>
              </a:r>
            </a:p>
          </p:txBody>
        </p:sp>
        <p:sp>
          <p:nvSpPr>
            <p:cNvPr id="29" name="Oval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62200" y="3216965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3</a:t>
              </a:r>
            </a:p>
          </p:txBody>
        </p:sp>
        <p:sp>
          <p:nvSpPr>
            <p:cNvPr id="30" name="Oval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71800" y="3203713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4</a:t>
              </a:r>
            </a:p>
          </p:txBody>
        </p:sp>
        <p:sp>
          <p:nvSpPr>
            <p:cNvPr id="31" name="Oval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562350" y="32004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5</a:t>
              </a:r>
            </a:p>
          </p:txBody>
        </p:sp>
        <p:sp>
          <p:nvSpPr>
            <p:cNvPr id="32" name="Oval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91000" y="32004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6</a:t>
              </a:r>
            </a:p>
          </p:txBody>
        </p:sp>
        <p:sp>
          <p:nvSpPr>
            <p:cNvPr id="33" name="Oval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772439" y="3216965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7</a:t>
              </a:r>
            </a:p>
          </p:txBody>
        </p:sp>
        <p:sp>
          <p:nvSpPr>
            <p:cNvPr id="34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0960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0</a:t>
              </a:r>
            </a:p>
          </p:txBody>
        </p:sp>
        <p:sp>
          <p:nvSpPr>
            <p:cNvPr id="35" name="Rectangle 1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4770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 dirty="0" smtClean="0">
                  <a:latin typeface="Arial" charset="0"/>
                </a:rPr>
                <a:t>0</a:t>
              </a:r>
              <a:endParaRPr lang="en-US" altLang="en-US" sz="2000" b="0" dirty="0">
                <a:latin typeface="Arial" charset="0"/>
              </a:endParaRPr>
            </a:p>
          </p:txBody>
        </p:sp>
        <p:sp>
          <p:nvSpPr>
            <p:cNvPr id="36" name="Rectangle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8580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0</a:t>
              </a:r>
            </a:p>
          </p:txBody>
        </p:sp>
        <p:sp>
          <p:nvSpPr>
            <p:cNvPr id="37" name="Rectangle 1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2390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 dirty="0" smtClean="0">
                  <a:latin typeface="Arial" charset="0"/>
                </a:rPr>
                <a:t>0</a:t>
              </a:r>
              <a:endParaRPr lang="en-US" altLang="en-US" sz="2000" b="0" dirty="0">
                <a:latin typeface="Arial" charset="0"/>
              </a:endParaRPr>
            </a:p>
          </p:txBody>
        </p:sp>
        <p:sp>
          <p:nvSpPr>
            <p:cNvPr id="38" name="Rectangle 1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200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 dirty="0" smtClean="0">
                  <a:latin typeface="Arial" charset="0"/>
                </a:rPr>
                <a:t>0</a:t>
              </a:r>
              <a:endParaRPr lang="en-US" altLang="en-US" sz="2000" b="0" dirty="0">
                <a:latin typeface="Arial" charset="0"/>
              </a:endParaRPr>
            </a:p>
          </p:txBody>
        </p:sp>
        <p:sp>
          <p:nvSpPr>
            <p:cNvPr id="39" name="Rectangle 2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0010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 dirty="0" smtClean="0">
                  <a:latin typeface="Arial" charset="0"/>
                </a:rPr>
                <a:t>0</a:t>
              </a:r>
              <a:endParaRPr lang="en-US" altLang="en-US" sz="2000" b="0" dirty="0">
                <a:latin typeface="Arial" charset="0"/>
              </a:endParaRPr>
            </a:p>
          </p:txBody>
        </p:sp>
        <p:sp>
          <p:nvSpPr>
            <p:cNvPr id="40" name="Rectangle 2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3820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0</a:t>
              </a:r>
            </a:p>
          </p:txBody>
        </p:sp>
        <p:sp>
          <p:nvSpPr>
            <p:cNvPr id="41" name="Text Box 2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096000" y="2895600"/>
              <a:ext cx="26400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1   2    3    4   5    6   7</a:t>
              </a:r>
            </a:p>
          </p:txBody>
        </p:sp>
        <p:sp>
          <p:nvSpPr>
            <p:cNvPr id="42" name="Text Box 2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62600" y="3276600"/>
              <a:ext cx="466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up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5" name="Ink 44"/>
              <p14:cNvContentPartPr/>
              <p14:nvPr/>
            </p14:nvContentPartPr>
            <p14:xfrm>
              <a:off x="3389760" y="4316400"/>
              <a:ext cx="5448960" cy="15123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384000" y="4308480"/>
                <a:ext cx="5462280" cy="152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2621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33193</TotalTime>
  <Words>1781</Words>
  <Application>Microsoft Office PowerPoint</Application>
  <PresentationFormat>On-screen Show (4:3)</PresentationFormat>
  <Paragraphs>604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Courier New</vt:lpstr>
      <vt:lpstr>Times New Roman</vt:lpstr>
      <vt:lpstr>dan_design_template</vt:lpstr>
      <vt:lpstr>CSE373: Data Structures &amp; Algorithms Lecture 11: Implementing Union-Find</vt:lpstr>
      <vt:lpstr>Announcements</vt:lpstr>
      <vt:lpstr>The plan</vt:lpstr>
      <vt:lpstr>Union-Find ADT</vt:lpstr>
      <vt:lpstr>Implementation – our goal</vt:lpstr>
      <vt:lpstr>Up-tree data structure</vt:lpstr>
      <vt:lpstr>Find </vt:lpstr>
      <vt:lpstr>Union</vt:lpstr>
      <vt:lpstr>Simple implementation</vt:lpstr>
      <vt:lpstr>Implement operations</vt:lpstr>
      <vt:lpstr>Two key optimizations</vt:lpstr>
      <vt:lpstr>The bad case to avoid</vt:lpstr>
      <vt:lpstr>Union-by-size</vt:lpstr>
      <vt:lpstr>Union-by-size</vt:lpstr>
      <vt:lpstr>Array implementation</vt:lpstr>
      <vt:lpstr>Nifty trick</vt:lpstr>
      <vt:lpstr>The Bad case? Now a Great case…</vt:lpstr>
      <vt:lpstr>General analysis</vt:lpstr>
      <vt:lpstr>Exponential number of nodes</vt:lpstr>
      <vt:lpstr>The key idea</vt:lpstr>
      <vt:lpstr>The new worst case</vt:lpstr>
      <vt:lpstr>The new worst case (continued)</vt:lpstr>
      <vt:lpstr>What about union-by-height</vt:lpstr>
      <vt:lpstr>Two key optimizations</vt:lpstr>
      <vt:lpstr>Path compression</vt:lpstr>
      <vt:lpstr>Pseudocode</vt:lpstr>
      <vt:lpstr>So, how fast is it?</vt:lpstr>
      <vt:lpstr>Practice</vt:lpstr>
      <vt:lpstr>Practice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lshapiro</cp:lastModifiedBy>
  <cp:revision>1404</cp:revision>
  <dcterms:created xsi:type="dcterms:W3CDTF">2009-03-13T20:43:19Z</dcterms:created>
  <dcterms:modified xsi:type="dcterms:W3CDTF">2016-04-22T21:55:46Z</dcterms:modified>
</cp:coreProperties>
</file>