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8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9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4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5EC7-776B-2C48-A661-A3E26C7DCCC6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4051-A3B2-5C47-AEBB-5663AB6F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CSE 373</a:t>
            </a:r>
            <a:br>
              <a:rPr lang="en-US" dirty="0" smtClean="0"/>
            </a:br>
            <a:r>
              <a:rPr lang="en-US" dirty="0" smtClean="0"/>
              <a:t>Topological Sort</a:t>
            </a:r>
            <a:br>
              <a:rPr lang="en-US" dirty="0" smtClean="0"/>
            </a:br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</a:p>
          <a:p>
            <a:r>
              <a:rPr lang="en-US" dirty="0" smtClean="0"/>
              <a:t>Yanling 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3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</a:p>
          <a:p>
            <a:pPr lvl="1"/>
            <a:r>
              <a:rPr lang="en-US" dirty="0" smtClean="0"/>
              <a:t>Initialization: O(|V|+|E|) (assuming adjacency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O(|V|)</a:t>
            </a:r>
          </a:p>
          <a:p>
            <a:pPr lvl="1"/>
            <a:r>
              <a:rPr lang="en-US" dirty="0" smtClean="0"/>
              <a:t>Sum of all decrements: O(|E|) (assuming adjacency list)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So total is O(|E|+|V|) – much better for sparse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4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</a:p>
          <a:p>
            <a:pPr lvl="1"/>
            <a:r>
              <a:rPr lang="en-US" dirty="0" smtClean="0"/>
              <a:t>Recursively explore one part before going back to the other parts not yet explored</a:t>
            </a:r>
          </a:p>
          <a:p>
            <a:pPr lvl="1"/>
            <a:r>
              <a:rPr lang="en-US" dirty="0" smtClean="0"/>
              <a:t>Typically use a stack to keep track of which nodes to process next (non-recursive)</a:t>
            </a:r>
          </a:p>
          <a:p>
            <a:r>
              <a:rPr lang="en-US" dirty="0" smtClean="0"/>
              <a:t>Breadth-First Search</a:t>
            </a:r>
          </a:p>
          <a:p>
            <a:pPr lvl="1"/>
            <a:r>
              <a:rPr lang="en-US" dirty="0" smtClean="0"/>
              <a:t>Explore areas closer to the start node first</a:t>
            </a:r>
          </a:p>
          <a:p>
            <a:pPr lvl="1"/>
            <a:r>
              <a:rPr lang="en-US" dirty="0" smtClean="0"/>
              <a:t>Typically use a queue to keep track of which nodes to process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7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697843"/>
            <a:ext cx="75438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3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2180772"/>
            <a:ext cx="78359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5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Breadth First Search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86" y="2164442"/>
            <a:ext cx="81915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44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Breath first finds shortest paths</a:t>
            </a:r>
          </a:p>
          <a:p>
            <a:pPr lvl="2"/>
            <a:r>
              <a:rPr lang="en-US" dirty="0" smtClean="0"/>
              <a:t>Better for “what is the shortest path from x to y”</a:t>
            </a:r>
          </a:p>
          <a:p>
            <a:pPr lvl="1"/>
            <a:r>
              <a:rPr lang="en-US" dirty="0" smtClean="0"/>
              <a:t>But depth-first can use less space in finding a path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G = (V, E)</a:t>
            </a:r>
          </a:p>
          <a:p>
            <a:pPr lvl="1"/>
            <a:r>
              <a:rPr lang="en-US" dirty="0" smtClean="0"/>
              <a:t>Represents relationships among items</a:t>
            </a:r>
          </a:p>
          <a:p>
            <a:pPr lvl="1"/>
            <a:r>
              <a:rPr lang="en-US" dirty="0" smtClean="0"/>
              <a:t>Can be directed or undirected</a:t>
            </a:r>
          </a:p>
          <a:p>
            <a:pPr lvl="1"/>
            <a:endParaRPr lang="en-US" dirty="0"/>
          </a:p>
          <a:p>
            <a:r>
              <a:rPr lang="en-US" dirty="0" smtClean="0"/>
              <a:t>Complexity is O(|E|+|V|) is O(|V|^2)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</a:p>
          <a:p>
            <a:pPr lvl="1"/>
            <a:r>
              <a:rPr lang="en-US" dirty="0" smtClean="0"/>
              <a:t>Assign each node a number from 0 to |V|-1</a:t>
            </a:r>
          </a:p>
          <a:p>
            <a:pPr lvl="1"/>
            <a:r>
              <a:rPr lang="en-US" dirty="0" smtClean="0"/>
              <a:t>A |V| x |V| matrix of </a:t>
            </a:r>
            <a:r>
              <a:rPr lang="en-US" dirty="0" err="1" smtClean="0"/>
              <a:t>booleans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If M is the matrix, then M[u][v] being true means there is an edge from u to v</a:t>
            </a:r>
          </a:p>
          <a:p>
            <a:r>
              <a:rPr lang="en-US" dirty="0" smtClean="0"/>
              <a:t>Adjacency List</a:t>
            </a:r>
          </a:p>
          <a:p>
            <a:pPr lvl="1"/>
            <a:r>
              <a:rPr lang="en-US" dirty="0" smtClean="0"/>
              <a:t>Assign each node a number from 0 to |V|-1</a:t>
            </a:r>
          </a:p>
          <a:p>
            <a:pPr lvl="1"/>
            <a:r>
              <a:rPr lang="en-US" dirty="0" smtClean="0"/>
              <a:t>An array of length |V| in which each entry stored a list of all adjacent vertices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0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DAG, output all vertices in an order so that no vertex appears before another vertex that points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r>
              <a:rPr lang="en-US" dirty="0" smtClean="0"/>
              <a:t>Is there always a unique answer?</a:t>
            </a:r>
          </a:p>
          <a:p>
            <a:r>
              <a:rPr lang="en-US" dirty="0" smtClean="0"/>
              <a:t>Do some DAGs have exactly 1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2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Keep track of the in-degree of each node</a:t>
            </a:r>
          </a:p>
          <a:p>
            <a:pPr lvl="1"/>
            <a:r>
              <a:rPr lang="en-US" dirty="0" smtClean="0"/>
              <a:t>Use a queue to ensure the proper ordering of nodes (from least to greatest in-degree)</a:t>
            </a:r>
          </a:p>
          <a:p>
            <a:pPr lvl="1"/>
            <a:r>
              <a:rPr lang="en-US" dirty="0" smtClean="0"/>
              <a:t>Every time an in-degree is 0, </a:t>
            </a:r>
            <a:r>
              <a:rPr lang="en-US" dirty="0" err="1" smtClean="0"/>
              <a:t>enqueue</a:t>
            </a:r>
            <a:r>
              <a:rPr lang="en-US" dirty="0" smtClean="0"/>
              <a:t> it.</a:t>
            </a:r>
          </a:p>
          <a:p>
            <a:pPr lvl="1"/>
            <a:r>
              <a:rPr lang="en-US" dirty="0" smtClean="0"/>
              <a:t>Every time a node is processed, decrement it’s </a:t>
            </a:r>
            <a:r>
              <a:rPr lang="en-US" dirty="0" err="1" smtClean="0"/>
              <a:t>adjacents</a:t>
            </a:r>
            <a:r>
              <a:rPr lang="en-US" dirty="0" smtClean="0"/>
              <a:t>’ in-degree.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2166257"/>
            <a:ext cx="44323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6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44433"/>
              </p:ext>
            </p:extLst>
          </p:nvPr>
        </p:nvGraphicFramePr>
        <p:xfrm>
          <a:off x="2806701" y="2634660"/>
          <a:ext cx="607967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4441"/>
                <a:gridCol w="725715"/>
                <a:gridCol w="671285"/>
                <a:gridCol w="671286"/>
                <a:gridCol w="689429"/>
                <a:gridCol w="598714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Contents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(A, 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(C, 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(D, 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35" y="2627294"/>
            <a:ext cx="2703966" cy="260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7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555</Words>
  <Application>Microsoft Macintosh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373 Topological Sort Graph Traversals</vt:lpstr>
      <vt:lpstr>Graphs</vt:lpstr>
      <vt:lpstr>Graph Data Structure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Graph Traversals</vt:lpstr>
      <vt:lpstr>Graph Traversals</vt:lpstr>
      <vt:lpstr>Graph Traversals</vt:lpstr>
      <vt:lpstr>Graph Traversals</vt:lpstr>
      <vt:lpstr>Graph Traversals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Yanling</dc:creator>
  <cp:lastModifiedBy>Yanling</cp:lastModifiedBy>
  <cp:revision>9</cp:revision>
  <dcterms:created xsi:type="dcterms:W3CDTF">2015-07-30T17:08:22Z</dcterms:created>
  <dcterms:modified xsi:type="dcterms:W3CDTF">2015-07-30T17:46:15Z</dcterms:modified>
</cp:coreProperties>
</file>