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5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11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15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25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28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notesSlides/notesSlide29.xml" ContentType="application/vnd.openxmlformats-officedocument.presentationml.notesSlide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30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notesSlides/notesSlide31.xml" ContentType="application/vnd.openxmlformats-officedocument.presentationml.notesSlide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32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notesSlides/notesSlide33.xml" ContentType="application/vnd.openxmlformats-officedocument.presentationml.notesSlide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notesSlides/notesSlide34.xml" ContentType="application/vnd.openxmlformats-officedocument.presentationml.notesSlide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notesSlides/notesSlide35.xml" ContentType="application/vnd.openxmlformats-officedocument.presentationml.notesSlide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notesSlides/notesSlide36.xml" ContentType="application/vnd.openxmlformats-officedocument.presentationml.notesSlide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notesSlides/notesSlide37.xml" ContentType="application/vnd.openxmlformats-officedocument.presentationml.notesSlide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notesSlides/notesSlide38.xml" ContentType="application/vnd.openxmlformats-officedocument.presentationml.notesSlide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39.xml" ContentType="application/vnd.openxmlformats-officedocument.presentationml.notesSlide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463.xml" ContentType="application/vnd.openxmlformats-officedocument.presentationml.tags+xml"/>
  <Override PartName="/ppt/notesSlides/notesSlide43.xml" ContentType="application/vnd.openxmlformats-officedocument.presentationml.notesSlide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notesSlides/notesSlide44.xml" ContentType="application/vnd.openxmlformats-officedocument.presentationml.notesSlide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notesSlides/notesSlide45.xml" ContentType="application/vnd.openxmlformats-officedocument.presentationml.notesSlide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notesSlides/notesSlide46.xml" ContentType="application/vnd.openxmlformats-officedocument.presentationml.notesSlide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notesSlides/notesSlide47.xml" ContentType="application/vnd.openxmlformats-officedocument.presentationml.notesSlide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notesSlides/notesSlide48.xml" ContentType="application/vnd.openxmlformats-officedocument.presentationml.notesSlide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notesSlides/notesSlide49.xml" ContentType="application/vnd.openxmlformats-officedocument.presentationml.notesSlide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notesSlides/notesSlide50.xml" ContentType="application/vnd.openxmlformats-officedocument.presentationml.notesSlide+xml"/>
  <Override PartName="/ppt/tags/tag763.xml" ContentType="application/vnd.openxmlformats-officedocument.presentationml.tags+xml"/>
  <Override PartName="/ppt/notesSlides/notesSlide51.xml" ContentType="application/vnd.openxmlformats-officedocument.presentationml.notesSlide+xml"/>
  <Override PartName="/ppt/tags/tag764.xml" ContentType="application/vnd.openxmlformats-officedocument.presentationml.tags+xml"/>
  <Override PartName="/ppt/notesSlides/notesSlide52.xml" ContentType="application/vnd.openxmlformats-officedocument.presentationml.notesSlide+xml"/>
  <Override PartName="/ppt/tags/tag765.xml" ContentType="application/vnd.openxmlformats-officedocument.presentationml.tags+xml"/>
  <Override PartName="/ppt/notesSlides/notesSlide53.xml" ContentType="application/vnd.openxmlformats-officedocument.presentationml.notesSlide+xml"/>
  <Override PartName="/ppt/tags/tag766.xml" ContentType="application/vnd.openxmlformats-officedocument.presentationml.tags+xml"/>
  <Override PartName="/ppt/notesSlides/notesSlide54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9"/>
  </p:notesMasterIdLst>
  <p:handoutMasterIdLst>
    <p:handoutMasterId r:id="rId60"/>
  </p:handoutMasterIdLst>
  <p:sldIdLst>
    <p:sldId id="256" r:id="rId2"/>
    <p:sldId id="307" r:id="rId3"/>
    <p:sldId id="367" r:id="rId4"/>
    <p:sldId id="360" r:id="rId5"/>
    <p:sldId id="368" r:id="rId6"/>
    <p:sldId id="366" r:id="rId7"/>
    <p:sldId id="363" r:id="rId8"/>
    <p:sldId id="364" r:id="rId9"/>
    <p:sldId id="365" r:id="rId10"/>
    <p:sldId id="331" r:id="rId11"/>
    <p:sldId id="314" r:id="rId12"/>
    <p:sldId id="315" r:id="rId13"/>
    <p:sldId id="316" r:id="rId14"/>
    <p:sldId id="263" r:id="rId15"/>
    <p:sldId id="265" r:id="rId16"/>
    <p:sldId id="269" r:id="rId17"/>
    <p:sldId id="270" r:id="rId18"/>
    <p:sldId id="272" r:id="rId19"/>
    <p:sldId id="273" r:id="rId20"/>
    <p:sldId id="275" r:id="rId21"/>
    <p:sldId id="276" r:id="rId22"/>
    <p:sldId id="277" r:id="rId23"/>
    <p:sldId id="278" r:id="rId24"/>
    <p:sldId id="280" r:id="rId25"/>
    <p:sldId id="266" r:id="rId26"/>
    <p:sldId id="283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69" r:id="rId40"/>
    <p:sldId id="370" r:id="rId41"/>
    <p:sldId id="371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5" r:id="rId54"/>
    <p:sldId id="356" r:id="rId55"/>
    <p:sldId id="357" r:id="rId56"/>
    <p:sldId id="358" r:id="rId57"/>
    <p:sldId id="359" r:id="rId5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0" autoAdjust="0"/>
    <p:restoredTop sz="88889" autoAdjust="0"/>
  </p:normalViewPr>
  <p:slideViewPr>
    <p:cSldViewPr>
      <p:cViewPr varScale="1">
        <p:scale>
          <a:sx n="109" d="100"/>
          <a:sy n="109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58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9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84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7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86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72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b="0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Where is the highest-priority item? 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b="0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Where is lowest priority</a:t>
            </a:r>
            <a:r>
              <a:rPr lang="en-US" sz="1200" b="0" kern="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item? Leaf node</a:t>
            </a:r>
            <a:endParaRPr lang="en-US" sz="1200" b="0" kern="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What is the height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 a heap with </a:t>
            </a:r>
            <a:r>
              <a:rPr kumimoji="0" lang="en-US" sz="12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items? height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is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logn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COMPLETE TREE!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414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19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07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FF"/>
                </a:solidFill>
              </a:rPr>
              <a:t>Keep structure property</a:t>
            </a:r>
            <a:r>
              <a:rPr lang="en-US" dirty="0" smtClean="0"/>
              <a:t>: When we are done, the tree will have one less node and must still be complete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3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Run time? 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Runtime is O(height of heap) = O(</a:t>
            </a:r>
            <a:r>
              <a:rPr lang="en-US" sz="2000" b="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logn</a:t>
            </a: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)</a:t>
            </a:r>
          </a:p>
          <a:p>
            <a:pPr lvl="1"/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Height of a complete binary tree of </a:t>
            </a:r>
            <a:r>
              <a:rPr lang="en-US" sz="20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n</a:t>
            </a: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nodes </a:t>
            </a: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sym typeface="Symbol" pitchFamily="18" charset="2"/>
              </a:rPr>
              <a:t>= </a:t>
            </a: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sym typeface="Symbol"/>
              </a:rPr>
              <a:t> </a:t>
            </a: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Courier New" pitchFamily="49" charset="0"/>
              </a:rPr>
              <a:t>log</a:t>
            </a:r>
            <a:r>
              <a:rPr lang="en-US" sz="2000" b="0" kern="1200" baseline="-250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2</a:t>
            </a: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(</a:t>
            </a:r>
            <a:r>
              <a:rPr lang="en-US" sz="20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n</a:t>
            </a: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) </a:t>
            </a:r>
            <a:r>
              <a:rPr lang="en-US" sz="20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sym typeface="Symbol"/>
              </a:rPr>
              <a:t></a:t>
            </a:r>
            <a:endParaRPr lang="en-US" sz="20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7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017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388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848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90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772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</a:t>
            </a:r>
            <a:r>
              <a:rPr lang="en-US" i="1" dirty="0" smtClean="0"/>
              <a:t>worst-case</a:t>
            </a:r>
          </a:p>
          <a:p>
            <a:pPr lvl="2"/>
            <a:r>
              <a:rPr lang="en-US" dirty="0" smtClean="0"/>
              <a:t>Possible because we don’t support unneeded operations; no need to maintain a full sort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06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56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27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 child of node I = 2 * I</a:t>
            </a:r>
          </a:p>
          <a:p>
            <a:r>
              <a:rPr lang="en-US" dirty="0"/>
              <a:t>Right child  I = (2*</a:t>
            </a:r>
            <a:r>
              <a:rPr lang="en-US" dirty="0" err="1"/>
              <a:t>i</a:t>
            </a:r>
            <a:r>
              <a:rPr lang="en-US" dirty="0"/>
              <a:t>) +1</a:t>
            </a:r>
          </a:p>
          <a:p>
            <a:r>
              <a:rPr lang="en-US" dirty="0"/>
              <a:t>Parent of node I is at </a:t>
            </a:r>
            <a:r>
              <a:rPr lang="en-US" dirty="0" err="1"/>
              <a:t>i</a:t>
            </a:r>
            <a:r>
              <a:rPr lang="en-US" dirty="0"/>
              <a:t>/2 (floor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tree is complete, array won’t have empty</a:t>
            </a:r>
            <a:r>
              <a:rPr lang="en-US" baseline="0" dirty="0" smtClean="0"/>
              <a:t> slots (</a:t>
            </a:r>
            <a:r>
              <a:rPr lang="en-US" baseline="0" dirty="0" err="1" smtClean="0"/>
              <a:t>excpet</a:t>
            </a:r>
            <a:r>
              <a:rPr lang="en-US" baseline="0" dirty="0" smtClean="0"/>
              <a:t> maybe at end)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824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171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2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27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100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98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784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095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523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34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269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70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756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756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7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No, because c would be height h+1, b would be height h+2</a:t>
            </a:r>
            <a:r>
              <a:rPr lang="en-US" baseline="0" dirty="0" smtClean="0"/>
              <a:t> and a would have a </a:t>
            </a:r>
            <a:r>
              <a:rPr lang="en-US" baseline="0" dirty="0" err="1" smtClean="0"/>
              <a:t>subtree</a:t>
            </a:r>
            <a:r>
              <a:rPr lang="en-US" baseline="0" dirty="0" smtClean="0"/>
              <a:t> of height h and of h+2 and would be unbalanced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1006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756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67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169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292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5680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188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7020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660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4296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21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1006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74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328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loop invariant is a statement that holds before and</a:t>
            </a:r>
            <a:r>
              <a:rPr lang="en-US" baseline="0" dirty="0" smtClean="0"/>
              <a:t> after each execution of a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1975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1796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7229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06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81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10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19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30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4" Type="http://schemas.openxmlformats.org/officeDocument/2006/relationships/tags" Target="../tags/tag154.xml"/><Relationship Id="rId5" Type="http://schemas.openxmlformats.org/officeDocument/2006/relationships/tags" Target="../tags/tag155.xml"/><Relationship Id="rId6" Type="http://schemas.openxmlformats.org/officeDocument/2006/relationships/tags" Target="../tags/tag156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1.xml"/><Relationship Id="rId1" Type="http://schemas.openxmlformats.org/officeDocument/2006/relationships/tags" Target="../tags/tag151.xml"/><Relationship Id="rId2" Type="http://schemas.openxmlformats.org/officeDocument/2006/relationships/tags" Target="../tags/tag15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4" Type="http://schemas.openxmlformats.org/officeDocument/2006/relationships/tags" Target="../tags/tag160.xml"/><Relationship Id="rId5" Type="http://schemas.openxmlformats.org/officeDocument/2006/relationships/tags" Target="../tags/tag161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2.xml"/><Relationship Id="rId1" Type="http://schemas.openxmlformats.org/officeDocument/2006/relationships/tags" Target="../tags/tag157.xml"/><Relationship Id="rId2" Type="http://schemas.openxmlformats.org/officeDocument/2006/relationships/tags" Target="../tags/tag15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170.xml"/><Relationship Id="rId20" Type="http://schemas.openxmlformats.org/officeDocument/2006/relationships/tags" Target="../tags/tag181.xml"/><Relationship Id="rId21" Type="http://schemas.openxmlformats.org/officeDocument/2006/relationships/tags" Target="../tags/tag182.xml"/><Relationship Id="rId22" Type="http://schemas.openxmlformats.org/officeDocument/2006/relationships/tags" Target="../tags/tag183.xml"/><Relationship Id="rId23" Type="http://schemas.openxmlformats.org/officeDocument/2006/relationships/tags" Target="../tags/tag184.xml"/><Relationship Id="rId24" Type="http://schemas.openxmlformats.org/officeDocument/2006/relationships/tags" Target="../tags/tag185.xml"/><Relationship Id="rId25" Type="http://schemas.openxmlformats.org/officeDocument/2006/relationships/tags" Target="../tags/tag186.xml"/><Relationship Id="rId26" Type="http://schemas.openxmlformats.org/officeDocument/2006/relationships/tags" Target="../tags/tag187.xml"/><Relationship Id="rId27" Type="http://schemas.openxmlformats.org/officeDocument/2006/relationships/tags" Target="../tags/tag188.xml"/><Relationship Id="rId28" Type="http://schemas.openxmlformats.org/officeDocument/2006/relationships/tags" Target="../tags/tag189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15.xml"/><Relationship Id="rId10" Type="http://schemas.openxmlformats.org/officeDocument/2006/relationships/tags" Target="../tags/tag171.xml"/><Relationship Id="rId11" Type="http://schemas.openxmlformats.org/officeDocument/2006/relationships/tags" Target="../tags/tag172.xml"/><Relationship Id="rId12" Type="http://schemas.openxmlformats.org/officeDocument/2006/relationships/tags" Target="../tags/tag173.xml"/><Relationship Id="rId13" Type="http://schemas.openxmlformats.org/officeDocument/2006/relationships/tags" Target="../tags/tag174.xml"/><Relationship Id="rId14" Type="http://schemas.openxmlformats.org/officeDocument/2006/relationships/tags" Target="../tags/tag175.xml"/><Relationship Id="rId15" Type="http://schemas.openxmlformats.org/officeDocument/2006/relationships/tags" Target="../tags/tag176.xml"/><Relationship Id="rId16" Type="http://schemas.openxmlformats.org/officeDocument/2006/relationships/tags" Target="../tags/tag177.xml"/><Relationship Id="rId17" Type="http://schemas.openxmlformats.org/officeDocument/2006/relationships/tags" Target="../tags/tag178.xml"/><Relationship Id="rId18" Type="http://schemas.openxmlformats.org/officeDocument/2006/relationships/tags" Target="../tags/tag179.xml"/><Relationship Id="rId19" Type="http://schemas.openxmlformats.org/officeDocument/2006/relationships/tags" Target="../tags/tag180.xml"/><Relationship Id="rId1" Type="http://schemas.openxmlformats.org/officeDocument/2006/relationships/tags" Target="../tags/tag162.xml"/><Relationship Id="rId2" Type="http://schemas.openxmlformats.org/officeDocument/2006/relationships/tags" Target="../tags/tag163.xml"/><Relationship Id="rId3" Type="http://schemas.openxmlformats.org/officeDocument/2006/relationships/tags" Target="../tags/tag164.xml"/><Relationship Id="rId4" Type="http://schemas.openxmlformats.org/officeDocument/2006/relationships/tags" Target="../tags/tag165.xml"/><Relationship Id="rId5" Type="http://schemas.openxmlformats.org/officeDocument/2006/relationships/tags" Target="../tags/tag166.xml"/><Relationship Id="rId6" Type="http://schemas.openxmlformats.org/officeDocument/2006/relationships/tags" Target="../tags/tag167.xml"/><Relationship Id="rId7" Type="http://schemas.openxmlformats.org/officeDocument/2006/relationships/tags" Target="../tags/tag168.xml"/><Relationship Id="rId8" Type="http://schemas.openxmlformats.org/officeDocument/2006/relationships/tags" Target="../tags/tag169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200.xml"/><Relationship Id="rId12" Type="http://schemas.openxmlformats.org/officeDocument/2006/relationships/tags" Target="../tags/tag201.xml"/><Relationship Id="rId13" Type="http://schemas.openxmlformats.org/officeDocument/2006/relationships/tags" Target="../tags/tag202.xml"/><Relationship Id="rId14" Type="http://schemas.openxmlformats.org/officeDocument/2006/relationships/tags" Target="../tags/tag203.xml"/><Relationship Id="rId15" Type="http://schemas.openxmlformats.org/officeDocument/2006/relationships/tags" Target="../tags/tag204.xml"/><Relationship Id="rId16" Type="http://schemas.openxmlformats.org/officeDocument/2006/relationships/tags" Target="../tags/tag205.xml"/><Relationship Id="rId17" Type="http://schemas.openxmlformats.org/officeDocument/2006/relationships/tags" Target="../tags/tag206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16.xml"/><Relationship Id="rId1" Type="http://schemas.openxmlformats.org/officeDocument/2006/relationships/tags" Target="../tags/tag190.xml"/><Relationship Id="rId2" Type="http://schemas.openxmlformats.org/officeDocument/2006/relationships/tags" Target="../tags/tag191.xml"/><Relationship Id="rId3" Type="http://schemas.openxmlformats.org/officeDocument/2006/relationships/tags" Target="../tags/tag192.xml"/><Relationship Id="rId4" Type="http://schemas.openxmlformats.org/officeDocument/2006/relationships/tags" Target="../tags/tag193.xml"/><Relationship Id="rId5" Type="http://schemas.openxmlformats.org/officeDocument/2006/relationships/tags" Target="../tags/tag194.xml"/><Relationship Id="rId6" Type="http://schemas.openxmlformats.org/officeDocument/2006/relationships/tags" Target="../tags/tag195.xml"/><Relationship Id="rId7" Type="http://schemas.openxmlformats.org/officeDocument/2006/relationships/tags" Target="../tags/tag196.xml"/><Relationship Id="rId8" Type="http://schemas.openxmlformats.org/officeDocument/2006/relationships/tags" Target="../tags/tag197.xml"/><Relationship Id="rId9" Type="http://schemas.openxmlformats.org/officeDocument/2006/relationships/tags" Target="../tags/tag198.xml"/><Relationship Id="rId10" Type="http://schemas.openxmlformats.org/officeDocument/2006/relationships/tags" Target="../tags/tag19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215.xml"/><Relationship Id="rId20" Type="http://schemas.openxmlformats.org/officeDocument/2006/relationships/tags" Target="../tags/tag226.xml"/><Relationship Id="rId21" Type="http://schemas.openxmlformats.org/officeDocument/2006/relationships/tags" Target="../tags/tag227.xml"/><Relationship Id="rId22" Type="http://schemas.openxmlformats.org/officeDocument/2006/relationships/tags" Target="../tags/tag228.xml"/><Relationship Id="rId23" Type="http://schemas.openxmlformats.org/officeDocument/2006/relationships/tags" Target="../tags/tag229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25.xml"/><Relationship Id="rId10" Type="http://schemas.openxmlformats.org/officeDocument/2006/relationships/tags" Target="../tags/tag216.xml"/><Relationship Id="rId11" Type="http://schemas.openxmlformats.org/officeDocument/2006/relationships/tags" Target="../tags/tag217.xml"/><Relationship Id="rId12" Type="http://schemas.openxmlformats.org/officeDocument/2006/relationships/tags" Target="../tags/tag218.xml"/><Relationship Id="rId13" Type="http://schemas.openxmlformats.org/officeDocument/2006/relationships/tags" Target="../tags/tag219.xml"/><Relationship Id="rId14" Type="http://schemas.openxmlformats.org/officeDocument/2006/relationships/tags" Target="../tags/tag220.xml"/><Relationship Id="rId15" Type="http://schemas.openxmlformats.org/officeDocument/2006/relationships/tags" Target="../tags/tag221.xml"/><Relationship Id="rId16" Type="http://schemas.openxmlformats.org/officeDocument/2006/relationships/tags" Target="../tags/tag222.xml"/><Relationship Id="rId17" Type="http://schemas.openxmlformats.org/officeDocument/2006/relationships/tags" Target="../tags/tag223.xml"/><Relationship Id="rId18" Type="http://schemas.openxmlformats.org/officeDocument/2006/relationships/tags" Target="../tags/tag224.xml"/><Relationship Id="rId19" Type="http://schemas.openxmlformats.org/officeDocument/2006/relationships/tags" Target="../tags/tag225.xml"/><Relationship Id="rId1" Type="http://schemas.openxmlformats.org/officeDocument/2006/relationships/tags" Target="../tags/tag207.xml"/><Relationship Id="rId2" Type="http://schemas.openxmlformats.org/officeDocument/2006/relationships/tags" Target="../tags/tag208.xml"/><Relationship Id="rId3" Type="http://schemas.openxmlformats.org/officeDocument/2006/relationships/tags" Target="../tags/tag209.xml"/><Relationship Id="rId4" Type="http://schemas.openxmlformats.org/officeDocument/2006/relationships/tags" Target="../tags/tag210.xml"/><Relationship Id="rId5" Type="http://schemas.openxmlformats.org/officeDocument/2006/relationships/tags" Target="../tags/tag211.xml"/><Relationship Id="rId6" Type="http://schemas.openxmlformats.org/officeDocument/2006/relationships/tags" Target="../tags/tag212.xml"/><Relationship Id="rId7" Type="http://schemas.openxmlformats.org/officeDocument/2006/relationships/tags" Target="../tags/tag213.xml"/><Relationship Id="rId8" Type="http://schemas.openxmlformats.org/officeDocument/2006/relationships/tags" Target="../tags/tag214.xml"/></Relationships>
</file>

<file path=ppt/slides/_rels/slide27.xml.rels><?xml version="1.0" encoding="UTF-8" standalone="yes"?>
<Relationships xmlns="http://schemas.openxmlformats.org/package/2006/relationships"><Relationship Id="rId20" Type="http://schemas.openxmlformats.org/officeDocument/2006/relationships/tags" Target="../tags/tag249.xml"/><Relationship Id="rId21" Type="http://schemas.openxmlformats.org/officeDocument/2006/relationships/tags" Target="../tags/tag250.xml"/><Relationship Id="rId22" Type="http://schemas.openxmlformats.org/officeDocument/2006/relationships/tags" Target="../tags/tag251.xml"/><Relationship Id="rId23" Type="http://schemas.openxmlformats.org/officeDocument/2006/relationships/tags" Target="../tags/tag252.xml"/><Relationship Id="rId24" Type="http://schemas.openxmlformats.org/officeDocument/2006/relationships/tags" Target="../tags/tag253.xml"/><Relationship Id="rId25" Type="http://schemas.openxmlformats.org/officeDocument/2006/relationships/tags" Target="../tags/tag254.xml"/><Relationship Id="rId26" Type="http://schemas.openxmlformats.org/officeDocument/2006/relationships/tags" Target="../tags/tag255.xml"/><Relationship Id="rId27" Type="http://schemas.openxmlformats.org/officeDocument/2006/relationships/tags" Target="../tags/tag256.xml"/><Relationship Id="rId28" Type="http://schemas.openxmlformats.org/officeDocument/2006/relationships/tags" Target="../tags/tag257.xml"/><Relationship Id="rId29" Type="http://schemas.openxmlformats.org/officeDocument/2006/relationships/tags" Target="../tags/tag258.xml"/><Relationship Id="rId1" Type="http://schemas.openxmlformats.org/officeDocument/2006/relationships/tags" Target="../tags/tag230.xml"/><Relationship Id="rId2" Type="http://schemas.openxmlformats.org/officeDocument/2006/relationships/tags" Target="../tags/tag231.xml"/><Relationship Id="rId3" Type="http://schemas.openxmlformats.org/officeDocument/2006/relationships/tags" Target="../tags/tag232.xml"/><Relationship Id="rId4" Type="http://schemas.openxmlformats.org/officeDocument/2006/relationships/tags" Target="../tags/tag233.xml"/><Relationship Id="rId5" Type="http://schemas.openxmlformats.org/officeDocument/2006/relationships/tags" Target="../tags/tag234.xml"/><Relationship Id="rId30" Type="http://schemas.openxmlformats.org/officeDocument/2006/relationships/tags" Target="../tags/tag259.xml"/><Relationship Id="rId31" Type="http://schemas.openxmlformats.org/officeDocument/2006/relationships/tags" Target="../tags/tag260.xml"/><Relationship Id="rId32" Type="http://schemas.openxmlformats.org/officeDocument/2006/relationships/tags" Target="../tags/tag261.xml"/><Relationship Id="rId9" Type="http://schemas.openxmlformats.org/officeDocument/2006/relationships/tags" Target="../tags/tag238.xml"/><Relationship Id="rId6" Type="http://schemas.openxmlformats.org/officeDocument/2006/relationships/tags" Target="../tags/tag235.xml"/><Relationship Id="rId7" Type="http://schemas.openxmlformats.org/officeDocument/2006/relationships/tags" Target="../tags/tag236.xml"/><Relationship Id="rId8" Type="http://schemas.openxmlformats.org/officeDocument/2006/relationships/tags" Target="../tags/tag237.xml"/><Relationship Id="rId33" Type="http://schemas.openxmlformats.org/officeDocument/2006/relationships/tags" Target="../tags/tag262.xml"/><Relationship Id="rId34" Type="http://schemas.openxmlformats.org/officeDocument/2006/relationships/tags" Target="../tags/tag263.xml"/><Relationship Id="rId35" Type="http://schemas.openxmlformats.org/officeDocument/2006/relationships/tags" Target="../tags/tag264.xml"/><Relationship Id="rId36" Type="http://schemas.openxmlformats.org/officeDocument/2006/relationships/tags" Target="../tags/tag265.xml"/><Relationship Id="rId10" Type="http://schemas.openxmlformats.org/officeDocument/2006/relationships/tags" Target="../tags/tag239.xml"/><Relationship Id="rId11" Type="http://schemas.openxmlformats.org/officeDocument/2006/relationships/tags" Target="../tags/tag240.xml"/><Relationship Id="rId12" Type="http://schemas.openxmlformats.org/officeDocument/2006/relationships/tags" Target="../tags/tag241.xml"/><Relationship Id="rId13" Type="http://schemas.openxmlformats.org/officeDocument/2006/relationships/tags" Target="../tags/tag242.xml"/><Relationship Id="rId14" Type="http://schemas.openxmlformats.org/officeDocument/2006/relationships/tags" Target="../tags/tag243.xml"/><Relationship Id="rId15" Type="http://schemas.openxmlformats.org/officeDocument/2006/relationships/tags" Target="../tags/tag244.xml"/><Relationship Id="rId16" Type="http://schemas.openxmlformats.org/officeDocument/2006/relationships/tags" Target="../tags/tag245.xml"/><Relationship Id="rId17" Type="http://schemas.openxmlformats.org/officeDocument/2006/relationships/tags" Target="../tags/tag246.xml"/><Relationship Id="rId18" Type="http://schemas.openxmlformats.org/officeDocument/2006/relationships/tags" Target="../tags/tag247.xml"/><Relationship Id="rId19" Type="http://schemas.openxmlformats.org/officeDocument/2006/relationships/tags" Target="../tags/tag248.xml"/><Relationship Id="rId37" Type="http://schemas.openxmlformats.org/officeDocument/2006/relationships/tags" Target="../tags/tag266.xml"/><Relationship Id="rId38" Type="http://schemas.openxmlformats.org/officeDocument/2006/relationships/tags" Target="../tags/tag267.xml"/><Relationship Id="rId39" Type="http://schemas.openxmlformats.org/officeDocument/2006/relationships/tags" Target="../tags/tag268.xml"/><Relationship Id="rId40" Type="http://schemas.openxmlformats.org/officeDocument/2006/relationships/tags" Target="../tags/tag269.xml"/><Relationship Id="rId41" Type="http://schemas.openxmlformats.org/officeDocument/2006/relationships/tags" Target="../tags/tag270.xml"/><Relationship Id="rId42" Type="http://schemas.openxmlformats.org/officeDocument/2006/relationships/tags" Target="../tags/tag271.xml"/><Relationship Id="rId43" Type="http://schemas.openxmlformats.org/officeDocument/2006/relationships/tags" Target="../tags/tag272.xml"/><Relationship Id="rId44" Type="http://schemas.openxmlformats.org/officeDocument/2006/relationships/slideLayout" Target="../slideLayouts/slideLayout2.xml"/><Relationship Id="rId45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281.xml"/><Relationship Id="rId20" Type="http://schemas.openxmlformats.org/officeDocument/2006/relationships/tags" Target="../tags/tag292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28.xml"/><Relationship Id="rId10" Type="http://schemas.openxmlformats.org/officeDocument/2006/relationships/tags" Target="../tags/tag282.xml"/><Relationship Id="rId11" Type="http://schemas.openxmlformats.org/officeDocument/2006/relationships/tags" Target="../tags/tag283.xml"/><Relationship Id="rId12" Type="http://schemas.openxmlformats.org/officeDocument/2006/relationships/tags" Target="../tags/tag284.xml"/><Relationship Id="rId13" Type="http://schemas.openxmlformats.org/officeDocument/2006/relationships/tags" Target="../tags/tag285.xml"/><Relationship Id="rId14" Type="http://schemas.openxmlformats.org/officeDocument/2006/relationships/tags" Target="../tags/tag286.xml"/><Relationship Id="rId15" Type="http://schemas.openxmlformats.org/officeDocument/2006/relationships/tags" Target="../tags/tag287.xml"/><Relationship Id="rId16" Type="http://schemas.openxmlformats.org/officeDocument/2006/relationships/tags" Target="../tags/tag288.xml"/><Relationship Id="rId17" Type="http://schemas.openxmlformats.org/officeDocument/2006/relationships/tags" Target="../tags/tag289.xml"/><Relationship Id="rId18" Type="http://schemas.openxmlformats.org/officeDocument/2006/relationships/tags" Target="../tags/tag290.xml"/><Relationship Id="rId19" Type="http://schemas.openxmlformats.org/officeDocument/2006/relationships/tags" Target="../tags/tag291.xml"/><Relationship Id="rId1" Type="http://schemas.openxmlformats.org/officeDocument/2006/relationships/tags" Target="../tags/tag273.xml"/><Relationship Id="rId2" Type="http://schemas.openxmlformats.org/officeDocument/2006/relationships/tags" Target="../tags/tag274.xml"/><Relationship Id="rId3" Type="http://schemas.openxmlformats.org/officeDocument/2006/relationships/tags" Target="../tags/tag275.xml"/><Relationship Id="rId4" Type="http://schemas.openxmlformats.org/officeDocument/2006/relationships/tags" Target="../tags/tag276.xml"/><Relationship Id="rId5" Type="http://schemas.openxmlformats.org/officeDocument/2006/relationships/tags" Target="../tags/tag277.xml"/><Relationship Id="rId6" Type="http://schemas.openxmlformats.org/officeDocument/2006/relationships/tags" Target="../tags/tag278.xml"/><Relationship Id="rId7" Type="http://schemas.openxmlformats.org/officeDocument/2006/relationships/tags" Target="../tags/tag279.xml"/><Relationship Id="rId8" Type="http://schemas.openxmlformats.org/officeDocument/2006/relationships/tags" Target="../tags/tag280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3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301.xml"/><Relationship Id="rId20" Type="http://schemas.openxmlformats.org/officeDocument/2006/relationships/tags" Target="../tags/tag312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29.xml"/><Relationship Id="rId10" Type="http://schemas.openxmlformats.org/officeDocument/2006/relationships/tags" Target="../tags/tag302.xml"/><Relationship Id="rId11" Type="http://schemas.openxmlformats.org/officeDocument/2006/relationships/tags" Target="../tags/tag303.xml"/><Relationship Id="rId12" Type="http://schemas.openxmlformats.org/officeDocument/2006/relationships/tags" Target="../tags/tag304.xml"/><Relationship Id="rId13" Type="http://schemas.openxmlformats.org/officeDocument/2006/relationships/tags" Target="../tags/tag305.xml"/><Relationship Id="rId14" Type="http://schemas.openxmlformats.org/officeDocument/2006/relationships/tags" Target="../tags/tag306.xml"/><Relationship Id="rId15" Type="http://schemas.openxmlformats.org/officeDocument/2006/relationships/tags" Target="../tags/tag307.xml"/><Relationship Id="rId16" Type="http://schemas.openxmlformats.org/officeDocument/2006/relationships/tags" Target="../tags/tag308.xml"/><Relationship Id="rId17" Type="http://schemas.openxmlformats.org/officeDocument/2006/relationships/tags" Target="../tags/tag309.xml"/><Relationship Id="rId18" Type="http://schemas.openxmlformats.org/officeDocument/2006/relationships/tags" Target="../tags/tag310.xml"/><Relationship Id="rId19" Type="http://schemas.openxmlformats.org/officeDocument/2006/relationships/tags" Target="../tags/tag311.xml"/><Relationship Id="rId1" Type="http://schemas.openxmlformats.org/officeDocument/2006/relationships/tags" Target="../tags/tag293.xml"/><Relationship Id="rId2" Type="http://schemas.openxmlformats.org/officeDocument/2006/relationships/tags" Target="../tags/tag294.xml"/><Relationship Id="rId3" Type="http://schemas.openxmlformats.org/officeDocument/2006/relationships/tags" Target="../tags/tag295.xml"/><Relationship Id="rId4" Type="http://schemas.openxmlformats.org/officeDocument/2006/relationships/tags" Target="../tags/tag296.xml"/><Relationship Id="rId5" Type="http://schemas.openxmlformats.org/officeDocument/2006/relationships/tags" Target="../tags/tag297.xml"/><Relationship Id="rId6" Type="http://schemas.openxmlformats.org/officeDocument/2006/relationships/tags" Target="../tags/tag298.xml"/><Relationship Id="rId7" Type="http://schemas.openxmlformats.org/officeDocument/2006/relationships/tags" Target="../tags/tag299.xml"/><Relationship Id="rId8" Type="http://schemas.openxmlformats.org/officeDocument/2006/relationships/tags" Target="../tags/tag300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tags" Target="../tags/tag323.xml"/><Relationship Id="rId12" Type="http://schemas.openxmlformats.org/officeDocument/2006/relationships/tags" Target="../tags/tag324.xml"/><Relationship Id="rId13" Type="http://schemas.openxmlformats.org/officeDocument/2006/relationships/tags" Target="../tags/tag325.xml"/><Relationship Id="rId14" Type="http://schemas.openxmlformats.org/officeDocument/2006/relationships/tags" Target="../tags/tag326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0.xml"/><Relationship Id="rId1" Type="http://schemas.openxmlformats.org/officeDocument/2006/relationships/tags" Target="../tags/tag313.xml"/><Relationship Id="rId2" Type="http://schemas.openxmlformats.org/officeDocument/2006/relationships/tags" Target="../tags/tag314.xml"/><Relationship Id="rId3" Type="http://schemas.openxmlformats.org/officeDocument/2006/relationships/tags" Target="../tags/tag315.xml"/><Relationship Id="rId4" Type="http://schemas.openxmlformats.org/officeDocument/2006/relationships/tags" Target="../tags/tag316.xml"/><Relationship Id="rId5" Type="http://schemas.openxmlformats.org/officeDocument/2006/relationships/tags" Target="../tags/tag317.xml"/><Relationship Id="rId6" Type="http://schemas.openxmlformats.org/officeDocument/2006/relationships/tags" Target="../tags/tag318.xml"/><Relationship Id="rId7" Type="http://schemas.openxmlformats.org/officeDocument/2006/relationships/tags" Target="../tags/tag319.xml"/><Relationship Id="rId8" Type="http://schemas.openxmlformats.org/officeDocument/2006/relationships/tags" Target="../tags/tag320.xml"/><Relationship Id="rId9" Type="http://schemas.openxmlformats.org/officeDocument/2006/relationships/tags" Target="../tags/tag321.xml"/><Relationship Id="rId10" Type="http://schemas.openxmlformats.org/officeDocument/2006/relationships/tags" Target="../tags/tag322.xml"/></Relationships>
</file>

<file path=ppt/slides/_rels/slide32.xml.rels><?xml version="1.0" encoding="UTF-8" standalone="yes"?>
<Relationships xmlns="http://schemas.openxmlformats.org/package/2006/relationships"><Relationship Id="rId11" Type="http://schemas.openxmlformats.org/officeDocument/2006/relationships/tags" Target="../tags/tag337.xml"/><Relationship Id="rId12" Type="http://schemas.openxmlformats.org/officeDocument/2006/relationships/tags" Target="../tags/tag338.xml"/><Relationship Id="rId13" Type="http://schemas.openxmlformats.org/officeDocument/2006/relationships/tags" Target="../tags/tag339.xml"/><Relationship Id="rId14" Type="http://schemas.openxmlformats.org/officeDocument/2006/relationships/tags" Target="../tags/tag34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1.xml"/><Relationship Id="rId1" Type="http://schemas.openxmlformats.org/officeDocument/2006/relationships/tags" Target="../tags/tag327.xml"/><Relationship Id="rId2" Type="http://schemas.openxmlformats.org/officeDocument/2006/relationships/tags" Target="../tags/tag328.xml"/><Relationship Id="rId3" Type="http://schemas.openxmlformats.org/officeDocument/2006/relationships/tags" Target="../tags/tag329.xml"/><Relationship Id="rId4" Type="http://schemas.openxmlformats.org/officeDocument/2006/relationships/tags" Target="../tags/tag330.xml"/><Relationship Id="rId5" Type="http://schemas.openxmlformats.org/officeDocument/2006/relationships/tags" Target="../tags/tag331.xml"/><Relationship Id="rId6" Type="http://schemas.openxmlformats.org/officeDocument/2006/relationships/tags" Target="../tags/tag332.xml"/><Relationship Id="rId7" Type="http://schemas.openxmlformats.org/officeDocument/2006/relationships/tags" Target="../tags/tag333.xml"/><Relationship Id="rId8" Type="http://schemas.openxmlformats.org/officeDocument/2006/relationships/tags" Target="../tags/tag334.xml"/><Relationship Id="rId9" Type="http://schemas.openxmlformats.org/officeDocument/2006/relationships/tags" Target="../tags/tag335.xml"/><Relationship Id="rId10" Type="http://schemas.openxmlformats.org/officeDocument/2006/relationships/tags" Target="../tags/tag336.xml"/></Relationships>
</file>

<file path=ppt/slides/_rels/slide33.xml.rels><?xml version="1.0" encoding="UTF-8" standalone="yes"?>
<Relationships xmlns="http://schemas.openxmlformats.org/package/2006/relationships"><Relationship Id="rId11" Type="http://schemas.openxmlformats.org/officeDocument/2006/relationships/tags" Target="../tags/tag351.xml"/><Relationship Id="rId12" Type="http://schemas.openxmlformats.org/officeDocument/2006/relationships/tags" Target="../tags/tag352.xml"/><Relationship Id="rId13" Type="http://schemas.openxmlformats.org/officeDocument/2006/relationships/tags" Target="../tags/tag353.xml"/><Relationship Id="rId14" Type="http://schemas.openxmlformats.org/officeDocument/2006/relationships/tags" Target="../tags/tag35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2.xml"/><Relationship Id="rId1" Type="http://schemas.openxmlformats.org/officeDocument/2006/relationships/tags" Target="../tags/tag341.xml"/><Relationship Id="rId2" Type="http://schemas.openxmlformats.org/officeDocument/2006/relationships/tags" Target="../tags/tag342.xml"/><Relationship Id="rId3" Type="http://schemas.openxmlformats.org/officeDocument/2006/relationships/tags" Target="../tags/tag343.xml"/><Relationship Id="rId4" Type="http://schemas.openxmlformats.org/officeDocument/2006/relationships/tags" Target="../tags/tag344.xml"/><Relationship Id="rId5" Type="http://schemas.openxmlformats.org/officeDocument/2006/relationships/tags" Target="../tags/tag345.xml"/><Relationship Id="rId6" Type="http://schemas.openxmlformats.org/officeDocument/2006/relationships/tags" Target="../tags/tag346.xml"/><Relationship Id="rId7" Type="http://schemas.openxmlformats.org/officeDocument/2006/relationships/tags" Target="../tags/tag347.xml"/><Relationship Id="rId8" Type="http://schemas.openxmlformats.org/officeDocument/2006/relationships/tags" Target="../tags/tag348.xml"/><Relationship Id="rId9" Type="http://schemas.openxmlformats.org/officeDocument/2006/relationships/tags" Target="../tags/tag349.xml"/><Relationship Id="rId10" Type="http://schemas.openxmlformats.org/officeDocument/2006/relationships/tags" Target="../tags/tag350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tags" Target="../tags/tag365.xml"/><Relationship Id="rId12" Type="http://schemas.openxmlformats.org/officeDocument/2006/relationships/tags" Target="../tags/tag366.xml"/><Relationship Id="rId13" Type="http://schemas.openxmlformats.org/officeDocument/2006/relationships/tags" Target="../tags/tag367.xml"/><Relationship Id="rId14" Type="http://schemas.openxmlformats.org/officeDocument/2006/relationships/tags" Target="../tags/tag36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3.xml"/><Relationship Id="rId1" Type="http://schemas.openxmlformats.org/officeDocument/2006/relationships/tags" Target="../tags/tag355.xml"/><Relationship Id="rId2" Type="http://schemas.openxmlformats.org/officeDocument/2006/relationships/tags" Target="../tags/tag356.xml"/><Relationship Id="rId3" Type="http://schemas.openxmlformats.org/officeDocument/2006/relationships/tags" Target="../tags/tag357.xml"/><Relationship Id="rId4" Type="http://schemas.openxmlformats.org/officeDocument/2006/relationships/tags" Target="../tags/tag358.xml"/><Relationship Id="rId5" Type="http://schemas.openxmlformats.org/officeDocument/2006/relationships/tags" Target="../tags/tag359.xml"/><Relationship Id="rId6" Type="http://schemas.openxmlformats.org/officeDocument/2006/relationships/tags" Target="../tags/tag360.xml"/><Relationship Id="rId7" Type="http://schemas.openxmlformats.org/officeDocument/2006/relationships/tags" Target="../tags/tag361.xml"/><Relationship Id="rId8" Type="http://schemas.openxmlformats.org/officeDocument/2006/relationships/tags" Target="../tags/tag362.xml"/><Relationship Id="rId9" Type="http://schemas.openxmlformats.org/officeDocument/2006/relationships/tags" Target="../tags/tag363.xml"/><Relationship Id="rId10" Type="http://schemas.openxmlformats.org/officeDocument/2006/relationships/tags" Target="../tags/tag364.xml"/></Relationships>
</file>

<file path=ppt/slides/_rels/slide35.xml.rels><?xml version="1.0" encoding="UTF-8" standalone="yes"?>
<Relationships xmlns="http://schemas.openxmlformats.org/package/2006/relationships"><Relationship Id="rId11" Type="http://schemas.openxmlformats.org/officeDocument/2006/relationships/tags" Target="../tags/tag379.xml"/><Relationship Id="rId12" Type="http://schemas.openxmlformats.org/officeDocument/2006/relationships/tags" Target="../tags/tag380.xml"/><Relationship Id="rId13" Type="http://schemas.openxmlformats.org/officeDocument/2006/relationships/tags" Target="../tags/tag381.xml"/><Relationship Id="rId14" Type="http://schemas.openxmlformats.org/officeDocument/2006/relationships/tags" Target="../tags/tag38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4.xml"/><Relationship Id="rId1" Type="http://schemas.openxmlformats.org/officeDocument/2006/relationships/tags" Target="../tags/tag369.xml"/><Relationship Id="rId2" Type="http://schemas.openxmlformats.org/officeDocument/2006/relationships/tags" Target="../tags/tag370.xml"/><Relationship Id="rId3" Type="http://schemas.openxmlformats.org/officeDocument/2006/relationships/tags" Target="../tags/tag371.xml"/><Relationship Id="rId4" Type="http://schemas.openxmlformats.org/officeDocument/2006/relationships/tags" Target="../tags/tag372.xml"/><Relationship Id="rId5" Type="http://schemas.openxmlformats.org/officeDocument/2006/relationships/tags" Target="../tags/tag373.xml"/><Relationship Id="rId6" Type="http://schemas.openxmlformats.org/officeDocument/2006/relationships/tags" Target="../tags/tag374.xml"/><Relationship Id="rId7" Type="http://schemas.openxmlformats.org/officeDocument/2006/relationships/tags" Target="../tags/tag375.xml"/><Relationship Id="rId8" Type="http://schemas.openxmlformats.org/officeDocument/2006/relationships/tags" Target="../tags/tag376.xml"/><Relationship Id="rId9" Type="http://schemas.openxmlformats.org/officeDocument/2006/relationships/tags" Target="../tags/tag377.xml"/><Relationship Id="rId10" Type="http://schemas.openxmlformats.org/officeDocument/2006/relationships/tags" Target="../tags/tag378.xml"/></Relationships>
</file>

<file path=ppt/slides/_rels/slide36.xml.rels><?xml version="1.0" encoding="UTF-8" standalone="yes"?>
<Relationships xmlns="http://schemas.openxmlformats.org/package/2006/relationships"><Relationship Id="rId11" Type="http://schemas.openxmlformats.org/officeDocument/2006/relationships/tags" Target="../tags/tag393.xml"/><Relationship Id="rId12" Type="http://schemas.openxmlformats.org/officeDocument/2006/relationships/tags" Target="../tags/tag394.xml"/><Relationship Id="rId13" Type="http://schemas.openxmlformats.org/officeDocument/2006/relationships/tags" Target="../tags/tag395.xml"/><Relationship Id="rId14" Type="http://schemas.openxmlformats.org/officeDocument/2006/relationships/tags" Target="../tags/tag396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5.xml"/><Relationship Id="rId1" Type="http://schemas.openxmlformats.org/officeDocument/2006/relationships/tags" Target="../tags/tag383.xml"/><Relationship Id="rId2" Type="http://schemas.openxmlformats.org/officeDocument/2006/relationships/tags" Target="../tags/tag384.xml"/><Relationship Id="rId3" Type="http://schemas.openxmlformats.org/officeDocument/2006/relationships/tags" Target="../tags/tag385.xml"/><Relationship Id="rId4" Type="http://schemas.openxmlformats.org/officeDocument/2006/relationships/tags" Target="../tags/tag386.xml"/><Relationship Id="rId5" Type="http://schemas.openxmlformats.org/officeDocument/2006/relationships/tags" Target="../tags/tag387.xml"/><Relationship Id="rId6" Type="http://schemas.openxmlformats.org/officeDocument/2006/relationships/tags" Target="../tags/tag388.xml"/><Relationship Id="rId7" Type="http://schemas.openxmlformats.org/officeDocument/2006/relationships/tags" Target="../tags/tag389.xml"/><Relationship Id="rId8" Type="http://schemas.openxmlformats.org/officeDocument/2006/relationships/tags" Target="../tags/tag390.xml"/><Relationship Id="rId9" Type="http://schemas.openxmlformats.org/officeDocument/2006/relationships/tags" Target="../tags/tag391.xml"/><Relationship Id="rId10" Type="http://schemas.openxmlformats.org/officeDocument/2006/relationships/tags" Target="../tags/tag392.xml"/></Relationships>
</file>

<file path=ppt/slides/_rels/slide37.xml.rels><?xml version="1.0" encoding="UTF-8" standalone="yes"?>
<Relationships xmlns="http://schemas.openxmlformats.org/package/2006/relationships"><Relationship Id="rId11" Type="http://schemas.openxmlformats.org/officeDocument/2006/relationships/tags" Target="../tags/tag407.xml"/><Relationship Id="rId12" Type="http://schemas.openxmlformats.org/officeDocument/2006/relationships/tags" Target="../tags/tag408.xml"/><Relationship Id="rId13" Type="http://schemas.openxmlformats.org/officeDocument/2006/relationships/tags" Target="../tags/tag409.xml"/><Relationship Id="rId14" Type="http://schemas.openxmlformats.org/officeDocument/2006/relationships/tags" Target="../tags/tag41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6.xml"/><Relationship Id="rId1" Type="http://schemas.openxmlformats.org/officeDocument/2006/relationships/tags" Target="../tags/tag397.xml"/><Relationship Id="rId2" Type="http://schemas.openxmlformats.org/officeDocument/2006/relationships/tags" Target="../tags/tag398.xml"/><Relationship Id="rId3" Type="http://schemas.openxmlformats.org/officeDocument/2006/relationships/tags" Target="../tags/tag399.xml"/><Relationship Id="rId4" Type="http://schemas.openxmlformats.org/officeDocument/2006/relationships/tags" Target="../tags/tag400.xml"/><Relationship Id="rId5" Type="http://schemas.openxmlformats.org/officeDocument/2006/relationships/tags" Target="../tags/tag401.xml"/><Relationship Id="rId6" Type="http://schemas.openxmlformats.org/officeDocument/2006/relationships/tags" Target="../tags/tag402.xml"/><Relationship Id="rId7" Type="http://schemas.openxmlformats.org/officeDocument/2006/relationships/tags" Target="../tags/tag403.xml"/><Relationship Id="rId8" Type="http://schemas.openxmlformats.org/officeDocument/2006/relationships/tags" Target="../tags/tag404.xml"/><Relationship Id="rId9" Type="http://schemas.openxmlformats.org/officeDocument/2006/relationships/tags" Target="../tags/tag405.xml"/><Relationship Id="rId10" Type="http://schemas.openxmlformats.org/officeDocument/2006/relationships/tags" Target="../tags/tag406.xml"/></Relationships>
</file>

<file path=ppt/slides/_rels/slide38.xml.rels><?xml version="1.0" encoding="UTF-8" standalone="yes"?>
<Relationships xmlns="http://schemas.openxmlformats.org/package/2006/relationships"><Relationship Id="rId11" Type="http://schemas.openxmlformats.org/officeDocument/2006/relationships/tags" Target="../tags/tag421.xml"/><Relationship Id="rId12" Type="http://schemas.openxmlformats.org/officeDocument/2006/relationships/tags" Target="../tags/tag422.xml"/><Relationship Id="rId13" Type="http://schemas.openxmlformats.org/officeDocument/2006/relationships/tags" Target="../tags/tag423.xml"/><Relationship Id="rId14" Type="http://schemas.openxmlformats.org/officeDocument/2006/relationships/tags" Target="../tags/tag42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7.xml"/><Relationship Id="rId1" Type="http://schemas.openxmlformats.org/officeDocument/2006/relationships/tags" Target="../tags/tag411.xml"/><Relationship Id="rId2" Type="http://schemas.openxmlformats.org/officeDocument/2006/relationships/tags" Target="../tags/tag412.xml"/><Relationship Id="rId3" Type="http://schemas.openxmlformats.org/officeDocument/2006/relationships/tags" Target="../tags/tag413.xml"/><Relationship Id="rId4" Type="http://schemas.openxmlformats.org/officeDocument/2006/relationships/tags" Target="../tags/tag414.xml"/><Relationship Id="rId5" Type="http://schemas.openxmlformats.org/officeDocument/2006/relationships/tags" Target="../tags/tag415.xml"/><Relationship Id="rId6" Type="http://schemas.openxmlformats.org/officeDocument/2006/relationships/tags" Target="../tags/tag416.xml"/><Relationship Id="rId7" Type="http://schemas.openxmlformats.org/officeDocument/2006/relationships/tags" Target="../tags/tag417.xml"/><Relationship Id="rId8" Type="http://schemas.openxmlformats.org/officeDocument/2006/relationships/tags" Target="../tags/tag418.xml"/><Relationship Id="rId9" Type="http://schemas.openxmlformats.org/officeDocument/2006/relationships/tags" Target="../tags/tag419.xml"/><Relationship Id="rId10" Type="http://schemas.openxmlformats.org/officeDocument/2006/relationships/tags" Target="../tags/tag420.xml"/></Relationships>
</file>

<file path=ppt/slides/_rels/slide39.xml.rels><?xml version="1.0" encoding="UTF-8" standalone="yes"?>
<Relationships xmlns="http://schemas.openxmlformats.org/package/2006/relationships"><Relationship Id="rId11" Type="http://schemas.openxmlformats.org/officeDocument/2006/relationships/tags" Target="../tags/tag435.xml"/><Relationship Id="rId12" Type="http://schemas.openxmlformats.org/officeDocument/2006/relationships/tags" Target="../tags/tag436.xml"/><Relationship Id="rId13" Type="http://schemas.openxmlformats.org/officeDocument/2006/relationships/tags" Target="../tags/tag437.xml"/><Relationship Id="rId14" Type="http://schemas.openxmlformats.org/officeDocument/2006/relationships/tags" Target="../tags/tag43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38.xml"/><Relationship Id="rId1" Type="http://schemas.openxmlformats.org/officeDocument/2006/relationships/tags" Target="../tags/tag425.xml"/><Relationship Id="rId2" Type="http://schemas.openxmlformats.org/officeDocument/2006/relationships/tags" Target="../tags/tag426.xml"/><Relationship Id="rId3" Type="http://schemas.openxmlformats.org/officeDocument/2006/relationships/tags" Target="../tags/tag427.xml"/><Relationship Id="rId4" Type="http://schemas.openxmlformats.org/officeDocument/2006/relationships/tags" Target="../tags/tag428.xml"/><Relationship Id="rId5" Type="http://schemas.openxmlformats.org/officeDocument/2006/relationships/tags" Target="../tags/tag429.xml"/><Relationship Id="rId6" Type="http://schemas.openxmlformats.org/officeDocument/2006/relationships/tags" Target="../tags/tag430.xml"/><Relationship Id="rId7" Type="http://schemas.openxmlformats.org/officeDocument/2006/relationships/tags" Target="../tags/tag431.xml"/><Relationship Id="rId8" Type="http://schemas.openxmlformats.org/officeDocument/2006/relationships/tags" Target="../tags/tag432.xml"/><Relationship Id="rId9" Type="http://schemas.openxmlformats.org/officeDocument/2006/relationships/tags" Target="../tags/tag433.xml"/><Relationship Id="rId10" Type="http://schemas.openxmlformats.org/officeDocument/2006/relationships/tags" Target="../tags/tag434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20" Type="http://schemas.openxmlformats.org/officeDocument/2006/relationships/tags" Target="../tags/tag42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4.xml"/><Relationship Id="rId10" Type="http://schemas.openxmlformats.org/officeDocument/2006/relationships/tags" Target="../tags/tag32.xml"/><Relationship Id="rId11" Type="http://schemas.openxmlformats.org/officeDocument/2006/relationships/tags" Target="../tags/tag33.xml"/><Relationship Id="rId12" Type="http://schemas.openxmlformats.org/officeDocument/2006/relationships/tags" Target="../tags/tag34.xml"/><Relationship Id="rId13" Type="http://schemas.openxmlformats.org/officeDocument/2006/relationships/tags" Target="../tags/tag35.xml"/><Relationship Id="rId14" Type="http://schemas.openxmlformats.org/officeDocument/2006/relationships/tags" Target="../tags/tag36.xml"/><Relationship Id="rId15" Type="http://schemas.openxmlformats.org/officeDocument/2006/relationships/tags" Target="../tags/tag37.xml"/><Relationship Id="rId16" Type="http://schemas.openxmlformats.org/officeDocument/2006/relationships/tags" Target="../tags/tag38.xml"/><Relationship Id="rId17" Type="http://schemas.openxmlformats.org/officeDocument/2006/relationships/tags" Target="../tags/tag39.xml"/><Relationship Id="rId18" Type="http://schemas.openxmlformats.org/officeDocument/2006/relationships/tags" Target="../tags/tag40.xml"/><Relationship Id="rId19" Type="http://schemas.openxmlformats.org/officeDocument/2006/relationships/tags" Target="../tags/tag41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/Relationships>
</file>

<file path=ppt/slides/_rels/slide40.xml.rels><?xml version="1.0" encoding="UTF-8" standalone="yes"?>
<Relationships xmlns="http://schemas.openxmlformats.org/package/2006/relationships"><Relationship Id="rId11" Type="http://schemas.openxmlformats.org/officeDocument/2006/relationships/tags" Target="../tags/tag449.xml"/><Relationship Id="rId12" Type="http://schemas.openxmlformats.org/officeDocument/2006/relationships/tags" Target="../tags/tag450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39.xml"/><Relationship Id="rId1" Type="http://schemas.openxmlformats.org/officeDocument/2006/relationships/tags" Target="../tags/tag439.xml"/><Relationship Id="rId2" Type="http://schemas.openxmlformats.org/officeDocument/2006/relationships/tags" Target="../tags/tag440.xml"/><Relationship Id="rId3" Type="http://schemas.openxmlformats.org/officeDocument/2006/relationships/tags" Target="../tags/tag441.xml"/><Relationship Id="rId4" Type="http://schemas.openxmlformats.org/officeDocument/2006/relationships/tags" Target="../tags/tag442.xml"/><Relationship Id="rId5" Type="http://schemas.openxmlformats.org/officeDocument/2006/relationships/tags" Target="../tags/tag443.xml"/><Relationship Id="rId6" Type="http://schemas.openxmlformats.org/officeDocument/2006/relationships/tags" Target="../tags/tag444.xml"/><Relationship Id="rId7" Type="http://schemas.openxmlformats.org/officeDocument/2006/relationships/tags" Target="../tags/tag445.xml"/><Relationship Id="rId8" Type="http://schemas.openxmlformats.org/officeDocument/2006/relationships/tags" Target="../tags/tag446.xml"/><Relationship Id="rId9" Type="http://schemas.openxmlformats.org/officeDocument/2006/relationships/tags" Target="../tags/tag447.xml"/><Relationship Id="rId10" Type="http://schemas.openxmlformats.org/officeDocument/2006/relationships/tags" Target="../tags/tag448.xml"/></Relationships>
</file>

<file path=ppt/slides/_rels/slide41.xml.rels><?xml version="1.0" encoding="UTF-8" standalone="yes"?>
<Relationships xmlns="http://schemas.openxmlformats.org/package/2006/relationships"><Relationship Id="rId11" Type="http://schemas.openxmlformats.org/officeDocument/2006/relationships/tags" Target="../tags/tag461.xml"/><Relationship Id="rId12" Type="http://schemas.openxmlformats.org/officeDocument/2006/relationships/tags" Target="../tags/tag462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40.xml"/><Relationship Id="rId1" Type="http://schemas.openxmlformats.org/officeDocument/2006/relationships/tags" Target="../tags/tag451.xml"/><Relationship Id="rId2" Type="http://schemas.openxmlformats.org/officeDocument/2006/relationships/tags" Target="../tags/tag452.xml"/><Relationship Id="rId3" Type="http://schemas.openxmlformats.org/officeDocument/2006/relationships/tags" Target="../tags/tag453.xml"/><Relationship Id="rId4" Type="http://schemas.openxmlformats.org/officeDocument/2006/relationships/tags" Target="../tags/tag454.xml"/><Relationship Id="rId5" Type="http://schemas.openxmlformats.org/officeDocument/2006/relationships/tags" Target="../tags/tag455.xml"/><Relationship Id="rId6" Type="http://schemas.openxmlformats.org/officeDocument/2006/relationships/tags" Target="../tags/tag456.xml"/><Relationship Id="rId7" Type="http://schemas.openxmlformats.org/officeDocument/2006/relationships/tags" Target="../tags/tag457.xml"/><Relationship Id="rId8" Type="http://schemas.openxmlformats.org/officeDocument/2006/relationships/tags" Target="../tags/tag458.xml"/><Relationship Id="rId9" Type="http://schemas.openxmlformats.org/officeDocument/2006/relationships/tags" Target="../tags/tag459.xml"/><Relationship Id="rId10" Type="http://schemas.openxmlformats.org/officeDocument/2006/relationships/tags" Target="../tags/tag46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tags" Target="../tags/tag46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tags" Target="../tags/tag472.xml"/><Relationship Id="rId20" Type="http://schemas.openxmlformats.org/officeDocument/2006/relationships/tags" Target="../tags/tag483.xml"/><Relationship Id="rId21" Type="http://schemas.openxmlformats.org/officeDocument/2006/relationships/tags" Target="../tags/tag484.xml"/><Relationship Id="rId22" Type="http://schemas.openxmlformats.org/officeDocument/2006/relationships/tags" Target="../tags/tag485.xml"/><Relationship Id="rId23" Type="http://schemas.openxmlformats.org/officeDocument/2006/relationships/tags" Target="../tags/tag486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44.xml"/><Relationship Id="rId10" Type="http://schemas.openxmlformats.org/officeDocument/2006/relationships/tags" Target="../tags/tag473.xml"/><Relationship Id="rId11" Type="http://schemas.openxmlformats.org/officeDocument/2006/relationships/tags" Target="../tags/tag474.xml"/><Relationship Id="rId12" Type="http://schemas.openxmlformats.org/officeDocument/2006/relationships/tags" Target="../tags/tag475.xml"/><Relationship Id="rId13" Type="http://schemas.openxmlformats.org/officeDocument/2006/relationships/tags" Target="../tags/tag476.xml"/><Relationship Id="rId14" Type="http://schemas.openxmlformats.org/officeDocument/2006/relationships/tags" Target="../tags/tag477.xml"/><Relationship Id="rId15" Type="http://schemas.openxmlformats.org/officeDocument/2006/relationships/tags" Target="../tags/tag478.xml"/><Relationship Id="rId16" Type="http://schemas.openxmlformats.org/officeDocument/2006/relationships/tags" Target="../tags/tag479.xml"/><Relationship Id="rId17" Type="http://schemas.openxmlformats.org/officeDocument/2006/relationships/tags" Target="../tags/tag480.xml"/><Relationship Id="rId18" Type="http://schemas.openxmlformats.org/officeDocument/2006/relationships/tags" Target="../tags/tag481.xml"/><Relationship Id="rId19" Type="http://schemas.openxmlformats.org/officeDocument/2006/relationships/tags" Target="../tags/tag482.xml"/><Relationship Id="rId1" Type="http://schemas.openxmlformats.org/officeDocument/2006/relationships/tags" Target="../tags/tag464.xml"/><Relationship Id="rId2" Type="http://schemas.openxmlformats.org/officeDocument/2006/relationships/tags" Target="../tags/tag465.xml"/><Relationship Id="rId3" Type="http://schemas.openxmlformats.org/officeDocument/2006/relationships/tags" Target="../tags/tag466.xml"/><Relationship Id="rId4" Type="http://schemas.openxmlformats.org/officeDocument/2006/relationships/tags" Target="../tags/tag467.xml"/><Relationship Id="rId5" Type="http://schemas.openxmlformats.org/officeDocument/2006/relationships/tags" Target="../tags/tag468.xml"/><Relationship Id="rId6" Type="http://schemas.openxmlformats.org/officeDocument/2006/relationships/tags" Target="../tags/tag469.xml"/><Relationship Id="rId7" Type="http://schemas.openxmlformats.org/officeDocument/2006/relationships/tags" Target="../tags/tag470.xml"/><Relationship Id="rId8" Type="http://schemas.openxmlformats.org/officeDocument/2006/relationships/tags" Target="../tags/tag471.xml"/></Relationships>
</file>

<file path=ppt/slides/_rels/slide46.xml.rels><?xml version="1.0" encoding="UTF-8" standalone="yes"?>
<Relationships xmlns="http://schemas.openxmlformats.org/package/2006/relationships"><Relationship Id="rId46" Type="http://schemas.openxmlformats.org/officeDocument/2006/relationships/tags" Target="../tags/tag532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45.xml"/><Relationship Id="rId20" Type="http://schemas.openxmlformats.org/officeDocument/2006/relationships/tags" Target="../tags/tag506.xml"/><Relationship Id="rId21" Type="http://schemas.openxmlformats.org/officeDocument/2006/relationships/tags" Target="../tags/tag507.xml"/><Relationship Id="rId22" Type="http://schemas.openxmlformats.org/officeDocument/2006/relationships/tags" Target="../tags/tag508.xml"/><Relationship Id="rId23" Type="http://schemas.openxmlformats.org/officeDocument/2006/relationships/tags" Target="../tags/tag509.xml"/><Relationship Id="rId24" Type="http://schemas.openxmlformats.org/officeDocument/2006/relationships/tags" Target="../tags/tag510.xml"/><Relationship Id="rId25" Type="http://schemas.openxmlformats.org/officeDocument/2006/relationships/tags" Target="../tags/tag511.xml"/><Relationship Id="rId26" Type="http://schemas.openxmlformats.org/officeDocument/2006/relationships/tags" Target="../tags/tag512.xml"/><Relationship Id="rId27" Type="http://schemas.openxmlformats.org/officeDocument/2006/relationships/tags" Target="../tags/tag513.xml"/><Relationship Id="rId28" Type="http://schemas.openxmlformats.org/officeDocument/2006/relationships/tags" Target="../tags/tag514.xml"/><Relationship Id="rId29" Type="http://schemas.openxmlformats.org/officeDocument/2006/relationships/tags" Target="../tags/tag515.xml"/><Relationship Id="rId1" Type="http://schemas.openxmlformats.org/officeDocument/2006/relationships/tags" Target="../tags/tag487.xml"/><Relationship Id="rId2" Type="http://schemas.openxmlformats.org/officeDocument/2006/relationships/tags" Target="../tags/tag488.xml"/><Relationship Id="rId3" Type="http://schemas.openxmlformats.org/officeDocument/2006/relationships/tags" Target="../tags/tag489.xml"/><Relationship Id="rId4" Type="http://schemas.openxmlformats.org/officeDocument/2006/relationships/tags" Target="../tags/tag490.xml"/><Relationship Id="rId5" Type="http://schemas.openxmlformats.org/officeDocument/2006/relationships/tags" Target="../tags/tag491.xml"/><Relationship Id="rId30" Type="http://schemas.openxmlformats.org/officeDocument/2006/relationships/tags" Target="../tags/tag516.xml"/><Relationship Id="rId31" Type="http://schemas.openxmlformats.org/officeDocument/2006/relationships/tags" Target="../tags/tag517.xml"/><Relationship Id="rId32" Type="http://schemas.openxmlformats.org/officeDocument/2006/relationships/tags" Target="../tags/tag518.xml"/><Relationship Id="rId9" Type="http://schemas.openxmlformats.org/officeDocument/2006/relationships/tags" Target="../tags/tag495.xml"/><Relationship Id="rId6" Type="http://schemas.openxmlformats.org/officeDocument/2006/relationships/tags" Target="../tags/tag492.xml"/><Relationship Id="rId7" Type="http://schemas.openxmlformats.org/officeDocument/2006/relationships/tags" Target="../tags/tag493.xml"/><Relationship Id="rId8" Type="http://schemas.openxmlformats.org/officeDocument/2006/relationships/tags" Target="../tags/tag494.xml"/><Relationship Id="rId33" Type="http://schemas.openxmlformats.org/officeDocument/2006/relationships/tags" Target="../tags/tag519.xml"/><Relationship Id="rId34" Type="http://schemas.openxmlformats.org/officeDocument/2006/relationships/tags" Target="../tags/tag520.xml"/><Relationship Id="rId35" Type="http://schemas.openxmlformats.org/officeDocument/2006/relationships/tags" Target="../tags/tag521.xml"/><Relationship Id="rId36" Type="http://schemas.openxmlformats.org/officeDocument/2006/relationships/tags" Target="../tags/tag522.xml"/><Relationship Id="rId10" Type="http://schemas.openxmlformats.org/officeDocument/2006/relationships/tags" Target="../tags/tag496.xml"/><Relationship Id="rId11" Type="http://schemas.openxmlformats.org/officeDocument/2006/relationships/tags" Target="../tags/tag497.xml"/><Relationship Id="rId12" Type="http://schemas.openxmlformats.org/officeDocument/2006/relationships/tags" Target="../tags/tag498.xml"/><Relationship Id="rId13" Type="http://schemas.openxmlformats.org/officeDocument/2006/relationships/tags" Target="../tags/tag499.xml"/><Relationship Id="rId14" Type="http://schemas.openxmlformats.org/officeDocument/2006/relationships/tags" Target="../tags/tag500.xml"/><Relationship Id="rId15" Type="http://schemas.openxmlformats.org/officeDocument/2006/relationships/tags" Target="../tags/tag501.xml"/><Relationship Id="rId16" Type="http://schemas.openxmlformats.org/officeDocument/2006/relationships/tags" Target="../tags/tag502.xml"/><Relationship Id="rId17" Type="http://schemas.openxmlformats.org/officeDocument/2006/relationships/tags" Target="../tags/tag503.xml"/><Relationship Id="rId18" Type="http://schemas.openxmlformats.org/officeDocument/2006/relationships/tags" Target="../tags/tag504.xml"/><Relationship Id="rId19" Type="http://schemas.openxmlformats.org/officeDocument/2006/relationships/tags" Target="../tags/tag505.xml"/><Relationship Id="rId37" Type="http://schemas.openxmlformats.org/officeDocument/2006/relationships/tags" Target="../tags/tag523.xml"/><Relationship Id="rId38" Type="http://schemas.openxmlformats.org/officeDocument/2006/relationships/tags" Target="../tags/tag524.xml"/><Relationship Id="rId39" Type="http://schemas.openxmlformats.org/officeDocument/2006/relationships/tags" Target="../tags/tag525.xml"/><Relationship Id="rId40" Type="http://schemas.openxmlformats.org/officeDocument/2006/relationships/tags" Target="../tags/tag526.xml"/><Relationship Id="rId41" Type="http://schemas.openxmlformats.org/officeDocument/2006/relationships/tags" Target="../tags/tag527.xml"/><Relationship Id="rId42" Type="http://schemas.openxmlformats.org/officeDocument/2006/relationships/tags" Target="../tags/tag528.xml"/><Relationship Id="rId43" Type="http://schemas.openxmlformats.org/officeDocument/2006/relationships/tags" Target="../tags/tag529.xml"/><Relationship Id="rId44" Type="http://schemas.openxmlformats.org/officeDocument/2006/relationships/tags" Target="../tags/tag530.xml"/><Relationship Id="rId45" Type="http://schemas.openxmlformats.org/officeDocument/2006/relationships/tags" Target="../tags/tag531.xml"/></Relationships>
</file>

<file path=ppt/slides/_rels/slide47.xml.rels><?xml version="1.0" encoding="UTF-8" standalone="yes"?>
<Relationships xmlns="http://schemas.openxmlformats.org/package/2006/relationships"><Relationship Id="rId46" Type="http://schemas.openxmlformats.org/officeDocument/2006/relationships/tags" Target="../tags/tag578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46.xml"/><Relationship Id="rId20" Type="http://schemas.openxmlformats.org/officeDocument/2006/relationships/tags" Target="../tags/tag552.xml"/><Relationship Id="rId21" Type="http://schemas.openxmlformats.org/officeDocument/2006/relationships/tags" Target="../tags/tag553.xml"/><Relationship Id="rId22" Type="http://schemas.openxmlformats.org/officeDocument/2006/relationships/tags" Target="../tags/tag554.xml"/><Relationship Id="rId23" Type="http://schemas.openxmlformats.org/officeDocument/2006/relationships/tags" Target="../tags/tag555.xml"/><Relationship Id="rId24" Type="http://schemas.openxmlformats.org/officeDocument/2006/relationships/tags" Target="../tags/tag556.xml"/><Relationship Id="rId25" Type="http://schemas.openxmlformats.org/officeDocument/2006/relationships/tags" Target="../tags/tag557.xml"/><Relationship Id="rId26" Type="http://schemas.openxmlformats.org/officeDocument/2006/relationships/tags" Target="../tags/tag558.xml"/><Relationship Id="rId27" Type="http://schemas.openxmlformats.org/officeDocument/2006/relationships/tags" Target="../tags/tag559.xml"/><Relationship Id="rId28" Type="http://schemas.openxmlformats.org/officeDocument/2006/relationships/tags" Target="../tags/tag560.xml"/><Relationship Id="rId29" Type="http://schemas.openxmlformats.org/officeDocument/2006/relationships/tags" Target="../tags/tag561.xml"/><Relationship Id="rId1" Type="http://schemas.openxmlformats.org/officeDocument/2006/relationships/tags" Target="../tags/tag533.xml"/><Relationship Id="rId2" Type="http://schemas.openxmlformats.org/officeDocument/2006/relationships/tags" Target="../tags/tag534.xml"/><Relationship Id="rId3" Type="http://schemas.openxmlformats.org/officeDocument/2006/relationships/tags" Target="../tags/tag535.xml"/><Relationship Id="rId4" Type="http://schemas.openxmlformats.org/officeDocument/2006/relationships/tags" Target="../tags/tag536.xml"/><Relationship Id="rId5" Type="http://schemas.openxmlformats.org/officeDocument/2006/relationships/tags" Target="../tags/tag537.xml"/><Relationship Id="rId30" Type="http://schemas.openxmlformats.org/officeDocument/2006/relationships/tags" Target="../tags/tag562.xml"/><Relationship Id="rId31" Type="http://schemas.openxmlformats.org/officeDocument/2006/relationships/tags" Target="../tags/tag563.xml"/><Relationship Id="rId32" Type="http://schemas.openxmlformats.org/officeDocument/2006/relationships/tags" Target="../tags/tag564.xml"/><Relationship Id="rId9" Type="http://schemas.openxmlformats.org/officeDocument/2006/relationships/tags" Target="../tags/tag541.xml"/><Relationship Id="rId6" Type="http://schemas.openxmlformats.org/officeDocument/2006/relationships/tags" Target="../tags/tag538.xml"/><Relationship Id="rId7" Type="http://schemas.openxmlformats.org/officeDocument/2006/relationships/tags" Target="../tags/tag539.xml"/><Relationship Id="rId8" Type="http://schemas.openxmlformats.org/officeDocument/2006/relationships/tags" Target="../tags/tag540.xml"/><Relationship Id="rId33" Type="http://schemas.openxmlformats.org/officeDocument/2006/relationships/tags" Target="../tags/tag565.xml"/><Relationship Id="rId34" Type="http://schemas.openxmlformats.org/officeDocument/2006/relationships/tags" Target="../tags/tag566.xml"/><Relationship Id="rId35" Type="http://schemas.openxmlformats.org/officeDocument/2006/relationships/tags" Target="../tags/tag567.xml"/><Relationship Id="rId36" Type="http://schemas.openxmlformats.org/officeDocument/2006/relationships/tags" Target="../tags/tag568.xml"/><Relationship Id="rId10" Type="http://schemas.openxmlformats.org/officeDocument/2006/relationships/tags" Target="../tags/tag542.xml"/><Relationship Id="rId11" Type="http://schemas.openxmlformats.org/officeDocument/2006/relationships/tags" Target="../tags/tag543.xml"/><Relationship Id="rId12" Type="http://schemas.openxmlformats.org/officeDocument/2006/relationships/tags" Target="../tags/tag544.xml"/><Relationship Id="rId13" Type="http://schemas.openxmlformats.org/officeDocument/2006/relationships/tags" Target="../tags/tag545.xml"/><Relationship Id="rId14" Type="http://schemas.openxmlformats.org/officeDocument/2006/relationships/tags" Target="../tags/tag546.xml"/><Relationship Id="rId15" Type="http://schemas.openxmlformats.org/officeDocument/2006/relationships/tags" Target="../tags/tag547.xml"/><Relationship Id="rId16" Type="http://schemas.openxmlformats.org/officeDocument/2006/relationships/tags" Target="../tags/tag548.xml"/><Relationship Id="rId17" Type="http://schemas.openxmlformats.org/officeDocument/2006/relationships/tags" Target="../tags/tag549.xml"/><Relationship Id="rId18" Type="http://schemas.openxmlformats.org/officeDocument/2006/relationships/tags" Target="../tags/tag550.xml"/><Relationship Id="rId19" Type="http://schemas.openxmlformats.org/officeDocument/2006/relationships/tags" Target="../tags/tag551.xml"/><Relationship Id="rId37" Type="http://schemas.openxmlformats.org/officeDocument/2006/relationships/tags" Target="../tags/tag569.xml"/><Relationship Id="rId38" Type="http://schemas.openxmlformats.org/officeDocument/2006/relationships/tags" Target="../tags/tag570.xml"/><Relationship Id="rId39" Type="http://schemas.openxmlformats.org/officeDocument/2006/relationships/tags" Target="../tags/tag571.xml"/><Relationship Id="rId40" Type="http://schemas.openxmlformats.org/officeDocument/2006/relationships/tags" Target="../tags/tag572.xml"/><Relationship Id="rId41" Type="http://schemas.openxmlformats.org/officeDocument/2006/relationships/tags" Target="../tags/tag573.xml"/><Relationship Id="rId42" Type="http://schemas.openxmlformats.org/officeDocument/2006/relationships/tags" Target="../tags/tag574.xml"/><Relationship Id="rId43" Type="http://schemas.openxmlformats.org/officeDocument/2006/relationships/tags" Target="../tags/tag575.xml"/><Relationship Id="rId44" Type="http://schemas.openxmlformats.org/officeDocument/2006/relationships/tags" Target="../tags/tag576.xml"/><Relationship Id="rId45" Type="http://schemas.openxmlformats.org/officeDocument/2006/relationships/tags" Target="../tags/tag577.xml"/></Relationships>
</file>

<file path=ppt/slides/_rels/slide48.xml.rels><?xml version="1.0" encoding="UTF-8" standalone="yes"?>
<Relationships xmlns="http://schemas.openxmlformats.org/package/2006/relationships"><Relationship Id="rId46" Type="http://schemas.openxmlformats.org/officeDocument/2006/relationships/tags" Target="../tags/tag624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47.xml"/><Relationship Id="rId20" Type="http://schemas.openxmlformats.org/officeDocument/2006/relationships/tags" Target="../tags/tag598.xml"/><Relationship Id="rId21" Type="http://schemas.openxmlformats.org/officeDocument/2006/relationships/tags" Target="../tags/tag599.xml"/><Relationship Id="rId22" Type="http://schemas.openxmlformats.org/officeDocument/2006/relationships/tags" Target="../tags/tag600.xml"/><Relationship Id="rId23" Type="http://schemas.openxmlformats.org/officeDocument/2006/relationships/tags" Target="../tags/tag601.xml"/><Relationship Id="rId24" Type="http://schemas.openxmlformats.org/officeDocument/2006/relationships/tags" Target="../tags/tag602.xml"/><Relationship Id="rId25" Type="http://schemas.openxmlformats.org/officeDocument/2006/relationships/tags" Target="../tags/tag603.xml"/><Relationship Id="rId26" Type="http://schemas.openxmlformats.org/officeDocument/2006/relationships/tags" Target="../tags/tag604.xml"/><Relationship Id="rId27" Type="http://schemas.openxmlformats.org/officeDocument/2006/relationships/tags" Target="../tags/tag605.xml"/><Relationship Id="rId28" Type="http://schemas.openxmlformats.org/officeDocument/2006/relationships/tags" Target="../tags/tag606.xml"/><Relationship Id="rId29" Type="http://schemas.openxmlformats.org/officeDocument/2006/relationships/tags" Target="../tags/tag607.xml"/><Relationship Id="rId1" Type="http://schemas.openxmlformats.org/officeDocument/2006/relationships/tags" Target="../tags/tag579.xml"/><Relationship Id="rId2" Type="http://schemas.openxmlformats.org/officeDocument/2006/relationships/tags" Target="../tags/tag580.xml"/><Relationship Id="rId3" Type="http://schemas.openxmlformats.org/officeDocument/2006/relationships/tags" Target="../tags/tag581.xml"/><Relationship Id="rId4" Type="http://schemas.openxmlformats.org/officeDocument/2006/relationships/tags" Target="../tags/tag582.xml"/><Relationship Id="rId5" Type="http://schemas.openxmlformats.org/officeDocument/2006/relationships/tags" Target="../tags/tag583.xml"/><Relationship Id="rId30" Type="http://schemas.openxmlformats.org/officeDocument/2006/relationships/tags" Target="../tags/tag608.xml"/><Relationship Id="rId31" Type="http://schemas.openxmlformats.org/officeDocument/2006/relationships/tags" Target="../tags/tag609.xml"/><Relationship Id="rId32" Type="http://schemas.openxmlformats.org/officeDocument/2006/relationships/tags" Target="../tags/tag610.xml"/><Relationship Id="rId9" Type="http://schemas.openxmlformats.org/officeDocument/2006/relationships/tags" Target="../tags/tag587.xml"/><Relationship Id="rId6" Type="http://schemas.openxmlformats.org/officeDocument/2006/relationships/tags" Target="../tags/tag584.xml"/><Relationship Id="rId7" Type="http://schemas.openxmlformats.org/officeDocument/2006/relationships/tags" Target="../tags/tag585.xml"/><Relationship Id="rId8" Type="http://schemas.openxmlformats.org/officeDocument/2006/relationships/tags" Target="../tags/tag586.xml"/><Relationship Id="rId33" Type="http://schemas.openxmlformats.org/officeDocument/2006/relationships/tags" Target="../tags/tag611.xml"/><Relationship Id="rId34" Type="http://schemas.openxmlformats.org/officeDocument/2006/relationships/tags" Target="../tags/tag612.xml"/><Relationship Id="rId35" Type="http://schemas.openxmlformats.org/officeDocument/2006/relationships/tags" Target="../tags/tag613.xml"/><Relationship Id="rId36" Type="http://schemas.openxmlformats.org/officeDocument/2006/relationships/tags" Target="../tags/tag614.xml"/><Relationship Id="rId10" Type="http://schemas.openxmlformats.org/officeDocument/2006/relationships/tags" Target="../tags/tag588.xml"/><Relationship Id="rId11" Type="http://schemas.openxmlformats.org/officeDocument/2006/relationships/tags" Target="../tags/tag589.xml"/><Relationship Id="rId12" Type="http://schemas.openxmlformats.org/officeDocument/2006/relationships/tags" Target="../tags/tag590.xml"/><Relationship Id="rId13" Type="http://schemas.openxmlformats.org/officeDocument/2006/relationships/tags" Target="../tags/tag591.xml"/><Relationship Id="rId14" Type="http://schemas.openxmlformats.org/officeDocument/2006/relationships/tags" Target="../tags/tag592.xml"/><Relationship Id="rId15" Type="http://schemas.openxmlformats.org/officeDocument/2006/relationships/tags" Target="../tags/tag593.xml"/><Relationship Id="rId16" Type="http://schemas.openxmlformats.org/officeDocument/2006/relationships/tags" Target="../tags/tag594.xml"/><Relationship Id="rId17" Type="http://schemas.openxmlformats.org/officeDocument/2006/relationships/tags" Target="../tags/tag595.xml"/><Relationship Id="rId18" Type="http://schemas.openxmlformats.org/officeDocument/2006/relationships/tags" Target="../tags/tag596.xml"/><Relationship Id="rId19" Type="http://schemas.openxmlformats.org/officeDocument/2006/relationships/tags" Target="../tags/tag597.xml"/><Relationship Id="rId37" Type="http://schemas.openxmlformats.org/officeDocument/2006/relationships/tags" Target="../tags/tag615.xml"/><Relationship Id="rId38" Type="http://schemas.openxmlformats.org/officeDocument/2006/relationships/tags" Target="../tags/tag616.xml"/><Relationship Id="rId39" Type="http://schemas.openxmlformats.org/officeDocument/2006/relationships/tags" Target="../tags/tag617.xml"/><Relationship Id="rId40" Type="http://schemas.openxmlformats.org/officeDocument/2006/relationships/tags" Target="../tags/tag618.xml"/><Relationship Id="rId41" Type="http://schemas.openxmlformats.org/officeDocument/2006/relationships/tags" Target="../tags/tag619.xml"/><Relationship Id="rId42" Type="http://schemas.openxmlformats.org/officeDocument/2006/relationships/tags" Target="../tags/tag620.xml"/><Relationship Id="rId43" Type="http://schemas.openxmlformats.org/officeDocument/2006/relationships/tags" Target="../tags/tag621.xml"/><Relationship Id="rId44" Type="http://schemas.openxmlformats.org/officeDocument/2006/relationships/tags" Target="../tags/tag622.xml"/><Relationship Id="rId45" Type="http://schemas.openxmlformats.org/officeDocument/2006/relationships/tags" Target="../tags/tag623.xml"/></Relationships>
</file>

<file path=ppt/slides/_rels/slide49.xml.rels><?xml version="1.0" encoding="UTF-8" standalone="yes"?>
<Relationships xmlns="http://schemas.openxmlformats.org/package/2006/relationships"><Relationship Id="rId46" Type="http://schemas.openxmlformats.org/officeDocument/2006/relationships/tags" Target="../tags/tag670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48.xml"/><Relationship Id="rId20" Type="http://schemas.openxmlformats.org/officeDocument/2006/relationships/tags" Target="../tags/tag644.xml"/><Relationship Id="rId21" Type="http://schemas.openxmlformats.org/officeDocument/2006/relationships/tags" Target="../tags/tag645.xml"/><Relationship Id="rId22" Type="http://schemas.openxmlformats.org/officeDocument/2006/relationships/tags" Target="../tags/tag646.xml"/><Relationship Id="rId23" Type="http://schemas.openxmlformats.org/officeDocument/2006/relationships/tags" Target="../tags/tag647.xml"/><Relationship Id="rId24" Type="http://schemas.openxmlformats.org/officeDocument/2006/relationships/tags" Target="../tags/tag648.xml"/><Relationship Id="rId25" Type="http://schemas.openxmlformats.org/officeDocument/2006/relationships/tags" Target="../tags/tag649.xml"/><Relationship Id="rId26" Type="http://schemas.openxmlformats.org/officeDocument/2006/relationships/tags" Target="../tags/tag650.xml"/><Relationship Id="rId27" Type="http://schemas.openxmlformats.org/officeDocument/2006/relationships/tags" Target="../tags/tag651.xml"/><Relationship Id="rId28" Type="http://schemas.openxmlformats.org/officeDocument/2006/relationships/tags" Target="../tags/tag652.xml"/><Relationship Id="rId29" Type="http://schemas.openxmlformats.org/officeDocument/2006/relationships/tags" Target="../tags/tag653.xml"/><Relationship Id="rId1" Type="http://schemas.openxmlformats.org/officeDocument/2006/relationships/tags" Target="../tags/tag625.xml"/><Relationship Id="rId2" Type="http://schemas.openxmlformats.org/officeDocument/2006/relationships/tags" Target="../tags/tag626.xml"/><Relationship Id="rId3" Type="http://schemas.openxmlformats.org/officeDocument/2006/relationships/tags" Target="../tags/tag627.xml"/><Relationship Id="rId4" Type="http://schemas.openxmlformats.org/officeDocument/2006/relationships/tags" Target="../tags/tag628.xml"/><Relationship Id="rId5" Type="http://schemas.openxmlformats.org/officeDocument/2006/relationships/tags" Target="../tags/tag629.xml"/><Relationship Id="rId30" Type="http://schemas.openxmlformats.org/officeDocument/2006/relationships/tags" Target="../tags/tag654.xml"/><Relationship Id="rId31" Type="http://schemas.openxmlformats.org/officeDocument/2006/relationships/tags" Target="../tags/tag655.xml"/><Relationship Id="rId32" Type="http://schemas.openxmlformats.org/officeDocument/2006/relationships/tags" Target="../tags/tag656.xml"/><Relationship Id="rId9" Type="http://schemas.openxmlformats.org/officeDocument/2006/relationships/tags" Target="../tags/tag633.xml"/><Relationship Id="rId6" Type="http://schemas.openxmlformats.org/officeDocument/2006/relationships/tags" Target="../tags/tag630.xml"/><Relationship Id="rId7" Type="http://schemas.openxmlformats.org/officeDocument/2006/relationships/tags" Target="../tags/tag631.xml"/><Relationship Id="rId8" Type="http://schemas.openxmlformats.org/officeDocument/2006/relationships/tags" Target="../tags/tag632.xml"/><Relationship Id="rId33" Type="http://schemas.openxmlformats.org/officeDocument/2006/relationships/tags" Target="../tags/tag657.xml"/><Relationship Id="rId34" Type="http://schemas.openxmlformats.org/officeDocument/2006/relationships/tags" Target="../tags/tag658.xml"/><Relationship Id="rId35" Type="http://schemas.openxmlformats.org/officeDocument/2006/relationships/tags" Target="../tags/tag659.xml"/><Relationship Id="rId36" Type="http://schemas.openxmlformats.org/officeDocument/2006/relationships/tags" Target="../tags/tag660.xml"/><Relationship Id="rId10" Type="http://schemas.openxmlformats.org/officeDocument/2006/relationships/tags" Target="../tags/tag634.xml"/><Relationship Id="rId11" Type="http://schemas.openxmlformats.org/officeDocument/2006/relationships/tags" Target="../tags/tag635.xml"/><Relationship Id="rId12" Type="http://schemas.openxmlformats.org/officeDocument/2006/relationships/tags" Target="../tags/tag636.xml"/><Relationship Id="rId13" Type="http://schemas.openxmlformats.org/officeDocument/2006/relationships/tags" Target="../tags/tag637.xml"/><Relationship Id="rId14" Type="http://schemas.openxmlformats.org/officeDocument/2006/relationships/tags" Target="../tags/tag638.xml"/><Relationship Id="rId15" Type="http://schemas.openxmlformats.org/officeDocument/2006/relationships/tags" Target="../tags/tag639.xml"/><Relationship Id="rId16" Type="http://schemas.openxmlformats.org/officeDocument/2006/relationships/tags" Target="../tags/tag640.xml"/><Relationship Id="rId17" Type="http://schemas.openxmlformats.org/officeDocument/2006/relationships/tags" Target="../tags/tag641.xml"/><Relationship Id="rId18" Type="http://schemas.openxmlformats.org/officeDocument/2006/relationships/tags" Target="../tags/tag642.xml"/><Relationship Id="rId19" Type="http://schemas.openxmlformats.org/officeDocument/2006/relationships/tags" Target="../tags/tag643.xml"/><Relationship Id="rId37" Type="http://schemas.openxmlformats.org/officeDocument/2006/relationships/tags" Target="../tags/tag661.xml"/><Relationship Id="rId38" Type="http://schemas.openxmlformats.org/officeDocument/2006/relationships/tags" Target="../tags/tag662.xml"/><Relationship Id="rId39" Type="http://schemas.openxmlformats.org/officeDocument/2006/relationships/tags" Target="../tags/tag663.xml"/><Relationship Id="rId40" Type="http://schemas.openxmlformats.org/officeDocument/2006/relationships/tags" Target="../tags/tag664.xml"/><Relationship Id="rId41" Type="http://schemas.openxmlformats.org/officeDocument/2006/relationships/tags" Target="../tags/tag665.xml"/><Relationship Id="rId42" Type="http://schemas.openxmlformats.org/officeDocument/2006/relationships/tags" Target="../tags/tag666.xml"/><Relationship Id="rId43" Type="http://schemas.openxmlformats.org/officeDocument/2006/relationships/tags" Target="../tags/tag667.xml"/><Relationship Id="rId44" Type="http://schemas.openxmlformats.org/officeDocument/2006/relationships/tags" Target="../tags/tag668.xml"/><Relationship Id="rId45" Type="http://schemas.openxmlformats.org/officeDocument/2006/relationships/tags" Target="../tags/tag669.xml"/></Relationships>
</file>

<file path=ppt/slides/_rels/slide5.xml.rels><?xml version="1.0" encoding="UTF-8" standalone="yes"?>
<Relationships xmlns="http://schemas.openxmlformats.org/package/2006/relationships"><Relationship Id="rId20" Type="http://schemas.openxmlformats.org/officeDocument/2006/relationships/tags" Target="../tags/tag62.xml"/><Relationship Id="rId21" Type="http://schemas.openxmlformats.org/officeDocument/2006/relationships/tags" Target="../tags/tag63.xml"/><Relationship Id="rId22" Type="http://schemas.openxmlformats.org/officeDocument/2006/relationships/tags" Target="../tags/tag64.xml"/><Relationship Id="rId23" Type="http://schemas.openxmlformats.org/officeDocument/2006/relationships/tags" Target="../tags/tag65.xml"/><Relationship Id="rId24" Type="http://schemas.openxmlformats.org/officeDocument/2006/relationships/tags" Target="../tags/tag66.xml"/><Relationship Id="rId25" Type="http://schemas.openxmlformats.org/officeDocument/2006/relationships/tags" Target="../tags/tag67.xml"/><Relationship Id="rId26" Type="http://schemas.openxmlformats.org/officeDocument/2006/relationships/tags" Target="../tags/tag68.xml"/><Relationship Id="rId27" Type="http://schemas.openxmlformats.org/officeDocument/2006/relationships/tags" Target="../tags/tag69.xml"/><Relationship Id="rId28" Type="http://schemas.openxmlformats.org/officeDocument/2006/relationships/tags" Target="../tags/tag70.xml"/><Relationship Id="rId29" Type="http://schemas.openxmlformats.org/officeDocument/2006/relationships/tags" Target="../tags/tag71.xml"/><Relationship Id="rId1" Type="http://schemas.openxmlformats.org/officeDocument/2006/relationships/tags" Target="../tags/tag43.xml"/><Relationship Id="rId2" Type="http://schemas.openxmlformats.org/officeDocument/2006/relationships/tags" Target="../tags/tag44.xml"/><Relationship Id="rId3" Type="http://schemas.openxmlformats.org/officeDocument/2006/relationships/tags" Target="../tags/tag45.xml"/><Relationship Id="rId4" Type="http://schemas.openxmlformats.org/officeDocument/2006/relationships/tags" Target="../tags/tag46.xml"/><Relationship Id="rId5" Type="http://schemas.openxmlformats.org/officeDocument/2006/relationships/tags" Target="../tags/tag47.xml"/><Relationship Id="rId30" Type="http://schemas.openxmlformats.org/officeDocument/2006/relationships/tags" Target="../tags/tag72.xml"/><Relationship Id="rId31" Type="http://schemas.openxmlformats.org/officeDocument/2006/relationships/tags" Target="../tags/tag73.xml"/><Relationship Id="rId32" Type="http://schemas.openxmlformats.org/officeDocument/2006/relationships/tags" Target="../tags/tag74.xml"/><Relationship Id="rId9" Type="http://schemas.openxmlformats.org/officeDocument/2006/relationships/tags" Target="../tags/tag51.xml"/><Relationship Id="rId6" Type="http://schemas.openxmlformats.org/officeDocument/2006/relationships/tags" Target="../tags/tag48.xml"/><Relationship Id="rId7" Type="http://schemas.openxmlformats.org/officeDocument/2006/relationships/tags" Target="../tags/tag49.xml"/><Relationship Id="rId8" Type="http://schemas.openxmlformats.org/officeDocument/2006/relationships/tags" Target="../tags/tag50.xml"/><Relationship Id="rId33" Type="http://schemas.openxmlformats.org/officeDocument/2006/relationships/tags" Target="../tags/tag75.xml"/><Relationship Id="rId34" Type="http://schemas.openxmlformats.org/officeDocument/2006/relationships/tags" Target="../tags/tag76.xml"/><Relationship Id="rId35" Type="http://schemas.openxmlformats.org/officeDocument/2006/relationships/tags" Target="../tags/tag77.xml"/><Relationship Id="rId36" Type="http://schemas.openxmlformats.org/officeDocument/2006/relationships/tags" Target="../tags/tag78.xml"/><Relationship Id="rId10" Type="http://schemas.openxmlformats.org/officeDocument/2006/relationships/tags" Target="../tags/tag52.xml"/><Relationship Id="rId11" Type="http://schemas.openxmlformats.org/officeDocument/2006/relationships/tags" Target="../tags/tag53.xml"/><Relationship Id="rId12" Type="http://schemas.openxmlformats.org/officeDocument/2006/relationships/tags" Target="../tags/tag54.xml"/><Relationship Id="rId13" Type="http://schemas.openxmlformats.org/officeDocument/2006/relationships/tags" Target="../tags/tag55.xml"/><Relationship Id="rId14" Type="http://schemas.openxmlformats.org/officeDocument/2006/relationships/tags" Target="../tags/tag56.xml"/><Relationship Id="rId15" Type="http://schemas.openxmlformats.org/officeDocument/2006/relationships/tags" Target="../tags/tag57.xml"/><Relationship Id="rId16" Type="http://schemas.openxmlformats.org/officeDocument/2006/relationships/tags" Target="../tags/tag58.xml"/><Relationship Id="rId17" Type="http://schemas.openxmlformats.org/officeDocument/2006/relationships/tags" Target="../tags/tag59.xml"/><Relationship Id="rId18" Type="http://schemas.openxmlformats.org/officeDocument/2006/relationships/tags" Target="../tags/tag60.xml"/><Relationship Id="rId19" Type="http://schemas.openxmlformats.org/officeDocument/2006/relationships/tags" Target="../tags/tag61.xml"/><Relationship Id="rId37" Type="http://schemas.openxmlformats.org/officeDocument/2006/relationships/tags" Target="../tags/tag79.xml"/><Relationship Id="rId38" Type="http://schemas.openxmlformats.org/officeDocument/2006/relationships/tags" Target="../tags/tag80.xml"/><Relationship Id="rId39" Type="http://schemas.openxmlformats.org/officeDocument/2006/relationships/tags" Target="../tags/tag81.xml"/><Relationship Id="rId40" Type="http://schemas.openxmlformats.org/officeDocument/2006/relationships/tags" Target="../tags/tag82.xml"/><Relationship Id="rId41" Type="http://schemas.openxmlformats.org/officeDocument/2006/relationships/slideLayout" Target="../slideLayouts/slideLayout2.xml"/><Relationship Id="rId4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46" Type="http://schemas.openxmlformats.org/officeDocument/2006/relationships/tags" Target="../tags/tag716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49.xml"/><Relationship Id="rId20" Type="http://schemas.openxmlformats.org/officeDocument/2006/relationships/tags" Target="../tags/tag690.xml"/><Relationship Id="rId21" Type="http://schemas.openxmlformats.org/officeDocument/2006/relationships/tags" Target="../tags/tag691.xml"/><Relationship Id="rId22" Type="http://schemas.openxmlformats.org/officeDocument/2006/relationships/tags" Target="../tags/tag692.xml"/><Relationship Id="rId23" Type="http://schemas.openxmlformats.org/officeDocument/2006/relationships/tags" Target="../tags/tag693.xml"/><Relationship Id="rId24" Type="http://schemas.openxmlformats.org/officeDocument/2006/relationships/tags" Target="../tags/tag694.xml"/><Relationship Id="rId25" Type="http://schemas.openxmlformats.org/officeDocument/2006/relationships/tags" Target="../tags/tag695.xml"/><Relationship Id="rId26" Type="http://schemas.openxmlformats.org/officeDocument/2006/relationships/tags" Target="../tags/tag696.xml"/><Relationship Id="rId27" Type="http://schemas.openxmlformats.org/officeDocument/2006/relationships/tags" Target="../tags/tag697.xml"/><Relationship Id="rId28" Type="http://schemas.openxmlformats.org/officeDocument/2006/relationships/tags" Target="../tags/tag698.xml"/><Relationship Id="rId29" Type="http://schemas.openxmlformats.org/officeDocument/2006/relationships/tags" Target="../tags/tag699.xml"/><Relationship Id="rId1" Type="http://schemas.openxmlformats.org/officeDocument/2006/relationships/tags" Target="../tags/tag671.xml"/><Relationship Id="rId2" Type="http://schemas.openxmlformats.org/officeDocument/2006/relationships/tags" Target="../tags/tag672.xml"/><Relationship Id="rId3" Type="http://schemas.openxmlformats.org/officeDocument/2006/relationships/tags" Target="../tags/tag673.xml"/><Relationship Id="rId4" Type="http://schemas.openxmlformats.org/officeDocument/2006/relationships/tags" Target="../tags/tag674.xml"/><Relationship Id="rId5" Type="http://schemas.openxmlformats.org/officeDocument/2006/relationships/tags" Target="../tags/tag675.xml"/><Relationship Id="rId30" Type="http://schemas.openxmlformats.org/officeDocument/2006/relationships/tags" Target="../tags/tag700.xml"/><Relationship Id="rId31" Type="http://schemas.openxmlformats.org/officeDocument/2006/relationships/tags" Target="../tags/tag701.xml"/><Relationship Id="rId32" Type="http://schemas.openxmlformats.org/officeDocument/2006/relationships/tags" Target="../tags/tag702.xml"/><Relationship Id="rId9" Type="http://schemas.openxmlformats.org/officeDocument/2006/relationships/tags" Target="../tags/tag679.xml"/><Relationship Id="rId6" Type="http://schemas.openxmlformats.org/officeDocument/2006/relationships/tags" Target="../tags/tag676.xml"/><Relationship Id="rId7" Type="http://schemas.openxmlformats.org/officeDocument/2006/relationships/tags" Target="../tags/tag677.xml"/><Relationship Id="rId8" Type="http://schemas.openxmlformats.org/officeDocument/2006/relationships/tags" Target="../tags/tag678.xml"/><Relationship Id="rId33" Type="http://schemas.openxmlformats.org/officeDocument/2006/relationships/tags" Target="../tags/tag703.xml"/><Relationship Id="rId34" Type="http://schemas.openxmlformats.org/officeDocument/2006/relationships/tags" Target="../tags/tag704.xml"/><Relationship Id="rId35" Type="http://schemas.openxmlformats.org/officeDocument/2006/relationships/tags" Target="../tags/tag705.xml"/><Relationship Id="rId36" Type="http://schemas.openxmlformats.org/officeDocument/2006/relationships/tags" Target="../tags/tag706.xml"/><Relationship Id="rId10" Type="http://schemas.openxmlformats.org/officeDocument/2006/relationships/tags" Target="../tags/tag680.xml"/><Relationship Id="rId11" Type="http://schemas.openxmlformats.org/officeDocument/2006/relationships/tags" Target="../tags/tag681.xml"/><Relationship Id="rId12" Type="http://schemas.openxmlformats.org/officeDocument/2006/relationships/tags" Target="../tags/tag682.xml"/><Relationship Id="rId13" Type="http://schemas.openxmlformats.org/officeDocument/2006/relationships/tags" Target="../tags/tag683.xml"/><Relationship Id="rId14" Type="http://schemas.openxmlformats.org/officeDocument/2006/relationships/tags" Target="../tags/tag684.xml"/><Relationship Id="rId15" Type="http://schemas.openxmlformats.org/officeDocument/2006/relationships/tags" Target="../tags/tag685.xml"/><Relationship Id="rId16" Type="http://schemas.openxmlformats.org/officeDocument/2006/relationships/tags" Target="../tags/tag686.xml"/><Relationship Id="rId17" Type="http://schemas.openxmlformats.org/officeDocument/2006/relationships/tags" Target="../tags/tag687.xml"/><Relationship Id="rId18" Type="http://schemas.openxmlformats.org/officeDocument/2006/relationships/tags" Target="../tags/tag688.xml"/><Relationship Id="rId19" Type="http://schemas.openxmlformats.org/officeDocument/2006/relationships/tags" Target="../tags/tag689.xml"/><Relationship Id="rId37" Type="http://schemas.openxmlformats.org/officeDocument/2006/relationships/tags" Target="../tags/tag707.xml"/><Relationship Id="rId38" Type="http://schemas.openxmlformats.org/officeDocument/2006/relationships/tags" Target="../tags/tag708.xml"/><Relationship Id="rId39" Type="http://schemas.openxmlformats.org/officeDocument/2006/relationships/tags" Target="../tags/tag709.xml"/><Relationship Id="rId40" Type="http://schemas.openxmlformats.org/officeDocument/2006/relationships/tags" Target="../tags/tag710.xml"/><Relationship Id="rId41" Type="http://schemas.openxmlformats.org/officeDocument/2006/relationships/tags" Target="../tags/tag711.xml"/><Relationship Id="rId42" Type="http://schemas.openxmlformats.org/officeDocument/2006/relationships/tags" Target="../tags/tag712.xml"/><Relationship Id="rId43" Type="http://schemas.openxmlformats.org/officeDocument/2006/relationships/tags" Target="../tags/tag713.xml"/><Relationship Id="rId44" Type="http://schemas.openxmlformats.org/officeDocument/2006/relationships/tags" Target="../tags/tag714.xml"/><Relationship Id="rId45" Type="http://schemas.openxmlformats.org/officeDocument/2006/relationships/tags" Target="../tags/tag715.xml"/></Relationships>
</file>

<file path=ppt/slides/_rels/slide51.xml.rels><?xml version="1.0" encoding="UTF-8" standalone="yes"?>
<Relationships xmlns="http://schemas.openxmlformats.org/package/2006/relationships"><Relationship Id="rId46" Type="http://schemas.openxmlformats.org/officeDocument/2006/relationships/tags" Target="../tags/tag762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50.xml"/><Relationship Id="rId20" Type="http://schemas.openxmlformats.org/officeDocument/2006/relationships/tags" Target="../tags/tag736.xml"/><Relationship Id="rId21" Type="http://schemas.openxmlformats.org/officeDocument/2006/relationships/tags" Target="../tags/tag737.xml"/><Relationship Id="rId22" Type="http://schemas.openxmlformats.org/officeDocument/2006/relationships/tags" Target="../tags/tag738.xml"/><Relationship Id="rId23" Type="http://schemas.openxmlformats.org/officeDocument/2006/relationships/tags" Target="../tags/tag739.xml"/><Relationship Id="rId24" Type="http://schemas.openxmlformats.org/officeDocument/2006/relationships/tags" Target="../tags/tag740.xml"/><Relationship Id="rId25" Type="http://schemas.openxmlformats.org/officeDocument/2006/relationships/tags" Target="../tags/tag741.xml"/><Relationship Id="rId26" Type="http://schemas.openxmlformats.org/officeDocument/2006/relationships/tags" Target="../tags/tag742.xml"/><Relationship Id="rId27" Type="http://schemas.openxmlformats.org/officeDocument/2006/relationships/tags" Target="../tags/tag743.xml"/><Relationship Id="rId28" Type="http://schemas.openxmlformats.org/officeDocument/2006/relationships/tags" Target="../tags/tag744.xml"/><Relationship Id="rId29" Type="http://schemas.openxmlformats.org/officeDocument/2006/relationships/tags" Target="../tags/tag745.xml"/><Relationship Id="rId1" Type="http://schemas.openxmlformats.org/officeDocument/2006/relationships/tags" Target="../tags/tag717.xml"/><Relationship Id="rId2" Type="http://schemas.openxmlformats.org/officeDocument/2006/relationships/tags" Target="../tags/tag718.xml"/><Relationship Id="rId3" Type="http://schemas.openxmlformats.org/officeDocument/2006/relationships/tags" Target="../tags/tag719.xml"/><Relationship Id="rId4" Type="http://schemas.openxmlformats.org/officeDocument/2006/relationships/tags" Target="../tags/tag720.xml"/><Relationship Id="rId5" Type="http://schemas.openxmlformats.org/officeDocument/2006/relationships/tags" Target="../tags/tag721.xml"/><Relationship Id="rId30" Type="http://schemas.openxmlformats.org/officeDocument/2006/relationships/tags" Target="../tags/tag746.xml"/><Relationship Id="rId31" Type="http://schemas.openxmlformats.org/officeDocument/2006/relationships/tags" Target="../tags/tag747.xml"/><Relationship Id="rId32" Type="http://schemas.openxmlformats.org/officeDocument/2006/relationships/tags" Target="../tags/tag748.xml"/><Relationship Id="rId9" Type="http://schemas.openxmlformats.org/officeDocument/2006/relationships/tags" Target="../tags/tag725.xml"/><Relationship Id="rId6" Type="http://schemas.openxmlformats.org/officeDocument/2006/relationships/tags" Target="../tags/tag722.xml"/><Relationship Id="rId7" Type="http://schemas.openxmlformats.org/officeDocument/2006/relationships/tags" Target="../tags/tag723.xml"/><Relationship Id="rId8" Type="http://schemas.openxmlformats.org/officeDocument/2006/relationships/tags" Target="../tags/tag724.xml"/><Relationship Id="rId33" Type="http://schemas.openxmlformats.org/officeDocument/2006/relationships/tags" Target="../tags/tag749.xml"/><Relationship Id="rId34" Type="http://schemas.openxmlformats.org/officeDocument/2006/relationships/tags" Target="../tags/tag750.xml"/><Relationship Id="rId35" Type="http://schemas.openxmlformats.org/officeDocument/2006/relationships/tags" Target="../tags/tag751.xml"/><Relationship Id="rId36" Type="http://schemas.openxmlformats.org/officeDocument/2006/relationships/tags" Target="../tags/tag752.xml"/><Relationship Id="rId10" Type="http://schemas.openxmlformats.org/officeDocument/2006/relationships/tags" Target="../tags/tag726.xml"/><Relationship Id="rId11" Type="http://schemas.openxmlformats.org/officeDocument/2006/relationships/tags" Target="../tags/tag727.xml"/><Relationship Id="rId12" Type="http://schemas.openxmlformats.org/officeDocument/2006/relationships/tags" Target="../tags/tag728.xml"/><Relationship Id="rId13" Type="http://schemas.openxmlformats.org/officeDocument/2006/relationships/tags" Target="../tags/tag729.xml"/><Relationship Id="rId14" Type="http://schemas.openxmlformats.org/officeDocument/2006/relationships/tags" Target="../tags/tag730.xml"/><Relationship Id="rId15" Type="http://schemas.openxmlformats.org/officeDocument/2006/relationships/tags" Target="../tags/tag731.xml"/><Relationship Id="rId16" Type="http://schemas.openxmlformats.org/officeDocument/2006/relationships/tags" Target="../tags/tag732.xml"/><Relationship Id="rId17" Type="http://schemas.openxmlformats.org/officeDocument/2006/relationships/tags" Target="../tags/tag733.xml"/><Relationship Id="rId18" Type="http://schemas.openxmlformats.org/officeDocument/2006/relationships/tags" Target="../tags/tag734.xml"/><Relationship Id="rId19" Type="http://schemas.openxmlformats.org/officeDocument/2006/relationships/tags" Target="../tags/tag735.xml"/><Relationship Id="rId37" Type="http://schemas.openxmlformats.org/officeDocument/2006/relationships/tags" Target="../tags/tag753.xml"/><Relationship Id="rId38" Type="http://schemas.openxmlformats.org/officeDocument/2006/relationships/tags" Target="../tags/tag754.xml"/><Relationship Id="rId39" Type="http://schemas.openxmlformats.org/officeDocument/2006/relationships/tags" Target="../tags/tag755.xml"/><Relationship Id="rId40" Type="http://schemas.openxmlformats.org/officeDocument/2006/relationships/tags" Target="../tags/tag756.xml"/><Relationship Id="rId41" Type="http://schemas.openxmlformats.org/officeDocument/2006/relationships/tags" Target="../tags/tag757.xml"/><Relationship Id="rId42" Type="http://schemas.openxmlformats.org/officeDocument/2006/relationships/tags" Target="../tags/tag758.xml"/><Relationship Id="rId43" Type="http://schemas.openxmlformats.org/officeDocument/2006/relationships/tags" Target="../tags/tag759.xml"/><Relationship Id="rId44" Type="http://schemas.openxmlformats.org/officeDocument/2006/relationships/tags" Target="../tags/tag760.xml"/><Relationship Id="rId45" Type="http://schemas.openxmlformats.org/officeDocument/2006/relationships/tags" Target="../tags/tag76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tags" Target="../tags/tag76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76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tags" Target="../tags/tag76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4.xml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tags" Target="../tags/tag76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5.xml"/><Relationship Id="rId14" Type="http://schemas.openxmlformats.org/officeDocument/2006/relationships/tags" Target="../tags/tag96.xml"/><Relationship Id="rId15" Type="http://schemas.openxmlformats.org/officeDocument/2006/relationships/tags" Target="../tags/tag97.xml"/><Relationship Id="rId16" Type="http://schemas.openxmlformats.org/officeDocument/2006/relationships/tags" Target="../tags/tag98.xml"/><Relationship Id="rId17" Type="http://schemas.openxmlformats.org/officeDocument/2006/relationships/tags" Target="../tags/tag99.xml"/><Relationship Id="rId18" Type="http://schemas.openxmlformats.org/officeDocument/2006/relationships/tags" Target="../tags/tag100.xml"/><Relationship Id="rId19" Type="http://schemas.openxmlformats.org/officeDocument/2006/relationships/tags" Target="../tags/tag101.xml"/><Relationship Id="rId63" Type="http://schemas.openxmlformats.org/officeDocument/2006/relationships/tags" Target="../tags/tag145.xml"/><Relationship Id="rId64" Type="http://schemas.openxmlformats.org/officeDocument/2006/relationships/tags" Target="../tags/tag146.xml"/><Relationship Id="rId65" Type="http://schemas.openxmlformats.org/officeDocument/2006/relationships/tags" Target="../tags/tag147.xml"/><Relationship Id="rId66" Type="http://schemas.openxmlformats.org/officeDocument/2006/relationships/tags" Target="../tags/tag148.xml"/><Relationship Id="rId67" Type="http://schemas.openxmlformats.org/officeDocument/2006/relationships/tags" Target="../tags/tag149.xml"/><Relationship Id="rId68" Type="http://schemas.openxmlformats.org/officeDocument/2006/relationships/tags" Target="../tags/tag150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132.xml"/><Relationship Id="rId51" Type="http://schemas.openxmlformats.org/officeDocument/2006/relationships/tags" Target="../tags/tag133.xml"/><Relationship Id="rId52" Type="http://schemas.openxmlformats.org/officeDocument/2006/relationships/tags" Target="../tags/tag134.xml"/><Relationship Id="rId53" Type="http://schemas.openxmlformats.org/officeDocument/2006/relationships/tags" Target="../tags/tag135.xml"/><Relationship Id="rId54" Type="http://schemas.openxmlformats.org/officeDocument/2006/relationships/tags" Target="../tags/tag136.xml"/><Relationship Id="rId55" Type="http://schemas.openxmlformats.org/officeDocument/2006/relationships/tags" Target="../tags/tag137.xml"/><Relationship Id="rId56" Type="http://schemas.openxmlformats.org/officeDocument/2006/relationships/tags" Target="../tags/tag138.xml"/><Relationship Id="rId57" Type="http://schemas.openxmlformats.org/officeDocument/2006/relationships/tags" Target="../tags/tag139.xml"/><Relationship Id="rId58" Type="http://schemas.openxmlformats.org/officeDocument/2006/relationships/tags" Target="../tags/tag140.xml"/><Relationship Id="rId59" Type="http://schemas.openxmlformats.org/officeDocument/2006/relationships/tags" Target="../tags/tag141.xml"/><Relationship Id="rId40" Type="http://schemas.openxmlformats.org/officeDocument/2006/relationships/tags" Target="../tags/tag122.xml"/><Relationship Id="rId41" Type="http://schemas.openxmlformats.org/officeDocument/2006/relationships/tags" Target="../tags/tag123.xml"/><Relationship Id="rId42" Type="http://schemas.openxmlformats.org/officeDocument/2006/relationships/tags" Target="../tags/tag124.xml"/><Relationship Id="rId43" Type="http://schemas.openxmlformats.org/officeDocument/2006/relationships/tags" Target="../tags/tag125.xml"/><Relationship Id="rId44" Type="http://schemas.openxmlformats.org/officeDocument/2006/relationships/tags" Target="../tags/tag126.xml"/><Relationship Id="rId45" Type="http://schemas.openxmlformats.org/officeDocument/2006/relationships/tags" Target="../tags/tag127.xml"/><Relationship Id="rId46" Type="http://schemas.openxmlformats.org/officeDocument/2006/relationships/tags" Target="../tags/tag128.xml"/><Relationship Id="rId47" Type="http://schemas.openxmlformats.org/officeDocument/2006/relationships/tags" Target="../tags/tag129.xml"/><Relationship Id="rId48" Type="http://schemas.openxmlformats.org/officeDocument/2006/relationships/tags" Target="../tags/tag130.xml"/><Relationship Id="rId49" Type="http://schemas.openxmlformats.org/officeDocument/2006/relationships/tags" Target="../tags/tag131.xml"/><Relationship Id="rId1" Type="http://schemas.openxmlformats.org/officeDocument/2006/relationships/tags" Target="../tags/tag83.xml"/><Relationship Id="rId2" Type="http://schemas.openxmlformats.org/officeDocument/2006/relationships/tags" Target="../tags/tag84.xml"/><Relationship Id="rId3" Type="http://schemas.openxmlformats.org/officeDocument/2006/relationships/tags" Target="../tags/tag85.xml"/><Relationship Id="rId4" Type="http://schemas.openxmlformats.org/officeDocument/2006/relationships/tags" Target="../tags/tag86.xml"/><Relationship Id="rId5" Type="http://schemas.openxmlformats.org/officeDocument/2006/relationships/tags" Target="../tags/tag87.xml"/><Relationship Id="rId6" Type="http://schemas.openxmlformats.org/officeDocument/2006/relationships/tags" Target="../tags/tag88.xml"/><Relationship Id="rId7" Type="http://schemas.openxmlformats.org/officeDocument/2006/relationships/tags" Target="../tags/tag89.xml"/><Relationship Id="rId8" Type="http://schemas.openxmlformats.org/officeDocument/2006/relationships/tags" Target="../tags/tag90.xml"/><Relationship Id="rId9" Type="http://schemas.openxmlformats.org/officeDocument/2006/relationships/tags" Target="../tags/tag91.xml"/><Relationship Id="rId30" Type="http://schemas.openxmlformats.org/officeDocument/2006/relationships/tags" Target="../tags/tag112.xml"/><Relationship Id="rId31" Type="http://schemas.openxmlformats.org/officeDocument/2006/relationships/tags" Target="../tags/tag113.xml"/><Relationship Id="rId32" Type="http://schemas.openxmlformats.org/officeDocument/2006/relationships/tags" Target="../tags/tag114.xml"/><Relationship Id="rId33" Type="http://schemas.openxmlformats.org/officeDocument/2006/relationships/tags" Target="../tags/tag115.xml"/><Relationship Id="rId34" Type="http://schemas.openxmlformats.org/officeDocument/2006/relationships/tags" Target="../tags/tag116.xml"/><Relationship Id="rId35" Type="http://schemas.openxmlformats.org/officeDocument/2006/relationships/tags" Target="../tags/tag117.xml"/><Relationship Id="rId36" Type="http://schemas.openxmlformats.org/officeDocument/2006/relationships/tags" Target="../tags/tag118.xml"/><Relationship Id="rId37" Type="http://schemas.openxmlformats.org/officeDocument/2006/relationships/tags" Target="../tags/tag119.xml"/><Relationship Id="rId38" Type="http://schemas.openxmlformats.org/officeDocument/2006/relationships/tags" Target="../tags/tag120.xml"/><Relationship Id="rId39" Type="http://schemas.openxmlformats.org/officeDocument/2006/relationships/tags" Target="../tags/tag121.xml"/><Relationship Id="rId70" Type="http://schemas.openxmlformats.org/officeDocument/2006/relationships/notesSlide" Target="../notesSlides/notesSlide6.xml"/><Relationship Id="rId20" Type="http://schemas.openxmlformats.org/officeDocument/2006/relationships/tags" Target="../tags/tag102.xml"/><Relationship Id="rId21" Type="http://schemas.openxmlformats.org/officeDocument/2006/relationships/tags" Target="../tags/tag103.xml"/><Relationship Id="rId22" Type="http://schemas.openxmlformats.org/officeDocument/2006/relationships/tags" Target="../tags/tag104.xml"/><Relationship Id="rId23" Type="http://schemas.openxmlformats.org/officeDocument/2006/relationships/tags" Target="../tags/tag105.xml"/><Relationship Id="rId24" Type="http://schemas.openxmlformats.org/officeDocument/2006/relationships/tags" Target="../tags/tag106.xml"/><Relationship Id="rId25" Type="http://schemas.openxmlformats.org/officeDocument/2006/relationships/tags" Target="../tags/tag107.xml"/><Relationship Id="rId26" Type="http://schemas.openxmlformats.org/officeDocument/2006/relationships/tags" Target="../tags/tag108.xml"/><Relationship Id="rId27" Type="http://schemas.openxmlformats.org/officeDocument/2006/relationships/tags" Target="../tags/tag109.xml"/><Relationship Id="rId28" Type="http://schemas.openxmlformats.org/officeDocument/2006/relationships/tags" Target="../tags/tag110.xml"/><Relationship Id="rId29" Type="http://schemas.openxmlformats.org/officeDocument/2006/relationships/tags" Target="../tags/tag111.xml"/><Relationship Id="rId60" Type="http://schemas.openxmlformats.org/officeDocument/2006/relationships/tags" Target="../tags/tag142.xml"/><Relationship Id="rId61" Type="http://schemas.openxmlformats.org/officeDocument/2006/relationships/tags" Target="../tags/tag143.xml"/><Relationship Id="rId62" Type="http://schemas.openxmlformats.org/officeDocument/2006/relationships/tags" Target="../tags/tag144.xml"/><Relationship Id="rId10" Type="http://schemas.openxmlformats.org/officeDocument/2006/relationships/tags" Target="../tags/tag92.xml"/><Relationship Id="rId11" Type="http://schemas.openxmlformats.org/officeDocument/2006/relationships/tags" Target="../tags/tag93.xml"/><Relationship Id="rId12" Type="http://schemas.openxmlformats.org/officeDocument/2006/relationships/tags" Target="../tags/tag9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8: Priority Queues and Binary Heaps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029200"/>
          </a:xfrm>
        </p:spPr>
        <p:txBody>
          <a:bodyPr/>
          <a:lstStyle/>
          <a:p>
            <a:r>
              <a:rPr lang="en-US" sz="2800" i="0" dirty="0" smtClean="0"/>
              <a:t>Done with AVL Trees (….phew!)</a:t>
            </a:r>
            <a:r>
              <a:rPr lang="en-US" sz="2800" i="0" dirty="0"/>
              <a:t/>
            </a:r>
            <a:br>
              <a:rPr lang="en-US" sz="2800" i="0" dirty="0"/>
            </a:b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next up…</a:t>
            </a:r>
            <a:br>
              <a:rPr lang="en-US" sz="2800" i="0" dirty="0" smtClean="0"/>
            </a:br>
            <a:r>
              <a:rPr lang="en-US" sz="2800" i="0" dirty="0"/>
              <a:t/>
            </a:r>
            <a:br>
              <a:rPr lang="en-US" sz="2800" i="0" dirty="0"/>
            </a:br>
            <a:r>
              <a:rPr lang="en-US" sz="2800" i="0" dirty="0" smtClean="0"/>
              <a:t>Priority Queues ADT</a:t>
            </a:r>
            <a:br>
              <a:rPr lang="en-US" sz="2800" i="0" dirty="0" smtClean="0"/>
            </a:br>
            <a:r>
              <a:rPr lang="en-US" sz="2800" i="0" dirty="0" smtClean="0"/>
              <a:t>(Homework 3 </a:t>
            </a:r>
            <a:r>
              <a:rPr lang="en-US" sz="2800" i="0" dirty="0" smtClean="0">
                <a:sym typeface="Wingdings"/>
              </a:rPr>
              <a:t></a:t>
            </a:r>
            <a:r>
              <a:rPr lang="en-US" sz="2800" i="0" dirty="0" smtClean="0"/>
              <a:t>)</a:t>
            </a:r>
            <a:endParaRPr lang="en-US" sz="2800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164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ADT: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priority queue</a:t>
            </a:r>
            <a:r>
              <a:rPr lang="en-US" dirty="0" smtClean="0"/>
              <a:t> holds </a:t>
            </a:r>
            <a:r>
              <a:rPr lang="en-US" i="1" dirty="0" smtClean="0">
                <a:solidFill>
                  <a:srgbClr val="0000FF"/>
                </a:solidFill>
              </a:rPr>
              <a:t>compare-able data</a:t>
            </a:r>
          </a:p>
          <a:p>
            <a:pPr marL="0" indent="0">
              <a:buNone/>
            </a:pPr>
            <a:endParaRPr lang="en-US" i="1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Like dictionaries, we need to </a:t>
            </a:r>
            <a:r>
              <a:rPr lang="en-US" i="1" dirty="0" smtClean="0">
                <a:solidFill>
                  <a:srgbClr val="0000FF"/>
                </a:solidFill>
              </a:rPr>
              <a:t>compare items</a:t>
            </a:r>
          </a:p>
          <a:p>
            <a:pPr lvl="2"/>
            <a:r>
              <a:rPr lang="en-US" dirty="0" smtClean="0"/>
              <a:t>Given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is </a:t>
            </a:r>
            <a:r>
              <a:rPr lang="en-US" i="1" dirty="0" smtClean="0"/>
              <a:t>x</a:t>
            </a:r>
            <a:r>
              <a:rPr lang="en-US" dirty="0" smtClean="0"/>
              <a:t> less than, equal to, or greater than </a:t>
            </a:r>
            <a:r>
              <a:rPr lang="en-US" i="1" dirty="0" smtClean="0"/>
              <a:t>y</a:t>
            </a:r>
          </a:p>
          <a:p>
            <a:pPr lvl="2"/>
            <a:r>
              <a:rPr lang="en-US" dirty="0"/>
              <a:t>Meaning of the ordering can depend on your data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Integers are comparable, so will use them in examples</a:t>
            </a:r>
          </a:p>
          <a:p>
            <a:pPr lvl="2"/>
            <a:r>
              <a:rPr lang="en-US" dirty="0" smtClean="0"/>
              <a:t>But the priority queue ADT is much more general</a:t>
            </a:r>
          </a:p>
          <a:p>
            <a:pPr lvl="2"/>
            <a:r>
              <a:rPr lang="en-US" dirty="0" smtClean="0"/>
              <a:t>Typically two fields, </a:t>
            </a:r>
            <a:r>
              <a:rPr lang="en-US" dirty="0"/>
              <a:t>the </a:t>
            </a:r>
            <a:r>
              <a:rPr lang="en-US" i="1" dirty="0">
                <a:solidFill>
                  <a:schemeClr val="accent6"/>
                </a:solidFill>
              </a:rPr>
              <a:t>priority </a:t>
            </a:r>
            <a:r>
              <a:rPr lang="en-US" dirty="0"/>
              <a:t>and the </a:t>
            </a:r>
            <a:r>
              <a:rPr lang="en-US" i="1" dirty="0">
                <a:solidFill>
                  <a:schemeClr val="accent6"/>
                </a:solidFill>
              </a:rPr>
              <a:t>data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96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953000"/>
          </a:xfrm>
        </p:spPr>
        <p:txBody>
          <a:bodyPr/>
          <a:lstStyle/>
          <a:p>
            <a:r>
              <a:rPr lang="en-US" dirty="0" smtClean="0"/>
              <a:t>Each item has a “priority”</a:t>
            </a:r>
          </a:p>
          <a:p>
            <a:pPr lvl="1"/>
            <a:r>
              <a:rPr lang="en-US" dirty="0" smtClean="0"/>
              <a:t>In our examples, the </a:t>
            </a:r>
            <a:r>
              <a:rPr lang="en-US" i="1" dirty="0" smtClean="0"/>
              <a:t>lesser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lvl="1"/>
            <a:r>
              <a:rPr lang="en-US" dirty="0" smtClean="0"/>
              <a:t>(Just a convention, think “first is best”)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Key property: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 (lowest priority value)</a:t>
            </a:r>
          </a:p>
          <a:p>
            <a:pPr lvl="1"/>
            <a:r>
              <a:rPr lang="en-US" dirty="0" smtClean="0"/>
              <a:t>Can resolve ties arbitrarily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0" y="2963862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 6        2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 15 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23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20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43557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x1</a:t>
            </a:r>
            <a:r>
              <a:rPr lang="en-US" dirty="0" smtClean="0"/>
              <a:t> with priority </a:t>
            </a:r>
            <a:r>
              <a:rPr lang="en-US" i="1" dirty="0" smtClean="0"/>
              <a:t>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x2</a:t>
            </a:r>
            <a:r>
              <a:rPr lang="en-US" dirty="0" smtClean="0"/>
              <a:t> with priority </a:t>
            </a:r>
            <a:r>
              <a:rPr lang="en-US" i="1" dirty="0" smtClean="0"/>
              <a:t>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x3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x4</a:t>
            </a:r>
            <a:r>
              <a:rPr lang="en-US" dirty="0" smtClean="0"/>
              <a:t> </a:t>
            </a:r>
            <a:r>
              <a:rPr lang="en-US" dirty="0" smtClean="0"/>
              <a:t>with priority </a:t>
            </a:r>
            <a:r>
              <a:rPr lang="en-US" i="1" dirty="0" smtClean="0"/>
              <a:t>6</a:t>
            </a:r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Analogy: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the whole point is to use priorities instead of FIFO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038600" y="2209800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562600" y="27432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28194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3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32004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2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3276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6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54154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13" grpId="0"/>
      <p:bldP spid="13" grpId="1"/>
      <p:bldP spid="14" grpId="0"/>
      <p:bldP spid="14" grpId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Like all good ADTs, the priority queue arises often</a:t>
            </a:r>
          </a:p>
          <a:p>
            <a:pPr lvl="1"/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“critical” before “interactive” before “compute-intensive”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Treat </a:t>
            </a:r>
            <a:r>
              <a:rPr lang="en-US" dirty="0" smtClean="0"/>
              <a:t>hospital patients in order of severity (or triage)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most frequent symbols for data compression 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Sort (first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all, then 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Much like Homework 1 uses a stack to implement reverse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good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Will show an efficient, non-obvious data structure for this ADT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i="1" dirty="0" err="1" smtClean="0"/>
              <a:t>deleteMin</a:t>
            </a:r>
            <a:r>
              <a:rPr lang="en-US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circular array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	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AVL tree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791200" cy="254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add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end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    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search      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add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front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    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search      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search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/ shift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      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move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front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      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remove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front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	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 leftmost             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i="1" kern="0" dirty="0" smtClean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)  leftmost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has: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less important than </a:t>
            </a:r>
            <a:r>
              <a:rPr lang="en-US" dirty="0"/>
              <a:t>the 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>
                <a:solidFill>
                  <a:srgbClr val="FF0000"/>
                </a:solidFill>
              </a:rPr>
              <a:t> a binary search tree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33400" y="3390900"/>
            <a:ext cx="2717800" cy="1543050"/>
            <a:chOff x="533400" y="3390900"/>
            <a:chExt cx="2717800" cy="1543050"/>
          </a:xfrm>
        </p:grpSpPr>
        <p:sp>
          <p:nvSpPr>
            <p:cNvPr id="7" name="Oval 4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33600" y="4648200"/>
              <a:ext cx="508000" cy="285750"/>
            </a:xfrm>
            <a:prstGeom prst="ellipse">
              <a:avLst/>
            </a:prstGeom>
            <a:ln>
              <a:solidFill>
                <a:srgbClr val="00800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2000" dirty="0"/>
                <a:t>7</a:t>
              </a:r>
            </a:p>
          </p:txBody>
        </p:sp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19200" y="4648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18</a:t>
              </a:r>
              <a:endParaRPr lang="en-US" sz="2000" dirty="0"/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6256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235200" y="3505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12" name="AutoShape 9"/>
            <p:cNvCxnSpPr>
              <a:cxnSpLocks noChangeShapeType="1"/>
              <a:stCxn id="11" idx="3"/>
              <a:endCxn id="10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1879600" y="3768725"/>
              <a:ext cx="4302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11" idx="5"/>
              <a:endCxn id="9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668588" y="37687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8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473200" y="4340225"/>
              <a:ext cx="2270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0" idx="5"/>
              <a:endCxn id="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2058988" y="43402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Text Box 3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3400" y="3390900"/>
              <a:ext cx="1549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+mn-lt"/>
                </a:rPr>
                <a:t>not a heap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267200" y="3276600"/>
            <a:ext cx="3556000" cy="1946275"/>
            <a:chOff x="4267200" y="3276600"/>
            <a:chExt cx="3556000" cy="1946275"/>
          </a:xfrm>
        </p:grpSpPr>
        <p:grpSp>
          <p:nvGrpSpPr>
            <p:cNvPr id="36" name="Group 35"/>
            <p:cNvGrpSpPr/>
            <p:nvPr/>
          </p:nvGrpSpPr>
          <p:grpSpPr>
            <a:xfrm>
              <a:off x="4267200" y="3276600"/>
              <a:ext cx="3556000" cy="1946275"/>
              <a:chOff x="4267200" y="2930525"/>
              <a:chExt cx="3556000" cy="1946275"/>
            </a:xfrm>
          </p:grpSpPr>
          <p:sp>
            <p:nvSpPr>
              <p:cNvPr id="16" name="Oval 13"/>
              <p:cNvSpPr>
                <a:spLocks noChangeAspect="1"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731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99</a:t>
                </a:r>
              </a:p>
            </p:txBody>
          </p:sp>
          <p:sp>
            <p:nvSpPr>
              <p:cNvPr id="17" name="Oval 14"/>
              <p:cNvSpPr>
                <a:spLocks noChangeAspect="1"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5791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60</a:t>
                </a:r>
              </a:p>
            </p:txBody>
          </p:sp>
          <p:sp>
            <p:nvSpPr>
              <p:cNvPr id="18" name="Oval 15"/>
              <p:cNvSpPr>
                <a:spLocks noChangeAspect="1"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477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40</a:t>
                </a:r>
              </a:p>
            </p:txBody>
          </p:sp>
          <p:sp>
            <p:nvSpPr>
              <p:cNvPr id="19" name="Oval 16"/>
              <p:cNvSpPr>
                <a:spLocks noChangeAspect="1"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6908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80</a:t>
                </a:r>
              </a:p>
            </p:txBody>
          </p:sp>
          <p:sp>
            <p:nvSpPr>
              <p:cNvPr id="20" name="Oval 17"/>
              <p:cNvSpPr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5384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20</a:t>
                </a:r>
              </a:p>
            </p:txBody>
          </p:sp>
          <p:sp>
            <p:nvSpPr>
              <p:cNvPr id="21" name="Oval 18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096000" y="29305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10</a:t>
                </a:r>
              </a:p>
            </p:txBody>
          </p:sp>
          <p:cxnSp>
            <p:nvCxnSpPr>
              <p:cNvPr id="22" name="AutoShape 19"/>
              <p:cNvCxnSpPr>
                <a:cxnSpLocks noChangeShapeType="1"/>
                <a:stCxn id="21" idx="3"/>
                <a:endCxn id="20" idx="0"/>
              </p:cNvCxnSpPr>
              <p:nvPr>
                <p:custDataLst>
                  <p:tags r:id="rId8"/>
                </p:custDataLst>
              </p:nvPr>
            </p:nvCxnSpPr>
            <p:spPr bwMode="auto">
              <a:xfrm flipH="1">
                <a:off x="5638800" y="3194050"/>
                <a:ext cx="531813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3" name="AutoShape 20"/>
              <p:cNvCxnSpPr>
                <a:cxnSpLocks noChangeShapeType="1"/>
                <a:stCxn id="21" idx="5"/>
                <a:endCxn id="19" idx="0"/>
              </p:cNvCxnSpPr>
              <p:nvPr>
                <p:custDataLst>
                  <p:tags r:id="rId9"/>
                </p:custDataLst>
              </p:nvPr>
            </p:nvCxnSpPr>
            <p:spPr bwMode="auto">
              <a:xfrm>
                <a:off x="6529388" y="3194050"/>
                <a:ext cx="633412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4" name="AutoShape 21"/>
              <p:cNvCxnSpPr>
                <a:cxnSpLocks noChangeShapeType="1"/>
                <a:stCxn id="19" idx="5"/>
                <a:endCxn id="16" idx="0"/>
              </p:cNvCxnSpPr>
              <p:nvPr>
                <p:custDataLst>
                  <p:tags r:id="rId10"/>
                </p:custDataLst>
              </p:nvPr>
            </p:nvCxnSpPr>
            <p:spPr bwMode="auto">
              <a:xfrm rot="16200000" flipH="1">
                <a:off x="7320579" y="3767753"/>
                <a:ext cx="270447" cy="2267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5" name="AutoShape 22"/>
              <p:cNvCxnSpPr>
                <a:cxnSpLocks noChangeShapeType="1"/>
                <a:stCxn id="20" idx="3"/>
                <a:endCxn id="18" idx="0"/>
              </p:cNvCxnSpPr>
              <p:nvPr>
                <p:custDataLst>
                  <p:tags r:id="rId11"/>
                </p:custDataLst>
              </p:nvPr>
            </p:nvCxnSpPr>
            <p:spPr bwMode="auto">
              <a:xfrm flipH="1">
                <a:off x="5029200" y="3765550"/>
                <a:ext cx="430213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6" name="AutoShape 23"/>
              <p:cNvCxnSpPr>
                <a:cxnSpLocks noChangeShapeType="1"/>
                <a:stCxn id="20" idx="5"/>
                <a:endCxn id="17" idx="0"/>
              </p:cNvCxnSpPr>
              <p:nvPr>
                <p:custDataLst>
                  <p:tags r:id="rId12"/>
                </p:custDataLst>
              </p:nvPr>
            </p:nvCxnSpPr>
            <p:spPr bwMode="auto">
              <a:xfrm>
                <a:off x="5818188" y="3765550"/>
                <a:ext cx="227012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7" name="Oval 24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2672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50</a:t>
                </a:r>
              </a:p>
            </p:txBody>
          </p:sp>
          <p:cxnSp>
            <p:nvCxnSpPr>
              <p:cNvPr id="28" name="AutoShape 25"/>
              <p:cNvCxnSpPr>
                <a:cxnSpLocks noChangeShapeType="1"/>
                <a:stCxn id="18" idx="3"/>
                <a:endCxn id="27" idx="0"/>
              </p:cNvCxnSpPr>
              <p:nvPr>
                <p:custDataLst>
                  <p:tags r:id="rId14"/>
                </p:custDataLst>
              </p:nvPr>
            </p:nvCxnSpPr>
            <p:spPr bwMode="auto">
              <a:xfrm flipH="1">
                <a:off x="4597400" y="4279900"/>
                <a:ext cx="252413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9" name="Oval 26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1308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700</a:t>
                </a:r>
              </a:p>
            </p:txBody>
          </p:sp>
          <p:cxnSp>
            <p:nvCxnSpPr>
              <p:cNvPr id="30" name="AutoShape 27"/>
              <p:cNvCxnSpPr>
                <a:cxnSpLocks noChangeShapeType="1"/>
                <a:stCxn id="18" idx="5"/>
                <a:endCxn id="29" idx="0"/>
              </p:cNvCxnSpPr>
              <p:nvPr>
                <p:custDataLst>
                  <p:tags r:id="rId16"/>
                </p:custDataLst>
              </p:nvPr>
            </p:nvCxnSpPr>
            <p:spPr bwMode="auto">
              <a:xfrm>
                <a:off x="5208588" y="4279900"/>
                <a:ext cx="252412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1" name="Oval 28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553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85</a:t>
                </a:r>
              </a:p>
            </p:txBody>
          </p:sp>
          <p:cxnSp>
            <p:nvCxnSpPr>
              <p:cNvPr id="32" name="AutoShape 29"/>
              <p:cNvCxnSpPr>
                <a:cxnSpLocks noChangeShapeType="1"/>
                <a:stCxn id="19" idx="3"/>
                <a:endCxn id="31" idx="0"/>
              </p:cNvCxnSpPr>
              <p:nvPr>
                <p:custDataLst>
                  <p:tags r:id="rId18"/>
                </p:custDataLst>
              </p:nvPr>
            </p:nvCxnSpPr>
            <p:spPr bwMode="auto">
              <a:xfrm rot="5400000">
                <a:off x="6759975" y="3793154"/>
                <a:ext cx="270447" cy="1759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4" name="Text Box 3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72000" y="3314700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 </a:t>
              </a: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Where is the highest-priority item?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height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heap with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items?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: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</a:t>
            </a: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5011737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3713162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53530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46672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4094162" y="34210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32956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43227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39052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34845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30670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3240087" y="371475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3589337" y="371475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4078287" y="371475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4387850" y="371475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3468687" y="318135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4006850" y="318135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4840287" y="318135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5305425" y="318135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3886200" y="259080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4656137" y="259080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5486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4362450" y="227806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" name="Oval 4"/>
          <p:cNvSpPr>
            <a:spLocks noChangeArrowheads="1"/>
          </p:cNvSpPr>
          <p:nvPr/>
        </p:nvSpPr>
        <p:spPr bwMode="auto">
          <a:xfrm>
            <a:off x="4362450" y="2317750"/>
            <a:ext cx="344488" cy="2682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DeleteMin</a:t>
            </a:r>
            <a:r>
              <a:rPr lang="en-US" dirty="0" smtClean="0"/>
              <a:t>: Keep the </a:t>
            </a:r>
            <a:r>
              <a:rPr lang="en-US" dirty="0"/>
              <a:t>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6388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</a:t>
            </a:r>
            <a:r>
              <a:rPr lang="en-US" dirty="0" smtClean="0"/>
              <a:t>root</a:t>
            </a:r>
          </a:p>
          <a:p>
            <a:pPr lvl="1"/>
            <a:r>
              <a:rPr lang="en-US" dirty="0" smtClean="0"/>
              <a:t>Replace it with another node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Want to k</a:t>
            </a:r>
            <a:r>
              <a:rPr lang="en-US" dirty="0" smtClean="0">
                <a:solidFill>
                  <a:srgbClr val="0000FF"/>
                </a:solidFill>
              </a:rPr>
              <a:t>eep </a:t>
            </a:r>
            <a:r>
              <a:rPr lang="en-US" dirty="0" smtClean="0">
                <a:solidFill>
                  <a:srgbClr val="0000FF"/>
                </a:solidFill>
              </a:rPr>
              <a:t>structure property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Pick the last node on the bottom row of the tree and move it to the “hole”</a:t>
            </a:r>
            <a:endParaRPr lang="en-US" dirty="0"/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7" grpId="0" animBg="1"/>
      <p:bldP spid="105498" grpId="0" animBg="1"/>
      <p:bldP spid="105499" grpId="0" animBg="1"/>
      <p:bldP spid="105500" grpId="0" animBg="1"/>
      <p:bldP spid="105501" grpId="0" animBg="1"/>
      <p:bldP spid="105502" grpId="0" animBg="1"/>
      <p:bldP spid="105503" grpId="0" animBg="1"/>
      <p:bldP spid="105504" grpId="0" animBg="1"/>
      <p:bldP spid="105505" grpId="0" animBg="1"/>
      <p:bldP spid="105506" grpId="0" animBg="1"/>
      <p:bldP spid="1055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2 due today</a:t>
            </a:r>
          </a:p>
          <a:p>
            <a:r>
              <a:rPr lang="en-US" dirty="0" smtClean="0"/>
              <a:t>Homework </a:t>
            </a:r>
            <a:r>
              <a:rPr lang="en-US" dirty="0" smtClean="0"/>
              <a:t>3 out today (due July 22</a:t>
            </a:r>
            <a:r>
              <a:rPr lang="en-US" baseline="30000" dirty="0" smtClean="0"/>
              <a:t>nd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dirty="0" smtClean="0">
                <a:sym typeface="Wingdings"/>
              </a:rPr>
              <a:t>Midterm next Friday</a:t>
            </a: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Today</a:t>
            </a:r>
          </a:p>
          <a:p>
            <a:pPr lvl="1"/>
            <a:r>
              <a:rPr lang="en-US" dirty="0" smtClean="0">
                <a:sym typeface="Wingdings"/>
              </a:rPr>
              <a:t>AVL Tree Review</a:t>
            </a:r>
          </a:p>
          <a:p>
            <a:pPr lvl="1"/>
            <a:r>
              <a:rPr lang="en-US" dirty="0" smtClean="0">
                <a:sym typeface="Wingdings"/>
              </a:rPr>
              <a:t>Priority Queues</a:t>
            </a:r>
          </a:p>
          <a:p>
            <a:pPr lvl="1"/>
            <a:r>
              <a:rPr lang="en-US" dirty="0" smtClean="0">
                <a:sym typeface="Wingdings"/>
              </a:rPr>
              <a:t>Min Heaps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289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DeleteMin</a:t>
            </a:r>
            <a:r>
              <a:rPr lang="en-US" dirty="0"/>
              <a:t>: Restore </a:t>
            </a:r>
            <a:r>
              <a:rPr lang="en-US" dirty="0" smtClean="0"/>
              <a:t>the Heap Property</a:t>
            </a:r>
            <a:endParaRPr lang="en-US" dirty="0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4057650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4043363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78486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down</a:t>
            </a:r>
            <a:r>
              <a:rPr lang="en-US" sz="2000" b="0" dirty="0" smtClean="0">
                <a:latin typeface="Arial" charset="0"/>
              </a:rPr>
              <a:t>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 smtClean="0">
                <a:latin typeface="Arial" charset="0"/>
              </a:rPr>
              <a:t>Compare priority </a:t>
            </a:r>
            <a:r>
              <a:rPr lang="en-US" sz="2000" b="0" dirty="0" smtClean="0">
                <a:latin typeface="Arial" charset="0"/>
              </a:rPr>
              <a:t>of item with </a:t>
            </a:r>
            <a:r>
              <a:rPr lang="en-US" sz="2000" b="0" dirty="0" smtClean="0">
                <a:latin typeface="Arial" charset="0"/>
              </a:rPr>
              <a:t>children </a:t>
            </a:r>
            <a:endParaRPr lang="en-US" sz="2000" b="0" dirty="0" smtClean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If priority is less important, swap with the most important child </a:t>
            </a:r>
            <a:r>
              <a:rPr lang="en-US" sz="2000" b="0" dirty="0">
                <a:latin typeface="Arial" charset="0"/>
              </a:rPr>
              <a:t>and </a:t>
            </a:r>
            <a:r>
              <a:rPr lang="en-US" sz="2000" b="0" dirty="0" smtClean="0">
                <a:latin typeface="Arial" charset="0"/>
              </a:rPr>
              <a:t>	</a:t>
            </a:r>
            <a:r>
              <a:rPr lang="en-US" sz="2000" b="0" dirty="0" smtClean="0">
                <a:latin typeface="Arial" charset="0"/>
              </a:rPr>
              <a:t>repeat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less important than the </a:t>
            </a:r>
            <a:r>
              <a:rPr lang="en-US" sz="2000" b="0" dirty="0">
                <a:latin typeface="Arial" charset="0"/>
                <a:sym typeface="Symbol" pitchFamily="18" charset="2"/>
              </a:rPr>
              <a:t>item or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we’ve 	reached </a:t>
            </a:r>
            <a:r>
              <a:rPr lang="en-US" sz="2000" b="0" dirty="0">
                <a:latin typeface="Arial" charset="0"/>
                <a:sym typeface="Symbol" pitchFamily="18" charset="2"/>
              </a:rPr>
              <a:t>a leaf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node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4038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4038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30480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4865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4865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4865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4332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4332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4332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4332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3722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3722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3429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3352800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4038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4038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096000" y="3276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10</a:t>
            </a:r>
            <a:endParaRPr lang="en-US" dirty="0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48656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48656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4865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4332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4332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4332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43322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3722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372268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3429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3581400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45704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5180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5180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5180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48641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48641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48641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43307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43307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43307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43307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37211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37211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3427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31242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34290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5715000"/>
            <a:ext cx="3886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What </a:t>
            </a:r>
            <a:r>
              <a:rPr lang="en-US" sz="2000" b="0" dirty="0">
                <a:latin typeface="Arial" charset="0"/>
              </a:rPr>
              <a:t>is the run time?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  <p:bldP spid="107524" grpId="0" animBg="1"/>
      <p:bldP spid="107526" grpId="0" animBg="1"/>
      <p:bldP spid="107527" grpId="0" animBg="1"/>
      <p:bldP spid="107528" grpId="0" animBg="1"/>
      <p:bldP spid="107529" grpId="0" animBg="1"/>
      <p:bldP spid="107530" grpId="0" animBg="1"/>
      <p:bldP spid="107531" grpId="0" animBg="1"/>
      <p:bldP spid="107532" grpId="0"/>
      <p:bldP spid="107533" grpId="0" animBg="1"/>
      <p:bldP spid="107534" grpId="0" animBg="1"/>
      <p:bldP spid="107535" grpId="0" animBg="1"/>
      <p:bldP spid="107545" grpId="0" animBg="1"/>
      <p:bldP spid="107547" grpId="0" animBg="1"/>
      <p:bldP spid="107548" grpId="0" animBg="1"/>
      <p:bldP spid="107549" grpId="0" animBg="1"/>
      <p:bldP spid="107550" grpId="0" animBg="1"/>
      <p:bldP spid="107551" grpId="0" animBg="1"/>
      <p:bldP spid="107552" grpId="0" animBg="1"/>
      <p:bldP spid="107553" grpId="0"/>
      <p:bldP spid="107554" grpId="0" animBg="1"/>
      <p:bldP spid="107555" grpId="0" animBg="1"/>
      <p:bldP spid="107556" grpId="0" animBg="1"/>
      <p:bldP spid="107566" grpId="0" animBg="1"/>
      <p:bldP spid="107568" grpId="0" animBg="1"/>
      <p:bldP spid="107569" grpId="0" animBg="1"/>
      <p:bldP spid="107570" grpId="0" animBg="1"/>
      <p:bldP spid="107571" grpId="0" animBg="1"/>
      <p:bldP spid="107572" grpId="0" animBg="1"/>
      <p:bldP spid="107573" grpId="0" animBg="1"/>
      <p:bldP spid="107574" grpId="0" animBg="1"/>
      <p:bldP spid="107575" grpId="0" animBg="1"/>
      <p:bldP spid="107576" grpId="0" animBg="1"/>
      <p:bldP spid="107586" grpId="0" animBg="1"/>
      <p:bldP spid="107587" grpId="0"/>
      <p:bldP spid="1075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time is </a:t>
            </a:r>
            <a:r>
              <a:rPr lang="en-US" i="1" dirty="0" smtClean="0"/>
              <a:t>O</a:t>
            </a:r>
            <a:r>
              <a:rPr lang="en-US" dirty="0" smtClean="0"/>
              <a:t>(height </a:t>
            </a:r>
            <a:r>
              <a:rPr lang="en-US" dirty="0"/>
              <a:t>of heap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heap is a complete binary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 smtClean="0"/>
              <a:t>Height </a:t>
            </a:r>
            <a:r>
              <a:rPr lang="en-US" dirty="0"/>
              <a:t>of a complete binary tree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nodes?</a:t>
            </a:r>
          </a:p>
          <a:p>
            <a:pPr lvl="1"/>
            <a:r>
              <a:rPr lang="en-US" dirty="0" smtClean="0">
                <a:sym typeface="Symbol" pitchFamily="18" charset="2"/>
              </a:rPr>
              <a:t>height = </a:t>
            </a:r>
            <a:r>
              <a:rPr lang="en-US" b="1" dirty="0" smtClean="0">
                <a:sym typeface="Symbol"/>
              </a:rPr>
              <a:t>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</a:t>
            </a:r>
            <a:endParaRPr lang="en-US" b="1" dirty="0" smtClean="0">
              <a:sym typeface="Symbol" pitchFamily="18" charset="2"/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Run </a:t>
            </a:r>
            <a:r>
              <a:rPr lang="en-US" dirty="0"/>
              <a:t>time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eleteMin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correct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Maintain </a:t>
            </a:r>
            <a:r>
              <a:rPr lang="en-US" dirty="0"/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1905000"/>
          </a:xfrm>
        </p:spPr>
        <p:txBody>
          <a:bodyPr/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Insert: </a:t>
            </a:r>
            <a:r>
              <a:rPr lang="en-US" dirty="0" smtClean="0"/>
              <a:t>Restore the heap property</a:t>
            </a:r>
            <a:endParaRPr lang="en-US" dirty="0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40528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5191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31242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504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47228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4429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5038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47228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47228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4722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4189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4189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4189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41894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3579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35798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295400" y="1219200"/>
            <a:ext cx="7007046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</a:t>
            </a:r>
            <a:r>
              <a:rPr lang="en-US" sz="2000" b="0" dirty="0" smtClean="0">
                <a:latin typeface="Arial" charset="0"/>
              </a:rPr>
              <a:t>is less important, 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is more important than item </a:t>
            </a:r>
            <a:r>
              <a:rPr lang="en-US" sz="2000" b="0" dirty="0">
                <a:latin typeface="Arial" charset="0"/>
                <a:sym typeface="Symbol" pitchFamily="18" charset="2"/>
              </a:rPr>
              <a:t>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52133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4733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52673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47323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4810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40481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34385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3286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5" name="Oval 61"/>
          <p:cNvSpPr>
            <a:spLocks noChangeArrowheads="1"/>
          </p:cNvSpPr>
          <p:nvPr/>
        </p:nvSpPr>
        <p:spPr bwMode="auto">
          <a:xfrm>
            <a:off x="6934200" y="3886200"/>
            <a:ext cx="344488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56388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+mj-lt"/>
              </a:rPr>
              <a:t>What is the running time?</a:t>
            </a:r>
          </a:p>
          <a:p>
            <a:r>
              <a:rPr lang="en-US" sz="2000" b="0" dirty="0" smtClean="0">
                <a:latin typeface="+mj-lt"/>
              </a:rPr>
              <a:t>Like</a:t>
            </a:r>
            <a:r>
              <a:rPr lang="en-US" sz="2000" b="0" dirty="0" smtClean="0"/>
              <a:t> </a:t>
            </a:r>
            <a:r>
              <a:rPr lang="en-US" sz="2000" b="0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b="0" dirty="0"/>
              <a:t>, </a:t>
            </a:r>
            <a:r>
              <a:rPr lang="en-US" sz="2000" b="0" dirty="0">
                <a:latin typeface="+mj-lt"/>
              </a:rPr>
              <a:t>worst-case time proportional to tree </a:t>
            </a:r>
            <a:r>
              <a:rPr lang="en-US" sz="2000" b="0" dirty="0" smtClean="0">
                <a:latin typeface="+mj-lt"/>
              </a:rPr>
              <a:t>height: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>
                <a:latin typeface="+mj-lt"/>
              </a:rPr>
              <a:t>(</a:t>
            </a:r>
            <a:r>
              <a:rPr lang="en-US" sz="2000" b="0" dirty="0">
                <a:latin typeface="+mj-lt"/>
                <a:cs typeface="Courier New" pitchFamily="49" charset="0"/>
              </a:rPr>
              <a:t>log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sz="2000" b="0" dirty="0">
                <a:latin typeface="+mj-lt"/>
              </a:rPr>
              <a:t>)</a:t>
            </a:r>
            <a:endParaRPr lang="en-US" sz="2000" b="0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4" grpId="0"/>
      <p:bldP spid="112645" grpId="0" animBg="1"/>
      <p:bldP spid="112646" grpId="0" animBg="1"/>
      <p:bldP spid="112648" grpId="0" animBg="1"/>
      <p:bldP spid="112649" grpId="0" animBg="1"/>
      <p:bldP spid="112650" grpId="0" animBg="1"/>
      <p:bldP spid="112651" grpId="0" animBg="1"/>
      <p:bldP spid="112652" grpId="0" animBg="1"/>
      <p:bldP spid="112653" grpId="0" animBg="1"/>
      <p:bldP spid="112654" grpId="0" animBg="1"/>
      <p:bldP spid="112655" grpId="0" animBg="1"/>
      <p:bldP spid="112656" grpId="0" animBg="1"/>
      <p:bldP spid="112666" grpId="0" animBg="1"/>
      <p:bldP spid="112667" grpId="0"/>
      <p:bldP spid="112669" grpId="0"/>
      <p:bldP spid="112670" grpId="0"/>
      <p:bldP spid="112671" grpId="0" animBg="1"/>
      <p:bldP spid="112672" grpId="0" animBg="1"/>
      <p:bldP spid="112674" grpId="0" animBg="1"/>
      <p:bldP spid="112675" grpId="0" animBg="1"/>
      <p:bldP spid="112676" grpId="0" animBg="1"/>
      <p:bldP spid="112677" grpId="0" animBg="1"/>
      <p:bldP spid="112678" grpId="0" animBg="1"/>
      <p:bldP spid="112679" grpId="0" animBg="1"/>
      <p:bldP spid="112680" grpId="0" animBg="1"/>
      <p:bldP spid="112681" grpId="0" animBg="1"/>
      <p:bldP spid="112682" grpId="0" animBg="1"/>
      <p:bldP spid="112692" grpId="0" animBg="1"/>
      <p:bldP spid="112694" grpId="0"/>
      <p:bldP spid="112695" grpId="0" animBg="1"/>
      <p:bldP spid="112696" grpId="0"/>
      <p:bldP spid="112697" grpId="0" animBg="1"/>
      <p:bldP spid="112698" grpId="0" animBg="1"/>
      <p:bldP spid="112700" grpId="0" animBg="1"/>
      <p:bldP spid="112701" grpId="0" animBg="1"/>
      <p:bldP spid="112702" grpId="0" animBg="1"/>
      <p:bldP spid="112703" grpId="0" animBg="1"/>
      <p:bldP spid="112704" grpId="0" animBg="1"/>
      <p:bldP spid="112705" grpId="0" animBg="1"/>
      <p:bldP spid="112706" grpId="0" animBg="1"/>
      <p:bldP spid="112707" grpId="0" animBg="1"/>
      <p:bldP spid="112708" grpId="0" animBg="1"/>
      <p:bldP spid="112718" grpId="0" animBg="1"/>
      <p:bldP spid="112720" grpId="0"/>
      <p:bldP spid="8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endParaRPr lang="en-US" sz="1000" dirty="0" smtClean="0"/>
          </a:p>
          <a:p>
            <a:r>
              <a:rPr lang="en-US" dirty="0" smtClean="0"/>
              <a:t>Operations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</a:t>
            </a:r>
            <a:r>
              <a:rPr lang="en-US" i="1" dirty="0" smtClean="0"/>
              <a:t>worst-case</a:t>
            </a:r>
          </a:p>
          <a:p>
            <a:pPr lvl="1"/>
            <a:r>
              <a:rPr lang="en-US" i="1" dirty="0" smtClean="0"/>
              <a:t>Very</a:t>
            </a:r>
            <a:r>
              <a:rPr lang="en-US" dirty="0" smtClean="0"/>
              <a:t> good constant factors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items arrive in random order,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(1) on </a:t>
            </a:r>
            <a:r>
              <a:rPr lang="en-US" i="1" dirty="0" smtClean="0"/>
              <a:t>average</a:t>
            </a:r>
          </a:p>
          <a:p>
            <a:pPr lvl="2"/>
            <a:r>
              <a:rPr lang="en-US" dirty="0" smtClean="0"/>
              <a:t>Because approx. 75% of nodes in bottom two rows 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Priority Queue ADT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comparable object, 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Binary heap</a:t>
            </a:r>
            <a:r>
              <a:rPr lang="en-US" dirty="0" smtClean="0"/>
              <a:t> data structure: </a:t>
            </a:r>
          </a:p>
          <a:p>
            <a:pPr lvl="1"/>
            <a:r>
              <a:rPr lang="en-US" dirty="0" smtClean="0"/>
              <a:t>Complete binary tree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node has less important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priority value than its parent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</a:t>
            </a:r>
            <a:r>
              <a:rPr lang="en-US" dirty="0" smtClean="0"/>
              <a:t>operations = </a:t>
            </a:r>
            <a:r>
              <a:rPr lang="en-US" i="1" dirty="0" smtClean="0"/>
              <a:t>O</a:t>
            </a:r>
            <a:r>
              <a:rPr lang="en-US" dirty="0" smtClean="0"/>
              <a:t>(height-of-tree)=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       put at new last position in tree and percolate-up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  <a:r>
              <a:rPr lang="en-US" sz="1000" dirty="0" smtClean="0"/>
              <a:t> </a:t>
            </a:r>
            <a:r>
              <a:rPr lang="en-US" dirty="0" smtClean="0"/>
              <a:t>remove root, put last element at root and  		                   </a:t>
            </a:r>
            <a:r>
              <a:rPr lang="en-US" sz="1000" dirty="0" smtClean="0"/>
              <a:t> </a:t>
            </a:r>
            <a:r>
              <a:rPr lang="en-US" dirty="0" smtClean="0"/>
              <a:t>percolate-down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800600" y="1371600"/>
            <a:ext cx="3810000" cy="1295400"/>
            <a:chOff x="3810000" y="2735262"/>
            <a:chExt cx="4876800" cy="1760538"/>
          </a:xfrm>
        </p:grpSpPr>
        <p:sp>
          <p:nvSpPr>
            <p:cNvPr id="8" name="Line 7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10000" y="3497262"/>
              <a:ext cx="798578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0" name="Line 7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391400" y="3573462"/>
              <a:ext cx="1219206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err="1">
                  <a:solidFill>
                    <a:schemeClr val="accent2"/>
                  </a:solidFill>
                </a:rPr>
                <a:t>deleteMin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8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 6        2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 15 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23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14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81600" y="3048000"/>
            <a:ext cx="2418347" cy="1295400"/>
            <a:chOff x="4374444" y="2930525"/>
            <a:chExt cx="3403598" cy="1946275"/>
          </a:xfrm>
        </p:grpSpPr>
        <p:sp>
          <p:nvSpPr>
            <p:cNvPr id="15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7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388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2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21" name="AutoShape 19"/>
            <p:cNvCxnSpPr>
              <a:cxnSpLocks noChangeShapeType="1"/>
              <a:stCxn id="20" idx="3"/>
              <a:endCxn id="1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20" idx="5"/>
              <a:endCxn id="18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8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2"/>
            <p:cNvCxnSpPr>
              <a:cxnSpLocks noChangeShapeType="1"/>
              <a:stCxn id="19" idx="3"/>
              <a:endCxn id="17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190818" y="3747998"/>
              <a:ext cx="270449" cy="26630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3"/>
            <p:cNvCxnSpPr>
              <a:cxnSpLocks noChangeShapeType="1"/>
              <a:stCxn id="19" idx="5"/>
              <a:endCxn id="1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444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	</a:t>
              </a:r>
              <a:endParaRPr lang="en-US" sz="1400" dirty="0"/>
            </a:p>
          </p:txBody>
        </p:sp>
        <p:cxnSp>
          <p:nvCxnSpPr>
            <p:cNvPr id="27" name="AutoShape 25"/>
            <p:cNvCxnSpPr>
              <a:cxnSpLocks noChangeShapeType="1"/>
              <a:stCxn id="17" idx="3"/>
              <a:endCxn id="26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4736441" y="4228481"/>
              <a:ext cx="245048" cy="30864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1546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9" name="AutoShape 27"/>
            <p:cNvCxnSpPr>
              <a:cxnSpLocks noChangeShapeType="1"/>
              <a:stCxn id="17" idx="5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5336554" y="4296214"/>
              <a:ext cx="245048" cy="17317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31" name="AutoShape 29"/>
            <p:cNvCxnSpPr>
              <a:cxnSpLocks noChangeShapeType="1"/>
              <a:stCxn id="18" idx="3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41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71002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27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/>
          <a:lstStyle/>
          <a:p>
            <a:r>
              <a:rPr lang="en-US" dirty="0" smtClean="0"/>
              <a:t>Array Representation of Binary Trees</a:t>
            </a:r>
            <a:endParaRPr lang="en-US" dirty="0"/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1828800"/>
            <a:ext cx="2459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>
                <a:latin typeface="+mn-lt"/>
              </a:rPr>
              <a:t>From node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>:</a:t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convenient for the index arithmetic)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</p:spTree>
    <p:extLst>
      <p:ext uri="{BB962C8B-B14F-4D97-AF65-F5344CB8AC3E}">
        <p14:creationId xmlns:p14="http://schemas.microsoft.com/office/powerpoint/2010/main" val="75771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the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Pros:</a:t>
            </a:r>
            <a:endParaRPr lang="en-US" dirty="0" smtClean="0"/>
          </a:p>
          <a:p>
            <a:r>
              <a:rPr lang="en-US" dirty="0" smtClean="0"/>
              <a:t>Non-data space: just index 0 and unused space on right</a:t>
            </a:r>
          </a:p>
          <a:p>
            <a:pPr lvl="1"/>
            <a:r>
              <a:rPr lang="en-US" dirty="0" smtClean="0"/>
              <a:t>In conventional tree representation, one edge per node (except for root), so </a:t>
            </a:r>
            <a:r>
              <a:rPr lang="en-US" i="1" dirty="0" smtClean="0"/>
              <a:t>n</a:t>
            </a:r>
            <a:r>
              <a:rPr lang="en-US" dirty="0" smtClean="0"/>
              <a:t>-1 wasted space (like linked lists)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Array would waste more space if tree were not complete</a:t>
            </a:r>
          </a:p>
          <a:p>
            <a:r>
              <a:rPr lang="en-US" dirty="0" smtClean="0"/>
              <a:t>Multiplying and dividing by 2 is very fast (shift operations in hardware)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Last used position is just index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Cons:</a:t>
            </a:r>
            <a:endParaRPr lang="en-US" dirty="0" smtClean="0"/>
          </a:p>
          <a:p>
            <a:r>
              <a:rPr lang="en-US" dirty="0" smtClean="0"/>
              <a:t>Same might-be-empty or might-get-full problems we saw with stacks and queues (resize by doubling as necessary)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Pros </a:t>
            </a:r>
            <a:r>
              <a:rPr lang="en-US" dirty="0" smtClean="0"/>
              <a:t>outweigh </a:t>
            </a:r>
            <a:r>
              <a:rPr lang="en-US" dirty="0" smtClean="0"/>
              <a:t>cons: </a:t>
            </a:r>
            <a:r>
              <a:rPr lang="en-US" dirty="0" smtClean="0"/>
              <a:t>min-heaps almost always use array implementation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insert into binary heap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419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(size==arr.length-1)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resize();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size++;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size,val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219200"/>
            <a:ext cx="4493538" cy="22852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percolateUp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dirty="0">
                <a:latin typeface="Courier New" pitchFamily="49" charset="0"/>
              </a:rPr>
              <a:t>,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b="1" dirty="0" smtClean="0">
                <a:latin typeface="Courier New" pitchFamily="49" charset="0"/>
              </a:rPr>
              <a:t>(hole </a:t>
            </a:r>
            <a:r>
              <a:rPr lang="en-US" sz="2000" b="1" dirty="0">
                <a:latin typeface="Courier New" pitchFamily="49" charset="0"/>
              </a:rPr>
              <a:t>&gt; 1 &amp;&amp;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</a:t>
            </a:r>
            <a:r>
              <a:rPr lang="en-US" sz="2000" b="1" dirty="0">
                <a:latin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hole </a:t>
            </a:r>
            <a:r>
              <a:rPr lang="en-US" sz="2000" b="1" dirty="0" smtClean="0">
                <a:latin typeface="Courier New" pitchFamily="49" charset="0"/>
              </a:rPr>
              <a:t>= hole / 2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2001" y="3962400"/>
            <a:ext cx="2494547" cy="1295400"/>
            <a:chOff x="4267200" y="2930525"/>
            <a:chExt cx="3510842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	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5321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953000" y="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0" dirty="0" smtClean="0"/>
              <a:t>This </a:t>
            </a:r>
            <a:r>
              <a:rPr lang="en-US" sz="1600" b="0" dirty="0" err="1" smtClean="0"/>
              <a:t>pseudocode</a:t>
            </a:r>
            <a:r>
              <a:rPr lang="en-US" sz="1600" b="0" dirty="0" smtClean="0"/>
              <a:t> uses </a:t>
            </a:r>
            <a:r>
              <a:rPr lang="en-US" sz="1600" b="0" dirty="0" err="1" smtClean="0"/>
              <a:t>ints</a:t>
            </a:r>
            <a:r>
              <a:rPr lang="en-US" sz="1600" b="0" dirty="0" smtClean="0"/>
              <a:t>.  In real use, you will have data nodes with priorities.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959753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2133600" y="2133600"/>
            <a:ext cx="4267200" cy="2473036"/>
            <a:chOff x="533400" y="381000"/>
            <a:chExt cx="4267200" cy="2473036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1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095500" y="1780908"/>
              <a:ext cx="465857" cy="3050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13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676400" y="2085975"/>
              <a:ext cx="838200" cy="42862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133600" y="2667000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209800" y="25146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36470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</a:t>
            </a:r>
            <a:r>
              <a:rPr lang="en-US" dirty="0" err="1" smtClean="0"/>
              <a:t>deleteMin</a:t>
            </a:r>
            <a:r>
              <a:rPr lang="en-US" dirty="0"/>
              <a:t> from binary heap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143000"/>
            <a:ext cx="4114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isEmpty</a:t>
            </a:r>
            <a:r>
              <a:rPr lang="en-US" sz="2000" dirty="0" smtClean="0">
                <a:latin typeface="Courier New" pitchFamily="49" charset="0"/>
              </a:rPr>
              <a:t>())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throw</a:t>
            </a:r>
            <a:r>
              <a:rPr lang="en-US" sz="2000" dirty="0" smtClean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[1];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endParaRPr lang="en-US" sz="20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   (1,arr[size]);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[size];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size--;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1143000"/>
            <a:ext cx="4648002" cy="448883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,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</a:rPr>
              <a:t>(2*hole &lt;= size)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</a:rPr>
              <a:t>  = 2*hole;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</a:rPr>
              <a:t> = left + 1;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(right &gt; </a:t>
            </a:r>
            <a:r>
              <a:rPr lang="en-US" sz="2000" dirty="0" smtClean="0">
                <a:latin typeface="Courier New" pitchFamily="49" charset="0"/>
              </a:rPr>
              <a:t>size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|</a:t>
            </a:r>
            <a:endParaRPr lang="en-US" sz="2000" dirty="0" smtClean="0">
              <a:latin typeface="Courier New" pitchFamily="49" charset="0"/>
            </a:endParaRP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[left] &lt;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[right</a:t>
            </a:r>
            <a:r>
              <a:rPr lang="en-US" sz="2000" dirty="0" smtClean="0">
                <a:latin typeface="Courier New" pitchFamily="49" charset="0"/>
              </a:rPr>
              <a:t>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left;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right;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 &lt; </a:t>
            </a:r>
            <a:r>
              <a:rPr lang="en-US" sz="2000" dirty="0" err="1" smtClean="0"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hole = target;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break;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5800" y="4114800"/>
            <a:ext cx="2570747" cy="1295400"/>
            <a:chOff x="4267200" y="2930525"/>
            <a:chExt cx="3618087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351621" y="3736706"/>
              <a:ext cx="270449" cy="288886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40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6845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5810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2211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1222064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49660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52147073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60980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4760095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4409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1781994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42446224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47636191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38412438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70806641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43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30521990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10009522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24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43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29907980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57642732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24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43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02723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2133600" y="2133600"/>
            <a:ext cx="4267200" cy="2133600"/>
            <a:chOff x="533400" y="381000"/>
            <a:chExt cx="4267200" cy="2133600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1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/>
              <a:r>
                <a:rPr lang="en-US" dirty="0">
                  <a:solidFill>
                    <a:srgbClr val="000000"/>
                  </a:solidFill>
                </a:rPr>
                <a:t>a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095500" y="1780908"/>
              <a:ext cx="465857" cy="3050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752600" y="1692275"/>
              <a:ext cx="5409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chemeClr val="accent2"/>
                  </a:solidFill>
                </a:rPr>
                <a:t>h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-1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13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676400" y="2085975"/>
              <a:ext cx="838200" cy="42862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281238" y="1143000"/>
              <a:ext cx="327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754438" y="738188"/>
              <a:ext cx="60169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chemeClr val="accent2"/>
                  </a:solidFill>
                </a:rPr>
                <a:t>h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246188" y="3810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chemeClr val="accent2"/>
                  </a:solidFill>
                </a:rPr>
                <a:t>h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+2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85800" y="1447800"/>
            <a:ext cx="6201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Before we added the node, the tree was balanced. . .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486400"/>
            <a:ext cx="7342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If V (and U) were of height h, would the tree be balanced here?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13598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05058906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24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43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02723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178885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+mn-lt"/>
              </a:rPr>
              <a:t>4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43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3786828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: given pointer to object in priority queue (e.g., its array index), lower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up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increaseKey</a:t>
            </a:r>
            <a:r>
              <a:rPr lang="en-US" dirty="0" smtClean="0"/>
              <a:t>: given pointer to object in priority queue (e.g., its array index), raise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down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 smtClean="0"/>
              <a:t>: given pointer to </a:t>
            </a:r>
            <a:r>
              <a:rPr lang="en-US" dirty="0"/>
              <a:t>object in priority queue (e.g., its array index), </a:t>
            </a:r>
            <a:r>
              <a:rPr lang="en-US" dirty="0" smtClean="0"/>
              <a:t>remove it from the queue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with </a:t>
            </a:r>
            <a:r>
              <a:rPr lang="en-US" i="1" dirty="0" smtClean="0"/>
              <a:t>p</a:t>
            </a:r>
            <a:r>
              <a:rPr lang="en-US" dirty="0" smtClean="0"/>
              <a:t> = </a:t>
            </a:r>
            <a:r>
              <a:rPr lang="en-US" sz="2400" b="1" dirty="0" smtClean="0">
                <a:sym typeface="Symbol"/>
              </a:rPr>
              <a:t>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Running time for all these operations?</a:t>
            </a:r>
          </a:p>
          <a:p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661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Suppose you have </a:t>
            </a:r>
            <a:r>
              <a:rPr lang="en-US" i="1" dirty="0" smtClean="0"/>
              <a:t>n</a:t>
            </a:r>
            <a:r>
              <a:rPr lang="en-US" dirty="0" smtClean="0"/>
              <a:t> items to put in a new (empty) priority queue</a:t>
            </a:r>
          </a:p>
          <a:p>
            <a:pPr lvl="1"/>
            <a:r>
              <a:rPr lang="en-US" dirty="0" smtClean="0"/>
              <a:t>Call this operation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inserts</a:t>
            </a:r>
            <a:endParaRPr lang="en-US" dirty="0" smtClean="0"/>
          </a:p>
          <a:p>
            <a:pPr lvl="1"/>
            <a:r>
              <a:rPr lang="en-US" dirty="0" smtClean="0"/>
              <a:t>Only choice if ADT doesn’t provide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explicitly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would an ADT provide this unnecessary operation?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Efficiency: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algorithm called Floyd’s Method</a:t>
            </a:r>
          </a:p>
          <a:p>
            <a:pPr lvl="1"/>
            <a:r>
              <a:rPr lang="en-US" dirty="0" smtClean="0"/>
              <a:t>Common issue in ADT design: how many specialized operations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374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/>
              <a:t>n</a:t>
            </a:r>
            <a:r>
              <a:rPr lang="en-US" dirty="0" smtClean="0"/>
              <a:t> items to make any complete tree you want</a:t>
            </a:r>
          </a:p>
          <a:p>
            <a:pPr marL="857250" lvl="1" indent="-457200"/>
            <a:r>
              <a:rPr lang="en-US" dirty="0" smtClean="0"/>
              <a:t>That is, put them in array indices 1,…,</a:t>
            </a:r>
            <a:r>
              <a:rPr lang="en-US" i="1" dirty="0" smtClean="0"/>
              <a:t>n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Treat it as a heap and fix the heap-order property</a:t>
            </a:r>
          </a:p>
          <a:p>
            <a:pPr marL="857250" lvl="1" indent="-457200"/>
            <a:r>
              <a:rPr lang="en-US" dirty="0" smtClean="0"/>
              <a:t>Bottom-up: </a:t>
            </a:r>
            <a:r>
              <a:rPr lang="en-US" dirty="0" smtClean="0"/>
              <a:t>percolate down starting at nodes one level up from leaves, </a:t>
            </a:r>
            <a:r>
              <a:rPr lang="en-US" dirty="0" smtClean="0"/>
              <a:t>work up toward the </a:t>
            </a:r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810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159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4191000" cy="2133600"/>
          </a:xfrm>
        </p:spPr>
        <p:txBody>
          <a:bodyPr/>
          <a:lstStyle/>
          <a:p>
            <a:r>
              <a:rPr lang="en-US" dirty="0" smtClean="0"/>
              <a:t>In tree form for readability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Purple</a:t>
            </a:r>
            <a:r>
              <a:rPr lang="en-US" dirty="0" smtClean="0"/>
              <a:t> for node not less than descendants </a:t>
            </a:r>
          </a:p>
          <a:p>
            <a:pPr lvl="2"/>
            <a:r>
              <a:rPr lang="en-US" dirty="0" smtClean="0"/>
              <a:t>heap-order problem</a:t>
            </a:r>
          </a:p>
          <a:p>
            <a:pPr lvl="1"/>
            <a:r>
              <a:rPr lang="en-US" dirty="0" smtClean="0"/>
              <a:t>Notice no leaves are </a:t>
            </a:r>
            <a:r>
              <a:rPr lang="en-US" dirty="0" smtClean="0">
                <a:solidFill>
                  <a:srgbClr val="7030A0"/>
                </a:solidFill>
              </a:rPr>
              <a:t>purple</a:t>
            </a:r>
          </a:p>
          <a:p>
            <a:pPr lvl="1"/>
            <a:r>
              <a:rPr lang="en-US" dirty="0" smtClean="0"/>
              <a:t>Check/fix each non-leaf bottom-up (6 steps here)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515100" y="4724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9817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4483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149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8486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715000" y="383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248400" y="2057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5372100" y="2401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6573838" y="2401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69723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76406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67056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48387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55070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45720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49736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56388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60404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3434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961155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2009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667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13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60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534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4008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334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8001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8674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9342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35"/>
            </p:custDataLst>
          </p:nvPr>
        </p:nvCxnSpPr>
        <p:spPr bwMode="auto">
          <a:xfrm flipH="1">
            <a:off x="60579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36"/>
            </p:custDataLst>
          </p:nvPr>
        </p:nvCxnSpPr>
        <p:spPr bwMode="auto">
          <a:xfrm>
            <a:off x="72596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37"/>
            </p:custDataLst>
          </p:nvPr>
        </p:nvCxnSpPr>
        <p:spPr bwMode="auto">
          <a:xfrm flipH="1">
            <a:off x="7658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38"/>
            </p:custDataLst>
          </p:nvPr>
        </p:nvCxnSpPr>
        <p:spPr bwMode="auto">
          <a:xfrm>
            <a:off x="8326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39"/>
            </p:custDataLst>
          </p:nvPr>
        </p:nvCxnSpPr>
        <p:spPr bwMode="auto">
          <a:xfrm flipH="1">
            <a:off x="7391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40"/>
            </p:custDataLst>
          </p:nvPr>
        </p:nvCxnSpPr>
        <p:spPr bwMode="auto">
          <a:xfrm flipH="1">
            <a:off x="55245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41"/>
            </p:custDataLst>
          </p:nvPr>
        </p:nvCxnSpPr>
        <p:spPr bwMode="auto">
          <a:xfrm>
            <a:off x="61928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42"/>
            </p:custDataLst>
          </p:nvPr>
        </p:nvCxnSpPr>
        <p:spPr bwMode="auto">
          <a:xfrm flipH="1">
            <a:off x="52578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43"/>
            </p:custDataLst>
          </p:nvPr>
        </p:nvCxnSpPr>
        <p:spPr bwMode="auto">
          <a:xfrm>
            <a:off x="56594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44"/>
            </p:custDataLst>
          </p:nvPr>
        </p:nvCxnSpPr>
        <p:spPr bwMode="auto">
          <a:xfrm flipH="1">
            <a:off x="6324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45"/>
            </p:custDataLst>
          </p:nvPr>
        </p:nvCxnSpPr>
        <p:spPr bwMode="auto">
          <a:xfrm>
            <a:off x="6726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50292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1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Happens to already be less than children (</a:t>
            </a:r>
            <a:r>
              <a:rPr lang="en-US" dirty="0" err="1" smtClean="0"/>
              <a:t>er</a:t>
            </a:r>
            <a:r>
              <a:rPr lang="en-US" dirty="0" smtClean="0"/>
              <a:t>, child)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15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2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(notice that moves 1 up)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820104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3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Another nothing-to-do step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041555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4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as necessary (steps 4a and 4b)</a:t>
            </a:r>
          </a:p>
          <a:p>
            <a:endParaRPr lang="en-US" dirty="0"/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2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3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5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6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08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10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11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12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3" name="AutoShape 15"/>
          <p:cNvCxnSpPr>
            <a:cxnSpLocks noChangeShapeType="1"/>
            <a:stCxn id="112" idx="3"/>
            <a:endCxn id="111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6"/>
          <p:cNvCxnSpPr>
            <a:cxnSpLocks noChangeShapeType="1"/>
            <a:stCxn id="112" idx="5"/>
            <a:endCxn id="110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7"/>
          <p:cNvCxnSpPr>
            <a:cxnSpLocks noChangeShapeType="1"/>
            <a:stCxn id="110" idx="3"/>
            <a:endCxn id="107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18"/>
          <p:cNvCxnSpPr>
            <a:cxnSpLocks noChangeShapeType="1"/>
            <a:stCxn id="110" idx="5"/>
            <a:endCxn id="106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19"/>
          <p:cNvCxnSpPr>
            <a:cxnSpLocks noChangeShapeType="1"/>
            <a:stCxn id="107" idx="3"/>
            <a:endCxn id="102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0"/>
          <p:cNvCxnSpPr>
            <a:cxnSpLocks noChangeShapeType="1"/>
            <a:stCxn id="111" idx="3"/>
            <a:endCxn id="109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1"/>
          <p:cNvCxnSpPr>
            <a:cxnSpLocks noChangeShapeType="1"/>
            <a:stCxn id="111" idx="5"/>
            <a:endCxn id="108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2"/>
          <p:cNvCxnSpPr>
            <a:cxnSpLocks noChangeShapeType="1"/>
            <a:stCxn id="109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3"/>
          <p:cNvCxnSpPr>
            <a:cxnSpLocks noChangeShapeType="1"/>
            <a:stCxn id="109" idx="5"/>
            <a:endCxn id="105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" name="AutoShape 24"/>
          <p:cNvCxnSpPr>
            <a:cxnSpLocks noChangeShapeType="1"/>
            <a:stCxn id="108" idx="3"/>
            <a:endCxn id="104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" name="AutoShape 25"/>
          <p:cNvCxnSpPr>
            <a:cxnSpLocks noChangeShapeType="1"/>
            <a:stCxn id="108" idx="5"/>
            <a:endCxn id="103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4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359096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11070" y="2971800"/>
            <a:ext cx="3962400" cy="2133600"/>
            <a:chOff x="533400" y="381000"/>
            <a:chExt cx="4267200" cy="2133600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21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/>
              <a:r>
                <a:rPr lang="en-US" dirty="0">
                  <a:solidFill>
                    <a:srgbClr val="000000"/>
                  </a:solidFill>
                </a:rPr>
                <a:t>a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23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2095500" y="1780908"/>
              <a:ext cx="465857" cy="3050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29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752600" y="1692275"/>
              <a:ext cx="5409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chemeClr val="accent2"/>
                  </a:solidFill>
                </a:rPr>
                <a:t>h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-1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33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676400" y="2085975"/>
              <a:ext cx="838200" cy="42862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281238" y="1143000"/>
              <a:ext cx="327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754438" y="738188"/>
              <a:ext cx="60169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chemeClr val="accent2"/>
                  </a:solidFill>
                </a:rPr>
                <a:t>h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246188" y="381000"/>
              <a:ext cx="6078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chemeClr val="accent2"/>
                  </a:solidFill>
                </a:rPr>
                <a:t>h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+2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876800" y="3048000"/>
            <a:ext cx="4114800" cy="2133600"/>
            <a:chOff x="369277" y="381000"/>
            <a:chExt cx="4431323" cy="2133600"/>
          </a:xfrm>
        </p:grpSpPr>
        <p:cxnSp>
          <p:nvCxnSpPr>
            <p:cNvPr id="30" name="AutoShape 3"/>
            <p:cNvCxnSpPr>
              <a:cxnSpLocks noChangeShapeType="1"/>
              <a:stCxn id="31" idx="6"/>
              <a:endCxn id="34" idx="1"/>
            </p:cNvCxnSpPr>
            <p:nvPr>
              <p:custDataLst>
                <p:tags r:id="rId1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/>
              <a:r>
                <a:rPr lang="en-US" dirty="0">
                  <a:solidFill>
                    <a:srgbClr val="000000"/>
                  </a:solidFill>
                </a:rPr>
                <a:t>a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cxnSp>
          <p:nvCxnSpPr>
            <p:cNvPr id="32" name="AutoShape 5"/>
            <p:cNvCxnSpPr>
              <a:cxnSpLocks noChangeShapeType="1"/>
              <a:stCxn id="31" idx="2"/>
              <a:endCxn id="33" idx="0"/>
            </p:cNvCxnSpPr>
            <p:nvPr>
              <p:custDataLst>
                <p:tags r:id="rId3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34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36" name="AutoShape 10"/>
            <p:cNvCxnSpPr>
              <a:cxnSpLocks noChangeShapeType="1"/>
              <a:stCxn id="34" idx="6"/>
              <a:endCxn id="50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1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38" name="AutoShape 12"/>
            <p:cNvCxnSpPr>
              <a:cxnSpLocks noChangeShapeType="1"/>
              <a:stCxn id="37" idx="3"/>
              <a:endCxn id="46" idx="0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095500" y="1780908"/>
              <a:ext cx="465857" cy="3050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13"/>
            <p:cNvCxnSpPr>
              <a:cxnSpLocks noChangeShapeType="1"/>
              <a:stCxn id="37" idx="5"/>
              <a:endCxn id="4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76600" y="1765300"/>
              <a:ext cx="3524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1" name="Text Box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43400" y="1323975"/>
              <a:ext cx="4064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2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752600" y="1692275"/>
              <a:ext cx="3524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dirty="0" smtClean="0">
                  <a:solidFill>
                    <a:schemeClr val="accent2"/>
                  </a:solidFill>
                </a:rPr>
                <a:t>h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cxnSp>
          <p:nvCxnSpPr>
            <p:cNvPr id="43" name="AutoShape 40"/>
            <p:cNvCxnSpPr>
              <a:cxnSpLocks noChangeShapeType="1"/>
              <a:stCxn id="34" idx="2"/>
              <a:endCxn id="37" idx="7"/>
            </p:cNvCxnSpPr>
            <p:nvPr>
              <p:custDataLst>
                <p:tags r:id="rId13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4" name="Text Box 4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9277" y="1066800"/>
              <a:ext cx="6479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5" name="AutoShape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6" name="AutoShape 5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676400" y="2085975"/>
              <a:ext cx="838200" cy="42862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281238" y="1143000"/>
              <a:ext cx="6479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 Box 6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754438" y="738188"/>
              <a:ext cx="6546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chemeClr val="accent2"/>
                  </a:solidFill>
                </a:rPr>
                <a:t>h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+2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64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246188" y="381000"/>
              <a:ext cx="6479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chemeClr val="accent2"/>
                  </a:solidFill>
                </a:rPr>
                <a:t>h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+3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50" name="AutoShape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4400" y="1676400"/>
            <a:ext cx="7171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The actual value of h can be anything, we only care about the</a:t>
            </a:r>
          </a:p>
          <a:p>
            <a:r>
              <a:rPr lang="en-US" sz="2000" b="0" dirty="0" smtClean="0">
                <a:latin typeface="+mn-lt"/>
              </a:rPr>
              <a:t>relative heights of the </a:t>
            </a:r>
            <a:r>
              <a:rPr lang="en-US" sz="2000" b="0" dirty="0" err="1" smtClean="0">
                <a:latin typeface="+mn-lt"/>
              </a:rPr>
              <a:t>subtrees</a:t>
            </a:r>
            <a:r>
              <a:rPr lang="en-US" sz="2000" b="0" dirty="0" smtClean="0">
                <a:latin typeface="+mn-lt"/>
              </a:rPr>
              <a:t>…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5791200"/>
            <a:ext cx="5987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These two trees are equivalent, we just redefined h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3" name="Equal 22"/>
          <p:cNvSpPr/>
          <p:nvPr/>
        </p:nvSpPr>
        <p:spPr bwMode="auto">
          <a:xfrm>
            <a:off x="3962400" y="3810000"/>
            <a:ext cx="990600" cy="533400"/>
          </a:xfrm>
          <a:prstGeom prst="mathEqual">
            <a:avLst/>
          </a:prstGeom>
          <a:solidFill>
            <a:srgbClr val="3333CC"/>
          </a:solidFill>
          <a:ln w="9525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910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5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6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7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8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9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0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1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2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4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6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7" name="AutoShape 15"/>
          <p:cNvCxnSpPr>
            <a:cxnSpLocks noChangeShapeType="1"/>
            <a:stCxn id="66" idx="3"/>
            <a:endCxn id="65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6"/>
          <p:cNvCxnSpPr>
            <a:cxnSpLocks noChangeShapeType="1"/>
            <a:stCxn id="66" idx="5"/>
            <a:endCxn id="64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7"/>
          <p:cNvCxnSpPr>
            <a:cxnSpLocks noChangeShapeType="1"/>
            <a:stCxn id="64" idx="3"/>
            <a:endCxn id="61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8"/>
          <p:cNvCxnSpPr>
            <a:cxnSpLocks noChangeShapeType="1"/>
            <a:stCxn id="64" idx="5"/>
            <a:endCxn id="60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19"/>
          <p:cNvCxnSpPr>
            <a:cxnSpLocks noChangeShapeType="1"/>
            <a:stCxn id="61" idx="3"/>
            <a:endCxn id="56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0"/>
          <p:cNvCxnSpPr>
            <a:cxnSpLocks noChangeShapeType="1"/>
            <a:stCxn id="65" idx="3"/>
            <a:endCxn id="63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1"/>
          <p:cNvCxnSpPr>
            <a:cxnSpLocks noChangeShapeType="1"/>
            <a:stCxn id="65" idx="5"/>
            <a:endCxn id="62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2"/>
          <p:cNvCxnSpPr>
            <a:cxnSpLocks noChangeShapeType="1"/>
            <a:stCxn id="63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3"/>
          <p:cNvCxnSpPr>
            <a:cxnSpLocks noChangeShapeType="1"/>
            <a:stCxn id="63" idx="5"/>
            <a:endCxn id="59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4"/>
          <p:cNvCxnSpPr>
            <a:cxnSpLocks noChangeShapeType="1"/>
            <a:stCxn id="62" idx="3"/>
            <a:endCxn id="58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AutoShape 25"/>
          <p:cNvCxnSpPr>
            <a:cxnSpLocks noChangeShapeType="1"/>
            <a:stCxn id="62" idx="5"/>
            <a:endCxn id="57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33435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6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4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5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1" name="AutoShape 15"/>
          <p:cNvCxnSpPr>
            <a:cxnSpLocks noChangeShapeType="1"/>
            <a:stCxn id="110" idx="3"/>
            <a:endCxn id="109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6"/>
          <p:cNvCxnSpPr>
            <a:cxnSpLocks noChangeShapeType="1"/>
            <a:stCxn id="110" idx="5"/>
            <a:endCxn id="108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7"/>
          <p:cNvCxnSpPr>
            <a:cxnSpLocks noChangeShapeType="1"/>
            <a:stCxn id="108" idx="3"/>
            <a:endCxn id="105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8"/>
          <p:cNvCxnSpPr>
            <a:cxnSpLocks noChangeShapeType="1"/>
            <a:stCxn id="108" idx="5"/>
            <a:endCxn id="104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9"/>
          <p:cNvCxnSpPr>
            <a:cxnSpLocks noChangeShapeType="1"/>
            <a:stCxn id="105" idx="3"/>
            <a:endCxn id="54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0"/>
          <p:cNvCxnSpPr>
            <a:cxnSpLocks noChangeShapeType="1"/>
            <a:stCxn id="109" idx="3"/>
            <a:endCxn id="107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1"/>
          <p:cNvCxnSpPr>
            <a:cxnSpLocks noChangeShapeType="1"/>
            <a:stCxn id="109" idx="5"/>
            <a:endCxn id="106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2"/>
          <p:cNvCxnSpPr>
            <a:cxnSpLocks noChangeShapeType="1"/>
            <a:stCxn id="107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3"/>
          <p:cNvCxnSpPr>
            <a:cxnSpLocks noChangeShapeType="1"/>
            <a:stCxn id="107" idx="5"/>
            <a:endCxn id="103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4"/>
          <p:cNvCxnSpPr>
            <a:cxnSpLocks noChangeShapeType="1"/>
            <a:stCxn id="106" idx="3"/>
            <a:endCxn id="102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5"/>
          <p:cNvCxnSpPr>
            <a:cxnSpLocks noChangeShapeType="1"/>
            <a:stCxn id="106" idx="5"/>
            <a:endCxn id="55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543449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 it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dirty="0" smtClean="0"/>
              <a:t>“Seems to work”</a:t>
            </a:r>
          </a:p>
          <a:p>
            <a:pPr lvl="1"/>
            <a:r>
              <a:rPr lang="en-US" dirty="0" smtClean="0"/>
              <a:t>Let’s </a:t>
            </a:r>
            <a:r>
              <a:rPr lang="en-US" i="1" dirty="0" smtClean="0"/>
              <a:t>prove</a:t>
            </a:r>
            <a:r>
              <a:rPr lang="en-US" dirty="0" smtClean="0"/>
              <a:t> it restores the heap property (correctness)</a:t>
            </a:r>
          </a:p>
          <a:p>
            <a:pPr lvl="1"/>
            <a:r>
              <a:rPr lang="en-US" dirty="0" smtClean="0"/>
              <a:t>Then let’s </a:t>
            </a:r>
            <a:r>
              <a:rPr lang="en-US" i="1" dirty="0" smtClean="0"/>
              <a:t>prove</a:t>
            </a:r>
            <a:r>
              <a:rPr lang="en-US" dirty="0" smtClean="0"/>
              <a:t> its running time (efficiency)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048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980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Loop Invariant:</a:t>
            </a:r>
            <a:r>
              <a:rPr lang="en-US" dirty="0" smtClean="0"/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  <a:r>
              <a:rPr lang="en-US" dirty="0" smtClean="0"/>
              <a:t> is less than its children</a:t>
            </a:r>
          </a:p>
          <a:p>
            <a:r>
              <a:rPr lang="en-US" dirty="0" smtClean="0"/>
              <a:t>True initially: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&gt; size/2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is  a leaf</a:t>
            </a:r>
          </a:p>
          <a:p>
            <a:pPr lvl="1"/>
            <a:r>
              <a:rPr lang="en-US" dirty="0" smtClean="0"/>
              <a:t>Otherwise its left child would be at position 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dirty="0" smtClean="0"/>
              <a:t>True after one more iteration: loop body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/>
              <a:t>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less than children without breaking the property for any descendants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So after the loop finishes, all nodes are less than their children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6661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Easy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loop iterations</a:t>
            </a:r>
          </a:p>
          <a:p>
            <a:r>
              <a:rPr lang="en-US" dirty="0" smtClean="0">
                <a:cs typeface="Courier New" pitchFamily="49" charset="0"/>
              </a:rPr>
              <a:t>Each iteration does 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>
                <a:cs typeface="Courier New" pitchFamily="49" charset="0"/>
              </a:rPr>
              <a:t>, each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This is correct, but there is a more precise (“tighter”) analysis of the algorithm…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575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0"/>
            <a:ext cx="8001000" cy="2971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Better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total loop iterations: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>
                <a:cs typeface="Courier New" pitchFamily="49" charset="0"/>
              </a:rPr>
              <a:t>1/2 the loop iterations percolate at most 1 step</a:t>
            </a:r>
          </a:p>
          <a:p>
            <a:r>
              <a:rPr lang="en-US" dirty="0" smtClean="0">
                <a:cs typeface="Courier New" pitchFamily="49" charset="0"/>
              </a:rPr>
              <a:t>1/4 the loop iterations percolate at most 2 steps</a:t>
            </a:r>
          </a:p>
          <a:p>
            <a:r>
              <a:rPr lang="en-US" dirty="0" smtClean="0">
                <a:cs typeface="Courier New" pitchFamily="49" charset="0"/>
              </a:rPr>
              <a:t>1/8 the loop iterations percolate at most 3 steps</a:t>
            </a:r>
            <a:endParaRPr lang="en-US" dirty="0" smtClean="0"/>
          </a:p>
          <a:p>
            <a:r>
              <a:rPr lang="en-US" dirty="0" smtClean="0">
                <a:cs typeface="Courier New" pitchFamily="49" charset="0"/>
              </a:rPr>
              <a:t>…</a:t>
            </a:r>
          </a:p>
          <a:p>
            <a:r>
              <a:rPr lang="en-US" dirty="0" smtClean="0">
                <a:cs typeface="Courier New" pitchFamily="49" charset="0"/>
              </a:rPr>
              <a:t>((1/2) + (2/4) + (3/8) + (4/16</a:t>
            </a:r>
            <a:r>
              <a:rPr lang="en-US" dirty="0" smtClean="0"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+ …) &lt; 2 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dirty="0" smtClean="0">
                <a:cs typeface="Courier New" pitchFamily="49" charset="0"/>
              </a:rPr>
              <a:t>page 4 of </a:t>
            </a:r>
            <a:r>
              <a:rPr lang="en-US" dirty="0" smtClean="0">
                <a:cs typeface="Courier New" pitchFamily="49" charset="0"/>
              </a:rPr>
              <a:t>Weiss) 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So at most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2(size/2)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total</a:t>
            </a:r>
            <a:r>
              <a:rPr lang="en-US" dirty="0" smtClean="0">
                <a:cs typeface="Courier New" pitchFamily="49" charset="0"/>
              </a:rPr>
              <a:t> percolate steps: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11430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276787"/>
              </p:ext>
            </p:extLst>
          </p:nvPr>
        </p:nvGraphicFramePr>
        <p:xfrm>
          <a:off x="7696200" y="5334000"/>
          <a:ext cx="838201" cy="655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584200" imgH="457200" progId="Equation.3">
                  <p:embed/>
                </p:oleObj>
              </mc:Choice>
              <mc:Fallback>
                <p:oleObj name="Equation" r:id="rId5" imgW="584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96200" y="5334000"/>
                        <a:ext cx="838201" cy="655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79250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Without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, </a:t>
            </a:r>
            <a:r>
              <a:rPr lang="en-US" dirty="0" smtClean="0"/>
              <a:t>clients can implement </a:t>
            </a:r>
            <a:r>
              <a:rPr lang="en-US" dirty="0" smtClean="0"/>
              <a:t>their own in</a:t>
            </a:r>
            <a:r>
              <a:rPr lang="en-US" i="1" dirty="0" smtClean="0">
                <a:sym typeface="Symbol"/>
              </a:rPr>
              <a:t>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By providing a specialized </a:t>
            </a:r>
            <a:r>
              <a:rPr lang="en-US" dirty="0" smtClean="0"/>
              <a:t>operation (</a:t>
            </a:r>
            <a:r>
              <a:rPr lang="en-US" dirty="0" smtClean="0"/>
              <a:t>with access to the internal data), we can do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Intuition: Most data is near a leaf, so better to percolate down</a:t>
            </a:r>
          </a:p>
          <a:p>
            <a:endParaRPr lang="en-US" sz="1000" dirty="0" smtClean="0"/>
          </a:p>
          <a:p>
            <a:r>
              <a:rPr lang="en-US" dirty="0" smtClean="0"/>
              <a:t>Can analyze this algorithm for:</a:t>
            </a:r>
          </a:p>
          <a:p>
            <a:pPr lvl="1"/>
            <a:r>
              <a:rPr lang="en-US" dirty="0" smtClean="0"/>
              <a:t>Correctness: </a:t>
            </a:r>
          </a:p>
          <a:p>
            <a:pPr lvl="2"/>
            <a:r>
              <a:rPr lang="en-US" dirty="0" smtClean="0"/>
              <a:t>Non-trivial inductive proof using loop invariant</a:t>
            </a:r>
          </a:p>
          <a:p>
            <a:pPr lvl="1"/>
            <a:r>
              <a:rPr lang="en-US" dirty="0" smtClean="0"/>
              <a:t>Efficiency:</a:t>
            </a:r>
          </a:p>
          <a:p>
            <a:pPr lvl="2"/>
            <a:r>
              <a:rPr lang="en-US" dirty="0" smtClean="0"/>
              <a:t>First analysis easily proved it was 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Tighter analysis shows same algorithm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489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branching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i="1" dirty="0" smtClean="0"/>
              <a:t>d</a:t>
            </a:r>
            <a:r>
              <a:rPr lang="en-US" dirty="0" smtClean="0"/>
              <a:t>-heaps: have </a:t>
            </a:r>
            <a:r>
              <a:rPr lang="en-US" i="1" dirty="0" smtClean="0"/>
              <a:t>d</a:t>
            </a:r>
            <a:r>
              <a:rPr lang="en-US" dirty="0" smtClean="0"/>
              <a:t> children instead of 2</a:t>
            </a:r>
          </a:p>
          <a:p>
            <a:pPr lvl="1"/>
            <a:r>
              <a:rPr lang="en-US" dirty="0" smtClean="0"/>
              <a:t>Makes </a:t>
            </a:r>
            <a:r>
              <a:rPr lang="en-US" smtClean="0"/>
              <a:t>heaps </a:t>
            </a:r>
            <a:r>
              <a:rPr lang="en-US" smtClean="0"/>
              <a:t>shallower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Homework: Implement a </a:t>
            </a:r>
            <a:r>
              <a:rPr lang="en-US" dirty="0" smtClean="0">
                <a:solidFill>
                  <a:schemeClr val="accent2"/>
                </a:solidFill>
              </a:rPr>
              <a:t>3-heap</a:t>
            </a:r>
          </a:p>
          <a:p>
            <a:pPr lvl="1"/>
            <a:r>
              <a:rPr lang="en-US" dirty="0" smtClean="0"/>
              <a:t>Just have three children instead of 2</a:t>
            </a:r>
          </a:p>
          <a:p>
            <a:pPr lvl="1"/>
            <a:r>
              <a:rPr lang="en-US" dirty="0" smtClean="0"/>
              <a:t>Still use an array with all positions from 1…heap-size used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189085"/>
              </p:ext>
            </p:extLst>
          </p:nvPr>
        </p:nvGraphicFramePr>
        <p:xfrm>
          <a:off x="3276600" y="3733800"/>
          <a:ext cx="304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 Indices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2,3,4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5,6,7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8,9,10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11,12,13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14,15,16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7138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284336" cy="2591666"/>
            <a:chOff x="304800" y="3885334"/>
            <a:chExt cx="4284336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599" y="4828309"/>
              <a:ext cx="9315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267200" cy="2286000"/>
            <a:chOff x="4876800" y="3505200"/>
            <a:chExt cx="42672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838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56258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left-left grandchild is too tall</a:t>
            </a:r>
          </a:p>
          <a:p>
            <a:pPr lvl="1"/>
            <a:r>
              <a:rPr lang="en-US" dirty="0" smtClean="0"/>
              <a:t>Node’s left-right grandchild is too tall</a:t>
            </a:r>
          </a:p>
          <a:p>
            <a:pPr lvl="1"/>
            <a:r>
              <a:rPr lang="en-US" dirty="0" smtClean="0"/>
              <a:t>Node’s right-left grandchild is too tall</a:t>
            </a:r>
          </a:p>
          <a:p>
            <a:pPr lvl="1"/>
            <a:r>
              <a:rPr lang="en-US" dirty="0" smtClean="0"/>
              <a:t>Node’s 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471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44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(also in the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44996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25052</TotalTime>
  <Words>3694</Words>
  <Application>Microsoft Macintosh PowerPoint</Application>
  <PresentationFormat>On-screen Show (4:3)</PresentationFormat>
  <Paragraphs>1316</Paragraphs>
  <Slides>57</Slides>
  <Notes>56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dan_design_template</vt:lpstr>
      <vt:lpstr>Microsoft Equation</vt:lpstr>
      <vt:lpstr>CSE373: Data Structures &amp; Algorithms  Lecture 8: Priority Queues and Binary Heaps</vt:lpstr>
      <vt:lpstr>Announcements</vt:lpstr>
      <vt:lpstr>The general right-left case</vt:lpstr>
      <vt:lpstr>The general right-left case</vt:lpstr>
      <vt:lpstr>The general right-left case</vt:lpstr>
      <vt:lpstr>The general right-left case</vt:lpstr>
      <vt:lpstr>Insert, summarized</vt:lpstr>
      <vt:lpstr>AVL Trees efficiency</vt:lpstr>
      <vt:lpstr>Pros and Cons of AVL Trees</vt:lpstr>
      <vt:lpstr>Done with AVL Trees (….phew!)  next up…  Priority Queues ADT (Homework 3 )</vt:lpstr>
      <vt:lpstr>A new ADT: Priority Queue</vt:lpstr>
      <vt:lpstr>Priorities</vt:lpstr>
      <vt:lpstr>Example</vt:lpstr>
      <vt:lpstr>Applications</vt:lpstr>
      <vt:lpstr>Finding a good data structure</vt:lpstr>
      <vt:lpstr>Our data structure</vt:lpstr>
      <vt:lpstr>Operations: basic idea</vt:lpstr>
      <vt:lpstr>DeleteMin</vt:lpstr>
      <vt:lpstr>DeleteMin: Keep the Structure Property</vt:lpstr>
      <vt:lpstr>DeleteMin: Restore the Heap Property</vt:lpstr>
      <vt:lpstr>DeleteMin: Run Time Analysis</vt:lpstr>
      <vt:lpstr>Insert</vt:lpstr>
      <vt:lpstr>Insert: Maintain the Structure Property</vt:lpstr>
      <vt:lpstr>Insert: Restore the heap property</vt:lpstr>
      <vt:lpstr>Binary Heap</vt:lpstr>
      <vt:lpstr>Summary</vt:lpstr>
      <vt:lpstr>Array Representation of Binary Trees</vt:lpstr>
      <vt:lpstr>Judging the array implementation</vt:lpstr>
      <vt:lpstr>Pseudocode: insert into binary heap</vt:lpstr>
      <vt:lpstr>Pseudocode: deleteMin from binary heap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Other operations</vt:lpstr>
      <vt:lpstr>Build Heap</vt:lpstr>
      <vt:lpstr>Floyd’s Method</vt:lpstr>
      <vt:lpstr>Example</vt:lpstr>
      <vt:lpstr>Example</vt:lpstr>
      <vt:lpstr>Example</vt:lpstr>
      <vt:lpstr>Example</vt:lpstr>
      <vt:lpstr>Example</vt:lpstr>
      <vt:lpstr>Example</vt:lpstr>
      <vt:lpstr>Example</vt:lpstr>
      <vt:lpstr>But is it right?</vt:lpstr>
      <vt:lpstr>Correctness</vt:lpstr>
      <vt:lpstr>Efficiency</vt:lpstr>
      <vt:lpstr>Efficiency</vt:lpstr>
      <vt:lpstr>Lessons from buildHeap</vt:lpstr>
      <vt:lpstr>Other branching factors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1125</cp:revision>
  <dcterms:created xsi:type="dcterms:W3CDTF">2009-03-13T20:43:19Z</dcterms:created>
  <dcterms:modified xsi:type="dcterms:W3CDTF">2015-07-10T00:57:02Z</dcterms:modified>
</cp:coreProperties>
</file>