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2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2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3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5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6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7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8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9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30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1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2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2" r:id="rId3"/>
    <p:sldId id="257" r:id="rId4"/>
    <p:sldId id="261" r:id="rId5"/>
    <p:sldId id="310" r:id="rId6"/>
    <p:sldId id="262" r:id="rId7"/>
    <p:sldId id="258" r:id="rId8"/>
    <p:sldId id="259" r:id="rId9"/>
    <p:sldId id="263" r:id="rId10"/>
    <p:sldId id="264" r:id="rId11"/>
    <p:sldId id="265" r:id="rId12"/>
    <p:sldId id="266" r:id="rId13"/>
    <p:sldId id="268" r:id="rId14"/>
    <p:sldId id="270" r:id="rId15"/>
    <p:sldId id="271" r:id="rId16"/>
    <p:sldId id="272" r:id="rId17"/>
    <p:sldId id="273" r:id="rId18"/>
    <p:sldId id="309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11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4" r:id="rId42"/>
    <p:sldId id="314" r:id="rId43"/>
    <p:sldId id="313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2" autoAdjust="0"/>
    <p:restoredTop sz="83214" autoAdjust="0"/>
  </p:normalViewPr>
  <p:slideViewPr>
    <p:cSldViewPr>
      <p:cViewPr varScale="1">
        <p:scale>
          <a:sx n="98" d="100"/>
          <a:sy n="98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01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42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23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141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658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9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49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this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75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 and rebalance</a:t>
            </a:r>
            <a:r>
              <a:rPr lang="en-US" baseline="0" dirty="0" smtClean="0"/>
              <a:t> AVL 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79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074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99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82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360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256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250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78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16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198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500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126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830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86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83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04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640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6805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392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961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269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926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04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2226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total is 2</a:t>
            </a:r>
            <a:r>
              <a:rPr lang="en-US" sz="1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1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</a:p>
          <a:p>
            <a:r>
              <a:rPr lang="en-US" dirty="0" smtClean="0"/>
              <a:t> n/2</a:t>
            </a:r>
            <a:r>
              <a:rPr lang="en-US" sz="1400" b="1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is, 2</a:t>
            </a:r>
            <a:r>
              <a:rPr lang="en-US" sz="1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n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O(n log 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683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total is 2</a:t>
            </a:r>
            <a:r>
              <a:rPr lang="en-US" sz="1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1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</a:p>
          <a:p>
            <a:r>
              <a:rPr lang="en-US" dirty="0" smtClean="0"/>
              <a:t> n/2</a:t>
            </a:r>
            <a:r>
              <a:rPr lang="en-US" sz="1400" b="1" baseline="30000" dirty="0" smtClean="0"/>
              <a:t>k </a:t>
            </a:r>
            <a:r>
              <a:rPr lang="en-US" dirty="0" smtClean="0"/>
              <a:t>= 1, i.e., log n = k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is, 2</a:t>
            </a:r>
            <a:r>
              <a:rPr lang="en-US" sz="1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n + n log 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= O(n log 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quicksort (primitives)</a:t>
            </a:r>
          </a:p>
          <a:p>
            <a:r>
              <a:rPr lang="en-US" dirty="0" err="1" smtClean="0"/>
              <a:t>mergesort</a:t>
            </a:r>
            <a:r>
              <a:rPr lang="en-US" baseline="0" dirty="0" smtClean="0"/>
              <a:t> (objects)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07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683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sorts—sort/merge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27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87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cs.usfca.edu/~galles/visualization/ComparisonSort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cs.usfca.edu/~galles/visualization/ComparisonSort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cs.usfca.edu/~galles/visualization/ComparisonSor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4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20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1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2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20" Type="http://schemas.openxmlformats.org/officeDocument/2006/relationships/tags" Target="../tags/tag112.xml"/><Relationship Id="rId21" Type="http://schemas.openxmlformats.org/officeDocument/2006/relationships/tags" Target="../tags/tag113.xml"/><Relationship Id="rId22" Type="http://schemas.openxmlformats.org/officeDocument/2006/relationships/tags" Target="../tags/tag114.xml"/><Relationship Id="rId23" Type="http://schemas.openxmlformats.org/officeDocument/2006/relationships/tags" Target="../tags/tag115.xml"/><Relationship Id="rId24" Type="http://schemas.openxmlformats.org/officeDocument/2006/relationships/tags" Target="../tags/tag116.xml"/><Relationship Id="rId25" Type="http://schemas.openxmlformats.org/officeDocument/2006/relationships/tags" Target="../tags/tag117.xml"/><Relationship Id="rId26" Type="http://schemas.openxmlformats.org/officeDocument/2006/relationships/tags" Target="../tags/tag118.xml"/><Relationship Id="rId27" Type="http://schemas.openxmlformats.org/officeDocument/2006/relationships/tags" Target="../tags/tag119.xml"/><Relationship Id="rId28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3.xml"/><Relationship Id="rId10" Type="http://schemas.openxmlformats.org/officeDocument/2006/relationships/tags" Target="../tags/tag102.xml"/><Relationship Id="rId11" Type="http://schemas.openxmlformats.org/officeDocument/2006/relationships/tags" Target="../tags/tag103.xml"/><Relationship Id="rId12" Type="http://schemas.openxmlformats.org/officeDocument/2006/relationships/tags" Target="../tags/tag104.xml"/><Relationship Id="rId13" Type="http://schemas.openxmlformats.org/officeDocument/2006/relationships/tags" Target="../tags/tag105.xml"/><Relationship Id="rId14" Type="http://schemas.openxmlformats.org/officeDocument/2006/relationships/tags" Target="../tags/tag106.xml"/><Relationship Id="rId15" Type="http://schemas.openxmlformats.org/officeDocument/2006/relationships/tags" Target="../tags/tag107.xml"/><Relationship Id="rId16" Type="http://schemas.openxmlformats.org/officeDocument/2006/relationships/tags" Target="../tags/tag108.xml"/><Relationship Id="rId17" Type="http://schemas.openxmlformats.org/officeDocument/2006/relationships/tags" Target="../tags/tag109.xml"/><Relationship Id="rId18" Type="http://schemas.openxmlformats.org/officeDocument/2006/relationships/tags" Target="../tags/tag110.xml"/><Relationship Id="rId19" Type="http://schemas.openxmlformats.org/officeDocument/2006/relationships/tags" Target="../tags/tag111.xml"/><Relationship Id="rId1" Type="http://schemas.openxmlformats.org/officeDocument/2006/relationships/tags" Target="../tags/tag93.xml"/><Relationship Id="rId2" Type="http://schemas.openxmlformats.org/officeDocument/2006/relationships/tags" Target="../tags/tag94.xml"/><Relationship Id="rId3" Type="http://schemas.openxmlformats.org/officeDocument/2006/relationships/tags" Target="../tags/tag95.xml"/><Relationship Id="rId4" Type="http://schemas.openxmlformats.org/officeDocument/2006/relationships/tags" Target="../tags/tag96.xml"/><Relationship Id="rId5" Type="http://schemas.openxmlformats.org/officeDocument/2006/relationships/tags" Target="../tags/tag97.xml"/><Relationship Id="rId6" Type="http://schemas.openxmlformats.org/officeDocument/2006/relationships/tags" Target="../tags/tag98.xml"/><Relationship Id="rId7" Type="http://schemas.openxmlformats.org/officeDocument/2006/relationships/tags" Target="../tags/tag99.xml"/><Relationship Id="rId8" Type="http://schemas.openxmlformats.org/officeDocument/2006/relationships/tags" Target="../tags/tag10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20" Type="http://schemas.openxmlformats.org/officeDocument/2006/relationships/tags" Target="../tags/tag140.xml"/><Relationship Id="rId21" Type="http://schemas.openxmlformats.org/officeDocument/2006/relationships/tags" Target="../tags/tag141.xml"/><Relationship Id="rId22" Type="http://schemas.openxmlformats.org/officeDocument/2006/relationships/tags" Target="../tags/tag142.xml"/><Relationship Id="rId23" Type="http://schemas.openxmlformats.org/officeDocument/2006/relationships/tags" Target="../tags/tag143.xml"/><Relationship Id="rId24" Type="http://schemas.openxmlformats.org/officeDocument/2006/relationships/tags" Target="../tags/tag144.xml"/><Relationship Id="rId25" Type="http://schemas.openxmlformats.org/officeDocument/2006/relationships/tags" Target="../tags/tag145.xml"/><Relationship Id="rId26" Type="http://schemas.openxmlformats.org/officeDocument/2006/relationships/tags" Target="../tags/tag146.xml"/><Relationship Id="rId27" Type="http://schemas.openxmlformats.org/officeDocument/2006/relationships/tags" Target="../tags/tag147.xml"/><Relationship Id="rId28" Type="http://schemas.openxmlformats.org/officeDocument/2006/relationships/tags" Target="../tags/tag14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130.xml"/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tags" Target="../tags/tag137.xml"/><Relationship Id="rId18" Type="http://schemas.openxmlformats.org/officeDocument/2006/relationships/tags" Target="../tags/tag138.xml"/><Relationship Id="rId19" Type="http://schemas.openxmlformats.org/officeDocument/2006/relationships/tags" Target="../tags/tag139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5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tags" Target="../tags/tag196.xml"/><Relationship Id="rId21" Type="http://schemas.openxmlformats.org/officeDocument/2006/relationships/tags" Target="../tags/tag197.xml"/><Relationship Id="rId22" Type="http://schemas.openxmlformats.org/officeDocument/2006/relationships/tags" Target="../tags/tag198.xml"/><Relationship Id="rId23" Type="http://schemas.openxmlformats.org/officeDocument/2006/relationships/tags" Target="../tags/tag199.xml"/><Relationship Id="rId24" Type="http://schemas.openxmlformats.org/officeDocument/2006/relationships/tags" Target="../tags/tag200.xml"/><Relationship Id="rId25" Type="http://schemas.openxmlformats.org/officeDocument/2006/relationships/tags" Target="../tags/tag201.xml"/><Relationship Id="rId26" Type="http://schemas.openxmlformats.org/officeDocument/2006/relationships/tags" Target="../tags/tag202.xml"/><Relationship Id="rId27" Type="http://schemas.openxmlformats.org/officeDocument/2006/relationships/tags" Target="../tags/tag203.xml"/><Relationship Id="rId28" Type="http://schemas.openxmlformats.org/officeDocument/2006/relationships/tags" Target="../tags/tag20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20" Type="http://schemas.openxmlformats.org/officeDocument/2006/relationships/tags" Target="../tags/tag224.xml"/><Relationship Id="rId21" Type="http://schemas.openxmlformats.org/officeDocument/2006/relationships/tags" Target="../tags/tag225.xml"/><Relationship Id="rId22" Type="http://schemas.openxmlformats.org/officeDocument/2006/relationships/tags" Target="../tags/tag226.xml"/><Relationship Id="rId23" Type="http://schemas.openxmlformats.org/officeDocument/2006/relationships/tags" Target="../tags/tag227.xml"/><Relationship Id="rId24" Type="http://schemas.openxmlformats.org/officeDocument/2006/relationships/tags" Target="../tags/tag228.xml"/><Relationship Id="rId25" Type="http://schemas.openxmlformats.org/officeDocument/2006/relationships/tags" Target="../tags/tag229.xml"/><Relationship Id="rId26" Type="http://schemas.openxmlformats.org/officeDocument/2006/relationships/tags" Target="../tags/tag230.xml"/><Relationship Id="rId27" Type="http://schemas.openxmlformats.org/officeDocument/2006/relationships/tags" Target="../tags/tag231.xml"/><Relationship Id="rId28" Type="http://schemas.openxmlformats.org/officeDocument/2006/relationships/tags" Target="../tags/tag23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214.xml"/><Relationship Id="rId11" Type="http://schemas.openxmlformats.org/officeDocument/2006/relationships/tags" Target="../tags/tag215.xml"/><Relationship Id="rId12" Type="http://schemas.openxmlformats.org/officeDocument/2006/relationships/tags" Target="../tags/tag216.xml"/><Relationship Id="rId13" Type="http://schemas.openxmlformats.org/officeDocument/2006/relationships/tags" Target="../tags/tag217.xml"/><Relationship Id="rId14" Type="http://schemas.openxmlformats.org/officeDocument/2006/relationships/tags" Target="../tags/tag218.xml"/><Relationship Id="rId15" Type="http://schemas.openxmlformats.org/officeDocument/2006/relationships/tags" Target="../tags/tag219.xml"/><Relationship Id="rId16" Type="http://schemas.openxmlformats.org/officeDocument/2006/relationships/tags" Target="../tags/tag220.xml"/><Relationship Id="rId17" Type="http://schemas.openxmlformats.org/officeDocument/2006/relationships/tags" Target="../tags/tag221.xml"/><Relationship Id="rId18" Type="http://schemas.openxmlformats.org/officeDocument/2006/relationships/tags" Target="../tags/tag222.xml"/><Relationship Id="rId19" Type="http://schemas.openxmlformats.org/officeDocument/2006/relationships/tags" Target="../tags/tag223.xml"/><Relationship Id="rId1" Type="http://schemas.openxmlformats.org/officeDocument/2006/relationships/tags" Target="../tags/tag205.xml"/><Relationship Id="rId2" Type="http://schemas.openxmlformats.org/officeDocument/2006/relationships/tags" Target="../tags/tag206.xml"/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tags" Target="../tags/tag209.xml"/><Relationship Id="rId6" Type="http://schemas.openxmlformats.org/officeDocument/2006/relationships/tags" Target="../tags/tag210.xml"/><Relationship Id="rId7" Type="http://schemas.openxmlformats.org/officeDocument/2006/relationships/tags" Target="../tags/tag211.xml"/><Relationship Id="rId8" Type="http://schemas.openxmlformats.org/officeDocument/2006/relationships/tags" Target="../tags/tag212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tags" Target="../tags/tag256.xml"/><Relationship Id="rId25" Type="http://schemas.openxmlformats.org/officeDocument/2006/relationships/tags" Target="../tags/tag257.xml"/><Relationship Id="rId26" Type="http://schemas.openxmlformats.org/officeDocument/2006/relationships/tags" Target="../tags/tag258.xml"/><Relationship Id="rId27" Type="http://schemas.openxmlformats.org/officeDocument/2006/relationships/tags" Target="../tags/tag259.xml"/><Relationship Id="rId28" Type="http://schemas.openxmlformats.org/officeDocument/2006/relationships/tags" Target="../tags/tag26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8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20" Type="http://schemas.openxmlformats.org/officeDocument/2006/relationships/tags" Target="../tags/tag280.xml"/><Relationship Id="rId21" Type="http://schemas.openxmlformats.org/officeDocument/2006/relationships/tags" Target="../tags/tag281.xml"/><Relationship Id="rId22" Type="http://schemas.openxmlformats.org/officeDocument/2006/relationships/tags" Target="../tags/tag282.xml"/><Relationship Id="rId23" Type="http://schemas.openxmlformats.org/officeDocument/2006/relationships/tags" Target="../tags/tag283.xml"/><Relationship Id="rId24" Type="http://schemas.openxmlformats.org/officeDocument/2006/relationships/tags" Target="../tags/tag284.xml"/><Relationship Id="rId25" Type="http://schemas.openxmlformats.org/officeDocument/2006/relationships/tags" Target="../tags/tag285.xml"/><Relationship Id="rId26" Type="http://schemas.openxmlformats.org/officeDocument/2006/relationships/tags" Target="../tags/tag286.xml"/><Relationship Id="rId27" Type="http://schemas.openxmlformats.org/officeDocument/2006/relationships/tags" Target="../tags/tag287.xml"/><Relationship Id="rId28" Type="http://schemas.openxmlformats.org/officeDocument/2006/relationships/tags" Target="../tags/tag28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9.xml"/><Relationship Id="rId10" Type="http://schemas.openxmlformats.org/officeDocument/2006/relationships/tags" Target="../tags/tag270.xml"/><Relationship Id="rId11" Type="http://schemas.openxmlformats.org/officeDocument/2006/relationships/tags" Target="../tags/tag271.xml"/><Relationship Id="rId12" Type="http://schemas.openxmlformats.org/officeDocument/2006/relationships/tags" Target="../tags/tag272.xml"/><Relationship Id="rId13" Type="http://schemas.openxmlformats.org/officeDocument/2006/relationships/tags" Target="../tags/tag273.xml"/><Relationship Id="rId14" Type="http://schemas.openxmlformats.org/officeDocument/2006/relationships/tags" Target="../tags/tag274.xml"/><Relationship Id="rId15" Type="http://schemas.openxmlformats.org/officeDocument/2006/relationships/tags" Target="../tags/tag275.xml"/><Relationship Id="rId16" Type="http://schemas.openxmlformats.org/officeDocument/2006/relationships/tags" Target="../tags/tag276.xml"/><Relationship Id="rId17" Type="http://schemas.openxmlformats.org/officeDocument/2006/relationships/tags" Target="../tags/tag277.xml"/><Relationship Id="rId18" Type="http://schemas.openxmlformats.org/officeDocument/2006/relationships/tags" Target="../tags/tag278.xml"/><Relationship Id="rId19" Type="http://schemas.openxmlformats.org/officeDocument/2006/relationships/tags" Target="../tags/tag279.xml"/><Relationship Id="rId1" Type="http://schemas.openxmlformats.org/officeDocument/2006/relationships/tags" Target="../tags/tag261.xml"/><Relationship Id="rId2" Type="http://schemas.openxmlformats.org/officeDocument/2006/relationships/tags" Target="../tags/tag262.xml"/><Relationship Id="rId3" Type="http://schemas.openxmlformats.org/officeDocument/2006/relationships/tags" Target="../tags/tag263.xml"/><Relationship Id="rId4" Type="http://schemas.openxmlformats.org/officeDocument/2006/relationships/tags" Target="../tags/tag264.xml"/><Relationship Id="rId5" Type="http://schemas.openxmlformats.org/officeDocument/2006/relationships/tags" Target="../tags/tag265.xml"/><Relationship Id="rId6" Type="http://schemas.openxmlformats.org/officeDocument/2006/relationships/tags" Target="../tags/tag266.xml"/><Relationship Id="rId7" Type="http://schemas.openxmlformats.org/officeDocument/2006/relationships/tags" Target="../tags/tag267.xml"/><Relationship Id="rId8" Type="http://schemas.openxmlformats.org/officeDocument/2006/relationships/tags" Target="../tags/tag268.xml"/></Relationships>
</file>

<file path=ppt/slides/_rels/slide31.xml.rels><?xml version="1.0" encoding="UTF-8" standalone="yes"?>
<Relationships xmlns="http://schemas.openxmlformats.org/package/2006/relationships"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tags" Target="../tags/tag320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tags" Target="../tags/tag321.xml"/><Relationship Id="rId34" Type="http://schemas.openxmlformats.org/officeDocument/2006/relationships/tags" Target="../tags/tag322.xml"/><Relationship Id="rId35" Type="http://schemas.openxmlformats.org/officeDocument/2006/relationships/tags" Target="../tags/tag323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Relationship Id="rId37" Type="http://schemas.openxmlformats.org/officeDocument/2006/relationships/slideLayout" Target="../slideLayouts/slideLayout2.xml"/><Relationship Id="rId38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4" Type="http://schemas.openxmlformats.org/officeDocument/2006/relationships/tags" Target="../tags/tag338.xml"/><Relationship Id="rId15" Type="http://schemas.openxmlformats.org/officeDocument/2006/relationships/tags" Target="../tags/tag339.xml"/><Relationship Id="rId16" Type="http://schemas.openxmlformats.org/officeDocument/2006/relationships/tags" Target="../tags/tag340.xml"/><Relationship Id="rId17" Type="http://schemas.openxmlformats.org/officeDocument/2006/relationships/tags" Target="../tags/tag341.xml"/><Relationship Id="rId18" Type="http://schemas.openxmlformats.org/officeDocument/2006/relationships/tags" Target="../tags/tag342.xml"/><Relationship Id="rId19" Type="http://schemas.openxmlformats.org/officeDocument/2006/relationships/tags" Target="../tags/tag343.xml"/><Relationship Id="rId50" Type="http://schemas.openxmlformats.org/officeDocument/2006/relationships/tags" Target="../tags/tag374.xml"/><Relationship Id="rId51" Type="http://schemas.openxmlformats.org/officeDocument/2006/relationships/tags" Target="../tags/tag375.xml"/><Relationship Id="rId52" Type="http://schemas.openxmlformats.org/officeDocument/2006/relationships/tags" Target="../tags/tag376.xml"/><Relationship Id="rId53" Type="http://schemas.openxmlformats.org/officeDocument/2006/relationships/tags" Target="../tags/tag377.xml"/><Relationship Id="rId54" Type="http://schemas.openxmlformats.org/officeDocument/2006/relationships/tags" Target="../tags/tag378.xml"/><Relationship Id="rId55" Type="http://schemas.openxmlformats.org/officeDocument/2006/relationships/tags" Target="../tags/tag379.xml"/><Relationship Id="rId56" Type="http://schemas.openxmlformats.org/officeDocument/2006/relationships/tags" Target="../tags/tag380.xml"/><Relationship Id="rId57" Type="http://schemas.openxmlformats.org/officeDocument/2006/relationships/tags" Target="../tags/tag381.xml"/><Relationship Id="rId58" Type="http://schemas.openxmlformats.org/officeDocument/2006/relationships/tags" Target="../tags/tag382.xml"/><Relationship Id="rId59" Type="http://schemas.openxmlformats.org/officeDocument/2006/relationships/tags" Target="../tags/tag383.xml"/><Relationship Id="rId40" Type="http://schemas.openxmlformats.org/officeDocument/2006/relationships/tags" Target="../tags/tag364.xml"/><Relationship Id="rId41" Type="http://schemas.openxmlformats.org/officeDocument/2006/relationships/tags" Target="../tags/tag365.xml"/><Relationship Id="rId42" Type="http://schemas.openxmlformats.org/officeDocument/2006/relationships/tags" Target="../tags/tag366.xml"/><Relationship Id="rId43" Type="http://schemas.openxmlformats.org/officeDocument/2006/relationships/tags" Target="../tags/tag367.xml"/><Relationship Id="rId44" Type="http://schemas.openxmlformats.org/officeDocument/2006/relationships/tags" Target="../tags/tag368.xml"/><Relationship Id="rId45" Type="http://schemas.openxmlformats.org/officeDocument/2006/relationships/tags" Target="../tags/tag369.xml"/><Relationship Id="rId46" Type="http://schemas.openxmlformats.org/officeDocument/2006/relationships/tags" Target="../tags/tag370.xml"/><Relationship Id="rId47" Type="http://schemas.openxmlformats.org/officeDocument/2006/relationships/tags" Target="../tags/tag371.xml"/><Relationship Id="rId48" Type="http://schemas.openxmlformats.org/officeDocument/2006/relationships/tags" Target="../tags/tag372.xml"/><Relationship Id="rId49" Type="http://schemas.openxmlformats.org/officeDocument/2006/relationships/tags" Target="../tags/tag373.xml"/><Relationship Id="rId1" Type="http://schemas.openxmlformats.org/officeDocument/2006/relationships/tags" Target="../tags/tag325.xml"/><Relationship Id="rId2" Type="http://schemas.openxmlformats.org/officeDocument/2006/relationships/tags" Target="../tags/tag326.xml"/><Relationship Id="rId3" Type="http://schemas.openxmlformats.org/officeDocument/2006/relationships/tags" Target="../tags/tag327.xml"/><Relationship Id="rId4" Type="http://schemas.openxmlformats.org/officeDocument/2006/relationships/tags" Target="../tags/tag328.xml"/><Relationship Id="rId5" Type="http://schemas.openxmlformats.org/officeDocument/2006/relationships/tags" Target="../tags/tag329.xml"/><Relationship Id="rId6" Type="http://schemas.openxmlformats.org/officeDocument/2006/relationships/tags" Target="../tags/tag330.xml"/><Relationship Id="rId7" Type="http://schemas.openxmlformats.org/officeDocument/2006/relationships/tags" Target="../tags/tag331.xml"/><Relationship Id="rId8" Type="http://schemas.openxmlformats.org/officeDocument/2006/relationships/tags" Target="../tags/tag332.xml"/><Relationship Id="rId9" Type="http://schemas.openxmlformats.org/officeDocument/2006/relationships/tags" Target="../tags/tag333.xml"/><Relationship Id="rId30" Type="http://schemas.openxmlformats.org/officeDocument/2006/relationships/tags" Target="../tags/tag354.xml"/><Relationship Id="rId31" Type="http://schemas.openxmlformats.org/officeDocument/2006/relationships/tags" Target="../tags/tag355.xml"/><Relationship Id="rId32" Type="http://schemas.openxmlformats.org/officeDocument/2006/relationships/tags" Target="../tags/tag356.xml"/><Relationship Id="rId33" Type="http://schemas.openxmlformats.org/officeDocument/2006/relationships/tags" Target="../tags/tag357.xml"/><Relationship Id="rId34" Type="http://schemas.openxmlformats.org/officeDocument/2006/relationships/tags" Target="../tags/tag358.xml"/><Relationship Id="rId35" Type="http://schemas.openxmlformats.org/officeDocument/2006/relationships/tags" Target="../tags/tag359.xml"/><Relationship Id="rId36" Type="http://schemas.openxmlformats.org/officeDocument/2006/relationships/tags" Target="../tags/tag360.xml"/><Relationship Id="rId37" Type="http://schemas.openxmlformats.org/officeDocument/2006/relationships/tags" Target="../tags/tag361.xml"/><Relationship Id="rId38" Type="http://schemas.openxmlformats.org/officeDocument/2006/relationships/tags" Target="../tags/tag362.xml"/><Relationship Id="rId39" Type="http://schemas.openxmlformats.org/officeDocument/2006/relationships/tags" Target="../tags/tag363.xml"/><Relationship Id="rId20" Type="http://schemas.openxmlformats.org/officeDocument/2006/relationships/tags" Target="../tags/tag344.xml"/><Relationship Id="rId21" Type="http://schemas.openxmlformats.org/officeDocument/2006/relationships/tags" Target="../tags/tag345.xml"/><Relationship Id="rId22" Type="http://schemas.openxmlformats.org/officeDocument/2006/relationships/tags" Target="../tags/tag346.xml"/><Relationship Id="rId23" Type="http://schemas.openxmlformats.org/officeDocument/2006/relationships/tags" Target="../tags/tag347.xml"/><Relationship Id="rId24" Type="http://schemas.openxmlformats.org/officeDocument/2006/relationships/tags" Target="../tags/tag348.xml"/><Relationship Id="rId25" Type="http://schemas.openxmlformats.org/officeDocument/2006/relationships/tags" Target="../tags/tag349.xml"/><Relationship Id="rId26" Type="http://schemas.openxmlformats.org/officeDocument/2006/relationships/tags" Target="../tags/tag350.xml"/><Relationship Id="rId27" Type="http://schemas.openxmlformats.org/officeDocument/2006/relationships/tags" Target="../tags/tag351.xml"/><Relationship Id="rId28" Type="http://schemas.openxmlformats.org/officeDocument/2006/relationships/tags" Target="../tags/tag352.xml"/><Relationship Id="rId29" Type="http://schemas.openxmlformats.org/officeDocument/2006/relationships/tags" Target="../tags/tag353.xml"/><Relationship Id="rId60" Type="http://schemas.openxmlformats.org/officeDocument/2006/relationships/tags" Target="../tags/tag38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1.xml"/><Relationship Id="rId10" Type="http://schemas.openxmlformats.org/officeDocument/2006/relationships/tags" Target="../tags/tag334.xml"/><Relationship Id="rId11" Type="http://schemas.openxmlformats.org/officeDocument/2006/relationships/tags" Target="../tags/tag335.xml"/><Relationship Id="rId12" Type="http://schemas.openxmlformats.org/officeDocument/2006/relationships/tags" Target="../tags/tag33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393.xml"/><Relationship Id="rId20" Type="http://schemas.openxmlformats.org/officeDocument/2006/relationships/tags" Target="../tags/tag404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2.xml"/><Relationship Id="rId10" Type="http://schemas.openxmlformats.org/officeDocument/2006/relationships/tags" Target="../tags/tag394.xml"/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tags" Target="../tags/tag399.xml"/><Relationship Id="rId16" Type="http://schemas.openxmlformats.org/officeDocument/2006/relationships/tags" Target="../tags/tag400.xml"/><Relationship Id="rId17" Type="http://schemas.openxmlformats.org/officeDocument/2006/relationships/tags" Target="../tags/tag401.xml"/><Relationship Id="rId18" Type="http://schemas.openxmlformats.org/officeDocument/2006/relationships/tags" Target="../tags/tag402.xml"/><Relationship Id="rId19" Type="http://schemas.openxmlformats.org/officeDocument/2006/relationships/tags" Target="../tags/tag403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413.xml"/><Relationship Id="rId20" Type="http://schemas.openxmlformats.org/officeDocument/2006/relationships/tags" Target="../tags/tag424.xml"/><Relationship Id="rId21" Type="http://schemas.openxmlformats.org/officeDocument/2006/relationships/tags" Target="../tags/tag425.xml"/><Relationship Id="rId22" Type="http://schemas.openxmlformats.org/officeDocument/2006/relationships/tags" Target="../tags/tag426.xml"/><Relationship Id="rId23" Type="http://schemas.openxmlformats.org/officeDocument/2006/relationships/tags" Target="../tags/tag42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3.xml"/><Relationship Id="rId10" Type="http://schemas.openxmlformats.org/officeDocument/2006/relationships/tags" Target="../tags/tag414.xml"/><Relationship Id="rId11" Type="http://schemas.openxmlformats.org/officeDocument/2006/relationships/tags" Target="../tags/tag415.xml"/><Relationship Id="rId12" Type="http://schemas.openxmlformats.org/officeDocument/2006/relationships/tags" Target="../tags/tag416.xml"/><Relationship Id="rId13" Type="http://schemas.openxmlformats.org/officeDocument/2006/relationships/tags" Target="../tags/tag417.xml"/><Relationship Id="rId14" Type="http://schemas.openxmlformats.org/officeDocument/2006/relationships/tags" Target="../tags/tag418.xml"/><Relationship Id="rId15" Type="http://schemas.openxmlformats.org/officeDocument/2006/relationships/tags" Target="../tags/tag419.xml"/><Relationship Id="rId16" Type="http://schemas.openxmlformats.org/officeDocument/2006/relationships/tags" Target="../tags/tag420.xml"/><Relationship Id="rId17" Type="http://schemas.openxmlformats.org/officeDocument/2006/relationships/tags" Target="../tags/tag421.xml"/><Relationship Id="rId18" Type="http://schemas.openxmlformats.org/officeDocument/2006/relationships/tags" Target="../tags/tag422.xml"/><Relationship Id="rId19" Type="http://schemas.openxmlformats.org/officeDocument/2006/relationships/tags" Target="../tags/tag423.xml"/><Relationship Id="rId1" Type="http://schemas.openxmlformats.org/officeDocument/2006/relationships/tags" Target="../tags/tag405.xml"/><Relationship Id="rId2" Type="http://schemas.openxmlformats.org/officeDocument/2006/relationships/tags" Target="../tags/tag406.xml"/><Relationship Id="rId3" Type="http://schemas.openxmlformats.org/officeDocument/2006/relationships/tags" Target="../tags/tag407.xml"/><Relationship Id="rId4" Type="http://schemas.openxmlformats.org/officeDocument/2006/relationships/tags" Target="../tags/tag408.xml"/><Relationship Id="rId5" Type="http://schemas.openxmlformats.org/officeDocument/2006/relationships/tags" Target="../tags/tag409.xml"/><Relationship Id="rId6" Type="http://schemas.openxmlformats.org/officeDocument/2006/relationships/tags" Target="../tags/tag410.xml"/><Relationship Id="rId7" Type="http://schemas.openxmlformats.org/officeDocument/2006/relationships/tags" Target="../tags/tag411.xml"/><Relationship Id="rId8" Type="http://schemas.openxmlformats.org/officeDocument/2006/relationships/tags" Target="../tags/tag4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60" Type="http://schemas.openxmlformats.org/officeDocument/2006/relationships/tags" Target="../tags/tag487.xml"/><Relationship Id="rId61" Type="http://schemas.openxmlformats.org/officeDocument/2006/relationships/tags" Target="../tags/tag488.xml"/><Relationship Id="rId62" Type="http://schemas.openxmlformats.org/officeDocument/2006/relationships/tags" Target="../tags/tag489.xml"/><Relationship Id="rId63" Type="http://schemas.openxmlformats.org/officeDocument/2006/relationships/tags" Target="../tags/tag490.xml"/><Relationship Id="rId64" Type="http://schemas.openxmlformats.org/officeDocument/2006/relationships/tags" Target="../tags/tag491.xml"/><Relationship Id="rId65" Type="http://schemas.openxmlformats.org/officeDocument/2006/relationships/tags" Target="../tags/tag492.xml"/><Relationship Id="rId66" Type="http://schemas.openxmlformats.org/officeDocument/2006/relationships/tags" Target="../tags/tag493.xml"/><Relationship Id="rId67" Type="http://schemas.openxmlformats.org/officeDocument/2006/relationships/tags" Target="../tags/tag494.xml"/><Relationship Id="rId68" Type="http://schemas.openxmlformats.org/officeDocument/2006/relationships/tags" Target="../tags/tag495.xml"/><Relationship Id="rId69" Type="http://schemas.openxmlformats.org/officeDocument/2006/relationships/tags" Target="../tags/tag496.xml"/><Relationship Id="rId120" Type="http://schemas.openxmlformats.org/officeDocument/2006/relationships/tags" Target="../tags/tag547.xml"/><Relationship Id="rId121" Type="http://schemas.openxmlformats.org/officeDocument/2006/relationships/tags" Target="../tags/tag548.xml"/><Relationship Id="rId122" Type="http://schemas.openxmlformats.org/officeDocument/2006/relationships/tags" Target="../tags/tag549.xml"/><Relationship Id="rId123" Type="http://schemas.openxmlformats.org/officeDocument/2006/relationships/tags" Target="../tags/tag550.xml"/><Relationship Id="rId124" Type="http://schemas.openxmlformats.org/officeDocument/2006/relationships/tags" Target="../tags/tag551.xml"/><Relationship Id="rId125" Type="http://schemas.openxmlformats.org/officeDocument/2006/relationships/tags" Target="../tags/tag552.xml"/><Relationship Id="rId126" Type="http://schemas.openxmlformats.org/officeDocument/2006/relationships/tags" Target="../tags/tag553.xml"/><Relationship Id="rId127" Type="http://schemas.openxmlformats.org/officeDocument/2006/relationships/tags" Target="../tags/tag554.xml"/><Relationship Id="rId128" Type="http://schemas.openxmlformats.org/officeDocument/2006/relationships/tags" Target="../tags/tag555.xml"/><Relationship Id="rId129" Type="http://schemas.openxmlformats.org/officeDocument/2006/relationships/tags" Target="../tags/tag556.xml"/><Relationship Id="rId40" Type="http://schemas.openxmlformats.org/officeDocument/2006/relationships/tags" Target="../tags/tag467.xml"/><Relationship Id="rId41" Type="http://schemas.openxmlformats.org/officeDocument/2006/relationships/tags" Target="../tags/tag468.xml"/><Relationship Id="rId42" Type="http://schemas.openxmlformats.org/officeDocument/2006/relationships/tags" Target="../tags/tag469.xml"/><Relationship Id="rId90" Type="http://schemas.openxmlformats.org/officeDocument/2006/relationships/tags" Target="../tags/tag517.xml"/><Relationship Id="rId91" Type="http://schemas.openxmlformats.org/officeDocument/2006/relationships/tags" Target="../tags/tag518.xml"/><Relationship Id="rId92" Type="http://schemas.openxmlformats.org/officeDocument/2006/relationships/tags" Target="../tags/tag519.xml"/><Relationship Id="rId93" Type="http://schemas.openxmlformats.org/officeDocument/2006/relationships/tags" Target="../tags/tag520.xml"/><Relationship Id="rId94" Type="http://schemas.openxmlformats.org/officeDocument/2006/relationships/tags" Target="../tags/tag521.xml"/><Relationship Id="rId95" Type="http://schemas.openxmlformats.org/officeDocument/2006/relationships/tags" Target="../tags/tag522.xml"/><Relationship Id="rId96" Type="http://schemas.openxmlformats.org/officeDocument/2006/relationships/tags" Target="../tags/tag523.xml"/><Relationship Id="rId101" Type="http://schemas.openxmlformats.org/officeDocument/2006/relationships/tags" Target="../tags/tag528.xml"/><Relationship Id="rId102" Type="http://schemas.openxmlformats.org/officeDocument/2006/relationships/tags" Target="../tags/tag529.xml"/><Relationship Id="rId103" Type="http://schemas.openxmlformats.org/officeDocument/2006/relationships/tags" Target="../tags/tag530.xml"/><Relationship Id="rId104" Type="http://schemas.openxmlformats.org/officeDocument/2006/relationships/tags" Target="../tags/tag531.xml"/><Relationship Id="rId105" Type="http://schemas.openxmlformats.org/officeDocument/2006/relationships/tags" Target="../tags/tag532.xml"/><Relationship Id="rId106" Type="http://schemas.openxmlformats.org/officeDocument/2006/relationships/tags" Target="../tags/tag533.xml"/><Relationship Id="rId107" Type="http://schemas.openxmlformats.org/officeDocument/2006/relationships/tags" Target="../tags/tag534.xml"/><Relationship Id="rId108" Type="http://schemas.openxmlformats.org/officeDocument/2006/relationships/tags" Target="../tags/tag535.xml"/><Relationship Id="rId109" Type="http://schemas.openxmlformats.org/officeDocument/2006/relationships/tags" Target="../tags/tag536.xml"/><Relationship Id="rId97" Type="http://schemas.openxmlformats.org/officeDocument/2006/relationships/tags" Target="../tags/tag524.xml"/><Relationship Id="rId98" Type="http://schemas.openxmlformats.org/officeDocument/2006/relationships/tags" Target="../tags/tag525.xml"/><Relationship Id="rId99" Type="http://schemas.openxmlformats.org/officeDocument/2006/relationships/tags" Target="../tags/tag526.xml"/><Relationship Id="rId43" Type="http://schemas.openxmlformats.org/officeDocument/2006/relationships/tags" Target="../tags/tag470.xml"/><Relationship Id="rId44" Type="http://schemas.openxmlformats.org/officeDocument/2006/relationships/tags" Target="../tags/tag471.xml"/><Relationship Id="rId45" Type="http://schemas.openxmlformats.org/officeDocument/2006/relationships/tags" Target="../tags/tag472.xml"/><Relationship Id="rId46" Type="http://schemas.openxmlformats.org/officeDocument/2006/relationships/tags" Target="../tags/tag473.xml"/><Relationship Id="rId47" Type="http://schemas.openxmlformats.org/officeDocument/2006/relationships/tags" Target="../tags/tag474.xml"/><Relationship Id="rId48" Type="http://schemas.openxmlformats.org/officeDocument/2006/relationships/tags" Target="../tags/tag475.xml"/><Relationship Id="rId49" Type="http://schemas.openxmlformats.org/officeDocument/2006/relationships/tags" Target="../tags/tag476.xml"/><Relationship Id="rId100" Type="http://schemas.openxmlformats.org/officeDocument/2006/relationships/tags" Target="../tags/tag527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tags" Target="../tags/tag449.xml"/><Relationship Id="rId70" Type="http://schemas.openxmlformats.org/officeDocument/2006/relationships/tags" Target="../tags/tag497.xml"/><Relationship Id="rId71" Type="http://schemas.openxmlformats.org/officeDocument/2006/relationships/tags" Target="../tags/tag498.xml"/><Relationship Id="rId72" Type="http://schemas.openxmlformats.org/officeDocument/2006/relationships/tags" Target="../tags/tag499.xml"/><Relationship Id="rId73" Type="http://schemas.openxmlformats.org/officeDocument/2006/relationships/tags" Target="../tags/tag500.xml"/><Relationship Id="rId74" Type="http://schemas.openxmlformats.org/officeDocument/2006/relationships/tags" Target="../tags/tag501.xml"/><Relationship Id="rId75" Type="http://schemas.openxmlformats.org/officeDocument/2006/relationships/tags" Target="../tags/tag502.xml"/><Relationship Id="rId76" Type="http://schemas.openxmlformats.org/officeDocument/2006/relationships/tags" Target="../tags/tag503.xml"/><Relationship Id="rId77" Type="http://schemas.openxmlformats.org/officeDocument/2006/relationships/tags" Target="../tags/tag504.xml"/><Relationship Id="rId78" Type="http://schemas.openxmlformats.org/officeDocument/2006/relationships/tags" Target="../tags/tag505.xml"/><Relationship Id="rId79" Type="http://schemas.openxmlformats.org/officeDocument/2006/relationships/tags" Target="../tags/tag506.xml"/><Relationship Id="rId23" Type="http://schemas.openxmlformats.org/officeDocument/2006/relationships/tags" Target="../tags/tag450.xml"/><Relationship Id="rId24" Type="http://schemas.openxmlformats.org/officeDocument/2006/relationships/tags" Target="../tags/tag451.xml"/><Relationship Id="rId25" Type="http://schemas.openxmlformats.org/officeDocument/2006/relationships/tags" Target="../tags/tag452.xml"/><Relationship Id="rId26" Type="http://schemas.openxmlformats.org/officeDocument/2006/relationships/tags" Target="../tags/tag453.xml"/><Relationship Id="rId27" Type="http://schemas.openxmlformats.org/officeDocument/2006/relationships/tags" Target="../tags/tag454.xml"/><Relationship Id="rId28" Type="http://schemas.openxmlformats.org/officeDocument/2006/relationships/tags" Target="../tags/tag455.xml"/><Relationship Id="rId29" Type="http://schemas.openxmlformats.org/officeDocument/2006/relationships/tags" Target="../tags/tag456.xml"/><Relationship Id="rId130" Type="http://schemas.openxmlformats.org/officeDocument/2006/relationships/slideLayout" Target="../slideLayouts/slideLayout2.xml"/><Relationship Id="rId131" Type="http://schemas.openxmlformats.org/officeDocument/2006/relationships/notesSlide" Target="../notesSlides/notesSlide35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Relationship Id="rId9" Type="http://schemas.openxmlformats.org/officeDocument/2006/relationships/tags" Target="../tags/tag436.xml"/><Relationship Id="rId50" Type="http://schemas.openxmlformats.org/officeDocument/2006/relationships/tags" Target="../tags/tag477.xml"/><Relationship Id="rId51" Type="http://schemas.openxmlformats.org/officeDocument/2006/relationships/tags" Target="../tags/tag478.xml"/><Relationship Id="rId52" Type="http://schemas.openxmlformats.org/officeDocument/2006/relationships/tags" Target="../tags/tag479.xml"/><Relationship Id="rId53" Type="http://schemas.openxmlformats.org/officeDocument/2006/relationships/tags" Target="../tags/tag480.xml"/><Relationship Id="rId54" Type="http://schemas.openxmlformats.org/officeDocument/2006/relationships/tags" Target="../tags/tag481.xml"/><Relationship Id="rId55" Type="http://schemas.openxmlformats.org/officeDocument/2006/relationships/tags" Target="../tags/tag482.xml"/><Relationship Id="rId56" Type="http://schemas.openxmlformats.org/officeDocument/2006/relationships/tags" Target="../tags/tag483.xml"/><Relationship Id="rId57" Type="http://schemas.openxmlformats.org/officeDocument/2006/relationships/tags" Target="../tags/tag484.xml"/><Relationship Id="rId58" Type="http://schemas.openxmlformats.org/officeDocument/2006/relationships/tags" Target="../tags/tag485.xml"/><Relationship Id="rId59" Type="http://schemas.openxmlformats.org/officeDocument/2006/relationships/tags" Target="../tags/tag486.xml"/><Relationship Id="rId110" Type="http://schemas.openxmlformats.org/officeDocument/2006/relationships/tags" Target="../tags/tag537.xml"/><Relationship Id="rId111" Type="http://schemas.openxmlformats.org/officeDocument/2006/relationships/tags" Target="../tags/tag538.xml"/><Relationship Id="rId112" Type="http://schemas.openxmlformats.org/officeDocument/2006/relationships/tags" Target="../tags/tag539.xml"/><Relationship Id="rId113" Type="http://schemas.openxmlformats.org/officeDocument/2006/relationships/tags" Target="../tags/tag540.xml"/><Relationship Id="rId114" Type="http://schemas.openxmlformats.org/officeDocument/2006/relationships/tags" Target="../tags/tag541.xml"/><Relationship Id="rId115" Type="http://schemas.openxmlformats.org/officeDocument/2006/relationships/tags" Target="../tags/tag542.xml"/><Relationship Id="rId116" Type="http://schemas.openxmlformats.org/officeDocument/2006/relationships/tags" Target="../tags/tag543.xml"/><Relationship Id="rId117" Type="http://schemas.openxmlformats.org/officeDocument/2006/relationships/tags" Target="../tags/tag544.xml"/><Relationship Id="rId118" Type="http://schemas.openxmlformats.org/officeDocument/2006/relationships/tags" Target="../tags/tag545.xml"/><Relationship Id="rId119" Type="http://schemas.openxmlformats.org/officeDocument/2006/relationships/tags" Target="../tags/tag546.xml"/><Relationship Id="rId30" Type="http://schemas.openxmlformats.org/officeDocument/2006/relationships/tags" Target="../tags/tag457.xml"/><Relationship Id="rId31" Type="http://schemas.openxmlformats.org/officeDocument/2006/relationships/tags" Target="../tags/tag458.xml"/><Relationship Id="rId32" Type="http://schemas.openxmlformats.org/officeDocument/2006/relationships/tags" Target="../tags/tag459.xml"/><Relationship Id="rId33" Type="http://schemas.openxmlformats.org/officeDocument/2006/relationships/tags" Target="../tags/tag460.xml"/><Relationship Id="rId34" Type="http://schemas.openxmlformats.org/officeDocument/2006/relationships/tags" Target="../tags/tag461.xml"/><Relationship Id="rId35" Type="http://schemas.openxmlformats.org/officeDocument/2006/relationships/tags" Target="../tags/tag462.xml"/><Relationship Id="rId36" Type="http://schemas.openxmlformats.org/officeDocument/2006/relationships/tags" Target="../tags/tag463.xml"/><Relationship Id="rId37" Type="http://schemas.openxmlformats.org/officeDocument/2006/relationships/tags" Target="../tags/tag464.xml"/><Relationship Id="rId38" Type="http://schemas.openxmlformats.org/officeDocument/2006/relationships/tags" Target="../tags/tag465.xml"/><Relationship Id="rId39" Type="http://schemas.openxmlformats.org/officeDocument/2006/relationships/tags" Target="../tags/tag466.xml"/><Relationship Id="rId80" Type="http://schemas.openxmlformats.org/officeDocument/2006/relationships/tags" Target="../tags/tag507.xml"/><Relationship Id="rId81" Type="http://schemas.openxmlformats.org/officeDocument/2006/relationships/tags" Target="../tags/tag508.xml"/><Relationship Id="rId82" Type="http://schemas.openxmlformats.org/officeDocument/2006/relationships/tags" Target="../tags/tag509.xml"/><Relationship Id="rId83" Type="http://schemas.openxmlformats.org/officeDocument/2006/relationships/tags" Target="../tags/tag510.xml"/><Relationship Id="rId84" Type="http://schemas.openxmlformats.org/officeDocument/2006/relationships/tags" Target="../tags/tag511.xml"/><Relationship Id="rId85" Type="http://schemas.openxmlformats.org/officeDocument/2006/relationships/tags" Target="../tags/tag512.xml"/><Relationship Id="rId86" Type="http://schemas.openxmlformats.org/officeDocument/2006/relationships/tags" Target="../tags/tag513.xml"/><Relationship Id="rId87" Type="http://schemas.openxmlformats.org/officeDocument/2006/relationships/tags" Target="../tags/tag514.xml"/><Relationship Id="rId88" Type="http://schemas.openxmlformats.org/officeDocument/2006/relationships/tags" Target="../tags/tag515.xml"/><Relationship Id="rId89" Type="http://schemas.openxmlformats.org/officeDocument/2006/relationships/tags" Target="../tags/tag51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3.jpe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8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s.usfca.edu/~galles/visualization/ComparisonSo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19</a:t>
            </a:r>
            <a:r>
              <a:rPr lang="en-US" sz="3200" i="0" dirty="0" smtClean="0"/>
              <a:t>: </a:t>
            </a:r>
            <a:r>
              <a:rPr lang="en-US" sz="3200" i="0" dirty="0" smtClean="0"/>
              <a:t>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  <a:endParaRPr lang="en-US" sz="2400" dirty="0" smtClean="0"/>
          </a:p>
          <a:p>
            <a:r>
              <a:rPr lang="en-US" sz="2400" dirty="0" smtClean="0"/>
              <a:t>Summer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sorted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</a:t>
            </a:r>
            <a:r>
              <a:rPr lang="en-US" sz="1200" dirty="0">
                <a:solidFill>
                  <a:srgbClr val="0000FF"/>
                </a:solidFill>
              </a:rPr>
              <a:t>(</a:t>
            </a:r>
            <a:r>
              <a:rPr lang="en-US" sz="1200" dirty="0">
                <a:hlinkClick r:id="rId3"/>
              </a:rPr>
              <a:t>http://www.cs.usfca.edu/~galles/visualization/ComparisonSort.html</a:t>
            </a:r>
            <a:r>
              <a:rPr lang="en-US" sz="1200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dirty="0"/>
              <a:t>Find smallest element, put it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Find next smallest element, put it 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Find next smallest element, put it 3</a:t>
            </a:r>
            <a:r>
              <a:rPr lang="en-US" baseline="30000" dirty="0"/>
              <a:t>rd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rgbClr val="0000FF"/>
                </a:solidFill>
              </a:rPr>
              <a:t>Let’s see a </a:t>
            </a:r>
            <a:r>
              <a:rPr lang="en-US" dirty="0" smtClean="0">
                <a:solidFill>
                  <a:srgbClr val="0000FF"/>
                </a:solidFill>
              </a:rPr>
              <a:t>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Time?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  <p:bldP spid="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Compared to heap sort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can be done in-place, has better constant factors</a:t>
            </a:r>
            <a:endParaRPr lang="en-US" dirty="0" smtClean="0">
              <a:cs typeface="Courier New" pitchFamily="49" charset="0"/>
            </a:endParaRP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Nope!</a:t>
            </a:r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And </a:t>
            </a:r>
            <a:r>
              <a:rPr lang="en-US" dirty="0" smtClean="0">
                <a:cs typeface="Courier New" pitchFamily="49" charset="0"/>
              </a:rPr>
              <a:t>selection </a:t>
            </a:r>
            <a:r>
              <a:rPr lang="en-US" dirty="0" smtClean="0">
                <a:cs typeface="Courier New" pitchFamily="49" charset="0"/>
              </a:rPr>
              <a:t>sort is </a:t>
            </a:r>
            <a:r>
              <a:rPr lang="en-US" dirty="0" smtClean="0">
                <a:cs typeface="Courier New" pitchFamily="49" charset="0"/>
              </a:rPr>
              <a:t>terrible!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</a:t>
            </a:r>
            <a:r>
              <a:rPr lang="en-US" dirty="0" smtClean="0"/>
              <a:t>parallelism</a:t>
            </a:r>
            <a:endParaRPr lang="en-US" dirty="0" smtClean="0"/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</a:t>
            </a:r>
            <a:r>
              <a:rPr lang="en-US" dirty="0" smtClean="0"/>
              <a:t>solution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5 </a:t>
            </a:r>
            <a:r>
              <a:rPr lang="en-US" dirty="0" smtClean="0"/>
              <a:t>due next </a:t>
            </a:r>
            <a:r>
              <a:rPr lang="en-US" dirty="0" smtClean="0"/>
              <a:t>Wednesday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START </a:t>
            </a:r>
            <a:r>
              <a:rPr lang="en-US" dirty="0" smtClean="0"/>
              <a:t>SOON!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Homework 6 assigned next Wednesday (due the week after)</a:t>
            </a:r>
          </a:p>
          <a:p>
            <a:endParaRPr lang="en-US" dirty="0"/>
          </a:p>
          <a:p>
            <a:r>
              <a:rPr lang="en-US" dirty="0" smtClean="0"/>
              <a:t>Final will be last day in class (Friday 8/21)</a:t>
            </a:r>
          </a:p>
          <a:p>
            <a:endParaRPr lang="en-US" dirty="0"/>
          </a:p>
          <a:p>
            <a:r>
              <a:rPr lang="en-US" dirty="0" smtClean="0"/>
              <a:t>Pick up any midterms after class today or in office hours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3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</a:t>
            </a:r>
          </a:p>
          <a:p>
            <a:pPr marL="2171700" lvl="4" indent="-457200">
              <a:buNone/>
            </a:pPr>
            <a:r>
              <a:rPr lang="en-US" dirty="0" smtClean="0"/>
              <a:t>sorted-less-than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pivot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95800"/>
          </a:xfrm>
        </p:spPr>
        <p:txBody>
          <a:bodyPr/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65068" y="3429000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8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/>
      <p:bldP spid="3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</a:t>
            </a:r>
            <a:r>
              <a:rPr lang="en-US" dirty="0" smtClean="0"/>
              <a:t>common, </a:t>
            </a:r>
            <a:r>
              <a:rPr lang="en-US" dirty="0" smtClean="0"/>
              <a:t>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600200" y="5105400"/>
            <a:ext cx="6477000" cy="13716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 smtClean="0"/>
              <a:t>(One of the recurrence classics)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simplicity, ignore constants (let </a:t>
            </a:r>
            <a:r>
              <a:rPr lang="en-US" dirty="0" smtClean="0"/>
              <a:t>constants be 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(n) = 2T(n/2) + </a:t>
            </a:r>
            <a:r>
              <a:rPr lang="en-US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= 2(2T(n/4) + n/2) + n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smtClean="0"/>
              <a:t>= </a:t>
            </a:r>
            <a:r>
              <a:rPr lang="en-US" dirty="0" smtClean="0"/>
              <a:t>4T(n/4) + 2n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= </a:t>
            </a:r>
            <a:r>
              <a:rPr lang="en-US" dirty="0" smtClean="0"/>
              <a:t>4(2T(n/8) + n/4) + 2n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= </a:t>
            </a:r>
            <a:r>
              <a:rPr lang="en-US" dirty="0" smtClean="0"/>
              <a:t>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 smtClean="0"/>
              <a:t>(One of the recurrence classics)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smtClean="0"/>
              <a:t>simplicity, ignore constants (let </a:t>
            </a:r>
            <a:r>
              <a:rPr lang="en-US" dirty="0" smtClean="0"/>
              <a:t>constants be </a:t>
            </a:r>
            <a:r>
              <a:rPr lang="en-US" dirty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</a:t>
            </a:r>
            <a:r>
              <a:rPr lang="en-US" dirty="0" smtClean="0"/>
              <a:t>(n) = 2T(n/2) + </a:t>
            </a:r>
            <a:r>
              <a:rPr lang="en-US" dirty="0" smtClean="0"/>
              <a:t>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= 2(2T(n/4) + n/2) + n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smtClean="0"/>
              <a:t>= </a:t>
            </a:r>
            <a:r>
              <a:rPr lang="en-US" dirty="0" smtClean="0"/>
              <a:t>4T(n/4) + 2n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= </a:t>
            </a:r>
            <a:r>
              <a:rPr lang="en-US" dirty="0" smtClean="0"/>
              <a:t>4(2T(n/8) + n/4) + 2n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= </a:t>
            </a:r>
            <a:r>
              <a:rPr lang="en-US" dirty="0" smtClean="0"/>
              <a:t>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4876800"/>
            <a:ext cx="7543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We will continue to </a:t>
            </a:r>
            <a:r>
              <a:rPr lang="en-US" sz="2000" b="0" dirty="0" err="1" smtClean="0">
                <a:latin typeface="+mn-lt"/>
              </a:rPr>
              <a:t>recurse</a:t>
            </a:r>
            <a:r>
              <a:rPr lang="en-US" sz="2000" b="0" dirty="0" smtClean="0">
                <a:latin typeface="+mn-lt"/>
              </a:rPr>
              <a:t> until we reach the base case, i.e. T(1) for T(1),  </a:t>
            </a:r>
            <a:r>
              <a:rPr lang="en-US" sz="2000" b="0" dirty="0" smtClean="0">
                <a:latin typeface="+mn-lt"/>
              </a:rPr>
              <a:t>n</a:t>
            </a:r>
            <a:r>
              <a:rPr lang="en-US" sz="2000" b="0" dirty="0">
                <a:latin typeface="+mn-lt"/>
              </a:rPr>
              <a:t>/2</a:t>
            </a:r>
            <a:r>
              <a:rPr lang="en-US" sz="2000" b="0" baseline="30000" dirty="0">
                <a:latin typeface="+mn-lt"/>
              </a:rPr>
              <a:t>k </a:t>
            </a:r>
            <a:r>
              <a:rPr lang="en-US" sz="2000" b="0" dirty="0">
                <a:latin typeface="+mn-lt"/>
              </a:rPr>
              <a:t>= 1, i.e., log n = k </a:t>
            </a:r>
            <a:endParaRPr lang="en-US" sz="2000" b="0" dirty="0" smtClean="0">
              <a:latin typeface="+mn-lt"/>
            </a:endParaRPr>
          </a:p>
          <a:p>
            <a:endParaRPr lang="en-US" sz="2000" b="0" dirty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So the total amount of work will be</a:t>
            </a:r>
          </a:p>
          <a:p>
            <a:r>
              <a:rPr lang="en-US" sz="2000" b="0" dirty="0">
                <a:latin typeface="+mn-lt"/>
              </a:rPr>
              <a:t>= 2</a:t>
            </a:r>
            <a:r>
              <a:rPr lang="en-US" sz="2000" b="0" baseline="30000" dirty="0">
                <a:latin typeface="+mn-lt"/>
              </a:rPr>
              <a:t>k</a:t>
            </a:r>
            <a:r>
              <a:rPr lang="en-US" sz="2000" b="0" dirty="0">
                <a:latin typeface="+mn-lt"/>
              </a:rPr>
              <a:t>T(n/2</a:t>
            </a:r>
            <a:r>
              <a:rPr lang="en-US" sz="2000" b="0" baseline="30000" dirty="0">
                <a:latin typeface="+mn-lt"/>
              </a:rPr>
              <a:t>k</a:t>
            </a:r>
            <a:r>
              <a:rPr lang="en-US" sz="2000" b="0" dirty="0">
                <a:latin typeface="+mn-lt"/>
              </a:rPr>
              <a:t>) + </a:t>
            </a:r>
            <a:r>
              <a:rPr lang="en-US" sz="2000" b="0" dirty="0" err="1">
                <a:latin typeface="+mn-lt"/>
              </a:rPr>
              <a:t>kn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= 2</a:t>
            </a:r>
            <a:r>
              <a:rPr lang="en-US" sz="2000" b="0" baseline="30000" dirty="0" smtClean="0">
                <a:latin typeface="+mn-lt"/>
              </a:rPr>
              <a:t>log </a:t>
            </a:r>
            <a:r>
              <a:rPr lang="en-US" sz="2000" b="0" baseline="30000" dirty="0">
                <a:latin typeface="+mn-lt"/>
              </a:rPr>
              <a:t>n </a:t>
            </a:r>
            <a:r>
              <a:rPr lang="en-US" sz="2000" b="0" dirty="0">
                <a:latin typeface="+mn-lt"/>
              </a:rPr>
              <a:t>T(1) + n log </a:t>
            </a:r>
            <a:r>
              <a:rPr lang="en-US" sz="2000" b="0" dirty="0" smtClean="0">
                <a:latin typeface="+mn-lt"/>
              </a:rPr>
              <a:t>n </a:t>
            </a:r>
            <a:r>
              <a:rPr lang="en-US" sz="2000" b="0" dirty="0">
                <a:latin typeface="+mn-lt"/>
              </a:rPr>
              <a:t>= n + n log </a:t>
            </a:r>
            <a:r>
              <a:rPr lang="en-US" sz="2000" b="0" dirty="0" smtClean="0">
                <a:latin typeface="+mn-lt"/>
              </a:rPr>
              <a:t>n </a:t>
            </a:r>
            <a:r>
              <a:rPr lang="en-US" sz="2000" b="0" dirty="0">
                <a:solidFill>
                  <a:srgbClr val="3366FF"/>
                </a:solidFill>
                <a:latin typeface="+mn-lt"/>
              </a:rPr>
              <a:t>= O(n log n)</a:t>
            </a: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860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9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Sorting in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495800"/>
          </a:xfrm>
        </p:spPr>
        <p:txBody>
          <a:bodyPr/>
          <a:lstStyle/>
          <a:p>
            <a:r>
              <a:rPr lang="en-US" dirty="0" smtClean="0"/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Excellent set of algorithms for practicing analysis and comparing design </a:t>
            </a:r>
            <a:r>
              <a:rPr lang="en-US" dirty="0" smtClean="0"/>
              <a:t>techniques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</a:t>
            </a: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</a:t>
            </a:r>
            <a:r>
              <a:rPr lang="en-US" dirty="0" smtClean="0"/>
              <a:t>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 smtClean="0"/>
              <a:t>Sort first two elements</a:t>
            </a:r>
          </a:p>
          <a:p>
            <a:pPr lvl="1"/>
            <a:r>
              <a:rPr lang="en-US" sz="1800" dirty="0" smtClean="0"/>
              <a:t>Now insert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Now insert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Let’s see a v</a:t>
            </a:r>
            <a:r>
              <a:rPr lang="en-US" dirty="0">
                <a:solidFill>
                  <a:srgbClr val="0000FF"/>
                </a:solidFill>
              </a:rPr>
              <a:t>isualization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://www.cs.usfca.edu/~galles/visualization/ComparisonSort.html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46441</TotalTime>
  <Words>2820</Words>
  <Application>Microsoft Macintosh PowerPoint</Application>
  <PresentationFormat>On-screen Show (4:3)</PresentationFormat>
  <Paragraphs>853</Paragraphs>
  <Slides>43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dan_design_template</vt:lpstr>
      <vt:lpstr>CSE373: Data Structure &amp; Algorithms  Lecture 19: Comparison Sorting</vt:lpstr>
      <vt:lpstr>Admin</vt:lpstr>
      <vt:lpstr>Introduction to Sorting</vt:lpstr>
      <vt:lpstr>More Reasons to Sort</vt:lpstr>
      <vt:lpstr>Why Study Sorting in this Class?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Insertion Sort vs. Selection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Merge sort visualization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Analysis intuitively</vt:lpstr>
      <vt:lpstr>Analysis more formally  (One of the recurrence classics)</vt:lpstr>
      <vt:lpstr>Analysis more formally  (One of the recurrence classics)</vt:lpstr>
      <vt:lpstr>Next lecture 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2015</cp:revision>
  <dcterms:created xsi:type="dcterms:W3CDTF">2009-03-13T20:43:19Z</dcterms:created>
  <dcterms:modified xsi:type="dcterms:W3CDTF">2015-08-06T20:40:57Z</dcterms:modified>
</cp:coreProperties>
</file>