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93" r:id="rId3"/>
    <p:sldId id="395" r:id="rId4"/>
    <p:sldId id="396" r:id="rId5"/>
    <p:sldId id="420" r:id="rId6"/>
    <p:sldId id="421" r:id="rId7"/>
    <p:sldId id="424" r:id="rId8"/>
    <p:sldId id="428" r:id="rId9"/>
    <p:sldId id="430" r:id="rId10"/>
    <p:sldId id="431" r:id="rId11"/>
    <p:sldId id="435" r:id="rId12"/>
    <p:sldId id="436" r:id="rId13"/>
    <p:sldId id="445" r:id="rId14"/>
    <p:sldId id="441" r:id="rId15"/>
    <p:sldId id="442" r:id="rId16"/>
    <p:sldId id="443" r:id="rId17"/>
    <p:sldId id="444" r:id="rId18"/>
    <p:sldId id="446" r:id="rId19"/>
    <p:sldId id="447" r:id="rId20"/>
    <p:sldId id="448" r:id="rId21"/>
    <p:sldId id="469" r:id="rId22"/>
    <p:sldId id="470" r:id="rId23"/>
    <p:sldId id="471" r:id="rId24"/>
    <p:sldId id="472" r:id="rId25"/>
    <p:sldId id="473" r:id="rId26"/>
    <p:sldId id="474" r:id="rId27"/>
    <p:sldId id="455" r:id="rId28"/>
    <p:sldId id="456" r:id="rId29"/>
    <p:sldId id="457" r:id="rId30"/>
    <p:sldId id="458" r:id="rId31"/>
    <p:sldId id="459" r:id="rId32"/>
    <p:sldId id="460" r:id="rId33"/>
    <p:sldId id="461" r:id="rId34"/>
    <p:sldId id="462" r:id="rId35"/>
    <p:sldId id="463" r:id="rId36"/>
    <p:sldId id="464" r:id="rId37"/>
    <p:sldId id="465" r:id="rId38"/>
    <p:sldId id="466" r:id="rId39"/>
    <p:sldId id="467" r:id="rId40"/>
    <p:sldId id="468" r:id="rId4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>
      <p:cViewPr varScale="1">
        <p:scale>
          <a:sx n="96" d="100"/>
          <a:sy n="96" d="100"/>
        </p:scale>
        <p:origin x="-2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27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91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2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82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29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1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2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4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3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9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5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13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007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62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35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53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819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81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66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95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469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64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666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036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816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46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4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6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49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17: </a:t>
            </a:r>
            <a:r>
              <a:rPr lang="en-US" sz="3200" i="0" dirty="0" err="1" smtClean="0"/>
              <a:t>Dijkstra’s</a:t>
            </a:r>
            <a:r>
              <a:rPr lang="en-US" sz="3200" i="0" dirty="0" smtClean="0"/>
              <a:t> Algorithm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  <a:endParaRPr lang="en-US" sz="2400" dirty="0" smtClean="0"/>
          </a:p>
          <a:p>
            <a:r>
              <a:rPr lang="en-US" sz="2400" dirty="0" smtClean="0"/>
              <a:t>Summer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000204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2114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86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</a:t>
            </a:r>
            <a:r>
              <a:rPr lang="en-US" dirty="0" err="1" smtClean="0"/>
              <a:t>Dijkstra’s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implement </a:t>
            </a:r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 in homework 5 </a:t>
            </a:r>
            <a:r>
              <a:rPr lang="en-US" dirty="0" smtClean="0">
                <a:sym typeface="Wingdings"/>
              </a:rPr>
              <a:t> 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Onward….. Spanning trees!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41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63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5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75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69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3305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881692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due </a:t>
            </a:r>
            <a:r>
              <a:rPr lang="en-US" sz="2400" dirty="0" smtClean="0"/>
              <a:t>tonight</a:t>
            </a:r>
          </a:p>
          <a:p>
            <a:r>
              <a:rPr lang="en-US" sz="2400" dirty="0" smtClean="0"/>
              <a:t>Homework 5 out today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31129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(2,3)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5340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f(3)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(2,3), (3,4)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90497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f(3)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(2,3), (3,4), (4,5)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74997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f(3)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(2,3), (3,4), (4,5), (5,6)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915126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f(3)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rgbClr val="BFBFBF"/>
                </a:solidFill>
              </a:rPr>
              <a:t>f(6), </a:t>
            </a: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(2,3), (3,4), (4,5), (5,6), (5,7)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409242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f(3)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rgbClr val="BFBFBF"/>
                </a:solidFill>
              </a:rPr>
              <a:t>f(6), </a:t>
            </a: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rgbClr val="F2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rgbClr val="F2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rgbClr val="F2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(2,3), (3,4), (4,5), (5,6), (5,7)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31914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40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58964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1015701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37338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Lowest cost paths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581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1504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800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2438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5810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581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2819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343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0304" y="17715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25335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9160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27636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508" y="16368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16953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7715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9716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18300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27636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1254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2604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11350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3049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228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2286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9050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3878094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31336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295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3540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428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504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2780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7240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181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45023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3485102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3101186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1733129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22677192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647225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982936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27499402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131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Disjoint-Set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1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dirty="0"/>
              <a:t>|E| </a:t>
            </a:r>
            <a:r>
              <a:rPr lang="en-US" dirty="0">
                <a:cs typeface="Courier New" pitchFamily="49" charset="0"/>
              </a:rPr>
              <a:t>log </a:t>
            </a:r>
            <a:r>
              <a:rPr lang="en-US" dirty="0"/>
              <a:t>|V|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393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87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20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is 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always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 (for this problem)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21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Did this last time, not doing it again</a:t>
            </a:r>
            <a:endParaRPr lang="en-US" dirty="0" smtClean="0"/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2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450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24545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0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25074</TotalTime>
  <Words>2811</Words>
  <Application>Microsoft Macintosh PowerPoint</Application>
  <PresentationFormat>On-screen Show (4:3)</PresentationFormat>
  <Paragraphs>575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dan_design_template</vt:lpstr>
      <vt:lpstr>CSE373: Data Structures &amp; Algorithms  Lecture 17: Dijkstra’s Algorithm</vt:lpstr>
      <vt:lpstr>Announcements</vt:lpstr>
      <vt:lpstr>Dijkstra’s Algorithm: Lowest cost paths</vt:lpstr>
      <vt:lpstr>The Algorithm</vt:lpstr>
      <vt:lpstr>A Greedy Algorithm</vt:lpstr>
      <vt:lpstr>Where are we?</vt:lpstr>
      <vt:lpstr>Efficiency, first approach</vt:lpstr>
      <vt:lpstr>Efficiency, first approach</vt:lpstr>
      <vt:lpstr>Improving asymptotic running time</vt:lpstr>
      <vt:lpstr>Efficiency, second approach</vt:lpstr>
      <vt:lpstr>Efficiency, second approach</vt:lpstr>
      <vt:lpstr>Dense vs. sparse again</vt:lpstr>
      <vt:lpstr>Done with Dijkstra’s  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Minimum Spanning Tree Algorithms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1231</cp:revision>
  <dcterms:created xsi:type="dcterms:W3CDTF">2009-03-13T20:43:19Z</dcterms:created>
  <dcterms:modified xsi:type="dcterms:W3CDTF">2015-08-03T03:47:59Z</dcterms:modified>
</cp:coreProperties>
</file>