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notesSlides/notesSlide2.xml" ContentType="application/vnd.openxmlformats-officedocument.presentationml.notesSlide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notesSlides/notesSlide3.xml" ContentType="application/vnd.openxmlformats-officedocument.presentationml.notesSlide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notesSlides/notesSlide6.xml" ContentType="application/vnd.openxmlformats-officedocument.presentationml.notesSlide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notesSlides/notesSlide7.xml" ContentType="application/vnd.openxmlformats-officedocument.presentationml.notesSlide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notesSlides/notesSlide8.xml" ContentType="application/vnd.openxmlformats-officedocument.presentationml.notesSlide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notesSlides/notesSlide9.xml" ContentType="application/vnd.openxmlformats-officedocument.presentationml.notesSlide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notesSlides/notesSlide10.xml" ContentType="application/vnd.openxmlformats-officedocument.presentationml.notesSlide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356" r:id="rId3"/>
    <p:sldId id="347" r:id="rId4"/>
    <p:sldId id="357" r:id="rId5"/>
    <p:sldId id="358" r:id="rId6"/>
    <p:sldId id="359" r:id="rId7"/>
    <p:sldId id="360" r:id="rId8"/>
    <p:sldId id="361" r:id="rId9"/>
    <p:sldId id="362" r:id="rId10"/>
    <p:sldId id="346" r:id="rId11"/>
    <p:sldId id="304" r:id="rId12"/>
    <p:sldId id="305" r:id="rId13"/>
    <p:sldId id="306" r:id="rId14"/>
    <p:sldId id="307" r:id="rId15"/>
    <p:sldId id="308" r:id="rId16"/>
    <p:sldId id="355" r:id="rId17"/>
    <p:sldId id="311" r:id="rId18"/>
    <p:sldId id="313" r:id="rId19"/>
    <p:sldId id="314" r:id="rId20"/>
    <p:sldId id="315" r:id="rId21"/>
    <p:sldId id="322" r:id="rId22"/>
    <p:sldId id="323" r:id="rId23"/>
    <p:sldId id="316" r:id="rId24"/>
    <p:sldId id="317" r:id="rId25"/>
    <p:sldId id="318" r:id="rId26"/>
    <p:sldId id="319" r:id="rId27"/>
    <p:sldId id="320" r:id="rId28"/>
    <p:sldId id="321" r:id="rId29"/>
    <p:sldId id="324" r:id="rId30"/>
    <p:sldId id="326" r:id="rId31"/>
    <p:sldId id="325" r:id="rId32"/>
    <p:sldId id="327" r:id="rId33"/>
    <p:sldId id="328" r:id="rId34"/>
    <p:sldId id="329" r:id="rId35"/>
    <p:sldId id="330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0" autoAdjust="0"/>
    <p:restoredTop sz="82093" autoAdjust="0"/>
  </p:normalViewPr>
  <p:slideViewPr>
    <p:cSldViewPr>
      <p:cViewPr varScale="1">
        <p:scale>
          <a:sx n="103" d="100"/>
          <a:sy n="103" d="100"/>
        </p:scale>
        <p:origin x="-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Maintaining height becomes inefficient, but maintaining size still easy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14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if x an</a:t>
            </a:r>
            <a:r>
              <a:rPr lang="en-US" baseline="0" dirty="0" smtClean="0"/>
              <a:t>d y are in the same tree? Do nothing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82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set elements are not contiguous numbers, could have a separate dictionary to map elements (keys) to numbers (values)</a:t>
            </a:r>
          </a:p>
          <a:p>
            <a:endParaRPr lang="en-US" dirty="0" smtClean="0"/>
          </a:p>
          <a:p>
            <a:r>
              <a:rPr lang="en-US" dirty="0" smtClean="0"/>
              <a:t>How to implement find?</a:t>
            </a:r>
          </a:p>
          <a:p>
            <a:r>
              <a:rPr lang="en-US" dirty="0" smtClean="0"/>
              <a:t>How to implement</a:t>
            </a:r>
            <a:r>
              <a:rPr lang="en-US" baseline="0" dirty="0" smtClean="0"/>
              <a:t> union?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39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Okay,</a:t>
            </a:r>
            <a:r>
              <a:rPr lang="en-US" baseline="0" dirty="0" smtClean="0"/>
              <a:t> so let’s find(6), so look at up[6], find 5, look at up[5], look up[7]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60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union by size O(m </a:t>
            </a:r>
            <a:r>
              <a:rPr lang="en-US" dirty="0" err="1" smtClean="0"/>
              <a:t>logn</a:t>
            </a:r>
            <a:r>
              <a:rPr lang="en-US" dirty="0" smtClean="0"/>
              <a:t> +n)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40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does find take O(n) in the worst case?</a:t>
            </a:r>
          </a:p>
          <a:p>
            <a:r>
              <a:rPr lang="en-US" baseline="0" dirty="0" smtClean="0"/>
              <a:t>How to fix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44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yellow represents the number of nodes in the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21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takes twice as much room!  So</a:t>
            </a:r>
            <a:r>
              <a:rPr lang="en-US" baseline="0" dirty="0" smtClean="0"/>
              <a:t> it is more time efficient and less space efficient!  How can we improve on the space efficiency?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15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do n-1 total unions (that affect the tree)</a:t>
            </a:r>
          </a:p>
          <a:p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 smtClean="0"/>
              <a:t>make the trees taller if you are </a:t>
            </a:r>
            <a:r>
              <a:rPr lang="en-US" dirty="0" err="1" smtClean="0"/>
              <a:t>unioning</a:t>
            </a:r>
            <a:r>
              <a:rPr lang="en-US" dirty="0" smtClean="0"/>
              <a:t> two trees</a:t>
            </a:r>
            <a:r>
              <a:rPr lang="en-US" baseline="0" dirty="0" smtClean="0"/>
              <a:t> of the same size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every step you are trying to union trees that are the same </a:t>
            </a:r>
            <a:r>
              <a:rPr lang="en-US" baseline="0" dirty="0" smtClean="0"/>
              <a:t>size</a:t>
            </a:r>
          </a:p>
          <a:p>
            <a:endParaRPr lang="en-US" baseline="0" dirty="0" smtClean="0"/>
          </a:p>
          <a:p>
            <a:r>
              <a:rPr lang="en-US" baseline="0" dirty="0" smtClean="0"/>
              <a:t>Worst case = tallest tree with the fewest number of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35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tags" Target="../tags/tag389.xml"/><Relationship Id="rId12" Type="http://schemas.openxmlformats.org/officeDocument/2006/relationships/tags" Target="../tags/tag390.xml"/><Relationship Id="rId13" Type="http://schemas.openxmlformats.org/officeDocument/2006/relationships/tags" Target="../tags/tag391.xml"/><Relationship Id="rId14" Type="http://schemas.openxmlformats.org/officeDocument/2006/relationships/tags" Target="../tags/tag392.xml"/><Relationship Id="rId15" Type="http://schemas.openxmlformats.org/officeDocument/2006/relationships/tags" Target="../tags/tag393.xml"/><Relationship Id="rId16" Type="http://schemas.openxmlformats.org/officeDocument/2006/relationships/tags" Target="../tags/tag394.xml"/><Relationship Id="rId17" Type="http://schemas.openxmlformats.org/officeDocument/2006/relationships/tags" Target="../tags/tag395.xml"/><Relationship Id="rId18" Type="http://schemas.openxmlformats.org/officeDocument/2006/relationships/tags" Target="../tags/tag396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379.xml"/><Relationship Id="rId2" Type="http://schemas.openxmlformats.org/officeDocument/2006/relationships/tags" Target="../tags/tag380.xml"/><Relationship Id="rId3" Type="http://schemas.openxmlformats.org/officeDocument/2006/relationships/tags" Target="../tags/tag381.xml"/><Relationship Id="rId4" Type="http://schemas.openxmlformats.org/officeDocument/2006/relationships/tags" Target="../tags/tag382.xml"/><Relationship Id="rId5" Type="http://schemas.openxmlformats.org/officeDocument/2006/relationships/tags" Target="../tags/tag383.xml"/><Relationship Id="rId6" Type="http://schemas.openxmlformats.org/officeDocument/2006/relationships/tags" Target="../tags/tag384.xml"/><Relationship Id="rId7" Type="http://schemas.openxmlformats.org/officeDocument/2006/relationships/tags" Target="../tags/tag385.xml"/><Relationship Id="rId8" Type="http://schemas.openxmlformats.org/officeDocument/2006/relationships/tags" Target="../tags/tag386.xml"/><Relationship Id="rId9" Type="http://schemas.openxmlformats.org/officeDocument/2006/relationships/tags" Target="../tags/tag387.xml"/><Relationship Id="rId10" Type="http://schemas.openxmlformats.org/officeDocument/2006/relationships/tags" Target="../tags/tag388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tags" Target="../tags/tag407.xml"/><Relationship Id="rId12" Type="http://schemas.openxmlformats.org/officeDocument/2006/relationships/tags" Target="../tags/tag408.xml"/><Relationship Id="rId13" Type="http://schemas.openxmlformats.org/officeDocument/2006/relationships/tags" Target="../tags/tag409.xml"/><Relationship Id="rId14" Type="http://schemas.openxmlformats.org/officeDocument/2006/relationships/tags" Target="../tags/tag410.xml"/><Relationship Id="rId15" Type="http://schemas.openxmlformats.org/officeDocument/2006/relationships/slideLayout" Target="../slideLayouts/slideLayout2.xml"/><Relationship Id="rId1" Type="http://schemas.openxmlformats.org/officeDocument/2006/relationships/tags" Target="../tags/tag397.xml"/><Relationship Id="rId2" Type="http://schemas.openxmlformats.org/officeDocument/2006/relationships/tags" Target="../tags/tag398.xml"/><Relationship Id="rId3" Type="http://schemas.openxmlformats.org/officeDocument/2006/relationships/tags" Target="../tags/tag399.xml"/><Relationship Id="rId4" Type="http://schemas.openxmlformats.org/officeDocument/2006/relationships/tags" Target="../tags/tag400.xml"/><Relationship Id="rId5" Type="http://schemas.openxmlformats.org/officeDocument/2006/relationships/tags" Target="../tags/tag401.xml"/><Relationship Id="rId6" Type="http://schemas.openxmlformats.org/officeDocument/2006/relationships/tags" Target="../tags/tag402.xml"/><Relationship Id="rId7" Type="http://schemas.openxmlformats.org/officeDocument/2006/relationships/tags" Target="../tags/tag403.xml"/><Relationship Id="rId8" Type="http://schemas.openxmlformats.org/officeDocument/2006/relationships/tags" Target="../tags/tag404.xml"/><Relationship Id="rId9" Type="http://schemas.openxmlformats.org/officeDocument/2006/relationships/tags" Target="../tags/tag405.xml"/><Relationship Id="rId10" Type="http://schemas.openxmlformats.org/officeDocument/2006/relationships/tags" Target="../tags/tag406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421.xml"/><Relationship Id="rId12" Type="http://schemas.openxmlformats.org/officeDocument/2006/relationships/tags" Target="../tags/tag422.xml"/><Relationship Id="rId13" Type="http://schemas.openxmlformats.org/officeDocument/2006/relationships/tags" Target="../tags/tag42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.xml"/><Relationship Id="rId1" Type="http://schemas.openxmlformats.org/officeDocument/2006/relationships/tags" Target="../tags/tag411.xml"/><Relationship Id="rId2" Type="http://schemas.openxmlformats.org/officeDocument/2006/relationships/tags" Target="../tags/tag412.xml"/><Relationship Id="rId3" Type="http://schemas.openxmlformats.org/officeDocument/2006/relationships/tags" Target="../tags/tag413.xml"/><Relationship Id="rId4" Type="http://schemas.openxmlformats.org/officeDocument/2006/relationships/tags" Target="../tags/tag414.xml"/><Relationship Id="rId5" Type="http://schemas.openxmlformats.org/officeDocument/2006/relationships/tags" Target="../tags/tag415.xml"/><Relationship Id="rId6" Type="http://schemas.openxmlformats.org/officeDocument/2006/relationships/tags" Target="../tags/tag416.xml"/><Relationship Id="rId7" Type="http://schemas.openxmlformats.org/officeDocument/2006/relationships/tags" Target="../tags/tag417.xml"/><Relationship Id="rId8" Type="http://schemas.openxmlformats.org/officeDocument/2006/relationships/tags" Target="../tags/tag418.xml"/><Relationship Id="rId9" Type="http://schemas.openxmlformats.org/officeDocument/2006/relationships/tags" Target="../tags/tag419.xml"/><Relationship Id="rId10" Type="http://schemas.openxmlformats.org/officeDocument/2006/relationships/tags" Target="../tags/tag420.xml"/></Relationships>
</file>

<file path=ppt/slides/_rels/slide15.xml.rels><?xml version="1.0" encoding="UTF-8" standalone="yes"?>
<Relationships xmlns="http://schemas.openxmlformats.org/package/2006/relationships"><Relationship Id="rId20" Type="http://schemas.openxmlformats.org/officeDocument/2006/relationships/tags" Target="../tags/tag443.xml"/><Relationship Id="rId21" Type="http://schemas.openxmlformats.org/officeDocument/2006/relationships/tags" Target="../tags/tag444.xml"/><Relationship Id="rId22" Type="http://schemas.openxmlformats.org/officeDocument/2006/relationships/tags" Target="../tags/tag445.xml"/><Relationship Id="rId23" Type="http://schemas.openxmlformats.org/officeDocument/2006/relationships/tags" Target="../tags/tag446.xml"/><Relationship Id="rId24" Type="http://schemas.openxmlformats.org/officeDocument/2006/relationships/tags" Target="../tags/tag447.xml"/><Relationship Id="rId25" Type="http://schemas.openxmlformats.org/officeDocument/2006/relationships/tags" Target="../tags/tag448.xml"/><Relationship Id="rId26" Type="http://schemas.openxmlformats.org/officeDocument/2006/relationships/tags" Target="../tags/tag449.xml"/><Relationship Id="rId27" Type="http://schemas.openxmlformats.org/officeDocument/2006/relationships/tags" Target="../tags/tag450.xml"/><Relationship Id="rId28" Type="http://schemas.openxmlformats.org/officeDocument/2006/relationships/tags" Target="../tags/tag451.xml"/><Relationship Id="rId29" Type="http://schemas.openxmlformats.org/officeDocument/2006/relationships/tags" Target="../tags/tag452.xml"/><Relationship Id="rId1" Type="http://schemas.openxmlformats.org/officeDocument/2006/relationships/tags" Target="../tags/tag424.xml"/><Relationship Id="rId2" Type="http://schemas.openxmlformats.org/officeDocument/2006/relationships/tags" Target="../tags/tag425.xml"/><Relationship Id="rId3" Type="http://schemas.openxmlformats.org/officeDocument/2006/relationships/tags" Target="../tags/tag426.xml"/><Relationship Id="rId4" Type="http://schemas.openxmlformats.org/officeDocument/2006/relationships/tags" Target="../tags/tag427.xml"/><Relationship Id="rId5" Type="http://schemas.openxmlformats.org/officeDocument/2006/relationships/tags" Target="../tags/tag428.xml"/><Relationship Id="rId30" Type="http://schemas.openxmlformats.org/officeDocument/2006/relationships/tags" Target="../tags/tag453.xml"/><Relationship Id="rId31" Type="http://schemas.openxmlformats.org/officeDocument/2006/relationships/tags" Target="../tags/tag454.xml"/><Relationship Id="rId32" Type="http://schemas.openxmlformats.org/officeDocument/2006/relationships/tags" Target="../tags/tag455.xml"/><Relationship Id="rId9" Type="http://schemas.openxmlformats.org/officeDocument/2006/relationships/tags" Target="../tags/tag432.xml"/><Relationship Id="rId6" Type="http://schemas.openxmlformats.org/officeDocument/2006/relationships/tags" Target="../tags/tag429.xml"/><Relationship Id="rId7" Type="http://schemas.openxmlformats.org/officeDocument/2006/relationships/tags" Target="../tags/tag430.xml"/><Relationship Id="rId8" Type="http://schemas.openxmlformats.org/officeDocument/2006/relationships/tags" Target="../tags/tag431.xml"/><Relationship Id="rId33" Type="http://schemas.openxmlformats.org/officeDocument/2006/relationships/tags" Target="../tags/tag456.xml"/><Relationship Id="rId34" Type="http://schemas.openxmlformats.org/officeDocument/2006/relationships/tags" Target="../tags/tag457.xml"/><Relationship Id="rId35" Type="http://schemas.openxmlformats.org/officeDocument/2006/relationships/tags" Target="../tags/tag458.xml"/><Relationship Id="rId36" Type="http://schemas.openxmlformats.org/officeDocument/2006/relationships/tags" Target="../tags/tag459.xml"/><Relationship Id="rId10" Type="http://schemas.openxmlformats.org/officeDocument/2006/relationships/tags" Target="../tags/tag433.xml"/><Relationship Id="rId11" Type="http://schemas.openxmlformats.org/officeDocument/2006/relationships/tags" Target="../tags/tag434.xml"/><Relationship Id="rId12" Type="http://schemas.openxmlformats.org/officeDocument/2006/relationships/tags" Target="../tags/tag435.xml"/><Relationship Id="rId13" Type="http://schemas.openxmlformats.org/officeDocument/2006/relationships/tags" Target="../tags/tag436.xml"/><Relationship Id="rId14" Type="http://schemas.openxmlformats.org/officeDocument/2006/relationships/tags" Target="../tags/tag437.xml"/><Relationship Id="rId15" Type="http://schemas.openxmlformats.org/officeDocument/2006/relationships/tags" Target="../tags/tag438.xml"/><Relationship Id="rId16" Type="http://schemas.openxmlformats.org/officeDocument/2006/relationships/tags" Target="../tags/tag439.xml"/><Relationship Id="rId17" Type="http://schemas.openxmlformats.org/officeDocument/2006/relationships/tags" Target="../tags/tag440.xml"/><Relationship Id="rId18" Type="http://schemas.openxmlformats.org/officeDocument/2006/relationships/tags" Target="../tags/tag441.xml"/><Relationship Id="rId19" Type="http://schemas.openxmlformats.org/officeDocument/2006/relationships/tags" Target="../tags/tag442.xml"/><Relationship Id="rId37" Type="http://schemas.openxmlformats.org/officeDocument/2006/relationships/slideLayout" Target="../slideLayouts/slideLayout2.xml"/><Relationship Id="rId38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468.xml"/><Relationship Id="rId20" Type="http://schemas.openxmlformats.org/officeDocument/2006/relationships/tags" Target="../tags/tag479.xml"/><Relationship Id="rId21" Type="http://schemas.openxmlformats.org/officeDocument/2006/relationships/tags" Target="../tags/tag480.xml"/><Relationship Id="rId22" Type="http://schemas.openxmlformats.org/officeDocument/2006/relationships/tags" Target="../tags/tag481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4.xml"/><Relationship Id="rId10" Type="http://schemas.openxmlformats.org/officeDocument/2006/relationships/tags" Target="../tags/tag469.xml"/><Relationship Id="rId11" Type="http://schemas.openxmlformats.org/officeDocument/2006/relationships/tags" Target="../tags/tag470.xml"/><Relationship Id="rId12" Type="http://schemas.openxmlformats.org/officeDocument/2006/relationships/tags" Target="../tags/tag471.xml"/><Relationship Id="rId13" Type="http://schemas.openxmlformats.org/officeDocument/2006/relationships/tags" Target="../tags/tag472.xml"/><Relationship Id="rId14" Type="http://schemas.openxmlformats.org/officeDocument/2006/relationships/tags" Target="../tags/tag473.xml"/><Relationship Id="rId15" Type="http://schemas.openxmlformats.org/officeDocument/2006/relationships/tags" Target="../tags/tag474.xml"/><Relationship Id="rId16" Type="http://schemas.openxmlformats.org/officeDocument/2006/relationships/tags" Target="../tags/tag475.xml"/><Relationship Id="rId17" Type="http://schemas.openxmlformats.org/officeDocument/2006/relationships/tags" Target="../tags/tag476.xml"/><Relationship Id="rId18" Type="http://schemas.openxmlformats.org/officeDocument/2006/relationships/tags" Target="../tags/tag477.xml"/><Relationship Id="rId19" Type="http://schemas.openxmlformats.org/officeDocument/2006/relationships/tags" Target="../tags/tag478.xml"/><Relationship Id="rId1" Type="http://schemas.openxmlformats.org/officeDocument/2006/relationships/tags" Target="../tags/tag460.xml"/><Relationship Id="rId2" Type="http://schemas.openxmlformats.org/officeDocument/2006/relationships/tags" Target="../tags/tag461.xml"/><Relationship Id="rId3" Type="http://schemas.openxmlformats.org/officeDocument/2006/relationships/tags" Target="../tags/tag462.xml"/><Relationship Id="rId4" Type="http://schemas.openxmlformats.org/officeDocument/2006/relationships/tags" Target="../tags/tag463.xml"/><Relationship Id="rId5" Type="http://schemas.openxmlformats.org/officeDocument/2006/relationships/tags" Target="../tags/tag464.xml"/><Relationship Id="rId6" Type="http://schemas.openxmlformats.org/officeDocument/2006/relationships/tags" Target="../tags/tag465.xml"/><Relationship Id="rId7" Type="http://schemas.openxmlformats.org/officeDocument/2006/relationships/tags" Target="../tags/tag466.xml"/><Relationship Id="rId8" Type="http://schemas.openxmlformats.org/officeDocument/2006/relationships/tags" Target="../tags/tag46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490.xml"/><Relationship Id="rId20" Type="http://schemas.openxmlformats.org/officeDocument/2006/relationships/tags" Target="../tags/tag501.xml"/><Relationship Id="rId21" Type="http://schemas.openxmlformats.org/officeDocument/2006/relationships/tags" Target="../tags/tag502.xml"/><Relationship Id="rId22" Type="http://schemas.openxmlformats.org/officeDocument/2006/relationships/tags" Target="../tags/tag503.xml"/><Relationship Id="rId23" Type="http://schemas.openxmlformats.org/officeDocument/2006/relationships/tags" Target="../tags/tag504.xml"/><Relationship Id="rId24" Type="http://schemas.openxmlformats.org/officeDocument/2006/relationships/tags" Target="../tags/tag505.xml"/><Relationship Id="rId25" Type="http://schemas.openxmlformats.org/officeDocument/2006/relationships/tags" Target="../tags/tag506.xml"/><Relationship Id="rId26" Type="http://schemas.openxmlformats.org/officeDocument/2006/relationships/tags" Target="../tags/tag507.xml"/><Relationship Id="rId27" Type="http://schemas.openxmlformats.org/officeDocument/2006/relationships/tags" Target="../tags/tag508.xml"/><Relationship Id="rId28" Type="http://schemas.openxmlformats.org/officeDocument/2006/relationships/tags" Target="../tags/tag509.xml"/><Relationship Id="rId29" Type="http://schemas.openxmlformats.org/officeDocument/2006/relationships/tags" Target="../tags/tag510.xml"/><Relationship Id="rId30" Type="http://schemas.openxmlformats.org/officeDocument/2006/relationships/tags" Target="../tags/tag511.xml"/><Relationship Id="rId31" Type="http://schemas.openxmlformats.org/officeDocument/2006/relationships/slideLayout" Target="../slideLayouts/slideLayout2.xml"/><Relationship Id="rId32" Type="http://schemas.openxmlformats.org/officeDocument/2006/relationships/notesSlide" Target="../notesSlides/notesSlide6.xml"/><Relationship Id="rId10" Type="http://schemas.openxmlformats.org/officeDocument/2006/relationships/tags" Target="../tags/tag491.xml"/><Relationship Id="rId11" Type="http://schemas.openxmlformats.org/officeDocument/2006/relationships/tags" Target="../tags/tag492.xml"/><Relationship Id="rId12" Type="http://schemas.openxmlformats.org/officeDocument/2006/relationships/tags" Target="../tags/tag493.xml"/><Relationship Id="rId13" Type="http://schemas.openxmlformats.org/officeDocument/2006/relationships/tags" Target="../tags/tag494.xml"/><Relationship Id="rId14" Type="http://schemas.openxmlformats.org/officeDocument/2006/relationships/tags" Target="../tags/tag495.xml"/><Relationship Id="rId15" Type="http://schemas.openxmlformats.org/officeDocument/2006/relationships/tags" Target="../tags/tag496.xml"/><Relationship Id="rId16" Type="http://schemas.openxmlformats.org/officeDocument/2006/relationships/tags" Target="../tags/tag497.xml"/><Relationship Id="rId17" Type="http://schemas.openxmlformats.org/officeDocument/2006/relationships/tags" Target="../tags/tag498.xml"/><Relationship Id="rId18" Type="http://schemas.openxmlformats.org/officeDocument/2006/relationships/tags" Target="../tags/tag499.xml"/><Relationship Id="rId19" Type="http://schemas.openxmlformats.org/officeDocument/2006/relationships/tags" Target="../tags/tag500.xml"/><Relationship Id="rId1" Type="http://schemas.openxmlformats.org/officeDocument/2006/relationships/tags" Target="../tags/tag482.xml"/><Relationship Id="rId2" Type="http://schemas.openxmlformats.org/officeDocument/2006/relationships/tags" Target="../tags/tag483.xml"/><Relationship Id="rId3" Type="http://schemas.openxmlformats.org/officeDocument/2006/relationships/tags" Target="../tags/tag484.xml"/><Relationship Id="rId4" Type="http://schemas.openxmlformats.org/officeDocument/2006/relationships/tags" Target="../tags/tag485.xml"/><Relationship Id="rId5" Type="http://schemas.openxmlformats.org/officeDocument/2006/relationships/tags" Target="../tags/tag486.xml"/><Relationship Id="rId6" Type="http://schemas.openxmlformats.org/officeDocument/2006/relationships/tags" Target="../tags/tag487.xml"/><Relationship Id="rId7" Type="http://schemas.openxmlformats.org/officeDocument/2006/relationships/tags" Target="../tags/tag488.xml"/><Relationship Id="rId8" Type="http://schemas.openxmlformats.org/officeDocument/2006/relationships/tags" Target="../tags/tag489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tags" Target="../tags/tag522.xml"/><Relationship Id="rId12" Type="http://schemas.openxmlformats.org/officeDocument/2006/relationships/tags" Target="../tags/tag523.xml"/><Relationship Id="rId13" Type="http://schemas.openxmlformats.org/officeDocument/2006/relationships/tags" Target="../tags/tag524.xml"/><Relationship Id="rId14" Type="http://schemas.openxmlformats.org/officeDocument/2006/relationships/tags" Target="../tags/tag525.xml"/><Relationship Id="rId15" Type="http://schemas.openxmlformats.org/officeDocument/2006/relationships/tags" Target="../tags/tag526.xml"/><Relationship Id="rId16" Type="http://schemas.openxmlformats.org/officeDocument/2006/relationships/slideLayout" Target="../slideLayouts/slideLayout2.xml"/><Relationship Id="rId17" Type="http://schemas.openxmlformats.org/officeDocument/2006/relationships/notesSlide" Target="../notesSlides/notesSlide7.xml"/><Relationship Id="rId1" Type="http://schemas.openxmlformats.org/officeDocument/2006/relationships/tags" Target="../tags/tag512.xml"/><Relationship Id="rId2" Type="http://schemas.openxmlformats.org/officeDocument/2006/relationships/tags" Target="../tags/tag513.xml"/><Relationship Id="rId3" Type="http://schemas.openxmlformats.org/officeDocument/2006/relationships/tags" Target="../tags/tag514.xml"/><Relationship Id="rId4" Type="http://schemas.openxmlformats.org/officeDocument/2006/relationships/tags" Target="../tags/tag515.xml"/><Relationship Id="rId5" Type="http://schemas.openxmlformats.org/officeDocument/2006/relationships/tags" Target="../tags/tag516.xml"/><Relationship Id="rId6" Type="http://schemas.openxmlformats.org/officeDocument/2006/relationships/tags" Target="../tags/tag517.xml"/><Relationship Id="rId7" Type="http://schemas.openxmlformats.org/officeDocument/2006/relationships/tags" Target="../tags/tag518.xml"/><Relationship Id="rId8" Type="http://schemas.openxmlformats.org/officeDocument/2006/relationships/tags" Target="../tags/tag519.xml"/><Relationship Id="rId9" Type="http://schemas.openxmlformats.org/officeDocument/2006/relationships/tags" Target="../tags/tag520.xml"/><Relationship Id="rId10" Type="http://schemas.openxmlformats.org/officeDocument/2006/relationships/tags" Target="../tags/tag5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tags" Target="../tags/tag537.xml"/><Relationship Id="rId12" Type="http://schemas.openxmlformats.org/officeDocument/2006/relationships/tags" Target="../tags/tag538.xml"/><Relationship Id="rId13" Type="http://schemas.openxmlformats.org/officeDocument/2006/relationships/tags" Target="../tags/tag539.xml"/><Relationship Id="rId14" Type="http://schemas.openxmlformats.org/officeDocument/2006/relationships/tags" Target="../tags/tag540.xml"/><Relationship Id="rId15" Type="http://schemas.openxmlformats.org/officeDocument/2006/relationships/tags" Target="../tags/tag541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527.xml"/><Relationship Id="rId2" Type="http://schemas.openxmlformats.org/officeDocument/2006/relationships/tags" Target="../tags/tag528.xml"/><Relationship Id="rId3" Type="http://schemas.openxmlformats.org/officeDocument/2006/relationships/tags" Target="../tags/tag529.xml"/><Relationship Id="rId4" Type="http://schemas.openxmlformats.org/officeDocument/2006/relationships/tags" Target="../tags/tag530.xml"/><Relationship Id="rId5" Type="http://schemas.openxmlformats.org/officeDocument/2006/relationships/tags" Target="../tags/tag531.xml"/><Relationship Id="rId6" Type="http://schemas.openxmlformats.org/officeDocument/2006/relationships/tags" Target="../tags/tag532.xml"/><Relationship Id="rId7" Type="http://schemas.openxmlformats.org/officeDocument/2006/relationships/tags" Target="../tags/tag533.xml"/><Relationship Id="rId8" Type="http://schemas.openxmlformats.org/officeDocument/2006/relationships/tags" Target="../tags/tag534.xml"/><Relationship Id="rId9" Type="http://schemas.openxmlformats.org/officeDocument/2006/relationships/tags" Target="../tags/tag535.xml"/><Relationship Id="rId10" Type="http://schemas.openxmlformats.org/officeDocument/2006/relationships/tags" Target="../tags/tag536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554.xml"/><Relationship Id="rId14" Type="http://schemas.openxmlformats.org/officeDocument/2006/relationships/tags" Target="../tags/tag555.xml"/><Relationship Id="rId15" Type="http://schemas.openxmlformats.org/officeDocument/2006/relationships/tags" Target="../tags/tag556.xml"/><Relationship Id="rId16" Type="http://schemas.openxmlformats.org/officeDocument/2006/relationships/tags" Target="../tags/tag557.xml"/><Relationship Id="rId17" Type="http://schemas.openxmlformats.org/officeDocument/2006/relationships/tags" Target="../tags/tag558.xml"/><Relationship Id="rId18" Type="http://schemas.openxmlformats.org/officeDocument/2006/relationships/tags" Target="../tags/tag559.xml"/><Relationship Id="rId19" Type="http://schemas.openxmlformats.org/officeDocument/2006/relationships/tags" Target="../tags/tag560.xml"/><Relationship Id="rId63" Type="http://schemas.openxmlformats.org/officeDocument/2006/relationships/slideLayout" Target="../slideLayouts/slideLayout2.xml"/><Relationship Id="rId64" Type="http://schemas.openxmlformats.org/officeDocument/2006/relationships/notesSlide" Target="../notesSlides/notesSlide8.xml"/><Relationship Id="rId50" Type="http://schemas.openxmlformats.org/officeDocument/2006/relationships/tags" Target="../tags/tag591.xml"/><Relationship Id="rId51" Type="http://schemas.openxmlformats.org/officeDocument/2006/relationships/tags" Target="../tags/tag592.xml"/><Relationship Id="rId52" Type="http://schemas.openxmlformats.org/officeDocument/2006/relationships/tags" Target="../tags/tag593.xml"/><Relationship Id="rId53" Type="http://schemas.openxmlformats.org/officeDocument/2006/relationships/tags" Target="../tags/tag594.xml"/><Relationship Id="rId54" Type="http://schemas.openxmlformats.org/officeDocument/2006/relationships/tags" Target="../tags/tag595.xml"/><Relationship Id="rId55" Type="http://schemas.openxmlformats.org/officeDocument/2006/relationships/tags" Target="../tags/tag596.xml"/><Relationship Id="rId56" Type="http://schemas.openxmlformats.org/officeDocument/2006/relationships/tags" Target="../tags/tag597.xml"/><Relationship Id="rId57" Type="http://schemas.openxmlformats.org/officeDocument/2006/relationships/tags" Target="../tags/tag598.xml"/><Relationship Id="rId58" Type="http://schemas.openxmlformats.org/officeDocument/2006/relationships/tags" Target="../tags/tag599.xml"/><Relationship Id="rId59" Type="http://schemas.openxmlformats.org/officeDocument/2006/relationships/tags" Target="../tags/tag600.xml"/><Relationship Id="rId40" Type="http://schemas.openxmlformats.org/officeDocument/2006/relationships/tags" Target="../tags/tag581.xml"/><Relationship Id="rId41" Type="http://schemas.openxmlformats.org/officeDocument/2006/relationships/tags" Target="../tags/tag582.xml"/><Relationship Id="rId42" Type="http://schemas.openxmlformats.org/officeDocument/2006/relationships/tags" Target="../tags/tag583.xml"/><Relationship Id="rId43" Type="http://schemas.openxmlformats.org/officeDocument/2006/relationships/tags" Target="../tags/tag584.xml"/><Relationship Id="rId44" Type="http://schemas.openxmlformats.org/officeDocument/2006/relationships/tags" Target="../tags/tag585.xml"/><Relationship Id="rId45" Type="http://schemas.openxmlformats.org/officeDocument/2006/relationships/tags" Target="../tags/tag586.xml"/><Relationship Id="rId46" Type="http://schemas.openxmlformats.org/officeDocument/2006/relationships/tags" Target="../tags/tag587.xml"/><Relationship Id="rId47" Type="http://schemas.openxmlformats.org/officeDocument/2006/relationships/tags" Target="../tags/tag588.xml"/><Relationship Id="rId48" Type="http://schemas.openxmlformats.org/officeDocument/2006/relationships/tags" Target="../tags/tag589.xml"/><Relationship Id="rId49" Type="http://schemas.openxmlformats.org/officeDocument/2006/relationships/tags" Target="../tags/tag590.xml"/><Relationship Id="rId1" Type="http://schemas.openxmlformats.org/officeDocument/2006/relationships/tags" Target="../tags/tag542.xml"/><Relationship Id="rId2" Type="http://schemas.openxmlformats.org/officeDocument/2006/relationships/tags" Target="../tags/tag543.xml"/><Relationship Id="rId3" Type="http://schemas.openxmlformats.org/officeDocument/2006/relationships/tags" Target="../tags/tag544.xml"/><Relationship Id="rId4" Type="http://schemas.openxmlformats.org/officeDocument/2006/relationships/tags" Target="../tags/tag545.xml"/><Relationship Id="rId5" Type="http://schemas.openxmlformats.org/officeDocument/2006/relationships/tags" Target="../tags/tag546.xml"/><Relationship Id="rId6" Type="http://schemas.openxmlformats.org/officeDocument/2006/relationships/tags" Target="../tags/tag547.xml"/><Relationship Id="rId7" Type="http://schemas.openxmlformats.org/officeDocument/2006/relationships/tags" Target="../tags/tag548.xml"/><Relationship Id="rId8" Type="http://schemas.openxmlformats.org/officeDocument/2006/relationships/tags" Target="../tags/tag549.xml"/><Relationship Id="rId9" Type="http://schemas.openxmlformats.org/officeDocument/2006/relationships/tags" Target="../tags/tag550.xml"/><Relationship Id="rId30" Type="http://schemas.openxmlformats.org/officeDocument/2006/relationships/tags" Target="../tags/tag571.xml"/><Relationship Id="rId31" Type="http://schemas.openxmlformats.org/officeDocument/2006/relationships/tags" Target="../tags/tag572.xml"/><Relationship Id="rId32" Type="http://schemas.openxmlformats.org/officeDocument/2006/relationships/tags" Target="../tags/tag573.xml"/><Relationship Id="rId33" Type="http://schemas.openxmlformats.org/officeDocument/2006/relationships/tags" Target="../tags/tag574.xml"/><Relationship Id="rId34" Type="http://schemas.openxmlformats.org/officeDocument/2006/relationships/tags" Target="../tags/tag575.xml"/><Relationship Id="rId35" Type="http://schemas.openxmlformats.org/officeDocument/2006/relationships/tags" Target="../tags/tag576.xml"/><Relationship Id="rId36" Type="http://schemas.openxmlformats.org/officeDocument/2006/relationships/tags" Target="../tags/tag577.xml"/><Relationship Id="rId37" Type="http://schemas.openxmlformats.org/officeDocument/2006/relationships/tags" Target="../tags/tag578.xml"/><Relationship Id="rId38" Type="http://schemas.openxmlformats.org/officeDocument/2006/relationships/tags" Target="../tags/tag579.xml"/><Relationship Id="rId39" Type="http://schemas.openxmlformats.org/officeDocument/2006/relationships/tags" Target="../tags/tag580.xml"/><Relationship Id="rId20" Type="http://schemas.openxmlformats.org/officeDocument/2006/relationships/tags" Target="../tags/tag561.xml"/><Relationship Id="rId21" Type="http://schemas.openxmlformats.org/officeDocument/2006/relationships/tags" Target="../tags/tag562.xml"/><Relationship Id="rId22" Type="http://schemas.openxmlformats.org/officeDocument/2006/relationships/tags" Target="../tags/tag563.xml"/><Relationship Id="rId23" Type="http://schemas.openxmlformats.org/officeDocument/2006/relationships/tags" Target="../tags/tag564.xml"/><Relationship Id="rId24" Type="http://schemas.openxmlformats.org/officeDocument/2006/relationships/tags" Target="../tags/tag565.xml"/><Relationship Id="rId25" Type="http://schemas.openxmlformats.org/officeDocument/2006/relationships/tags" Target="../tags/tag566.xml"/><Relationship Id="rId26" Type="http://schemas.openxmlformats.org/officeDocument/2006/relationships/tags" Target="../tags/tag567.xml"/><Relationship Id="rId27" Type="http://schemas.openxmlformats.org/officeDocument/2006/relationships/tags" Target="../tags/tag568.xml"/><Relationship Id="rId28" Type="http://schemas.openxmlformats.org/officeDocument/2006/relationships/tags" Target="../tags/tag569.xml"/><Relationship Id="rId29" Type="http://schemas.openxmlformats.org/officeDocument/2006/relationships/tags" Target="../tags/tag570.xml"/><Relationship Id="rId60" Type="http://schemas.openxmlformats.org/officeDocument/2006/relationships/tags" Target="../tags/tag601.xml"/><Relationship Id="rId61" Type="http://schemas.openxmlformats.org/officeDocument/2006/relationships/tags" Target="../tags/tag602.xml"/><Relationship Id="rId62" Type="http://schemas.openxmlformats.org/officeDocument/2006/relationships/tags" Target="../tags/tag603.xml"/><Relationship Id="rId10" Type="http://schemas.openxmlformats.org/officeDocument/2006/relationships/tags" Target="../tags/tag551.xml"/><Relationship Id="rId11" Type="http://schemas.openxmlformats.org/officeDocument/2006/relationships/tags" Target="../tags/tag552.xml"/><Relationship Id="rId12" Type="http://schemas.openxmlformats.org/officeDocument/2006/relationships/tags" Target="../tags/tag553.xml"/></Relationships>
</file>

<file path=ppt/slides/_rels/slide22.xml.rels><?xml version="1.0" encoding="UTF-8" standalone="yes"?>
<Relationships xmlns="http://schemas.openxmlformats.org/package/2006/relationships"><Relationship Id="rId46" Type="http://schemas.openxmlformats.org/officeDocument/2006/relationships/tags" Target="../tags/tag649.xml"/><Relationship Id="rId47" Type="http://schemas.openxmlformats.org/officeDocument/2006/relationships/slideLayout" Target="../slideLayouts/slideLayout2.xml"/><Relationship Id="rId20" Type="http://schemas.openxmlformats.org/officeDocument/2006/relationships/tags" Target="../tags/tag623.xml"/><Relationship Id="rId21" Type="http://schemas.openxmlformats.org/officeDocument/2006/relationships/tags" Target="../tags/tag624.xml"/><Relationship Id="rId22" Type="http://schemas.openxmlformats.org/officeDocument/2006/relationships/tags" Target="../tags/tag625.xml"/><Relationship Id="rId23" Type="http://schemas.openxmlformats.org/officeDocument/2006/relationships/tags" Target="../tags/tag626.xml"/><Relationship Id="rId24" Type="http://schemas.openxmlformats.org/officeDocument/2006/relationships/tags" Target="../tags/tag627.xml"/><Relationship Id="rId25" Type="http://schemas.openxmlformats.org/officeDocument/2006/relationships/tags" Target="../tags/tag628.xml"/><Relationship Id="rId26" Type="http://schemas.openxmlformats.org/officeDocument/2006/relationships/tags" Target="../tags/tag629.xml"/><Relationship Id="rId27" Type="http://schemas.openxmlformats.org/officeDocument/2006/relationships/tags" Target="../tags/tag630.xml"/><Relationship Id="rId28" Type="http://schemas.openxmlformats.org/officeDocument/2006/relationships/tags" Target="../tags/tag631.xml"/><Relationship Id="rId29" Type="http://schemas.openxmlformats.org/officeDocument/2006/relationships/tags" Target="../tags/tag632.xml"/><Relationship Id="rId1" Type="http://schemas.openxmlformats.org/officeDocument/2006/relationships/tags" Target="../tags/tag604.xml"/><Relationship Id="rId2" Type="http://schemas.openxmlformats.org/officeDocument/2006/relationships/tags" Target="../tags/tag605.xml"/><Relationship Id="rId3" Type="http://schemas.openxmlformats.org/officeDocument/2006/relationships/tags" Target="../tags/tag606.xml"/><Relationship Id="rId4" Type="http://schemas.openxmlformats.org/officeDocument/2006/relationships/tags" Target="../tags/tag607.xml"/><Relationship Id="rId5" Type="http://schemas.openxmlformats.org/officeDocument/2006/relationships/tags" Target="../tags/tag608.xml"/><Relationship Id="rId30" Type="http://schemas.openxmlformats.org/officeDocument/2006/relationships/tags" Target="../tags/tag633.xml"/><Relationship Id="rId31" Type="http://schemas.openxmlformats.org/officeDocument/2006/relationships/tags" Target="../tags/tag634.xml"/><Relationship Id="rId32" Type="http://schemas.openxmlformats.org/officeDocument/2006/relationships/tags" Target="../tags/tag635.xml"/><Relationship Id="rId9" Type="http://schemas.openxmlformats.org/officeDocument/2006/relationships/tags" Target="../tags/tag612.xml"/><Relationship Id="rId6" Type="http://schemas.openxmlformats.org/officeDocument/2006/relationships/tags" Target="../tags/tag609.xml"/><Relationship Id="rId7" Type="http://schemas.openxmlformats.org/officeDocument/2006/relationships/tags" Target="../tags/tag610.xml"/><Relationship Id="rId8" Type="http://schemas.openxmlformats.org/officeDocument/2006/relationships/tags" Target="../tags/tag611.xml"/><Relationship Id="rId33" Type="http://schemas.openxmlformats.org/officeDocument/2006/relationships/tags" Target="../tags/tag636.xml"/><Relationship Id="rId34" Type="http://schemas.openxmlformats.org/officeDocument/2006/relationships/tags" Target="../tags/tag637.xml"/><Relationship Id="rId35" Type="http://schemas.openxmlformats.org/officeDocument/2006/relationships/tags" Target="../tags/tag638.xml"/><Relationship Id="rId36" Type="http://schemas.openxmlformats.org/officeDocument/2006/relationships/tags" Target="../tags/tag639.xml"/><Relationship Id="rId10" Type="http://schemas.openxmlformats.org/officeDocument/2006/relationships/tags" Target="../tags/tag613.xml"/><Relationship Id="rId11" Type="http://schemas.openxmlformats.org/officeDocument/2006/relationships/tags" Target="../tags/tag614.xml"/><Relationship Id="rId12" Type="http://schemas.openxmlformats.org/officeDocument/2006/relationships/tags" Target="../tags/tag615.xml"/><Relationship Id="rId13" Type="http://schemas.openxmlformats.org/officeDocument/2006/relationships/tags" Target="../tags/tag616.xml"/><Relationship Id="rId14" Type="http://schemas.openxmlformats.org/officeDocument/2006/relationships/tags" Target="../tags/tag617.xml"/><Relationship Id="rId15" Type="http://schemas.openxmlformats.org/officeDocument/2006/relationships/tags" Target="../tags/tag618.xml"/><Relationship Id="rId16" Type="http://schemas.openxmlformats.org/officeDocument/2006/relationships/tags" Target="../tags/tag619.xml"/><Relationship Id="rId17" Type="http://schemas.openxmlformats.org/officeDocument/2006/relationships/tags" Target="../tags/tag620.xml"/><Relationship Id="rId18" Type="http://schemas.openxmlformats.org/officeDocument/2006/relationships/tags" Target="../tags/tag621.xml"/><Relationship Id="rId19" Type="http://schemas.openxmlformats.org/officeDocument/2006/relationships/tags" Target="../tags/tag622.xml"/><Relationship Id="rId37" Type="http://schemas.openxmlformats.org/officeDocument/2006/relationships/tags" Target="../tags/tag640.xml"/><Relationship Id="rId38" Type="http://schemas.openxmlformats.org/officeDocument/2006/relationships/tags" Target="../tags/tag641.xml"/><Relationship Id="rId39" Type="http://schemas.openxmlformats.org/officeDocument/2006/relationships/tags" Target="../tags/tag642.xml"/><Relationship Id="rId40" Type="http://schemas.openxmlformats.org/officeDocument/2006/relationships/tags" Target="../tags/tag643.xml"/><Relationship Id="rId41" Type="http://schemas.openxmlformats.org/officeDocument/2006/relationships/tags" Target="../tags/tag644.xml"/><Relationship Id="rId42" Type="http://schemas.openxmlformats.org/officeDocument/2006/relationships/tags" Target="../tags/tag645.xml"/><Relationship Id="rId43" Type="http://schemas.openxmlformats.org/officeDocument/2006/relationships/tags" Target="../tags/tag646.xml"/><Relationship Id="rId44" Type="http://schemas.openxmlformats.org/officeDocument/2006/relationships/tags" Target="../tags/tag647.xml"/><Relationship Id="rId45" Type="http://schemas.openxmlformats.org/officeDocument/2006/relationships/tags" Target="../tags/tag648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658.xml"/><Relationship Id="rId20" Type="http://schemas.openxmlformats.org/officeDocument/2006/relationships/tags" Target="../tags/tag669.xml"/><Relationship Id="rId21" Type="http://schemas.openxmlformats.org/officeDocument/2006/relationships/tags" Target="../tags/tag670.xml"/><Relationship Id="rId22" Type="http://schemas.openxmlformats.org/officeDocument/2006/relationships/tags" Target="../tags/tag671.xml"/><Relationship Id="rId23" Type="http://schemas.openxmlformats.org/officeDocument/2006/relationships/tags" Target="../tags/tag672.xml"/><Relationship Id="rId24" Type="http://schemas.openxmlformats.org/officeDocument/2006/relationships/tags" Target="../tags/tag673.xml"/><Relationship Id="rId25" Type="http://schemas.openxmlformats.org/officeDocument/2006/relationships/tags" Target="../tags/tag674.xml"/><Relationship Id="rId26" Type="http://schemas.openxmlformats.org/officeDocument/2006/relationships/tags" Target="../tags/tag675.xml"/><Relationship Id="rId27" Type="http://schemas.openxmlformats.org/officeDocument/2006/relationships/tags" Target="../tags/tag676.xml"/><Relationship Id="rId28" Type="http://schemas.openxmlformats.org/officeDocument/2006/relationships/tags" Target="../tags/tag677.xml"/><Relationship Id="rId29" Type="http://schemas.openxmlformats.org/officeDocument/2006/relationships/tags" Target="../tags/tag678.xml"/><Relationship Id="rId30" Type="http://schemas.openxmlformats.org/officeDocument/2006/relationships/tags" Target="../tags/tag679.xml"/><Relationship Id="rId31" Type="http://schemas.openxmlformats.org/officeDocument/2006/relationships/slideLayout" Target="../slideLayouts/slideLayout2.xml"/><Relationship Id="rId10" Type="http://schemas.openxmlformats.org/officeDocument/2006/relationships/tags" Target="../tags/tag659.xml"/><Relationship Id="rId11" Type="http://schemas.openxmlformats.org/officeDocument/2006/relationships/tags" Target="../tags/tag660.xml"/><Relationship Id="rId12" Type="http://schemas.openxmlformats.org/officeDocument/2006/relationships/tags" Target="../tags/tag661.xml"/><Relationship Id="rId13" Type="http://schemas.openxmlformats.org/officeDocument/2006/relationships/tags" Target="../tags/tag662.xml"/><Relationship Id="rId14" Type="http://schemas.openxmlformats.org/officeDocument/2006/relationships/tags" Target="../tags/tag663.xml"/><Relationship Id="rId15" Type="http://schemas.openxmlformats.org/officeDocument/2006/relationships/tags" Target="../tags/tag664.xml"/><Relationship Id="rId16" Type="http://schemas.openxmlformats.org/officeDocument/2006/relationships/tags" Target="../tags/tag665.xml"/><Relationship Id="rId17" Type="http://schemas.openxmlformats.org/officeDocument/2006/relationships/tags" Target="../tags/tag666.xml"/><Relationship Id="rId18" Type="http://schemas.openxmlformats.org/officeDocument/2006/relationships/tags" Target="../tags/tag667.xml"/><Relationship Id="rId19" Type="http://schemas.openxmlformats.org/officeDocument/2006/relationships/tags" Target="../tags/tag668.xml"/><Relationship Id="rId1" Type="http://schemas.openxmlformats.org/officeDocument/2006/relationships/tags" Target="../tags/tag650.xml"/><Relationship Id="rId2" Type="http://schemas.openxmlformats.org/officeDocument/2006/relationships/tags" Target="../tags/tag651.xml"/><Relationship Id="rId3" Type="http://schemas.openxmlformats.org/officeDocument/2006/relationships/tags" Target="../tags/tag652.xml"/><Relationship Id="rId4" Type="http://schemas.openxmlformats.org/officeDocument/2006/relationships/tags" Target="../tags/tag653.xml"/><Relationship Id="rId5" Type="http://schemas.openxmlformats.org/officeDocument/2006/relationships/tags" Target="../tags/tag654.xml"/><Relationship Id="rId6" Type="http://schemas.openxmlformats.org/officeDocument/2006/relationships/tags" Target="../tags/tag655.xml"/><Relationship Id="rId7" Type="http://schemas.openxmlformats.org/officeDocument/2006/relationships/tags" Target="../tags/tag656.xml"/><Relationship Id="rId8" Type="http://schemas.openxmlformats.org/officeDocument/2006/relationships/tags" Target="../tags/tag65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682.xml"/><Relationship Id="rId4" Type="http://schemas.openxmlformats.org/officeDocument/2006/relationships/tags" Target="../tags/tag683.xml"/><Relationship Id="rId5" Type="http://schemas.openxmlformats.org/officeDocument/2006/relationships/tags" Target="../tags/tag684.xml"/><Relationship Id="rId6" Type="http://schemas.openxmlformats.org/officeDocument/2006/relationships/tags" Target="../tags/tag685.xml"/><Relationship Id="rId7" Type="http://schemas.openxmlformats.org/officeDocument/2006/relationships/tags" Target="../tags/tag686.xml"/><Relationship Id="rId8" Type="http://schemas.openxmlformats.org/officeDocument/2006/relationships/tags" Target="../tags/tag687.xml"/><Relationship Id="rId9" Type="http://schemas.openxmlformats.org/officeDocument/2006/relationships/tags" Target="../tags/tag688.xml"/><Relationship Id="rId10" Type="http://schemas.openxmlformats.org/officeDocument/2006/relationships/tags" Target="../tags/tag689.xml"/><Relationship Id="rId11" Type="http://schemas.openxmlformats.org/officeDocument/2006/relationships/slideLayout" Target="../slideLayouts/slideLayout2.xml"/><Relationship Id="rId1" Type="http://schemas.openxmlformats.org/officeDocument/2006/relationships/tags" Target="../tags/tag680.xml"/><Relationship Id="rId2" Type="http://schemas.openxmlformats.org/officeDocument/2006/relationships/tags" Target="../tags/tag68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692.xml"/><Relationship Id="rId4" Type="http://schemas.openxmlformats.org/officeDocument/2006/relationships/tags" Target="../tags/tag693.xml"/><Relationship Id="rId5" Type="http://schemas.openxmlformats.org/officeDocument/2006/relationships/tags" Target="../tags/tag694.xml"/><Relationship Id="rId6" Type="http://schemas.openxmlformats.org/officeDocument/2006/relationships/tags" Target="../tags/tag695.xml"/><Relationship Id="rId7" Type="http://schemas.openxmlformats.org/officeDocument/2006/relationships/tags" Target="../tags/tag696.xml"/><Relationship Id="rId8" Type="http://schemas.openxmlformats.org/officeDocument/2006/relationships/tags" Target="../tags/tag697.xml"/><Relationship Id="rId9" Type="http://schemas.openxmlformats.org/officeDocument/2006/relationships/tags" Target="../tags/tag698.xml"/><Relationship Id="rId10" Type="http://schemas.openxmlformats.org/officeDocument/2006/relationships/tags" Target="../tags/tag699.xml"/><Relationship Id="rId11" Type="http://schemas.openxmlformats.org/officeDocument/2006/relationships/slideLayout" Target="../slideLayouts/slideLayout2.xml"/><Relationship Id="rId1" Type="http://schemas.openxmlformats.org/officeDocument/2006/relationships/tags" Target="../tags/tag690.xml"/><Relationship Id="rId2" Type="http://schemas.openxmlformats.org/officeDocument/2006/relationships/tags" Target="../tags/tag691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712.xml"/><Relationship Id="rId14" Type="http://schemas.openxmlformats.org/officeDocument/2006/relationships/tags" Target="../tags/tag713.xml"/><Relationship Id="rId15" Type="http://schemas.openxmlformats.org/officeDocument/2006/relationships/tags" Target="../tags/tag714.xml"/><Relationship Id="rId16" Type="http://schemas.openxmlformats.org/officeDocument/2006/relationships/tags" Target="../tags/tag715.xml"/><Relationship Id="rId17" Type="http://schemas.openxmlformats.org/officeDocument/2006/relationships/tags" Target="../tags/tag716.xml"/><Relationship Id="rId18" Type="http://schemas.openxmlformats.org/officeDocument/2006/relationships/tags" Target="../tags/tag717.xml"/><Relationship Id="rId19" Type="http://schemas.openxmlformats.org/officeDocument/2006/relationships/tags" Target="../tags/tag718.xml"/><Relationship Id="rId63" Type="http://schemas.openxmlformats.org/officeDocument/2006/relationships/tags" Target="../tags/tag762.xml"/><Relationship Id="rId64" Type="http://schemas.openxmlformats.org/officeDocument/2006/relationships/tags" Target="../tags/tag763.xml"/><Relationship Id="rId65" Type="http://schemas.openxmlformats.org/officeDocument/2006/relationships/tags" Target="../tags/tag764.xml"/><Relationship Id="rId66" Type="http://schemas.openxmlformats.org/officeDocument/2006/relationships/tags" Target="../tags/tag765.xml"/><Relationship Id="rId67" Type="http://schemas.openxmlformats.org/officeDocument/2006/relationships/tags" Target="../tags/tag766.xml"/><Relationship Id="rId68" Type="http://schemas.openxmlformats.org/officeDocument/2006/relationships/tags" Target="../tags/tag767.xml"/><Relationship Id="rId69" Type="http://schemas.openxmlformats.org/officeDocument/2006/relationships/tags" Target="../tags/tag768.xml"/><Relationship Id="rId50" Type="http://schemas.openxmlformats.org/officeDocument/2006/relationships/tags" Target="../tags/tag749.xml"/><Relationship Id="rId51" Type="http://schemas.openxmlformats.org/officeDocument/2006/relationships/tags" Target="../tags/tag750.xml"/><Relationship Id="rId52" Type="http://schemas.openxmlformats.org/officeDocument/2006/relationships/tags" Target="../tags/tag751.xml"/><Relationship Id="rId53" Type="http://schemas.openxmlformats.org/officeDocument/2006/relationships/tags" Target="../tags/tag752.xml"/><Relationship Id="rId54" Type="http://schemas.openxmlformats.org/officeDocument/2006/relationships/tags" Target="../tags/tag753.xml"/><Relationship Id="rId55" Type="http://schemas.openxmlformats.org/officeDocument/2006/relationships/tags" Target="../tags/tag754.xml"/><Relationship Id="rId56" Type="http://schemas.openxmlformats.org/officeDocument/2006/relationships/tags" Target="../tags/tag755.xml"/><Relationship Id="rId57" Type="http://schemas.openxmlformats.org/officeDocument/2006/relationships/tags" Target="../tags/tag756.xml"/><Relationship Id="rId58" Type="http://schemas.openxmlformats.org/officeDocument/2006/relationships/tags" Target="../tags/tag757.xml"/><Relationship Id="rId59" Type="http://schemas.openxmlformats.org/officeDocument/2006/relationships/tags" Target="../tags/tag758.xml"/><Relationship Id="rId40" Type="http://schemas.openxmlformats.org/officeDocument/2006/relationships/tags" Target="../tags/tag739.xml"/><Relationship Id="rId41" Type="http://schemas.openxmlformats.org/officeDocument/2006/relationships/tags" Target="../tags/tag740.xml"/><Relationship Id="rId42" Type="http://schemas.openxmlformats.org/officeDocument/2006/relationships/tags" Target="../tags/tag741.xml"/><Relationship Id="rId43" Type="http://schemas.openxmlformats.org/officeDocument/2006/relationships/tags" Target="../tags/tag742.xml"/><Relationship Id="rId44" Type="http://schemas.openxmlformats.org/officeDocument/2006/relationships/tags" Target="../tags/tag743.xml"/><Relationship Id="rId45" Type="http://schemas.openxmlformats.org/officeDocument/2006/relationships/tags" Target="../tags/tag744.xml"/><Relationship Id="rId46" Type="http://schemas.openxmlformats.org/officeDocument/2006/relationships/tags" Target="../tags/tag745.xml"/><Relationship Id="rId47" Type="http://schemas.openxmlformats.org/officeDocument/2006/relationships/tags" Target="../tags/tag746.xml"/><Relationship Id="rId48" Type="http://schemas.openxmlformats.org/officeDocument/2006/relationships/tags" Target="../tags/tag747.xml"/><Relationship Id="rId49" Type="http://schemas.openxmlformats.org/officeDocument/2006/relationships/tags" Target="../tags/tag748.xml"/><Relationship Id="rId1" Type="http://schemas.openxmlformats.org/officeDocument/2006/relationships/tags" Target="../tags/tag700.xml"/><Relationship Id="rId2" Type="http://schemas.openxmlformats.org/officeDocument/2006/relationships/tags" Target="../tags/tag701.xml"/><Relationship Id="rId3" Type="http://schemas.openxmlformats.org/officeDocument/2006/relationships/tags" Target="../tags/tag702.xml"/><Relationship Id="rId4" Type="http://schemas.openxmlformats.org/officeDocument/2006/relationships/tags" Target="../tags/tag703.xml"/><Relationship Id="rId5" Type="http://schemas.openxmlformats.org/officeDocument/2006/relationships/tags" Target="../tags/tag704.xml"/><Relationship Id="rId6" Type="http://schemas.openxmlformats.org/officeDocument/2006/relationships/tags" Target="../tags/tag705.xml"/><Relationship Id="rId7" Type="http://schemas.openxmlformats.org/officeDocument/2006/relationships/tags" Target="../tags/tag706.xml"/><Relationship Id="rId8" Type="http://schemas.openxmlformats.org/officeDocument/2006/relationships/tags" Target="../tags/tag707.xml"/><Relationship Id="rId9" Type="http://schemas.openxmlformats.org/officeDocument/2006/relationships/tags" Target="../tags/tag708.xml"/><Relationship Id="rId30" Type="http://schemas.openxmlformats.org/officeDocument/2006/relationships/tags" Target="../tags/tag729.xml"/><Relationship Id="rId31" Type="http://schemas.openxmlformats.org/officeDocument/2006/relationships/tags" Target="../tags/tag730.xml"/><Relationship Id="rId32" Type="http://schemas.openxmlformats.org/officeDocument/2006/relationships/tags" Target="../tags/tag731.xml"/><Relationship Id="rId33" Type="http://schemas.openxmlformats.org/officeDocument/2006/relationships/tags" Target="../tags/tag732.xml"/><Relationship Id="rId34" Type="http://schemas.openxmlformats.org/officeDocument/2006/relationships/tags" Target="../tags/tag733.xml"/><Relationship Id="rId35" Type="http://schemas.openxmlformats.org/officeDocument/2006/relationships/tags" Target="../tags/tag734.xml"/><Relationship Id="rId36" Type="http://schemas.openxmlformats.org/officeDocument/2006/relationships/tags" Target="../tags/tag735.xml"/><Relationship Id="rId37" Type="http://schemas.openxmlformats.org/officeDocument/2006/relationships/tags" Target="../tags/tag736.xml"/><Relationship Id="rId38" Type="http://schemas.openxmlformats.org/officeDocument/2006/relationships/tags" Target="../tags/tag737.xml"/><Relationship Id="rId39" Type="http://schemas.openxmlformats.org/officeDocument/2006/relationships/tags" Target="../tags/tag738.xml"/><Relationship Id="rId80" Type="http://schemas.openxmlformats.org/officeDocument/2006/relationships/tags" Target="../tags/tag779.xml"/><Relationship Id="rId81" Type="http://schemas.openxmlformats.org/officeDocument/2006/relationships/tags" Target="../tags/tag780.xml"/><Relationship Id="rId82" Type="http://schemas.openxmlformats.org/officeDocument/2006/relationships/slideLayout" Target="../slideLayouts/slideLayout2.xml"/><Relationship Id="rId83" Type="http://schemas.openxmlformats.org/officeDocument/2006/relationships/notesSlide" Target="../notesSlides/notesSlide9.xml"/><Relationship Id="rId70" Type="http://schemas.openxmlformats.org/officeDocument/2006/relationships/tags" Target="../tags/tag769.xml"/><Relationship Id="rId71" Type="http://schemas.openxmlformats.org/officeDocument/2006/relationships/tags" Target="../tags/tag770.xml"/><Relationship Id="rId72" Type="http://schemas.openxmlformats.org/officeDocument/2006/relationships/tags" Target="../tags/tag771.xml"/><Relationship Id="rId20" Type="http://schemas.openxmlformats.org/officeDocument/2006/relationships/tags" Target="../tags/tag719.xml"/><Relationship Id="rId21" Type="http://schemas.openxmlformats.org/officeDocument/2006/relationships/tags" Target="../tags/tag720.xml"/><Relationship Id="rId22" Type="http://schemas.openxmlformats.org/officeDocument/2006/relationships/tags" Target="../tags/tag721.xml"/><Relationship Id="rId23" Type="http://schemas.openxmlformats.org/officeDocument/2006/relationships/tags" Target="../tags/tag722.xml"/><Relationship Id="rId24" Type="http://schemas.openxmlformats.org/officeDocument/2006/relationships/tags" Target="../tags/tag723.xml"/><Relationship Id="rId25" Type="http://schemas.openxmlformats.org/officeDocument/2006/relationships/tags" Target="../tags/tag724.xml"/><Relationship Id="rId26" Type="http://schemas.openxmlformats.org/officeDocument/2006/relationships/tags" Target="../tags/tag725.xml"/><Relationship Id="rId27" Type="http://schemas.openxmlformats.org/officeDocument/2006/relationships/tags" Target="../tags/tag726.xml"/><Relationship Id="rId28" Type="http://schemas.openxmlformats.org/officeDocument/2006/relationships/tags" Target="../tags/tag727.xml"/><Relationship Id="rId29" Type="http://schemas.openxmlformats.org/officeDocument/2006/relationships/tags" Target="../tags/tag728.xml"/><Relationship Id="rId73" Type="http://schemas.openxmlformats.org/officeDocument/2006/relationships/tags" Target="../tags/tag772.xml"/><Relationship Id="rId74" Type="http://schemas.openxmlformats.org/officeDocument/2006/relationships/tags" Target="../tags/tag773.xml"/><Relationship Id="rId75" Type="http://schemas.openxmlformats.org/officeDocument/2006/relationships/tags" Target="../tags/tag774.xml"/><Relationship Id="rId76" Type="http://schemas.openxmlformats.org/officeDocument/2006/relationships/tags" Target="../tags/tag775.xml"/><Relationship Id="rId77" Type="http://schemas.openxmlformats.org/officeDocument/2006/relationships/tags" Target="../tags/tag776.xml"/><Relationship Id="rId78" Type="http://schemas.openxmlformats.org/officeDocument/2006/relationships/tags" Target="../tags/tag777.xml"/><Relationship Id="rId79" Type="http://schemas.openxmlformats.org/officeDocument/2006/relationships/tags" Target="../tags/tag778.xml"/><Relationship Id="rId60" Type="http://schemas.openxmlformats.org/officeDocument/2006/relationships/tags" Target="../tags/tag759.xml"/><Relationship Id="rId61" Type="http://schemas.openxmlformats.org/officeDocument/2006/relationships/tags" Target="../tags/tag760.xml"/><Relationship Id="rId62" Type="http://schemas.openxmlformats.org/officeDocument/2006/relationships/tags" Target="../tags/tag761.xml"/><Relationship Id="rId10" Type="http://schemas.openxmlformats.org/officeDocument/2006/relationships/tags" Target="../tags/tag709.xml"/><Relationship Id="rId11" Type="http://schemas.openxmlformats.org/officeDocument/2006/relationships/tags" Target="../tags/tag710.xml"/><Relationship Id="rId12" Type="http://schemas.openxmlformats.org/officeDocument/2006/relationships/tags" Target="../tags/tag711.xml"/></Relationships>
</file>

<file path=ppt/slides/_rels/slide28.xml.rels><?xml version="1.0" encoding="UTF-8" standalone="yes"?>
<Relationships xmlns="http://schemas.openxmlformats.org/package/2006/relationships"><Relationship Id="rId20" Type="http://schemas.openxmlformats.org/officeDocument/2006/relationships/tags" Target="../tags/tag800.xml"/><Relationship Id="rId21" Type="http://schemas.openxmlformats.org/officeDocument/2006/relationships/tags" Target="../tags/tag801.xml"/><Relationship Id="rId22" Type="http://schemas.openxmlformats.org/officeDocument/2006/relationships/tags" Target="../tags/tag802.xml"/><Relationship Id="rId23" Type="http://schemas.openxmlformats.org/officeDocument/2006/relationships/tags" Target="../tags/tag803.xml"/><Relationship Id="rId24" Type="http://schemas.openxmlformats.org/officeDocument/2006/relationships/tags" Target="../tags/tag804.xml"/><Relationship Id="rId25" Type="http://schemas.openxmlformats.org/officeDocument/2006/relationships/tags" Target="../tags/tag805.xml"/><Relationship Id="rId26" Type="http://schemas.openxmlformats.org/officeDocument/2006/relationships/tags" Target="../tags/tag806.xml"/><Relationship Id="rId27" Type="http://schemas.openxmlformats.org/officeDocument/2006/relationships/tags" Target="../tags/tag807.xml"/><Relationship Id="rId28" Type="http://schemas.openxmlformats.org/officeDocument/2006/relationships/tags" Target="../tags/tag808.xml"/><Relationship Id="rId29" Type="http://schemas.openxmlformats.org/officeDocument/2006/relationships/tags" Target="../tags/tag809.xml"/><Relationship Id="rId1" Type="http://schemas.openxmlformats.org/officeDocument/2006/relationships/tags" Target="../tags/tag781.xml"/><Relationship Id="rId2" Type="http://schemas.openxmlformats.org/officeDocument/2006/relationships/tags" Target="../tags/tag782.xml"/><Relationship Id="rId3" Type="http://schemas.openxmlformats.org/officeDocument/2006/relationships/tags" Target="../tags/tag783.xml"/><Relationship Id="rId4" Type="http://schemas.openxmlformats.org/officeDocument/2006/relationships/tags" Target="../tags/tag784.xml"/><Relationship Id="rId5" Type="http://schemas.openxmlformats.org/officeDocument/2006/relationships/tags" Target="../tags/tag785.xml"/><Relationship Id="rId30" Type="http://schemas.openxmlformats.org/officeDocument/2006/relationships/tags" Target="../tags/tag810.xml"/><Relationship Id="rId31" Type="http://schemas.openxmlformats.org/officeDocument/2006/relationships/tags" Target="../tags/tag811.xml"/><Relationship Id="rId32" Type="http://schemas.openxmlformats.org/officeDocument/2006/relationships/tags" Target="../tags/tag812.xml"/><Relationship Id="rId9" Type="http://schemas.openxmlformats.org/officeDocument/2006/relationships/tags" Target="../tags/tag789.xml"/><Relationship Id="rId6" Type="http://schemas.openxmlformats.org/officeDocument/2006/relationships/tags" Target="../tags/tag786.xml"/><Relationship Id="rId7" Type="http://schemas.openxmlformats.org/officeDocument/2006/relationships/tags" Target="../tags/tag787.xml"/><Relationship Id="rId8" Type="http://schemas.openxmlformats.org/officeDocument/2006/relationships/tags" Target="../tags/tag788.xml"/><Relationship Id="rId33" Type="http://schemas.openxmlformats.org/officeDocument/2006/relationships/tags" Target="../tags/tag813.xml"/><Relationship Id="rId34" Type="http://schemas.openxmlformats.org/officeDocument/2006/relationships/tags" Target="../tags/tag814.xml"/><Relationship Id="rId35" Type="http://schemas.openxmlformats.org/officeDocument/2006/relationships/tags" Target="../tags/tag815.xml"/><Relationship Id="rId36" Type="http://schemas.openxmlformats.org/officeDocument/2006/relationships/tags" Target="../tags/tag816.xml"/><Relationship Id="rId10" Type="http://schemas.openxmlformats.org/officeDocument/2006/relationships/tags" Target="../tags/tag790.xml"/><Relationship Id="rId11" Type="http://schemas.openxmlformats.org/officeDocument/2006/relationships/tags" Target="../tags/tag791.xml"/><Relationship Id="rId12" Type="http://schemas.openxmlformats.org/officeDocument/2006/relationships/tags" Target="../tags/tag792.xml"/><Relationship Id="rId13" Type="http://schemas.openxmlformats.org/officeDocument/2006/relationships/tags" Target="../tags/tag793.xml"/><Relationship Id="rId14" Type="http://schemas.openxmlformats.org/officeDocument/2006/relationships/tags" Target="../tags/tag794.xml"/><Relationship Id="rId15" Type="http://schemas.openxmlformats.org/officeDocument/2006/relationships/tags" Target="../tags/tag795.xml"/><Relationship Id="rId16" Type="http://schemas.openxmlformats.org/officeDocument/2006/relationships/tags" Target="../tags/tag796.xml"/><Relationship Id="rId17" Type="http://schemas.openxmlformats.org/officeDocument/2006/relationships/tags" Target="../tags/tag797.xml"/><Relationship Id="rId18" Type="http://schemas.openxmlformats.org/officeDocument/2006/relationships/tags" Target="../tags/tag798.xml"/><Relationship Id="rId19" Type="http://schemas.openxmlformats.org/officeDocument/2006/relationships/tags" Target="../tags/tag799.xml"/><Relationship Id="rId37" Type="http://schemas.openxmlformats.org/officeDocument/2006/relationships/tags" Target="../tags/tag817.xml"/><Relationship Id="rId38" Type="http://schemas.openxmlformats.org/officeDocument/2006/relationships/tags" Target="../tags/tag818.xml"/><Relationship Id="rId39" Type="http://schemas.openxmlformats.org/officeDocument/2006/relationships/tags" Target="../tags/tag819.xml"/><Relationship Id="rId40" Type="http://schemas.openxmlformats.org/officeDocument/2006/relationships/tags" Target="../tags/tag820.xml"/><Relationship Id="rId4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840.xml"/><Relationship Id="rId21" Type="http://schemas.openxmlformats.org/officeDocument/2006/relationships/tags" Target="../tags/tag841.xml"/><Relationship Id="rId22" Type="http://schemas.openxmlformats.org/officeDocument/2006/relationships/tags" Target="../tags/tag842.xml"/><Relationship Id="rId23" Type="http://schemas.openxmlformats.org/officeDocument/2006/relationships/tags" Target="../tags/tag843.xml"/><Relationship Id="rId24" Type="http://schemas.openxmlformats.org/officeDocument/2006/relationships/tags" Target="../tags/tag844.xml"/><Relationship Id="rId25" Type="http://schemas.openxmlformats.org/officeDocument/2006/relationships/tags" Target="../tags/tag845.xml"/><Relationship Id="rId26" Type="http://schemas.openxmlformats.org/officeDocument/2006/relationships/tags" Target="../tags/tag846.xml"/><Relationship Id="rId27" Type="http://schemas.openxmlformats.org/officeDocument/2006/relationships/tags" Target="../tags/tag847.xml"/><Relationship Id="rId28" Type="http://schemas.openxmlformats.org/officeDocument/2006/relationships/tags" Target="../tags/tag848.xml"/><Relationship Id="rId29" Type="http://schemas.openxmlformats.org/officeDocument/2006/relationships/tags" Target="../tags/tag849.xml"/><Relationship Id="rId1" Type="http://schemas.openxmlformats.org/officeDocument/2006/relationships/tags" Target="../tags/tag821.xml"/><Relationship Id="rId2" Type="http://schemas.openxmlformats.org/officeDocument/2006/relationships/tags" Target="../tags/tag822.xml"/><Relationship Id="rId3" Type="http://schemas.openxmlformats.org/officeDocument/2006/relationships/tags" Target="../tags/tag823.xml"/><Relationship Id="rId4" Type="http://schemas.openxmlformats.org/officeDocument/2006/relationships/tags" Target="../tags/tag824.xml"/><Relationship Id="rId5" Type="http://schemas.openxmlformats.org/officeDocument/2006/relationships/tags" Target="../tags/tag825.xml"/><Relationship Id="rId30" Type="http://schemas.openxmlformats.org/officeDocument/2006/relationships/tags" Target="../tags/tag850.xml"/><Relationship Id="rId31" Type="http://schemas.openxmlformats.org/officeDocument/2006/relationships/tags" Target="../tags/tag851.xml"/><Relationship Id="rId32" Type="http://schemas.openxmlformats.org/officeDocument/2006/relationships/tags" Target="../tags/tag852.xml"/><Relationship Id="rId9" Type="http://schemas.openxmlformats.org/officeDocument/2006/relationships/tags" Target="../tags/tag829.xml"/><Relationship Id="rId6" Type="http://schemas.openxmlformats.org/officeDocument/2006/relationships/tags" Target="../tags/tag826.xml"/><Relationship Id="rId7" Type="http://schemas.openxmlformats.org/officeDocument/2006/relationships/tags" Target="../tags/tag827.xml"/><Relationship Id="rId8" Type="http://schemas.openxmlformats.org/officeDocument/2006/relationships/tags" Target="../tags/tag828.xml"/><Relationship Id="rId33" Type="http://schemas.openxmlformats.org/officeDocument/2006/relationships/tags" Target="../tags/tag853.xml"/><Relationship Id="rId34" Type="http://schemas.openxmlformats.org/officeDocument/2006/relationships/tags" Target="../tags/tag854.xml"/><Relationship Id="rId35" Type="http://schemas.openxmlformats.org/officeDocument/2006/relationships/tags" Target="../tags/tag855.xml"/><Relationship Id="rId36" Type="http://schemas.openxmlformats.org/officeDocument/2006/relationships/tags" Target="../tags/tag856.xml"/><Relationship Id="rId10" Type="http://schemas.openxmlformats.org/officeDocument/2006/relationships/tags" Target="../tags/tag830.xml"/><Relationship Id="rId11" Type="http://schemas.openxmlformats.org/officeDocument/2006/relationships/tags" Target="../tags/tag831.xml"/><Relationship Id="rId12" Type="http://schemas.openxmlformats.org/officeDocument/2006/relationships/tags" Target="../tags/tag832.xml"/><Relationship Id="rId13" Type="http://schemas.openxmlformats.org/officeDocument/2006/relationships/tags" Target="../tags/tag833.xml"/><Relationship Id="rId14" Type="http://schemas.openxmlformats.org/officeDocument/2006/relationships/tags" Target="../tags/tag834.xml"/><Relationship Id="rId15" Type="http://schemas.openxmlformats.org/officeDocument/2006/relationships/tags" Target="../tags/tag835.xml"/><Relationship Id="rId16" Type="http://schemas.openxmlformats.org/officeDocument/2006/relationships/tags" Target="../tags/tag836.xml"/><Relationship Id="rId17" Type="http://schemas.openxmlformats.org/officeDocument/2006/relationships/tags" Target="../tags/tag837.xml"/><Relationship Id="rId18" Type="http://schemas.openxmlformats.org/officeDocument/2006/relationships/tags" Target="../tags/tag838.xml"/><Relationship Id="rId19" Type="http://schemas.openxmlformats.org/officeDocument/2006/relationships/tags" Target="../tags/tag839.xml"/><Relationship Id="rId37" Type="http://schemas.openxmlformats.org/officeDocument/2006/relationships/tags" Target="../tags/tag857.xml"/><Relationship Id="rId38" Type="http://schemas.openxmlformats.org/officeDocument/2006/relationships/tags" Target="../tags/tag858.xml"/><Relationship Id="rId39" Type="http://schemas.openxmlformats.org/officeDocument/2006/relationships/tags" Target="../tags/tag859.xml"/><Relationship Id="rId40" Type="http://schemas.openxmlformats.org/officeDocument/2006/relationships/tags" Target="../tags/tag860.xml"/><Relationship Id="rId41" Type="http://schemas.openxmlformats.org/officeDocument/2006/relationships/tags" Target="../tags/tag861.xml"/><Relationship Id="rId42" Type="http://schemas.openxmlformats.org/officeDocument/2006/relationships/tags" Target="../tags/tag862.xml"/><Relationship Id="rId43" Type="http://schemas.openxmlformats.org/officeDocument/2006/relationships/tags" Target="../tags/tag863.xml"/><Relationship Id="rId44" Type="http://schemas.openxmlformats.org/officeDocument/2006/relationships/tags" Target="../tags/tag864.xml"/><Relationship Id="rId45" Type="http://schemas.openxmlformats.org/officeDocument/2006/relationships/tags" Target="../tags/tag865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tags" Target="../tags/tag874.xml"/><Relationship Id="rId20" Type="http://schemas.openxmlformats.org/officeDocument/2006/relationships/tags" Target="../tags/tag885.xml"/><Relationship Id="rId21" Type="http://schemas.openxmlformats.org/officeDocument/2006/relationships/tags" Target="../tags/tag886.xml"/><Relationship Id="rId22" Type="http://schemas.openxmlformats.org/officeDocument/2006/relationships/tags" Target="../tags/tag887.xml"/><Relationship Id="rId23" Type="http://schemas.openxmlformats.org/officeDocument/2006/relationships/tags" Target="../tags/tag888.xml"/><Relationship Id="rId24" Type="http://schemas.openxmlformats.org/officeDocument/2006/relationships/tags" Target="../tags/tag889.xml"/><Relationship Id="rId25" Type="http://schemas.openxmlformats.org/officeDocument/2006/relationships/tags" Target="../tags/tag890.xml"/><Relationship Id="rId26" Type="http://schemas.openxmlformats.org/officeDocument/2006/relationships/tags" Target="../tags/tag891.xml"/><Relationship Id="rId27" Type="http://schemas.openxmlformats.org/officeDocument/2006/relationships/tags" Target="../tags/tag892.xml"/><Relationship Id="rId28" Type="http://schemas.openxmlformats.org/officeDocument/2006/relationships/tags" Target="../tags/tag893.xml"/><Relationship Id="rId29" Type="http://schemas.openxmlformats.org/officeDocument/2006/relationships/slideLayout" Target="../slideLayouts/slideLayout2.xml"/><Relationship Id="rId10" Type="http://schemas.openxmlformats.org/officeDocument/2006/relationships/tags" Target="../tags/tag875.xml"/><Relationship Id="rId11" Type="http://schemas.openxmlformats.org/officeDocument/2006/relationships/tags" Target="../tags/tag876.xml"/><Relationship Id="rId12" Type="http://schemas.openxmlformats.org/officeDocument/2006/relationships/tags" Target="../tags/tag877.xml"/><Relationship Id="rId13" Type="http://schemas.openxmlformats.org/officeDocument/2006/relationships/tags" Target="../tags/tag878.xml"/><Relationship Id="rId14" Type="http://schemas.openxmlformats.org/officeDocument/2006/relationships/tags" Target="../tags/tag879.xml"/><Relationship Id="rId15" Type="http://schemas.openxmlformats.org/officeDocument/2006/relationships/tags" Target="../tags/tag880.xml"/><Relationship Id="rId16" Type="http://schemas.openxmlformats.org/officeDocument/2006/relationships/tags" Target="../tags/tag881.xml"/><Relationship Id="rId17" Type="http://schemas.openxmlformats.org/officeDocument/2006/relationships/tags" Target="../tags/tag882.xml"/><Relationship Id="rId18" Type="http://schemas.openxmlformats.org/officeDocument/2006/relationships/tags" Target="../tags/tag883.xml"/><Relationship Id="rId19" Type="http://schemas.openxmlformats.org/officeDocument/2006/relationships/tags" Target="../tags/tag884.xml"/><Relationship Id="rId1" Type="http://schemas.openxmlformats.org/officeDocument/2006/relationships/tags" Target="../tags/tag866.xml"/><Relationship Id="rId2" Type="http://schemas.openxmlformats.org/officeDocument/2006/relationships/tags" Target="../tags/tag867.xml"/><Relationship Id="rId3" Type="http://schemas.openxmlformats.org/officeDocument/2006/relationships/tags" Target="../tags/tag868.xml"/><Relationship Id="rId4" Type="http://schemas.openxmlformats.org/officeDocument/2006/relationships/tags" Target="../tags/tag869.xml"/><Relationship Id="rId5" Type="http://schemas.openxmlformats.org/officeDocument/2006/relationships/tags" Target="../tags/tag870.xml"/><Relationship Id="rId6" Type="http://schemas.openxmlformats.org/officeDocument/2006/relationships/tags" Target="../tags/tag871.xml"/><Relationship Id="rId7" Type="http://schemas.openxmlformats.org/officeDocument/2006/relationships/tags" Target="../tags/tag872.xml"/><Relationship Id="rId8" Type="http://schemas.openxmlformats.org/officeDocument/2006/relationships/tags" Target="../tags/tag87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01" Type="http://schemas.openxmlformats.org/officeDocument/2006/relationships/tags" Target="../tags/tag101.xml"/><Relationship Id="rId102" Type="http://schemas.openxmlformats.org/officeDocument/2006/relationships/tags" Target="../tags/tag102.xml"/><Relationship Id="rId103" Type="http://schemas.openxmlformats.org/officeDocument/2006/relationships/tags" Target="../tags/tag103.xml"/><Relationship Id="rId104" Type="http://schemas.openxmlformats.org/officeDocument/2006/relationships/tags" Target="../tags/tag104.xml"/><Relationship Id="rId105" Type="http://schemas.openxmlformats.org/officeDocument/2006/relationships/tags" Target="../tags/tag105.xml"/><Relationship Id="rId106" Type="http://schemas.openxmlformats.org/officeDocument/2006/relationships/tags" Target="../tags/tag106.xml"/><Relationship Id="rId107" Type="http://schemas.openxmlformats.org/officeDocument/2006/relationships/tags" Target="../tags/tag107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8" Type="http://schemas.openxmlformats.org/officeDocument/2006/relationships/tags" Target="../tags/tag108.xml"/><Relationship Id="rId109" Type="http://schemas.openxmlformats.org/officeDocument/2006/relationships/tags" Target="../tags/tag109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37" Type="http://schemas.openxmlformats.org/officeDocument/2006/relationships/tags" Target="../tags/tag37.xml"/><Relationship Id="rId38" Type="http://schemas.openxmlformats.org/officeDocument/2006/relationships/tags" Target="../tags/tag3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51" Type="http://schemas.openxmlformats.org/officeDocument/2006/relationships/tags" Target="../tags/tag51.xml"/><Relationship Id="rId52" Type="http://schemas.openxmlformats.org/officeDocument/2006/relationships/tags" Target="../tags/tag52.xml"/><Relationship Id="rId53" Type="http://schemas.openxmlformats.org/officeDocument/2006/relationships/tags" Target="../tags/tag53.xml"/><Relationship Id="rId54" Type="http://schemas.openxmlformats.org/officeDocument/2006/relationships/tags" Target="../tags/tag54.xml"/><Relationship Id="rId55" Type="http://schemas.openxmlformats.org/officeDocument/2006/relationships/tags" Target="../tags/tag55.xml"/><Relationship Id="rId56" Type="http://schemas.openxmlformats.org/officeDocument/2006/relationships/tags" Target="../tags/tag56.xml"/><Relationship Id="rId57" Type="http://schemas.openxmlformats.org/officeDocument/2006/relationships/tags" Target="../tags/tag57.xml"/><Relationship Id="rId58" Type="http://schemas.openxmlformats.org/officeDocument/2006/relationships/tags" Target="../tags/tag58.xml"/><Relationship Id="rId59" Type="http://schemas.openxmlformats.org/officeDocument/2006/relationships/tags" Target="../tags/tag59.xml"/><Relationship Id="rId70" Type="http://schemas.openxmlformats.org/officeDocument/2006/relationships/tags" Target="../tags/tag70.xml"/><Relationship Id="rId71" Type="http://schemas.openxmlformats.org/officeDocument/2006/relationships/tags" Target="../tags/tag71.xml"/><Relationship Id="rId72" Type="http://schemas.openxmlformats.org/officeDocument/2006/relationships/tags" Target="../tags/tag72.xml"/><Relationship Id="rId73" Type="http://schemas.openxmlformats.org/officeDocument/2006/relationships/tags" Target="../tags/tag73.xml"/><Relationship Id="rId74" Type="http://schemas.openxmlformats.org/officeDocument/2006/relationships/tags" Target="../tags/tag74.xml"/><Relationship Id="rId75" Type="http://schemas.openxmlformats.org/officeDocument/2006/relationships/tags" Target="../tags/tag75.xml"/><Relationship Id="rId76" Type="http://schemas.openxmlformats.org/officeDocument/2006/relationships/tags" Target="../tags/tag76.xml"/><Relationship Id="rId77" Type="http://schemas.openxmlformats.org/officeDocument/2006/relationships/tags" Target="../tags/tag77.xml"/><Relationship Id="rId78" Type="http://schemas.openxmlformats.org/officeDocument/2006/relationships/tags" Target="../tags/tag78.xml"/><Relationship Id="rId79" Type="http://schemas.openxmlformats.org/officeDocument/2006/relationships/tags" Target="../tags/tag79.xml"/><Relationship Id="rId110" Type="http://schemas.openxmlformats.org/officeDocument/2006/relationships/tags" Target="../tags/tag110.xml"/><Relationship Id="rId90" Type="http://schemas.openxmlformats.org/officeDocument/2006/relationships/tags" Target="../tags/tag90.xml"/><Relationship Id="rId91" Type="http://schemas.openxmlformats.org/officeDocument/2006/relationships/tags" Target="../tags/tag91.xml"/><Relationship Id="rId92" Type="http://schemas.openxmlformats.org/officeDocument/2006/relationships/tags" Target="../tags/tag92.xml"/><Relationship Id="rId93" Type="http://schemas.openxmlformats.org/officeDocument/2006/relationships/tags" Target="../tags/tag93.xml"/><Relationship Id="rId94" Type="http://schemas.openxmlformats.org/officeDocument/2006/relationships/tags" Target="../tags/tag94.xml"/><Relationship Id="rId95" Type="http://schemas.openxmlformats.org/officeDocument/2006/relationships/tags" Target="../tags/tag95.xml"/><Relationship Id="rId96" Type="http://schemas.openxmlformats.org/officeDocument/2006/relationships/tags" Target="../tags/tag96.xml"/><Relationship Id="rId97" Type="http://schemas.openxmlformats.org/officeDocument/2006/relationships/tags" Target="../tags/tag97.xml"/><Relationship Id="rId98" Type="http://schemas.openxmlformats.org/officeDocument/2006/relationships/tags" Target="../tags/tag98.xml"/><Relationship Id="rId99" Type="http://schemas.openxmlformats.org/officeDocument/2006/relationships/tags" Target="../tags/tag99.xml"/><Relationship Id="rId111" Type="http://schemas.openxmlformats.org/officeDocument/2006/relationships/slideLayout" Target="../slideLayouts/slideLayout2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41" Type="http://schemas.openxmlformats.org/officeDocument/2006/relationships/tags" Target="../tags/tag41.xml"/><Relationship Id="rId42" Type="http://schemas.openxmlformats.org/officeDocument/2006/relationships/tags" Target="../tags/tag42.xml"/><Relationship Id="rId43" Type="http://schemas.openxmlformats.org/officeDocument/2006/relationships/tags" Target="../tags/tag43.xml"/><Relationship Id="rId44" Type="http://schemas.openxmlformats.org/officeDocument/2006/relationships/tags" Target="../tags/tag44.xml"/><Relationship Id="rId45" Type="http://schemas.openxmlformats.org/officeDocument/2006/relationships/tags" Target="../tags/tag45.xml"/><Relationship Id="rId46" Type="http://schemas.openxmlformats.org/officeDocument/2006/relationships/tags" Target="../tags/tag46.xml"/><Relationship Id="rId47" Type="http://schemas.openxmlformats.org/officeDocument/2006/relationships/tags" Target="../tags/tag47.xml"/><Relationship Id="rId48" Type="http://schemas.openxmlformats.org/officeDocument/2006/relationships/tags" Target="../tags/tag48.xml"/><Relationship Id="rId49" Type="http://schemas.openxmlformats.org/officeDocument/2006/relationships/tags" Target="../tags/tag49.xml"/><Relationship Id="rId60" Type="http://schemas.openxmlformats.org/officeDocument/2006/relationships/tags" Target="../tags/tag60.xml"/><Relationship Id="rId61" Type="http://schemas.openxmlformats.org/officeDocument/2006/relationships/tags" Target="../tags/tag61.xml"/><Relationship Id="rId62" Type="http://schemas.openxmlformats.org/officeDocument/2006/relationships/tags" Target="../tags/tag62.xml"/><Relationship Id="rId63" Type="http://schemas.openxmlformats.org/officeDocument/2006/relationships/tags" Target="../tags/tag63.xml"/><Relationship Id="rId64" Type="http://schemas.openxmlformats.org/officeDocument/2006/relationships/tags" Target="../tags/tag64.xml"/><Relationship Id="rId65" Type="http://schemas.openxmlformats.org/officeDocument/2006/relationships/tags" Target="../tags/tag65.xml"/><Relationship Id="rId66" Type="http://schemas.openxmlformats.org/officeDocument/2006/relationships/tags" Target="../tags/tag66.xml"/><Relationship Id="rId67" Type="http://schemas.openxmlformats.org/officeDocument/2006/relationships/tags" Target="../tags/tag67.xml"/><Relationship Id="rId68" Type="http://schemas.openxmlformats.org/officeDocument/2006/relationships/tags" Target="../tags/tag68.xml"/><Relationship Id="rId69" Type="http://schemas.openxmlformats.org/officeDocument/2006/relationships/tags" Target="../tags/tag69.xml"/><Relationship Id="rId100" Type="http://schemas.openxmlformats.org/officeDocument/2006/relationships/tags" Target="../tags/tag100.xml"/><Relationship Id="rId80" Type="http://schemas.openxmlformats.org/officeDocument/2006/relationships/tags" Target="../tags/tag80.xml"/><Relationship Id="rId81" Type="http://schemas.openxmlformats.org/officeDocument/2006/relationships/tags" Target="../tags/tag81.xml"/><Relationship Id="rId82" Type="http://schemas.openxmlformats.org/officeDocument/2006/relationships/tags" Target="../tags/tag82.xml"/><Relationship Id="rId83" Type="http://schemas.openxmlformats.org/officeDocument/2006/relationships/tags" Target="../tags/tag83.xml"/><Relationship Id="rId84" Type="http://schemas.openxmlformats.org/officeDocument/2006/relationships/tags" Target="../tags/tag84.xml"/><Relationship Id="rId85" Type="http://schemas.openxmlformats.org/officeDocument/2006/relationships/tags" Target="../tags/tag85.xml"/><Relationship Id="rId86" Type="http://schemas.openxmlformats.org/officeDocument/2006/relationships/tags" Target="../tags/tag86.xml"/><Relationship Id="rId87" Type="http://schemas.openxmlformats.org/officeDocument/2006/relationships/tags" Target="../tags/tag87.xml"/><Relationship Id="rId88" Type="http://schemas.openxmlformats.org/officeDocument/2006/relationships/tags" Target="../tags/tag88.xml"/><Relationship Id="rId89" Type="http://schemas.openxmlformats.org/officeDocument/2006/relationships/tags" Target="../tags/tag8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11.xml"/><Relationship Id="rId2" Type="http://schemas.openxmlformats.org/officeDocument/2006/relationships/tags" Target="../tags/tag112.xml"/><Relationship Id="rId3" Type="http://schemas.openxmlformats.org/officeDocument/2006/relationships/tags" Target="../tags/tag113.xml"/><Relationship Id="rId4" Type="http://schemas.openxmlformats.org/officeDocument/2006/relationships/tags" Target="../tags/tag114.xml"/><Relationship Id="rId5" Type="http://schemas.openxmlformats.org/officeDocument/2006/relationships/tags" Target="../tags/tag115.xml"/><Relationship Id="rId6" Type="http://schemas.openxmlformats.org/officeDocument/2006/relationships/tags" Target="../tags/tag116.xml"/><Relationship Id="rId7" Type="http://schemas.openxmlformats.org/officeDocument/2006/relationships/tags" Target="../tags/tag117.xml"/><Relationship Id="rId8" Type="http://schemas.openxmlformats.org/officeDocument/2006/relationships/tags" Target="../tags/tag118.xml"/><Relationship Id="rId9" Type="http://schemas.openxmlformats.org/officeDocument/2006/relationships/tags" Target="../tags/tag119.xml"/><Relationship Id="rId10" Type="http://schemas.openxmlformats.org/officeDocument/2006/relationships/tags" Target="../tags/tag120.xml"/><Relationship Id="rId11" Type="http://schemas.openxmlformats.org/officeDocument/2006/relationships/tags" Target="../tags/tag121.xml"/><Relationship Id="rId12" Type="http://schemas.openxmlformats.org/officeDocument/2006/relationships/tags" Target="../tags/tag122.xml"/><Relationship Id="rId13" Type="http://schemas.openxmlformats.org/officeDocument/2006/relationships/tags" Target="../tags/tag123.xml"/><Relationship Id="rId14" Type="http://schemas.openxmlformats.org/officeDocument/2006/relationships/tags" Target="../tags/tag124.xml"/><Relationship Id="rId15" Type="http://schemas.openxmlformats.org/officeDocument/2006/relationships/tags" Target="../tags/tag125.xml"/><Relationship Id="rId16" Type="http://schemas.openxmlformats.org/officeDocument/2006/relationships/tags" Target="../tags/tag126.xml"/><Relationship Id="rId17" Type="http://schemas.openxmlformats.org/officeDocument/2006/relationships/tags" Target="../tags/tag127.xml"/><Relationship Id="rId18" Type="http://schemas.openxmlformats.org/officeDocument/2006/relationships/tags" Target="../tags/tag128.xml"/><Relationship Id="rId19" Type="http://schemas.openxmlformats.org/officeDocument/2006/relationships/tags" Target="../tags/tag129.xml"/><Relationship Id="rId30" Type="http://schemas.openxmlformats.org/officeDocument/2006/relationships/tags" Target="../tags/tag140.xml"/><Relationship Id="rId31" Type="http://schemas.openxmlformats.org/officeDocument/2006/relationships/tags" Target="../tags/tag141.xml"/><Relationship Id="rId32" Type="http://schemas.openxmlformats.org/officeDocument/2006/relationships/tags" Target="../tags/tag142.xml"/><Relationship Id="rId33" Type="http://schemas.openxmlformats.org/officeDocument/2006/relationships/tags" Target="../tags/tag143.xml"/><Relationship Id="rId34" Type="http://schemas.openxmlformats.org/officeDocument/2006/relationships/tags" Target="../tags/tag144.xml"/><Relationship Id="rId35" Type="http://schemas.openxmlformats.org/officeDocument/2006/relationships/tags" Target="../tags/tag145.xml"/><Relationship Id="rId36" Type="http://schemas.openxmlformats.org/officeDocument/2006/relationships/tags" Target="../tags/tag146.xml"/><Relationship Id="rId37" Type="http://schemas.openxmlformats.org/officeDocument/2006/relationships/tags" Target="../tags/tag147.xml"/><Relationship Id="rId38" Type="http://schemas.openxmlformats.org/officeDocument/2006/relationships/tags" Target="../tags/tag148.xml"/><Relationship Id="rId39" Type="http://schemas.openxmlformats.org/officeDocument/2006/relationships/tags" Target="../tags/tag149.xml"/><Relationship Id="rId50" Type="http://schemas.openxmlformats.org/officeDocument/2006/relationships/tags" Target="../tags/tag160.xml"/><Relationship Id="rId51" Type="http://schemas.openxmlformats.org/officeDocument/2006/relationships/tags" Target="../tags/tag161.xml"/><Relationship Id="rId52" Type="http://schemas.openxmlformats.org/officeDocument/2006/relationships/tags" Target="../tags/tag162.xml"/><Relationship Id="rId53" Type="http://schemas.openxmlformats.org/officeDocument/2006/relationships/tags" Target="../tags/tag163.xml"/><Relationship Id="rId54" Type="http://schemas.openxmlformats.org/officeDocument/2006/relationships/tags" Target="../tags/tag164.xml"/><Relationship Id="rId55" Type="http://schemas.openxmlformats.org/officeDocument/2006/relationships/tags" Target="../tags/tag165.xml"/><Relationship Id="rId56" Type="http://schemas.openxmlformats.org/officeDocument/2006/relationships/tags" Target="../tags/tag166.xml"/><Relationship Id="rId57" Type="http://schemas.openxmlformats.org/officeDocument/2006/relationships/tags" Target="../tags/tag167.xml"/><Relationship Id="rId58" Type="http://schemas.openxmlformats.org/officeDocument/2006/relationships/tags" Target="../tags/tag168.xml"/><Relationship Id="rId59" Type="http://schemas.openxmlformats.org/officeDocument/2006/relationships/tags" Target="../tags/tag169.xml"/><Relationship Id="rId70" Type="http://schemas.openxmlformats.org/officeDocument/2006/relationships/tags" Target="../tags/tag180.xml"/><Relationship Id="rId71" Type="http://schemas.openxmlformats.org/officeDocument/2006/relationships/tags" Target="../tags/tag181.xml"/><Relationship Id="rId72" Type="http://schemas.openxmlformats.org/officeDocument/2006/relationships/tags" Target="../tags/tag182.xml"/><Relationship Id="rId73" Type="http://schemas.openxmlformats.org/officeDocument/2006/relationships/tags" Target="../tags/tag183.xml"/><Relationship Id="rId74" Type="http://schemas.openxmlformats.org/officeDocument/2006/relationships/tags" Target="../tags/tag184.xml"/><Relationship Id="rId75" Type="http://schemas.openxmlformats.org/officeDocument/2006/relationships/tags" Target="../tags/tag185.xml"/><Relationship Id="rId76" Type="http://schemas.openxmlformats.org/officeDocument/2006/relationships/tags" Target="../tags/tag186.xml"/><Relationship Id="rId77" Type="http://schemas.openxmlformats.org/officeDocument/2006/relationships/tags" Target="../tags/tag187.xml"/><Relationship Id="rId78" Type="http://schemas.openxmlformats.org/officeDocument/2006/relationships/tags" Target="../tags/tag188.xml"/><Relationship Id="rId79" Type="http://schemas.openxmlformats.org/officeDocument/2006/relationships/tags" Target="../tags/tag189.xml"/><Relationship Id="rId90" Type="http://schemas.openxmlformats.org/officeDocument/2006/relationships/tags" Target="../tags/tag200.xml"/><Relationship Id="rId91" Type="http://schemas.openxmlformats.org/officeDocument/2006/relationships/tags" Target="../tags/tag201.xml"/><Relationship Id="rId92" Type="http://schemas.openxmlformats.org/officeDocument/2006/relationships/tags" Target="../tags/tag202.xml"/><Relationship Id="rId93" Type="http://schemas.openxmlformats.org/officeDocument/2006/relationships/tags" Target="../tags/tag203.xml"/><Relationship Id="rId94" Type="http://schemas.openxmlformats.org/officeDocument/2006/relationships/tags" Target="../tags/tag204.xml"/><Relationship Id="rId95" Type="http://schemas.openxmlformats.org/officeDocument/2006/relationships/slideLayout" Target="../slideLayouts/slideLayout2.xml"/><Relationship Id="rId20" Type="http://schemas.openxmlformats.org/officeDocument/2006/relationships/tags" Target="../tags/tag130.xml"/><Relationship Id="rId21" Type="http://schemas.openxmlformats.org/officeDocument/2006/relationships/tags" Target="../tags/tag131.xml"/><Relationship Id="rId22" Type="http://schemas.openxmlformats.org/officeDocument/2006/relationships/tags" Target="../tags/tag132.xml"/><Relationship Id="rId23" Type="http://schemas.openxmlformats.org/officeDocument/2006/relationships/tags" Target="../tags/tag133.xml"/><Relationship Id="rId24" Type="http://schemas.openxmlformats.org/officeDocument/2006/relationships/tags" Target="../tags/tag134.xml"/><Relationship Id="rId25" Type="http://schemas.openxmlformats.org/officeDocument/2006/relationships/tags" Target="../tags/tag135.xml"/><Relationship Id="rId26" Type="http://schemas.openxmlformats.org/officeDocument/2006/relationships/tags" Target="../tags/tag136.xml"/><Relationship Id="rId27" Type="http://schemas.openxmlformats.org/officeDocument/2006/relationships/tags" Target="../tags/tag137.xml"/><Relationship Id="rId28" Type="http://schemas.openxmlformats.org/officeDocument/2006/relationships/tags" Target="../tags/tag138.xml"/><Relationship Id="rId29" Type="http://schemas.openxmlformats.org/officeDocument/2006/relationships/tags" Target="../tags/tag139.xml"/><Relationship Id="rId40" Type="http://schemas.openxmlformats.org/officeDocument/2006/relationships/tags" Target="../tags/tag150.xml"/><Relationship Id="rId41" Type="http://schemas.openxmlformats.org/officeDocument/2006/relationships/tags" Target="../tags/tag151.xml"/><Relationship Id="rId42" Type="http://schemas.openxmlformats.org/officeDocument/2006/relationships/tags" Target="../tags/tag152.xml"/><Relationship Id="rId43" Type="http://schemas.openxmlformats.org/officeDocument/2006/relationships/tags" Target="../tags/tag153.xml"/><Relationship Id="rId44" Type="http://schemas.openxmlformats.org/officeDocument/2006/relationships/tags" Target="../tags/tag154.xml"/><Relationship Id="rId45" Type="http://schemas.openxmlformats.org/officeDocument/2006/relationships/tags" Target="../tags/tag155.xml"/><Relationship Id="rId46" Type="http://schemas.openxmlformats.org/officeDocument/2006/relationships/tags" Target="../tags/tag156.xml"/><Relationship Id="rId47" Type="http://schemas.openxmlformats.org/officeDocument/2006/relationships/tags" Target="../tags/tag157.xml"/><Relationship Id="rId48" Type="http://schemas.openxmlformats.org/officeDocument/2006/relationships/tags" Target="../tags/tag158.xml"/><Relationship Id="rId49" Type="http://schemas.openxmlformats.org/officeDocument/2006/relationships/tags" Target="../tags/tag159.xml"/><Relationship Id="rId60" Type="http://schemas.openxmlformats.org/officeDocument/2006/relationships/tags" Target="../tags/tag170.xml"/><Relationship Id="rId61" Type="http://schemas.openxmlformats.org/officeDocument/2006/relationships/tags" Target="../tags/tag171.xml"/><Relationship Id="rId62" Type="http://schemas.openxmlformats.org/officeDocument/2006/relationships/tags" Target="../tags/tag172.xml"/><Relationship Id="rId63" Type="http://schemas.openxmlformats.org/officeDocument/2006/relationships/tags" Target="../tags/tag173.xml"/><Relationship Id="rId64" Type="http://schemas.openxmlformats.org/officeDocument/2006/relationships/tags" Target="../tags/tag174.xml"/><Relationship Id="rId65" Type="http://schemas.openxmlformats.org/officeDocument/2006/relationships/tags" Target="../tags/tag175.xml"/><Relationship Id="rId66" Type="http://schemas.openxmlformats.org/officeDocument/2006/relationships/tags" Target="../tags/tag176.xml"/><Relationship Id="rId67" Type="http://schemas.openxmlformats.org/officeDocument/2006/relationships/tags" Target="../tags/tag177.xml"/><Relationship Id="rId68" Type="http://schemas.openxmlformats.org/officeDocument/2006/relationships/tags" Target="../tags/tag178.xml"/><Relationship Id="rId69" Type="http://schemas.openxmlformats.org/officeDocument/2006/relationships/tags" Target="../tags/tag179.xml"/><Relationship Id="rId80" Type="http://schemas.openxmlformats.org/officeDocument/2006/relationships/tags" Target="../tags/tag190.xml"/><Relationship Id="rId81" Type="http://schemas.openxmlformats.org/officeDocument/2006/relationships/tags" Target="../tags/tag191.xml"/><Relationship Id="rId82" Type="http://schemas.openxmlformats.org/officeDocument/2006/relationships/tags" Target="../tags/tag192.xml"/><Relationship Id="rId83" Type="http://schemas.openxmlformats.org/officeDocument/2006/relationships/tags" Target="../tags/tag193.xml"/><Relationship Id="rId84" Type="http://schemas.openxmlformats.org/officeDocument/2006/relationships/tags" Target="../tags/tag194.xml"/><Relationship Id="rId85" Type="http://schemas.openxmlformats.org/officeDocument/2006/relationships/tags" Target="../tags/tag195.xml"/><Relationship Id="rId86" Type="http://schemas.openxmlformats.org/officeDocument/2006/relationships/tags" Target="../tags/tag196.xml"/><Relationship Id="rId87" Type="http://schemas.openxmlformats.org/officeDocument/2006/relationships/tags" Target="../tags/tag197.xml"/><Relationship Id="rId88" Type="http://schemas.openxmlformats.org/officeDocument/2006/relationships/tags" Target="../tags/tag198.xml"/><Relationship Id="rId89" Type="http://schemas.openxmlformats.org/officeDocument/2006/relationships/tags" Target="../tags/tag19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07.xml"/><Relationship Id="rId4" Type="http://schemas.openxmlformats.org/officeDocument/2006/relationships/tags" Target="../tags/tag208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205.xml"/><Relationship Id="rId2" Type="http://schemas.openxmlformats.org/officeDocument/2006/relationships/tags" Target="../tags/tag20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209.xml"/><Relationship Id="rId2" Type="http://schemas.openxmlformats.org/officeDocument/2006/relationships/tags" Target="../tags/tag210.xml"/><Relationship Id="rId3" Type="http://schemas.openxmlformats.org/officeDocument/2006/relationships/tags" Target="../tags/tag211.xml"/><Relationship Id="rId4" Type="http://schemas.openxmlformats.org/officeDocument/2006/relationships/tags" Target="../tags/tag212.xml"/><Relationship Id="rId5" Type="http://schemas.openxmlformats.org/officeDocument/2006/relationships/tags" Target="../tags/tag213.xml"/><Relationship Id="rId6" Type="http://schemas.openxmlformats.org/officeDocument/2006/relationships/tags" Target="../tags/tag214.xml"/><Relationship Id="rId7" Type="http://schemas.openxmlformats.org/officeDocument/2006/relationships/tags" Target="../tags/tag215.xml"/><Relationship Id="rId8" Type="http://schemas.openxmlformats.org/officeDocument/2006/relationships/tags" Target="../tags/tag216.xml"/><Relationship Id="rId9" Type="http://schemas.openxmlformats.org/officeDocument/2006/relationships/tags" Target="../tags/tag217.xml"/><Relationship Id="rId10" Type="http://schemas.openxmlformats.org/officeDocument/2006/relationships/tags" Target="../tags/tag218.xml"/><Relationship Id="rId11" Type="http://schemas.openxmlformats.org/officeDocument/2006/relationships/tags" Target="../tags/tag219.xml"/><Relationship Id="rId12" Type="http://schemas.openxmlformats.org/officeDocument/2006/relationships/tags" Target="../tags/tag220.xml"/><Relationship Id="rId13" Type="http://schemas.openxmlformats.org/officeDocument/2006/relationships/tags" Target="../tags/tag221.xml"/><Relationship Id="rId14" Type="http://schemas.openxmlformats.org/officeDocument/2006/relationships/tags" Target="../tags/tag222.xml"/><Relationship Id="rId15" Type="http://schemas.openxmlformats.org/officeDocument/2006/relationships/tags" Target="../tags/tag223.xml"/><Relationship Id="rId16" Type="http://schemas.openxmlformats.org/officeDocument/2006/relationships/tags" Target="../tags/tag224.xml"/><Relationship Id="rId17" Type="http://schemas.openxmlformats.org/officeDocument/2006/relationships/tags" Target="../tags/tag225.xml"/><Relationship Id="rId18" Type="http://schemas.openxmlformats.org/officeDocument/2006/relationships/tags" Target="../tags/tag226.xml"/><Relationship Id="rId19" Type="http://schemas.openxmlformats.org/officeDocument/2006/relationships/tags" Target="../tags/tag227.xml"/><Relationship Id="rId30" Type="http://schemas.openxmlformats.org/officeDocument/2006/relationships/tags" Target="../tags/tag238.xml"/><Relationship Id="rId31" Type="http://schemas.openxmlformats.org/officeDocument/2006/relationships/tags" Target="../tags/tag239.xml"/><Relationship Id="rId32" Type="http://schemas.openxmlformats.org/officeDocument/2006/relationships/tags" Target="../tags/tag240.xml"/><Relationship Id="rId33" Type="http://schemas.openxmlformats.org/officeDocument/2006/relationships/tags" Target="../tags/tag241.xml"/><Relationship Id="rId34" Type="http://schemas.openxmlformats.org/officeDocument/2006/relationships/tags" Target="../tags/tag242.xml"/><Relationship Id="rId35" Type="http://schemas.openxmlformats.org/officeDocument/2006/relationships/tags" Target="../tags/tag243.xml"/><Relationship Id="rId36" Type="http://schemas.openxmlformats.org/officeDocument/2006/relationships/tags" Target="../tags/tag244.xml"/><Relationship Id="rId37" Type="http://schemas.openxmlformats.org/officeDocument/2006/relationships/tags" Target="../tags/tag245.xml"/><Relationship Id="rId38" Type="http://schemas.openxmlformats.org/officeDocument/2006/relationships/tags" Target="../tags/tag246.xml"/><Relationship Id="rId39" Type="http://schemas.openxmlformats.org/officeDocument/2006/relationships/tags" Target="../tags/tag247.xml"/><Relationship Id="rId50" Type="http://schemas.openxmlformats.org/officeDocument/2006/relationships/tags" Target="../tags/tag258.xml"/><Relationship Id="rId51" Type="http://schemas.openxmlformats.org/officeDocument/2006/relationships/tags" Target="../tags/tag259.xml"/><Relationship Id="rId52" Type="http://schemas.openxmlformats.org/officeDocument/2006/relationships/tags" Target="../tags/tag260.xml"/><Relationship Id="rId53" Type="http://schemas.openxmlformats.org/officeDocument/2006/relationships/tags" Target="../tags/tag261.xml"/><Relationship Id="rId54" Type="http://schemas.openxmlformats.org/officeDocument/2006/relationships/tags" Target="../tags/tag262.xml"/><Relationship Id="rId55" Type="http://schemas.openxmlformats.org/officeDocument/2006/relationships/tags" Target="../tags/tag263.xml"/><Relationship Id="rId56" Type="http://schemas.openxmlformats.org/officeDocument/2006/relationships/tags" Target="../tags/tag264.xml"/><Relationship Id="rId57" Type="http://schemas.openxmlformats.org/officeDocument/2006/relationships/tags" Target="../tags/tag265.xml"/><Relationship Id="rId58" Type="http://schemas.openxmlformats.org/officeDocument/2006/relationships/tags" Target="../tags/tag266.xml"/><Relationship Id="rId59" Type="http://schemas.openxmlformats.org/officeDocument/2006/relationships/tags" Target="../tags/tag267.xml"/><Relationship Id="rId70" Type="http://schemas.openxmlformats.org/officeDocument/2006/relationships/tags" Target="../tags/tag278.xml"/><Relationship Id="rId71" Type="http://schemas.openxmlformats.org/officeDocument/2006/relationships/tags" Target="../tags/tag279.xml"/><Relationship Id="rId72" Type="http://schemas.openxmlformats.org/officeDocument/2006/relationships/tags" Target="../tags/tag280.xml"/><Relationship Id="rId73" Type="http://schemas.openxmlformats.org/officeDocument/2006/relationships/tags" Target="../tags/tag281.xml"/><Relationship Id="rId74" Type="http://schemas.openxmlformats.org/officeDocument/2006/relationships/tags" Target="../tags/tag282.xml"/><Relationship Id="rId75" Type="http://schemas.openxmlformats.org/officeDocument/2006/relationships/tags" Target="../tags/tag283.xml"/><Relationship Id="rId76" Type="http://schemas.openxmlformats.org/officeDocument/2006/relationships/tags" Target="../tags/tag284.xml"/><Relationship Id="rId77" Type="http://schemas.openxmlformats.org/officeDocument/2006/relationships/tags" Target="../tags/tag285.xml"/><Relationship Id="rId78" Type="http://schemas.openxmlformats.org/officeDocument/2006/relationships/tags" Target="../tags/tag286.xml"/><Relationship Id="rId79" Type="http://schemas.openxmlformats.org/officeDocument/2006/relationships/tags" Target="../tags/tag287.xml"/><Relationship Id="rId90" Type="http://schemas.openxmlformats.org/officeDocument/2006/relationships/tags" Target="../tags/tag298.xml"/><Relationship Id="rId91" Type="http://schemas.openxmlformats.org/officeDocument/2006/relationships/tags" Target="../tags/tag299.xml"/><Relationship Id="rId92" Type="http://schemas.openxmlformats.org/officeDocument/2006/relationships/tags" Target="../tags/tag300.xml"/><Relationship Id="rId93" Type="http://schemas.openxmlformats.org/officeDocument/2006/relationships/slideLayout" Target="../slideLayouts/slideLayout2.xml"/><Relationship Id="rId20" Type="http://schemas.openxmlformats.org/officeDocument/2006/relationships/tags" Target="../tags/tag228.xml"/><Relationship Id="rId21" Type="http://schemas.openxmlformats.org/officeDocument/2006/relationships/tags" Target="../tags/tag229.xml"/><Relationship Id="rId22" Type="http://schemas.openxmlformats.org/officeDocument/2006/relationships/tags" Target="../tags/tag230.xml"/><Relationship Id="rId23" Type="http://schemas.openxmlformats.org/officeDocument/2006/relationships/tags" Target="../tags/tag231.xml"/><Relationship Id="rId24" Type="http://schemas.openxmlformats.org/officeDocument/2006/relationships/tags" Target="../tags/tag232.xml"/><Relationship Id="rId25" Type="http://schemas.openxmlformats.org/officeDocument/2006/relationships/tags" Target="../tags/tag233.xml"/><Relationship Id="rId26" Type="http://schemas.openxmlformats.org/officeDocument/2006/relationships/tags" Target="../tags/tag234.xml"/><Relationship Id="rId27" Type="http://schemas.openxmlformats.org/officeDocument/2006/relationships/tags" Target="../tags/tag235.xml"/><Relationship Id="rId28" Type="http://schemas.openxmlformats.org/officeDocument/2006/relationships/tags" Target="../tags/tag236.xml"/><Relationship Id="rId29" Type="http://schemas.openxmlformats.org/officeDocument/2006/relationships/tags" Target="../tags/tag237.xml"/><Relationship Id="rId40" Type="http://schemas.openxmlformats.org/officeDocument/2006/relationships/tags" Target="../tags/tag248.xml"/><Relationship Id="rId41" Type="http://schemas.openxmlformats.org/officeDocument/2006/relationships/tags" Target="../tags/tag249.xml"/><Relationship Id="rId42" Type="http://schemas.openxmlformats.org/officeDocument/2006/relationships/tags" Target="../tags/tag250.xml"/><Relationship Id="rId43" Type="http://schemas.openxmlformats.org/officeDocument/2006/relationships/tags" Target="../tags/tag251.xml"/><Relationship Id="rId44" Type="http://schemas.openxmlformats.org/officeDocument/2006/relationships/tags" Target="../tags/tag252.xml"/><Relationship Id="rId45" Type="http://schemas.openxmlformats.org/officeDocument/2006/relationships/tags" Target="../tags/tag253.xml"/><Relationship Id="rId46" Type="http://schemas.openxmlformats.org/officeDocument/2006/relationships/tags" Target="../tags/tag254.xml"/><Relationship Id="rId47" Type="http://schemas.openxmlformats.org/officeDocument/2006/relationships/tags" Target="../tags/tag255.xml"/><Relationship Id="rId48" Type="http://schemas.openxmlformats.org/officeDocument/2006/relationships/tags" Target="../tags/tag256.xml"/><Relationship Id="rId49" Type="http://schemas.openxmlformats.org/officeDocument/2006/relationships/tags" Target="../tags/tag257.xml"/><Relationship Id="rId60" Type="http://schemas.openxmlformats.org/officeDocument/2006/relationships/tags" Target="../tags/tag268.xml"/><Relationship Id="rId61" Type="http://schemas.openxmlformats.org/officeDocument/2006/relationships/tags" Target="../tags/tag269.xml"/><Relationship Id="rId62" Type="http://schemas.openxmlformats.org/officeDocument/2006/relationships/tags" Target="../tags/tag270.xml"/><Relationship Id="rId63" Type="http://schemas.openxmlformats.org/officeDocument/2006/relationships/tags" Target="../tags/tag271.xml"/><Relationship Id="rId64" Type="http://schemas.openxmlformats.org/officeDocument/2006/relationships/tags" Target="../tags/tag272.xml"/><Relationship Id="rId65" Type="http://schemas.openxmlformats.org/officeDocument/2006/relationships/tags" Target="../tags/tag273.xml"/><Relationship Id="rId66" Type="http://schemas.openxmlformats.org/officeDocument/2006/relationships/tags" Target="../tags/tag274.xml"/><Relationship Id="rId67" Type="http://schemas.openxmlformats.org/officeDocument/2006/relationships/tags" Target="../tags/tag275.xml"/><Relationship Id="rId68" Type="http://schemas.openxmlformats.org/officeDocument/2006/relationships/tags" Target="../tags/tag276.xml"/><Relationship Id="rId69" Type="http://schemas.openxmlformats.org/officeDocument/2006/relationships/tags" Target="../tags/tag277.xml"/><Relationship Id="rId80" Type="http://schemas.openxmlformats.org/officeDocument/2006/relationships/tags" Target="../tags/tag288.xml"/><Relationship Id="rId81" Type="http://schemas.openxmlformats.org/officeDocument/2006/relationships/tags" Target="../tags/tag289.xml"/><Relationship Id="rId82" Type="http://schemas.openxmlformats.org/officeDocument/2006/relationships/tags" Target="../tags/tag290.xml"/><Relationship Id="rId83" Type="http://schemas.openxmlformats.org/officeDocument/2006/relationships/tags" Target="../tags/tag291.xml"/><Relationship Id="rId84" Type="http://schemas.openxmlformats.org/officeDocument/2006/relationships/tags" Target="../tags/tag292.xml"/><Relationship Id="rId85" Type="http://schemas.openxmlformats.org/officeDocument/2006/relationships/tags" Target="../tags/tag293.xml"/><Relationship Id="rId86" Type="http://schemas.openxmlformats.org/officeDocument/2006/relationships/tags" Target="../tags/tag294.xml"/><Relationship Id="rId87" Type="http://schemas.openxmlformats.org/officeDocument/2006/relationships/tags" Target="../tags/tag295.xml"/><Relationship Id="rId88" Type="http://schemas.openxmlformats.org/officeDocument/2006/relationships/tags" Target="../tags/tag296.xml"/><Relationship Id="rId89" Type="http://schemas.openxmlformats.org/officeDocument/2006/relationships/tags" Target="../tags/tag297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313.xml"/><Relationship Id="rId14" Type="http://schemas.openxmlformats.org/officeDocument/2006/relationships/tags" Target="../tags/tag314.xml"/><Relationship Id="rId15" Type="http://schemas.openxmlformats.org/officeDocument/2006/relationships/tags" Target="../tags/tag315.xml"/><Relationship Id="rId16" Type="http://schemas.openxmlformats.org/officeDocument/2006/relationships/tags" Target="../tags/tag316.xml"/><Relationship Id="rId17" Type="http://schemas.openxmlformats.org/officeDocument/2006/relationships/tags" Target="../tags/tag317.xml"/><Relationship Id="rId18" Type="http://schemas.openxmlformats.org/officeDocument/2006/relationships/tags" Target="../tags/tag318.xml"/><Relationship Id="rId19" Type="http://schemas.openxmlformats.org/officeDocument/2006/relationships/tags" Target="../tags/tag319.xml"/><Relationship Id="rId63" Type="http://schemas.openxmlformats.org/officeDocument/2006/relationships/tags" Target="../tags/tag363.xml"/><Relationship Id="rId64" Type="http://schemas.openxmlformats.org/officeDocument/2006/relationships/tags" Target="../tags/tag364.xml"/><Relationship Id="rId65" Type="http://schemas.openxmlformats.org/officeDocument/2006/relationships/tags" Target="../tags/tag365.xml"/><Relationship Id="rId66" Type="http://schemas.openxmlformats.org/officeDocument/2006/relationships/tags" Target="../tags/tag366.xml"/><Relationship Id="rId67" Type="http://schemas.openxmlformats.org/officeDocument/2006/relationships/tags" Target="../tags/tag367.xml"/><Relationship Id="rId68" Type="http://schemas.openxmlformats.org/officeDocument/2006/relationships/tags" Target="../tags/tag368.xml"/><Relationship Id="rId69" Type="http://schemas.openxmlformats.org/officeDocument/2006/relationships/tags" Target="../tags/tag369.xml"/><Relationship Id="rId50" Type="http://schemas.openxmlformats.org/officeDocument/2006/relationships/tags" Target="../tags/tag350.xml"/><Relationship Id="rId51" Type="http://schemas.openxmlformats.org/officeDocument/2006/relationships/tags" Target="../tags/tag351.xml"/><Relationship Id="rId52" Type="http://schemas.openxmlformats.org/officeDocument/2006/relationships/tags" Target="../tags/tag352.xml"/><Relationship Id="rId53" Type="http://schemas.openxmlformats.org/officeDocument/2006/relationships/tags" Target="../tags/tag353.xml"/><Relationship Id="rId54" Type="http://schemas.openxmlformats.org/officeDocument/2006/relationships/tags" Target="../tags/tag354.xml"/><Relationship Id="rId55" Type="http://schemas.openxmlformats.org/officeDocument/2006/relationships/tags" Target="../tags/tag355.xml"/><Relationship Id="rId56" Type="http://schemas.openxmlformats.org/officeDocument/2006/relationships/tags" Target="../tags/tag356.xml"/><Relationship Id="rId57" Type="http://schemas.openxmlformats.org/officeDocument/2006/relationships/tags" Target="../tags/tag357.xml"/><Relationship Id="rId58" Type="http://schemas.openxmlformats.org/officeDocument/2006/relationships/tags" Target="../tags/tag358.xml"/><Relationship Id="rId59" Type="http://schemas.openxmlformats.org/officeDocument/2006/relationships/tags" Target="../tags/tag359.xml"/><Relationship Id="rId40" Type="http://schemas.openxmlformats.org/officeDocument/2006/relationships/tags" Target="../tags/tag340.xml"/><Relationship Id="rId41" Type="http://schemas.openxmlformats.org/officeDocument/2006/relationships/tags" Target="../tags/tag341.xml"/><Relationship Id="rId42" Type="http://schemas.openxmlformats.org/officeDocument/2006/relationships/tags" Target="../tags/tag342.xml"/><Relationship Id="rId43" Type="http://schemas.openxmlformats.org/officeDocument/2006/relationships/tags" Target="../tags/tag343.xml"/><Relationship Id="rId44" Type="http://schemas.openxmlformats.org/officeDocument/2006/relationships/tags" Target="../tags/tag344.xml"/><Relationship Id="rId45" Type="http://schemas.openxmlformats.org/officeDocument/2006/relationships/tags" Target="../tags/tag345.xml"/><Relationship Id="rId46" Type="http://schemas.openxmlformats.org/officeDocument/2006/relationships/tags" Target="../tags/tag346.xml"/><Relationship Id="rId47" Type="http://schemas.openxmlformats.org/officeDocument/2006/relationships/tags" Target="../tags/tag347.xml"/><Relationship Id="rId48" Type="http://schemas.openxmlformats.org/officeDocument/2006/relationships/tags" Target="../tags/tag348.xml"/><Relationship Id="rId49" Type="http://schemas.openxmlformats.org/officeDocument/2006/relationships/tags" Target="../tags/tag349.xml"/><Relationship Id="rId1" Type="http://schemas.openxmlformats.org/officeDocument/2006/relationships/tags" Target="../tags/tag301.xml"/><Relationship Id="rId2" Type="http://schemas.openxmlformats.org/officeDocument/2006/relationships/tags" Target="../tags/tag302.xml"/><Relationship Id="rId3" Type="http://schemas.openxmlformats.org/officeDocument/2006/relationships/tags" Target="../tags/tag303.xml"/><Relationship Id="rId4" Type="http://schemas.openxmlformats.org/officeDocument/2006/relationships/tags" Target="../tags/tag304.xml"/><Relationship Id="rId5" Type="http://schemas.openxmlformats.org/officeDocument/2006/relationships/tags" Target="../tags/tag305.xml"/><Relationship Id="rId6" Type="http://schemas.openxmlformats.org/officeDocument/2006/relationships/tags" Target="../tags/tag306.xml"/><Relationship Id="rId7" Type="http://schemas.openxmlformats.org/officeDocument/2006/relationships/tags" Target="../tags/tag307.xml"/><Relationship Id="rId8" Type="http://schemas.openxmlformats.org/officeDocument/2006/relationships/tags" Target="../tags/tag308.xml"/><Relationship Id="rId9" Type="http://schemas.openxmlformats.org/officeDocument/2006/relationships/tags" Target="../tags/tag309.xml"/><Relationship Id="rId30" Type="http://schemas.openxmlformats.org/officeDocument/2006/relationships/tags" Target="../tags/tag330.xml"/><Relationship Id="rId31" Type="http://schemas.openxmlformats.org/officeDocument/2006/relationships/tags" Target="../tags/tag331.xml"/><Relationship Id="rId32" Type="http://schemas.openxmlformats.org/officeDocument/2006/relationships/tags" Target="../tags/tag332.xml"/><Relationship Id="rId33" Type="http://schemas.openxmlformats.org/officeDocument/2006/relationships/tags" Target="../tags/tag333.xml"/><Relationship Id="rId34" Type="http://schemas.openxmlformats.org/officeDocument/2006/relationships/tags" Target="../tags/tag334.xml"/><Relationship Id="rId35" Type="http://schemas.openxmlformats.org/officeDocument/2006/relationships/tags" Target="../tags/tag335.xml"/><Relationship Id="rId36" Type="http://schemas.openxmlformats.org/officeDocument/2006/relationships/tags" Target="../tags/tag336.xml"/><Relationship Id="rId37" Type="http://schemas.openxmlformats.org/officeDocument/2006/relationships/tags" Target="../tags/tag337.xml"/><Relationship Id="rId38" Type="http://schemas.openxmlformats.org/officeDocument/2006/relationships/tags" Target="../tags/tag338.xml"/><Relationship Id="rId39" Type="http://schemas.openxmlformats.org/officeDocument/2006/relationships/tags" Target="../tags/tag339.xml"/><Relationship Id="rId70" Type="http://schemas.openxmlformats.org/officeDocument/2006/relationships/tags" Target="../tags/tag370.xml"/><Relationship Id="rId71" Type="http://schemas.openxmlformats.org/officeDocument/2006/relationships/tags" Target="../tags/tag371.xml"/><Relationship Id="rId72" Type="http://schemas.openxmlformats.org/officeDocument/2006/relationships/tags" Target="../tags/tag372.xml"/><Relationship Id="rId20" Type="http://schemas.openxmlformats.org/officeDocument/2006/relationships/tags" Target="../tags/tag320.xml"/><Relationship Id="rId21" Type="http://schemas.openxmlformats.org/officeDocument/2006/relationships/tags" Target="../tags/tag321.xml"/><Relationship Id="rId22" Type="http://schemas.openxmlformats.org/officeDocument/2006/relationships/tags" Target="../tags/tag322.xml"/><Relationship Id="rId23" Type="http://schemas.openxmlformats.org/officeDocument/2006/relationships/tags" Target="../tags/tag323.xml"/><Relationship Id="rId24" Type="http://schemas.openxmlformats.org/officeDocument/2006/relationships/tags" Target="../tags/tag324.xml"/><Relationship Id="rId25" Type="http://schemas.openxmlformats.org/officeDocument/2006/relationships/tags" Target="../tags/tag325.xml"/><Relationship Id="rId26" Type="http://schemas.openxmlformats.org/officeDocument/2006/relationships/tags" Target="../tags/tag326.xml"/><Relationship Id="rId27" Type="http://schemas.openxmlformats.org/officeDocument/2006/relationships/tags" Target="../tags/tag327.xml"/><Relationship Id="rId28" Type="http://schemas.openxmlformats.org/officeDocument/2006/relationships/tags" Target="../tags/tag328.xml"/><Relationship Id="rId29" Type="http://schemas.openxmlformats.org/officeDocument/2006/relationships/tags" Target="../tags/tag329.xml"/><Relationship Id="rId73" Type="http://schemas.openxmlformats.org/officeDocument/2006/relationships/tags" Target="../tags/tag373.xml"/><Relationship Id="rId74" Type="http://schemas.openxmlformats.org/officeDocument/2006/relationships/tags" Target="../tags/tag374.xml"/><Relationship Id="rId75" Type="http://schemas.openxmlformats.org/officeDocument/2006/relationships/tags" Target="../tags/tag375.xml"/><Relationship Id="rId76" Type="http://schemas.openxmlformats.org/officeDocument/2006/relationships/tags" Target="../tags/tag376.xml"/><Relationship Id="rId77" Type="http://schemas.openxmlformats.org/officeDocument/2006/relationships/tags" Target="../tags/tag377.xml"/><Relationship Id="rId78" Type="http://schemas.openxmlformats.org/officeDocument/2006/relationships/tags" Target="../tags/tag378.xml"/><Relationship Id="rId79" Type="http://schemas.openxmlformats.org/officeDocument/2006/relationships/slideLayout" Target="../slideLayouts/slideLayout2.xml"/><Relationship Id="rId60" Type="http://schemas.openxmlformats.org/officeDocument/2006/relationships/tags" Target="../tags/tag360.xml"/><Relationship Id="rId61" Type="http://schemas.openxmlformats.org/officeDocument/2006/relationships/tags" Target="../tags/tag361.xml"/><Relationship Id="rId62" Type="http://schemas.openxmlformats.org/officeDocument/2006/relationships/tags" Target="../tags/tag362.xml"/><Relationship Id="rId10" Type="http://schemas.openxmlformats.org/officeDocument/2006/relationships/tags" Target="../tags/tag310.xml"/><Relationship Id="rId11" Type="http://schemas.openxmlformats.org/officeDocument/2006/relationships/tags" Target="../tags/tag311.xml"/><Relationship Id="rId12" Type="http://schemas.openxmlformats.org/officeDocument/2006/relationships/tags" Target="../tags/tag3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10: Implementing Union-Find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/>
              <a:t> 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Name </a:t>
            </a:r>
            <a:r>
              <a:rPr lang="en-US" dirty="0" smtClean="0"/>
              <a:t>each subset by choosing a </a:t>
            </a:r>
            <a:r>
              <a:rPr lang="en-US" i="1" dirty="0" smtClean="0"/>
              <a:t>representative element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representative element of the subset it is in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takes two subsets and (permanently) makes one larger subset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448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– 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an initial partition of </a:t>
            </a:r>
            <a:r>
              <a:rPr lang="en-US" i="1" dirty="0" smtClean="0"/>
              <a:t>n</a:t>
            </a:r>
            <a:r>
              <a:rPr lang="en-US" dirty="0" smtClean="0"/>
              <a:t> subsets</a:t>
            </a:r>
          </a:p>
          <a:p>
            <a:pPr lvl="1"/>
            <a:r>
              <a:rPr lang="en-US" dirty="0" smtClean="0"/>
              <a:t>Often 1-element sets, e.g., {1}, {2}, {3}, …, {</a:t>
            </a:r>
            <a:r>
              <a:rPr lang="en-US" i="1" dirty="0" smtClean="0"/>
              <a:t>n</a:t>
            </a:r>
            <a:r>
              <a:rPr lang="en-US" dirty="0" smtClean="0"/>
              <a:t>}</a:t>
            </a:r>
          </a:p>
          <a:p>
            <a:pPr lvl="1"/>
            <a:endParaRPr lang="en-US" dirty="0"/>
          </a:p>
          <a:p>
            <a:r>
              <a:rPr lang="en-US" dirty="0" smtClean="0"/>
              <a:t>May have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operations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May have up to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After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</a:t>
            </a:r>
            <a:r>
              <a:rPr lang="en-US" dirty="0" smtClean="0"/>
              <a:t>operations, every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returns same 1 set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014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Up-tree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with:</a:t>
            </a:r>
          </a:p>
          <a:p>
            <a:pPr lvl="1"/>
            <a:r>
              <a:rPr lang="en-US" dirty="0" smtClean="0"/>
              <a:t>No limit on branching factor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eferences from </a:t>
            </a:r>
            <a:r>
              <a:rPr lang="en-US" dirty="0" smtClean="0">
                <a:solidFill>
                  <a:srgbClr val="0000FF"/>
                </a:solidFill>
              </a:rPr>
              <a:t>children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parent</a:t>
            </a:r>
          </a:p>
          <a:p>
            <a:endParaRPr lang="en-US" sz="1000" dirty="0" smtClean="0"/>
          </a:p>
          <a:p>
            <a:r>
              <a:rPr lang="en-US" dirty="0" smtClean="0"/>
              <a:t>Start with </a:t>
            </a:r>
            <a:r>
              <a:rPr lang="en-US" i="1" dirty="0" smtClean="0"/>
              <a:t>forest</a:t>
            </a:r>
            <a:r>
              <a:rPr lang="en-US" dirty="0" smtClean="0"/>
              <a:t> of 1-node trees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forest after several unions:</a:t>
            </a:r>
          </a:p>
          <a:p>
            <a:pPr lvl="1"/>
            <a:r>
              <a:rPr lang="en-US" dirty="0" smtClean="0"/>
              <a:t>Will use roots for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set names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828800" y="3352800"/>
            <a:ext cx="5638800" cy="381000"/>
            <a:chOff x="1828800" y="3352800"/>
            <a:chExt cx="5638800" cy="381000"/>
          </a:xfrm>
        </p:grpSpPr>
        <p:sp>
          <p:nvSpPr>
            <p:cNvPr id="7" name="Oval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8288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8" name="Oval 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6670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9" name="Oval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052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3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3434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1" name="Oval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2" name="Oval 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960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6</a:t>
              </a:r>
            </a:p>
          </p:txBody>
        </p:sp>
        <p:sp>
          <p:nvSpPr>
            <p:cNvPr id="13" name="Oval 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104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67200" y="4343400"/>
            <a:ext cx="3505200" cy="2057400"/>
            <a:chOff x="4267200" y="4343400"/>
            <a:chExt cx="3505200" cy="2057400"/>
          </a:xfrm>
        </p:grpSpPr>
        <p:sp>
          <p:nvSpPr>
            <p:cNvPr id="14" name="Oval 1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267200" y="4419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15" name="Oval 1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572000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16" name="Oval 1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486400" y="4419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17" name="Oval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15200" y="5257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8" name="Oval 1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324600" y="5257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9" name="Oval 1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19800" y="6019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6</a:t>
              </a:r>
            </a:p>
          </p:txBody>
        </p:sp>
        <p:sp>
          <p:nvSpPr>
            <p:cNvPr id="20" name="Oval 1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858000" y="43434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7</a:t>
              </a:r>
            </a:p>
          </p:txBody>
        </p:sp>
        <p:sp>
          <p:nvSpPr>
            <p:cNvPr id="21" name="Line 1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 flipV="1">
              <a:off x="4572000" y="48006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2" name="Line 1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6629400" y="47244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3" name="Line 2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7162800" y="47244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4" name="Line 2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324600" y="5638800"/>
              <a:ext cx="152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</p:grpSp>
    </p:spTree>
    <p:extLst>
      <p:ext uri="{BB962C8B-B14F-4D97-AF65-F5344CB8AC3E}">
        <p14:creationId xmlns:p14="http://schemas.microsoft.com/office/powerpoint/2010/main" val="33723860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):</a:t>
            </a:r>
          </a:p>
          <a:p>
            <a:pPr lvl="1"/>
            <a:r>
              <a:rPr lang="en-US" i="1" dirty="0" smtClean="0"/>
              <a:t>Assume</a:t>
            </a:r>
            <a:r>
              <a:rPr lang="en-US" dirty="0" smtClean="0"/>
              <a:t> we have </a:t>
            </a:r>
            <a:r>
              <a:rPr lang="en-US" i="1" dirty="0" smtClean="0"/>
              <a:t>O</a:t>
            </a:r>
            <a:r>
              <a:rPr lang="en-US" dirty="0" smtClean="0"/>
              <a:t>(1) access to each node</a:t>
            </a:r>
          </a:p>
          <a:p>
            <a:pPr lvl="2"/>
            <a:r>
              <a:rPr lang="en-US" dirty="0" smtClean="0"/>
              <a:t>Will use an array where index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holds node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Start 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and follow parent pointers to root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Return the root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3733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37068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46212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48400" y="46212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55356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37068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657600" y="4114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553200" y="4087812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7086600" y="4087812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172200" y="5002212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066800" y="4154457"/>
            <a:ext cx="11137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(6)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9" name="Freeform 16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651500" y="4849812"/>
            <a:ext cx="444500" cy="762000"/>
          </a:xfrm>
          <a:custGeom>
            <a:avLst/>
            <a:gdLst>
              <a:gd name="T0" fmla="*/ 2147483647 w 280"/>
              <a:gd name="T1" fmla="*/ 2147483647 h 480"/>
              <a:gd name="T2" fmla="*/ 2147483647 w 280"/>
              <a:gd name="T3" fmla="*/ 2147483647 h 480"/>
              <a:gd name="T4" fmla="*/ 2147483647 w 280"/>
              <a:gd name="T5" fmla="*/ 0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0" h="480">
                <a:moveTo>
                  <a:pt x="40" y="480"/>
                </a:moveTo>
                <a:cubicBezTo>
                  <a:pt x="20" y="352"/>
                  <a:pt x="0" y="224"/>
                  <a:pt x="40" y="144"/>
                </a:cubicBezTo>
                <a:cubicBezTo>
                  <a:pt x="80" y="64"/>
                  <a:pt x="248" y="64"/>
                  <a:pt x="28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Freeform 1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5943600" y="3859212"/>
            <a:ext cx="609600" cy="990600"/>
          </a:xfrm>
          <a:custGeom>
            <a:avLst/>
            <a:gdLst>
              <a:gd name="T0" fmla="*/ 2147483647 w 384"/>
              <a:gd name="T1" fmla="*/ 2147483647 h 624"/>
              <a:gd name="T2" fmla="*/ 2147483647 w 384"/>
              <a:gd name="T3" fmla="*/ 2147483647 h 624"/>
              <a:gd name="T4" fmla="*/ 2147483647 w 384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624">
                <a:moveTo>
                  <a:pt x="96" y="624"/>
                </a:moveTo>
                <a:cubicBezTo>
                  <a:pt x="48" y="460"/>
                  <a:pt x="0" y="296"/>
                  <a:pt x="48" y="192"/>
                </a:cubicBezTo>
                <a:cubicBezTo>
                  <a:pt x="96" y="88"/>
                  <a:pt x="240" y="44"/>
                  <a:pt x="384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1" name="Rectangle 20"/>
          <p:cNvSpPr/>
          <p:nvPr/>
        </p:nvSpPr>
        <p:spPr>
          <a:xfrm>
            <a:off x="2133600" y="4171890"/>
            <a:ext cx="548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altLang="en-US" sz="2000" b="0" dirty="0">
                <a:latin typeface="Arial" charset="0"/>
              </a:rPr>
              <a:t>= 7</a:t>
            </a:r>
          </a:p>
        </p:txBody>
      </p:sp>
    </p:spTree>
    <p:extLst>
      <p:ext uri="{BB962C8B-B14F-4D97-AF65-F5344CB8AC3E}">
        <p14:creationId xmlns:p14="http://schemas.microsoft.com/office/powerpoint/2010/main" val="998009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dirty="0" smtClean="0"/>
              <a:t>):</a:t>
            </a:r>
            <a:endParaRPr lang="en-US" dirty="0"/>
          </a:p>
          <a:p>
            <a:pPr lvl="1"/>
            <a:r>
              <a:rPr lang="en-US" dirty="0" smtClean="0"/>
              <a:t>Assume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 smtClean="0">
                <a:cs typeface="Courier New" panose="02070309020205020404" pitchFamily="49" charset="0"/>
              </a:rPr>
              <a:t> are roots</a:t>
            </a:r>
            <a:endParaRPr lang="en-US" dirty="0"/>
          </a:p>
          <a:p>
            <a:pPr lvl="2"/>
            <a:r>
              <a:rPr lang="en-US" dirty="0" smtClean="0"/>
              <a:t>Else </a:t>
            </a:r>
            <a:r>
              <a:rPr lang="en-US" b="1" dirty="0" smtClean="0">
                <a:latin typeface="Courier New"/>
                <a:cs typeface="Courier New"/>
              </a:rPr>
              <a:t>find</a:t>
            </a:r>
            <a:r>
              <a:rPr lang="en-US" dirty="0" smtClean="0"/>
              <a:t> the roots of their trees</a:t>
            </a:r>
          </a:p>
          <a:p>
            <a:pPr lvl="1"/>
            <a:r>
              <a:rPr lang="en-US" dirty="0" smtClean="0"/>
              <a:t>Change </a:t>
            </a:r>
            <a:r>
              <a:rPr lang="en-US" dirty="0" smtClean="0"/>
              <a:t>root of one to have parent be the root of the other</a:t>
            </a:r>
          </a:p>
          <a:p>
            <a:pPr lvl="2"/>
            <a:r>
              <a:rPr lang="en-US" dirty="0" smtClean="0"/>
              <a:t>Notice no limit on branching factor</a:t>
            </a: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5029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0" y="5029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5029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5943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00400" y="4495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172200" y="4495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705600" y="4495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791200" y="5410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3200400" y="3632201"/>
            <a:ext cx="3232150" cy="48260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8200" y="462909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7350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If set elements are contiguous numbers (e.g., 1,2,…,</a:t>
            </a:r>
            <a:r>
              <a:rPr lang="en-US" i="1" dirty="0" smtClean="0"/>
              <a:t>n</a:t>
            </a:r>
            <a:r>
              <a:rPr lang="en-US" dirty="0" smtClean="0"/>
              <a:t>), use  array of length </a:t>
            </a:r>
            <a:r>
              <a:rPr lang="en-US" i="1" dirty="0" smtClean="0"/>
              <a:t>n </a:t>
            </a:r>
            <a:r>
              <a:rPr lang="en-US" dirty="0" smtClean="0"/>
              <a:t>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</a:t>
            </a:r>
            <a:endParaRPr lang="en-US" b="1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Starting </a:t>
            </a:r>
            <a:r>
              <a:rPr lang="en-US" dirty="0" smtClean="0"/>
              <a:t>at index 1 on slides</a:t>
            </a:r>
          </a:p>
          <a:p>
            <a:pPr lvl="1"/>
            <a:r>
              <a:rPr lang="en-US" dirty="0" smtClean="0"/>
              <a:t>Put in array index of parent, with 0 (or -1, etc.) for a root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1600200" y="3962400"/>
            <a:ext cx="7239000" cy="1752600"/>
            <a:chOff x="1600200" y="3962400"/>
            <a:chExt cx="7239000" cy="1752600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6002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8" name="Oval 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905000" y="4953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9" name="Oval 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194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10" name="Oval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482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1" name="Oval 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100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2" name="Oval 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11825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6</a:t>
              </a:r>
            </a:p>
          </p:txBody>
        </p:sp>
        <p:sp>
          <p:nvSpPr>
            <p:cNvPr id="13" name="Oval 1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191000" y="4191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7</a:t>
              </a:r>
            </a:p>
          </p:txBody>
        </p:sp>
        <p:sp>
          <p:nvSpPr>
            <p:cNvPr id="14" name="Line 1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1905000" y="4495800"/>
              <a:ext cx="152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5" name="Line 12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4076700" y="4495800"/>
              <a:ext cx="1905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H="1" flipV="1">
              <a:off x="45720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3810000" y="5143500"/>
              <a:ext cx="11430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8" name="Rectangle 1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172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19" name="Rectangle 16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553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934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21" name="Rectangle 1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7315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22" name="Rectangle 19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696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8077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24" name="Rectangle 21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8458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0</a:t>
              </a:r>
            </a:p>
          </p:txBody>
        </p:sp>
        <p:sp>
          <p:nvSpPr>
            <p:cNvPr id="25" name="Text Box 2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172200" y="3962400"/>
              <a:ext cx="2640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1   2    3    4   5    6   7</a:t>
              </a:r>
            </a:p>
          </p:txBody>
        </p:sp>
        <p:sp>
          <p:nvSpPr>
            <p:cNvPr id="26" name="Text Box 2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5638800" y="4343400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up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143000" y="2895600"/>
            <a:ext cx="7620000" cy="777875"/>
            <a:chOff x="1143000" y="2895600"/>
            <a:chExt cx="7620000" cy="777875"/>
          </a:xfrm>
        </p:grpSpPr>
        <p:sp>
          <p:nvSpPr>
            <p:cNvPr id="27" name="Oval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143000" y="3210339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28" name="Oval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752600" y="3210339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2</a:t>
              </a:r>
            </a:p>
          </p:txBody>
        </p:sp>
        <p:sp>
          <p:nvSpPr>
            <p:cNvPr id="29" name="Oval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362200" y="3216965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30" name="Oval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971800" y="3203713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4</a:t>
              </a:r>
            </a:p>
          </p:txBody>
        </p:sp>
        <p:sp>
          <p:nvSpPr>
            <p:cNvPr id="31" name="Oval 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562350" y="32004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5</a:t>
              </a:r>
            </a:p>
          </p:txBody>
        </p:sp>
        <p:sp>
          <p:nvSpPr>
            <p:cNvPr id="32" name="Oval 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191000" y="32004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6</a:t>
              </a:r>
            </a:p>
          </p:txBody>
        </p:sp>
        <p:sp>
          <p:nvSpPr>
            <p:cNvPr id="33" name="Oval 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772439" y="3216965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34" name="Rectangle 1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0</a:t>
              </a:r>
            </a:p>
          </p:txBody>
        </p:sp>
        <p:sp>
          <p:nvSpPr>
            <p:cNvPr id="35" name="Rectangle 1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477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 smtClean="0">
                  <a:latin typeface="Arial" charset="0"/>
                </a:rPr>
                <a:t>0</a:t>
              </a:r>
              <a:endParaRPr lang="en-US" altLang="en-US" sz="2000" b="0" dirty="0">
                <a:latin typeface="Arial" charset="0"/>
              </a:endParaRPr>
            </a:p>
          </p:txBody>
        </p:sp>
        <p:sp>
          <p:nvSpPr>
            <p:cNvPr id="36" name="Rectangle 1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858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37" name="Rectangle 18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239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 smtClean="0">
                  <a:latin typeface="Arial" charset="0"/>
                </a:rPr>
                <a:t>0</a:t>
              </a:r>
              <a:endParaRPr lang="en-US" altLang="en-US" sz="2000" b="0" dirty="0">
                <a:latin typeface="Arial" charset="0"/>
              </a:endParaRPr>
            </a:p>
          </p:txBody>
        </p:sp>
        <p:sp>
          <p:nvSpPr>
            <p:cNvPr id="38" name="Rectangle 1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620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 smtClean="0">
                  <a:latin typeface="Arial" charset="0"/>
                </a:rPr>
                <a:t>0</a:t>
              </a:r>
              <a:endParaRPr lang="en-US" altLang="en-US" sz="2000" b="0" dirty="0">
                <a:latin typeface="Arial" charset="0"/>
              </a:endParaRPr>
            </a:p>
          </p:txBody>
        </p:sp>
        <p:sp>
          <p:nvSpPr>
            <p:cNvPr id="39" name="Rectangle 20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8001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 smtClean="0">
                  <a:latin typeface="Arial" charset="0"/>
                </a:rPr>
                <a:t>0</a:t>
              </a:r>
              <a:endParaRPr lang="en-US" altLang="en-US" sz="2000" b="0" dirty="0">
                <a:latin typeface="Arial" charset="0"/>
              </a:endParaRPr>
            </a:p>
          </p:txBody>
        </p:sp>
        <p:sp>
          <p:nvSpPr>
            <p:cNvPr id="40" name="Rectangle 2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8382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41" name="Text Box 22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096000" y="2895600"/>
              <a:ext cx="2640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1   2    3    4   5    6   7</a:t>
              </a:r>
            </a:p>
          </p:txBody>
        </p:sp>
        <p:sp>
          <p:nvSpPr>
            <p:cNvPr id="42" name="Text Box 2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62600" y="3276600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26211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1143000"/>
          </a:xfrm>
        </p:spPr>
        <p:txBody>
          <a:bodyPr/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  </a:t>
            </a:r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  </a:t>
            </a:r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  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19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219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43000" y="3505200"/>
            <a:ext cx="7239000" cy="1600200"/>
            <a:chOff x="1600200" y="4114800"/>
            <a:chExt cx="7239000" cy="1600200"/>
          </a:xfrm>
        </p:grpSpPr>
        <p:sp>
          <p:nvSpPr>
            <p:cNvPr id="11" name="Oval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6002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12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05000" y="4953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13" name="Oval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8194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14" name="Oval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6482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5" name="Oval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100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6" name="Oval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11825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6</a:t>
              </a:r>
            </a:p>
          </p:txBody>
        </p:sp>
        <p:sp>
          <p:nvSpPr>
            <p:cNvPr id="17" name="Oval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191000" y="4191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7</a:t>
              </a:r>
            </a:p>
          </p:txBody>
        </p:sp>
        <p:sp>
          <p:nvSpPr>
            <p:cNvPr id="18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1905000" y="4495800"/>
              <a:ext cx="152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9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4076700" y="4495800"/>
              <a:ext cx="1905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0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 flipV="1">
              <a:off x="45720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1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810000" y="5143500"/>
              <a:ext cx="11430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172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553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1</a:t>
              </a:r>
            </a:p>
          </p:txBody>
        </p:sp>
        <p:sp>
          <p:nvSpPr>
            <p:cNvPr id="2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934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15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696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077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2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458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0</a:t>
              </a:r>
            </a:p>
          </p:txBody>
        </p:sp>
        <p:sp>
          <p:nvSpPr>
            <p:cNvPr id="29" name="Text Box 2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172200" y="4556125"/>
              <a:ext cx="2640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1   2    3    4   5    6   7</a:t>
              </a:r>
            </a:p>
          </p:txBody>
        </p:sp>
        <p:sp>
          <p:nvSpPr>
            <p:cNvPr id="30" name="Text Box 2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638800" y="4937125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up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4876800" y="5177135"/>
            <a:ext cx="788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833271" y="5558135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(n)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966871" y="5867400"/>
            <a:ext cx="1215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(m*n)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271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Improve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>
                <a:solidFill>
                  <a:srgbClr val="0000FF"/>
                </a:solidFill>
              </a:rPr>
              <a:t>so it stays </a:t>
            </a:r>
            <a:r>
              <a:rPr lang="en-US" i="1" dirty="0" smtClean="0">
                <a:solidFill>
                  <a:srgbClr val="0000FF"/>
                </a:solidFill>
              </a:rPr>
              <a:t>O(1) </a:t>
            </a:r>
            <a:r>
              <a:rPr lang="en-US" dirty="0" smtClean="0">
                <a:solidFill>
                  <a:srgbClr val="0000FF"/>
                </a:solidFill>
              </a:rPr>
              <a:t>but makes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</a:p>
          <a:p>
            <a:pPr lvl="1" indent="-342900"/>
            <a:r>
              <a:rPr lang="en-US" dirty="0" smtClean="0">
                <a:solidFill>
                  <a:srgbClr val="0000FF"/>
                </a:solidFill>
              </a:rPr>
              <a:t>So </a:t>
            </a:r>
            <a:r>
              <a:rPr lang="en-US" i="1" dirty="0">
                <a:solidFill>
                  <a:srgbClr val="0000FF"/>
                </a:solidFill>
              </a:rPr>
              <a:t>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>
                <a:solidFill>
                  <a:srgbClr val="0000FF"/>
                </a:solidFill>
              </a:rPr>
              <a:t>s and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-1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>
                <a:solidFill>
                  <a:srgbClr val="0000FF"/>
                </a:solidFill>
              </a:rPr>
              <a:t>s is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m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 + 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 indent="-342900"/>
            <a:r>
              <a:rPr lang="en-US" i="1" dirty="0" smtClean="0">
                <a:solidFill>
                  <a:srgbClr val="0000FF"/>
                </a:solidFill>
              </a:rPr>
              <a:t>Union-by-size: </a:t>
            </a:r>
            <a:r>
              <a:rPr lang="en-US" dirty="0" smtClean="0">
                <a:solidFill>
                  <a:srgbClr val="0000FF"/>
                </a:solidFill>
              </a:rPr>
              <a:t>connect smaller tree to larger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so it becomes even faster</a:t>
            </a:r>
          </a:p>
          <a:p>
            <a:pPr lvl="1"/>
            <a:r>
              <a:rPr lang="en-US" dirty="0" smtClean="0"/>
              <a:t>Make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</a:t>
            </a:r>
            <a:r>
              <a:rPr lang="en-US" b="1" i="1" dirty="0" smtClean="0"/>
              <a:t>almost</a:t>
            </a:r>
            <a:r>
              <a:rPr lang="en-US" dirty="0" smtClean="0"/>
              <a:t>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m </a:t>
            </a:r>
            <a:r>
              <a:rPr lang="en-US" i="1" dirty="0" smtClean="0"/>
              <a:t>+ </a:t>
            </a:r>
            <a:r>
              <a:rPr lang="en-US" i="1" dirty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Path-compression:</a:t>
            </a:r>
            <a:r>
              <a:rPr lang="en-US" dirty="0" smtClean="0"/>
              <a:t> connect directly to root during finds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177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case to avoid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1295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895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36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36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36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6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62200" y="2590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226689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95600" y="3733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0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3200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1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3200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90800" y="3962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1242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294002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10200" y="401949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1981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86200" y="2819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8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5638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9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5105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724400" y="4038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2971800" y="5334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505200" y="4800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267200" y="41910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960954" y="3265212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.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562600" y="5543490"/>
            <a:ext cx="24467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</a:t>
            </a:r>
            <a:r>
              <a:rPr lang="en-US" altLang="en-US" sz="2000" b="0" dirty="0" smtClean="0">
                <a:latin typeface="Arial" charset="0"/>
              </a:rPr>
              <a:t>= </a:t>
            </a:r>
            <a:r>
              <a:rPr lang="en-US" altLang="en-US" sz="2000" b="0" i="1" dirty="0">
                <a:latin typeface="Arial" charset="0"/>
              </a:rPr>
              <a:t>n</a:t>
            </a:r>
            <a:r>
              <a:rPr lang="en-US" altLang="en-US" sz="2000" b="0" dirty="0">
                <a:latin typeface="Arial" charset="0"/>
              </a:rPr>
              <a:t> steps!!</a:t>
            </a:r>
          </a:p>
        </p:txBody>
      </p:sp>
    </p:spTree>
    <p:extLst>
      <p:ext uri="{BB962C8B-B14F-4D97-AF65-F5344CB8AC3E}">
        <p14:creationId xmlns:p14="http://schemas.microsoft.com/office/powerpoint/2010/main" val="20997585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Union-by-size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Union-by-size: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600200" y="36830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6068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646488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862145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omework 3 due in ONE week…Wednesday July 22nd!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TA Sessions will remain the same time.</a:t>
            </a:r>
          </a:p>
          <a:p>
            <a:endParaRPr lang="en-US" dirty="0"/>
          </a:p>
          <a:p>
            <a:r>
              <a:rPr lang="en-US" dirty="0" smtClean="0"/>
              <a:t>Midterm </a:t>
            </a:r>
            <a:r>
              <a:rPr lang="en-US" dirty="0" smtClean="0"/>
              <a:t>on </a:t>
            </a:r>
            <a:r>
              <a:rPr lang="en-US" dirty="0" smtClean="0"/>
              <a:t>Friday</a:t>
            </a:r>
          </a:p>
          <a:p>
            <a:pPr lvl="1"/>
            <a:r>
              <a:rPr lang="en-US" dirty="0" smtClean="0"/>
              <a:t>Exam review Thursday 5-6 pm in EEB 125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566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Union-by-size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Union-by-size:</a:t>
            </a:r>
            <a:endParaRPr lang="en-US" dirty="0" smtClean="0"/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2406650" y="3048000"/>
            <a:ext cx="3797300" cy="506413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606800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646488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24302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Keep the size (number of nodes in a second array)</a:t>
            </a:r>
          </a:p>
          <a:p>
            <a:pPr lvl="1"/>
            <a:r>
              <a:rPr lang="en-US" dirty="0" smtClean="0"/>
              <a:t>Or have one array of objects with two fields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3429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35275" y="2514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676400" y="2895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8200" y="26670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0" y="2630488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72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72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53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53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34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34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15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15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96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796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Rectangle 2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177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32" name="Rectangle 2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177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3" name="Rectangle 2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558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558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256337" y="2667000"/>
            <a:ext cx="2665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</a:t>
            </a:r>
            <a:r>
              <a:rPr lang="en-US" altLang="en-US" sz="2400" b="0" dirty="0" smtClean="0">
                <a:latin typeface="Arial" charset="0"/>
              </a:rPr>
              <a:t>3   4  5   6  7  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24525" y="30845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up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9537" y="3429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52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641575" y="3124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53" name="Oval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803375" y="3124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54" name="Oval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505200" y="3657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84375" y="2514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57" name="Line 1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070075" y="2819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4565375" y="2819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1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803375" y="34671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Text Box 1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608387" y="2533710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4</a:t>
            </a: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47788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652588" y="5562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63" name="Oval 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811463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1652588" y="5029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62188" y="4764088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67" name="Rectangle 1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248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68" name="Rectangle 1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248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9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629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0" name="Rectangle 2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629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1" name="Rectangle 2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10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72" name="Rectangle 2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10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3" name="Rectangle 23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391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4" name="Rectangle 2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91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5" name="Rectangle 2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772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6" name="Rectangle 2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772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Rectangle 27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153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78" name="Rectangle 28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153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9" name="Rectangle 2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534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80" name="Rectangle 30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534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" name="Text Box 3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00713" y="52181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up</a:t>
            </a:r>
          </a:p>
        </p:txBody>
      </p:sp>
      <p:sp>
        <p:nvSpPr>
          <p:cNvPr id="82" name="Text Box 3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165725" y="5562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83" name="Oval 7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617763" y="5257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84" name="Oval 8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779563" y="5257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481388" y="5791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86" name="Oval 10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60563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87" name="Line 12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046263" y="4953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Line 1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 flipV="1">
            <a:off x="4541563" y="4953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9" name="Line 14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3779563" y="5600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584575" y="4667310"/>
            <a:ext cx="356188" cy="46166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91" name="Freeform 15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1652588" y="4267200"/>
            <a:ext cx="2607987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248400" y="4800600"/>
            <a:ext cx="2665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</a:t>
            </a:r>
            <a:r>
              <a:rPr lang="en-US" altLang="en-US" sz="2400" b="0" dirty="0" smtClean="0">
                <a:latin typeface="Arial" charset="0"/>
              </a:rPr>
              <a:t>3   4  5   6  7  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10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Nifty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 we do not need a second array…</a:t>
            </a:r>
          </a:p>
          <a:p>
            <a:pPr lvl="1"/>
            <a:r>
              <a:rPr lang="en-US" dirty="0" smtClean="0"/>
              <a:t>Instead of storing 0 for a root, store negation of size</a:t>
            </a:r>
          </a:p>
          <a:p>
            <a:pPr lvl="1"/>
            <a:r>
              <a:rPr lang="en-US" dirty="0" smtClean="0"/>
              <a:t>So up value &lt; 0 means a root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657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59075" y="2743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600200" y="3124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1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2000" y="28956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12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859088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13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96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-2	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5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577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17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58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39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1" name="Rectangle 2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20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3" name="Rectangle 2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101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25" name="Rectangle 2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82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-4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180137" y="28956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1   2   3  4  5   6   7  </a:t>
            </a:r>
          </a:p>
        </p:txBody>
      </p:sp>
      <p:sp>
        <p:nvSpPr>
          <p:cNvPr id="28" name="Text Box 3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48325" y="3313113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up</a:t>
            </a:r>
          </a:p>
        </p:txBody>
      </p:sp>
      <p:sp>
        <p:nvSpPr>
          <p:cNvPr id="30" name="Oval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65375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1" name="Oval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27175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2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33" name="Oval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08175" y="2743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4" name="Line 1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993875" y="3048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5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489175" y="3048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1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727175" y="3695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Text Box 1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32187" y="276231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38" name="Oval 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271588" y="4876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39" name="Oval 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76388" y="5791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735263" y="4876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41" name="Line 1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1576388" y="5257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2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185988" y="4992688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43" name="Rectangle 17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172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5" name="Rectangle 1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47" name="Rectangle 2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Rectangle 2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15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51" name="Rectangle 2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696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53" name="Rectangle 27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077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55" name="Rectangle 2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458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-6</a:t>
            </a:r>
            <a:endParaRPr lang="en-US" altLang="en-US" sz="20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7" name="Text Box 3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24513" y="5446713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up</a:t>
            </a:r>
          </a:p>
        </p:txBody>
      </p:sp>
      <p:sp>
        <p:nvSpPr>
          <p:cNvPr id="59" name="Oval 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541563" y="5486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60" name="Oval 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703363" y="5486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61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405188" y="6019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62" name="Oval 1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084363" y="4876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63" name="Line 1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970063" y="51816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4" name="Line 1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4465363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5" name="Line 1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703363" y="58293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08375" y="489591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67" name="Freeform 15"/>
          <p:cNvSpPr>
            <a:spLocks/>
          </p:cNvSpPr>
          <p:nvPr>
            <p:custDataLst>
              <p:tags r:id="rId45"/>
            </p:custDataLst>
          </p:nvPr>
        </p:nvSpPr>
        <p:spPr bwMode="auto">
          <a:xfrm>
            <a:off x="1576388" y="4495800"/>
            <a:ext cx="2736575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Text Box 3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180137" y="5029200"/>
            <a:ext cx="2665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</a:t>
            </a:r>
            <a:r>
              <a:rPr lang="en-US" altLang="en-US" sz="2400" b="0" dirty="0" smtClean="0">
                <a:latin typeface="Arial" charset="0"/>
              </a:rPr>
              <a:t> </a:t>
            </a:r>
            <a:r>
              <a:rPr lang="en-US" altLang="en-US" sz="2400" b="0" dirty="0">
                <a:latin typeface="Arial" charset="0"/>
              </a:rPr>
              <a:t>6  </a:t>
            </a:r>
            <a:r>
              <a:rPr lang="en-US" altLang="en-US" sz="2400" b="0" dirty="0" smtClean="0">
                <a:latin typeface="Arial" charset="0"/>
              </a:rPr>
              <a:t> 7  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234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7" grpId="0"/>
      <p:bldP spid="28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7" grpId="0" animBg="1"/>
      <p:bldP spid="49" grpId="0" animBg="1"/>
      <p:bldP spid="51" grpId="0" animBg="1"/>
      <p:bldP spid="53" grpId="0" animBg="1"/>
      <p:bldP spid="55" grpId="0" animBg="1"/>
      <p:bldP spid="57" grpId="0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case? Now a Great case…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ext 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10200" y="19812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8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13513" y="2750594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9" name="Text Box 2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363849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0" name="Text Box 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05915" y="3154362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5181600"/>
            <a:ext cx="28761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  </a:t>
            </a:r>
            <a:r>
              <a:rPr lang="en-US" altLang="en-US" sz="2000" b="0" i="1" dirty="0" smtClean="0">
                <a:latin typeface="Arial" charset="0"/>
              </a:rPr>
              <a:t>constant here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2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16" name="Oval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09800" y="3352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7" name="Oval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667000" y="2819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8" name="Oval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52800" y="2819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9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24400" y="2819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20" name="Line 1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3048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Oval 1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19400" y="4191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2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76600" y="3657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3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33800" y="4191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4" name="Oval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24400" y="3657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25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86200" y="2438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6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3276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7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8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5814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334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30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76600" y="4800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1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657600" y="5334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2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72000" y="5334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3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718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5052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3581400" y="48768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962400" y="5029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853038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Showing one worst-case example is now good is </a:t>
            </a:r>
            <a:r>
              <a:rPr lang="en-US" i="1" dirty="0" smtClean="0"/>
              <a:t>not</a:t>
            </a:r>
            <a:r>
              <a:rPr lang="en-US" dirty="0" smtClean="0"/>
              <a:t> a proof that the worst-case has improved</a:t>
            </a:r>
          </a:p>
          <a:p>
            <a:endParaRPr lang="en-US" dirty="0"/>
          </a:p>
          <a:p>
            <a:r>
              <a:rPr lang="en-US" dirty="0" smtClean="0"/>
              <a:t>So let’s prove: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is still </a:t>
            </a:r>
            <a:r>
              <a:rPr lang="en-US" i="1" dirty="0" smtClean="0"/>
              <a:t>O</a:t>
            </a:r>
            <a:r>
              <a:rPr lang="en-US" dirty="0" smtClean="0"/>
              <a:t>(1) – this is “obvious”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now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Claim: If we use union-by-size, an up-tree of height </a:t>
            </a:r>
            <a:r>
              <a:rPr lang="en-US" i="1" dirty="0" smtClean="0"/>
              <a:t>h</a:t>
            </a:r>
            <a:r>
              <a:rPr lang="en-US" dirty="0" smtClean="0"/>
              <a:t> has at least 2</a:t>
            </a:r>
            <a:r>
              <a:rPr lang="en-US" sz="2800" i="1" baseline="30000" dirty="0" smtClean="0"/>
              <a:t>h</a:t>
            </a:r>
            <a:r>
              <a:rPr lang="en-US" dirty="0" smtClean="0"/>
              <a:t> nodes</a:t>
            </a:r>
          </a:p>
          <a:p>
            <a:pPr lvl="1"/>
            <a:r>
              <a:rPr lang="en-US" dirty="0" smtClean="0"/>
              <a:t>Proof by induction on </a:t>
            </a:r>
            <a:r>
              <a:rPr lang="en-US" i="1" dirty="0" smtClean="0"/>
              <a:t>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32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number of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P(</a:t>
            </a:r>
            <a:r>
              <a:rPr lang="en-US" i="1" dirty="0" smtClean="0"/>
              <a:t>h</a:t>
            </a:r>
            <a:r>
              <a:rPr lang="en-US" dirty="0" smtClean="0"/>
              <a:t>)= With union-by-size, up-tree </a:t>
            </a:r>
            <a:r>
              <a:rPr lang="en-US" dirty="0"/>
              <a:t>of height </a:t>
            </a:r>
            <a:r>
              <a:rPr lang="en-US" i="1" dirty="0"/>
              <a:t>h</a:t>
            </a:r>
            <a:r>
              <a:rPr lang="en-US" dirty="0"/>
              <a:t> has at least 2</a:t>
            </a:r>
            <a:r>
              <a:rPr lang="en-US" sz="2800" i="1" baseline="30000" dirty="0"/>
              <a:t>h</a:t>
            </a:r>
            <a:r>
              <a:rPr lang="en-US" dirty="0"/>
              <a:t> nodes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Proof </a:t>
            </a:r>
            <a:r>
              <a:rPr lang="en-US" dirty="0"/>
              <a:t>by induction on </a:t>
            </a:r>
            <a:r>
              <a:rPr lang="en-US" i="1" dirty="0"/>
              <a:t>h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Base case: </a:t>
            </a:r>
            <a:r>
              <a:rPr lang="en-US" i="1" dirty="0" smtClean="0"/>
              <a:t>h</a:t>
            </a:r>
            <a:r>
              <a:rPr lang="en-US" dirty="0" smtClean="0"/>
              <a:t> = 0: The up-tree has 1 node and 2</a:t>
            </a:r>
            <a:r>
              <a:rPr lang="en-US" sz="2800" i="1" baseline="30000" dirty="0" smtClean="0"/>
              <a:t>0</a:t>
            </a:r>
            <a:r>
              <a:rPr lang="en-US" dirty="0" smtClean="0"/>
              <a:t>= 1</a:t>
            </a:r>
          </a:p>
          <a:p>
            <a:r>
              <a:rPr lang="en-US" dirty="0" smtClean="0"/>
              <a:t>Inductive case: Assume P(</a:t>
            </a:r>
            <a:r>
              <a:rPr lang="en-US" i="1" dirty="0"/>
              <a:t>h</a:t>
            </a:r>
            <a:r>
              <a:rPr lang="en-US" dirty="0" smtClean="0"/>
              <a:t>) and show P(</a:t>
            </a:r>
            <a:r>
              <a:rPr lang="en-US" i="1" dirty="0" smtClean="0"/>
              <a:t>h</a:t>
            </a:r>
            <a:r>
              <a:rPr lang="en-US" dirty="0" smtClean="0"/>
              <a:t>+1)</a:t>
            </a:r>
          </a:p>
          <a:p>
            <a:pPr lvl="1"/>
            <a:r>
              <a:rPr lang="en-US" dirty="0" smtClean="0"/>
              <a:t>A height </a:t>
            </a:r>
            <a:r>
              <a:rPr lang="en-US" i="1" dirty="0" smtClean="0"/>
              <a:t>h</a:t>
            </a:r>
            <a:r>
              <a:rPr lang="en-US" dirty="0" smtClean="0"/>
              <a:t>+1 tree T has at least one height </a:t>
            </a:r>
            <a:r>
              <a:rPr lang="en-US" i="1" dirty="0" smtClean="0"/>
              <a:t>h</a:t>
            </a:r>
            <a:r>
              <a:rPr lang="en-US" dirty="0" smtClean="0"/>
              <a:t> child T1</a:t>
            </a:r>
          </a:p>
          <a:p>
            <a:pPr lvl="1"/>
            <a:r>
              <a:rPr lang="en-US" dirty="0" smtClean="0"/>
              <a:t>T1 has at least </a:t>
            </a:r>
            <a:r>
              <a:rPr lang="en-US" dirty="0"/>
              <a:t>2</a:t>
            </a:r>
            <a:r>
              <a:rPr lang="en-US" sz="2800" i="1" baseline="30000" dirty="0"/>
              <a:t>h</a:t>
            </a:r>
            <a:r>
              <a:rPr lang="en-US" dirty="0"/>
              <a:t> </a:t>
            </a:r>
            <a:r>
              <a:rPr lang="en-US" dirty="0" smtClean="0"/>
              <a:t>nodes by induction (assumption)</a:t>
            </a:r>
          </a:p>
          <a:p>
            <a:pPr lvl="1"/>
            <a:r>
              <a:rPr lang="en-US" dirty="0" smtClean="0"/>
              <a:t>And T has </a:t>
            </a:r>
            <a:r>
              <a:rPr lang="en-US" i="1" dirty="0" smtClean="0"/>
              <a:t>at least</a:t>
            </a:r>
            <a:r>
              <a:rPr lang="en-US" dirty="0" smtClean="0"/>
              <a:t> as many nodes not in T1 than in T1</a:t>
            </a:r>
          </a:p>
          <a:p>
            <a:pPr lvl="2"/>
            <a:r>
              <a:rPr lang="en-US" dirty="0" smtClean="0"/>
              <a:t>Else union-by-size would have </a:t>
            </a:r>
          </a:p>
          <a:p>
            <a:pPr marL="914400" lvl="2" indent="0">
              <a:buNone/>
            </a:pPr>
            <a:r>
              <a:rPr lang="en-US" dirty="0" smtClean="0"/>
              <a:t>   had T point to T1, not T1 point to T (!!)</a:t>
            </a:r>
          </a:p>
          <a:p>
            <a:pPr lvl="1"/>
            <a:r>
              <a:rPr lang="en-US" dirty="0" smtClean="0"/>
              <a:t>So total number of nodes is </a:t>
            </a:r>
            <a:r>
              <a:rPr lang="en-US" i="1" dirty="0" smtClean="0"/>
              <a:t>at least</a:t>
            </a:r>
            <a:r>
              <a:rPr lang="en-US" dirty="0" smtClean="0"/>
              <a:t> 2</a:t>
            </a:r>
            <a:r>
              <a:rPr lang="en-US" sz="2800" i="1" baseline="30000" dirty="0" smtClean="0"/>
              <a:t>h </a:t>
            </a:r>
            <a:r>
              <a:rPr lang="en-US" dirty="0" smtClean="0"/>
              <a:t>+ </a:t>
            </a:r>
            <a:r>
              <a:rPr lang="en-US" dirty="0"/>
              <a:t>2</a:t>
            </a:r>
            <a:r>
              <a:rPr lang="en-US" sz="2800" i="1" baseline="30000" dirty="0"/>
              <a:t>h</a:t>
            </a:r>
            <a:r>
              <a:rPr lang="en-US" i="1" baseline="30000" dirty="0"/>
              <a:t> </a:t>
            </a:r>
            <a:r>
              <a:rPr lang="en-US" dirty="0" smtClean="0"/>
              <a:t>= 2</a:t>
            </a:r>
            <a:r>
              <a:rPr lang="en-US" sz="2800" i="1" baseline="30000" dirty="0" smtClean="0"/>
              <a:t>h+1</a:t>
            </a:r>
            <a:r>
              <a:rPr lang="en-US" sz="100" dirty="0" smtClean="0"/>
              <a:t>.</a:t>
            </a:r>
            <a:endParaRPr lang="en-US" sz="1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934200" y="4495800"/>
            <a:ext cx="1828800" cy="1371600"/>
            <a:chOff x="6934200" y="4495800"/>
            <a:chExt cx="1828800" cy="1371600"/>
          </a:xfrm>
        </p:grpSpPr>
        <p:sp>
          <p:nvSpPr>
            <p:cNvPr id="7" name="AutoShape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010400" y="4876800"/>
              <a:ext cx="609600" cy="8382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696200" y="5029200"/>
              <a:ext cx="609600" cy="8382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7315200" y="4876800"/>
              <a:ext cx="6858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8437270" y="5207000"/>
              <a:ext cx="32573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 dirty="0" smtClean="0">
                  <a:latin typeface="Arial" charset="0"/>
                </a:rPr>
                <a:t>h</a:t>
              </a:r>
              <a:endParaRPr lang="en-US" altLang="en-US" sz="1800" i="1" dirty="0">
                <a:latin typeface="Arial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8534400" y="50292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8610600" y="5029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8534400" y="5867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8610600" y="5562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772400" y="5410200"/>
              <a:ext cx="48442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dirty="0" smtClean="0">
                  <a:solidFill>
                    <a:schemeClr val="accent6"/>
                  </a:solidFill>
                  <a:latin typeface="Arial" charset="0"/>
                </a:rPr>
                <a:t>T1</a:t>
              </a:r>
              <a:endParaRPr lang="en-US" altLang="en-US" sz="2000" baseline="-25000" dirty="0">
                <a:solidFill>
                  <a:schemeClr val="accent6"/>
                </a:solidFill>
                <a:latin typeface="Arial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4495800"/>
              <a:ext cx="339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accent2"/>
                  </a:solidFill>
                  <a:latin typeface="Arial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05072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Intuition behind the proof: No one child can have more than half the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 smtClean="0"/>
              <a:t>usual, if number of nodes is exponential in height,</a:t>
            </a:r>
          </a:p>
          <a:p>
            <a:pPr marL="0" indent="0">
              <a:buNone/>
            </a:pPr>
            <a:r>
              <a:rPr lang="en-US" dirty="0" smtClean="0"/>
              <a:t>then height is logarithmic in number of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is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25908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27432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962400" y="2590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84470" y="2921000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 smtClean="0">
                <a:latin typeface="Arial" charset="0"/>
              </a:rPr>
              <a:t>h</a:t>
            </a:r>
            <a:endParaRPr lang="en-US" altLang="en-US" sz="1800" i="1" dirty="0">
              <a:latin typeface="Arial" charset="0"/>
            </a:endParaRPr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816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578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2578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19600" y="3124200"/>
            <a:ext cx="4844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6"/>
                </a:solidFill>
                <a:latin typeface="Arial" charset="0"/>
              </a:rPr>
              <a:t>T1</a:t>
            </a:r>
            <a:endParaRPr lang="en-US" altLang="en-US" sz="2000" baseline="-25000" dirty="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2209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6851533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worst case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0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76400"/>
            <a:ext cx="2308645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n/2 </a:t>
            </a:r>
            <a:r>
              <a:rPr lang="en-US" altLang="en-US" sz="2000" b="0" dirty="0" smtClean="0">
                <a:latin typeface="Arial" charset="0"/>
              </a:rPr>
              <a:t>Unions-by-size</a:t>
            </a: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n/4 Unions-by-size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n/8 Unions-by-size</a:t>
            </a:r>
            <a:endParaRPr lang="en-US" altLang="en-US" sz="2000" b="0" dirty="0">
              <a:latin typeface="Arial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400" y="2286000"/>
            <a:ext cx="4191000" cy="533400"/>
            <a:chOff x="1676400" y="2286000"/>
            <a:chExt cx="4876800" cy="685800"/>
          </a:xfrm>
        </p:grpSpPr>
        <p:sp>
          <p:nvSpPr>
            <p:cNvPr id="61" name="Oval 4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676400" y="2286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62" name="Oval 5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676400" y="2743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63" name="Line 6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 flipV="1">
              <a:off x="18288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64" name="Oval 7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362200" y="2286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65" name="Oval 8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362200" y="2743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66" name="Line 9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 flipV="1">
              <a:off x="2514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67" name="Oval 10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971800" y="2286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68" name="Oval 11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971800" y="2743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69" name="Line 12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 flipV="1">
              <a:off x="31242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70" name="Oval 13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657600" y="2286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71" name="Oval 14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657600" y="2743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72" name="Line 15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V="1">
              <a:off x="38100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73" name="Oval 16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267200" y="2286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74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267200" y="2743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75" name="Line 18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V="1">
              <a:off x="4419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76" name="Oval 19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4953000" y="2286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77" name="Oval 20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4953000" y="2743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78" name="Line 21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 flipV="1">
              <a:off x="51054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Oval 22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5562600" y="2286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80" name="Oval 23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5562600" y="2743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81" name="Line 24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57150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2" name="Oval 25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6248400" y="2286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83" name="Oval 26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6248400" y="2743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84" name="Line 27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64008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676400" y="3352800"/>
            <a:ext cx="3886200" cy="990600"/>
            <a:chOff x="1600200" y="3810000"/>
            <a:chExt cx="4572000" cy="1143000"/>
          </a:xfrm>
        </p:grpSpPr>
        <p:sp>
          <p:nvSpPr>
            <p:cNvPr id="92" name="Oval 3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048000" y="3810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93" name="Oval 3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743200" y="4267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94" name="Line 37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2971800" y="40386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5" name="Oval 3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276600" y="4267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96" name="Oval 39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276600" y="47244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97" name="Line 40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3429000" y="4495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8" name="Line 41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 flipV="1">
              <a:off x="3276600" y="4038600"/>
              <a:ext cx="152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9" name="Oval 4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343400" y="3810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00" name="Oval 4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038600" y="4267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01" name="Line 44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4267200" y="40386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2" name="Oval 45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572000" y="4267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03" name="Oval 4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572000" y="47244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04" name="Line 4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4724400" y="4495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5" name="Line 48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H="1" flipV="1">
              <a:off x="4572000" y="4038600"/>
              <a:ext cx="152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6" name="Oval 49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5638800" y="3810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07" name="Oval 50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334000" y="4267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08" name="Line 51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5562600" y="40386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9" name="Oval 52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867400" y="4267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10" name="Oval 53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5867400" y="47244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11" name="Line 54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 flipV="1">
              <a:off x="6019800" y="4495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2" name="Line 55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flipH="1" flipV="1">
              <a:off x="5867400" y="4038600"/>
              <a:ext cx="152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1600200" y="3810000"/>
              <a:ext cx="838200" cy="1143000"/>
              <a:chOff x="1447800" y="3810000"/>
              <a:chExt cx="838200" cy="1143000"/>
            </a:xfrm>
          </p:grpSpPr>
          <p:sp>
            <p:nvSpPr>
              <p:cNvPr id="114" name="Oval 28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752600" y="38100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5" name="Oval 29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14478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6" name="Line 30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 flipV="1">
                <a:off x="1676400" y="4038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17" name="Oval 31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9812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8" name="Oval 32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981200" y="47244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9" name="Line 33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 flipV="1">
                <a:off x="2133600" y="44958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20" name="Line 34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 flipH="1" flipV="1">
                <a:off x="1981200" y="4038600"/>
                <a:ext cx="1524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1524000" y="4876800"/>
            <a:ext cx="1600200" cy="1524000"/>
            <a:chOff x="1524000" y="4876800"/>
            <a:chExt cx="1600200" cy="1524000"/>
          </a:xfrm>
        </p:grpSpPr>
        <p:grpSp>
          <p:nvGrpSpPr>
            <p:cNvPr id="3" name="Group 2"/>
            <p:cNvGrpSpPr/>
            <p:nvPr/>
          </p:nvGrpSpPr>
          <p:grpSpPr>
            <a:xfrm>
              <a:off x="1524000" y="4876800"/>
              <a:ext cx="685800" cy="1066800"/>
              <a:chOff x="1447800" y="3810000"/>
              <a:chExt cx="838200" cy="1143000"/>
            </a:xfrm>
          </p:grpSpPr>
          <p:sp>
            <p:nvSpPr>
              <p:cNvPr id="85" name="Oval 28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752600" y="38100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6" name="Oval 29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4478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7" name="Line 30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 flipV="1">
                <a:off x="1676400" y="4038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88" name="Oval 31"/>
              <p:cNvSpPr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9812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9" name="Oval 32"/>
              <p:cNvSpPr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981200" y="47244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90" name="Line 33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 flipV="1">
                <a:off x="2133600" y="44958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1" name="Line 34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 flipH="1" flipV="1">
                <a:off x="1981200" y="4038600"/>
                <a:ext cx="1524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2438400" y="5334000"/>
              <a:ext cx="685800" cy="1066800"/>
              <a:chOff x="1447800" y="3810000"/>
              <a:chExt cx="838200" cy="1143000"/>
            </a:xfrm>
          </p:grpSpPr>
          <p:sp>
            <p:nvSpPr>
              <p:cNvPr id="130" name="Oval 28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752600" y="38100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31" name="Oval 29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4478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32" name="Line 30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 flipV="1">
                <a:off x="1676400" y="4038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33" name="Oval 31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9812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34" name="Oval 32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981200" y="47244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35" name="Line 33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 flipV="1">
                <a:off x="2133600" y="44958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36" name="Line 34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 flipH="1" flipV="1">
                <a:off x="1981200" y="4038600"/>
                <a:ext cx="1524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cxnSp>
          <p:nvCxnSpPr>
            <p:cNvPr id="10" name="Straight Arrow Connector 9"/>
            <p:cNvCxnSpPr>
              <a:stCxn id="130" idx="1"/>
              <a:endCxn id="85" idx="5"/>
            </p:cNvCxnSpPr>
            <p:nvPr/>
          </p:nvCxnSpPr>
          <p:spPr bwMode="auto">
            <a:xfrm flipH="1" flipV="1">
              <a:off x="1986243" y="5058914"/>
              <a:ext cx="738060" cy="3063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4" name="Group 153"/>
          <p:cNvGrpSpPr/>
          <p:nvPr/>
        </p:nvGrpSpPr>
        <p:grpSpPr>
          <a:xfrm>
            <a:off x="3733800" y="4876800"/>
            <a:ext cx="1600200" cy="1524000"/>
            <a:chOff x="1524000" y="4876800"/>
            <a:chExt cx="1600200" cy="1524000"/>
          </a:xfrm>
        </p:grpSpPr>
        <p:grpSp>
          <p:nvGrpSpPr>
            <p:cNvPr id="155" name="Group 154"/>
            <p:cNvGrpSpPr/>
            <p:nvPr/>
          </p:nvGrpSpPr>
          <p:grpSpPr>
            <a:xfrm>
              <a:off x="1524000" y="4876800"/>
              <a:ext cx="685800" cy="1066800"/>
              <a:chOff x="1447800" y="3810000"/>
              <a:chExt cx="838200" cy="1143000"/>
            </a:xfrm>
          </p:grpSpPr>
          <p:sp>
            <p:nvSpPr>
              <p:cNvPr id="165" name="Oval 28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752600" y="38100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66" name="Oval 29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4478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67" name="Line 30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 flipV="1">
                <a:off x="1676400" y="4038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68" name="Oval 31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9812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69" name="Oval 32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981200" y="47244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70" name="Line 33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 flipV="1">
                <a:off x="2133600" y="44958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71" name="Line 34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 flipH="1" flipV="1">
                <a:off x="1981200" y="4038600"/>
                <a:ext cx="1524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2438400" y="5334000"/>
              <a:ext cx="685800" cy="1066800"/>
              <a:chOff x="1447800" y="3810000"/>
              <a:chExt cx="838200" cy="1143000"/>
            </a:xfrm>
          </p:grpSpPr>
          <p:sp>
            <p:nvSpPr>
              <p:cNvPr id="158" name="Oval 28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1752600" y="38100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59" name="Oval 29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4478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60" name="Line 30"/>
              <p:cNvSpPr>
                <a:spLocks noChangeShapeType="1"/>
              </p:cNvSpPr>
              <p:nvPr>
                <p:custDataLst>
                  <p:tags r:id="rId4"/>
                </p:custDataLst>
              </p:nvPr>
            </p:nvSpPr>
            <p:spPr bwMode="auto">
              <a:xfrm flipV="1">
                <a:off x="1676400" y="4038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61" name="Oval 31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9812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62" name="Oval 32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981200" y="47244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63" name="Line 33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 flipV="1">
                <a:off x="2133600" y="44958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64" name="Line 34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 flipH="1" flipV="1">
                <a:off x="1981200" y="4038600"/>
                <a:ext cx="1524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cxnSp>
          <p:nvCxnSpPr>
            <p:cNvPr id="157" name="Straight Arrow Connector 156"/>
            <p:cNvCxnSpPr>
              <a:stCxn id="158" idx="1"/>
              <a:endCxn id="165" idx="5"/>
            </p:cNvCxnSpPr>
            <p:nvPr/>
          </p:nvCxnSpPr>
          <p:spPr bwMode="auto">
            <a:xfrm flipH="1" flipV="1">
              <a:off x="1986243" y="5058914"/>
              <a:ext cx="738060" cy="3063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779162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worst case (continued)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2325" y="1792288"/>
            <a:ext cx="45669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After n/2 + n/4 + …+ 1 </a:t>
            </a:r>
            <a:r>
              <a:rPr lang="en-US" altLang="en-US" sz="2000" b="0" dirty="0" smtClean="0">
                <a:latin typeface="Arial" charset="0"/>
              </a:rPr>
              <a:t>Unions-by-size: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2667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8956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04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3352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004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86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9624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419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4267200" y="3352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3276600" y="2819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78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4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816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6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864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7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6388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 flipV="1">
            <a:off x="5486400" y="3352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246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98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6248400" y="3810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5532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4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553200" y="44958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705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65532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562600" y="3276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3276600" y="274320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9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391400" y="4800600"/>
            <a:ext cx="8485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Worst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find</a:t>
            </a:r>
            <a:endParaRPr lang="en-US" altLang="en-US" sz="2000" b="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6934200" y="4800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62000" y="5105400"/>
            <a:ext cx="47099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Height grows by 1 a total 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r>
              <a:rPr lang="en-US" altLang="en-US" sz="2000" b="0" dirty="0" smtClean="0">
                <a:latin typeface="Arial" charset="0"/>
              </a:rPr>
              <a:t> times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71628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1628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3914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3352800"/>
            <a:ext cx="8531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endParaRPr lang="en-US" alt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71602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union-by-height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could store the height of each root rather than size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Still guarantees logarithmic worst-case find</a:t>
            </a:r>
          </a:p>
          <a:p>
            <a:pPr lvl="1"/>
            <a:r>
              <a:rPr lang="en-US" dirty="0" smtClean="0"/>
              <a:t>Proof left as an exercise if interested</a:t>
            </a:r>
          </a:p>
          <a:p>
            <a:pPr lvl="1"/>
            <a:endParaRPr lang="en-US" dirty="0"/>
          </a:p>
          <a:p>
            <a:r>
              <a:rPr lang="en-US" dirty="0" smtClean="0"/>
              <a:t>But does not work well with our next </a:t>
            </a:r>
            <a:r>
              <a:rPr lang="en-US" dirty="0" smtClean="0"/>
              <a:t>optimization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480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 lecture: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/>
              <a:t>D</a:t>
            </a:r>
            <a:r>
              <a:rPr lang="en-US" dirty="0" smtClean="0"/>
              <a:t>isjoint sets</a:t>
            </a:r>
            <a:endParaRPr lang="en-US" sz="1200" dirty="0" smtClean="0"/>
          </a:p>
          <a:p>
            <a:r>
              <a:rPr lang="en-US" dirty="0" smtClean="0"/>
              <a:t>The union-find ADT for disjoint sets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Today’s lecture: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Finish maze application</a:t>
            </a:r>
          </a:p>
          <a:p>
            <a:r>
              <a:rPr lang="en-US" dirty="0" smtClean="0"/>
              <a:t>Basic </a:t>
            </a:r>
            <a:r>
              <a:rPr lang="en-US" dirty="0"/>
              <a:t>implementation of the </a:t>
            </a:r>
            <a:r>
              <a:rPr lang="en-US" dirty="0" smtClean="0"/>
              <a:t>union-find ADT </a:t>
            </a:r>
            <a:r>
              <a:rPr lang="en-US" dirty="0"/>
              <a:t>with “up trees</a:t>
            </a:r>
            <a:r>
              <a:rPr lang="en-US" dirty="0" smtClean="0"/>
              <a:t>”</a:t>
            </a:r>
            <a:endParaRPr lang="en-US" sz="1200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007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so it stays </a:t>
            </a:r>
            <a:r>
              <a:rPr lang="en-US" i="1" dirty="0" smtClean="0"/>
              <a:t>O(1) </a:t>
            </a:r>
            <a:r>
              <a:rPr lang="en-US" dirty="0" smtClean="0"/>
              <a:t>but makes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 indent="-342900"/>
            <a:r>
              <a:rPr lang="en-US" dirty="0" smtClean="0"/>
              <a:t>So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 smtClean="0"/>
              <a:t>n + n</a:t>
            </a:r>
            <a:r>
              <a:rPr lang="en-US" dirty="0" smtClean="0"/>
              <a:t>)</a:t>
            </a:r>
          </a:p>
          <a:p>
            <a:pPr lvl="1" indent="-342900"/>
            <a:r>
              <a:rPr lang="en-US" i="1" dirty="0" smtClean="0"/>
              <a:t>Union-by-size: </a:t>
            </a:r>
            <a:r>
              <a:rPr lang="en-US" dirty="0" smtClean="0"/>
              <a:t>connect smaller tree to larger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Improve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>
                <a:solidFill>
                  <a:schemeClr val="accent2"/>
                </a:solidFill>
              </a:rPr>
              <a:t>so it becomes even faster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Make </a:t>
            </a:r>
            <a:r>
              <a:rPr lang="en-US" i="1" dirty="0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>
                <a:solidFill>
                  <a:schemeClr val="accent2"/>
                </a:solidFill>
              </a:rPr>
              <a:t>s and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-1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>
                <a:solidFill>
                  <a:schemeClr val="accent2"/>
                </a:solidFill>
              </a:rPr>
              <a:t>s </a:t>
            </a:r>
            <a:r>
              <a:rPr lang="en-US" b="1" i="1" dirty="0" smtClean="0">
                <a:solidFill>
                  <a:schemeClr val="accent2"/>
                </a:solidFill>
              </a:rPr>
              <a:t>almost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m </a:t>
            </a:r>
            <a:r>
              <a:rPr lang="en-US" i="1" dirty="0" smtClean="0">
                <a:solidFill>
                  <a:schemeClr val="accent2"/>
                </a:solidFill>
              </a:rPr>
              <a:t>+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Path-compression:</a:t>
            </a:r>
            <a:r>
              <a:rPr lang="en-US" dirty="0" smtClean="0">
                <a:solidFill>
                  <a:schemeClr val="accent2"/>
                </a:solidFill>
              </a:rPr>
              <a:t> connect directly to root during finds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534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Simple idea: As part of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, change each encountered node’s parent to point directly to root</a:t>
            </a:r>
          </a:p>
          <a:p>
            <a:pPr lvl="1"/>
            <a:r>
              <a:rPr lang="en-US" dirty="0" smtClean="0"/>
              <a:t>Faster future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for everything on the path (and their descendants)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35037" y="3200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9837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12556" y="5421796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4038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19301" y="4724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3124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239837" y="35814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646362" y="3505200"/>
            <a:ext cx="173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3048000" y="3429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86000" y="4267200"/>
            <a:ext cx="2286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19910" y="5092148"/>
            <a:ext cx="152400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68795" y="3547381"/>
            <a:ext cx="11128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(3)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1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95600" y="480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22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05200" y="480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3124200" y="4419600"/>
            <a:ext cx="228600" cy="3677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581400" y="4419600"/>
            <a:ext cx="114300" cy="3677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5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5421796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2362200" y="5092148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7" name="Right Arrow 26"/>
          <p:cNvSpPr/>
          <p:nvPr/>
        </p:nvSpPr>
        <p:spPr bwMode="auto">
          <a:xfrm>
            <a:off x="4191000" y="39624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81600" y="2971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29" name="Oval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30" name="Oval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31" name="Oval 1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1534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2" name="Oval 2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438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3" name="Oval 2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342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34" name="Oval 2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20000" y="2971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5" name="Line 2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5486400" y="3352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7724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Line 2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8001000" y="3276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8" name="Line 2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7162800" y="3276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9" name="Line 2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553200" y="3200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0" name="Oval 3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772400" y="4656483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41" name="Oval 3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458200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80010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84582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4" name="Oval 40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162800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10</a:t>
            </a:r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71628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6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269657" y="6096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7" name="Line 1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1577011" y="5766352"/>
            <a:ext cx="152400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8" name="Oval 2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019301" y="6096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Line 2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2019301" y="5766352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0" name="Oval 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879756" y="4596848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1" name="Line 1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6187110" y="4204716"/>
            <a:ext cx="213690" cy="3921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Oval 2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629400" y="4596848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3" name="Line 2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6629400" y="4267200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29280854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4495800" cy="548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performs path compression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// find root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baseline="0" dirty="0">
                <a:latin typeface="Courier New" pitchFamily="49" charset="0"/>
              </a:rPr>
              <a:t> </a:t>
            </a:r>
            <a:r>
              <a:rPr lang="en-US" sz="2000" kern="0" baseline="0" dirty="0" smtClean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(up[r] &gt; 0)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r = up[r]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compress path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==r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r;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old_parent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 != r) {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r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 = 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43699" y="2526196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93343" y="99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5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50444" y="1828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4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98143" y="228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6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7777505" y="609600"/>
            <a:ext cx="173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417143" y="1371600"/>
            <a:ext cx="2286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7051053" y="2196548"/>
            <a:ext cx="152400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3505200"/>
            <a:ext cx="11128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(3)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5" name="Oval 2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493343" y="2526196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7493343" y="2196548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7" name="Right Arrow 26"/>
          <p:cNvSpPr/>
          <p:nvPr/>
        </p:nvSpPr>
        <p:spPr bwMode="auto">
          <a:xfrm rot="5400000">
            <a:off x="7599943" y="3637543"/>
            <a:ext cx="521208" cy="28090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50444" y="523295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32" name="Oval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610600" y="5173317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3" name="Oval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001000" y="5173317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34" name="Oval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924800" y="4258917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6" name="Line 2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8305800" y="4572000"/>
            <a:ext cx="533400" cy="6095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8" name="Line 2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8153400" y="4648199"/>
            <a:ext cx="76200" cy="5333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9" name="Line 2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543800" y="4563717"/>
            <a:ext cx="457200" cy="6940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4" name="Oval 4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01000" y="5943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8229600" y="556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6" name="Oval 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00800" y="3200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7" name="Line 1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708154" y="2870752"/>
            <a:ext cx="152400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8" name="Oval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150444" y="3200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Line 2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7150444" y="2870752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0" name="Oval 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705600" y="5943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1" name="Line 1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7012954" y="5551468"/>
            <a:ext cx="213690" cy="3921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Oval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55244" y="5943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3" name="Line 2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7455244" y="5613952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" name="TextBox 2"/>
          <p:cNvSpPr txBox="1"/>
          <p:nvPr/>
        </p:nvSpPr>
        <p:spPr>
          <a:xfrm>
            <a:off x="4876800" y="1676400"/>
            <a:ext cx="65463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err="1" smtClean="0">
                <a:latin typeface="Courier New"/>
                <a:cs typeface="Courier New"/>
              </a:rPr>
              <a:t>i</a:t>
            </a:r>
            <a:r>
              <a:rPr lang="en-US" sz="1800" i="1" dirty="0" smtClean="0">
                <a:latin typeface="Courier New"/>
                <a:cs typeface="Courier New"/>
              </a:rPr>
              <a:t>=3</a:t>
            </a:r>
            <a:endParaRPr lang="en-US" sz="1800" i="1" dirty="0">
              <a:latin typeface="Courier New"/>
              <a:cs typeface="Courier New"/>
            </a:endParaRPr>
          </a:p>
          <a:p>
            <a:r>
              <a:rPr lang="en-US" sz="1800" i="1" dirty="0">
                <a:latin typeface="Courier New"/>
                <a:cs typeface="Courier New"/>
              </a:rPr>
              <a:t>r</a:t>
            </a:r>
            <a:r>
              <a:rPr lang="en-US" sz="1800" i="1" dirty="0" smtClean="0">
                <a:latin typeface="Courier New"/>
                <a:cs typeface="Courier New"/>
              </a:rPr>
              <a:t>=3</a:t>
            </a:r>
          </a:p>
          <a:p>
            <a:endParaRPr lang="en-US" sz="1800" i="1" dirty="0">
              <a:latin typeface="Courier New"/>
              <a:cs typeface="Courier New"/>
            </a:endParaRPr>
          </a:p>
          <a:p>
            <a:r>
              <a:rPr lang="en-US" sz="1800" i="1" dirty="0">
                <a:latin typeface="Courier New"/>
                <a:cs typeface="Courier New"/>
              </a:rPr>
              <a:t>r</a:t>
            </a:r>
            <a:r>
              <a:rPr lang="en-US" sz="1800" i="1" dirty="0" smtClean="0">
                <a:latin typeface="Courier New"/>
                <a:cs typeface="Courier New"/>
              </a:rPr>
              <a:t>=6</a:t>
            </a:r>
          </a:p>
          <a:p>
            <a:r>
              <a:rPr lang="en-US" sz="1800" i="1" dirty="0">
                <a:latin typeface="Courier New"/>
                <a:cs typeface="Courier New"/>
              </a:rPr>
              <a:t>r</a:t>
            </a:r>
            <a:r>
              <a:rPr lang="en-US" sz="1800" i="1" dirty="0" smtClean="0">
                <a:latin typeface="Courier New"/>
                <a:cs typeface="Courier New"/>
              </a:rPr>
              <a:t>=5</a:t>
            </a:r>
          </a:p>
          <a:p>
            <a:r>
              <a:rPr lang="en-US" sz="1800" i="1" dirty="0">
                <a:latin typeface="Courier New"/>
                <a:cs typeface="Courier New"/>
              </a:rPr>
              <a:t>r</a:t>
            </a:r>
            <a:r>
              <a:rPr lang="en-US" sz="1800" i="1" dirty="0" smtClean="0">
                <a:latin typeface="Courier New"/>
                <a:cs typeface="Courier New"/>
              </a:rPr>
              <a:t>=7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858670" y="3733800"/>
            <a:ext cx="1901335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err="1" smtClean="0">
                <a:latin typeface="Courier New"/>
                <a:cs typeface="Courier New"/>
              </a:rPr>
              <a:t>old_parent</a:t>
            </a:r>
            <a:r>
              <a:rPr lang="en-US" sz="1800" i="1" dirty="0" smtClean="0">
                <a:latin typeface="Courier New"/>
                <a:cs typeface="Courier New"/>
              </a:rPr>
              <a:t>=6</a:t>
            </a:r>
          </a:p>
          <a:p>
            <a:endParaRPr lang="en-US" sz="1800" i="1" dirty="0">
              <a:latin typeface="Courier New"/>
              <a:cs typeface="Courier New"/>
            </a:endParaRPr>
          </a:p>
          <a:p>
            <a:r>
              <a:rPr lang="en-US" sz="1800" i="1" dirty="0">
                <a:latin typeface="Courier New"/>
                <a:cs typeface="Courier New"/>
              </a:rPr>
              <a:t>u</a:t>
            </a:r>
            <a:r>
              <a:rPr lang="en-US" sz="1800" i="1" dirty="0" smtClean="0">
                <a:latin typeface="Courier New"/>
                <a:cs typeface="Courier New"/>
              </a:rPr>
              <a:t>p[3]=7</a:t>
            </a:r>
          </a:p>
          <a:p>
            <a:r>
              <a:rPr lang="en-US" sz="1800" i="1" dirty="0" err="1" smtClean="0">
                <a:latin typeface="Courier New"/>
                <a:cs typeface="Courier New"/>
              </a:rPr>
              <a:t>i</a:t>
            </a:r>
            <a:r>
              <a:rPr lang="en-US" sz="1800" i="1" dirty="0" smtClean="0">
                <a:latin typeface="Courier New"/>
                <a:cs typeface="Courier New"/>
              </a:rPr>
              <a:t>=6</a:t>
            </a:r>
          </a:p>
          <a:p>
            <a:r>
              <a:rPr lang="en-US" sz="1800" i="1" dirty="0" err="1" smtClean="0">
                <a:latin typeface="Courier New"/>
                <a:cs typeface="Courier New"/>
              </a:rPr>
              <a:t>old_parent</a:t>
            </a:r>
            <a:r>
              <a:rPr lang="en-US" sz="1800" i="1" dirty="0" smtClean="0">
                <a:latin typeface="Courier New"/>
                <a:cs typeface="Courier New"/>
              </a:rPr>
              <a:t>=5</a:t>
            </a:r>
          </a:p>
          <a:p>
            <a:endParaRPr lang="en-US" sz="1800" i="1" dirty="0">
              <a:latin typeface="Courier New"/>
              <a:cs typeface="Courier New"/>
            </a:endParaRPr>
          </a:p>
          <a:p>
            <a:r>
              <a:rPr lang="en-US" sz="1800" i="1" dirty="0">
                <a:latin typeface="Courier New"/>
                <a:cs typeface="Courier New"/>
              </a:rPr>
              <a:t>u</a:t>
            </a:r>
            <a:r>
              <a:rPr lang="en-US" sz="1800" i="1" dirty="0" smtClean="0">
                <a:latin typeface="Courier New"/>
                <a:cs typeface="Courier New"/>
              </a:rPr>
              <a:t>p[6]=7</a:t>
            </a:r>
          </a:p>
          <a:p>
            <a:r>
              <a:rPr lang="en-US" sz="1800" i="1" dirty="0" err="1" smtClean="0">
                <a:latin typeface="Courier New"/>
                <a:cs typeface="Courier New"/>
              </a:rPr>
              <a:t>i</a:t>
            </a:r>
            <a:r>
              <a:rPr lang="en-US" sz="1800" i="1" dirty="0" smtClean="0">
                <a:latin typeface="Courier New"/>
                <a:cs typeface="Courier New"/>
              </a:rPr>
              <a:t>=5</a:t>
            </a:r>
          </a:p>
          <a:p>
            <a:r>
              <a:rPr lang="en-US" sz="1800" i="1" dirty="0" err="1">
                <a:latin typeface="Courier New"/>
                <a:cs typeface="Courier New"/>
              </a:rPr>
              <a:t>o</a:t>
            </a:r>
            <a:r>
              <a:rPr lang="en-US" sz="1800" i="1" dirty="0" err="1" smtClean="0">
                <a:latin typeface="Courier New"/>
                <a:cs typeface="Courier New"/>
              </a:rPr>
              <a:t>ld_parent</a:t>
            </a:r>
            <a:r>
              <a:rPr lang="en-US" sz="1800" i="1" dirty="0" smtClean="0">
                <a:latin typeface="Courier New"/>
                <a:cs typeface="Courier New"/>
              </a:rPr>
              <a:t>=7</a:t>
            </a:r>
          </a:p>
          <a:p>
            <a:endParaRPr lang="en-US" sz="1800" i="1" dirty="0" smtClean="0">
              <a:latin typeface="Courier New"/>
              <a:cs typeface="Courier New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876800" y="1352490"/>
            <a:ext cx="13419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Example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2584161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20" grpId="0"/>
      <p:bldP spid="25" grpId="0" animBg="1"/>
      <p:bldP spid="26" grpId="0" animBg="1"/>
      <p:bldP spid="27" grpId="0" animBg="1"/>
      <p:bldP spid="30" grpId="0" animBg="1"/>
      <p:bldP spid="32" grpId="0" animBg="1"/>
      <p:bldP spid="33" grpId="0" animBg="1"/>
      <p:bldP spid="34" grpId="0" animBg="1"/>
      <p:bldP spid="36" grpId="0" animBg="1"/>
      <p:bldP spid="38" grpId="0" animBg="1"/>
      <p:bldP spid="39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fast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single worst-case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could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But only if we did a lot of worst-case unions beforehand</a:t>
            </a:r>
          </a:p>
          <a:p>
            <a:pPr lvl="1"/>
            <a:r>
              <a:rPr lang="en-US" dirty="0" smtClean="0"/>
              <a:t>And path compression will make future finds faster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Turns out the amortized worst-case bound is much better than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We won’t </a:t>
            </a:r>
            <a:r>
              <a:rPr lang="en-US" i="1" dirty="0" smtClean="0"/>
              <a:t>prove</a:t>
            </a:r>
            <a:r>
              <a:rPr lang="en-US" dirty="0" smtClean="0"/>
              <a:t> it – see text if curious</a:t>
            </a:r>
          </a:p>
          <a:p>
            <a:pPr lvl="1"/>
            <a:r>
              <a:rPr lang="en-US" dirty="0" smtClean="0"/>
              <a:t>But we will </a:t>
            </a:r>
            <a:r>
              <a:rPr lang="en-US" i="1" dirty="0" smtClean="0"/>
              <a:t>understand</a:t>
            </a:r>
            <a:r>
              <a:rPr lang="en-US" dirty="0" smtClean="0"/>
              <a:t> it:</a:t>
            </a:r>
          </a:p>
          <a:p>
            <a:pPr lvl="2"/>
            <a:r>
              <a:rPr lang="en-US" dirty="0" smtClean="0"/>
              <a:t>How it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2"/>
            <a:r>
              <a:rPr lang="en-US" dirty="0" smtClean="0"/>
              <a:t>Because total for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/>
              <a:t>almost</a:t>
            </a:r>
            <a:r>
              <a:rPr lang="en-US" dirty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m+n</a:t>
            </a:r>
            <a:r>
              <a:rPr lang="en-US" dirty="0"/>
              <a:t>)</a:t>
            </a:r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841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really slow-growing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 smtClean="0"/>
              <a:t> </a:t>
            </a:r>
            <a:r>
              <a:rPr lang="en-US" i="1" dirty="0" smtClean="0"/>
              <a:t>x </a:t>
            </a:r>
            <a:r>
              <a:rPr lang="en-US" dirty="0" smtClean="0"/>
              <a:t>is the minimum number of times you need to apply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of” to go from </a:t>
            </a:r>
            <a:r>
              <a:rPr lang="en-US" i="1" dirty="0" smtClean="0"/>
              <a:t>x </a:t>
            </a:r>
            <a:r>
              <a:rPr lang="en-US" dirty="0" smtClean="0"/>
              <a:t>to</a:t>
            </a:r>
            <a:r>
              <a:rPr lang="en-US" i="1" dirty="0" smtClean="0"/>
              <a:t> </a:t>
            </a:r>
            <a:r>
              <a:rPr lang="en-US" dirty="0" smtClean="0"/>
              <a:t>a number &lt;=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just about every number we care about,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i="1" dirty="0" smtClean="0"/>
              <a:t>x </a:t>
            </a:r>
            <a:r>
              <a:rPr lang="en-US" dirty="0" smtClean="0"/>
              <a:t>is less than or equal to</a:t>
            </a:r>
            <a:r>
              <a:rPr lang="en-US" i="1" dirty="0" smtClean="0"/>
              <a:t> 5 </a:t>
            </a:r>
            <a:r>
              <a:rPr lang="en-US" dirty="0" smtClean="0"/>
              <a:t>(!)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i="1" dirty="0" smtClean="0"/>
              <a:t>x </a:t>
            </a:r>
            <a:r>
              <a:rPr lang="en-US" dirty="0" smtClean="0"/>
              <a:t>&lt;= 2</a:t>
            </a:r>
            <a:r>
              <a:rPr lang="en-US" sz="2800" baseline="30000" dirty="0" smtClean="0"/>
              <a:t>65536 </a:t>
            </a:r>
            <a:r>
              <a:rPr lang="en-US" dirty="0" smtClean="0"/>
              <a:t>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i="1" dirty="0" smtClean="0"/>
              <a:t>x </a:t>
            </a:r>
            <a:r>
              <a:rPr lang="en-US" dirty="0" smtClean="0"/>
              <a:t>&lt;= 5</a:t>
            </a:r>
          </a:p>
          <a:p>
            <a:pPr lvl="1"/>
            <a:r>
              <a:rPr lang="en-US" altLang="en-US" dirty="0"/>
              <a:t>log* 2 = </a:t>
            </a:r>
            <a:r>
              <a:rPr lang="en-US" altLang="en-US" dirty="0" smtClean="0"/>
              <a:t>1</a:t>
            </a:r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4 = log* 2</a:t>
            </a:r>
            <a:r>
              <a:rPr lang="en-US" altLang="en-US" baseline="30000" dirty="0"/>
              <a:t>2</a:t>
            </a:r>
            <a:r>
              <a:rPr lang="en-US" altLang="en-US" dirty="0"/>
              <a:t> = </a:t>
            </a:r>
            <a:r>
              <a:rPr lang="en-US" altLang="en-US" dirty="0" smtClean="0"/>
              <a:t>2</a:t>
            </a:r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16 = log*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(2</a:t>
            </a:r>
            <a:r>
              <a:rPr lang="en-US" altLang="en-US" baseline="46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 </a:t>
            </a:r>
            <a:r>
              <a:rPr lang="en-US" altLang="en-US" dirty="0"/>
              <a:t>= 3           </a:t>
            </a:r>
            <a:r>
              <a:rPr lang="en-US" altLang="en-US" sz="1800" dirty="0"/>
              <a:t>(log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16 = </a:t>
            </a:r>
            <a:r>
              <a:rPr lang="en-US" altLang="en-US" sz="1800" dirty="0" smtClean="0"/>
              <a:t>1)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65536 = log*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((2</a:t>
            </a:r>
            <a:r>
              <a:rPr lang="en-US" altLang="en-US" baseline="44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baseline="52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 </a:t>
            </a:r>
            <a:r>
              <a:rPr lang="en-US" altLang="en-US" dirty="0"/>
              <a:t>= 4    </a:t>
            </a:r>
            <a:r>
              <a:rPr lang="en-US" altLang="en-US" sz="1800" dirty="0"/>
              <a:t>(log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65536 = </a:t>
            </a:r>
            <a:r>
              <a:rPr lang="en-US" altLang="en-US" sz="1800" dirty="0" smtClean="0"/>
              <a:t>1)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2</a:t>
            </a:r>
            <a:r>
              <a:rPr lang="en-US" altLang="en-US" baseline="30000" dirty="0"/>
              <a:t>65536</a:t>
            </a:r>
            <a:r>
              <a:rPr lang="en-US" altLang="en-US" dirty="0"/>
              <a:t> = …………… = </a:t>
            </a:r>
            <a:r>
              <a:rPr lang="en-US" altLang="en-US" dirty="0" smtClean="0"/>
              <a:t>5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736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 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Turns out total time for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is 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O</a:t>
            </a:r>
            <a:r>
              <a:rPr lang="en-US" dirty="0"/>
              <a:t>((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/>
              <a:t>)*(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altLang="en-US" dirty="0" smtClean="0"/>
              <a:t>Remember, if </a:t>
            </a:r>
            <a:r>
              <a:rPr lang="en-US" altLang="en-US" i="1" dirty="0" err="1" smtClean="0"/>
              <a:t>m</a:t>
            </a:r>
            <a:r>
              <a:rPr lang="en-US" altLang="en-US" dirty="0" err="1" smtClean="0"/>
              <a:t>+</a:t>
            </a:r>
            <a:r>
              <a:rPr lang="en-US" altLang="en-US" i="1" dirty="0" err="1" smtClean="0"/>
              <a:t>n</a:t>
            </a:r>
            <a:r>
              <a:rPr lang="en-US" altLang="en-US" dirty="0" smtClean="0"/>
              <a:t> &lt; </a:t>
            </a:r>
            <a:r>
              <a:rPr lang="en-US" dirty="0"/>
              <a:t>2</a:t>
            </a:r>
            <a:r>
              <a:rPr lang="en-US" baseline="30000" dirty="0"/>
              <a:t>65536</a:t>
            </a:r>
            <a:r>
              <a:rPr lang="en-US" alt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 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 smtClean="0"/>
              <a:t>) &lt; 5</a:t>
            </a:r>
          </a:p>
          <a:p>
            <a:pPr marL="457200" lvl="1" indent="0">
              <a:buNone/>
            </a:pPr>
            <a:r>
              <a:rPr lang="en-US" altLang="en-US" dirty="0" smtClean="0"/>
              <a:t>	so effectively we have O</a:t>
            </a:r>
            <a:r>
              <a:rPr lang="en-US" dirty="0" smtClean="0"/>
              <a:t>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/>
              <a:t>)</a:t>
            </a:r>
            <a:endParaRPr lang="en-US" altLang="en-US" dirty="0"/>
          </a:p>
          <a:p>
            <a:r>
              <a:rPr lang="en-US" dirty="0"/>
              <a:t>Because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dirty="0" smtClean="0"/>
              <a:t>grows </a:t>
            </a:r>
            <a:r>
              <a:rPr lang="en-US" dirty="0" err="1"/>
              <a:t>soooo</a:t>
            </a:r>
            <a:r>
              <a:rPr lang="en-US" dirty="0"/>
              <a:t> slowly</a:t>
            </a:r>
          </a:p>
          <a:p>
            <a:pPr lvl="1"/>
            <a:r>
              <a:rPr lang="en-US" dirty="0"/>
              <a:t>For all practical purposes, amortized bound is constant, i.e., </a:t>
            </a:r>
            <a:r>
              <a:rPr lang="en-US" dirty="0" smtClean="0"/>
              <a:t>cost of find is constant, total cost for m finds </a:t>
            </a:r>
            <a:r>
              <a:rPr lang="en-US" dirty="0"/>
              <a:t>is linear</a:t>
            </a:r>
          </a:p>
          <a:p>
            <a:pPr lvl="1"/>
            <a:r>
              <a:rPr lang="en-US" dirty="0"/>
              <a:t>We say “near linear” or “effectively linear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/>
              <a:t>Need union-by-size and path-compression for this bound</a:t>
            </a:r>
          </a:p>
          <a:p>
            <a:pPr lvl="1"/>
            <a:r>
              <a:rPr lang="en-US" dirty="0"/>
              <a:t>Path-compression changes height but not weight, so they interact </a:t>
            </a:r>
            <a:r>
              <a:rPr lang="en-US" dirty="0" smtClean="0"/>
              <a:t>well</a:t>
            </a:r>
            <a:endParaRPr lang="en-US" dirty="0"/>
          </a:p>
          <a:p>
            <a:r>
              <a:rPr lang="en-US" dirty="0"/>
              <a:t>As always, asymptotic analysis is separate from “coding it up”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017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application: maze-building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Build a random maze by erasing edges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Possible to get from anywhere to anywhere</a:t>
            </a:r>
          </a:p>
          <a:p>
            <a:pPr lvl="2"/>
            <a:r>
              <a:rPr lang="en-US" dirty="0" smtClean="0"/>
              <a:t>Including “start” to “finish”</a:t>
            </a:r>
          </a:p>
          <a:p>
            <a:pPr lvl="1"/>
            <a:r>
              <a:rPr lang="en-US" dirty="0" smtClean="0"/>
              <a:t>No loops possible without backtracking</a:t>
            </a:r>
          </a:p>
          <a:p>
            <a:pPr lvl="2"/>
            <a:r>
              <a:rPr lang="en-US" dirty="0" smtClean="0"/>
              <a:t>After a “bad turn” have to “undo”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2971800" y="2133600"/>
            <a:ext cx="3048000" cy="2514600"/>
            <a:chOff x="4648201" y="2895600"/>
            <a:chExt cx="3657600" cy="3200400"/>
          </a:xfrm>
        </p:grpSpPr>
        <p:grpSp>
          <p:nvGrpSpPr>
            <p:cNvPr id="7" name="Group 4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4648201" y="2895600"/>
              <a:ext cx="609600" cy="533400"/>
              <a:chOff x="1200" y="1824"/>
              <a:chExt cx="384" cy="336"/>
            </a:xfrm>
          </p:grpSpPr>
          <p:sp>
            <p:nvSpPr>
              <p:cNvPr id="8" name="Line 5"/>
              <p:cNvSpPr>
                <a:spLocks noChangeShapeType="1"/>
              </p:cNvSpPr>
              <p:nvPr>
                <p:custDataLst>
                  <p:tags r:id="rId10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>
                <p:custDataLst>
                  <p:tags r:id="rId11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5257801" y="2895600"/>
              <a:ext cx="609600" cy="533400"/>
              <a:chOff x="1200" y="1824"/>
              <a:chExt cx="384" cy="336"/>
            </a:xfrm>
          </p:grpSpPr>
          <p:sp>
            <p:nvSpPr>
              <p:cNvPr id="11" name="Line 8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>
                <p:custDataLst>
                  <p:tags r:id="rId10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867401" y="2895600"/>
              <a:ext cx="609600" cy="533400"/>
              <a:chOff x="1200" y="1824"/>
              <a:chExt cx="384" cy="336"/>
            </a:xfrm>
          </p:grpSpPr>
          <p:sp>
            <p:nvSpPr>
              <p:cNvPr id="14" name="Line 11"/>
              <p:cNvSpPr>
                <a:spLocks noChangeShapeType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3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477001" y="2895600"/>
              <a:ext cx="609600" cy="533400"/>
              <a:chOff x="1200" y="1824"/>
              <a:chExt cx="384" cy="336"/>
            </a:xfrm>
          </p:grpSpPr>
          <p:sp>
            <p:nvSpPr>
              <p:cNvPr id="17" name="Line 14"/>
              <p:cNvSpPr>
                <a:spLocks noChangeShapeType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6"/>
            <p:cNvGrpSpPr>
              <a:grpSpLocks/>
            </p:cNvGrpSpPr>
            <p:nvPr>
              <p:custDataLst>
                <p:tags r:id="rId5"/>
              </p:custDataLst>
            </p:nvPr>
          </p:nvGrpSpPr>
          <p:grpSpPr bwMode="auto">
            <a:xfrm>
              <a:off x="7086601" y="2895600"/>
              <a:ext cx="609600" cy="533400"/>
              <a:chOff x="1200" y="1824"/>
              <a:chExt cx="384" cy="336"/>
            </a:xfrm>
          </p:grpSpPr>
          <p:sp>
            <p:nvSpPr>
              <p:cNvPr id="20" name="Line 17"/>
              <p:cNvSpPr>
                <a:spLocks noChangeShapeType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9"/>
            <p:cNvGrpSpPr>
              <a:grpSpLocks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696201" y="2895600"/>
              <a:ext cx="609600" cy="533400"/>
              <a:chOff x="1200" y="1824"/>
              <a:chExt cx="384" cy="336"/>
            </a:xfrm>
          </p:grpSpPr>
          <p:sp>
            <p:nvSpPr>
              <p:cNvPr id="23" name="Line 20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22"/>
            <p:cNvGrpSpPr>
              <a:grpSpLocks/>
            </p:cNvGrpSpPr>
            <p:nvPr>
              <p:custDataLst>
                <p:tags r:id="rId7"/>
              </p:custDataLst>
            </p:nvPr>
          </p:nvGrpSpPr>
          <p:grpSpPr bwMode="auto">
            <a:xfrm>
              <a:off x="4648201" y="3429000"/>
              <a:ext cx="609600" cy="533400"/>
              <a:chOff x="1200" y="1824"/>
              <a:chExt cx="384" cy="336"/>
            </a:xfrm>
          </p:grpSpPr>
          <p:sp>
            <p:nvSpPr>
              <p:cNvPr id="26" name="Line 23"/>
              <p:cNvSpPr>
                <a:spLocks noChangeShapeType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25"/>
            <p:cNvGrpSpPr>
              <a:grpSpLocks/>
            </p:cNvGrpSpPr>
            <p:nvPr>
              <p:custDataLst>
                <p:tags r:id="rId8"/>
              </p:custDataLst>
            </p:nvPr>
          </p:nvGrpSpPr>
          <p:grpSpPr bwMode="auto">
            <a:xfrm>
              <a:off x="5257801" y="3429000"/>
              <a:ext cx="609600" cy="533400"/>
              <a:chOff x="1200" y="1824"/>
              <a:chExt cx="384" cy="336"/>
            </a:xfrm>
          </p:grpSpPr>
          <p:sp>
            <p:nvSpPr>
              <p:cNvPr id="29" name="Line 26"/>
              <p:cNvSpPr>
                <a:spLocks noChangeShapeType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28"/>
            <p:cNvGrpSpPr>
              <a:grpSpLocks/>
            </p:cNvGrpSpPr>
            <p:nvPr>
              <p:custDataLst>
                <p:tags r:id="rId9"/>
              </p:custDataLst>
            </p:nvPr>
          </p:nvGrpSpPr>
          <p:grpSpPr bwMode="auto">
            <a:xfrm>
              <a:off x="5867401" y="3429000"/>
              <a:ext cx="609600" cy="533400"/>
              <a:chOff x="1200" y="1824"/>
              <a:chExt cx="384" cy="336"/>
            </a:xfrm>
          </p:grpSpPr>
          <p:sp>
            <p:nvSpPr>
              <p:cNvPr id="32" name="Line 29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" name="Group 31"/>
            <p:cNvGrpSpPr>
              <a:grpSpLocks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477001" y="3429000"/>
              <a:ext cx="609600" cy="533400"/>
              <a:chOff x="1200" y="1824"/>
              <a:chExt cx="384" cy="336"/>
            </a:xfrm>
          </p:grpSpPr>
          <p:sp>
            <p:nvSpPr>
              <p:cNvPr id="35" name="Line 32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" name="Group 34"/>
            <p:cNvGrpSpPr>
              <a:grpSpLocks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7086601" y="3429000"/>
              <a:ext cx="609600" cy="533400"/>
              <a:chOff x="1200" y="1824"/>
              <a:chExt cx="384" cy="336"/>
            </a:xfrm>
          </p:grpSpPr>
          <p:sp>
            <p:nvSpPr>
              <p:cNvPr id="38" name="Line 35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37"/>
            <p:cNvGrpSpPr>
              <a:grpSpLocks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7696201" y="3429000"/>
              <a:ext cx="609600" cy="533400"/>
              <a:chOff x="1200" y="1824"/>
              <a:chExt cx="384" cy="336"/>
            </a:xfrm>
          </p:grpSpPr>
          <p:sp>
            <p:nvSpPr>
              <p:cNvPr id="41" name="Line 38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40"/>
            <p:cNvGrpSpPr>
              <a:grpSpLocks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4648201" y="3962400"/>
              <a:ext cx="609600" cy="533400"/>
              <a:chOff x="1200" y="1824"/>
              <a:chExt cx="384" cy="336"/>
            </a:xfrm>
          </p:grpSpPr>
          <p:sp>
            <p:nvSpPr>
              <p:cNvPr id="44" name="Line 41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43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257801" y="3962400"/>
              <a:ext cx="609600" cy="533400"/>
              <a:chOff x="1200" y="1824"/>
              <a:chExt cx="384" cy="336"/>
            </a:xfrm>
          </p:grpSpPr>
          <p:sp>
            <p:nvSpPr>
              <p:cNvPr id="47" name="Line 44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" name="Group 46"/>
            <p:cNvGrpSpPr>
              <a:grpSpLocks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5867401" y="3962400"/>
              <a:ext cx="609600" cy="533400"/>
              <a:chOff x="1200" y="1824"/>
              <a:chExt cx="384" cy="336"/>
            </a:xfrm>
          </p:grpSpPr>
          <p:sp>
            <p:nvSpPr>
              <p:cNvPr id="50" name="Line 47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" name="Group 49"/>
            <p:cNvGrpSpPr>
              <a:grpSpLocks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477001" y="3962400"/>
              <a:ext cx="609600" cy="533400"/>
              <a:chOff x="1200" y="1824"/>
              <a:chExt cx="384" cy="336"/>
            </a:xfrm>
          </p:grpSpPr>
          <p:sp>
            <p:nvSpPr>
              <p:cNvPr id="53" name="Line 50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52"/>
            <p:cNvGrpSpPr>
              <a:grpSpLocks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7086601" y="3962400"/>
              <a:ext cx="609600" cy="533400"/>
              <a:chOff x="1200" y="1824"/>
              <a:chExt cx="384" cy="336"/>
            </a:xfrm>
          </p:grpSpPr>
          <p:sp>
            <p:nvSpPr>
              <p:cNvPr id="56" name="Line 53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" name="Group 55"/>
            <p:cNvGrpSpPr>
              <a:grpSpLocks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7696201" y="3962400"/>
              <a:ext cx="609600" cy="533400"/>
              <a:chOff x="1200" y="1824"/>
              <a:chExt cx="384" cy="336"/>
            </a:xfrm>
          </p:grpSpPr>
          <p:sp>
            <p:nvSpPr>
              <p:cNvPr id="59" name="Line 56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7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" name="Group 58"/>
            <p:cNvGrpSpPr>
              <a:grpSpLocks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4648201" y="4495800"/>
              <a:ext cx="609600" cy="533400"/>
              <a:chOff x="1200" y="1824"/>
              <a:chExt cx="384" cy="336"/>
            </a:xfrm>
          </p:grpSpPr>
          <p:sp>
            <p:nvSpPr>
              <p:cNvPr id="62" name="Line 5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" name="Group 61"/>
            <p:cNvGrpSpPr>
              <a:grpSpLocks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5257801" y="4495800"/>
              <a:ext cx="609600" cy="533400"/>
              <a:chOff x="1200" y="1824"/>
              <a:chExt cx="384" cy="336"/>
            </a:xfrm>
          </p:grpSpPr>
          <p:sp>
            <p:nvSpPr>
              <p:cNvPr id="65" name="Line 62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3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64"/>
            <p:cNvGrpSpPr>
              <a:grpSpLocks/>
            </p:cNvGrpSpPr>
            <p:nvPr>
              <p:custDataLst>
                <p:tags r:id="rId21"/>
              </p:custDataLst>
            </p:nvPr>
          </p:nvGrpSpPr>
          <p:grpSpPr bwMode="auto">
            <a:xfrm>
              <a:off x="5867401" y="4495800"/>
              <a:ext cx="609600" cy="533400"/>
              <a:chOff x="1200" y="1824"/>
              <a:chExt cx="384" cy="336"/>
            </a:xfrm>
          </p:grpSpPr>
          <p:sp>
            <p:nvSpPr>
              <p:cNvPr id="68" name="Line 65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6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" name="Group 67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6477001" y="4495800"/>
              <a:ext cx="609600" cy="533400"/>
              <a:chOff x="1200" y="1824"/>
              <a:chExt cx="384" cy="336"/>
            </a:xfrm>
          </p:grpSpPr>
          <p:sp>
            <p:nvSpPr>
              <p:cNvPr id="71" name="Line 68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69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" name="Group 70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7086601" y="4495800"/>
              <a:ext cx="609600" cy="533400"/>
              <a:chOff x="1200" y="1824"/>
              <a:chExt cx="384" cy="336"/>
            </a:xfrm>
          </p:grpSpPr>
          <p:sp>
            <p:nvSpPr>
              <p:cNvPr id="74" name="Line 71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2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" name="Group 73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7696201" y="4495800"/>
              <a:ext cx="609600" cy="533400"/>
              <a:chOff x="1200" y="1824"/>
              <a:chExt cx="384" cy="336"/>
            </a:xfrm>
          </p:grpSpPr>
          <p:sp>
            <p:nvSpPr>
              <p:cNvPr id="77" name="Line 74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5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" name="Group 7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648201" y="5029200"/>
              <a:ext cx="609600" cy="533400"/>
              <a:chOff x="1200" y="1824"/>
              <a:chExt cx="384" cy="336"/>
            </a:xfrm>
          </p:grpSpPr>
          <p:sp>
            <p:nvSpPr>
              <p:cNvPr id="80" name="Line 77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8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7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5257801" y="5029200"/>
              <a:ext cx="609600" cy="533400"/>
              <a:chOff x="1200" y="1824"/>
              <a:chExt cx="384" cy="336"/>
            </a:xfrm>
          </p:grpSpPr>
          <p:sp>
            <p:nvSpPr>
              <p:cNvPr id="83" name="Line 80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1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5" name="Group 82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5867401" y="5029200"/>
              <a:ext cx="609600" cy="533400"/>
              <a:chOff x="1200" y="1824"/>
              <a:chExt cx="384" cy="336"/>
            </a:xfrm>
          </p:grpSpPr>
          <p:sp>
            <p:nvSpPr>
              <p:cNvPr id="86" name="Line 83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4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8" name="Group 85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6477001" y="5029200"/>
              <a:ext cx="609600" cy="533400"/>
              <a:chOff x="1200" y="1824"/>
              <a:chExt cx="384" cy="336"/>
            </a:xfrm>
          </p:grpSpPr>
          <p:sp>
            <p:nvSpPr>
              <p:cNvPr id="89" name="Line 86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7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88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7086601" y="5029200"/>
              <a:ext cx="609600" cy="533400"/>
              <a:chOff x="1200" y="1824"/>
              <a:chExt cx="384" cy="336"/>
            </a:xfrm>
          </p:grpSpPr>
          <p:sp>
            <p:nvSpPr>
              <p:cNvPr id="92" name="Line 89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0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" name="Group 91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7696201" y="5029200"/>
              <a:ext cx="609600" cy="533400"/>
              <a:chOff x="1200" y="1824"/>
              <a:chExt cx="384" cy="336"/>
            </a:xfrm>
          </p:grpSpPr>
          <p:sp>
            <p:nvSpPr>
              <p:cNvPr id="95" name="Line 92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3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" name="Group 94"/>
            <p:cNvGrpSpPr>
              <a:grpSpLocks/>
            </p:cNvGrpSpPr>
            <p:nvPr>
              <p:custDataLst>
                <p:tags r:id="rId31"/>
              </p:custDataLst>
            </p:nvPr>
          </p:nvGrpSpPr>
          <p:grpSpPr bwMode="auto">
            <a:xfrm>
              <a:off x="4648201" y="5562600"/>
              <a:ext cx="609600" cy="533400"/>
              <a:chOff x="1200" y="1824"/>
              <a:chExt cx="384" cy="336"/>
            </a:xfrm>
          </p:grpSpPr>
          <p:sp>
            <p:nvSpPr>
              <p:cNvPr id="98" name="Line 95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6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5257801" y="5562600"/>
              <a:ext cx="609600" cy="533400"/>
              <a:chOff x="1200" y="1824"/>
              <a:chExt cx="384" cy="336"/>
            </a:xfrm>
          </p:grpSpPr>
          <p:sp>
            <p:nvSpPr>
              <p:cNvPr id="101" name="Line 98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99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5867401" y="5562600"/>
              <a:ext cx="609600" cy="533400"/>
              <a:chOff x="1200" y="1824"/>
              <a:chExt cx="384" cy="336"/>
            </a:xfrm>
          </p:grpSpPr>
          <p:sp>
            <p:nvSpPr>
              <p:cNvPr id="104" name="Line 101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2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6477001" y="5562600"/>
              <a:ext cx="609600" cy="533400"/>
              <a:chOff x="1200" y="1824"/>
              <a:chExt cx="384" cy="336"/>
            </a:xfrm>
          </p:grpSpPr>
          <p:sp>
            <p:nvSpPr>
              <p:cNvPr id="107" name="Line 104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5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7086601" y="5562600"/>
              <a:ext cx="609600" cy="533400"/>
              <a:chOff x="1200" y="1824"/>
              <a:chExt cx="384" cy="336"/>
            </a:xfrm>
          </p:grpSpPr>
          <p:sp>
            <p:nvSpPr>
              <p:cNvPr id="110" name="Line 107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Line 108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7696201" y="5562600"/>
              <a:ext cx="609600" cy="533400"/>
              <a:chOff x="1200" y="1824"/>
              <a:chExt cx="384" cy="336"/>
            </a:xfrm>
          </p:grpSpPr>
          <p:sp>
            <p:nvSpPr>
              <p:cNvPr id="113" name="Line 110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11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" name="Line 112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4648201" y="6096000"/>
              <a:ext cx="3657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13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4648201" y="2895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01972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648200"/>
          </a:xfrm>
        </p:spPr>
        <p:txBody>
          <a:bodyPr/>
          <a:lstStyle/>
          <a:p>
            <a:r>
              <a:rPr lang="en-US" dirty="0" smtClean="0">
                <a:solidFill>
                  <a:srgbClr val="119F33"/>
                </a:solidFill>
              </a:rPr>
              <a:t>P</a:t>
            </a:r>
            <a:r>
              <a:rPr lang="en-US" dirty="0" smtClean="0"/>
              <a:t> = </a:t>
            </a:r>
            <a:r>
              <a:rPr lang="en-US" b="1" dirty="0" smtClean="0"/>
              <a:t>disjoint sets</a:t>
            </a:r>
            <a:r>
              <a:rPr lang="en-US" dirty="0" smtClean="0"/>
              <a:t> of connected cells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initially each cell in its own 1-element set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E</a:t>
            </a:r>
            <a:r>
              <a:rPr lang="en-US" dirty="0" smtClean="0"/>
              <a:t> = </a:t>
            </a:r>
            <a:r>
              <a:rPr lang="en-US" b="1" dirty="0" smtClean="0"/>
              <a:t>set</a:t>
            </a:r>
            <a:r>
              <a:rPr lang="en-US" dirty="0" smtClean="0"/>
              <a:t> of edges not yet processed, initially all (internal) edges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</a:t>
            </a:r>
            <a:r>
              <a:rPr lang="en-US" dirty="0" smtClean="0"/>
              <a:t> = </a:t>
            </a:r>
            <a:r>
              <a:rPr lang="en-US" b="1" dirty="0" smtClean="0"/>
              <a:t>set</a:t>
            </a:r>
            <a:r>
              <a:rPr lang="en-US" dirty="0" smtClean="0"/>
              <a:t> of edges kept in maze (initially empty)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1800" dirty="0" smtClean="0"/>
              <a:t>while P has more than one set {</a:t>
            </a:r>
          </a:p>
          <a:p>
            <a:pPr lvl="1"/>
            <a:r>
              <a:rPr lang="en-US" sz="1800" dirty="0" smtClean="0"/>
              <a:t>Pick a random edge (</a:t>
            </a:r>
            <a:r>
              <a:rPr lang="en-US" sz="1800" dirty="0" err="1" smtClean="0">
                <a:solidFill>
                  <a:srgbClr val="119F33"/>
                </a:solidFill>
              </a:rPr>
              <a:t>x</a:t>
            </a:r>
            <a:r>
              <a:rPr lang="en-US" sz="1800" dirty="0" err="1" smtClean="0"/>
              <a:t>,</a:t>
            </a:r>
            <a:r>
              <a:rPr lang="en-US" sz="1800" dirty="0" err="1" smtClean="0">
                <a:solidFill>
                  <a:srgbClr val="119F33"/>
                </a:solidFill>
              </a:rPr>
              <a:t>y</a:t>
            </a:r>
            <a:r>
              <a:rPr lang="en-US" sz="1800" dirty="0" smtClean="0"/>
              <a:t>) to remove from E</a:t>
            </a:r>
          </a:p>
          <a:p>
            <a:pPr lvl="1"/>
            <a:r>
              <a:rPr lang="en-US" sz="1800" dirty="0" smtClean="0">
                <a:solidFill>
                  <a:srgbClr val="119F33"/>
                </a:solidFill>
              </a:rPr>
              <a:t>u</a:t>
            </a:r>
            <a:r>
              <a:rPr lang="en-US" sz="1800" dirty="0" smtClean="0"/>
              <a:t>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1800" dirty="0" smtClean="0"/>
              <a:t>(x)</a:t>
            </a:r>
          </a:p>
          <a:p>
            <a:pPr lvl="1"/>
            <a:r>
              <a:rPr lang="en-US" sz="1800" dirty="0" smtClean="0">
                <a:solidFill>
                  <a:srgbClr val="119F33"/>
                </a:solidFill>
              </a:rPr>
              <a:t>v</a:t>
            </a:r>
            <a:r>
              <a:rPr lang="en-US" sz="1800" dirty="0" smtClean="0"/>
              <a:t>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1800" dirty="0" smtClean="0"/>
              <a:t>(y)</a:t>
            </a:r>
          </a:p>
          <a:p>
            <a:pPr lvl="1"/>
            <a:r>
              <a:rPr lang="en-US" sz="1800" dirty="0" smtClean="0"/>
              <a:t>if u==v</a:t>
            </a:r>
          </a:p>
          <a:p>
            <a:pPr marL="45720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/>
              <a:t>	</a:t>
            </a:r>
            <a:r>
              <a:rPr lang="en-US" sz="1800" dirty="0" smtClean="0"/>
              <a:t>add (</a:t>
            </a:r>
            <a:r>
              <a:rPr lang="en-US" sz="1800" dirty="0" err="1" smtClean="0"/>
              <a:t>x,y</a:t>
            </a:r>
            <a:r>
              <a:rPr lang="en-US" sz="1800" dirty="0" smtClean="0"/>
              <a:t>) to M </a:t>
            </a:r>
            <a:r>
              <a:rPr lang="en-US" sz="1800" dirty="0" smtClean="0">
                <a:solidFill>
                  <a:srgbClr val="0000FF"/>
                </a:solidFill>
              </a:rPr>
              <a:t>// same subset, leave edge in maze, do not create cycle</a:t>
            </a:r>
          </a:p>
          <a:p>
            <a:pPr marL="45720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else 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sz="1800" dirty="0" smtClean="0"/>
              <a:t>(</a:t>
            </a:r>
            <a:r>
              <a:rPr lang="en-US" sz="1800" dirty="0" err="1" smtClean="0"/>
              <a:t>u,v</a:t>
            </a:r>
            <a:r>
              <a:rPr lang="en-US" sz="1800" dirty="0" smtClean="0"/>
              <a:t>) </a:t>
            </a:r>
            <a:r>
              <a:rPr lang="en-US" sz="1800" dirty="0" smtClean="0">
                <a:solidFill>
                  <a:srgbClr val="0000FF"/>
                </a:solidFill>
              </a:rPr>
              <a:t>// </a:t>
            </a:r>
            <a:r>
              <a:rPr lang="en-US" sz="1800" dirty="0">
                <a:solidFill>
                  <a:srgbClr val="0000FF"/>
                </a:solidFill>
              </a:rPr>
              <a:t>connect </a:t>
            </a:r>
            <a:r>
              <a:rPr lang="en-US" sz="1800" dirty="0" smtClean="0">
                <a:solidFill>
                  <a:srgbClr val="0000FF"/>
                </a:solidFill>
              </a:rPr>
              <a:t>subsets, remove edge from maze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</a:p>
          <a:p>
            <a:pPr marL="0" indent="0">
              <a:buNone/>
            </a:pPr>
            <a:r>
              <a:rPr lang="en-US" sz="1800" dirty="0" smtClean="0"/>
              <a:t>Add remaining members of E to M, then output M as the maze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824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8" name="Text Box 9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12800" y="1447800"/>
            <a:ext cx="205229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edge (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8,14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ind(8) = 7 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ind(14) = 20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Union(7,20)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0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38800" y="762000"/>
            <a:ext cx="233429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5800" y="3048000"/>
            <a:ext cx="4343400" cy="2933700"/>
            <a:chOff x="762000" y="2476500"/>
            <a:chExt cx="4343400" cy="2933700"/>
          </a:xfrm>
        </p:grpSpPr>
        <p:grpSp>
          <p:nvGrpSpPr>
            <p:cNvPr id="99" name="Group 98"/>
            <p:cNvGrpSpPr/>
            <p:nvPr/>
          </p:nvGrpSpPr>
          <p:grpSpPr>
            <a:xfrm>
              <a:off x="762000" y="2476500"/>
              <a:ext cx="4343400" cy="2933700"/>
              <a:chOff x="685800" y="2209799"/>
              <a:chExt cx="4979988" cy="3200400"/>
            </a:xfrm>
          </p:grpSpPr>
          <p:sp>
            <p:nvSpPr>
              <p:cNvPr id="7" name="Line 3"/>
              <p:cNvSpPr>
                <a:spLocks noChangeShapeType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9812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8" name="Line 4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5908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" name="Line 5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5908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0" name="Line 6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2004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1" name="Line 7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2004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2" name="Line 8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8100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3" name="Line 9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8100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196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196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50292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3716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5908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200400" y="27431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0" name="Line 16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2004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1" name="Line 17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810000" y="27431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2" name="Line 18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8100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19600" y="27431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4" name="Line 2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196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5" name="Line 21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029200" y="27431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6" name="Line 22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9812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8" name="Line 24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5908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9" name="Line 25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590800" y="32765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0" name="Line 26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200400" y="32765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1" name="Line 27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8100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2" name="Line 28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4196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3" name="Line 29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419600" y="32765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" name="Line 30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50292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5" name="Line 31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9812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6" name="Line 32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25908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7" name="Line 33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2004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8" name="Line 34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200400" y="38099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9" name="Line 35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810000" y="38099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0" name="Line 36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4196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1" name="Line 3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419600" y="38099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2" name="Line 38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50292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3" name="Line 39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371600" y="43433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4" name="Line 40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981200" y="43433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5" name="Line 41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2590800" y="43433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6" name="Line 42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200400" y="43433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7" name="Line 43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200400" y="43433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8" name="Line 44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810000" y="43433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9" name="Line 45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5029200" y="43433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0" name="Line 46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3716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1" name="Line 47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981200" y="4876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2" name="Line 48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9812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3" name="Line 49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5908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4" name="Line 50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2004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5" name="Line 51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44196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6" name="Line 52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 rot="10800000">
                <a:off x="1371600" y="5410199"/>
                <a:ext cx="3048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7" name="Line 53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 rot="10800000">
                <a:off x="1371600" y="2743199"/>
                <a:ext cx="0" cy="2667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8" name="Text Box 54"/>
              <p:cNvSpPr txBox="1"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685800" y="2209799"/>
                <a:ext cx="71913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Start</a:t>
                </a:r>
              </a:p>
            </p:txBody>
          </p:sp>
          <p:sp>
            <p:nvSpPr>
              <p:cNvPr id="59" name="Text Box 55"/>
              <p:cNvSpPr txBox="1"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5029200" y="4876799"/>
                <a:ext cx="63658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End</a:t>
                </a:r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4478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0574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6670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2766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8862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44958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4478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0574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68" name="Rectangle 64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6670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69" name="Rectangle 65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32766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10</a:t>
                </a:r>
              </a:p>
            </p:txBody>
          </p:sp>
          <p:sp>
            <p:nvSpPr>
              <p:cNvPr id="70" name="Rectangle 66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8862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11</a:t>
                </a:r>
              </a:p>
            </p:txBody>
          </p:sp>
          <p:sp>
            <p:nvSpPr>
              <p:cNvPr id="71" name="Rectangle 67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44958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12</a:t>
                </a:r>
              </a:p>
            </p:txBody>
          </p:sp>
          <p:sp>
            <p:nvSpPr>
              <p:cNvPr id="72" name="Rectangle 68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4478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13</a:t>
                </a:r>
              </a:p>
            </p:txBody>
          </p:sp>
          <p:sp>
            <p:nvSpPr>
              <p:cNvPr id="73" name="Rectangle 69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0574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14</a:t>
                </a:r>
              </a:p>
            </p:txBody>
          </p:sp>
          <p:sp>
            <p:nvSpPr>
              <p:cNvPr id="74" name="Rectangle 70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6670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15</a:t>
                </a:r>
              </a:p>
            </p:txBody>
          </p:sp>
          <p:sp>
            <p:nvSpPr>
              <p:cNvPr id="75" name="Rectangle 71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32766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16</a:t>
                </a:r>
              </a:p>
            </p:txBody>
          </p:sp>
          <p:sp>
            <p:nvSpPr>
              <p:cNvPr id="76" name="Rectangle 72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38862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17</a:t>
                </a:r>
              </a:p>
            </p:txBody>
          </p:sp>
          <p:sp>
            <p:nvSpPr>
              <p:cNvPr id="77" name="Rectangle 73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44958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18</a:t>
                </a:r>
              </a:p>
            </p:txBody>
          </p:sp>
          <p:sp>
            <p:nvSpPr>
              <p:cNvPr id="78" name="Rectangle 74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4478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19</a:t>
                </a:r>
              </a:p>
            </p:txBody>
          </p:sp>
          <p:sp>
            <p:nvSpPr>
              <p:cNvPr id="79" name="Rectangle 75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0574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20</a:t>
                </a:r>
              </a:p>
            </p:txBody>
          </p:sp>
          <p:sp>
            <p:nvSpPr>
              <p:cNvPr id="80" name="Rectangle 76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26670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21</a:t>
                </a:r>
              </a:p>
            </p:txBody>
          </p:sp>
          <p:sp>
            <p:nvSpPr>
              <p:cNvPr id="81" name="Rectangle 77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32766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22</a:t>
                </a:r>
              </a:p>
            </p:txBody>
          </p:sp>
          <p:sp>
            <p:nvSpPr>
              <p:cNvPr id="82" name="Rectangle 78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38862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23</a:t>
                </a:r>
              </a:p>
            </p:txBody>
          </p:sp>
          <p:sp>
            <p:nvSpPr>
              <p:cNvPr id="83" name="Rectangle 79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44958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24</a:t>
                </a:r>
              </a:p>
            </p:txBody>
          </p:sp>
          <p:sp>
            <p:nvSpPr>
              <p:cNvPr id="84" name="Rectangle 80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4478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25</a:t>
                </a:r>
              </a:p>
            </p:txBody>
          </p:sp>
          <p:sp>
            <p:nvSpPr>
              <p:cNvPr id="85" name="Rectangle 81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0574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26</a:t>
                </a:r>
              </a:p>
            </p:txBody>
          </p:sp>
          <p:sp>
            <p:nvSpPr>
              <p:cNvPr id="86" name="Rectangle 82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6670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27</a:t>
                </a:r>
              </a:p>
            </p:txBody>
          </p:sp>
          <p:sp>
            <p:nvSpPr>
              <p:cNvPr id="87" name="Rectangle 83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32766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28</a:t>
                </a:r>
              </a:p>
            </p:txBody>
          </p:sp>
          <p:sp>
            <p:nvSpPr>
              <p:cNvPr id="88" name="Rectangle 84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38862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29</a:t>
                </a:r>
              </a:p>
            </p:txBody>
          </p:sp>
          <p:sp>
            <p:nvSpPr>
              <p:cNvPr id="89" name="Rectangle 85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44958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30</a:t>
                </a:r>
              </a:p>
            </p:txBody>
          </p:sp>
          <p:sp>
            <p:nvSpPr>
              <p:cNvPr id="90" name="Rectangle 86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4478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31</a:t>
                </a:r>
              </a:p>
            </p:txBody>
          </p:sp>
          <p:sp>
            <p:nvSpPr>
              <p:cNvPr id="91" name="Rectangle 87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20574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32</a:t>
                </a:r>
              </a:p>
            </p:txBody>
          </p:sp>
          <p:sp>
            <p:nvSpPr>
              <p:cNvPr id="92" name="Rectangle 88"/>
              <p:cNvSpPr>
                <a:spLocks noChangeArrowheads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26670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33</a:t>
                </a:r>
              </a:p>
            </p:txBody>
          </p:sp>
          <p:sp>
            <p:nvSpPr>
              <p:cNvPr id="93" name="Rectangle 89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32766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34</a:t>
                </a:r>
              </a:p>
            </p:txBody>
          </p:sp>
          <p:sp>
            <p:nvSpPr>
              <p:cNvPr id="94" name="Rectangle 90"/>
              <p:cNvSpPr>
                <a:spLocks noChangeArrowheads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38862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35</a:t>
                </a:r>
              </a:p>
            </p:txBody>
          </p:sp>
          <p:sp>
            <p:nvSpPr>
              <p:cNvPr id="95" name="Rectangle 91"/>
              <p:cNvSpPr>
                <a:spLocks noChangeArrowheads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44958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36</a:t>
                </a:r>
              </a:p>
            </p:txBody>
          </p:sp>
          <p:sp>
            <p:nvSpPr>
              <p:cNvPr id="96" name="Line 94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4478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4419600" y="5410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sp>
          <p:nvSpPr>
            <p:cNvPr id="101" name="Line 23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1891810" y="3454400"/>
              <a:ext cx="531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n w="6350" cmpd="sng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104" name="Line 2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28800" y="4038600"/>
            <a:ext cx="5316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n w="38100" cmpd="sng">
                <a:solidFill>
                  <a:srgbClr val="000000"/>
                </a:solidFill>
              </a:ln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0196647" y="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32298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89907" y="1149489"/>
            <a:ext cx="3852337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{22,23,24,29,30,32,33,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,35,36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286000"/>
            <a:ext cx="17172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Find(8) = </a:t>
            </a:r>
            <a:r>
              <a:rPr lang="en-US" altLang="en-US" sz="2000" b="0" dirty="0">
                <a:solidFill>
                  <a:srgbClr val="FF0000"/>
                </a:solidFill>
                <a:latin typeface="Arial" charset="0"/>
              </a:rPr>
              <a:t>7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Find(14) = </a:t>
            </a:r>
            <a:r>
              <a:rPr lang="en-US" altLang="en-US" sz="2000" b="0" dirty="0">
                <a:solidFill>
                  <a:srgbClr val="FF0000"/>
                </a:solidFill>
                <a:latin typeface="Arial" charset="0"/>
              </a:rPr>
              <a:t>20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33108" y="3244850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Union(</a:t>
            </a:r>
            <a:r>
              <a:rPr lang="en-US" altLang="en-US" sz="2000" b="0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</a:t>
            </a:r>
            <a:r>
              <a:rPr lang="en-US" altLang="en-US" sz="2000" b="0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)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3429000" y="3657600"/>
            <a:ext cx="1395413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 Box 9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81600" y="1073289"/>
            <a:ext cx="3993401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{22,23,24,29,30,32,33,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,35,36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7459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 edge to M step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01551" y="1143000"/>
            <a:ext cx="348524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531813" y="3505200"/>
            <a:ext cx="4267200" cy="2667000"/>
            <a:chOff x="531813" y="2743200"/>
            <a:chExt cx="4267200" cy="2667000"/>
          </a:xfrm>
        </p:grpSpPr>
        <p:grpSp>
          <p:nvGrpSpPr>
            <p:cNvPr id="99" name="Group 98"/>
            <p:cNvGrpSpPr/>
            <p:nvPr/>
          </p:nvGrpSpPr>
          <p:grpSpPr>
            <a:xfrm>
              <a:off x="531813" y="2743200"/>
              <a:ext cx="4267200" cy="2667000"/>
              <a:chOff x="381000" y="2743200"/>
              <a:chExt cx="4979988" cy="3200400"/>
            </a:xfrm>
          </p:grpSpPr>
          <p:sp>
            <p:nvSpPr>
              <p:cNvPr id="8" name="Line 3"/>
              <p:cNvSpPr>
                <a:spLocks noChangeShapeType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6764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" name="Line 4"/>
              <p:cNvSpPr>
                <a:spLocks noChangeShapeType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22860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0" name="Line 5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860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1" name="Line 6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8956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2" name="Line 7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8956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3" name="Line 8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52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4" name="Line 9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5052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1148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1148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7244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0668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2860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0" name="Line 15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895600" y="32766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1" name="Line 16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8956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2" name="Line 17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505200" y="32766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3" name="Line 18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5052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4" name="Line 19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114800" y="32766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5" name="Line 20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1148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724400" y="32766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764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8" name="Line 23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2860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9" name="Line 24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286000" y="38100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0" name="Line 25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895600" y="38100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1" name="Line 26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5052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2" name="Line 27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1148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3" name="Line 28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114800" y="38100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" name="Line 29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7244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6" name="Line 31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286000" y="43434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7" name="Line 32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2895600" y="43434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8" name="Line 33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2895600" y="4343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9" name="Line 3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505200" y="4343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0" name="Line 35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114800" y="43434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1" name="Line 36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114800" y="4343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2" name="Line 37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724400" y="43434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3" name="Line 38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066800" y="48768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4" name="Line 39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6764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5" name="Line 40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286000" y="48768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6" name="Line 41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8956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7" name="Line 42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2895600" y="48768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8" name="Line 43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5052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9" name="Line 44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7244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0" name="Line 45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0668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1" name="Line 46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676400" y="5410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2" name="Line 47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6764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3" name="Line 48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2860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4" name="Line 49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8956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5" name="Line 50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41148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6" name="Line 51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 rot="10800000">
                <a:off x="1066800" y="5943600"/>
                <a:ext cx="3048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7" name="Line 52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 rot="10800000">
                <a:off x="1066800" y="3276600"/>
                <a:ext cx="0" cy="2667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8" name="Text Box 53"/>
              <p:cNvSpPr txBox="1"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381000" y="2743200"/>
                <a:ext cx="71913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Start</a:t>
                </a:r>
              </a:p>
            </p:txBody>
          </p:sp>
          <p:sp>
            <p:nvSpPr>
              <p:cNvPr id="59" name="Text Box 54"/>
              <p:cNvSpPr txBox="1"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4724400" y="5486400"/>
                <a:ext cx="63658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End</a:t>
                </a:r>
              </a:p>
            </p:txBody>
          </p:sp>
          <p:sp>
            <p:nvSpPr>
              <p:cNvPr id="60" name="Rectangle 55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1430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1" name="Rectangle 56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7526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2" name="Rectangle 57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3622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63" name="Rectangle 58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9718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64" name="Rectangle 59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5814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65" name="Rectangle 60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41910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66" name="Rectangle 61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1430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67" name="Rectangle 62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7526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68" name="Rectangle 63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3622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69" name="Rectangle 64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9718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10</a:t>
                </a:r>
              </a:p>
            </p:txBody>
          </p:sp>
          <p:sp>
            <p:nvSpPr>
              <p:cNvPr id="70" name="Rectangle 65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35814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11</a:t>
                </a:r>
              </a:p>
            </p:txBody>
          </p:sp>
          <p:sp>
            <p:nvSpPr>
              <p:cNvPr id="71" name="Rectangle 66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41910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12</a:t>
                </a:r>
              </a:p>
            </p:txBody>
          </p:sp>
          <p:sp>
            <p:nvSpPr>
              <p:cNvPr id="72" name="Rectangle 67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1430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13</a:t>
                </a:r>
              </a:p>
            </p:txBody>
          </p:sp>
          <p:sp>
            <p:nvSpPr>
              <p:cNvPr id="73" name="Rectangle 68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7526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14</a:t>
                </a:r>
              </a:p>
            </p:txBody>
          </p:sp>
          <p:sp>
            <p:nvSpPr>
              <p:cNvPr id="74" name="Rectangle 69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3622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15</a:t>
                </a:r>
              </a:p>
            </p:txBody>
          </p:sp>
          <p:sp>
            <p:nvSpPr>
              <p:cNvPr id="75" name="Rectangle 70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9718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16</a:t>
                </a:r>
              </a:p>
            </p:txBody>
          </p:sp>
          <p:sp>
            <p:nvSpPr>
              <p:cNvPr id="76" name="Rectangle 71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35814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17</a:t>
                </a:r>
              </a:p>
            </p:txBody>
          </p:sp>
          <p:sp>
            <p:nvSpPr>
              <p:cNvPr id="77" name="Rectangle 72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1910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18</a:t>
                </a:r>
              </a:p>
            </p:txBody>
          </p:sp>
          <p:sp>
            <p:nvSpPr>
              <p:cNvPr id="78" name="Rectangle 73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1430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19</a:t>
                </a:r>
              </a:p>
            </p:txBody>
          </p:sp>
          <p:sp>
            <p:nvSpPr>
              <p:cNvPr id="79" name="Rectangle 74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7526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20</a:t>
                </a:r>
              </a:p>
            </p:txBody>
          </p:sp>
          <p:sp>
            <p:nvSpPr>
              <p:cNvPr id="80" name="Rectangle 75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23622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21</a:t>
                </a:r>
              </a:p>
            </p:txBody>
          </p:sp>
          <p:sp>
            <p:nvSpPr>
              <p:cNvPr id="81" name="Rectangle 76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9718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22</a:t>
                </a:r>
              </a:p>
            </p:txBody>
          </p:sp>
          <p:sp>
            <p:nvSpPr>
              <p:cNvPr id="82" name="Rectangle 77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5814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23</a:t>
                </a:r>
              </a:p>
            </p:txBody>
          </p:sp>
          <p:sp>
            <p:nvSpPr>
              <p:cNvPr id="83" name="Rectangle 78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41910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24</a:t>
                </a:r>
              </a:p>
            </p:txBody>
          </p:sp>
          <p:sp>
            <p:nvSpPr>
              <p:cNvPr id="84" name="Rectangle 79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1430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25</a:t>
                </a:r>
              </a:p>
            </p:txBody>
          </p:sp>
          <p:sp>
            <p:nvSpPr>
              <p:cNvPr id="85" name="Rectangle 80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7526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26</a:t>
                </a:r>
              </a:p>
            </p:txBody>
          </p:sp>
          <p:sp>
            <p:nvSpPr>
              <p:cNvPr id="86" name="Rectangle 81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23622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27</a:t>
                </a:r>
              </a:p>
            </p:txBody>
          </p:sp>
          <p:sp>
            <p:nvSpPr>
              <p:cNvPr id="87" name="Rectangle 82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9718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28</a:t>
                </a:r>
              </a:p>
            </p:txBody>
          </p:sp>
          <p:sp>
            <p:nvSpPr>
              <p:cNvPr id="88" name="Rectangle 83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5814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29</a:t>
                </a:r>
              </a:p>
            </p:txBody>
          </p:sp>
          <p:sp>
            <p:nvSpPr>
              <p:cNvPr id="89" name="Rectangle 84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41910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30</a:t>
                </a:r>
              </a:p>
            </p:txBody>
          </p:sp>
          <p:sp>
            <p:nvSpPr>
              <p:cNvPr id="90" name="Rectangle 85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1430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31</a:t>
                </a:r>
              </a:p>
            </p:txBody>
          </p:sp>
          <p:sp>
            <p:nvSpPr>
              <p:cNvPr id="91" name="Rectangle 86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7526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32</a:t>
                </a:r>
              </a:p>
            </p:txBody>
          </p:sp>
          <p:sp>
            <p:nvSpPr>
              <p:cNvPr id="92" name="Rectangle 87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23622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33</a:t>
                </a:r>
              </a:p>
            </p:txBody>
          </p:sp>
          <p:sp>
            <p:nvSpPr>
              <p:cNvPr id="93" name="Rectangle 88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29718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34</a:t>
                </a:r>
              </a:p>
            </p:txBody>
          </p:sp>
          <p:sp>
            <p:nvSpPr>
              <p:cNvPr id="94" name="Rectangle 89"/>
              <p:cNvSpPr>
                <a:spLocks noChangeArrowheads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35814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35</a:t>
                </a:r>
              </a:p>
            </p:txBody>
          </p:sp>
          <p:sp>
            <p:nvSpPr>
              <p:cNvPr id="95" name="Rectangle 90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41910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36</a:t>
                </a:r>
              </a:p>
            </p:txBody>
          </p:sp>
          <p:sp>
            <p:nvSpPr>
              <p:cNvPr id="97" name="Line 93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1430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8" name="Line 94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4114800" y="5943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sp>
          <p:nvSpPr>
            <p:cNvPr id="100" name="Line 30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1641802" y="4076700"/>
              <a:ext cx="0" cy="44450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109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524000"/>
            <a:ext cx="220775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edge (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19,20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Find (19) = </a:t>
            </a: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7 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Find (20) = </a:t>
            </a: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7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Add (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19,20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) to M</a:t>
            </a:r>
          </a:p>
        </p:txBody>
      </p:sp>
    </p:spTree>
    <p:extLst>
      <p:ext uri="{BB962C8B-B14F-4D97-AF65-F5344CB8AC3E}">
        <p14:creationId xmlns:p14="http://schemas.microsoft.com/office/powerpoint/2010/main" val="37248534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end of 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when P has one set (i.e. all cells connected)</a:t>
            </a:r>
          </a:p>
          <a:p>
            <a:r>
              <a:rPr lang="en-US" dirty="0" smtClean="0"/>
              <a:t>Suppose green edges are already in M and black edges were not yet picked</a:t>
            </a:r>
          </a:p>
          <a:p>
            <a:pPr lvl="1"/>
            <a:r>
              <a:rPr lang="en-US" dirty="0" smtClean="0"/>
              <a:t>Add all black edges to 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990600" y="3429000"/>
            <a:ext cx="3962400" cy="2400300"/>
            <a:chOff x="838200" y="2743200"/>
            <a:chExt cx="49799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Text Box 40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181600" y="54864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46" name="Rectangle 42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7" name="Rectangle 43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8" name="Rectangle 44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9" name="Rectangle 4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0" name="Rectangle 4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1" name="Rectangle 47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2" name="Rectangle 48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3" name="Rectangle 49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54" name="Rectangle 50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55" name="Rectangle 51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56" name="Rectangle 52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57" name="Rectangle 53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58" name="Rectangle 54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59" name="Rectangle 55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60" name="Rectangle 56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61" name="Rectangle 57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62" name="Rectangle 58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63" name="Rectangle 59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64" name="Rectangle 60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65" name="Rectangle 61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66" name="Rectangle 62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67" name="Rectangle 6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68" name="Rectangle 6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69" name="Rectangle 6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70" name="Rectangle 6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71" name="Rectangle 67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72" name="Rectangle 68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73" name="Rectangle 69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74" name="Rectangle 70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75" name="Rectangle 71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76" name="Rectangle 7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77" name="Rectangle 73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78" name="Rectangle 74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79" name="Rectangle 75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80" name="Rectangle 76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82" name="Line 82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3" name="Line 83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85" name="Text Box 7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15000" y="2955925"/>
            <a:ext cx="2436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{1,2,3,4,5,6,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,… 36}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91200" y="5410200"/>
            <a:ext cx="1545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solidFill>
                  <a:srgbClr val="0000FF"/>
                </a:solidFill>
                <a:latin typeface="+mn-lt"/>
              </a:rPr>
              <a:t>Done! </a:t>
            </a:r>
            <a:r>
              <a:rPr lang="en-US" sz="2800" b="0" dirty="0" smtClean="0">
                <a:solidFill>
                  <a:srgbClr val="0000FF"/>
                </a:solidFill>
                <a:latin typeface="+mn-lt"/>
                <a:sym typeface="Wingdings"/>
              </a:rPr>
              <a:t></a:t>
            </a:r>
            <a:endParaRPr lang="en-US" sz="2800" b="0" dirty="0" smtClean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01546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34288</TotalTime>
  <Words>2592</Words>
  <Application>Microsoft Macintosh PowerPoint</Application>
  <PresentationFormat>On-screen Show (4:3)</PresentationFormat>
  <Paragraphs>825</Paragraphs>
  <Slides>35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dan_design_template</vt:lpstr>
      <vt:lpstr>CSE373: Data Structures &amp; Algorithms Lecture 10: Implementing Union-Find</vt:lpstr>
      <vt:lpstr>Announcements</vt:lpstr>
      <vt:lpstr>The plan</vt:lpstr>
      <vt:lpstr>Example application: maze-building</vt:lpstr>
      <vt:lpstr>The algorithm</vt:lpstr>
      <vt:lpstr>Example</vt:lpstr>
      <vt:lpstr>Example</vt:lpstr>
      <vt:lpstr>Example: Add edge to M step</vt:lpstr>
      <vt:lpstr>At the end of while loop</vt:lpstr>
      <vt:lpstr>Union-Find ADT</vt:lpstr>
      <vt:lpstr>Implementation – our goal</vt:lpstr>
      <vt:lpstr>Up-tree data structure</vt:lpstr>
      <vt:lpstr>Find </vt:lpstr>
      <vt:lpstr>Union</vt:lpstr>
      <vt:lpstr>Simple implementation</vt:lpstr>
      <vt:lpstr>Implement operations</vt:lpstr>
      <vt:lpstr>Two key optimizations</vt:lpstr>
      <vt:lpstr>The bad case to avoid</vt:lpstr>
      <vt:lpstr>Union-by-size</vt:lpstr>
      <vt:lpstr>Union-by-size</vt:lpstr>
      <vt:lpstr>Array implementation</vt:lpstr>
      <vt:lpstr>Nifty trick</vt:lpstr>
      <vt:lpstr>The Bad case? Now a Great case…</vt:lpstr>
      <vt:lpstr>General analysis</vt:lpstr>
      <vt:lpstr>Exponential number of nodes</vt:lpstr>
      <vt:lpstr>The key idea</vt:lpstr>
      <vt:lpstr>The new worst case</vt:lpstr>
      <vt:lpstr>The new worst case (continued)</vt:lpstr>
      <vt:lpstr>What about union-by-height</vt:lpstr>
      <vt:lpstr>Two key optimizations</vt:lpstr>
      <vt:lpstr>Path compression</vt:lpstr>
      <vt:lpstr>Pseudocode</vt:lpstr>
      <vt:lpstr>So, how fast is it?</vt:lpstr>
      <vt:lpstr>A really slow-growing function</vt:lpstr>
      <vt:lpstr>Almost linear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1406</cp:revision>
  <dcterms:created xsi:type="dcterms:W3CDTF">2009-03-13T20:43:19Z</dcterms:created>
  <dcterms:modified xsi:type="dcterms:W3CDTF">2015-07-14T21:56:47Z</dcterms:modified>
</cp:coreProperties>
</file>