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1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22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23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4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5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6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27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28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9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30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31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32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56" r:id="rId2"/>
    <p:sldId id="312" r:id="rId3"/>
    <p:sldId id="257" r:id="rId4"/>
    <p:sldId id="261" r:id="rId5"/>
    <p:sldId id="310" r:id="rId6"/>
    <p:sldId id="262" r:id="rId7"/>
    <p:sldId id="258" r:id="rId8"/>
    <p:sldId id="259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309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311" r:id="rId35"/>
    <p:sldId id="288" r:id="rId36"/>
    <p:sldId id="289" r:id="rId37"/>
    <p:sldId id="290" r:id="rId38"/>
    <p:sldId id="291" r:id="rId39"/>
    <p:sldId id="292" r:id="rId40"/>
    <p:sldId id="293" r:id="rId41"/>
    <p:sldId id="295" r:id="rId42"/>
    <p:sldId id="294" r:id="rId43"/>
    <p:sldId id="313" r:id="rId4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2" autoAdjust="0"/>
    <p:restoredTop sz="99416" autoAdjust="0"/>
  </p:normalViewPr>
  <p:slideViewPr>
    <p:cSldViewPr>
      <p:cViewPr varScale="1">
        <p:scale>
          <a:sx n="89" d="100"/>
          <a:sy n="89" d="100"/>
        </p:scale>
        <p:origin x="1485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01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23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14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65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76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49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497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75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79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074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9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827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360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256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250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8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016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319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500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712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830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8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883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04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640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680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392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961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926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926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004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2226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4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68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68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27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87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90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42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notesSlide" Target="../notesSlides/notesSlide14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notesSlide" Target="../notesSlides/notesSlide20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26" Type="http://schemas.openxmlformats.org/officeDocument/2006/relationships/tags" Target="../tags/tag62.xml"/><Relationship Id="rId3" Type="http://schemas.openxmlformats.org/officeDocument/2006/relationships/tags" Target="../tags/tag39.xml"/><Relationship Id="rId21" Type="http://schemas.openxmlformats.org/officeDocument/2006/relationships/tags" Target="../tags/tag57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5" Type="http://schemas.openxmlformats.org/officeDocument/2006/relationships/tags" Target="../tags/tag61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20" Type="http://schemas.openxmlformats.org/officeDocument/2006/relationships/tags" Target="../tags/tag5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24" Type="http://schemas.openxmlformats.org/officeDocument/2006/relationships/tags" Target="../tags/tag60.xml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23" Type="http://schemas.openxmlformats.org/officeDocument/2006/relationships/tags" Target="../tags/tag59.xml"/><Relationship Id="rId28" Type="http://schemas.openxmlformats.org/officeDocument/2006/relationships/tags" Target="../tags/tag64.xml"/><Relationship Id="rId10" Type="http://schemas.openxmlformats.org/officeDocument/2006/relationships/tags" Target="../tags/tag46.xml"/><Relationship Id="rId19" Type="http://schemas.openxmlformats.org/officeDocument/2006/relationships/tags" Target="../tags/tag55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Relationship Id="rId22" Type="http://schemas.openxmlformats.org/officeDocument/2006/relationships/tags" Target="../tags/tag58.xml"/><Relationship Id="rId27" Type="http://schemas.openxmlformats.org/officeDocument/2006/relationships/tags" Target="../tags/tag63.xml"/><Relationship Id="rId30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26" Type="http://schemas.openxmlformats.org/officeDocument/2006/relationships/tags" Target="../tags/tag118.xml"/><Relationship Id="rId3" Type="http://schemas.openxmlformats.org/officeDocument/2006/relationships/tags" Target="../tags/tag95.xml"/><Relationship Id="rId21" Type="http://schemas.openxmlformats.org/officeDocument/2006/relationships/tags" Target="../tags/tag113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tags" Target="../tags/tag117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tags" Target="../tags/tag11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24" Type="http://schemas.openxmlformats.org/officeDocument/2006/relationships/tags" Target="../tags/tag116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28" Type="http://schemas.openxmlformats.org/officeDocument/2006/relationships/tags" Target="../tags/tag120.xm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tags" Target="../tags/tag114.xml"/><Relationship Id="rId27" Type="http://schemas.openxmlformats.org/officeDocument/2006/relationships/tags" Target="../tags/tag119.xml"/><Relationship Id="rId30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" Type="http://schemas.openxmlformats.org/officeDocument/2006/relationships/tags" Target="../tags/tag151.xml"/><Relationship Id="rId21" Type="http://schemas.openxmlformats.org/officeDocument/2006/relationships/tags" Target="../tags/tag169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tags" Target="../tags/tag16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10" Type="http://schemas.openxmlformats.org/officeDocument/2006/relationships/tags" Target="../tags/tag158.xml"/><Relationship Id="rId19" Type="http://schemas.openxmlformats.org/officeDocument/2006/relationships/tags" Target="../tags/tag167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tags" Target="../tags/tag194.xml"/><Relationship Id="rId26" Type="http://schemas.openxmlformats.org/officeDocument/2006/relationships/tags" Target="../tags/tag202.xml"/><Relationship Id="rId3" Type="http://schemas.openxmlformats.org/officeDocument/2006/relationships/tags" Target="../tags/tag179.xml"/><Relationship Id="rId21" Type="http://schemas.openxmlformats.org/officeDocument/2006/relationships/tags" Target="../tags/tag197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tags" Target="../tags/tag193.xml"/><Relationship Id="rId25" Type="http://schemas.openxmlformats.org/officeDocument/2006/relationships/tags" Target="../tags/tag201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0" Type="http://schemas.openxmlformats.org/officeDocument/2006/relationships/tags" Target="../tags/tag19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24" Type="http://schemas.openxmlformats.org/officeDocument/2006/relationships/tags" Target="../tags/tag200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23" Type="http://schemas.openxmlformats.org/officeDocument/2006/relationships/tags" Target="../tags/tag199.xml"/><Relationship Id="rId28" Type="http://schemas.openxmlformats.org/officeDocument/2006/relationships/tags" Target="../tags/tag204.xml"/><Relationship Id="rId10" Type="http://schemas.openxmlformats.org/officeDocument/2006/relationships/tags" Target="../tags/tag186.xml"/><Relationship Id="rId19" Type="http://schemas.openxmlformats.org/officeDocument/2006/relationships/tags" Target="../tags/tag195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Relationship Id="rId22" Type="http://schemas.openxmlformats.org/officeDocument/2006/relationships/tags" Target="../tags/tag198.xml"/><Relationship Id="rId27" Type="http://schemas.openxmlformats.org/officeDocument/2006/relationships/tags" Target="../tags/tag203.xml"/><Relationship Id="rId30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26" Type="http://schemas.openxmlformats.org/officeDocument/2006/relationships/tags" Target="../tags/tag230.xml"/><Relationship Id="rId3" Type="http://schemas.openxmlformats.org/officeDocument/2006/relationships/tags" Target="../tags/tag207.xml"/><Relationship Id="rId21" Type="http://schemas.openxmlformats.org/officeDocument/2006/relationships/tags" Target="../tags/tag225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5" Type="http://schemas.openxmlformats.org/officeDocument/2006/relationships/tags" Target="../tags/tag229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tags" Target="../tags/tag22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24" Type="http://schemas.openxmlformats.org/officeDocument/2006/relationships/tags" Target="../tags/tag228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23" Type="http://schemas.openxmlformats.org/officeDocument/2006/relationships/tags" Target="../tags/tag227.xml"/><Relationship Id="rId28" Type="http://schemas.openxmlformats.org/officeDocument/2006/relationships/tags" Target="../tags/tag232.xml"/><Relationship Id="rId10" Type="http://schemas.openxmlformats.org/officeDocument/2006/relationships/tags" Target="../tags/tag214.xml"/><Relationship Id="rId19" Type="http://schemas.openxmlformats.org/officeDocument/2006/relationships/tags" Target="../tags/tag223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Relationship Id="rId22" Type="http://schemas.openxmlformats.org/officeDocument/2006/relationships/tags" Target="../tags/tag226.xml"/><Relationship Id="rId27" Type="http://schemas.openxmlformats.org/officeDocument/2006/relationships/tags" Target="../tags/tag231.xml"/><Relationship Id="rId30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13" Type="http://schemas.openxmlformats.org/officeDocument/2006/relationships/tags" Target="../tags/tag245.xml"/><Relationship Id="rId18" Type="http://schemas.openxmlformats.org/officeDocument/2006/relationships/tags" Target="../tags/tag250.xml"/><Relationship Id="rId26" Type="http://schemas.openxmlformats.org/officeDocument/2006/relationships/tags" Target="../tags/tag258.xml"/><Relationship Id="rId3" Type="http://schemas.openxmlformats.org/officeDocument/2006/relationships/tags" Target="../tags/tag235.xml"/><Relationship Id="rId21" Type="http://schemas.openxmlformats.org/officeDocument/2006/relationships/tags" Target="../tags/tag253.xml"/><Relationship Id="rId7" Type="http://schemas.openxmlformats.org/officeDocument/2006/relationships/tags" Target="../tags/tag239.xml"/><Relationship Id="rId12" Type="http://schemas.openxmlformats.org/officeDocument/2006/relationships/tags" Target="../tags/tag244.xml"/><Relationship Id="rId17" Type="http://schemas.openxmlformats.org/officeDocument/2006/relationships/tags" Target="../tags/tag249.xml"/><Relationship Id="rId25" Type="http://schemas.openxmlformats.org/officeDocument/2006/relationships/tags" Target="../tags/tag257.xml"/><Relationship Id="rId2" Type="http://schemas.openxmlformats.org/officeDocument/2006/relationships/tags" Target="../tags/tag234.xml"/><Relationship Id="rId16" Type="http://schemas.openxmlformats.org/officeDocument/2006/relationships/tags" Target="../tags/tag248.xml"/><Relationship Id="rId20" Type="http://schemas.openxmlformats.org/officeDocument/2006/relationships/tags" Target="../tags/tag25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tags" Target="../tags/tag243.xml"/><Relationship Id="rId24" Type="http://schemas.openxmlformats.org/officeDocument/2006/relationships/tags" Target="../tags/tag256.xml"/><Relationship Id="rId5" Type="http://schemas.openxmlformats.org/officeDocument/2006/relationships/tags" Target="../tags/tag237.xml"/><Relationship Id="rId15" Type="http://schemas.openxmlformats.org/officeDocument/2006/relationships/tags" Target="../tags/tag247.xml"/><Relationship Id="rId23" Type="http://schemas.openxmlformats.org/officeDocument/2006/relationships/tags" Target="../tags/tag255.xml"/><Relationship Id="rId28" Type="http://schemas.openxmlformats.org/officeDocument/2006/relationships/tags" Target="../tags/tag260.xml"/><Relationship Id="rId10" Type="http://schemas.openxmlformats.org/officeDocument/2006/relationships/tags" Target="../tags/tag242.xml"/><Relationship Id="rId19" Type="http://schemas.openxmlformats.org/officeDocument/2006/relationships/tags" Target="../tags/tag251.xml"/><Relationship Id="rId4" Type="http://schemas.openxmlformats.org/officeDocument/2006/relationships/tags" Target="../tags/tag236.xml"/><Relationship Id="rId9" Type="http://schemas.openxmlformats.org/officeDocument/2006/relationships/tags" Target="../tags/tag241.xml"/><Relationship Id="rId14" Type="http://schemas.openxmlformats.org/officeDocument/2006/relationships/tags" Target="../tags/tag246.xml"/><Relationship Id="rId22" Type="http://schemas.openxmlformats.org/officeDocument/2006/relationships/tags" Target="../tags/tag254.xml"/><Relationship Id="rId27" Type="http://schemas.openxmlformats.org/officeDocument/2006/relationships/tags" Target="../tags/tag259.xml"/><Relationship Id="rId30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26" Type="http://schemas.openxmlformats.org/officeDocument/2006/relationships/tags" Target="../tags/tag286.xml"/><Relationship Id="rId3" Type="http://schemas.openxmlformats.org/officeDocument/2006/relationships/tags" Target="../tags/tag263.xml"/><Relationship Id="rId21" Type="http://schemas.openxmlformats.org/officeDocument/2006/relationships/tags" Target="../tags/tag281.xml"/><Relationship Id="rId7" Type="http://schemas.openxmlformats.org/officeDocument/2006/relationships/tags" Target="../tags/tag267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25" Type="http://schemas.openxmlformats.org/officeDocument/2006/relationships/tags" Target="../tags/tag285.xml"/><Relationship Id="rId2" Type="http://schemas.openxmlformats.org/officeDocument/2006/relationships/tags" Target="../tags/tag262.xml"/><Relationship Id="rId16" Type="http://schemas.openxmlformats.org/officeDocument/2006/relationships/tags" Target="../tags/tag276.xml"/><Relationship Id="rId20" Type="http://schemas.openxmlformats.org/officeDocument/2006/relationships/tags" Target="../tags/tag28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1" Type="http://schemas.openxmlformats.org/officeDocument/2006/relationships/tags" Target="../tags/tag271.xml"/><Relationship Id="rId24" Type="http://schemas.openxmlformats.org/officeDocument/2006/relationships/tags" Target="../tags/tag284.xml"/><Relationship Id="rId5" Type="http://schemas.openxmlformats.org/officeDocument/2006/relationships/tags" Target="../tags/tag265.xml"/><Relationship Id="rId15" Type="http://schemas.openxmlformats.org/officeDocument/2006/relationships/tags" Target="../tags/tag275.xml"/><Relationship Id="rId23" Type="http://schemas.openxmlformats.org/officeDocument/2006/relationships/tags" Target="../tags/tag283.xml"/><Relationship Id="rId28" Type="http://schemas.openxmlformats.org/officeDocument/2006/relationships/tags" Target="../tags/tag288.xml"/><Relationship Id="rId10" Type="http://schemas.openxmlformats.org/officeDocument/2006/relationships/tags" Target="../tags/tag270.xml"/><Relationship Id="rId19" Type="http://schemas.openxmlformats.org/officeDocument/2006/relationships/tags" Target="../tags/tag279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4" Type="http://schemas.openxmlformats.org/officeDocument/2006/relationships/tags" Target="../tags/tag274.xml"/><Relationship Id="rId22" Type="http://schemas.openxmlformats.org/officeDocument/2006/relationships/tags" Target="../tags/tag282.xml"/><Relationship Id="rId27" Type="http://schemas.openxmlformats.org/officeDocument/2006/relationships/tags" Target="../tags/tag287.xml"/><Relationship Id="rId30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13" Type="http://schemas.openxmlformats.org/officeDocument/2006/relationships/tags" Target="../tags/tag301.xml"/><Relationship Id="rId18" Type="http://schemas.openxmlformats.org/officeDocument/2006/relationships/tags" Target="../tags/tag306.xml"/><Relationship Id="rId26" Type="http://schemas.openxmlformats.org/officeDocument/2006/relationships/tags" Target="../tags/tag314.xml"/><Relationship Id="rId3" Type="http://schemas.openxmlformats.org/officeDocument/2006/relationships/tags" Target="../tags/tag291.xml"/><Relationship Id="rId21" Type="http://schemas.openxmlformats.org/officeDocument/2006/relationships/tags" Target="../tags/tag309.xml"/><Relationship Id="rId34" Type="http://schemas.openxmlformats.org/officeDocument/2006/relationships/tags" Target="../tags/tag322.xml"/><Relationship Id="rId7" Type="http://schemas.openxmlformats.org/officeDocument/2006/relationships/tags" Target="../tags/tag295.xml"/><Relationship Id="rId12" Type="http://schemas.openxmlformats.org/officeDocument/2006/relationships/tags" Target="../tags/tag300.xml"/><Relationship Id="rId17" Type="http://schemas.openxmlformats.org/officeDocument/2006/relationships/tags" Target="../tags/tag305.xml"/><Relationship Id="rId25" Type="http://schemas.openxmlformats.org/officeDocument/2006/relationships/tags" Target="../tags/tag313.xml"/><Relationship Id="rId33" Type="http://schemas.openxmlformats.org/officeDocument/2006/relationships/tags" Target="../tags/tag321.xml"/><Relationship Id="rId38" Type="http://schemas.openxmlformats.org/officeDocument/2006/relationships/notesSlide" Target="../notesSlides/notesSlide30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20" Type="http://schemas.openxmlformats.org/officeDocument/2006/relationships/tags" Target="../tags/tag308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24" Type="http://schemas.openxmlformats.org/officeDocument/2006/relationships/tags" Target="../tags/tag312.xml"/><Relationship Id="rId32" Type="http://schemas.openxmlformats.org/officeDocument/2006/relationships/tags" Target="../tags/tag320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293.xml"/><Relationship Id="rId15" Type="http://schemas.openxmlformats.org/officeDocument/2006/relationships/tags" Target="../tags/tag303.xml"/><Relationship Id="rId23" Type="http://schemas.openxmlformats.org/officeDocument/2006/relationships/tags" Target="../tags/tag311.xml"/><Relationship Id="rId28" Type="http://schemas.openxmlformats.org/officeDocument/2006/relationships/tags" Target="../tags/tag316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9" Type="http://schemas.openxmlformats.org/officeDocument/2006/relationships/tags" Target="../tags/tag307.xml"/><Relationship Id="rId31" Type="http://schemas.openxmlformats.org/officeDocument/2006/relationships/tags" Target="../tags/tag319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Relationship Id="rId22" Type="http://schemas.openxmlformats.org/officeDocument/2006/relationships/tags" Target="../tags/tag310.xml"/><Relationship Id="rId27" Type="http://schemas.openxmlformats.org/officeDocument/2006/relationships/tags" Target="../tags/tag315.xml"/><Relationship Id="rId30" Type="http://schemas.openxmlformats.org/officeDocument/2006/relationships/tags" Target="../tags/tag318.xml"/><Relationship Id="rId35" Type="http://schemas.openxmlformats.org/officeDocument/2006/relationships/tags" Target="../tags/tag323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26" Type="http://schemas.openxmlformats.org/officeDocument/2006/relationships/tags" Target="../tags/tag350.xml"/><Relationship Id="rId39" Type="http://schemas.openxmlformats.org/officeDocument/2006/relationships/tags" Target="../tags/tag363.xml"/><Relationship Id="rId21" Type="http://schemas.openxmlformats.org/officeDocument/2006/relationships/tags" Target="../tags/tag345.xml"/><Relationship Id="rId34" Type="http://schemas.openxmlformats.org/officeDocument/2006/relationships/tags" Target="../tags/tag358.xml"/><Relationship Id="rId42" Type="http://schemas.openxmlformats.org/officeDocument/2006/relationships/tags" Target="../tags/tag366.xml"/><Relationship Id="rId47" Type="http://schemas.openxmlformats.org/officeDocument/2006/relationships/tags" Target="../tags/tag371.xml"/><Relationship Id="rId50" Type="http://schemas.openxmlformats.org/officeDocument/2006/relationships/tags" Target="../tags/tag374.xml"/><Relationship Id="rId55" Type="http://schemas.openxmlformats.org/officeDocument/2006/relationships/tags" Target="../tags/tag379.xml"/><Relationship Id="rId7" Type="http://schemas.openxmlformats.org/officeDocument/2006/relationships/tags" Target="../tags/tag331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20" Type="http://schemas.openxmlformats.org/officeDocument/2006/relationships/tags" Target="../tags/tag344.xml"/><Relationship Id="rId29" Type="http://schemas.openxmlformats.org/officeDocument/2006/relationships/tags" Target="../tags/tag353.xml"/><Relationship Id="rId41" Type="http://schemas.openxmlformats.org/officeDocument/2006/relationships/tags" Target="../tags/tag365.xml"/><Relationship Id="rId54" Type="http://schemas.openxmlformats.org/officeDocument/2006/relationships/tags" Target="../tags/tag378.xml"/><Relationship Id="rId62" Type="http://schemas.openxmlformats.org/officeDocument/2006/relationships/notesSlide" Target="../notesSlides/notesSlide31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24" Type="http://schemas.openxmlformats.org/officeDocument/2006/relationships/tags" Target="../tags/tag348.xml"/><Relationship Id="rId32" Type="http://schemas.openxmlformats.org/officeDocument/2006/relationships/tags" Target="../tags/tag356.xml"/><Relationship Id="rId37" Type="http://schemas.openxmlformats.org/officeDocument/2006/relationships/tags" Target="../tags/tag361.xml"/><Relationship Id="rId40" Type="http://schemas.openxmlformats.org/officeDocument/2006/relationships/tags" Target="../tags/tag364.xml"/><Relationship Id="rId45" Type="http://schemas.openxmlformats.org/officeDocument/2006/relationships/tags" Target="../tags/tag369.xml"/><Relationship Id="rId53" Type="http://schemas.openxmlformats.org/officeDocument/2006/relationships/tags" Target="../tags/tag377.xml"/><Relationship Id="rId58" Type="http://schemas.openxmlformats.org/officeDocument/2006/relationships/tags" Target="../tags/tag382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23" Type="http://schemas.openxmlformats.org/officeDocument/2006/relationships/tags" Target="../tags/tag347.xml"/><Relationship Id="rId28" Type="http://schemas.openxmlformats.org/officeDocument/2006/relationships/tags" Target="../tags/tag352.xml"/><Relationship Id="rId36" Type="http://schemas.openxmlformats.org/officeDocument/2006/relationships/tags" Target="../tags/tag360.xml"/><Relationship Id="rId49" Type="http://schemas.openxmlformats.org/officeDocument/2006/relationships/tags" Target="../tags/tag373.xml"/><Relationship Id="rId57" Type="http://schemas.openxmlformats.org/officeDocument/2006/relationships/tags" Target="../tags/tag381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334.xml"/><Relationship Id="rId19" Type="http://schemas.openxmlformats.org/officeDocument/2006/relationships/tags" Target="../tags/tag343.xml"/><Relationship Id="rId31" Type="http://schemas.openxmlformats.org/officeDocument/2006/relationships/tags" Target="../tags/tag355.xml"/><Relationship Id="rId44" Type="http://schemas.openxmlformats.org/officeDocument/2006/relationships/tags" Target="../tags/tag368.xml"/><Relationship Id="rId52" Type="http://schemas.openxmlformats.org/officeDocument/2006/relationships/tags" Target="../tags/tag376.xml"/><Relationship Id="rId60" Type="http://schemas.openxmlformats.org/officeDocument/2006/relationships/tags" Target="../tags/tag384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Relationship Id="rId22" Type="http://schemas.openxmlformats.org/officeDocument/2006/relationships/tags" Target="../tags/tag346.xml"/><Relationship Id="rId27" Type="http://schemas.openxmlformats.org/officeDocument/2006/relationships/tags" Target="../tags/tag351.xml"/><Relationship Id="rId30" Type="http://schemas.openxmlformats.org/officeDocument/2006/relationships/tags" Target="../tags/tag354.xml"/><Relationship Id="rId35" Type="http://schemas.openxmlformats.org/officeDocument/2006/relationships/tags" Target="../tags/tag359.xml"/><Relationship Id="rId43" Type="http://schemas.openxmlformats.org/officeDocument/2006/relationships/tags" Target="../tags/tag367.xml"/><Relationship Id="rId48" Type="http://schemas.openxmlformats.org/officeDocument/2006/relationships/tags" Target="../tags/tag372.xml"/><Relationship Id="rId56" Type="http://schemas.openxmlformats.org/officeDocument/2006/relationships/tags" Target="../tags/tag380.xml"/><Relationship Id="rId8" Type="http://schemas.openxmlformats.org/officeDocument/2006/relationships/tags" Target="../tags/tag332.xml"/><Relationship Id="rId51" Type="http://schemas.openxmlformats.org/officeDocument/2006/relationships/tags" Target="../tags/tag375.xml"/><Relationship Id="rId3" Type="http://schemas.openxmlformats.org/officeDocument/2006/relationships/tags" Target="../tags/tag327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5" Type="http://schemas.openxmlformats.org/officeDocument/2006/relationships/tags" Target="../tags/tag349.xml"/><Relationship Id="rId33" Type="http://schemas.openxmlformats.org/officeDocument/2006/relationships/tags" Target="../tags/tag357.xml"/><Relationship Id="rId38" Type="http://schemas.openxmlformats.org/officeDocument/2006/relationships/tags" Target="../tags/tag362.xml"/><Relationship Id="rId46" Type="http://schemas.openxmlformats.org/officeDocument/2006/relationships/tags" Target="../tags/tag370.xml"/><Relationship Id="rId59" Type="http://schemas.openxmlformats.org/officeDocument/2006/relationships/tags" Target="../tags/tag38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galles/visualization/ComparisonSort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92.xml"/><Relationship Id="rId13" Type="http://schemas.openxmlformats.org/officeDocument/2006/relationships/tags" Target="../tags/tag397.xml"/><Relationship Id="rId18" Type="http://schemas.openxmlformats.org/officeDocument/2006/relationships/tags" Target="../tags/tag402.xml"/><Relationship Id="rId3" Type="http://schemas.openxmlformats.org/officeDocument/2006/relationships/tags" Target="../tags/tag387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391.xml"/><Relationship Id="rId12" Type="http://schemas.openxmlformats.org/officeDocument/2006/relationships/tags" Target="../tags/tag396.xml"/><Relationship Id="rId17" Type="http://schemas.openxmlformats.org/officeDocument/2006/relationships/tags" Target="../tags/tag401.xml"/><Relationship Id="rId2" Type="http://schemas.openxmlformats.org/officeDocument/2006/relationships/tags" Target="../tags/tag386.xml"/><Relationship Id="rId16" Type="http://schemas.openxmlformats.org/officeDocument/2006/relationships/tags" Target="../tags/tag400.xml"/><Relationship Id="rId20" Type="http://schemas.openxmlformats.org/officeDocument/2006/relationships/tags" Target="../tags/tag404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11" Type="http://schemas.openxmlformats.org/officeDocument/2006/relationships/tags" Target="../tags/tag395.xml"/><Relationship Id="rId5" Type="http://schemas.openxmlformats.org/officeDocument/2006/relationships/tags" Target="../tags/tag389.xml"/><Relationship Id="rId15" Type="http://schemas.openxmlformats.org/officeDocument/2006/relationships/tags" Target="../tags/tag399.xml"/><Relationship Id="rId10" Type="http://schemas.openxmlformats.org/officeDocument/2006/relationships/tags" Target="../tags/tag394.xml"/><Relationship Id="rId19" Type="http://schemas.openxmlformats.org/officeDocument/2006/relationships/tags" Target="../tags/tag403.xml"/><Relationship Id="rId4" Type="http://schemas.openxmlformats.org/officeDocument/2006/relationships/tags" Target="../tags/tag388.xml"/><Relationship Id="rId9" Type="http://schemas.openxmlformats.org/officeDocument/2006/relationships/tags" Target="../tags/tag393.xml"/><Relationship Id="rId14" Type="http://schemas.openxmlformats.org/officeDocument/2006/relationships/tags" Target="../tags/tag398.xml"/><Relationship Id="rId2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13" Type="http://schemas.openxmlformats.org/officeDocument/2006/relationships/tags" Target="../tags/tag417.xml"/><Relationship Id="rId18" Type="http://schemas.openxmlformats.org/officeDocument/2006/relationships/tags" Target="../tags/tag422.xml"/><Relationship Id="rId3" Type="http://schemas.openxmlformats.org/officeDocument/2006/relationships/tags" Target="../tags/tag407.xml"/><Relationship Id="rId21" Type="http://schemas.openxmlformats.org/officeDocument/2006/relationships/tags" Target="../tags/tag425.xml"/><Relationship Id="rId7" Type="http://schemas.openxmlformats.org/officeDocument/2006/relationships/tags" Target="../tags/tag411.xml"/><Relationship Id="rId12" Type="http://schemas.openxmlformats.org/officeDocument/2006/relationships/tags" Target="../tags/tag416.xml"/><Relationship Id="rId17" Type="http://schemas.openxmlformats.org/officeDocument/2006/relationships/tags" Target="../tags/tag421.xml"/><Relationship Id="rId25" Type="http://schemas.openxmlformats.org/officeDocument/2006/relationships/notesSlide" Target="../notesSlides/notesSlide33.xml"/><Relationship Id="rId2" Type="http://schemas.openxmlformats.org/officeDocument/2006/relationships/tags" Target="../tags/tag406.xml"/><Relationship Id="rId16" Type="http://schemas.openxmlformats.org/officeDocument/2006/relationships/tags" Target="../tags/tag420.xml"/><Relationship Id="rId20" Type="http://schemas.openxmlformats.org/officeDocument/2006/relationships/tags" Target="../tags/tag424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tags" Target="../tags/tag41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409.xml"/><Relationship Id="rId15" Type="http://schemas.openxmlformats.org/officeDocument/2006/relationships/tags" Target="../tags/tag419.xml"/><Relationship Id="rId23" Type="http://schemas.openxmlformats.org/officeDocument/2006/relationships/tags" Target="../tags/tag427.xml"/><Relationship Id="rId10" Type="http://schemas.openxmlformats.org/officeDocument/2006/relationships/tags" Target="../tags/tag414.xml"/><Relationship Id="rId19" Type="http://schemas.openxmlformats.org/officeDocument/2006/relationships/tags" Target="../tags/tag423.xml"/><Relationship Id="rId4" Type="http://schemas.openxmlformats.org/officeDocument/2006/relationships/tags" Target="../tags/tag408.xml"/><Relationship Id="rId9" Type="http://schemas.openxmlformats.org/officeDocument/2006/relationships/tags" Target="../tags/tag413.xml"/><Relationship Id="rId14" Type="http://schemas.openxmlformats.org/officeDocument/2006/relationships/tags" Target="../tags/tag418.xml"/><Relationship Id="rId22" Type="http://schemas.openxmlformats.org/officeDocument/2006/relationships/tags" Target="../tags/tag42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6" Type="http://schemas.openxmlformats.org/officeDocument/2006/relationships/tags" Target="../tags/tag453.xml"/><Relationship Id="rId117" Type="http://schemas.openxmlformats.org/officeDocument/2006/relationships/tags" Target="../tags/tag544.xml"/><Relationship Id="rId21" Type="http://schemas.openxmlformats.org/officeDocument/2006/relationships/tags" Target="../tags/tag448.xml"/><Relationship Id="rId42" Type="http://schemas.openxmlformats.org/officeDocument/2006/relationships/tags" Target="../tags/tag469.xml"/><Relationship Id="rId47" Type="http://schemas.openxmlformats.org/officeDocument/2006/relationships/tags" Target="../tags/tag474.xml"/><Relationship Id="rId63" Type="http://schemas.openxmlformats.org/officeDocument/2006/relationships/tags" Target="../tags/tag490.xml"/><Relationship Id="rId68" Type="http://schemas.openxmlformats.org/officeDocument/2006/relationships/tags" Target="../tags/tag495.xml"/><Relationship Id="rId84" Type="http://schemas.openxmlformats.org/officeDocument/2006/relationships/tags" Target="../tags/tag511.xml"/><Relationship Id="rId89" Type="http://schemas.openxmlformats.org/officeDocument/2006/relationships/tags" Target="../tags/tag516.xml"/><Relationship Id="rId112" Type="http://schemas.openxmlformats.org/officeDocument/2006/relationships/tags" Target="../tags/tag539.xml"/><Relationship Id="rId16" Type="http://schemas.openxmlformats.org/officeDocument/2006/relationships/tags" Target="../tags/tag443.xml"/><Relationship Id="rId107" Type="http://schemas.openxmlformats.org/officeDocument/2006/relationships/tags" Target="../tags/tag534.xml"/><Relationship Id="rId11" Type="http://schemas.openxmlformats.org/officeDocument/2006/relationships/tags" Target="../tags/tag438.xml"/><Relationship Id="rId32" Type="http://schemas.openxmlformats.org/officeDocument/2006/relationships/tags" Target="../tags/tag459.xml"/><Relationship Id="rId37" Type="http://schemas.openxmlformats.org/officeDocument/2006/relationships/tags" Target="../tags/tag464.xml"/><Relationship Id="rId53" Type="http://schemas.openxmlformats.org/officeDocument/2006/relationships/tags" Target="../tags/tag480.xml"/><Relationship Id="rId58" Type="http://schemas.openxmlformats.org/officeDocument/2006/relationships/tags" Target="../tags/tag485.xml"/><Relationship Id="rId74" Type="http://schemas.openxmlformats.org/officeDocument/2006/relationships/tags" Target="../tags/tag501.xml"/><Relationship Id="rId79" Type="http://schemas.openxmlformats.org/officeDocument/2006/relationships/tags" Target="../tags/tag506.xml"/><Relationship Id="rId102" Type="http://schemas.openxmlformats.org/officeDocument/2006/relationships/tags" Target="../tags/tag529.xml"/><Relationship Id="rId123" Type="http://schemas.openxmlformats.org/officeDocument/2006/relationships/tags" Target="../tags/tag550.xml"/><Relationship Id="rId128" Type="http://schemas.openxmlformats.org/officeDocument/2006/relationships/tags" Target="../tags/tag555.xml"/><Relationship Id="rId5" Type="http://schemas.openxmlformats.org/officeDocument/2006/relationships/tags" Target="../tags/tag432.xml"/><Relationship Id="rId90" Type="http://schemas.openxmlformats.org/officeDocument/2006/relationships/tags" Target="../tags/tag517.xml"/><Relationship Id="rId95" Type="http://schemas.openxmlformats.org/officeDocument/2006/relationships/tags" Target="../tags/tag522.xml"/><Relationship Id="rId19" Type="http://schemas.openxmlformats.org/officeDocument/2006/relationships/tags" Target="../tags/tag446.xml"/><Relationship Id="rId14" Type="http://schemas.openxmlformats.org/officeDocument/2006/relationships/tags" Target="../tags/tag441.xml"/><Relationship Id="rId22" Type="http://schemas.openxmlformats.org/officeDocument/2006/relationships/tags" Target="../tags/tag449.xml"/><Relationship Id="rId27" Type="http://schemas.openxmlformats.org/officeDocument/2006/relationships/tags" Target="../tags/tag454.xml"/><Relationship Id="rId30" Type="http://schemas.openxmlformats.org/officeDocument/2006/relationships/tags" Target="../tags/tag457.xml"/><Relationship Id="rId35" Type="http://schemas.openxmlformats.org/officeDocument/2006/relationships/tags" Target="../tags/tag462.xml"/><Relationship Id="rId43" Type="http://schemas.openxmlformats.org/officeDocument/2006/relationships/tags" Target="../tags/tag470.xml"/><Relationship Id="rId48" Type="http://schemas.openxmlformats.org/officeDocument/2006/relationships/tags" Target="../tags/tag475.xml"/><Relationship Id="rId56" Type="http://schemas.openxmlformats.org/officeDocument/2006/relationships/tags" Target="../tags/tag483.xml"/><Relationship Id="rId64" Type="http://schemas.openxmlformats.org/officeDocument/2006/relationships/tags" Target="../tags/tag491.xml"/><Relationship Id="rId69" Type="http://schemas.openxmlformats.org/officeDocument/2006/relationships/tags" Target="../tags/tag496.xml"/><Relationship Id="rId77" Type="http://schemas.openxmlformats.org/officeDocument/2006/relationships/tags" Target="../tags/tag504.xml"/><Relationship Id="rId100" Type="http://schemas.openxmlformats.org/officeDocument/2006/relationships/tags" Target="../tags/tag527.xml"/><Relationship Id="rId105" Type="http://schemas.openxmlformats.org/officeDocument/2006/relationships/tags" Target="../tags/tag532.xml"/><Relationship Id="rId113" Type="http://schemas.openxmlformats.org/officeDocument/2006/relationships/tags" Target="../tags/tag540.xml"/><Relationship Id="rId118" Type="http://schemas.openxmlformats.org/officeDocument/2006/relationships/tags" Target="../tags/tag545.xml"/><Relationship Id="rId126" Type="http://schemas.openxmlformats.org/officeDocument/2006/relationships/tags" Target="../tags/tag553.xml"/><Relationship Id="rId8" Type="http://schemas.openxmlformats.org/officeDocument/2006/relationships/tags" Target="../tags/tag435.xml"/><Relationship Id="rId51" Type="http://schemas.openxmlformats.org/officeDocument/2006/relationships/tags" Target="../tags/tag478.xml"/><Relationship Id="rId72" Type="http://schemas.openxmlformats.org/officeDocument/2006/relationships/tags" Target="../tags/tag499.xml"/><Relationship Id="rId80" Type="http://schemas.openxmlformats.org/officeDocument/2006/relationships/tags" Target="../tags/tag507.xml"/><Relationship Id="rId85" Type="http://schemas.openxmlformats.org/officeDocument/2006/relationships/tags" Target="../tags/tag512.xml"/><Relationship Id="rId93" Type="http://schemas.openxmlformats.org/officeDocument/2006/relationships/tags" Target="../tags/tag520.xml"/><Relationship Id="rId98" Type="http://schemas.openxmlformats.org/officeDocument/2006/relationships/tags" Target="../tags/tag525.xml"/><Relationship Id="rId121" Type="http://schemas.openxmlformats.org/officeDocument/2006/relationships/tags" Target="../tags/tag548.xml"/><Relationship Id="rId3" Type="http://schemas.openxmlformats.org/officeDocument/2006/relationships/tags" Target="../tags/tag430.xml"/><Relationship Id="rId12" Type="http://schemas.openxmlformats.org/officeDocument/2006/relationships/tags" Target="../tags/tag439.xml"/><Relationship Id="rId17" Type="http://schemas.openxmlformats.org/officeDocument/2006/relationships/tags" Target="../tags/tag444.xml"/><Relationship Id="rId25" Type="http://schemas.openxmlformats.org/officeDocument/2006/relationships/tags" Target="../tags/tag452.xml"/><Relationship Id="rId33" Type="http://schemas.openxmlformats.org/officeDocument/2006/relationships/tags" Target="../tags/tag460.xml"/><Relationship Id="rId38" Type="http://schemas.openxmlformats.org/officeDocument/2006/relationships/tags" Target="../tags/tag465.xml"/><Relationship Id="rId46" Type="http://schemas.openxmlformats.org/officeDocument/2006/relationships/tags" Target="../tags/tag473.xml"/><Relationship Id="rId59" Type="http://schemas.openxmlformats.org/officeDocument/2006/relationships/tags" Target="../tags/tag486.xml"/><Relationship Id="rId67" Type="http://schemas.openxmlformats.org/officeDocument/2006/relationships/tags" Target="../tags/tag494.xml"/><Relationship Id="rId103" Type="http://schemas.openxmlformats.org/officeDocument/2006/relationships/tags" Target="../tags/tag530.xml"/><Relationship Id="rId108" Type="http://schemas.openxmlformats.org/officeDocument/2006/relationships/tags" Target="../tags/tag535.xml"/><Relationship Id="rId116" Type="http://schemas.openxmlformats.org/officeDocument/2006/relationships/tags" Target="../tags/tag543.xml"/><Relationship Id="rId124" Type="http://schemas.openxmlformats.org/officeDocument/2006/relationships/tags" Target="../tags/tag551.xml"/><Relationship Id="rId129" Type="http://schemas.openxmlformats.org/officeDocument/2006/relationships/tags" Target="../tags/tag556.xml"/><Relationship Id="rId20" Type="http://schemas.openxmlformats.org/officeDocument/2006/relationships/tags" Target="../tags/tag447.xml"/><Relationship Id="rId41" Type="http://schemas.openxmlformats.org/officeDocument/2006/relationships/tags" Target="../tags/tag468.xml"/><Relationship Id="rId54" Type="http://schemas.openxmlformats.org/officeDocument/2006/relationships/tags" Target="../tags/tag481.xml"/><Relationship Id="rId62" Type="http://schemas.openxmlformats.org/officeDocument/2006/relationships/tags" Target="../tags/tag489.xml"/><Relationship Id="rId70" Type="http://schemas.openxmlformats.org/officeDocument/2006/relationships/tags" Target="../tags/tag497.xml"/><Relationship Id="rId75" Type="http://schemas.openxmlformats.org/officeDocument/2006/relationships/tags" Target="../tags/tag502.xml"/><Relationship Id="rId83" Type="http://schemas.openxmlformats.org/officeDocument/2006/relationships/tags" Target="../tags/tag510.xml"/><Relationship Id="rId88" Type="http://schemas.openxmlformats.org/officeDocument/2006/relationships/tags" Target="../tags/tag515.xml"/><Relationship Id="rId91" Type="http://schemas.openxmlformats.org/officeDocument/2006/relationships/tags" Target="../tags/tag518.xml"/><Relationship Id="rId96" Type="http://schemas.openxmlformats.org/officeDocument/2006/relationships/tags" Target="../tags/tag523.xml"/><Relationship Id="rId111" Type="http://schemas.openxmlformats.org/officeDocument/2006/relationships/tags" Target="../tags/tag538.xml"/><Relationship Id="rId1" Type="http://schemas.openxmlformats.org/officeDocument/2006/relationships/tags" Target="../tags/tag428.xml"/><Relationship Id="rId6" Type="http://schemas.openxmlformats.org/officeDocument/2006/relationships/tags" Target="../tags/tag433.xml"/><Relationship Id="rId15" Type="http://schemas.openxmlformats.org/officeDocument/2006/relationships/tags" Target="../tags/tag442.xml"/><Relationship Id="rId23" Type="http://schemas.openxmlformats.org/officeDocument/2006/relationships/tags" Target="../tags/tag450.xml"/><Relationship Id="rId28" Type="http://schemas.openxmlformats.org/officeDocument/2006/relationships/tags" Target="../tags/tag455.xml"/><Relationship Id="rId36" Type="http://schemas.openxmlformats.org/officeDocument/2006/relationships/tags" Target="../tags/tag463.xml"/><Relationship Id="rId49" Type="http://schemas.openxmlformats.org/officeDocument/2006/relationships/tags" Target="../tags/tag476.xml"/><Relationship Id="rId57" Type="http://schemas.openxmlformats.org/officeDocument/2006/relationships/tags" Target="../tags/tag484.xml"/><Relationship Id="rId106" Type="http://schemas.openxmlformats.org/officeDocument/2006/relationships/tags" Target="../tags/tag533.xml"/><Relationship Id="rId114" Type="http://schemas.openxmlformats.org/officeDocument/2006/relationships/tags" Target="../tags/tag541.xml"/><Relationship Id="rId119" Type="http://schemas.openxmlformats.org/officeDocument/2006/relationships/tags" Target="../tags/tag546.xml"/><Relationship Id="rId127" Type="http://schemas.openxmlformats.org/officeDocument/2006/relationships/tags" Target="../tags/tag554.xml"/><Relationship Id="rId10" Type="http://schemas.openxmlformats.org/officeDocument/2006/relationships/tags" Target="../tags/tag437.xml"/><Relationship Id="rId31" Type="http://schemas.openxmlformats.org/officeDocument/2006/relationships/tags" Target="../tags/tag458.xml"/><Relationship Id="rId44" Type="http://schemas.openxmlformats.org/officeDocument/2006/relationships/tags" Target="../tags/tag471.xml"/><Relationship Id="rId52" Type="http://schemas.openxmlformats.org/officeDocument/2006/relationships/tags" Target="../tags/tag479.xml"/><Relationship Id="rId60" Type="http://schemas.openxmlformats.org/officeDocument/2006/relationships/tags" Target="../tags/tag487.xml"/><Relationship Id="rId65" Type="http://schemas.openxmlformats.org/officeDocument/2006/relationships/tags" Target="../tags/tag492.xml"/><Relationship Id="rId73" Type="http://schemas.openxmlformats.org/officeDocument/2006/relationships/tags" Target="../tags/tag500.xml"/><Relationship Id="rId78" Type="http://schemas.openxmlformats.org/officeDocument/2006/relationships/tags" Target="../tags/tag505.xml"/><Relationship Id="rId81" Type="http://schemas.openxmlformats.org/officeDocument/2006/relationships/tags" Target="../tags/tag508.xml"/><Relationship Id="rId86" Type="http://schemas.openxmlformats.org/officeDocument/2006/relationships/tags" Target="../tags/tag513.xml"/><Relationship Id="rId94" Type="http://schemas.openxmlformats.org/officeDocument/2006/relationships/tags" Target="../tags/tag521.xml"/><Relationship Id="rId99" Type="http://schemas.openxmlformats.org/officeDocument/2006/relationships/tags" Target="../tags/tag526.xml"/><Relationship Id="rId101" Type="http://schemas.openxmlformats.org/officeDocument/2006/relationships/tags" Target="../tags/tag528.xml"/><Relationship Id="rId122" Type="http://schemas.openxmlformats.org/officeDocument/2006/relationships/tags" Target="../tags/tag549.xml"/><Relationship Id="rId130" Type="http://schemas.openxmlformats.org/officeDocument/2006/relationships/slideLayout" Target="../slideLayouts/slideLayout2.xml"/><Relationship Id="rId4" Type="http://schemas.openxmlformats.org/officeDocument/2006/relationships/tags" Target="../tags/tag431.xml"/><Relationship Id="rId9" Type="http://schemas.openxmlformats.org/officeDocument/2006/relationships/tags" Target="../tags/tag436.xml"/><Relationship Id="rId13" Type="http://schemas.openxmlformats.org/officeDocument/2006/relationships/tags" Target="../tags/tag440.xml"/><Relationship Id="rId18" Type="http://schemas.openxmlformats.org/officeDocument/2006/relationships/tags" Target="../tags/tag445.xml"/><Relationship Id="rId39" Type="http://schemas.openxmlformats.org/officeDocument/2006/relationships/tags" Target="../tags/tag466.xml"/><Relationship Id="rId109" Type="http://schemas.openxmlformats.org/officeDocument/2006/relationships/tags" Target="../tags/tag536.xml"/><Relationship Id="rId34" Type="http://schemas.openxmlformats.org/officeDocument/2006/relationships/tags" Target="../tags/tag461.xml"/><Relationship Id="rId50" Type="http://schemas.openxmlformats.org/officeDocument/2006/relationships/tags" Target="../tags/tag477.xml"/><Relationship Id="rId55" Type="http://schemas.openxmlformats.org/officeDocument/2006/relationships/tags" Target="../tags/tag482.xml"/><Relationship Id="rId76" Type="http://schemas.openxmlformats.org/officeDocument/2006/relationships/tags" Target="../tags/tag503.xml"/><Relationship Id="rId97" Type="http://schemas.openxmlformats.org/officeDocument/2006/relationships/tags" Target="../tags/tag524.xml"/><Relationship Id="rId104" Type="http://schemas.openxmlformats.org/officeDocument/2006/relationships/tags" Target="../tags/tag531.xml"/><Relationship Id="rId120" Type="http://schemas.openxmlformats.org/officeDocument/2006/relationships/tags" Target="../tags/tag547.xml"/><Relationship Id="rId125" Type="http://schemas.openxmlformats.org/officeDocument/2006/relationships/tags" Target="../tags/tag552.xml"/><Relationship Id="rId7" Type="http://schemas.openxmlformats.org/officeDocument/2006/relationships/tags" Target="../tags/tag434.xml"/><Relationship Id="rId71" Type="http://schemas.openxmlformats.org/officeDocument/2006/relationships/tags" Target="../tags/tag498.xml"/><Relationship Id="rId92" Type="http://schemas.openxmlformats.org/officeDocument/2006/relationships/tags" Target="../tags/tag519.xml"/><Relationship Id="rId2" Type="http://schemas.openxmlformats.org/officeDocument/2006/relationships/tags" Target="../tags/tag429.xml"/><Relationship Id="rId29" Type="http://schemas.openxmlformats.org/officeDocument/2006/relationships/tags" Target="../tags/tag456.xml"/><Relationship Id="rId24" Type="http://schemas.openxmlformats.org/officeDocument/2006/relationships/tags" Target="../tags/tag451.xml"/><Relationship Id="rId40" Type="http://schemas.openxmlformats.org/officeDocument/2006/relationships/tags" Target="../tags/tag467.xml"/><Relationship Id="rId45" Type="http://schemas.openxmlformats.org/officeDocument/2006/relationships/tags" Target="../tags/tag472.xml"/><Relationship Id="rId66" Type="http://schemas.openxmlformats.org/officeDocument/2006/relationships/tags" Target="../tags/tag493.xml"/><Relationship Id="rId87" Type="http://schemas.openxmlformats.org/officeDocument/2006/relationships/tags" Target="../tags/tag514.xml"/><Relationship Id="rId110" Type="http://schemas.openxmlformats.org/officeDocument/2006/relationships/tags" Target="../tags/tag537.xml"/><Relationship Id="rId115" Type="http://schemas.openxmlformats.org/officeDocument/2006/relationships/tags" Target="../tags/tag542.xml"/><Relationship Id="rId131" Type="http://schemas.openxmlformats.org/officeDocument/2006/relationships/notesSlide" Target="../notesSlides/notesSlide35.xml"/><Relationship Id="rId61" Type="http://schemas.openxmlformats.org/officeDocument/2006/relationships/tags" Target="../tags/tag488.xml"/><Relationship Id="rId82" Type="http://schemas.openxmlformats.org/officeDocument/2006/relationships/tags" Target="../tags/tag50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7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21: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4495800"/>
          </a:xfrm>
        </p:spPr>
        <p:txBody>
          <a:bodyPr/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put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element in the correct position among the 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 elements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Alternate way of saying this:</a:t>
            </a:r>
          </a:p>
          <a:p>
            <a:pPr lvl="1"/>
            <a:r>
              <a:rPr lang="en-US" sz="1800" dirty="0"/>
              <a:t>Sort first two elements</a:t>
            </a:r>
          </a:p>
          <a:p>
            <a:pPr lvl="1"/>
            <a:r>
              <a:rPr lang="en-US" sz="1800" dirty="0"/>
              <a:t>Now insert 3</a:t>
            </a:r>
            <a:r>
              <a:rPr lang="en-US" sz="1800" baseline="30000" dirty="0"/>
              <a:t>rd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Now insert 4</a:t>
            </a:r>
            <a:r>
              <a:rPr lang="en-US" sz="1800" baseline="30000" dirty="0"/>
              <a:t>th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…</a:t>
            </a:r>
          </a:p>
          <a:p>
            <a:pPr lvl="1"/>
            <a:endParaRPr lang="en-US" sz="1000" dirty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sorted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Let’s see a visualization </a:t>
            </a:r>
            <a:r>
              <a:rPr lang="en-US" sz="1200" dirty="0">
                <a:solidFill>
                  <a:srgbClr val="0000FF"/>
                </a:solidFill>
              </a:rPr>
              <a:t>(</a:t>
            </a:r>
            <a:r>
              <a:rPr lang="en-US" sz="1200" dirty="0">
                <a:hlinkClick r:id="rId3"/>
              </a:rPr>
              <a:t>http://www.cs.usfca.edu/~galles/visualization/ComparisonSort.html</a:t>
            </a:r>
            <a:r>
              <a:rPr lang="en-US" sz="1200" dirty="0" smtClean="0"/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 </a:t>
            </a:r>
            <a:r>
              <a:rPr lang="en-US" dirty="0" smtClean="0">
                <a:solidFill>
                  <a:schemeClr val="accent2"/>
                </a:solidFill>
              </a:rPr>
              <a:t>O(n)</a:t>
            </a:r>
            <a:r>
              <a:rPr lang="en-US" dirty="0" smtClean="0"/>
              <a:t>     Worst-case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    “Average” 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start sorted           start reverse sorted       (see text)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1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>
                <a:solidFill>
                  <a:srgbClr val="0000FF"/>
                </a:solidFill>
              </a:rPr>
              <a:t>Let’s see a visualization (</a:t>
            </a:r>
            <a:r>
              <a:rPr lang="en-US" sz="1200" dirty="0">
                <a:hlinkClick r:id="rId3"/>
              </a:rPr>
              <a:t>http://www.cs.usfca.edu/~galles/visualization/</a:t>
            </a:r>
            <a:r>
              <a:rPr lang="en-US" sz="1200" dirty="0" smtClean="0">
                <a:hlinkClick r:id="rId3"/>
              </a:rPr>
              <a:t>ComparisonSort.html</a:t>
            </a:r>
            <a:r>
              <a:rPr lang="en-US" sz="1200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24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Alternate way of saying this:</a:t>
            </a:r>
          </a:p>
          <a:p>
            <a:pPr lvl="1"/>
            <a:r>
              <a:rPr lang="en-US" dirty="0"/>
              <a:t>Find smallest element, put it 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Find next smallest element, put it 2</a:t>
            </a:r>
            <a:r>
              <a:rPr lang="en-US" baseline="30000" dirty="0"/>
              <a:t>nd</a:t>
            </a:r>
          </a:p>
          <a:p>
            <a:pPr lvl="1"/>
            <a:r>
              <a:rPr lang="en-US" dirty="0"/>
              <a:t>Find next smallest element, put it 3</a:t>
            </a:r>
            <a:r>
              <a:rPr lang="en-US" baseline="30000" dirty="0"/>
              <a:t>rd</a:t>
            </a:r>
            <a:r>
              <a:rPr lang="en-US" dirty="0"/>
              <a:t> 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order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>
                <a:solidFill>
                  <a:srgbClr val="0000FF"/>
                </a:solidFill>
              </a:rPr>
              <a:t>Let’s see a </a:t>
            </a:r>
            <a:r>
              <a:rPr lang="en-US" dirty="0" smtClean="0">
                <a:solidFill>
                  <a:srgbClr val="0000FF"/>
                </a:solidFill>
              </a:rPr>
              <a:t>visualization (</a:t>
            </a:r>
            <a:r>
              <a:rPr lang="en-US" sz="1200" dirty="0">
                <a:hlinkClick r:id="rId3"/>
              </a:rPr>
              <a:t>http://www.cs.usfca.edu/~galles/visualization/</a:t>
            </a:r>
            <a:r>
              <a:rPr lang="en-US" sz="1200" dirty="0" smtClean="0">
                <a:hlinkClick r:id="rId3"/>
              </a:rPr>
              <a:t>ComparisonSort.html</a:t>
            </a:r>
            <a:r>
              <a:rPr lang="en-US" dirty="0" smtClean="0"/>
              <a:t>)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Time? </a:t>
            </a:r>
          </a:p>
          <a:p>
            <a:pPr>
              <a:buNone/>
            </a:pPr>
            <a:r>
              <a:rPr lang="en-US" dirty="0"/>
              <a:t>	   Best-case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Worst-case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 “Average” 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        </a:t>
            </a:r>
            <a:r>
              <a:rPr lang="en-US" i="1" dirty="0">
                <a:solidFill>
                  <a:schemeClr val="accent2"/>
                </a:solidFill>
              </a:rPr>
              <a:t>Always</a:t>
            </a:r>
            <a:r>
              <a:rPr lang="en-US" dirty="0">
                <a:solidFill>
                  <a:schemeClr val="accent2"/>
                </a:solidFill>
              </a:rPr>
              <a:t> T(1) = 1 and T(n) = n + T(n-1)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97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 vs.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Different algorithms</a:t>
            </a:r>
          </a:p>
          <a:p>
            <a:endParaRPr lang="en-US" dirty="0" smtClean="0"/>
          </a:p>
          <a:p>
            <a:r>
              <a:rPr lang="en-US" dirty="0" smtClean="0"/>
              <a:t>Solve the same problem</a:t>
            </a:r>
          </a:p>
          <a:p>
            <a:endParaRPr lang="en-US" dirty="0" smtClean="0"/>
          </a:p>
          <a:p>
            <a:r>
              <a:rPr lang="en-US" dirty="0" smtClean="0"/>
              <a:t>Have 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algorithms are more efficient </a:t>
            </a:r>
            <a:r>
              <a:rPr lang="en-US" i="1" dirty="0" smtClean="0"/>
              <a:t>for </a:t>
            </a:r>
            <a:r>
              <a:rPr lang="en-US" i="1" dirty="0" smtClean="0">
                <a:solidFill>
                  <a:srgbClr val="0000FF"/>
                </a:solidFill>
              </a:rPr>
              <a:t>large</a:t>
            </a:r>
            <a:r>
              <a:rPr lang="en-US" i="1" dirty="0" smtClean="0"/>
              <a:t> arrays that are </a:t>
            </a:r>
            <a:r>
              <a:rPr lang="en-US" i="1" dirty="0" smtClean="0">
                <a:solidFill>
                  <a:srgbClr val="0000FF"/>
                </a:solidFill>
              </a:rPr>
              <a:t>not</a:t>
            </a:r>
            <a:r>
              <a:rPr lang="en-US" i="1" dirty="0" smtClean="0"/>
              <a:t> already almost sorted</a:t>
            </a:r>
          </a:p>
          <a:p>
            <a:pPr lvl="1"/>
            <a:r>
              <a:rPr lang="en-US" dirty="0" smtClean="0"/>
              <a:t>Insertion sort may do well on small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2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We Will Not Cover 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It is not, in my opinion, what a “normal person” would think of</a:t>
            </a:r>
          </a:p>
          <a:p>
            <a:endParaRPr lang="en-US" sz="1200" dirty="0" smtClean="0"/>
          </a:p>
          <a:p>
            <a:r>
              <a:rPr lang="en-US" dirty="0" smtClean="0"/>
              <a:t>It doesn’t have good asymptotic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200" dirty="0" smtClean="0"/>
          </a:p>
          <a:p>
            <a:r>
              <a:rPr lang="en-US" dirty="0" smtClean="0"/>
              <a:t>It’s not particularly efficient with respect to constant factors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Basically, almost everything it is good at some other algorithm is at least as good at</a:t>
            </a:r>
          </a:p>
          <a:p>
            <a:pPr lvl="1"/>
            <a:r>
              <a:rPr lang="en-US" dirty="0" smtClean="0"/>
              <a:t>Perhaps people teach it just because someone taught it to them?</a:t>
            </a:r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800" dirty="0" smtClean="0"/>
              <a:t>Fun, short, optional read: </a:t>
            </a:r>
          </a:p>
          <a:p>
            <a:pPr marL="0" indent="0">
              <a:buNone/>
            </a:pPr>
            <a:r>
              <a:rPr lang="en-US" sz="1800" i="1" dirty="0" smtClean="0"/>
              <a:t>Bubble </a:t>
            </a:r>
            <a:r>
              <a:rPr lang="en-US" sz="1800" i="1" dirty="0"/>
              <a:t>Sort: An Archaeological Algorithmic </a:t>
            </a:r>
            <a:r>
              <a:rPr lang="en-US" sz="1800" i="1" dirty="0" smtClean="0"/>
              <a:t>Analysis</a:t>
            </a:r>
            <a:r>
              <a:rPr lang="en-US" sz="1800" dirty="0" smtClean="0"/>
              <a:t>, </a:t>
            </a:r>
            <a:r>
              <a:rPr lang="en-US" sz="1800" dirty="0"/>
              <a:t>Owen </a:t>
            </a:r>
            <a:r>
              <a:rPr lang="en-US" sz="1800" dirty="0" err="1"/>
              <a:t>Astrachan</a:t>
            </a:r>
            <a:r>
              <a:rPr lang="en-US" sz="1800" dirty="0"/>
              <a:t>, SIGCSE </a:t>
            </a:r>
            <a:r>
              <a:rPr lang="en-US" sz="1800" dirty="0" smtClean="0"/>
              <a:t>2003, http</a:t>
            </a:r>
            <a:r>
              <a:rPr lang="en-US" sz="1800" dirty="0"/>
              <a:t>://www.cs.duke.edu/~ola/bubble/bubble.pdf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85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2605480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with a heap is easy: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, or better yet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			 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Worst-case running time: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have the array-to-sort and the heap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is not an in-place sort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There’s a trick to make it in-place…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89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In-place 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67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7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34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6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02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0" y="32766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70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63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4914900" y="3162300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2247900" y="2019300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41148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40956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495300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410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876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51387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394432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7150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6958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8818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“AVL sort”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a balanced tree to: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element: 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>
                <a:cs typeface="Courier New" pitchFamily="49" charset="0"/>
              </a:rPr>
              <a:t>: </a:t>
            </a:r>
            <a:r>
              <a:rPr lang="en-US" dirty="0" smtClean="0"/>
              <a:t>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Better: in-order traversal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overall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But this cannot be made in-place and has worse constant factors than heap sort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both are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in worst, best, and average case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neither parallelizes well</a:t>
            </a:r>
          </a:p>
          <a:p>
            <a:pPr lvl="1"/>
            <a:r>
              <a:rPr lang="en-US" dirty="0">
                <a:cs typeface="Courier New" pitchFamily="49" charset="0"/>
              </a:rPr>
              <a:t>heap sort is </a:t>
            </a:r>
            <a:r>
              <a:rPr lang="en-US" dirty="0" smtClean="0">
                <a:cs typeface="Courier New" pitchFamily="49" charset="0"/>
              </a:rPr>
              <a:t>better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7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“Hash sort”???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Don’t </a:t>
            </a:r>
            <a:r>
              <a:rPr lang="en-US" dirty="0">
                <a:cs typeface="Courier New" pitchFamily="49" charset="0"/>
              </a:rPr>
              <a:t>even think about trying to sort with a hash </a:t>
            </a:r>
            <a:r>
              <a:rPr lang="en-US" dirty="0" smtClean="0">
                <a:cs typeface="Courier New" pitchFamily="49" charset="0"/>
              </a:rPr>
              <a:t>table!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Finding min item in a </a:t>
            </a:r>
            <a:r>
              <a:rPr lang="en-US" dirty="0" err="1" smtClean="0">
                <a:cs typeface="Courier New" pitchFamily="49" charset="0"/>
              </a:rPr>
              <a:t>hashtable</a:t>
            </a:r>
            <a:r>
              <a:rPr lang="en-US" dirty="0" smtClean="0">
                <a:cs typeface="Courier New" pitchFamily="49" charset="0"/>
              </a:rPr>
              <a:t>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(n), so this would be a slower, more complicated selection sort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And we’ve already seen that selection sort is pretty bad!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1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5 partner selection due on Wednesday</a:t>
            </a:r>
          </a:p>
          <a:p>
            <a:pPr lvl="1"/>
            <a:r>
              <a:rPr lang="en-US" dirty="0" smtClean="0"/>
              <a:t>Catalyst link posted on the webpage</a:t>
            </a:r>
          </a:p>
          <a:p>
            <a:pPr lvl="1"/>
            <a:endParaRPr lang="en-US" dirty="0"/>
          </a:p>
          <a:p>
            <a:r>
              <a:rPr lang="en-US" dirty="0" smtClean="0"/>
              <a:t>START SOON!!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3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(This technique has a </a:t>
            </a:r>
            <a:r>
              <a:rPr lang="en-US" i="1" dirty="0" smtClean="0"/>
              <a:t>long </a:t>
            </a:r>
            <a:r>
              <a:rPr lang="en-US" dirty="0" smtClean="0"/>
              <a:t>history.)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Mergesort</a:t>
            </a:r>
            <a:r>
              <a:rPr lang="en-US" dirty="0" smtClean="0"/>
              <a:t>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Quicksort</a:t>
            </a:r>
            <a:r>
              <a:rPr lang="en-US" dirty="0" smtClean="0"/>
              <a:t>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</a:t>
            </a:r>
          </a:p>
          <a:p>
            <a:pPr marL="2171700" lvl="4" indent="-457200">
              <a:buNone/>
            </a:pPr>
            <a:r>
              <a:rPr lang="en-US" dirty="0" smtClean="0"/>
              <a:t>sorted-less-than </a:t>
            </a:r>
            <a:r>
              <a:rPr lang="en-US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pivot </a:t>
            </a:r>
            <a:r>
              <a:rPr lang="en-US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r>
              <a:rPr lang="en-US" dirty="0" smtClean="0"/>
              <a:t>To sort array from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range is 1 element long, it is already sorted! (Base case)</a:t>
            </a:r>
          </a:p>
          <a:p>
            <a:pPr lvl="1"/>
            <a:r>
              <a:rPr lang="en-US" dirty="0" smtClean="0"/>
              <a:t>Else: 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 smtClean="0"/>
              <a:t>Merge the two halves together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Merging takes two sorted parts and sorts everything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but requires auxiliary space…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343400" y="2057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13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04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262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814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217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114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891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88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257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585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705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764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3246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934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495800"/>
          </a:xfrm>
        </p:spPr>
        <p:txBody>
          <a:bodyPr/>
          <a:lstStyle/>
          <a:p>
            <a:r>
              <a:rPr lang="en-US" dirty="0" smtClean="0"/>
              <a:t>Stacks, queues, priority queues, and dictionaries all focused on providing one element at a time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But often we know we want “all the things” in some order</a:t>
            </a:r>
          </a:p>
          <a:p>
            <a:pPr lvl="1"/>
            <a:r>
              <a:rPr lang="en-US" dirty="0" smtClean="0"/>
              <a:t>Humans can sort, but computers can sort fast</a:t>
            </a:r>
          </a:p>
          <a:p>
            <a:pPr lvl="1"/>
            <a:r>
              <a:rPr lang="en-US" dirty="0"/>
              <a:t>Very common to need data sorted somehow</a:t>
            </a:r>
          </a:p>
          <a:p>
            <a:pPr lvl="2"/>
            <a:r>
              <a:rPr lang="en-US" dirty="0"/>
              <a:t>Alphabetical list of people</a:t>
            </a:r>
          </a:p>
          <a:p>
            <a:pPr lvl="2"/>
            <a:r>
              <a:rPr lang="en-US" dirty="0"/>
              <a:t>List of countries ordered by </a:t>
            </a:r>
            <a:r>
              <a:rPr lang="en-US" dirty="0" smtClean="0"/>
              <a:t>population</a:t>
            </a:r>
          </a:p>
          <a:p>
            <a:pPr lvl="2"/>
            <a:r>
              <a:rPr lang="en-US" dirty="0" smtClean="0"/>
              <a:t>Search engine results by relevance</a:t>
            </a:r>
          </a:p>
          <a:p>
            <a:pPr lvl="2"/>
            <a:r>
              <a:rPr lang="en-US" dirty="0" smtClean="0"/>
              <a:t>…</a:t>
            </a:r>
            <a:endParaRPr lang="en-US" sz="1000" dirty="0" smtClean="0"/>
          </a:p>
          <a:p>
            <a:r>
              <a:rPr lang="en-US" dirty="0" smtClean="0"/>
              <a:t>Algorithms have different asymptotic and constant-factor trade-offs</a:t>
            </a:r>
          </a:p>
          <a:p>
            <a:pPr lvl="1"/>
            <a:r>
              <a:rPr lang="en-US" dirty="0" smtClean="0"/>
              <a:t>No single “best” sort for all scenarios</a:t>
            </a:r>
          </a:p>
          <a:p>
            <a:pPr lvl="1"/>
            <a:r>
              <a:rPr lang="en-US" dirty="0" smtClean="0"/>
              <a:t>Knowing one way to sort just isn’t enough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85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937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961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ectangle 1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581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2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15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52" name="Rectangle 2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57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65068" y="3429000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</p:spTree>
    <p:extLst>
      <p:ext uri="{BB962C8B-B14F-4D97-AF65-F5344CB8AC3E}">
        <p14:creationId xmlns:p14="http://schemas.microsoft.com/office/powerpoint/2010/main" val="1684412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http://www.cs.usfca.edu/~galles/visualization/</a:t>
            </a:r>
            <a:r>
              <a:rPr lang="en-US" sz="1800" dirty="0" smtClean="0">
                <a:hlinkClick r:id="rId2"/>
              </a:rPr>
              <a:t>ComparisonSort.html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8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What if the final steps of our merge looked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Wasteful to copy to the auxiliary array just to copy back…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57400" y="2286000"/>
            <a:ext cx="4343400" cy="2438400"/>
            <a:chOff x="2971800" y="2362200"/>
            <a:chExt cx="4343400" cy="2438400"/>
          </a:xfrm>
        </p:grpSpPr>
        <p:sp>
          <p:nvSpPr>
            <p:cNvPr id="3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05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038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1054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2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3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72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05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9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05400" y="2362200"/>
              <a:ext cx="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6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48768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7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1722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48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482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15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48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81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3246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6477000" y="25908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Main array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Auxiliary array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9444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3352800"/>
          </a:xfrm>
        </p:spPr>
        <p:txBody>
          <a:bodyPr/>
          <a:lstStyle/>
          <a:p>
            <a:r>
              <a:rPr lang="en-US" dirty="0" smtClean="0"/>
              <a:t>If left-side finishes first, just stop the merge and copy back: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right-side finishes first, copy dregs into right then copy 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743200"/>
            <a:ext cx="487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1295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2743200"/>
            <a:ext cx="3581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2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41148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2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2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816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AutoShape 3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Text Box 3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22860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copy</a:t>
            </a:r>
            <a:endParaRPr lang="en-US" sz="1400" dirty="0"/>
          </a:p>
        </p:txBody>
      </p:sp>
      <p:sp>
        <p:nvSpPr>
          <p:cNvPr id="1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811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195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81187" y="5186363"/>
            <a:ext cx="495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62387" y="4424363"/>
            <a:ext cx="457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19587" y="4195763"/>
            <a:ext cx="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881187" y="5186363"/>
            <a:ext cx="44037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6337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56312" y="55022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5293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08312" y="4816475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8912" y="4054475"/>
            <a:ext cx="2514600" cy="457200"/>
          </a:xfrm>
          <a:custGeom>
            <a:avLst/>
            <a:gdLst>
              <a:gd name="T0" fmla="*/ 132601038 w 21600"/>
              <a:gd name="T1" fmla="*/ 21061 h 21600"/>
              <a:gd name="T2" fmla="*/ 8050446 w 21600"/>
              <a:gd name="T3" fmla="*/ 4838700 h 21600"/>
              <a:gd name="T4" fmla="*/ 134105374 w 21600"/>
              <a:gd name="T5" fmla="*/ 551074 h 21600"/>
              <a:gd name="T6" fmla="*/ 326094723 w 21600"/>
              <a:gd name="T7" fmla="*/ 3705648 h 21600"/>
              <a:gd name="T8" fmla="*/ 290599993 w 21600"/>
              <a:gd name="T9" fmla="*/ 5431895 h 21600"/>
              <a:gd name="T10" fmla="*/ 238380909 w 21600"/>
              <a:gd name="T11" fmla="*/ 42585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41" y="9000"/>
                </a:moveTo>
                <a:cubicBezTo>
                  <a:pt x="19377" y="4467"/>
                  <a:pt x="15414" y="1188"/>
                  <a:pt x="10800" y="1188"/>
                </a:cubicBezTo>
                <a:cubicBezTo>
                  <a:pt x="5491" y="1188"/>
                  <a:pt x="1188" y="5491"/>
                  <a:pt x="118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984" y="0"/>
                  <a:pt x="20438" y="3684"/>
                  <a:pt x="21408" y="8777"/>
                </a:cubicBezTo>
                <a:lnTo>
                  <a:pt x="24061" y="8271"/>
                </a:lnTo>
                <a:lnTo>
                  <a:pt x="21442" y="12124"/>
                </a:lnTo>
                <a:lnTo>
                  <a:pt x="17589" y="9505"/>
                </a:lnTo>
                <a:lnTo>
                  <a:pt x="20241" y="90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4038600"/>
            <a:ext cx="638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first</a:t>
            </a:r>
          </a:p>
        </p:txBody>
      </p:sp>
      <p:sp>
        <p:nvSpPr>
          <p:cNvPr id="34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57400" y="4800600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second</a:t>
            </a:r>
          </a:p>
        </p:txBody>
      </p:sp>
    </p:spTree>
    <p:extLst>
      <p:ext uri="{BB962C8B-B14F-4D97-AF65-F5344CB8AC3E}">
        <p14:creationId xmlns:p14="http://schemas.microsoft.com/office/powerpoint/2010/main" val="19000661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/>
      <p:bldP spid="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</a:t>
            </a:r>
            <a:r>
              <a:rPr lang="en-US" dirty="0"/>
              <a:t>S</a:t>
            </a:r>
            <a:r>
              <a:rPr lang="en-US" dirty="0" smtClean="0"/>
              <a:t>pace and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Simplest / Worst: 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(hi-lo)</a:t>
            </a:r>
            <a:r>
              <a:rPr lang="en-US" dirty="0" smtClean="0"/>
              <a:t> for every merge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Reuse same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(but a little tricky):</a:t>
            </a:r>
          </a:p>
          <a:p>
            <a:pPr>
              <a:buNone/>
            </a:pPr>
            <a:r>
              <a:rPr lang="en-US" dirty="0" smtClean="0"/>
              <a:t>	Don’t copy back – at 2</a:t>
            </a:r>
            <a:r>
              <a:rPr lang="en-US" baseline="30000" dirty="0" smtClean="0"/>
              <a:t>nd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… merging stages, use the original array as the auxiliary array and vice-versa</a:t>
            </a:r>
          </a:p>
          <a:p>
            <a:pPr lvl="1"/>
            <a:r>
              <a:rPr lang="en-US" dirty="0" smtClean="0"/>
              <a:t>Need one copy at end if number of stages is odd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73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Swapping Original / Auxiliary Array (“best”)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(Arguably easier to code up without recursion at all)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4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0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28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5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4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43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71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00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28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57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86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14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3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4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1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28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85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3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00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7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14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0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742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047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200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504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657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62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114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419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571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876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028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333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486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790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3943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4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428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343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575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42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123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6573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383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495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876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09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790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143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431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715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7335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8003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5623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43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14287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0289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829550" y="2514600"/>
            <a:ext cx="1314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Merge by 1</a:t>
            </a:r>
          </a:p>
          <a:p>
            <a:endParaRPr lang="en-US" sz="1600"/>
          </a:p>
          <a:p>
            <a:r>
              <a:rPr lang="en-US" sz="1600"/>
              <a:t>Merge by 2</a:t>
            </a:r>
          </a:p>
          <a:p>
            <a:endParaRPr lang="en-US" sz="1600"/>
          </a:p>
          <a:p>
            <a:r>
              <a:rPr lang="en-US" sz="1600"/>
              <a:t>Merge by 4</a:t>
            </a:r>
          </a:p>
          <a:p>
            <a:endParaRPr lang="en-US" sz="1600"/>
          </a:p>
          <a:p>
            <a:r>
              <a:rPr lang="en-US" sz="1600"/>
              <a:t>Merge by 8</a:t>
            </a:r>
          </a:p>
          <a:p>
            <a:endParaRPr lang="en-US" sz="1600"/>
          </a:p>
          <a:p>
            <a:r>
              <a:rPr lang="en-US" sz="1600"/>
              <a:t>Merge by 16</a:t>
            </a:r>
          </a:p>
          <a:p>
            <a:endParaRPr lang="en-US" sz="1600"/>
          </a:p>
        </p:txBody>
      </p:sp>
      <p:sp>
        <p:nvSpPr>
          <p:cNvPr id="69" name="Rectangl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171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400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629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57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5086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14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43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772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00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229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457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686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7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915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7143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372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00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171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4629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86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543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000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457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915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7372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48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4400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705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857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5162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314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5619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5772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076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6229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34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6686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991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7143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448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7600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719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5086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000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915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400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H="1">
            <a:off x="4781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5314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H="1">
            <a:off x="5695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61531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65341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067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7448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41719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60007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6291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H="1">
            <a:off x="53911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4579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72199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3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1719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124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0863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6865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124"/>
            </p:custDataLst>
          </p:nvPr>
        </p:nvSpPr>
        <p:spPr bwMode="auto">
          <a:xfrm>
            <a:off x="514350" y="49530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2114550" y="4648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84835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>
            <a:off x="514350" y="5562600"/>
            <a:ext cx="7315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09575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248150" y="5230813"/>
            <a:ext cx="1597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6096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First </a:t>
            </a:r>
            <a:r>
              <a:rPr lang="en-US" b="0" dirty="0" err="1" smtClean="0"/>
              <a:t>recurse</a:t>
            </a:r>
            <a:r>
              <a:rPr lang="en-US" b="0" dirty="0" smtClean="0"/>
              <a:t> down to lists of size 1</a:t>
            </a:r>
          </a:p>
          <a:p>
            <a:r>
              <a:rPr lang="en-US" b="0" dirty="0" smtClean="0"/>
              <a:t>As we return from the recursion, swap between arrays</a:t>
            </a:r>
          </a:p>
        </p:txBody>
      </p:sp>
    </p:spTree>
    <p:extLst>
      <p:ext uri="{BB962C8B-B14F-4D97-AF65-F5344CB8AC3E}">
        <p14:creationId xmlns:p14="http://schemas.microsoft.com/office/powerpoint/2010/main" val="3032716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and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back to list: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Or merge sort works very 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0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Reasons to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Preprocess data to make subsequent operations faster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elements 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How often the data will change (and how much it will change)</a:t>
            </a:r>
          </a:p>
          <a:p>
            <a:pPr lvl="1"/>
            <a:r>
              <a:rPr lang="en-US" dirty="0" smtClean="0"/>
              <a:t>How much data there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dirty="0" smtClean="0"/>
              <a:t>/2 and then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</a:p>
          <a:p>
            <a:pPr>
              <a:buNone/>
            </a:pPr>
            <a:r>
              <a:rPr lang="en-US" dirty="0" smtClean="0"/>
              <a:t>	 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   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35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intuitively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recurrence is common 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66" name="Picture 65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2133600" y="3517194"/>
            <a:ext cx="5105400" cy="288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3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more formally </a:t>
            </a:r>
            <a:br>
              <a:rPr lang="en-US" dirty="0" smtClean="0"/>
            </a:br>
            <a:r>
              <a:rPr lang="en-US" sz="2000" dirty="0" smtClean="0"/>
              <a:t>(One of the recurrence classics)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simplicity let constants be 1 </a:t>
            </a:r>
            <a:r>
              <a:rPr lang="en-US" dirty="0"/>
              <a:t>(</a:t>
            </a:r>
            <a:r>
              <a:rPr lang="en-US" dirty="0" smtClean="0"/>
              <a:t>no effect on asymptotic answer)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T(1) = 1                                            So total is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where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T(n) = 2T(n/2) + n                                   </a:t>
            </a:r>
            <a:r>
              <a:rPr lang="en-US" dirty="0" err="1" smtClean="0"/>
              <a:t>n</a:t>
            </a:r>
            <a:r>
              <a:rPr lang="en-US" dirty="0" smtClean="0"/>
              <a:t>/2</a:t>
            </a:r>
            <a:r>
              <a:rPr lang="en-US" sz="2400" b="1" baseline="30000" dirty="0" smtClean="0"/>
              <a:t>k </a:t>
            </a:r>
            <a:r>
              <a:rPr lang="en-US" dirty="0" smtClean="0"/>
              <a:t>= 1, i.e., log n = k   </a:t>
            </a:r>
          </a:p>
          <a:p>
            <a:pPr>
              <a:buNone/>
            </a:pPr>
            <a:r>
              <a:rPr lang="en-US" dirty="0" smtClean="0"/>
              <a:t>        = 2(2T(n/4) + n/2) + n               That is, 2</a:t>
            </a:r>
            <a:r>
              <a:rPr lang="en-US" sz="2400" b="1" baseline="30000" dirty="0" smtClean="0"/>
              <a:t>log n </a:t>
            </a:r>
            <a:r>
              <a:rPr lang="en-US" dirty="0" smtClean="0"/>
              <a:t>T(1) + n log n</a:t>
            </a:r>
          </a:p>
          <a:p>
            <a:pPr>
              <a:buNone/>
            </a:pPr>
            <a:r>
              <a:rPr lang="en-US" dirty="0" smtClean="0"/>
              <a:t>        = 4T(n/4) + 2n                                     = n + n log n</a:t>
            </a:r>
          </a:p>
          <a:p>
            <a:pPr>
              <a:buNone/>
            </a:pPr>
            <a:r>
              <a:rPr lang="en-US" dirty="0" smtClean="0"/>
              <a:t>        = 4(2T(n/8) + n/4) + 2n                        = O(n log n)</a:t>
            </a:r>
          </a:p>
          <a:p>
            <a:pPr>
              <a:buNone/>
            </a:pPr>
            <a:r>
              <a:rPr lang="en-US" dirty="0" smtClean="0"/>
              <a:t>        = 8T(n/8) + 3n</a:t>
            </a:r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=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8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sort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9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Sorting in this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495800"/>
          </a:xfrm>
        </p:spPr>
        <p:txBody>
          <a:bodyPr/>
          <a:lstStyle/>
          <a:p>
            <a:r>
              <a:rPr lang="en-US" dirty="0" smtClean="0"/>
              <a:t>Unlikely you will ever need to reimplement a sorting algorithm yourself</a:t>
            </a:r>
          </a:p>
          <a:p>
            <a:pPr lvl="1"/>
            <a:r>
              <a:rPr lang="en-US" dirty="0" smtClean="0"/>
              <a:t>Standard libraries will generally implement one or more (Java implements 2)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You will almost certainly use sorting algorithms</a:t>
            </a:r>
          </a:p>
          <a:p>
            <a:pPr lvl="1"/>
            <a:r>
              <a:rPr lang="en-US" dirty="0" smtClean="0"/>
              <a:t>Important to understand relative merits and expected performance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Excellent set of algorithms for practicing analysis and comparing design techniques</a:t>
            </a:r>
          </a:p>
          <a:p>
            <a:pPr lvl="1"/>
            <a:r>
              <a:rPr lang="en-US" dirty="0" smtClean="0"/>
              <a:t>Classic part of a data structures class, so you’ll be expected to know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22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problem, stated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now,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(consistent and total)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Variations on the Basic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elements are in a linked list (could convert to array and  back in linear time, but some algorithms needn’t do so)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ties need to be resolved by “original array position”</a:t>
            </a:r>
          </a:p>
          <a:p>
            <a:pPr marL="914400" lvl="1" indent="-457200"/>
            <a:r>
              <a:rPr lang="en-US" dirty="0" smtClean="0"/>
              <a:t>Sorts that do this naturally are called </a:t>
            </a:r>
            <a:r>
              <a:rPr lang="en-US" dirty="0" smtClean="0">
                <a:solidFill>
                  <a:schemeClr val="accent2"/>
                </a:solidFill>
              </a:rPr>
              <a:t>stable sorts</a:t>
            </a:r>
          </a:p>
          <a:p>
            <a:pPr marL="914400" lvl="1" indent="-457200"/>
            <a:r>
              <a:rPr lang="en-US" dirty="0" smtClean="0"/>
              <a:t>Others could tag each item with its original position and adjust comparisons accordingly (non-trivial constant factors)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must not use more than </a:t>
            </a:r>
            <a:r>
              <a:rPr lang="en-US" i="1" dirty="0" smtClean="0"/>
              <a:t>O</a:t>
            </a:r>
            <a:r>
              <a:rPr lang="en-US" dirty="0" smtClean="0"/>
              <a:t>(1) “auxiliary space”</a:t>
            </a:r>
          </a:p>
          <a:p>
            <a:pPr marL="914400" lvl="1" indent="-457200"/>
            <a:r>
              <a:rPr lang="en-US" dirty="0" smtClean="0"/>
              <a:t>Sorts meeting this requirement are called </a:t>
            </a:r>
            <a:r>
              <a:rPr lang="en-US" dirty="0" smtClean="0">
                <a:solidFill>
                  <a:schemeClr val="accent2"/>
                </a:solidFill>
              </a:rPr>
              <a:t>in-place sorts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can do more with elements than just compare</a:t>
            </a:r>
          </a:p>
          <a:p>
            <a:pPr marL="914400" lvl="1" indent="-457200"/>
            <a:r>
              <a:rPr lang="en-US" dirty="0" smtClean="0"/>
              <a:t>Sometimes leads to faster algorithms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have too much data to fit in memory</a:t>
            </a:r>
          </a:p>
          <a:p>
            <a:pPr marL="914400" lvl="1" indent="-457200"/>
            <a:r>
              <a:rPr lang="en-US" dirty="0" smtClean="0"/>
              <a:t>Use an “</a:t>
            </a:r>
            <a:r>
              <a:rPr lang="en-US" dirty="0" smtClean="0">
                <a:solidFill>
                  <a:schemeClr val="accent2"/>
                </a:solidFill>
              </a:rPr>
              <a:t>external sorting</a:t>
            </a:r>
            <a:r>
              <a:rPr lang="en-US" dirty="0" smtClean="0"/>
              <a:t>”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sz="1800" dirty="0" smtClean="0"/>
              <a:t>Sort first two elements</a:t>
            </a:r>
          </a:p>
          <a:p>
            <a:pPr lvl="1"/>
            <a:r>
              <a:rPr lang="en-US" sz="1800" dirty="0" smtClean="0"/>
              <a:t>Now insert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element in order</a:t>
            </a:r>
          </a:p>
          <a:p>
            <a:pPr lvl="1"/>
            <a:r>
              <a:rPr lang="en-US" sz="1800" dirty="0" smtClean="0"/>
              <a:t>Now insert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element in order</a:t>
            </a:r>
          </a:p>
          <a:p>
            <a:pPr lvl="1"/>
            <a:r>
              <a:rPr lang="en-US" sz="1800" dirty="0" smtClean="0"/>
              <a:t>…</a:t>
            </a:r>
          </a:p>
          <a:p>
            <a:pPr lvl="1"/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Let’s see a v</a:t>
            </a:r>
            <a:r>
              <a:rPr lang="en-US" dirty="0">
                <a:solidFill>
                  <a:srgbClr val="0000FF"/>
                </a:solidFill>
              </a:rPr>
              <a:t>isualization </a:t>
            </a:r>
            <a:r>
              <a:rPr lang="en-US" sz="1200" dirty="0" smtClean="0">
                <a:solidFill>
                  <a:srgbClr val="0000FF"/>
                </a:solidFill>
              </a:rPr>
              <a:t>(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://www.cs.usfca.edu/~galles/visualization/ComparisonSort.html</a:t>
            </a:r>
            <a:r>
              <a:rPr lang="en-US" sz="1200" dirty="0" smtClean="0"/>
              <a:t>)</a:t>
            </a:r>
            <a:endParaRPr lang="en-US" sz="1200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9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46396</TotalTime>
  <Words>2932</Words>
  <Application>Microsoft Office PowerPoint</Application>
  <PresentationFormat>On-screen Show (4:3)</PresentationFormat>
  <Paragraphs>920</Paragraphs>
  <Slides>43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Courier New</vt:lpstr>
      <vt:lpstr>Symbol</vt:lpstr>
      <vt:lpstr>Times New Roman</vt:lpstr>
      <vt:lpstr>Wingdings</vt:lpstr>
      <vt:lpstr>dan_design_template</vt:lpstr>
      <vt:lpstr>CSE373: Data Structure &amp; Algorithms  Lecture 21: Comparison Sorting</vt:lpstr>
      <vt:lpstr>Admin</vt:lpstr>
      <vt:lpstr>Introduction to Sorting</vt:lpstr>
      <vt:lpstr>More Reasons to Sort</vt:lpstr>
      <vt:lpstr>Why Study Sorting in this Class?</vt:lpstr>
      <vt:lpstr>The main problem, stated carefully</vt:lpstr>
      <vt:lpstr>Variations on the Basic Problem</vt:lpstr>
      <vt:lpstr>Sorting: The Big Picture</vt:lpstr>
      <vt:lpstr>Insertion Sort</vt:lpstr>
      <vt:lpstr>Insertion Sort</vt:lpstr>
      <vt:lpstr>Selection sort</vt:lpstr>
      <vt:lpstr>Selection sort</vt:lpstr>
      <vt:lpstr>Insertion Sort vs. Selection Sort</vt:lpstr>
      <vt:lpstr>Aside: We Will Not Cover Bubble Sort</vt:lpstr>
      <vt:lpstr>The Big Picture</vt:lpstr>
      <vt:lpstr>Heap sort</vt:lpstr>
      <vt:lpstr>In-place heap sort</vt:lpstr>
      <vt:lpstr>“AVL sort”</vt:lpstr>
      <vt:lpstr>“Hash sort”???</vt:lpstr>
      <vt:lpstr>Divide and conquer</vt:lpstr>
      <vt:lpstr>Divide-and-Conquer Sorting</vt:lpstr>
      <vt:lpstr>Merge sort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Showing Recursion</vt:lpstr>
      <vt:lpstr>Merge sort visualization</vt:lpstr>
      <vt:lpstr>Some details: saving a little time</vt:lpstr>
      <vt:lpstr>Some details: saving a little time</vt:lpstr>
      <vt:lpstr>Some details: Saving Space and Copying</vt:lpstr>
      <vt:lpstr>Swapping Original / Auxiliary Array (“best”)</vt:lpstr>
      <vt:lpstr>Linked lists and big data</vt:lpstr>
      <vt:lpstr>Analysis</vt:lpstr>
      <vt:lpstr>Analysis intuitively</vt:lpstr>
      <vt:lpstr>Analysis more formally  (One of the recurrence classics)</vt:lpstr>
      <vt:lpstr>Next lecture 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2010</cp:revision>
  <dcterms:created xsi:type="dcterms:W3CDTF">2009-03-13T20:43:19Z</dcterms:created>
  <dcterms:modified xsi:type="dcterms:W3CDTF">2015-05-18T20:07:31Z</dcterms:modified>
</cp:coreProperties>
</file>