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55.xml" ContentType="application/vnd.openxmlformats-officedocument.presentationml.tags+xml"/>
  <Override PartName="/ppt/notesSlides/notesSlide15.xml" ContentType="application/vnd.openxmlformats-officedocument.presentationml.notesSlide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tags/tag57.xml" ContentType="application/vnd.openxmlformats-officedocument.presentationml.tags+xml"/>
  <Override PartName="/ppt/notesSlides/notesSlide17.xml" ContentType="application/vnd.openxmlformats-officedocument.presentationml.notesSlide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59.xml" ContentType="application/vnd.openxmlformats-officedocument.presentationml.tags+xml"/>
  <Override PartName="/ppt/notesSlides/notesSlide19.xml" ContentType="application/vnd.openxmlformats-officedocument.presentationml.notesSlide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notesSlides/notesSlide21.xml" ContentType="application/vnd.openxmlformats-officedocument.presentationml.notesSlide+xml"/>
  <Override PartName="/ppt/tags/tag62.xml" ContentType="application/vnd.openxmlformats-officedocument.presentationml.tags+xml"/>
  <Override PartName="/ppt/notesSlides/notesSlide22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3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4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25.xml" ContentType="application/vnd.openxmlformats-officedocument.presentationml.notesSlide+xml"/>
  <Override PartName="/ppt/tags/tag170.xml" ContentType="application/vnd.openxmlformats-officedocument.presentationml.tags+xml"/>
  <Override PartName="/ppt/notesSlides/notesSlide26.xml" ContentType="application/vnd.openxmlformats-officedocument.presentationml.notesSlide+xml"/>
  <Override PartName="/ppt/tags/tag171.xml" ContentType="application/vnd.openxmlformats-officedocument.presentationml.tags+xml"/>
  <Override PartName="/ppt/notesSlides/notesSlide27.xml" ContentType="application/vnd.openxmlformats-officedocument.presentationml.notesSlide+xml"/>
  <Override PartName="/ppt/tags/tag172.xml" ContentType="application/vnd.openxmlformats-officedocument.presentationml.tags+xml"/>
  <Override PartName="/ppt/notesSlides/notesSlide28.xml" ContentType="application/vnd.openxmlformats-officedocument.presentationml.notesSlide+xml"/>
  <Override PartName="/ppt/tags/tag173.xml" ContentType="application/vnd.openxmlformats-officedocument.presentationml.tags+xml"/>
  <Override PartName="/ppt/notesSlides/notesSlide29.xml" ContentType="application/vnd.openxmlformats-officedocument.presentationml.notesSlide+xml"/>
  <Override PartName="/ppt/tags/tag174.xml" ContentType="application/vnd.openxmlformats-officedocument.presentationml.tags+xml"/>
  <Override PartName="/ppt/notesSlides/notesSlide30.xml" ContentType="application/vnd.openxmlformats-officedocument.presentationml.notesSlide+xml"/>
  <Override PartName="/ppt/tags/tag175.xml" ContentType="application/vnd.openxmlformats-officedocument.presentationml.tags+xml"/>
  <Override PartName="/ppt/notesSlides/notesSlide31.xml" ContentType="application/vnd.openxmlformats-officedocument.presentationml.notesSlide+xml"/>
  <Override PartName="/ppt/tags/tag17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39.xml" ContentType="application/vnd.openxmlformats-officedocument.presentationml.notesSlide+xml"/>
  <Override PartName="/ppt/tags/tag190.xml" ContentType="application/vnd.openxmlformats-officedocument.presentationml.tags+xml"/>
  <Override PartName="/ppt/notesSlides/notesSlide40.xml" ContentType="application/vnd.openxmlformats-officedocument.presentationml.notesSlide+xml"/>
  <Override PartName="/ppt/tags/tag191.xml" ContentType="application/vnd.openxmlformats-officedocument.presentationml.tags+xml"/>
  <Override PartName="/ppt/notesSlides/notesSlide41.xml" ContentType="application/vnd.openxmlformats-officedocument.presentationml.notesSlide+xml"/>
  <Override PartName="/ppt/tags/tag192.xml" ContentType="application/vnd.openxmlformats-officedocument.presentationml.tags+xml"/>
  <Override PartName="/ppt/notesSlides/notesSlide42.xml" ContentType="application/vnd.openxmlformats-officedocument.presentationml.notesSlide+xml"/>
  <Override PartName="/ppt/tags/tag193.xml" ContentType="application/vnd.openxmlformats-officedocument.presentationml.tags+xml"/>
  <Override PartName="/ppt/notesSlides/notesSlide43.xml" ContentType="application/vnd.openxmlformats-officedocument.presentationml.notesSlide+xml"/>
  <Override PartName="/ppt/tags/tag194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195.xml" ContentType="application/vnd.openxmlformats-officedocument.presentationml.tags+xml"/>
  <Override PartName="/ppt/notesSlides/notesSlide47.xml" ContentType="application/vnd.openxmlformats-officedocument.presentationml.notesSlide+xml"/>
  <Override PartName="/ppt/tags/tag196.xml" ContentType="application/vnd.openxmlformats-officedocument.presentationml.tags+xml"/>
  <Override PartName="/ppt/notesSlides/notesSlide48.xml" ContentType="application/vnd.openxmlformats-officedocument.presentationml.notesSlide+xml"/>
  <Override PartName="/ppt/tags/tag197.xml" ContentType="application/vnd.openxmlformats-officedocument.presentationml.tags+xml"/>
  <Override PartName="/ppt/notesSlides/notesSlide49.xml" ContentType="application/vnd.openxmlformats-officedocument.presentationml.notesSlide+xml"/>
  <Override PartName="/ppt/tags/tag198.xml" ContentType="application/vnd.openxmlformats-officedocument.presentationml.tags+xml"/>
  <Override PartName="/ppt/notesSlides/notesSlide50.xml" ContentType="application/vnd.openxmlformats-officedocument.presentationml.notesSlide+xml"/>
  <Override PartName="/ppt/tags/tag199.xml" ContentType="application/vnd.openxmlformats-officedocument.presentationml.tags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handoutMasterIdLst>
    <p:handoutMasterId r:id="rId62"/>
  </p:handoutMasterIdLst>
  <p:sldIdLst>
    <p:sldId id="256" r:id="rId2"/>
    <p:sldId id="342" r:id="rId3"/>
    <p:sldId id="355" r:id="rId4"/>
    <p:sldId id="356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290" r:id="rId15"/>
    <p:sldId id="291" r:id="rId16"/>
    <p:sldId id="294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23" r:id="rId26"/>
    <p:sldId id="324" r:id="rId27"/>
    <p:sldId id="325" r:id="rId28"/>
    <p:sldId id="306" r:id="rId29"/>
    <p:sldId id="305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31" r:id="rId39"/>
    <p:sldId id="315" r:id="rId40"/>
    <p:sldId id="326" r:id="rId41"/>
    <p:sldId id="316" r:id="rId42"/>
    <p:sldId id="317" r:id="rId43"/>
    <p:sldId id="327" r:id="rId44"/>
    <p:sldId id="296" r:id="rId45"/>
    <p:sldId id="332" r:id="rId46"/>
    <p:sldId id="333" r:id="rId47"/>
    <p:sldId id="334" r:id="rId48"/>
    <p:sldId id="318" r:id="rId49"/>
    <p:sldId id="319" r:id="rId50"/>
    <p:sldId id="328" r:id="rId51"/>
    <p:sldId id="320" r:id="rId52"/>
    <p:sldId id="339" r:id="rId53"/>
    <p:sldId id="340" r:id="rId54"/>
    <p:sldId id="341" r:id="rId55"/>
    <p:sldId id="321" r:id="rId56"/>
    <p:sldId id="335" r:id="rId57"/>
    <p:sldId id="336" r:id="rId58"/>
    <p:sldId id="337" r:id="rId59"/>
    <p:sldId id="338" r:id="rId6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4" autoAdjust="0"/>
    <p:restoredTop sz="94660"/>
  </p:normalViewPr>
  <p:slideViewPr>
    <p:cSldViewPr>
      <p:cViewPr varScale="1">
        <p:scale>
          <a:sx n="85" d="100"/>
          <a:sy n="85" d="100"/>
        </p:scale>
        <p:origin x="150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69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12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53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88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34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9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58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38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15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0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1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4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59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80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64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26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55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88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6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72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5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09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18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813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275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284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62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77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815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007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14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65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66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079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81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3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23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575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266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09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38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8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9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59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04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140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1494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728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0732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69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76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90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8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9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7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54" Type="http://schemas.openxmlformats.org/officeDocument/2006/relationships/notesSlide" Target="../notesSlides/notesSlide24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8" Type="http://schemas.openxmlformats.org/officeDocument/2006/relationships/tags" Target="../tags/tag72.xml"/><Relationship Id="rId51" Type="http://schemas.openxmlformats.org/officeDocument/2006/relationships/tags" Target="../tags/tag115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tags" Target="../tags/tag155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42" Type="http://schemas.openxmlformats.org/officeDocument/2006/relationships/tags" Target="../tags/tag158.xml"/><Relationship Id="rId47" Type="http://schemas.openxmlformats.org/officeDocument/2006/relationships/tags" Target="../tags/tag163.xml"/><Relationship Id="rId50" Type="http://schemas.openxmlformats.org/officeDocument/2006/relationships/tags" Target="../tags/tag166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46" Type="http://schemas.openxmlformats.org/officeDocument/2006/relationships/tags" Target="../tags/tag162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41" Type="http://schemas.openxmlformats.org/officeDocument/2006/relationships/tags" Target="../tags/tag157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45" Type="http://schemas.openxmlformats.org/officeDocument/2006/relationships/tags" Target="../tags/tag161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49" Type="http://schemas.openxmlformats.org/officeDocument/2006/relationships/tags" Target="../tags/tag165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4" Type="http://schemas.openxmlformats.org/officeDocument/2006/relationships/tags" Target="../tags/tag160.xml"/><Relationship Id="rId52" Type="http://schemas.openxmlformats.org/officeDocument/2006/relationships/tags" Target="../tags/tag168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tags" Target="../tags/tag159.xml"/><Relationship Id="rId48" Type="http://schemas.openxmlformats.org/officeDocument/2006/relationships/tags" Target="../tags/tag164.xml"/><Relationship Id="rId8" Type="http://schemas.openxmlformats.org/officeDocument/2006/relationships/tags" Target="../tags/tag124.xml"/><Relationship Id="rId51" Type="http://schemas.openxmlformats.org/officeDocument/2006/relationships/tags" Target="../tags/tag16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notesSlide" Target="../notesSlides/notesSlide39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17: 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9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 as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8213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7" grpId="0" animBg="1"/>
      <p:bldP spid="28" grpId="0" animBg="1"/>
      <p:bldP spid="35" grpId="0"/>
      <p:bldP spid="43" grpId="0"/>
      <p:bldP spid="44" grpId="0"/>
      <p:bldP spid="45" grpId="0"/>
      <p:bldP spid="46" grpId="0"/>
      <p:bldP spid="48" grpId="0" animBg="1"/>
      <p:bldP spid="49" grpId="0" animBg="1"/>
      <p:bldP spid="54" grpId="0" animBg="1"/>
      <p:bldP spid="55" grpId="0" animBg="1"/>
      <p:bldP spid="56" grpId="0"/>
      <p:bldP spid="59" grpId="0"/>
      <p:bldP spid="60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quote-computer-science-is-no-more-about-computers-than-astronomy-is-about-telescopes-edsger-dijkstra-509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0035"/>
            <a:ext cx="6172200" cy="29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11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An 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78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076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1430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/>
          </a:p>
          <a:p>
            <a:r>
              <a:rPr lang="en-US" sz="2400" dirty="0" smtClean="0"/>
              <a:t>Homework </a:t>
            </a:r>
            <a:r>
              <a:rPr lang="en-US" sz="2400" dirty="0" smtClean="0"/>
              <a:t>4 due next Wednesday, May </a:t>
            </a:r>
            <a:r>
              <a:rPr lang="en-US" sz="2400" dirty="0" smtClean="0"/>
              <a:t>13th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Important Graph traversal algorithms: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“Depth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 “DFS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recursively explore one part before going back to the other parts not yet </a:t>
            </a:r>
            <a:r>
              <a:rPr lang="en-US" dirty="0" smtClean="0"/>
              <a:t>explored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“Breadth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“BFS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explore areas closer to the start node </a:t>
            </a:r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23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74967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always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Another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and push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228600" y="4876800"/>
            <a:ext cx="807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/>
              <a:t>Could be other correct DFS traversals (e.g. go to right nodes first)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/>
              <a:t>The marking is because we support arbitrary graphs and we want to process each node exactly once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3464" y="48576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6974" y="48576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6864" y="48576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76400" y="48576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1200" y="4857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13774" y="4857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8574" y="48576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" y="48576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88342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6435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2191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7287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05666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019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057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678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18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22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0151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1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25713</TotalTime>
  <Words>5148</Words>
  <Application>Microsoft Office PowerPoint</Application>
  <PresentationFormat>On-screen Show (4:3)</PresentationFormat>
  <Paragraphs>1964</Paragraphs>
  <Slides>59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Courier New</vt:lpstr>
      <vt:lpstr>Math1</vt:lpstr>
      <vt:lpstr>Symbol</vt:lpstr>
      <vt:lpstr>Tahoma</vt:lpstr>
      <vt:lpstr>Times New Roman</vt:lpstr>
      <vt:lpstr>dan_design_template</vt:lpstr>
      <vt:lpstr>CSE373: Data Structures &amp; Algorithms  Lecture 17: Shortest Paths</vt:lpstr>
      <vt:lpstr>Announcements</vt:lpstr>
      <vt:lpstr>Graph Traversals</vt:lpstr>
      <vt:lpstr>Example: Another Depth First Search</vt:lpstr>
      <vt:lpstr>Example: Breadth First Search</vt:lpstr>
      <vt:lpstr>Comparison</vt:lpstr>
      <vt:lpstr>Saving the Path</vt:lpstr>
      <vt:lpstr>Example using BFS</vt:lpstr>
      <vt:lpstr>Single source shortest paths</vt:lpstr>
      <vt:lpstr>Applications</vt:lpstr>
      <vt:lpstr>Not as easy as BFS</vt:lpstr>
      <vt:lpstr>Dijkstra’s Algorithm</vt:lpstr>
      <vt:lpstr>Dijkstra’s Algorithm</vt:lpstr>
      <vt:lpstr>Dijkstra’s Algorithm: Idea</vt:lpstr>
      <vt:lpstr>The Algorithm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Efficiency, first approach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Efficiency, second approach</vt:lpstr>
      <vt:lpstr>Efficiency, second approach</vt:lpstr>
      <vt:lpstr>Efficiency, second approach</vt:lpstr>
      <vt:lpstr>Dense vs. sparse again</vt:lpstr>
      <vt:lpstr>Spanning Trees</vt:lpstr>
      <vt:lpstr>Observations</vt:lpstr>
      <vt:lpstr>Motivation</vt:lpstr>
      <vt:lpstr>Two Approaches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1209</cp:revision>
  <dcterms:created xsi:type="dcterms:W3CDTF">2009-03-13T20:43:19Z</dcterms:created>
  <dcterms:modified xsi:type="dcterms:W3CDTF">2015-05-08T03:42:48Z</dcterms:modified>
</cp:coreProperties>
</file>