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8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9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2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3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4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5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6.xml" ContentType="application/vnd.openxmlformats-officedocument.presentationml.notesSlide+xml"/>
  <Override PartName="/ppt/tags/tag130.xml" ContentType="application/vnd.openxmlformats-officedocument.presentationml.tags+xml"/>
  <Override PartName="/ppt/notesSlides/notesSlide17.xml" ContentType="application/vnd.openxmlformats-officedocument.presentationml.notesSlide+xml"/>
  <Override PartName="/ppt/tags/tag131.xml" ContentType="application/vnd.openxmlformats-officedocument.presentationml.tags+xml"/>
  <Override PartName="/ppt/notesSlides/notesSlide18.xml" ContentType="application/vnd.openxmlformats-officedocument.presentationml.notesSlide+xml"/>
  <Override PartName="/ppt/tags/tag132.xml" ContentType="application/vnd.openxmlformats-officedocument.presentationml.tags+xml"/>
  <Override PartName="/ppt/notesSlides/notesSlide19.xml" ContentType="application/vnd.openxmlformats-officedocument.presentationml.notesSlide+xml"/>
  <Override PartName="/ppt/tags/tag133.xml" ContentType="application/vnd.openxmlformats-officedocument.presentationml.tags+xml"/>
  <Override PartName="/ppt/notesSlides/notesSlide20.xml" ContentType="application/vnd.openxmlformats-officedocument.presentationml.notesSlide+xml"/>
  <Override PartName="/ppt/tags/tag13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4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28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29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30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1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32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33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34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35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36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37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38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39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256" r:id="rId2"/>
    <p:sldId id="382" r:id="rId3"/>
    <p:sldId id="38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79" r:id="rId16"/>
    <p:sldId id="380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75" r:id="rId47"/>
    <p:sldId id="376" r:id="rId48"/>
    <p:sldId id="378" r:id="rId49"/>
    <p:sldId id="381" r:id="rId5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93D"/>
    <a:srgbClr val="950097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86398" autoAdjust="0"/>
  </p:normalViewPr>
  <p:slideViewPr>
    <p:cSldViewPr>
      <p:cViewPr varScale="1">
        <p:scale>
          <a:sx n="89" d="100"/>
          <a:sy n="89" d="100"/>
        </p:scale>
        <p:origin x="765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95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02"/>
          <c:y val="2.3148148148148098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1.0154639175257729</c:v>
                </c:pt>
                <c:pt idx="3">
                  <c:v>1.020833333333333</c:v>
                </c:pt>
                <c:pt idx="4">
                  <c:v>1.0263157894736841</c:v>
                </c:pt>
                <c:pt idx="5">
                  <c:v>1.031914893617021</c:v>
                </c:pt>
                <c:pt idx="6">
                  <c:v>1.0376344086021501</c:v>
                </c:pt>
                <c:pt idx="7">
                  <c:v>1.043478260869565</c:v>
                </c:pt>
                <c:pt idx="8">
                  <c:v>1.0494505494505499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1.0681818181818179</c:v>
                </c:pt>
                <c:pt idx="12">
                  <c:v>1.0747126436781611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1.0952380952380949</c:v>
                </c:pt>
                <c:pt idx="16">
                  <c:v>1.102409638554217</c:v>
                </c:pt>
                <c:pt idx="17">
                  <c:v>1.1097560975609759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1.1329113924050629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1.1578947368421051</c:v>
                </c:pt>
                <c:pt idx="24">
                  <c:v>1.1666666666666661</c:v>
                </c:pt>
                <c:pt idx="25">
                  <c:v>1.1756756756756761</c:v>
                </c:pt>
                <c:pt idx="26">
                  <c:v>1.1849315068493149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1.2352941176470591</c:v>
                </c:pt>
                <c:pt idx="32">
                  <c:v>1.2462686567164181</c:v>
                </c:pt>
                <c:pt idx="33">
                  <c:v>1.257575757575758</c:v>
                </c:pt>
                <c:pt idx="34">
                  <c:v>1.2692307692307701</c:v>
                </c:pt>
                <c:pt idx="35">
                  <c:v>1.28125</c:v>
                </c:pt>
                <c:pt idx="36">
                  <c:v>1.2936507936507939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1.3620689655172411</c:v>
                </c:pt>
                <c:pt idx="42">
                  <c:v>1.3771929824561411</c:v>
                </c:pt>
                <c:pt idx="43">
                  <c:v>1.392857142857143</c:v>
                </c:pt>
                <c:pt idx="44">
                  <c:v>1.4090909090909089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1.4615384615384619</c:v>
                </c:pt>
                <c:pt idx="48">
                  <c:v>1.4803921568627461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1.6363636363636369</c:v>
                </c:pt>
                <c:pt idx="56">
                  <c:v>1.6627906976744189</c:v>
                </c:pt>
                <c:pt idx="57">
                  <c:v>1.6904761904761909</c:v>
                </c:pt>
                <c:pt idx="58">
                  <c:v>1.7195121951219521</c:v>
                </c:pt>
                <c:pt idx="59">
                  <c:v>1.7500000000000011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1.8513513513513531</c:v>
                </c:pt>
                <c:pt idx="63">
                  <c:v>1.8888888888888899</c:v>
                </c:pt>
                <c:pt idx="64">
                  <c:v>1.9285714285714299</c:v>
                </c:pt>
                <c:pt idx="65">
                  <c:v>1.9705882352941191</c:v>
                </c:pt>
                <c:pt idx="66">
                  <c:v>2.0151515151515169</c:v>
                </c:pt>
                <c:pt idx="67">
                  <c:v>2.0625000000000022</c:v>
                </c:pt>
                <c:pt idx="68">
                  <c:v>2.1129032258064542</c:v>
                </c:pt>
                <c:pt idx="69">
                  <c:v>2.1666666666666692</c:v>
                </c:pt>
                <c:pt idx="70">
                  <c:v>2.2241379310344849</c:v>
                </c:pt>
                <c:pt idx="71">
                  <c:v>2.2857142857142878</c:v>
                </c:pt>
                <c:pt idx="72">
                  <c:v>2.3518518518518552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2.6739130434782652</c:v>
                </c:pt>
                <c:pt idx="77">
                  <c:v>2.7727272727272769</c:v>
                </c:pt>
                <c:pt idx="78">
                  <c:v>2.8809523809523858</c:v>
                </c:pt>
                <c:pt idx="79">
                  <c:v>3.0000000000000062</c:v>
                </c:pt>
                <c:pt idx="80">
                  <c:v>3.1315789473684279</c:v>
                </c:pt>
                <c:pt idx="81">
                  <c:v>3.2777777777777848</c:v>
                </c:pt>
                <c:pt idx="82">
                  <c:v>3.4411764705882431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tables'!$E$3:$E$85</c:f>
              <c:numCache>
                <c:formatCode>0.00</c:formatCode>
                <c:ptCount val="83"/>
                <c:pt idx="0">
                  <c:v>1.0101520253035401</c:v>
                </c:pt>
                <c:pt idx="1">
                  <c:v>1.0206164098292381</c:v>
                </c:pt>
                <c:pt idx="2">
                  <c:v>1.0314061005420341</c:v>
                </c:pt>
                <c:pt idx="3">
                  <c:v>1.0425347222222221</c:v>
                </c:pt>
                <c:pt idx="4">
                  <c:v>1.054016620498615</c:v>
                </c:pt>
                <c:pt idx="5">
                  <c:v>1.0658669081032139</c:v>
                </c:pt>
                <c:pt idx="6">
                  <c:v>1.078101514625968</c:v>
                </c:pt>
                <c:pt idx="7">
                  <c:v>1.0907372400756139</c:v>
                </c:pt>
                <c:pt idx="8">
                  <c:v>1.1037918125830211</c:v>
                </c:pt>
                <c:pt idx="9">
                  <c:v>1.117283950617284</c:v>
                </c:pt>
                <c:pt idx="10">
                  <c:v>1.1312334301224589</c:v>
                </c:pt>
                <c:pt idx="11">
                  <c:v>1.145661157024793</c:v>
                </c:pt>
                <c:pt idx="12">
                  <c:v>1.1605892456070821</c:v>
                </c:pt>
                <c:pt idx="13">
                  <c:v>1.176041103299081</c:v>
                </c:pt>
                <c:pt idx="14">
                  <c:v>1.1920415224913501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1.2620789513793631</c:v>
                </c:pt>
                <c:pt idx="19">
                  <c:v>1.28125</c:v>
                </c:pt>
                <c:pt idx="20">
                  <c:v>1.3011536612722321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1.3656509695290859</c:v>
                </c:pt>
                <c:pt idx="24">
                  <c:v>1.3888888888888899</c:v>
                </c:pt>
                <c:pt idx="25">
                  <c:v>1.4130752373995621</c:v>
                </c:pt>
                <c:pt idx="26">
                  <c:v>1.438262338149747</c:v>
                </c:pt>
                <c:pt idx="27">
                  <c:v>1.4645061728395059</c:v>
                </c:pt>
                <c:pt idx="28">
                  <c:v>1.491866693116445</c:v>
                </c:pt>
                <c:pt idx="29">
                  <c:v>1.5204081632653059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1.6138338159946539</c:v>
                </c:pt>
                <c:pt idx="33">
                  <c:v>1.6478420569329659</c:v>
                </c:pt>
                <c:pt idx="34">
                  <c:v>1.6834319526627219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1.8007284079084289</c:v>
                </c:pt>
                <c:pt idx="38">
                  <c:v>1.843724805159904</c:v>
                </c:pt>
                <c:pt idx="39">
                  <c:v>1.8888888888888899</c:v>
                </c:pt>
                <c:pt idx="40">
                  <c:v>1.9363688595231261</c:v>
                </c:pt>
                <c:pt idx="41">
                  <c:v>1.9863258026159341</c:v>
                </c:pt>
                <c:pt idx="42">
                  <c:v>2.038935056940598</c:v>
                </c:pt>
                <c:pt idx="43">
                  <c:v>2.0943877551020411</c:v>
                </c:pt>
                <c:pt idx="44">
                  <c:v>2.1528925619834718</c:v>
                </c:pt>
                <c:pt idx="45">
                  <c:v>2.214677640603568</c:v>
                </c:pt>
                <c:pt idx="46">
                  <c:v>2.2799928800284812</c:v>
                </c:pt>
                <c:pt idx="47">
                  <c:v>2.3491124260355041</c:v>
                </c:pt>
                <c:pt idx="48">
                  <c:v>2.4223375624759731</c:v>
                </c:pt>
                <c:pt idx="49">
                  <c:v>2.5000000000000022</c:v>
                </c:pt>
                <c:pt idx="50">
                  <c:v>2.5824656393169532</c:v>
                </c:pt>
                <c:pt idx="51">
                  <c:v>2.6701388888888911</c:v>
                </c:pt>
                <c:pt idx="52">
                  <c:v>2.7634676324128602</c:v>
                </c:pt>
                <c:pt idx="53">
                  <c:v>2.86294896030246</c:v>
                </c:pt>
                <c:pt idx="54">
                  <c:v>2.9691358024691401</c:v>
                </c:pt>
                <c:pt idx="55">
                  <c:v>3.0826446280991768</c:v>
                </c:pt>
                <c:pt idx="56">
                  <c:v>3.2041644131963261</c:v>
                </c:pt>
                <c:pt idx="57">
                  <c:v>3.3344671201814098</c:v>
                </c:pt>
                <c:pt idx="58">
                  <c:v>3.474419988102325</c:v>
                </c:pt>
                <c:pt idx="59">
                  <c:v>3.6250000000000049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4.1523009495982528</c:v>
                </c:pt>
                <c:pt idx="63">
                  <c:v>4.3580246913580316</c:v>
                </c:pt>
                <c:pt idx="64">
                  <c:v>4.5816326530612317</c:v>
                </c:pt>
                <c:pt idx="65">
                  <c:v>4.8252595155709423</c:v>
                </c:pt>
                <c:pt idx="66">
                  <c:v>5.0913682277318753</c:v>
                </c:pt>
                <c:pt idx="67">
                  <c:v>5.3828125000000098</c:v>
                </c:pt>
                <c:pt idx="68">
                  <c:v>5.7029136316337281</c:v>
                </c:pt>
                <c:pt idx="69">
                  <c:v>6.0555555555555687</c:v>
                </c:pt>
                <c:pt idx="70">
                  <c:v>6.4453032104637504</c:v>
                </c:pt>
                <c:pt idx="71">
                  <c:v>6.8775510204081813</c:v>
                </c:pt>
                <c:pt idx="72">
                  <c:v>7.358710562414287</c:v>
                </c:pt>
                <c:pt idx="73">
                  <c:v>7.8964497041420367</c:v>
                </c:pt>
                <c:pt idx="74">
                  <c:v>8.5000000000000284</c:v>
                </c:pt>
                <c:pt idx="75">
                  <c:v>9.1805555555555873</c:v>
                </c:pt>
                <c:pt idx="76">
                  <c:v>9.9517958412098704</c:v>
                </c:pt>
                <c:pt idx="77">
                  <c:v>10.830578512396739</c:v>
                </c:pt>
                <c:pt idx="78">
                  <c:v>11.837868480725669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216736"/>
        <c:axId val="393215168"/>
      </c:scatterChart>
      <c:valAx>
        <c:axId val="393216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crossAx val="393215168"/>
        <c:crosses val="autoZero"/>
        <c:crossBetween val="midCat"/>
      </c:valAx>
      <c:valAx>
        <c:axId val="3932151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3.05555555555556E-2"/>
              <c:y val="0.1667169728783899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3932167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4856932795"/>
          <c:y val="0.30133388177224102"/>
          <c:w val="0.21219950086091799"/>
          <c:h val="0.3242080933913110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02"/>
          <c:y val="2.3148148148148098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0.90000000000000102</c:v>
                </c:pt>
                <c:pt idx="90">
                  <c:v>0.91000000000000103</c:v>
                </c:pt>
                <c:pt idx="91">
                  <c:v>0.92000000000000104</c:v>
                </c:pt>
                <c:pt idx="92">
                  <c:v>0.93000000000000105</c:v>
                </c:pt>
                <c:pt idx="93">
                  <c:v>0.94000000000000095</c:v>
                </c:pt>
                <c:pt idx="94">
                  <c:v>0.95000000000000095</c:v>
                </c:pt>
                <c:pt idx="95">
                  <c:v>0.96000000000000096</c:v>
                </c:pt>
                <c:pt idx="96">
                  <c:v>0.97000000000000097</c:v>
                </c:pt>
                <c:pt idx="97">
                  <c:v>0.98000000000000098</c:v>
                </c:pt>
                <c:pt idx="98">
                  <c:v>0.99000000000000099</c:v>
                </c:pt>
              </c:numCache>
            </c:numRef>
          </c:xVal>
          <c:y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1.0154639175257729</c:v>
                </c:pt>
                <c:pt idx="3">
                  <c:v>1.020833333333333</c:v>
                </c:pt>
                <c:pt idx="4">
                  <c:v>1.0263157894736841</c:v>
                </c:pt>
                <c:pt idx="5">
                  <c:v>1.031914893617021</c:v>
                </c:pt>
                <c:pt idx="6">
                  <c:v>1.0376344086021501</c:v>
                </c:pt>
                <c:pt idx="7">
                  <c:v>1.043478260869565</c:v>
                </c:pt>
                <c:pt idx="8">
                  <c:v>1.0494505494505499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1.0681818181818179</c:v>
                </c:pt>
                <c:pt idx="12">
                  <c:v>1.0747126436781611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1.0952380952380949</c:v>
                </c:pt>
                <c:pt idx="16">
                  <c:v>1.102409638554217</c:v>
                </c:pt>
                <c:pt idx="17">
                  <c:v>1.1097560975609759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1.1329113924050629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1.1578947368421051</c:v>
                </c:pt>
                <c:pt idx="24">
                  <c:v>1.1666666666666661</c:v>
                </c:pt>
                <c:pt idx="25">
                  <c:v>1.1756756756756761</c:v>
                </c:pt>
                <c:pt idx="26">
                  <c:v>1.1849315068493149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1.2352941176470591</c:v>
                </c:pt>
                <c:pt idx="32">
                  <c:v>1.2462686567164181</c:v>
                </c:pt>
                <c:pt idx="33">
                  <c:v>1.257575757575758</c:v>
                </c:pt>
                <c:pt idx="34">
                  <c:v>1.2692307692307701</c:v>
                </c:pt>
                <c:pt idx="35">
                  <c:v>1.28125</c:v>
                </c:pt>
                <c:pt idx="36">
                  <c:v>1.2936507936507939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1.3620689655172411</c:v>
                </c:pt>
                <c:pt idx="42">
                  <c:v>1.3771929824561411</c:v>
                </c:pt>
                <c:pt idx="43">
                  <c:v>1.392857142857143</c:v>
                </c:pt>
                <c:pt idx="44">
                  <c:v>1.4090909090909089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1.4615384615384619</c:v>
                </c:pt>
                <c:pt idx="48">
                  <c:v>1.4803921568627461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1.6363636363636369</c:v>
                </c:pt>
                <c:pt idx="56">
                  <c:v>1.6627906976744189</c:v>
                </c:pt>
                <c:pt idx="57">
                  <c:v>1.6904761904761909</c:v>
                </c:pt>
                <c:pt idx="58">
                  <c:v>1.7195121951219521</c:v>
                </c:pt>
                <c:pt idx="59">
                  <c:v>1.7500000000000011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1.8513513513513531</c:v>
                </c:pt>
                <c:pt idx="63">
                  <c:v>1.8888888888888899</c:v>
                </c:pt>
                <c:pt idx="64">
                  <c:v>1.9285714285714299</c:v>
                </c:pt>
                <c:pt idx="65">
                  <c:v>1.9705882352941191</c:v>
                </c:pt>
                <c:pt idx="66">
                  <c:v>2.0151515151515169</c:v>
                </c:pt>
                <c:pt idx="67">
                  <c:v>2.0625000000000022</c:v>
                </c:pt>
                <c:pt idx="68">
                  <c:v>2.1129032258064542</c:v>
                </c:pt>
                <c:pt idx="69">
                  <c:v>2.1666666666666692</c:v>
                </c:pt>
                <c:pt idx="70">
                  <c:v>2.2241379310344849</c:v>
                </c:pt>
                <c:pt idx="71">
                  <c:v>2.2857142857142878</c:v>
                </c:pt>
                <c:pt idx="72">
                  <c:v>2.3518518518518552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2.6739130434782652</c:v>
                </c:pt>
                <c:pt idx="77">
                  <c:v>2.7727272727272769</c:v>
                </c:pt>
                <c:pt idx="78">
                  <c:v>2.8809523809523858</c:v>
                </c:pt>
                <c:pt idx="79">
                  <c:v>3.0000000000000062</c:v>
                </c:pt>
                <c:pt idx="80">
                  <c:v>3.1315789473684279</c:v>
                </c:pt>
                <c:pt idx="81">
                  <c:v>3.2777777777777848</c:v>
                </c:pt>
                <c:pt idx="82">
                  <c:v>3.4411764705882431</c:v>
                </c:pt>
                <c:pt idx="83">
                  <c:v>3.6250000000000102</c:v>
                </c:pt>
                <c:pt idx="84">
                  <c:v>3.833333333333345</c:v>
                </c:pt>
                <c:pt idx="85">
                  <c:v>4.0714285714285854</c:v>
                </c:pt>
                <c:pt idx="86">
                  <c:v>4.3461538461538627</c:v>
                </c:pt>
                <c:pt idx="87">
                  <c:v>4.6666666666666856</c:v>
                </c:pt>
                <c:pt idx="88">
                  <c:v>5.045454545454569</c:v>
                </c:pt>
                <c:pt idx="89">
                  <c:v>5.5000000000000302</c:v>
                </c:pt>
                <c:pt idx="90">
                  <c:v>6.05555555555559</c:v>
                </c:pt>
                <c:pt idx="91">
                  <c:v>6.7500000000000462</c:v>
                </c:pt>
                <c:pt idx="92">
                  <c:v>7.6428571428572036</c:v>
                </c:pt>
                <c:pt idx="93">
                  <c:v>8.8333333333334192</c:v>
                </c:pt>
                <c:pt idx="94">
                  <c:v>10.500000000000121</c:v>
                </c:pt>
                <c:pt idx="95">
                  <c:v>13.000000000000201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tables'!$A$3:$A$98</c:f>
              <c:numCache>
                <c:formatCode>0.00</c:formatCode>
                <c:ptCount val="96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0.90000000000000102</c:v>
                </c:pt>
                <c:pt idx="90">
                  <c:v>0.91000000000000103</c:v>
                </c:pt>
                <c:pt idx="91">
                  <c:v>0.92000000000000104</c:v>
                </c:pt>
                <c:pt idx="92">
                  <c:v>0.93000000000000105</c:v>
                </c:pt>
                <c:pt idx="93">
                  <c:v>0.94000000000000095</c:v>
                </c:pt>
                <c:pt idx="94">
                  <c:v>0.95000000000000095</c:v>
                </c:pt>
                <c:pt idx="95">
                  <c:v>0.96000000000000096</c:v>
                </c:pt>
              </c:numCache>
            </c:numRef>
          </c:xVal>
          <c:yVal>
            <c:numRef>
              <c:f>'open addressing hash tables'!$E$3:$E$98</c:f>
              <c:numCache>
                <c:formatCode>0.00</c:formatCode>
                <c:ptCount val="96"/>
                <c:pt idx="0">
                  <c:v>1.0101520253035401</c:v>
                </c:pt>
                <c:pt idx="1">
                  <c:v>1.0206164098292381</c:v>
                </c:pt>
                <c:pt idx="2">
                  <c:v>1.0314061005420341</c:v>
                </c:pt>
                <c:pt idx="3">
                  <c:v>1.0425347222222221</c:v>
                </c:pt>
                <c:pt idx="4">
                  <c:v>1.054016620498615</c:v>
                </c:pt>
                <c:pt idx="5">
                  <c:v>1.0658669081032139</c:v>
                </c:pt>
                <c:pt idx="6">
                  <c:v>1.078101514625968</c:v>
                </c:pt>
                <c:pt idx="7">
                  <c:v>1.0907372400756139</c:v>
                </c:pt>
                <c:pt idx="8">
                  <c:v>1.1037918125830211</c:v>
                </c:pt>
                <c:pt idx="9">
                  <c:v>1.117283950617284</c:v>
                </c:pt>
                <c:pt idx="10">
                  <c:v>1.1312334301224589</c:v>
                </c:pt>
                <c:pt idx="11">
                  <c:v>1.145661157024793</c:v>
                </c:pt>
                <c:pt idx="12">
                  <c:v>1.1605892456070821</c:v>
                </c:pt>
                <c:pt idx="13">
                  <c:v>1.176041103299081</c:v>
                </c:pt>
                <c:pt idx="14">
                  <c:v>1.1920415224913501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1.2620789513793631</c:v>
                </c:pt>
                <c:pt idx="19">
                  <c:v>1.28125</c:v>
                </c:pt>
                <c:pt idx="20">
                  <c:v>1.3011536612722321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1.3656509695290859</c:v>
                </c:pt>
                <c:pt idx="24">
                  <c:v>1.3888888888888899</c:v>
                </c:pt>
                <c:pt idx="25">
                  <c:v>1.4130752373995621</c:v>
                </c:pt>
                <c:pt idx="26">
                  <c:v>1.438262338149747</c:v>
                </c:pt>
                <c:pt idx="27">
                  <c:v>1.4645061728395059</c:v>
                </c:pt>
                <c:pt idx="28">
                  <c:v>1.491866693116445</c:v>
                </c:pt>
                <c:pt idx="29">
                  <c:v>1.5204081632653059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1.6138338159946539</c:v>
                </c:pt>
                <c:pt idx="33">
                  <c:v>1.6478420569329659</c:v>
                </c:pt>
                <c:pt idx="34">
                  <c:v>1.6834319526627219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1.8007284079084289</c:v>
                </c:pt>
                <c:pt idx="38">
                  <c:v>1.843724805159904</c:v>
                </c:pt>
                <c:pt idx="39">
                  <c:v>1.8888888888888899</c:v>
                </c:pt>
                <c:pt idx="40">
                  <c:v>1.9363688595231261</c:v>
                </c:pt>
                <c:pt idx="41">
                  <c:v>1.9863258026159341</c:v>
                </c:pt>
                <c:pt idx="42">
                  <c:v>2.038935056940598</c:v>
                </c:pt>
                <c:pt idx="43">
                  <c:v>2.0943877551020411</c:v>
                </c:pt>
                <c:pt idx="44">
                  <c:v>2.1528925619834718</c:v>
                </c:pt>
                <c:pt idx="45">
                  <c:v>2.214677640603568</c:v>
                </c:pt>
                <c:pt idx="46">
                  <c:v>2.2799928800284812</c:v>
                </c:pt>
                <c:pt idx="47">
                  <c:v>2.3491124260355041</c:v>
                </c:pt>
                <c:pt idx="48">
                  <c:v>2.4223375624759731</c:v>
                </c:pt>
                <c:pt idx="49">
                  <c:v>2.5000000000000022</c:v>
                </c:pt>
                <c:pt idx="50">
                  <c:v>2.5824656393169532</c:v>
                </c:pt>
                <c:pt idx="51">
                  <c:v>2.6701388888888911</c:v>
                </c:pt>
                <c:pt idx="52">
                  <c:v>2.7634676324128602</c:v>
                </c:pt>
                <c:pt idx="53">
                  <c:v>2.86294896030246</c:v>
                </c:pt>
                <c:pt idx="54">
                  <c:v>2.9691358024691401</c:v>
                </c:pt>
                <c:pt idx="55">
                  <c:v>3.0826446280991768</c:v>
                </c:pt>
                <c:pt idx="56">
                  <c:v>3.2041644131963261</c:v>
                </c:pt>
                <c:pt idx="57">
                  <c:v>3.3344671201814098</c:v>
                </c:pt>
                <c:pt idx="58">
                  <c:v>3.474419988102325</c:v>
                </c:pt>
                <c:pt idx="59">
                  <c:v>3.6250000000000049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4.1523009495982528</c:v>
                </c:pt>
                <c:pt idx="63">
                  <c:v>4.3580246913580316</c:v>
                </c:pt>
                <c:pt idx="64">
                  <c:v>4.5816326530612317</c:v>
                </c:pt>
                <c:pt idx="65">
                  <c:v>4.8252595155709423</c:v>
                </c:pt>
                <c:pt idx="66">
                  <c:v>5.0913682277318753</c:v>
                </c:pt>
                <c:pt idx="67">
                  <c:v>5.3828125000000098</c:v>
                </c:pt>
                <c:pt idx="68">
                  <c:v>5.7029136316337281</c:v>
                </c:pt>
                <c:pt idx="69">
                  <c:v>6.0555555555555687</c:v>
                </c:pt>
                <c:pt idx="70">
                  <c:v>6.4453032104637504</c:v>
                </c:pt>
                <c:pt idx="71">
                  <c:v>6.8775510204081813</c:v>
                </c:pt>
                <c:pt idx="72">
                  <c:v>7.358710562414287</c:v>
                </c:pt>
                <c:pt idx="73">
                  <c:v>7.8964497041420367</c:v>
                </c:pt>
                <c:pt idx="74">
                  <c:v>8.5000000000000284</c:v>
                </c:pt>
                <c:pt idx="75">
                  <c:v>9.1805555555555873</c:v>
                </c:pt>
                <c:pt idx="76">
                  <c:v>9.9517958412098704</c:v>
                </c:pt>
                <c:pt idx="77">
                  <c:v>10.830578512396739</c:v>
                </c:pt>
                <c:pt idx="78">
                  <c:v>11.837868480725669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20.031250000000131</c:v>
                </c:pt>
                <c:pt idx="84">
                  <c:v>22.722222222222371</c:v>
                </c:pt>
                <c:pt idx="85">
                  <c:v>26.01020408163285</c:v>
                </c:pt>
                <c:pt idx="86">
                  <c:v>30.085798816568289</c:v>
                </c:pt>
                <c:pt idx="87">
                  <c:v>35.222222222222541</c:v>
                </c:pt>
                <c:pt idx="88">
                  <c:v>41.822314049587199</c:v>
                </c:pt>
                <c:pt idx="89">
                  <c:v>50.500000000000583</c:v>
                </c:pt>
                <c:pt idx="90">
                  <c:v>62.228395061729202</c:v>
                </c:pt>
                <c:pt idx="91">
                  <c:v>78.625000000001151</c:v>
                </c:pt>
                <c:pt idx="92">
                  <c:v>102.54081632653239</c:v>
                </c:pt>
                <c:pt idx="93">
                  <c:v>139.3888888888917</c:v>
                </c:pt>
                <c:pt idx="94">
                  <c:v>200.500000000005</c:v>
                </c:pt>
                <c:pt idx="95">
                  <c:v>313.00000000000978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221440"/>
        <c:axId val="393220656"/>
      </c:scatterChart>
      <c:valAx>
        <c:axId val="393221440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crossAx val="393220656"/>
        <c:crosses val="autoZero"/>
        <c:crossBetween val="midCat"/>
      </c:valAx>
      <c:valAx>
        <c:axId val="3932206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3.05555555555556E-2"/>
              <c:y val="0.1667169728783899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3932214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669252645630604"/>
          <c:y val="0.30192484602790998"/>
          <c:w val="0.21219950086091799"/>
          <c:h val="0.3226031028299680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02"/>
          <c:y val="2.3148148148148098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1.0154639175257729</c:v>
                </c:pt>
                <c:pt idx="3">
                  <c:v>1.020833333333333</c:v>
                </c:pt>
                <c:pt idx="4">
                  <c:v>1.0263157894736841</c:v>
                </c:pt>
                <c:pt idx="5">
                  <c:v>1.031914893617021</c:v>
                </c:pt>
                <c:pt idx="6">
                  <c:v>1.0376344086021501</c:v>
                </c:pt>
                <c:pt idx="7">
                  <c:v>1.043478260869565</c:v>
                </c:pt>
                <c:pt idx="8">
                  <c:v>1.0494505494505499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1.0681818181818179</c:v>
                </c:pt>
                <c:pt idx="12">
                  <c:v>1.0747126436781611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1.0952380952380949</c:v>
                </c:pt>
                <c:pt idx="16">
                  <c:v>1.102409638554217</c:v>
                </c:pt>
                <c:pt idx="17">
                  <c:v>1.1097560975609759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1.1329113924050629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1.1578947368421051</c:v>
                </c:pt>
                <c:pt idx="24">
                  <c:v>1.1666666666666661</c:v>
                </c:pt>
                <c:pt idx="25">
                  <c:v>1.1756756756756761</c:v>
                </c:pt>
                <c:pt idx="26">
                  <c:v>1.1849315068493149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1.2352941176470591</c:v>
                </c:pt>
                <c:pt idx="32">
                  <c:v>1.2462686567164181</c:v>
                </c:pt>
                <c:pt idx="33">
                  <c:v>1.257575757575758</c:v>
                </c:pt>
                <c:pt idx="34">
                  <c:v>1.2692307692307701</c:v>
                </c:pt>
                <c:pt idx="35">
                  <c:v>1.28125</c:v>
                </c:pt>
                <c:pt idx="36">
                  <c:v>1.2936507936507939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1.3620689655172411</c:v>
                </c:pt>
                <c:pt idx="42">
                  <c:v>1.3771929824561411</c:v>
                </c:pt>
                <c:pt idx="43">
                  <c:v>1.392857142857143</c:v>
                </c:pt>
                <c:pt idx="44">
                  <c:v>1.4090909090909089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1.4615384615384619</c:v>
                </c:pt>
                <c:pt idx="48">
                  <c:v>1.4803921568627461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1.6363636363636369</c:v>
                </c:pt>
                <c:pt idx="56">
                  <c:v>1.6627906976744189</c:v>
                </c:pt>
                <c:pt idx="57">
                  <c:v>1.6904761904761909</c:v>
                </c:pt>
                <c:pt idx="58">
                  <c:v>1.7195121951219521</c:v>
                </c:pt>
                <c:pt idx="59">
                  <c:v>1.7500000000000011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1.8513513513513531</c:v>
                </c:pt>
                <c:pt idx="63">
                  <c:v>1.8888888888888899</c:v>
                </c:pt>
                <c:pt idx="64">
                  <c:v>1.9285714285714299</c:v>
                </c:pt>
                <c:pt idx="65">
                  <c:v>1.9705882352941191</c:v>
                </c:pt>
                <c:pt idx="66">
                  <c:v>2.0151515151515169</c:v>
                </c:pt>
                <c:pt idx="67">
                  <c:v>2.0625000000000022</c:v>
                </c:pt>
                <c:pt idx="68">
                  <c:v>2.1129032258064542</c:v>
                </c:pt>
                <c:pt idx="69">
                  <c:v>2.1666666666666692</c:v>
                </c:pt>
                <c:pt idx="70">
                  <c:v>2.2241379310344849</c:v>
                </c:pt>
                <c:pt idx="71">
                  <c:v>2.2857142857142878</c:v>
                </c:pt>
                <c:pt idx="72">
                  <c:v>2.3518518518518552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2.6739130434782652</c:v>
                </c:pt>
                <c:pt idx="77">
                  <c:v>2.7727272727272769</c:v>
                </c:pt>
                <c:pt idx="78">
                  <c:v>2.8809523809523858</c:v>
                </c:pt>
                <c:pt idx="79">
                  <c:v>3.0000000000000062</c:v>
                </c:pt>
                <c:pt idx="80">
                  <c:v>3.1315789473684279</c:v>
                </c:pt>
                <c:pt idx="81">
                  <c:v>3.2777777777777848</c:v>
                </c:pt>
                <c:pt idx="82">
                  <c:v>3.4411764705882431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tables'!$E$3:$E$85</c:f>
              <c:numCache>
                <c:formatCode>0.00</c:formatCode>
                <c:ptCount val="83"/>
                <c:pt idx="0">
                  <c:v>1.0101520253035401</c:v>
                </c:pt>
                <c:pt idx="1">
                  <c:v>1.0206164098292381</c:v>
                </c:pt>
                <c:pt idx="2">
                  <c:v>1.0314061005420341</c:v>
                </c:pt>
                <c:pt idx="3">
                  <c:v>1.0425347222222221</c:v>
                </c:pt>
                <c:pt idx="4">
                  <c:v>1.054016620498615</c:v>
                </c:pt>
                <c:pt idx="5">
                  <c:v>1.0658669081032139</c:v>
                </c:pt>
                <c:pt idx="6">
                  <c:v>1.078101514625968</c:v>
                </c:pt>
                <c:pt idx="7">
                  <c:v>1.0907372400756139</c:v>
                </c:pt>
                <c:pt idx="8">
                  <c:v>1.1037918125830211</c:v>
                </c:pt>
                <c:pt idx="9">
                  <c:v>1.117283950617284</c:v>
                </c:pt>
                <c:pt idx="10">
                  <c:v>1.1312334301224589</c:v>
                </c:pt>
                <c:pt idx="11">
                  <c:v>1.145661157024793</c:v>
                </c:pt>
                <c:pt idx="12">
                  <c:v>1.1605892456070821</c:v>
                </c:pt>
                <c:pt idx="13">
                  <c:v>1.176041103299081</c:v>
                </c:pt>
                <c:pt idx="14">
                  <c:v>1.1920415224913501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1.2620789513793631</c:v>
                </c:pt>
                <c:pt idx="19">
                  <c:v>1.28125</c:v>
                </c:pt>
                <c:pt idx="20">
                  <c:v>1.3011536612722321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1.3656509695290859</c:v>
                </c:pt>
                <c:pt idx="24">
                  <c:v>1.3888888888888899</c:v>
                </c:pt>
                <c:pt idx="25">
                  <c:v>1.4130752373995621</c:v>
                </c:pt>
                <c:pt idx="26">
                  <c:v>1.438262338149747</c:v>
                </c:pt>
                <c:pt idx="27">
                  <c:v>1.4645061728395059</c:v>
                </c:pt>
                <c:pt idx="28">
                  <c:v>1.491866693116445</c:v>
                </c:pt>
                <c:pt idx="29">
                  <c:v>1.5204081632653059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1.6138338159946539</c:v>
                </c:pt>
                <c:pt idx="33">
                  <c:v>1.6478420569329659</c:v>
                </c:pt>
                <c:pt idx="34">
                  <c:v>1.6834319526627219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1.8007284079084289</c:v>
                </c:pt>
                <c:pt idx="38">
                  <c:v>1.843724805159904</c:v>
                </c:pt>
                <c:pt idx="39">
                  <c:v>1.8888888888888899</c:v>
                </c:pt>
                <c:pt idx="40">
                  <c:v>1.9363688595231261</c:v>
                </c:pt>
                <c:pt idx="41">
                  <c:v>1.9863258026159341</c:v>
                </c:pt>
                <c:pt idx="42">
                  <c:v>2.038935056940598</c:v>
                </c:pt>
                <c:pt idx="43">
                  <c:v>2.0943877551020411</c:v>
                </c:pt>
                <c:pt idx="44">
                  <c:v>2.1528925619834718</c:v>
                </c:pt>
                <c:pt idx="45">
                  <c:v>2.214677640603568</c:v>
                </c:pt>
                <c:pt idx="46">
                  <c:v>2.2799928800284812</c:v>
                </c:pt>
                <c:pt idx="47">
                  <c:v>2.3491124260355041</c:v>
                </c:pt>
                <c:pt idx="48">
                  <c:v>2.4223375624759731</c:v>
                </c:pt>
                <c:pt idx="49">
                  <c:v>2.5000000000000022</c:v>
                </c:pt>
                <c:pt idx="50">
                  <c:v>2.5824656393169532</c:v>
                </c:pt>
                <c:pt idx="51">
                  <c:v>2.6701388888888911</c:v>
                </c:pt>
                <c:pt idx="52">
                  <c:v>2.7634676324128602</c:v>
                </c:pt>
                <c:pt idx="53">
                  <c:v>2.86294896030246</c:v>
                </c:pt>
                <c:pt idx="54">
                  <c:v>2.9691358024691401</c:v>
                </c:pt>
                <c:pt idx="55">
                  <c:v>3.0826446280991768</c:v>
                </c:pt>
                <c:pt idx="56">
                  <c:v>3.2041644131963261</c:v>
                </c:pt>
                <c:pt idx="57">
                  <c:v>3.3344671201814098</c:v>
                </c:pt>
                <c:pt idx="58">
                  <c:v>3.474419988102325</c:v>
                </c:pt>
                <c:pt idx="59">
                  <c:v>3.6250000000000049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4.1523009495982528</c:v>
                </c:pt>
                <c:pt idx="63">
                  <c:v>4.3580246913580316</c:v>
                </c:pt>
                <c:pt idx="64">
                  <c:v>4.5816326530612317</c:v>
                </c:pt>
                <c:pt idx="65">
                  <c:v>4.8252595155709423</c:v>
                </c:pt>
                <c:pt idx="66">
                  <c:v>5.0913682277318753</c:v>
                </c:pt>
                <c:pt idx="67">
                  <c:v>5.3828125000000098</c:v>
                </c:pt>
                <c:pt idx="68">
                  <c:v>5.7029136316337281</c:v>
                </c:pt>
                <c:pt idx="69">
                  <c:v>6.0555555555555687</c:v>
                </c:pt>
                <c:pt idx="70">
                  <c:v>6.4453032104637504</c:v>
                </c:pt>
                <c:pt idx="71">
                  <c:v>6.8775510204081813</c:v>
                </c:pt>
                <c:pt idx="72">
                  <c:v>7.358710562414287</c:v>
                </c:pt>
                <c:pt idx="73">
                  <c:v>7.8964497041420367</c:v>
                </c:pt>
                <c:pt idx="74">
                  <c:v>8.5000000000000284</c:v>
                </c:pt>
                <c:pt idx="75">
                  <c:v>9.1805555555555873</c:v>
                </c:pt>
                <c:pt idx="76">
                  <c:v>9.9517958412098704</c:v>
                </c:pt>
                <c:pt idx="77">
                  <c:v>10.830578512396739</c:v>
                </c:pt>
                <c:pt idx="78">
                  <c:v>11.837868480725669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222224"/>
        <c:axId val="393221048"/>
      </c:scatterChart>
      <c:valAx>
        <c:axId val="393222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crossAx val="393221048"/>
        <c:crosses val="autoZero"/>
        <c:crossBetween val="midCat"/>
      </c:valAx>
      <c:valAx>
        <c:axId val="3932210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3.05555555555556E-2"/>
              <c:y val="0.1667169728783899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393222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4856932795"/>
          <c:y val="0.30133388177224102"/>
          <c:w val="0.21219950086091799"/>
          <c:h val="0.3242080933913110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02"/>
          <c:y val="2.3148148148148098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0.90000000000000102</c:v>
                </c:pt>
                <c:pt idx="90">
                  <c:v>0.91000000000000103</c:v>
                </c:pt>
                <c:pt idx="91">
                  <c:v>0.92000000000000104</c:v>
                </c:pt>
                <c:pt idx="92">
                  <c:v>0.93000000000000105</c:v>
                </c:pt>
                <c:pt idx="93">
                  <c:v>0.94000000000000095</c:v>
                </c:pt>
                <c:pt idx="94">
                  <c:v>0.95000000000000095</c:v>
                </c:pt>
                <c:pt idx="95">
                  <c:v>0.96000000000000096</c:v>
                </c:pt>
                <c:pt idx="96">
                  <c:v>0.97000000000000097</c:v>
                </c:pt>
                <c:pt idx="97">
                  <c:v>0.98000000000000098</c:v>
                </c:pt>
                <c:pt idx="98">
                  <c:v>0.99000000000000099</c:v>
                </c:pt>
              </c:numCache>
            </c:numRef>
          </c:xVal>
          <c:yVal>
            <c:numRef>
              <c:f>'open addressing hash tables'!$F$3:$F$101</c:f>
              <c:numCache>
                <c:formatCode>0.00</c:formatCode>
                <c:ptCount val="99"/>
                <c:pt idx="0">
                  <c:v>1.0050335853501511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1.0205498630063801</c:v>
                </c:pt>
                <c:pt idx="4">
                  <c:v>1.0258658877510101</c:v>
                </c:pt>
                <c:pt idx="5">
                  <c:v>1.0312567286347909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1.0593983295995599</c:v>
                </c:pt>
                <c:pt idx="11">
                  <c:v>1.065278095915708</c:v>
                </c:pt>
                <c:pt idx="12">
                  <c:v>1.0712466717962119</c:v>
                </c:pt>
                <c:pt idx="13">
                  <c:v>1.0773063552470259</c:v>
                </c:pt>
                <c:pt idx="14">
                  <c:v>1.0834595299851659</c:v>
                </c:pt>
                <c:pt idx="15">
                  <c:v>1.089708669654861</c:v>
                </c:pt>
                <c:pt idx="16">
                  <c:v>1.0960563423029031</c:v>
                </c:pt>
                <c:pt idx="17">
                  <c:v>1.1025052151324339</c:v>
                </c:pt>
                <c:pt idx="18">
                  <c:v>1.1090580595560671</c:v>
                </c:pt>
                <c:pt idx="19">
                  <c:v>1.1157177565710501</c:v>
                </c:pt>
                <c:pt idx="20">
                  <c:v>1.1224873024812849</c:v>
                </c:pt>
                <c:pt idx="21">
                  <c:v>1.1293698149931799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1.1507282898071229</c:v>
                </c:pt>
                <c:pt idx="25">
                  <c:v>1.1580965107073911</c:v>
                </c:pt>
                <c:pt idx="26">
                  <c:v>1.1655953512581481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1.1889164797957741</c:v>
                </c:pt>
                <c:pt idx="30">
                  <c:v>1.1969796173897811</c:v>
                </c:pt>
                <c:pt idx="31">
                  <c:v>1.205195252537451</c:v>
                </c:pt>
                <c:pt idx="32">
                  <c:v>1.2135683836276521</c:v>
                </c:pt>
                <c:pt idx="33">
                  <c:v>1.2221042469460759</c:v>
                </c:pt>
                <c:pt idx="34">
                  <c:v>1.230808331692727</c:v>
                </c:pt>
                <c:pt idx="35">
                  <c:v>1.2396863961900539</c:v>
                </c:pt>
                <c:pt idx="36">
                  <c:v>1.2487444853961041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1.2869091270301749</c:v>
                </c:pt>
                <c:pt idx="41">
                  <c:v>1.2969694653373141</c:v>
                </c:pt>
                <c:pt idx="42">
                  <c:v>1.307253298031491</c:v>
                </c:pt>
                <c:pt idx="43">
                  <c:v>1.3177693073930501</c:v>
                </c:pt>
                <c:pt idx="44">
                  <c:v>1.328526668345823</c:v>
                </c:pt>
                <c:pt idx="45">
                  <c:v>1.3395350857039501</c:v>
                </c:pt>
                <c:pt idx="46">
                  <c:v>1.350804834970148</c:v>
                </c:pt>
                <c:pt idx="47">
                  <c:v>1.3623468070972169</c:v>
                </c:pt>
                <c:pt idx="48">
                  <c:v>1.3741725576811541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1.4114791828465401</c:v>
                </c:pt>
                <c:pt idx="52">
                  <c:v>1.4245709137321381</c:v>
                </c:pt>
                <c:pt idx="53">
                  <c:v>1.438016276849994</c:v>
                </c:pt>
                <c:pt idx="54">
                  <c:v>1.4518321749414029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1.4956906339736611</c:v>
                </c:pt>
                <c:pt idx="58">
                  <c:v>1.511183253023362</c:v>
                </c:pt>
                <c:pt idx="59">
                  <c:v>1.5271512197902599</c:v>
                </c:pt>
                <c:pt idx="60">
                  <c:v>1.543620557144991</c:v>
                </c:pt>
                <c:pt idx="61">
                  <c:v>1.5606193971963001</c:v>
                </c:pt>
                <c:pt idx="62">
                  <c:v>1.5781782116569321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1.6345600929877731</c:v>
                </c:pt>
                <c:pt idx="66">
                  <c:v>1.6547203351068831</c:v>
                </c:pt>
                <c:pt idx="67">
                  <c:v>1.6756386517475961</c:v>
                </c:pt>
                <c:pt idx="68">
                  <c:v>1.6973666398593421</c:v>
                </c:pt>
                <c:pt idx="69">
                  <c:v>1.7199611490370521</c:v>
                </c:pt>
                <c:pt idx="70">
                  <c:v>1.7434850084529829</c:v>
                </c:pt>
                <c:pt idx="71">
                  <c:v>1.768007883073456</c:v>
                </c:pt>
                <c:pt idx="72">
                  <c:v>1.7936072876489899</c:v>
                </c:pt>
                <c:pt idx="73">
                  <c:v>1.820369794549473</c:v>
                </c:pt>
                <c:pt idx="74">
                  <c:v>1.84839248149319</c:v>
                </c:pt>
                <c:pt idx="75">
                  <c:v>1.8777846784738781</c:v>
                </c:pt>
                <c:pt idx="76">
                  <c:v>1.90867009098564</c:v>
                </c:pt>
                <c:pt idx="77">
                  <c:v>1.941189400807406</c:v>
                </c:pt>
                <c:pt idx="78">
                  <c:v>1.9755034788160371</c:v>
                </c:pt>
                <c:pt idx="79">
                  <c:v>2.0117973905426281</c:v>
                </c:pt>
                <c:pt idx="80">
                  <c:v>2.0502854405205588</c:v>
                </c:pt>
                <c:pt idx="81">
                  <c:v>2.0912175952340588</c:v>
                </c:pt>
                <c:pt idx="82">
                  <c:v>2.1348877613637081</c:v>
                </c:pt>
                <c:pt idx="83">
                  <c:v>2.1816445997003719</c:v>
                </c:pt>
                <c:pt idx="84">
                  <c:v>2.2319058645716279</c:v>
                </c:pt>
                <c:pt idx="85">
                  <c:v>2.2861777399684131</c:v>
                </c:pt>
                <c:pt idx="86">
                  <c:v>2.3450814120994909</c:v>
                </c:pt>
                <c:pt idx="87">
                  <c:v>2.409390382045562</c:v>
                </c:pt>
                <c:pt idx="88">
                  <c:v>2.480084172123286</c:v>
                </c:pt>
                <c:pt idx="89">
                  <c:v>2.5584278811045</c:v>
                </c:pt>
                <c:pt idx="90">
                  <c:v>2.6460940754416229</c:v>
                </c:pt>
                <c:pt idx="91">
                  <c:v>2.7453572220741962</c:v>
                </c:pt>
                <c:pt idx="92">
                  <c:v>2.8594193945513822</c:v>
                </c:pt>
                <c:pt idx="93">
                  <c:v>2.9929901242128141</c:v>
                </c:pt>
                <c:pt idx="94">
                  <c:v>3.153402393214737</c:v>
                </c:pt>
                <c:pt idx="95">
                  <c:v>3.3529956509043899</c:v>
                </c:pt>
                <c:pt idx="96">
                  <c:v>3.615008141567011</c:v>
                </c:pt>
                <c:pt idx="97">
                  <c:v>3.9918602096205871</c:v>
                </c:pt>
                <c:pt idx="98">
                  <c:v>4.6516870565536896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0.90000000000000102</c:v>
                </c:pt>
                <c:pt idx="90">
                  <c:v>0.91000000000000103</c:v>
                </c:pt>
                <c:pt idx="91">
                  <c:v>0.92000000000000104</c:v>
                </c:pt>
                <c:pt idx="92">
                  <c:v>0.93000000000000105</c:v>
                </c:pt>
                <c:pt idx="93">
                  <c:v>0.94000000000000095</c:v>
                </c:pt>
                <c:pt idx="94">
                  <c:v>0.95000000000000095</c:v>
                </c:pt>
                <c:pt idx="95">
                  <c:v>0.96000000000000096</c:v>
                </c:pt>
                <c:pt idx="96">
                  <c:v>0.97000000000000097</c:v>
                </c:pt>
                <c:pt idx="97">
                  <c:v>0.98000000000000098</c:v>
                </c:pt>
                <c:pt idx="98">
                  <c:v>0.99000000000000099</c:v>
                </c:pt>
              </c:numCache>
            </c:numRef>
          </c:xVal>
          <c:yVal>
            <c:numRef>
              <c:f>'open addressing hash tables'!$G$3:$G$101</c:f>
              <c:numCache>
                <c:formatCode>0.00</c:formatCode>
                <c:ptCount val="99"/>
                <c:pt idx="0">
                  <c:v>1.0101010101010099</c:v>
                </c:pt>
                <c:pt idx="1">
                  <c:v>1.0204081632653059</c:v>
                </c:pt>
                <c:pt idx="2">
                  <c:v>1.0309278350515461</c:v>
                </c:pt>
                <c:pt idx="3">
                  <c:v>1.041666666666667</c:v>
                </c:pt>
                <c:pt idx="4">
                  <c:v>1.0526315789473679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1.0869565217391299</c:v>
                </c:pt>
                <c:pt idx="8">
                  <c:v>1.098901098901099</c:v>
                </c:pt>
                <c:pt idx="9">
                  <c:v>1.1111111111111109</c:v>
                </c:pt>
                <c:pt idx="10">
                  <c:v>1.1235955056179781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1.1627906976744189</c:v>
                </c:pt>
                <c:pt idx="14">
                  <c:v>1.1764705882352939</c:v>
                </c:pt>
                <c:pt idx="15">
                  <c:v>1.19047619047619</c:v>
                </c:pt>
                <c:pt idx="16">
                  <c:v>1.2048192771084341</c:v>
                </c:pt>
                <c:pt idx="17">
                  <c:v>1.219512195121951</c:v>
                </c:pt>
                <c:pt idx="18">
                  <c:v>1.2345679012345681</c:v>
                </c:pt>
                <c:pt idx="19">
                  <c:v>1.25</c:v>
                </c:pt>
                <c:pt idx="20">
                  <c:v>1.2658227848101271</c:v>
                </c:pt>
                <c:pt idx="21">
                  <c:v>1.2820512820512819</c:v>
                </c:pt>
                <c:pt idx="22">
                  <c:v>1.2987012987012989</c:v>
                </c:pt>
                <c:pt idx="23">
                  <c:v>1.3157894736842111</c:v>
                </c:pt>
                <c:pt idx="24">
                  <c:v>1.333333333333333</c:v>
                </c:pt>
                <c:pt idx="25">
                  <c:v>1.3513513513513511</c:v>
                </c:pt>
                <c:pt idx="26">
                  <c:v>1.3698630136986301</c:v>
                </c:pt>
                <c:pt idx="27">
                  <c:v>1.3888888888888899</c:v>
                </c:pt>
                <c:pt idx="28">
                  <c:v>1.408450704225352</c:v>
                </c:pt>
                <c:pt idx="29">
                  <c:v>1.4285714285714299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1.4925373134328359</c:v>
                </c:pt>
                <c:pt idx="33">
                  <c:v>1.5151515151515149</c:v>
                </c:pt>
                <c:pt idx="34">
                  <c:v>1.5384615384615401</c:v>
                </c:pt>
                <c:pt idx="35">
                  <c:v>1.5625</c:v>
                </c:pt>
                <c:pt idx="36">
                  <c:v>1.5873015873015881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1.6949152542372881</c:v>
                </c:pt>
                <c:pt idx="41">
                  <c:v>1.7241379310344831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1.8181818181818199</c:v>
                </c:pt>
                <c:pt idx="45">
                  <c:v>1.8518518518518521</c:v>
                </c:pt>
                <c:pt idx="46">
                  <c:v>1.8867924528301889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2.0000000000000009</c:v>
                </c:pt>
                <c:pt idx="50">
                  <c:v>2.0408163265306132</c:v>
                </c:pt>
                <c:pt idx="51">
                  <c:v>2.0833333333333339</c:v>
                </c:pt>
                <c:pt idx="52">
                  <c:v>2.127659574468086</c:v>
                </c:pt>
                <c:pt idx="53">
                  <c:v>2.1739130434782621</c:v>
                </c:pt>
                <c:pt idx="54">
                  <c:v>2.2222222222222241</c:v>
                </c:pt>
                <c:pt idx="55">
                  <c:v>2.2727272727272738</c:v>
                </c:pt>
                <c:pt idx="56">
                  <c:v>2.3255813953488391</c:v>
                </c:pt>
                <c:pt idx="57">
                  <c:v>2.3809523809523832</c:v>
                </c:pt>
                <c:pt idx="58">
                  <c:v>2.4390243902439042</c:v>
                </c:pt>
                <c:pt idx="59">
                  <c:v>2.5000000000000022</c:v>
                </c:pt>
                <c:pt idx="60">
                  <c:v>2.5641025641025661</c:v>
                </c:pt>
                <c:pt idx="61">
                  <c:v>2.631578947368423</c:v>
                </c:pt>
                <c:pt idx="62">
                  <c:v>2.7027027027027049</c:v>
                </c:pt>
                <c:pt idx="63">
                  <c:v>2.7777777777777799</c:v>
                </c:pt>
                <c:pt idx="64">
                  <c:v>2.8571428571428599</c:v>
                </c:pt>
                <c:pt idx="65">
                  <c:v>2.9411764705882391</c:v>
                </c:pt>
                <c:pt idx="66">
                  <c:v>3.0303030303030338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3.3333333333333379</c:v>
                </c:pt>
                <c:pt idx="70">
                  <c:v>3.4482758620689702</c:v>
                </c:pt>
                <c:pt idx="71">
                  <c:v>3.5714285714285769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4.0000000000000071</c:v>
                </c:pt>
                <c:pt idx="75">
                  <c:v>4.166666666666675</c:v>
                </c:pt>
                <c:pt idx="76">
                  <c:v>4.3478260869565286</c:v>
                </c:pt>
                <c:pt idx="77">
                  <c:v>4.5454545454545547</c:v>
                </c:pt>
                <c:pt idx="78">
                  <c:v>4.7619047619047716</c:v>
                </c:pt>
                <c:pt idx="79">
                  <c:v>5.0000000000000124</c:v>
                </c:pt>
                <c:pt idx="80">
                  <c:v>5.2631578947368558</c:v>
                </c:pt>
                <c:pt idx="81">
                  <c:v>5.5555555555555696</c:v>
                </c:pt>
                <c:pt idx="82">
                  <c:v>5.8823529411764879</c:v>
                </c:pt>
                <c:pt idx="83">
                  <c:v>6.2500000000000204</c:v>
                </c:pt>
                <c:pt idx="84">
                  <c:v>6.6666666666666892</c:v>
                </c:pt>
                <c:pt idx="85">
                  <c:v>7.1428571428571708</c:v>
                </c:pt>
                <c:pt idx="86">
                  <c:v>7.6923076923077236</c:v>
                </c:pt>
                <c:pt idx="87">
                  <c:v>8.333333333333373</c:v>
                </c:pt>
                <c:pt idx="88">
                  <c:v>9.0909090909091361</c:v>
                </c:pt>
                <c:pt idx="89">
                  <c:v>10.00000000000006</c:v>
                </c:pt>
                <c:pt idx="90">
                  <c:v>11.11111111111118</c:v>
                </c:pt>
                <c:pt idx="91">
                  <c:v>12.500000000000099</c:v>
                </c:pt>
                <c:pt idx="92">
                  <c:v>14.285714285714411</c:v>
                </c:pt>
                <c:pt idx="93">
                  <c:v>16.666666666666838</c:v>
                </c:pt>
                <c:pt idx="94">
                  <c:v>20.000000000000249</c:v>
                </c:pt>
                <c:pt idx="95">
                  <c:v>25.000000000000391</c:v>
                </c:pt>
                <c:pt idx="96">
                  <c:v>33.333333333334039</c:v>
                </c:pt>
                <c:pt idx="97">
                  <c:v>50.00000000000162</c:v>
                </c:pt>
                <c:pt idx="98">
                  <c:v>100.00000000000659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217128"/>
        <c:axId val="393218304"/>
      </c:scatterChart>
      <c:valAx>
        <c:axId val="39321712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crossAx val="393218304"/>
        <c:crosses val="autoZero"/>
        <c:crossBetween val="midCat"/>
      </c:valAx>
      <c:valAx>
        <c:axId val="393218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3.05555555555556E-2"/>
              <c:y val="0.1667169728783899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3932171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7840717703"/>
          <c:y val="0.29697435097840502"/>
          <c:w val="0.17829788067536301"/>
          <c:h val="0.4719388789272629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02"/>
          <c:y val="2.3148148148148098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tables'!$A$3:$A$80</c:f>
              <c:numCache>
                <c:formatCode>0.00</c:formatCode>
                <c:ptCount val="7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</c:numCache>
            </c:numRef>
          </c:xVal>
          <c:yVal>
            <c:numRef>
              <c:f>'open addressing hash tables'!$F$3:$F$80</c:f>
              <c:numCache>
                <c:formatCode>0.00</c:formatCode>
                <c:ptCount val="78"/>
                <c:pt idx="0">
                  <c:v>1.0050335853501511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1.0205498630063801</c:v>
                </c:pt>
                <c:pt idx="4">
                  <c:v>1.0258658877510101</c:v>
                </c:pt>
                <c:pt idx="5">
                  <c:v>1.0312567286347909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1.0593983295995599</c:v>
                </c:pt>
                <c:pt idx="11">
                  <c:v>1.065278095915708</c:v>
                </c:pt>
                <c:pt idx="12">
                  <c:v>1.0712466717962119</c:v>
                </c:pt>
                <c:pt idx="13">
                  <c:v>1.0773063552470259</c:v>
                </c:pt>
                <c:pt idx="14">
                  <c:v>1.0834595299851659</c:v>
                </c:pt>
                <c:pt idx="15">
                  <c:v>1.089708669654861</c:v>
                </c:pt>
                <c:pt idx="16">
                  <c:v>1.0960563423029031</c:v>
                </c:pt>
                <c:pt idx="17">
                  <c:v>1.1025052151324339</c:v>
                </c:pt>
                <c:pt idx="18">
                  <c:v>1.1090580595560671</c:v>
                </c:pt>
                <c:pt idx="19">
                  <c:v>1.1157177565710501</c:v>
                </c:pt>
                <c:pt idx="20">
                  <c:v>1.1224873024812849</c:v>
                </c:pt>
                <c:pt idx="21">
                  <c:v>1.1293698149931799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1.1507282898071229</c:v>
                </c:pt>
                <c:pt idx="25">
                  <c:v>1.1580965107073911</c:v>
                </c:pt>
                <c:pt idx="26">
                  <c:v>1.1655953512581481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1.1889164797957741</c:v>
                </c:pt>
                <c:pt idx="30">
                  <c:v>1.1969796173897811</c:v>
                </c:pt>
                <c:pt idx="31">
                  <c:v>1.205195252537451</c:v>
                </c:pt>
                <c:pt idx="32">
                  <c:v>1.2135683836276521</c:v>
                </c:pt>
                <c:pt idx="33">
                  <c:v>1.2221042469460759</c:v>
                </c:pt>
                <c:pt idx="34">
                  <c:v>1.230808331692727</c:v>
                </c:pt>
                <c:pt idx="35">
                  <c:v>1.2396863961900539</c:v>
                </c:pt>
                <c:pt idx="36">
                  <c:v>1.2487444853961041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1.2869091270301749</c:v>
                </c:pt>
                <c:pt idx="41">
                  <c:v>1.2969694653373141</c:v>
                </c:pt>
                <c:pt idx="42">
                  <c:v>1.307253298031491</c:v>
                </c:pt>
                <c:pt idx="43">
                  <c:v>1.3177693073930501</c:v>
                </c:pt>
                <c:pt idx="44">
                  <c:v>1.328526668345823</c:v>
                </c:pt>
                <c:pt idx="45">
                  <c:v>1.3395350857039501</c:v>
                </c:pt>
                <c:pt idx="46">
                  <c:v>1.350804834970148</c:v>
                </c:pt>
                <c:pt idx="47">
                  <c:v>1.3623468070972169</c:v>
                </c:pt>
                <c:pt idx="48">
                  <c:v>1.3741725576811541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1.4114791828465401</c:v>
                </c:pt>
                <c:pt idx="52">
                  <c:v>1.4245709137321381</c:v>
                </c:pt>
                <c:pt idx="53">
                  <c:v>1.438016276849994</c:v>
                </c:pt>
                <c:pt idx="54">
                  <c:v>1.4518321749414029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1.4956906339736611</c:v>
                </c:pt>
                <c:pt idx="58">
                  <c:v>1.511183253023362</c:v>
                </c:pt>
                <c:pt idx="59">
                  <c:v>1.5271512197902599</c:v>
                </c:pt>
                <c:pt idx="60">
                  <c:v>1.543620557144991</c:v>
                </c:pt>
                <c:pt idx="61">
                  <c:v>1.5606193971963001</c:v>
                </c:pt>
                <c:pt idx="62">
                  <c:v>1.5781782116569321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1.6345600929877731</c:v>
                </c:pt>
                <c:pt idx="66">
                  <c:v>1.6547203351068831</c:v>
                </c:pt>
                <c:pt idx="67">
                  <c:v>1.6756386517475961</c:v>
                </c:pt>
                <c:pt idx="68">
                  <c:v>1.6973666398593421</c:v>
                </c:pt>
                <c:pt idx="69">
                  <c:v>1.7199611490370521</c:v>
                </c:pt>
                <c:pt idx="70">
                  <c:v>1.7434850084529829</c:v>
                </c:pt>
                <c:pt idx="71">
                  <c:v>1.768007883073456</c:v>
                </c:pt>
                <c:pt idx="72">
                  <c:v>1.7936072876489899</c:v>
                </c:pt>
                <c:pt idx="73">
                  <c:v>1.820369794549473</c:v>
                </c:pt>
                <c:pt idx="74">
                  <c:v>1.84839248149319</c:v>
                </c:pt>
                <c:pt idx="75">
                  <c:v>1.8777846784738781</c:v>
                </c:pt>
                <c:pt idx="76">
                  <c:v>1.90867009098564</c:v>
                </c:pt>
                <c:pt idx="77">
                  <c:v>1.941189400807406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'open addressing hash tables'!$A$3:$A$80</c:f>
              <c:numCache>
                <c:formatCode>0.00</c:formatCode>
                <c:ptCount val="7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</c:numCache>
            </c:numRef>
          </c:xVal>
          <c:yVal>
            <c:numRef>
              <c:f>'open addressing hash tables'!$G$3:$G$80</c:f>
              <c:numCache>
                <c:formatCode>0.00</c:formatCode>
                <c:ptCount val="78"/>
                <c:pt idx="0">
                  <c:v>1.0101010101010099</c:v>
                </c:pt>
                <c:pt idx="1">
                  <c:v>1.0204081632653059</c:v>
                </c:pt>
                <c:pt idx="2">
                  <c:v>1.0309278350515461</c:v>
                </c:pt>
                <c:pt idx="3">
                  <c:v>1.041666666666667</c:v>
                </c:pt>
                <c:pt idx="4">
                  <c:v>1.0526315789473679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1.0869565217391299</c:v>
                </c:pt>
                <c:pt idx="8">
                  <c:v>1.098901098901099</c:v>
                </c:pt>
                <c:pt idx="9">
                  <c:v>1.1111111111111109</c:v>
                </c:pt>
                <c:pt idx="10">
                  <c:v>1.1235955056179781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1.1627906976744189</c:v>
                </c:pt>
                <c:pt idx="14">
                  <c:v>1.1764705882352939</c:v>
                </c:pt>
                <c:pt idx="15">
                  <c:v>1.19047619047619</c:v>
                </c:pt>
                <c:pt idx="16">
                  <c:v>1.2048192771084341</c:v>
                </c:pt>
                <c:pt idx="17">
                  <c:v>1.219512195121951</c:v>
                </c:pt>
                <c:pt idx="18">
                  <c:v>1.2345679012345681</c:v>
                </c:pt>
                <c:pt idx="19">
                  <c:v>1.25</c:v>
                </c:pt>
                <c:pt idx="20">
                  <c:v>1.2658227848101271</c:v>
                </c:pt>
                <c:pt idx="21">
                  <c:v>1.2820512820512819</c:v>
                </c:pt>
                <c:pt idx="22">
                  <c:v>1.2987012987012989</c:v>
                </c:pt>
                <c:pt idx="23">
                  <c:v>1.3157894736842111</c:v>
                </c:pt>
                <c:pt idx="24">
                  <c:v>1.333333333333333</c:v>
                </c:pt>
                <c:pt idx="25">
                  <c:v>1.3513513513513511</c:v>
                </c:pt>
                <c:pt idx="26">
                  <c:v>1.3698630136986301</c:v>
                </c:pt>
                <c:pt idx="27">
                  <c:v>1.3888888888888899</c:v>
                </c:pt>
                <c:pt idx="28">
                  <c:v>1.408450704225352</c:v>
                </c:pt>
                <c:pt idx="29">
                  <c:v>1.4285714285714299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1.4925373134328359</c:v>
                </c:pt>
                <c:pt idx="33">
                  <c:v>1.5151515151515149</c:v>
                </c:pt>
                <c:pt idx="34">
                  <c:v>1.5384615384615401</c:v>
                </c:pt>
                <c:pt idx="35">
                  <c:v>1.5625</c:v>
                </c:pt>
                <c:pt idx="36">
                  <c:v>1.5873015873015881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1.6949152542372881</c:v>
                </c:pt>
                <c:pt idx="41">
                  <c:v>1.7241379310344831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1.8181818181818199</c:v>
                </c:pt>
                <c:pt idx="45">
                  <c:v>1.8518518518518521</c:v>
                </c:pt>
                <c:pt idx="46">
                  <c:v>1.8867924528301889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2.0000000000000009</c:v>
                </c:pt>
                <c:pt idx="50">
                  <c:v>2.0408163265306132</c:v>
                </c:pt>
                <c:pt idx="51">
                  <c:v>2.0833333333333339</c:v>
                </c:pt>
                <c:pt idx="52">
                  <c:v>2.127659574468086</c:v>
                </c:pt>
                <c:pt idx="53">
                  <c:v>2.1739130434782621</c:v>
                </c:pt>
                <c:pt idx="54">
                  <c:v>2.2222222222222241</c:v>
                </c:pt>
                <c:pt idx="55">
                  <c:v>2.2727272727272738</c:v>
                </c:pt>
                <c:pt idx="56">
                  <c:v>2.3255813953488391</c:v>
                </c:pt>
                <c:pt idx="57">
                  <c:v>2.3809523809523832</c:v>
                </c:pt>
                <c:pt idx="58">
                  <c:v>2.4390243902439042</c:v>
                </c:pt>
                <c:pt idx="59">
                  <c:v>2.5000000000000022</c:v>
                </c:pt>
                <c:pt idx="60">
                  <c:v>2.5641025641025661</c:v>
                </c:pt>
                <c:pt idx="61">
                  <c:v>2.631578947368423</c:v>
                </c:pt>
                <c:pt idx="62">
                  <c:v>2.7027027027027049</c:v>
                </c:pt>
                <c:pt idx="63">
                  <c:v>2.7777777777777799</c:v>
                </c:pt>
                <c:pt idx="64">
                  <c:v>2.8571428571428599</c:v>
                </c:pt>
                <c:pt idx="65">
                  <c:v>2.9411764705882391</c:v>
                </c:pt>
                <c:pt idx="66">
                  <c:v>3.0303030303030338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3.3333333333333379</c:v>
                </c:pt>
                <c:pt idx="70">
                  <c:v>3.4482758620689702</c:v>
                </c:pt>
                <c:pt idx="71">
                  <c:v>3.5714285714285769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4.0000000000000071</c:v>
                </c:pt>
                <c:pt idx="75">
                  <c:v>4.166666666666675</c:v>
                </c:pt>
                <c:pt idx="76">
                  <c:v>4.3478260869565286</c:v>
                </c:pt>
                <c:pt idx="77">
                  <c:v>4.5454545454545547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226928"/>
        <c:axId val="393227712"/>
      </c:scatterChart>
      <c:valAx>
        <c:axId val="393226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crossAx val="393227712"/>
        <c:crosses val="autoZero"/>
        <c:crossBetween val="midCat"/>
      </c:valAx>
      <c:valAx>
        <c:axId val="3932277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3.05555555555556E-2"/>
              <c:y val="0.1667169728783899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3932269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5555555699"/>
          <c:y val="0.26727138068137501"/>
          <c:w val="0.21561131351118401"/>
          <c:h val="0.4719388789272629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02"/>
          <c:y val="2.3148148148148098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0.90000000000000102</c:v>
                </c:pt>
                <c:pt idx="90">
                  <c:v>0.91000000000000103</c:v>
                </c:pt>
                <c:pt idx="91">
                  <c:v>0.92000000000000104</c:v>
                </c:pt>
                <c:pt idx="92">
                  <c:v>0.93000000000000105</c:v>
                </c:pt>
                <c:pt idx="93">
                  <c:v>0.94000000000000095</c:v>
                </c:pt>
                <c:pt idx="94">
                  <c:v>0.95000000000000095</c:v>
                </c:pt>
                <c:pt idx="95">
                  <c:v>0.96000000000000096</c:v>
                </c:pt>
                <c:pt idx="96">
                  <c:v>0.97000000000000097</c:v>
                </c:pt>
                <c:pt idx="97">
                  <c:v>0.98000000000000098</c:v>
                </c:pt>
                <c:pt idx="98">
                  <c:v>0.99000000000000099</c:v>
                </c:pt>
              </c:numCache>
            </c:numRef>
          </c:xVal>
          <c:y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1.0154639175257729</c:v>
                </c:pt>
                <c:pt idx="3">
                  <c:v>1.020833333333333</c:v>
                </c:pt>
                <c:pt idx="4">
                  <c:v>1.0263157894736841</c:v>
                </c:pt>
                <c:pt idx="5">
                  <c:v>1.031914893617021</c:v>
                </c:pt>
                <c:pt idx="6">
                  <c:v>1.0376344086021501</c:v>
                </c:pt>
                <c:pt idx="7">
                  <c:v>1.043478260869565</c:v>
                </c:pt>
                <c:pt idx="8">
                  <c:v>1.0494505494505499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1.0681818181818179</c:v>
                </c:pt>
                <c:pt idx="12">
                  <c:v>1.0747126436781611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1.0952380952380949</c:v>
                </c:pt>
                <c:pt idx="16">
                  <c:v>1.102409638554217</c:v>
                </c:pt>
                <c:pt idx="17">
                  <c:v>1.1097560975609759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1.1329113924050629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1.1578947368421051</c:v>
                </c:pt>
                <c:pt idx="24">
                  <c:v>1.1666666666666661</c:v>
                </c:pt>
                <c:pt idx="25">
                  <c:v>1.1756756756756761</c:v>
                </c:pt>
                <c:pt idx="26">
                  <c:v>1.1849315068493149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1.2352941176470591</c:v>
                </c:pt>
                <c:pt idx="32">
                  <c:v>1.2462686567164181</c:v>
                </c:pt>
                <c:pt idx="33">
                  <c:v>1.257575757575758</c:v>
                </c:pt>
                <c:pt idx="34">
                  <c:v>1.2692307692307701</c:v>
                </c:pt>
                <c:pt idx="35">
                  <c:v>1.28125</c:v>
                </c:pt>
                <c:pt idx="36">
                  <c:v>1.2936507936507939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1.3620689655172411</c:v>
                </c:pt>
                <c:pt idx="42">
                  <c:v>1.3771929824561411</c:v>
                </c:pt>
                <c:pt idx="43">
                  <c:v>1.392857142857143</c:v>
                </c:pt>
                <c:pt idx="44">
                  <c:v>1.4090909090909089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1.4615384615384619</c:v>
                </c:pt>
                <c:pt idx="48">
                  <c:v>1.4803921568627461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1.6363636363636369</c:v>
                </c:pt>
                <c:pt idx="56">
                  <c:v>1.6627906976744189</c:v>
                </c:pt>
                <c:pt idx="57">
                  <c:v>1.6904761904761909</c:v>
                </c:pt>
                <c:pt idx="58">
                  <c:v>1.7195121951219521</c:v>
                </c:pt>
                <c:pt idx="59">
                  <c:v>1.7500000000000011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1.8513513513513531</c:v>
                </c:pt>
                <c:pt idx="63">
                  <c:v>1.8888888888888899</c:v>
                </c:pt>
                <c:pt idx="64">
                  <c:v>1.9285714285714299</c:v>
                </c:pt>
                <c:pt idx="65">
                  <c:v>1.9705882352941191</c:v>
                </c:pt>
                <c:pt idx="66">
                  <c:v>2.0151515151515169</c:v>
                </c:pt>
                <c:pt idx="67">
                  <c:v>2.0625000000000022</c:v>
                </c:pt>
                <c:pt idx="68">
                  <c:v>2.1129032258064542</c:v>
                </c:pt>
                <c:pt idx="69">
                  <c:v>2.1666666666666692</c:v>
                </c:pt>
                <c:pt idx="70">
                  <c:v>2.2241379310344849</c:v>
                </c:pt>
                <c:pt idx="71">
                  <c:v>2.2857142857142878</c:v>
                </c:pt>
                <c:pt idx="72">
                  <c:v>2.3518518518518552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2.6739130434782652</c:v>
                </c:pt>
                <c:pt idx="77">
                  <c:v>2.7727272727272769</c:v>
                </c:pt>
                <c:pt idx="78">
                  <c:v>2.8809523809523858</c:v>
                </c:pt>
                <c:pt idx="79">
                  <c:v>3.0000000000000062</c:v>
                </c:pt>
                <c:pt idx="80">
                  <c:v>3.1315789473684279</c:v>
                </c:pt>
                <c:pt idx="81">
                  <c:v>3.2777777777777848</c:v>
                </c:pt>
                <c:pt idx="82">
                  <c:v>3.4411764705882431</c:v>
                </c:pt>
                <c:pt idx="83">
                  <c:v>3.6250000000000102</c:v>
                </c:pt>
                <c:pt idx="84">
                  <c:v>3.833333333333345</c:v>
                </c:pt>
                <c:pt idx="85">
                  <c:v>4.0714285714285854</c:v>
                </c:pt>
                <c:pt idx="86">
                  <c:v>4.3461538461538627</c:v>
                </c:pt>
                <c:pt idx="87">
                  <c:v>4.6666666666666856</c:v>
                </c:pt>
                <c:pt idx="88">
                  <c:v>5.045454545454569</c:v>
                </c:pt>
                <c:pt idx="89">
                  <c:v>5.5000000000000302</c:v>
                </c:pt>
                <c:pt idx="90">
                  <c:v>6.05555555555559</c:v>
                </c:pt>
                <c:pt idx="91">
                  <c:v>6.7500000000000462</c:v>
                </c:pt>
                <c:pt idx="92">
                  <c:v>7.6428571428572036</c:v>
                </c:pt>
                <c:pt idx="93">
                  <c:v>8.8333333333334192</c:v>
                </c:pt>
                <c:pt idx="94">
                  <c:v>10.500000000000121</c:v>
                </c:pt>
                <c:pt idx="95">
                  <c:v>13.000000000000201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tables'!$A$3:$A$98</c:f>
              <c:numCache>
                <c:formatCode>0.00</c:formatCode>
                <c:ptCount val="96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0.90000000000000102</c:v>
                </c:pt>
                <c:pt idx="90">
                  <c:v>0.91000000000000103</c:v>
                </c:pt>
                <c:pt idx="91">
                  <c:v>0.92000000000000104</c:v>
                </c:pt>
                <c:pt idx="92">
                  <c:v>0.93000000000000105</c:v>
                </c:pt>
                <c:pt idx="93">
                  <c:v>0.94000000000000095</c:v>
                </c:pt>
                <c:pt idx="94">
                  <c:v>0.95000000000000095</c:v>
                </c:pt>
                <c:pt idx="95">
                  <c:v>0.96000000000000096</c:v>
                </c:pt>
              </c:numCache>
            </c:numRef>
          </c:xVal>
          <c:yVal>
            <c:numRef>
              <c:f>'open addressing hash tables'!$E$3:$E$98</c:f>
              <c:numCache>
                <c:formatCode>0.00</c:formatCode>
                <c:ptCount val="96"/>
                <c:pt idx="0">
                  <c:v>1.0101520253035401</c:v>
                </c:pt>
                <c:pt idx="1">
                  <c:v>1.0206164098292381</c:v>
                </c:pt>
                <c:pt idx="2">
                  <c:v>1.0314061005420341</c:v>
                </c:pt>
                <c:pt idx="3">
                  <c:v>1.0425347222222221</c:v>
                </c:pt>
                <c:pt idx="4">
                  <c:v>1.054016620498615</c:v>
                </c:pt>
                <c:pt idx="5">
                  <c:v>1.0658669081032139</c:v>
                </c:pt>
                <c:pt idx="6">
                  <c:v>1.078101514625968</c:v>
                </c:pt>
                <c:pt idx="7">
                  <c:v>1.0907372400756139</c:v>
                </c:pt>
                <c:pt idx="8">
                  <c:v>1.1037918125830211</c:v>
                </c:pt>
                <c:pt idx="9">
                  <c:v>1.117283950617284</c:v>
                </c:pt>
                <c:pt idx="10">
                  <c:v>1.1312334301224589</c:v>
                </c:pt>
                <c:pt idx="11">
                  <c:v>1.145661157024793</c:v>
                </c:pt>
                <c:pt idx="12">
                  <c:v>1.1605892456070821</c:v>
                </c:pt>
                <c:pt idx="13">
                  <c:v>1.176041103299081</c:v>
                </c:pt>
                <c:pt idx="14">
                  <c:v>1.1920415224913501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1.2620789513793631</c:v>
                </c:pt>
                <c:pt idx="19">
                  <c:v>1.28125</c:v>
                </c:pt>
                <c:pt idx="20">
                  <c:v>1.3011536612722321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1.3656509695290859</c:v>
                </c:pt>
                <c:pt idx="24">
                  <c:v>1.3888888888888899</c:v>
                </c:pt>
                <c:pt idx="25">
                  <c:v>1.4130752373995621</c:v>
                </c:pt>
                <c:pt idx="26">
                  <c:v>1.438262338149747</c:v>
                </c:pt>
                <c:pt idx="27">
                  <c:v>1.4645061728395059</c:v>
                </c:pt>
                <c:pt idx="28">
                  <c:v>1.491866693116445</c:v>
                </c:pt>
                <c:pt idx="29">
                  <c:v>1.5204081632653059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1.6138338159946539</c:v>
                </c:pt>
                <c:pt idx="33">
                  <c:v>1.6478420569329659</c:v>
                </c:pt>
                <c:pt idx="34">
                  <c:v>1.6834319526627219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1.8007284079084289</c:v>
                </c:pt>
                <c:pt idx="38">
                  <c:v>1.843724805159904</c:v>
                </c:pt>
                <c:pt idx="39">
                  <c:v>1.8888888888888899</c:v>
                </c:pt>
                <c:pt idx="40">
                  <c:v>1.9363688595231261</c:v>
                </c:pt>
                <c:pt idx="41">
                  <c:v>1.9863258026159341</c:v>
                </c:pt>
                <c:pt idx="42">
                  <c:v>2.038935056940598</c:v>
                </c:pt>
                <c:pt idx="43">
                  <c:v>2.0943877551020411</c:v>
                </c:pt>
                <c:pt idx="44">
                  <c:v>2.1528925619834718</c:v>
                </c:pt>
                <c:pt idx="45">
                  <c:v>2.214677640603568</c:v>
                </c:pt>
                <c:pt idx="46">
                  <c:v>2.2799928800284812</c:v>
                </c:pt>
                <c:pt idx="47">
                  <c:v>2.3491124260355041</c:v>
                </c:pt>
                <c:pt idx="48">
                  <c:v>2.4223375624759731</c:v>
                </c:pt>
                <c:pt idx="49">
                  <c:v>2.5000000000000022</c:v>
                </c:pt>
                <c:pt idx="50">
                  <c:v>2.5824656393169532</c:v>
                </c:pt>
                <c:pt idx="51">
                  <c:v>2.6701388888888911</c:v>
                </c:pt>
                <c:pt idx="52">
                  <c:v>2.7634676324128602</c:v>
                </c:pt>
                <c:pt idx="53">
                  <c:v>2.86294896030246</c:v>
                </c:pt>
                <c:pt idx="54">
                  <c:v>2.9691358024691401</c:v>
                </c:pt>
                <c:pt idx="55">
                  <c:v>3.0826446280991768</c:v>
                </c:pt>
                <c:pt idx="56">
                  <c:v>3.2041644131963261</c:v>
                </c:pt>
                <c:pt idx="57">
                  <c:v>3.3344671201814098</c:v>
                </c:pt>
                <c:pt idx="58">
                  <c:v>3.474419988102325</c:v>
                </c:pt>
                <c:pt idx="59">
                  <c:v>3.6250000000000049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4.1523009495982528</c:v>
                </c:pt>
                <c:pt idx="63">
                  <c:v>4.3580246913580316</c:v>
                </c:pt>
                <c:pt idx="64">
                  <c:v>4.5816326530612317</c:v>
                </c:pt>
                <c:pt idx="65">
                  <c:v>4.8252595155709423</c:v>
                </c:pt>
                <c:pt idx="66">
                  <c:v>5.0913682277318753</c:v>
                </c:pt>
                <c:pt idx="67">
                  <c:v>5.3828125000000098</c:v>
                </c:pt>
                <c:pt idx="68">
                  <c:v>5.7029136316337281</c:v>
                </c:pt>
                <c:pt idx="69">
                  <c:v>6.0555555555555687</c:v>
                </c:pt>
                <c:pt idx="70">
                  <c:v>6.4453032104637504</c:v>
                </c:pt>
                <c:pt idx="71">
                  <c:v>6.8775510204081813</c:v>
                </c:pt>
                <c:pt idx="72">
                  <c:v>7.358710562414287</c:v>
                </c:pt>
                <c:pt idx="73">
                  <c:v>7.8964497041420367</c:v>
                </c:pt>
                <c:pt idx="74">
                  <c:v>8.5000000000000284</c:v>
                </c:pt>
                <c:pt idx="75">
                  <c:v>9.1805555555555873</c:v>
                </c:pt>
                <c:pt idx="76">
                  <c:v>9.9517958412098704</c:v>
                </c:pt>
                <c:pt idx="77">
                  <c:v>10.830578512396739</c:v>
                </c:pt>
                <c:pt idx="78">
                  <c:v>11.837868480725669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20.031250000000131</c:v>
                </c:pt>
                <c:pt idx="84">
                  <c:v>22.722222222222371</c:v>
                </c:pt>
                <c:pt idx="85">
                  <c:v>26.01020408163285</c:v>
                </c:pt>
                <c:pt idx="86">
                  <c:v>30.085798816568289</c:v>
                </c:pt>
                <c:pt idx="87">
                  <c:v>35.222222222222541</c:v>
                </c:pt>
                <c:pt idx="88">
                  <c:v>41.822314049587199</c:v>
                </c:pt>
                <c:pt idx="89">
                  <c:v>50.500000000000583</c:v>
                </c:pt>
                <c:pt idx="90">
                  <c:v>62.228395061729202</c:v>
                </c:pt>
                <c:pt idx="91">
                  <c:v>78.625000000001151</c:v>
                </c:pt>
                <c:pt idx="92">
                  <c:v>102.54081632653239</c:v>
                </c:pt>
                <c:pt idx="93">
                  <c:v>139.3888888888917</c:v>
                </c:pt>
                <c:pt idx="94">
                  <c:v>200.500000000005</c:v>
                </c:pt>
                <c:pt idx="95">
                  <c:v>313.00000000000978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0815816"/>
        <c:axId val="390816208"/>
      </c:scatterChart>
      <c:valAx>
        <c:axId val="39081581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crossAx val="390816208"/>
        <c:crosses val="autoZero"/>
        <c:crossBetween val="midCat"/>
      </c:valAx>
      <c:valAx>
        <c:axId val="390816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3.05555555555556E-2"/>
              <c:y val="0.1667169728783899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3908158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669252645630604"/>
          <c:y val="0.30192484602790998"/>
          <c:w val="0.21219950086091799"/>
          <c:h val="0.3226031028299680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08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82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34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02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1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53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6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29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93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69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25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840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701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482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768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33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32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578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924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456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702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715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695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3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963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95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04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883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684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65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51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270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224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165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6627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770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007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0959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332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1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7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17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17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74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7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tags" Target="../tags/tag84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tags" Target="../tags/tag83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28" Type="http://schemas.openxmlformats.org/officeDocument/2006/relationships/notesSlide" Target="../notesSlides/notesSlide10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notesSlide" Target="../notesSlides/notesSlide12.xml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31" Type="http://schemas.openxmlformats.org/officeDocument/2006/relationships/tags" Target="../tags/tag115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7" Type="http://schemas.openxmlformats.org/officeDocument/2006/relationships/image" Target="../media/image3.wmf"/><Relationship Id="rId2" Type="http://schemas.openxmlformats.org/officeDocument/2006/relationships/tags" Target="../tags/tag12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7" Type="http://schemas.openxmlformats.org/officeDocument/2006/relationships/image" Target="../media/image3.wmf"/><Relationship Id="rId2" Type="http://schemas.openxmlformats.org/officeDocument/2006/relationships/tags" Target="../tags/tag12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image" Target="../media/image3.wmf"/><Relationship Id="rId2" Type="http://schemas.openxmlformats.org/officeDocument/2006/relationships/tags" Target="../tags/tag12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image" Target="../media/image3.wmf"/><Relationship Id="rId2" Type="http://schemas.openxmlformats.org/officeDocument/2006/relationships/tags" Target="../tags/tag12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38.xml"/><Relationship Id="rId7" Type="http://schemas.openxmlformats.org/officeDocument/2006/relationships/image" Target="../media/image5.wmf"/><Relationship Id="rId2" Type="http://schemas.openxmlformats.org/officeDocument/2006/relationships/tags" Target="../tags/tag13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4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4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4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4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4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166.xml"/><Relationship Id="rId7" Type="http://schemas.openxmlformats.org/officeDocument/2006/relationships/image" Target="../media/image7.wmf"/><Relationship Id="rId2" Type="http://schemas.openxmlformats.org/officeDocument/2006/relationships/tags" Target="../tags/tag16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45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8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notesSlide" Target="../notesSlides/notesSlide8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smtClean="0"/>
              <a:t>Lecture 14: </a:t>
            </a:r>
            <a:r>
              <a:rPr lang="en-US" sz="3200" i="0" dirty="0" smtClean="0"/>
              <a:t>Hash Collisions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37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 time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But only with really bad luck or bad hash function</a:t>
            </a:r>
          </a:p>
          <a:p>
            <a:pPr lvl="1"/>
            <a:r>
              <a:rPr lang="en-US" dirty="0" smtClean="0"/>
              <a:t>So not worth avoiding (e.g., with balanced trees at each bucket)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asymptotic complexity, some “data-structure engineering” may be warranted</a:t>
            </a:r>
          </a:p>
          <a:p>
            <a:pPr lvl="1"/>
            <a:r>
              <a:rPr lang="en-US" dirty="0" smtClean="0"/>
              <a:t>Linked list vs. array vs. chunked list (lists should be short!)</a:t>
            </a:r>
          </a:p>
          <a:p>
            <a:pPr lvl="1"/>
            <a:r>
              <a:rPr lang="en-US" dirty="0" smtClean="0"/>
              <a:t>Move-to-front</a:t>
            </a:r>
          </a:p>
          <a:p>
            <a:pPr lvl="1"/>
            <a:r>
              <a:rPr lang="en-US" dirty="0" smtClean="0"/>
              <a:t>Maybe leave room for 1 element (or 2?) in the table itself, to optimize constant factors for the common case</a:t>
            </a:r>
          </a:p>
          <a:p>
            <a:pPr lvl="2"/>
            <a:r>
              <a:rPr lang="en-US" dirty="0" smtClean="0"/>
              <a:t>A time-space trade-off…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6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/>
              <a:t>Time vs. space (constant factors only here)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27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/>
                <a:gridCol w="624348"/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47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noProof="0" dirty="0" smtClean="0">
                <a:sym typeface="Symbol" pitchFamily="18" charset="2"/>
              </a:rPr>
              <a:t>___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865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</a:t>
            </a:r>
            <a:r>
              <a:rPr lang="en-US" sz="2000" b="0" kern="0" dirty="0">
                <a:latin typeface="+mn-lt"/>
              </a:rPr>
              <a:t>bucket is </a:t>
            </a:r>
            <a:r>
              <a:rPr lang="en-US" sz="2000" b="0" i="1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</a:t>
            </a:r>
            <a:endParaRPr lang="en-US" sz="2000" b="0" i="1" kern="0" dirty="0">
              <a:solidFill>
                <a:schemeClr val="accent2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49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</a:t>
            </a:r>
            <a:r>
              <a:rPr lang="en-US" sz="2000" b="0" kern="0" dirty="0">
                <a:latin typeface="+mn-lt"/>
              </a:rPr>
              <a:t>is </a:t>
            </a:r>
            <a:r>
              <a:rPr lang="en-US" sz="2000" b="0" i="1" kern="0" dirty="0">
                <a:solidFill>
                  <a:schemeClr val="accent2"/>
                </a:solidFill>
                <a:sym typeface="Symbol" pitchFamily="18" charset="2"/>
              </a:rPr>
              <a:t></a:t>
            </a:r>
            <a:endParaRPr lang="en-US" sz="2000" b="0" kern="0" dirty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</a:t>
            </a:r>
            <a:r>
              <a:rPr lang="en-US" sz="2000" b="0" dirty="0">
                <a:solidFill>
                  <a:srgbClr val="000000"/>
                </a:solidFill>
                <a:latin typeface="Arial"/>
                <a:sym typeface="Symbol" pitchFamily="18" charset="2"/>
              </a:rPr>
              <a:t>against </a:t>
            </a:r>
            <a:r>
              <a:rPr lang="en-US" sz="2000" i="1" dirty="0">
                <a:solidFill>
                  <a:srgbClr val="3333CC"/>
                </a:solidFill>
                <a:sym typeface="Symbol" pitchFamily="18" charset="2"/>
              </a:rPr>
              <a:t></a:t>
            </a:r>
            <a:r>
              <a:rPr lang="en-US" sz="2000" b="0" dirty="0">
                <a:solidFill>
                  <a:srgbClr val="000000"/>
                </a:solidFill>
                <a:latin typeface="Arial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765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b="0" i="1" kern="0" dirty="0">
                <a:solidFill>
                  <a:schemeClr val="accent2"/>
                </a:solidFill>
                <a:sym typeface="Symbol" pitchFamily="18" charset="2"/>
              </a:rPr>
              <a:t></a:t>
            </a: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 / 2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083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234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simple idea: 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675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2800" dirty="0" smtClean="0"/>
              <a:t>Project 3 is </a:t>
            </a:r>
            <a:r>
              <a:rPr lang="en-US" sz="2800" smtClean="0"/>
              <a:t>due </a:t>
            </a:r>
            <a:r>
              <a:rPr lang="en-US" sz="2800" smtClean="0"/>
              <a:t>today at 11pm</a:t>
            </a:r>
            <a:endParaRPr lang="en-US" sz="2800" dirty="0" smtClean="0"/>
          </a:p>
          <a:p>
            <a:r>
              <a:rPr lang="en-US" sz="2800" dirty="0" smtClean="0"/>
              <a:t>Project 4 is out </a:t>
            </a:r>
            <a:r>
              <a:rPr lang="en-US" sz="2800" dirty="0" smtClean="0"/>
              <a:t>tonight, </a:t>
            </a:r>
            <a:r>
              <a:rPr lang="en-US" sz="2800" dirty="0" smtClean="0"/>
              <a:t>due Wed. May 13 at 11pm</a:t>
            </a:r>
          </a:p>
          <a:p>
            <a:pPr lvl="1"/>
            <a:r>
              <a:rPr lang="en-US" sz="2800" dirty="0" smtClean="0"/>
              <a:t>You can work with a partner for project 4</a:t>
            </a:r>
          </a:p>
          <a:p>
            <a:pPr lvl="1"/>
            <a:r>
              <a:rPr lang="en-US" sz="2800" dirty="0" smtClean="0"/>
              <a:t>Partner selection due next Wednesday</a:t>
            </a:r>
            <a:endParaRPr lang="en-US" sz="2800" dirty="0"/>
          </a:p>
          <a:p>
            <a:r>
              <a:rPr lang="en-US" sz="2800" dirty="0" smtClean="0"/>
              <a:t>Midterm next Wednesday in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42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38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8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hash </a:t>
            </a:r>
            <a:r>
              <a:rPr lang="en-US" dirty="0"/>
              <a:t>t</a:t>
            </a:r>
            <a:r>
              <a:rPr lang="en-US" dirty="0" smtClean="0"/>
              <a:t>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chemeClr val="accent2"/>
                </a:solidFill>
              </a:rPr>
              <a:t>probing </a:t>
            </a:r>
            <a:r>
              <a:rPr lang="en-US" dirty="0" smtClean="0"/>
              <a:t>(also called </a:t>
            </a:r>
            <a:r>
              <a:rPr lang="en-US" dirty="0" smtClean="0">
                <a:solidFill>
                  <a:schemeClr val="accent2"/>
                </a:solidFill>
              </a:rPr>
              <a:t>open addressing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just did </a:t>
            </a:r>
            <a:r>
              <a:rPr lang="en-US" dirty="0">
                <a:solidFill>
                  <a:schemeClr val="accent2"/>
                </a:solidFill>
              </a:rPr>
              <a:t>linear probing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chemeClr val="accent2"/>
                </a:solidFill>
              </a:rPr>
              <a:t>probe function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79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for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2"/>
            <a:r>
              <a:rPr lang="en-US" dirty="0" smtClean="0"/>
              <a:t>Marker indicates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7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(Primary)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(which is a good thing)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2667000"/>
            <a:ext cx="30009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produce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lead to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probing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437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Trivial fact: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performance (see chart)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38600" y="35052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752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38600" y="45212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21200"/>
                        <a:ext cx="175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812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 but point remains)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82184"/>
              </p:ext>
            </p:extLst>
          </p:nvPr>
        </p:nvGraphicFramePr>
        <p:xfrm>
          <a:off x="-76200" y="2667000"/>
          <a:ext cx="51689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20749"/>
              </p:ext>
            </p:extLst>
          </p:nvPr>
        </p:nvGraphicFramePr>
        <p:xfrm>
          <a:off x="4495800" y="2667000"/>
          <a:ext cx="51689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4279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2" grpId="0">
        <p:bldAsOne/>
      </p:bldGraphic>
      <p:bldGraphic spid="13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82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828041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Midterm, in-class Wednesday May </a:t>
            </a:r>
            <a:r>
              <a:rPr lang="en-US" dirty="0"/>
              <a:t>6</a:t>
            </a:r>
            <a:r>
              <a:rPr lang="en-US" dirty="0" smtClean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class, closed notes, closed book.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Covers everything up to and including hashing. </a:t>
            </a:r>
          </a:p>
          <a:p>
            <a:pPr lvl="1"/>
            <a:r>
              <a:rPr lang="en-US" dirty="0" smtClean="0"/>
              <a:t>Stacks, queues</a:t>
            </a:r>
          </a:p>
          <a:p>
            <a:pPr lvl="1"/>
            <a:r>
              <a:rPr lang="en-US" dirty="0" smtClean="0"/>
              <a:t>Induction</a:t>
            </a:r>
          </a:p>
          <a:p>
            <a:pPr lvl="1"/>
            <a:r>
              <a:rPr lang="en-US" dirty="0" smtClean="0"/>
              <a:t>Asymptotic analysis and Big-Oh</a:t>
            </a:r>
          </a:p>
          <a:p>
            <a:pPr lvl="1"/>
            <a:r>
              <a:rPr lang="en-US" dirty="0" smtClean="0"/>
              <a:t>Dictionaries, BSTs, AVL Trees</a:t>
            </a:r>
          </a:p>
          <a:p>
            <a:pPr lvl="1"/>
            <a:r>
              <a:rPr lang="en-US" dirty="0" smtClean="0"/>
              <a:t>Binary heaps and Priority Queues</a:t>
            </a:r>
          </a:p>
          <a:p>
            <a:pPr lvl="1"/>
            <a:r>
              <a:rPr lang="en-US" dirty="0" smtClean="0"/>
              <a:t>Disjoint sets and Union-Find</a:t>
            </a:r>
          </a:p>
          <a:p>
            <a:pPr lvl="1"/>
            <a:r>
              <a:rPr lang="en-US" dirty="0" smtClean="0"/>
              <a:t>Hash Tables and Collisions</a:t>
            </a:r>
          </a:p>
          <a:p>
            <a:pPr lvl="1"/>
            <a:endParaRPr lang="en-US" dirty="0"/>
          </a:p>
          <a:p>
            <a:r>
              <a:rPr lang="en-US" dirty="0" smtClean="0"/>
              <a:t>Information, sample past exams and solutions posted online.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61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142668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537693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805537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371367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63166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012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178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914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94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238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growable</a:t>
            </a:r>
            <a:r>
              <a:rPr lang="en-US" dirty="0" smtClean="0"/>
              <a:t> as we’ll see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1230583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53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1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rgbClr val="C00000"/>
                </a:solidFill>
                <a:latin typeface="+mn-lt"/>
              </a:rPr>
              <a:t>Doh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!: For all </a:t>
            </a:r>
            <a:r>
              <a:rPr lang="en-US" sz="2000" b="0" i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Excel shows 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Proof (like induction) using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</a:p>
        </p:txBody>
      </p:sp>
    </p:spTree>
    <p:extLst>
      <p:ext uri="{BB962C8B-B14F-4D97-AF65-F5344CB8AC3E}">
        <p14:creationId xmlns:p14="http://schemas.microsoft.com/office/powerpoint/2010/main" val="384061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Bad News to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Bad news: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Good news: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2"/>
                </a:solidFill>
              </a:rPr>
              <a:t> is </a:t>
            </a:r>
            <a:r>
              <a:rPr lang="en-US" i="1" dirty="0" smtClean="0">
                <a:solidFill>
                  <a:schemeClr val="accent2"/>
                </a:solidFill>
              </a:rPr>
              <a:t>prime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2"/>
                </a:solidFill>
              </a:rPr>
              <a:t>&lt; ½</a:t>
            </a:r>
            <a:r>
              <a:rPr lang="en-US" dirty="0" smtClean="0"/>
              <a:t>, then quadratic probing will find an empty slot in at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/2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</a:t>
            </a:r>
            <a:r>
              <a:rPr lang="en-US" dirty="0">
                <a:sym typeface="Symbol" pitchFamily="18" charset="2"/>
              </a:rPr>
              <a:t>: If you keep  </a:t>
            </a:r>
            <a:r>
              <a:rPr lang="en-US" dirty="0"/>
              <a:t>&lt; </a:t>
            </a:r>
            <a:r>
              <a:rPr lang="en-US" dirty="0" smtClean="0"/>
              <a:t>½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 smtClean="0"/>
              <a:t>, </a:t>
            </a:r>
            <a:r>
              <a:rPr lang="en-US" dirty="0"/>
              <a:t>no need to detect cycles</a:t>
            </a:r>
            <a:endParaRPr lang="en-US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Optional: Proof is posted </a:t>
            </a:r>
            <a:r>
              <a:rPr lang="en-US" smtClean="0"/>
              <a:t>in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lecture14.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txt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Also, slightly less detailed proof in textbook</a:t>
            </a:r>
          </a:p>
          <a:p>
            <a:pPr lvl="2"/>
            <a:r>
              <a:rPr lang="en-US" dirty="0" smtClean="0"/>
              <a:t>Key fact: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(k 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T </a:t>
            </a:r>
            <a:r>
              <a:rPr lang="en-US" dirty="0" smtClean="0">
                <a:latin typeface="+mj-lt"/>
                <a:sym typeface="Symbol" pitchFamily="18" charset="2"/>
              </a:rPr>
              <a:t>(i.e., no index repeat)</a:t>
            </a:r>
          </a:p>
          <a:p>
            <a:pPr marL="457200" lvl="1" indent="0">
              <a:buNone/>
            </a:pPr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62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reconsidered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 does not suffer from primary clustering:      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chemeClr val="accent2"/>
                </a:solidFill>
              </a:rPr>
              <a:t>double hashing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5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Double-hashing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Because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7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double-hashing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486400" y="3429000"/>
          <a:ext cx="79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6" imgW="342720" imgH="393480" progId="">
                  <p:embed/>
                </p:oleObj>
              </mc:Choice>
              <mc:Fallback>
                <p:oleObj name="Equation" r:id="rId6" imgW="3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7985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5486400" y="4572000"/>
          <a:ext cx="1865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8" imgW="901440" imgH="431640" progId="">
                  <p:embed/>
                </p:oleObj>
              </mc:Choice>
              <mc:Fallback>
                <p:oleObj name="Equation" r:id="rId8" imgW="90144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18653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291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657052"/>
              </p:ext>
            </p:extLst>
          </p:nvPr>
        </p:nvGraphicFramePr>
        <p:xfrm>
          <a:off x="-76200" y="3810000"/>
          <a:ext cx="51689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50505"/>
              </p:ext>
            </p:extLst>
          </p:nvPr>
        </p:nvGraphicFramePr>
        <p:xfrm>
          <a:off x="4495800" y="1219200"/>
          <a:ext cx="5105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645272"/>
              </p:ext>
            </p:extLst>
          </p:nvPr>
        </p:nvGraphicFramePr>
        <p:xfrm>
          <a:off x="-34946" y="1219200"/>
          <a:ext cx="5105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426761"/>
              </p:ext>
            </p:extLst>
          </p:nvPr>
        </p:nvGraphicFramePr>
        <p:xfrm>
          <a:off x="4572000" y="3810000"/>
          <a:ext cx="51689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9711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As with array-based stacks/queues/lists, if table gets too full, create a bigger table and copy everything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endParaRPr lang="en-US" dirty="0" smtClean="0"/>
          </a:p>
          <a:p>
            <a:r>
              <a:rPr lang="en-US" dirty="0" smtClean="0"/>
              <a:t>For probing, half-full is a good rule of thumb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3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scenarios, answer the following questions:</a:t>
            </a:r>
          </a:p>
          <a:p>
            <a:pPr lvl="1"/>
            <a:r>
              <a:rPr lang="en-US" dirty="0" smtClean="0"/>
              <a:t>Is a </a:t>
            </a:r>
            <a:r>
              <a:rPr lang="en-US" dirty="0" err="1" smtClean="0"/>
              <a:t>hashtable</a:t>
            </a:r>
            <a:r>
              <a:rPr lang="en-US" dirty="0" smtClean="0"/>
              <a:t> the best-suited data structure?</a:t>
            </a:r>
          </a:p>
          <a:p>
            <a:pPr lvl="1"/>
            <a:r>
              <a:rPr lang="en-US" dirty="0" smtClean="0"/>
              <a:t>If so, what would be used at the keys? Values?</a:t>
            </a:r>
          </a:p>
          <a:p>
            <a:pPr lvl="1"/>
            <a:r>
              <a:rPr lang="en-US" dirty="0" smtClean="0"/>
              <a:t>If not, what data structure would be best-suited?</a:t>
            </a:r>
          </a:p>
          <a:p>
            <a:pPr lvl="1"/>
            <a:r>
              <a:rPr lang="en-US" dirty="0" smtClean="0"/>
              <a:t>What other assumptions, if any, about the scenario must you make to support your previous answers?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atalog of items (product id, name, price)</a:t>
            </a:r>
          </a:p>
          <a:p>
            <a:r>
              <a:rPr lang="en-US" dirty="0" smtClean="0"/>
              <a:t>Bookmarks in a web browser (favicon, URL, bookmark name)</a:t>
            </a:r>
          </a:p>
          <a:p>
            <a:r>
              <a:rPr lang="en-US" dirty="0" smtClean="0"/>
              <a:t>IT support requests (timestamp, ticket id, description)</a:t>
            </a:r>
          </a:p>
          <a:p>
            <a:r>
              <a:rPr lang="en-US" dirty="0" smtClean="0"/>
              <a:t>Character frequency analysis (character, # of appearances)</a:t>
            </a:r>
          </a:p>
          <a:p>
            <a:r>
              <a:rPr lang="en-US" dirty="0" smtClean="0"/>
              <a:t>Activation records for nested function calls (return addresses, local variables, etc.)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19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chemeClr val="accent2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4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</a:t>
            </a:r>
            <a:br>
              <a:rPr lang="en-US" dirty="0" smtClean="0"/>
            </a:br>
            <a:r>
              <a:rPr lang="en-US" dirty="0" smtClean="0"/>
              <a:t>All keys that map to the same</a:t>
            </a:r>
            <a:br>
              <a:rPr lang="en-US" dirty="0" smtClean="0"/>
            </a:br>
            <a:r>
              <a:rPr lang="en-US" dirty="0" smtClean="0"/>
              <a:t>table location are kept in a list</a:t>
            </a:r>
            <a:br>
              <a:rPr lang="en-US" dirty="0" smtClean="0"/>
            </a:br>
            <a:r>
              <a:rPr lang="en-US" dirty="0" smtClean="0"/>
              <a:t>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insert 10, 22, 107, 12, 42</a:t>
            </a:r>
            <a:br>
              <a:rPr lang="en-US" dirty="0" smtClean="0"/>
            </a:br>
            <a:r>
              <a:rPr lang="en-US" dirty="0" smtClean="0"/>
              <a:t>with mod hashing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013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04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71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31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32358</TotalTime>
  <Words>3269</Words>
  <Application>Microsoft Office PowerPoint</Application>
  <PresentationFormat>On-screen Show (4:3)</PresentationFormat>
  <Paragraphs>1111</Paragraphs>
  <Slides>49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Bookshelf Symbol 2</vt:lpstr>
      <vt:lpstr>Courier New</vt:lpstr>
      <vt:lpstr>Symbol</vt:lpstr>
      <vt:lpstr>Times New Roman</vt:lpstr>
      <vt:lpstr>dan_design_template</vt:lpstr>
      <vt:lpstr>Equation</vt:lpstr>
      <vt:lpstr>CSE373: Data Structures &amp; Algorithms Lecture 14: Hash Collisions</vt:lpstr>
      <vt:lpstr>Announcements</vt:lpstr>
      <vt:lpstr>Midterm, in-class Wednesday May 6th</vt:lpstr>
      <vt:lpstr>Hash Tables: Review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chaining</vt:lpstr>
      <vt:lpstr>Time vs. space (constant factors only here)</vt:lpstr>
      <vt:lpstr>More rigorous chaining analysis</vt:lpstr>
      <vt:lpstr>More rigorous chaining analysis</vt:lpstr>
      <vt:lpstr>More rigorous chaining analysis</vt:lpstr>
      <vt:lpstr>More rigorous chaining analysis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Probing hash tables</vt:lpstr>
      <vt:lpstr>Other operations</vt:lpstr>
      <vt:lpstr>(Primary) Clustering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Double hashing</vt:lpstr>
      <vt:lpstr>Double-hashing analysis</vt:lpstr>
      <vt:lpstr>More double-hashing facts</vt:lpstr>
      <vt:lpstr>Charts</vt:lpstr>
      <vt:lpstr>Rehashing</vt:lpstr>
      <vt:lpstr>Hashtable Scenarios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1407</cp:revision>
  <dcterms:created xsi:type="dcterms:W3CDTF">2009-03-13T20:43:19Z</dcterms:created>
  <dcterms:modified xsi:type="dcterms:W3CDTF">2015-04-29T20:57:29Z</dcterms:modified>
</cp:coreProperties>
</file>