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6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1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notesSlides/notesSlide42.xml" ContentType="application/vnd.openxmlformats-officedocument.presentationml.notesSlide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notesSlides/notesSlide47.xml" ContentType="application/vnd.openxmlformats-officedocument.presentationml.notesSlide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0" r:id="rId5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87" d="100"/>
          <a:sy n="8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4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0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1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2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20" Type="http://schemas.openxmlformats.org/officeDocument/2006/relationships/tags" Target="../tags/tag112.xml"/><Relationship Id="rId21" Type="http://schemas.openxmlformats.org/officeDocument/2006/relationships/tags" Target="../tags/tag113.xml"/><Relationship Id="rId22" Type="http://schemas.openxmlformats.org/officeDocument/2006/relationships/tags" Target="../tags/tag114.xml"/><Relationship Id="rId23" Type="http://schemas.openxmlformats.org/officeDocument/2006/relationships/tags" Target="../tags/tag115.xml"/><Relationship Id="rId24" Type="http://schemas.openxmlformats.org/officeDocument/2006/relationships/tags" Target="../tags/tag116.xml"/><Relationship Id="rId25" Type="http://schemas.openxmlformats.org/officeDocument/2006/relationships/tags" Target="../tags/tag117.xml"/><Relationship Id="rId26" Type="http://schemas.openxmlformats.org/officeDocument/2006/relationships/tags" Target="../tags/tag118.xml"/><Relationship Id="rId27" Type="http://schemas.openxmlformats.org/officeDocument/2006/relationships/tags" Target="../tags/tag119.xml"/><Relationship Id="rId28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3.xml"/><Relationship Id="rId10" Type="http://schemas.openxmlformats.org/officeDocument/2006/relationships/tags" Target="../tags/tag102.xml"/><Relationship Id="rId11" Type="http://schemas.openxmlformats.org/officeDocument/2006/relationships/tags" Target="../tags/tag103.xml"/><Relationship Id="rId12" Type="http://schemas.openxmlformats.org/officeDocument/2006/relationships/tags" Target="../tags/tag104.xml"/><Relationship Id="rId13" Type="http://schemas.openxmlformats.org/officeDocument/2006/relationships/tags" Target="../tags/tag105.xml"/><Relationship Id="rId14" Type="http://schemas.openxmlformats.org/officeDocument/2006/relationships/tags" Target="../tags/tag106.xml"/><Relationship Id="rId15" Type="http://schemas.openxmlformats.org/officeDocument/2006/relationships/tags" Target="../tags/tag107.xml"/><Relationship Id="rId16" Type="http://schemas.openxmlformats.org/officeDocument/2006/relationships/tags" Target="../tags/tag108.xml"/><Relationship Id="rId17" Type="http://schemas.openxmlformats.org/officeDocument/2006/relationships/tags" Target="../tags/tag109.xml"/><Relationship Id="rId18" Type="http://schemas.openxmlformats.org/officeDocument/2006/relationships/tags" Target="../tags/tag110.xml"/><Relationship Id="rId19" Type="http://schemas.openxmlformats.org/officeDocument/2006/relationships/tags" Target="../tags/tag111.xml"/><Relationship Id="rId1" Type="http://schemas.openxmlformats.org/officeDocument/2006/relationships/tags" Target="../tags/tag93.xml"/><Relationship Id="rId2" Type="http://schemas.openxmlformats.org/officeDocument/2006/relationships/tags" Target="../tags/tag94.xml"/><Relationship Id="rId3" Type="http://schemas.openxmlformats.org/officeDocument/2006/relationships/tags" Target="../tags/tag95.xml"/><Relationship Id="rId4" Type="http://schemas.openxmlformats.org/officeDocument/2006/relationships/tags" Target="../tags/tag96.xml"/><Relationship Id="rId5" Type="http://schemas.openxmlformats.org/officeDocument/2006/relationships/tags" Target="../tags/tag97.xml"/><Relationship Id="rId6" Type="http://schemas.openxmlformats.org/officeDocument/2006/relationships/tags" Target="../tags/tag98.xml"/><Relationship Id="rId7" Type="http://schemas.openxmlformats.org/officeDocument/2006/relationships/tags" Target="../tags/tag99.xml"/><Relationship Id="rId8" Type="http://schemas.openxmlformats.org/officeDocument/2006/relationships/tags" Target="../tags/tag10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20" Type="http://schemas.openxmlformats.org/officeDocument/2006/relationships/tags" Target="../tags/tag140.xml"/><Relationship Id="rId21" Type="http://schemas.openxmlformats.org/officeDocument/2006/relationships/tags" Target="../tags/tag141.xml"/><Relationship Id="rId22" Type="http://schemas.openxmlformats.org/officeDocument/2006/relationships/tags" Target="../tags/tag142.xml"/><Relationship Id="rId23" Type="http://schemas.openxmlformats.org/officeDocument/2006/relationships/tags" Target="../tags/tag143.xml"/><Relationship Id="rId24" Type="http://schemas.openxmlformats.org/officeDocument/2006/relationships/tags" Target="../tags/tag144.xml"/><Relationship Id="rId25" Type="http://schemas.openxmlformats.org/officeDocument/2006/relationships/tags" Target="../tags/tag145.xml"/><Relationship Id="rId26" Type="http://schemas.openxmlformats.org/officeDocument/2006/relationships/tags" Target="../tags/tag146.xml"/><Relationship Id="rId27" Type="http://schemas.openxmlformats.org/officeDocument/2006/relationships/tags" Target="../tags/tag147.xml"/><Relationship Id="rId28" Type="http://schemas.openxmlformats.org/officeDocument/2006/relationships/tags" Target="../tags/tag14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130.xml"/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tags" Target="../tags/tag137.xml"/><Relationship Id="rId18" Type="http://schemas.openxmlformats.org/officeDocument/2006/relationships/tags" Target="../tags/tag138.xml"/><Relationship Id="rId19" Type="http://schemas.openxmlformats.org/officeDocument/2006/relationships/tags" Target="../tags/tag139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5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tags" Target="../tags/tag196.xml"/><Relationship Id="rId21" Type="http://schemas.openxmlformats.org/officeDocument/2006/relationships/tags" Target="../tags/tag197.xml"/><Relationship Id="rId22" Type="http://schemas.openxmlformats.org/officeDocument/2006/relationships/tags" Target="../tags/tag198.xml"/><Relationship Id="rId23" Type="http://schemas.openxmlformats.org/officeDocument/2006/relationships/tags" Target="../tags/tag199.xml"/><Relationship Id="rId24" Type="http://schemas.openxmlformats.org/officeDocument/2006/relationships/tags" Target="../tags/tag200.xml"/><Relationship Id="rId25" Type="http://schemas.openxmlformats.org/officeDocument/2006/relationships/tags" Target="../tags/tag201.xml"/><Relationship Id="rId26" Type="http://schemas.openxmlformats.org/officeDocument/2006/relationships/tags" Target="../tags/tag202.xml"/><Relationship Id="rId27" Type="http://schemas.openxmlformats.org/officeDocument/2006/relationships/tags" Target="../tags/tag203.xml"/><Relationship Id="rId28" Type="http://schemas.openxmlformats.org/officeDocument/2006/relationships/tags" Target="../tags/tag20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20" Type="http://schemas.openxmlformats.org/officeDocument/2006/relationships/tags" Target="../tags/tag224.xml"/><Relationship Id="rId21" Type="http://schemas.openxmlformats.org/officeDocument/2006/relationships/tags" Target="../tags/tag225.xml"/><Relationship Id="rId22" Type="http://schemas.openxmlformats.org/officeDocument/2006/relationships/tags" Target="../tags/tag226.xml"/><Relationship Id="rId23" Type="http://schemas.openxmlformats.org/officeDocument/2006/relationships/tags" Target="../tags/tag227.xml"/><Relationship Id="rId24" Type="http://schemas.openxmlformats.org/officeDocument/2006/relationships/tags" Target="../tags/tag228.xml"/><Relationship Id="rId25" Type="http://schemas.openxmlformats.org/officeDocument/2006/relationships/tags" Target="../tags/tag229.xml"/><Relationship Id="rId26" Type="http://schemas.openxmlformats.org/officeDocument/2006/relationships/tags" Target="../tags/tag230.xml"/><Relationship Id="rId27" Type="http://schemas.openxmlformats.org/officeDocument/2006/relationships/tags" Target="../tags/tag231.xml"/><Relationship Id="rId28" Type="http://schemas.openxmlformats.org/officeDocument/2006/relationships/tags" Target="../tags/tag23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214.xml"/><Relationship Id="rId11" Type="http://schemas.openxmlformats.org/officeDocument/2006/relationships/tags" Target="../tags/tag215.xml"/><Relationship Id="rId12" Type="http://schemas.openxmlformats.org/officeDocument/2006/relationships/tags" Target="../tags/tag216.xml"/><Relationship Id="rId13" Type="http://schemas.openxmlformats.org/officeDocument/2006/relationships/tags" Target="../tags/tag217.xml"/><Relationship Id="rId14" Type="http://schemas.openxmlformats.org/officeDocument/2006/relationships/tags" Target="../tags/tag218.xml"/><Relationship Id="rId15" Type="http://schemas.openxmlformats.org/officeDocument/2006/relationships/tags" Target="../tags/tag219.xml"/><Relationship Id="rId16" Type="http://schemas.openxmlformats.org/officeDocument/2006/relationships/tags" Target="../tags/tag220.xml"/><Relationship Id="rId17" Type="http://schemas.openxmlformats.org/officeDocument/2006/relationships/tags" Target="../tags/tag221.xml"/><Relationship Id="rId18" Type="http://schemas.openxmlformats.org/officeDocument/2006/relationships/tags" Target="../tags/tag222.xml"/><Relationship Id="rId19" Type="http://schemas.openxmlformats.org/officeDocument/2006/relationships/tags" Target="../tags/tag223.xml"/><Relationship Id="rId1" Type="http://schemas.openxmlformats.org/officeDocument/2006/relationships/tags" Target="../tags/tag205.xml"/><Relationship Id="rId2" Type="http://schemas.openxmlformats.org/officeDocument/2006/relationships/tags" Target="../tags/tag206.xml"/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tags" Target="../tags/tag209.xml"/><Relationship Id="rId6" Type="http://schemas.openxmlformats.org/officeDocument/2006/relationships/tags" Target="../tags/tag210.xml"/><Relationship Id="rId7" Type="http://schemas.openxmlformats.org/officeDocument/2006/relationships/tags" Target="../tags/tag211.xml"/><Relationship Id="rId8" Type="http://schemas.openxmlformats.org/officeDocument/2006/relationships/tags" Target="../tags/tag212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tags" Target="../tags/tag256.xml"/><Relationship Id="rId25" Type="http://schemas.openxmlformats.org/officeDocument/2006/relationships/tags" Target="../tags/tag257.xml"/><Relationship Id="rId26" Type="http://schemas.openxmlformats.org/officeDocument/2006/relationships/tags" Target="../tags/tag258.xml"/><Relationship Id="rId27" Type="http://schemas.openxmlformats.org/officeDocument/2006/relationships/tags" Target="../tags/tag259.xml"/><Relationship Id="rId28" Type="http://schemas.openxmlformats.org/officeDocument/2006/relationships/tags" Target="../tags/tag26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8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20" Type="http://schemas.openxmlformats.org/officeDocument/2006/relationships/tags" Target="../tags/tag280.xml"/><Relationship Id="rId21" Type="http://schemas.openxmlformats.org/officeDocument/2006/relationships/tags" Target="../tags/tag281.xml"/><Relationship Id="rId22" Type="http://schemas.openxmlformats.org/officeDocument/2006/relationships/tags" Target="../tags/tag282.xml"/><Relationship Id="rId23" Type="http://schemas.openxmlformats.org/officeDocument/2006/relationships/tags" Target="../tags/tag283.xml"/><Relationship Id="rId24" Type="http://schemas.openxmlformats.org/officeDocument/2006/relationships/tags" Target="../tags/tag284.xml"/><Relationship Id="rId25" Type="http://schemas.openxmlformats.org/officeDocument/2006/relationships/tags" Target="../tags/tag285.xml"/><Relationship Id="rId26" Type="http://schemas.openxmlformats.org/officeDocument/2006/relationships/tags" Target="../tags/tag286.xml"/><Relationship Id="rId27" Type="http://schemas.openxmlformats.org/officeDocument/2006/relationships/tags" Target="../tags/tag287.xml"/><Relationship Id="rId28" Type="http://schemas.openxmlformats.org/officeDocument/2006/relationships/tags" Target="../tags/tag28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9.xml"/><Relationship Id="rId10" Type="http://schemas.openxmlformats.org/officeDocument/2006/relationships/tags" Target="../tags/tag270.xml"/><Relationship Id="rId11" Type="http://schemas.openxmlformats.org/officeDocument/2006/relationships/tags" Target="../tags/tag271.xml"/><Relationship Id="rId12" Type="http://schemas.openxmlformats.org/officeDocument/2006/relationships/tags" Target="../tags/tag272.xml"/><Relationship Id="rId13" Type="http://schemas.openxmlformats.org/officeDocument/2006/relationships/tags" Target="../tags/tag273.xml"/><Relationship Id="rId14" Type="http://schemas.openxmlformats.org/officeDocument/2006/relationships/tags" Target="../tags/tag274.xml"/><Relationship Id="rId15" Type="http://schemas.openxmlformats.org/officeDocument/2006/relationships/tags" Target="../tags/tag275.xml"/><Relationship Id="rId16" Type="http://schemas.openxmlformats.org/officeDocument/2006/relationships/tags" Target="../tags/tag276.xml"/><Relationship Id="rId17" Type="http://schemas.openxmlformats.org/officeDocument/2006/relationships/tags" Target="../tags/tag277.xml"/><Relationship Id="rId18" Type="http://schemas.openxmlformats.org/officeDocument/2006/relationships/tags" Target="../tags/tag278.xml"/><Relationship Id="rId19" Type="http://schemas.openxmlformats.org/officeDocument/2006/relationships/tags" Target="../tags/tag279.xml"/><Relationship Id="rId1" Type="http://schemas.openxmlformats.org/officeDocument/2006/relationships/tags" Target="../tags/tag261.xml"/><Relationship Id="rId2" Type="http://schemas.openxmlformats.org/officeDocument/2006/relationships/tags" Target="../tags/tag262.xml"/><Relationship Id="rId3" Type="http://schemas.openxmlformats.org/officeDocument/2006/relationships/tags" Target="../tags/tag263.xml"/><Relationship Id="rId4" Type="http://schemas.openxmlformats.org/officeDocument/2006/relationships/tags" Target="../tags/tag264.xml"/><Relationship Id="rId5" Type="http://schemas.openxmlformats.org/officeDocument/2006/relationships/tags" Target="../tags/tag265.xml"/><Relationship Id="rId6" Type="http://schemas.openxmlformats.org/officeDocument/2006/relationships/tags" Target="../tags/tag266.xml"/><Relationship Id="rId7" Type="http://schemas.openxmlformats.org/officeDocument/2006/relationships/tags" Target="../tags/tag267.xml"/><Relationship Id="rId8" Type="http://schemas.openxmlformats.org/officeDocument/2006/relationships/tags" Target="../tags/tag268.xml"/></Relationships>
</file>

<file path=ppt/slides/_rels/slide31.xml.rels><?xml version="1.0" encoding="UTF-8" standalone="yes"?>
<Relationships xmlns="http://schemas.openxmlformats.org/package/2006/relationships"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tags" Target="../tags/tag320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tags" Target="../tags/tag321.xml"/><Relationship Id="rId34" Type="http://schemas.openxmlformats.org/officeDocument/2006/relationships/tags" Target="../tags/tag322.xml"/><Relationship Id="rId35" Type="http://schemas.openxmlformats.org/officeDocument/2006/relationships/tags" Target="../tags/tag323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Relationship Id="rId37" Type="http://schemas.openxmlformats.org/officeDocument/2006/relationships/slideLayout" Target="../slideLayouts/slideLayout2.xml"/><Relationship Id="rId38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4" Type="http://schemas.openxmlformats.org/officeDocument/2006/relationships/tags" Target="../tags/tag338.xml"/><Relationship Id="rId15" Type="http://schemas.openxmlformats.org/officeDocument/2006/relationships/tags" Target="../tags/tag339.xml"/><Relationship Id="rId16" Type="http://schemas.openxmlformats.org/officeDocument/2006/relationships/tags" Target="../tags/tag340.xml"/><Relationship Id="rId17" Type="http://schemas.openxmlformats.org/officeDocument/2006/relationships/tags" Target="../tags/tag341.xml"/><Relationship Id="rId18" Type="http://schemas.openxmlformats.org/officeDocument/2006/relationships/tags" Target="../tags/tag342.xml"/><Relationship Id="rId19" Type="http://schemas.openxmlformats.org/officeDocument/2006/relationships/tags" Target="../tags/tag343.xml"/><Relationship Id="rId50" Type="http://schemas.openxmlformats.org/officeDocument/2006/relationships/tags" Target="../tags/tag374.xml"/><Relationship Id="rId51" Type="http://schemas.openxmlformats.org/officeDocument/2006/relationships/tags" Target="../tags/tag375.xml"/><Relationship Id="rId52" Type="http://schemas.openxmlformats.org/officeDocument/2006/relationships/tags" Target="../tags/tag376.xml"/><Relationship Id="rId53" Type="http://schemas.openxmlformats.org/officeDocument/2006/relationships/tags" Target="../tags/tag377.xml"/><Relationship Id="rId54" Type="http://schemas.openxmlformats.org/officeDocument/2006/relationships/tags" Target="../tags/tag378.xml"/><Relationship Id="rId55" Type="http://schemas.openxmlformats.org/officeDocument/2006/relationships/tags" Target="../tags/tag379.xml"/><Relationship Id="rId56" Type="http://schemas.openxmlformats.org/officeDocument/2006/relationships/tags" Target="../tags/tag380.xml"/><Relationship Id="rId57" Type="http://schemas.openxmlformats.org/officeDocument/2006/relationships/tags" Target="../tags/tag381.xml"/><Relationship Id="rId58" Type="http://schemas.openxmlformats.org/officeDocument/2006/relationships/tags" Target="../tags/tag382.xml"/><Relationship Id="rId59" Type="http://schemas.openxmlformats.org/officeDocument/2006/relationships/tags" Target="../tags/tag383.xml"/><Relationship Id="rId40" Type="http://schemas.openxmlformats.org/officeDocument/2006/relationships/tags" Target="../tags/tag364.xml"/><Relationship Id="rId41" Type="http://schemas.openxmlformats.org/officeDocument/2006/relationships/tags" Target="../tags/tag365.xml"/><Relationship Id="rId42" Type="http://schemas.openxmlformats.org/officeDocument/2006/relationships/tags" Target="../tags/tag366.xml"/><Relationship Id="rId43" Type="http://schemas.openxmlformats.org/officeDocument/2006/relationships/tags" Target="../tags/tag367.xml"/><Relationship Id="rId44" Type="http://schemas.openxmlformats.org/officeDocument/2006/relationships/tags" Target="../tags/tag368.xml"/><Relationship Id="rId45" Type="http://schemas.openxmlformats.org/officeDocument/2006/relationships/tags" Target="../tags/tag369.xml"/><Relationship Id="rId46" Type="http://schemas.openxmlformats.org/officeDocument/2006/relationships/tags" Target="../tags/tag370.xml"/><Relationship Id="rId47" Type="http://schemas.openxmlformats.org/officeDocument/2006/relationships/tags" Target="../tags/tag371.xml"/><Relationship Id="rId48" Type="http://schemas.openxmlformats.org/officeDocument/2006/relationships/tags" Target="../tags/tag372.xml"/><Relationship Id="rId49" Type="http://schemas.openxmlformats.org/officeDocument/2006/relationships/tags" Target="../tags/tag373.xml"/><Relationship Id="rId1" Type="http://schemas.openxmlformats.org/officeDocument/2006/relationships/tags" Target="../tags/tag325.xml"/><Relationship Id="rId2" Type="http://schemas.openxmlformats.org/officeDocument/2006/relationships/tags" Target="../tags/tag326.xml"/><Relationship Id="rId3" Type="http://schemas.openxmlformats.org/officeDocument/2006/relationships/tags" Target="../tags/tag327.xml"/><Relationship Id="rId4" Type="http://schemas.openxmlformats.org/officeDocument/2006/relationships/tags" Target="../tags/tag328.xml"/><Relationship Id="rId5" Type="http://schemas.openxmlformats.org/officeDocument/2006/relationships/tags" Target="../tags/tag329.xml"/><Relationship Id="rId6" Type="http://schemas.openxmlformats.org/officeDocument/2006/relationships/tags" Target="../tags/tag330.xml"/><Relationship Id="rId7" Type="http://schemas.openxmlformats.org/officeDocument/2006/relationships/tags" Target="../tags/tag331.xml"/><Relationship Id="rId8" Type="http://schemas.openxmlformats.org/officeDocument/2006/relationships/tags" Target="../tags/tag332.xml"/><Relationship Id="rId9" Type="http://schemas.openxmlformats.org/officeDocument/2006/relationships/tags" Target="../tags/tag333.xml"/><Relationship Id="rId30" Type="http://schemas.openxmlformats.org/officeDocument/2006/relationships/tags" Target="../tags/tag354.xml"/><Relationship Id="rId31" Type="http://schemas.openxmlformats.org/officeDocument/2006/relationships/tags" Target="../tags/tag355.xml"/><Relationship Id="rId32" Type="http://schemas.openxmlformats.org/officeDocument/2006/relationships/tags" Target="../tags/tag356.xml"/><Relationship Id="rId33" Type="http://schemas.openxmlformats.org/officeDocument/2006/relationships/tags" Target="../tags/tag357.xml"/><Relationship Id="rId34" Type="http://schemas.openxmlformats.org/officeDocument/2006/relationships/tags" Target="../tags/tag358.xml"/><Relationship Id="rId35" Type="http://schemas.openxmlformats.org/officeDocument/2006/relationships/tags" Target="../tags/tag359.xml"/><Relationship Id="rId36" Type="http://schemas.openxmlformats.org/officeDocument/2006/relationships/tags" Target="../tags/tag360.xml"/><Relationship Id="rId37" Type="http://schemas.openxmlformats.org/officeDocument/2006/relationships/tags" Target="../tags/tag361.xml"/><Relationship Id="rId38" Type="http://schemas.openxmlformats.org/officeDocument/2006/relationships/tags" Target="../tags/tag362.xml"/><Relationship Id="rId39" Type="http://schemas.openxmlformats.org/officeDocument/2006/relationships/tags" Target="../tags/tag363.xml"/><Relationship Id="rId20" Type="http://schemas.openxmlformats.org/officeDocument/2006/relationships/tags" Target="../tags/tag344.xml"/><Relationship Id="rId21" Type="http://schemas.openxmlformats.org/officeDocument/2006/relationships/tags" Target="../tags/tag345.xml"/><Relationship Id="rId22" Type="http://schemas.openxmlformats.org/officeDocument/2006/relationships/tags" Target="../tags/tag346.xml"/><Relationship Id="rId23" Type="http://schemas.openxmlformats.org/officeDocument/2006/relationships/tags" Target="../tags/tag347.xml"/><Relationship Id="rId24" Type="http://schemas.openxmlformats.org/officeDocument/2006/relationships/tags" Target="../tags/tag348.xml"/><Relationship Id="rId25" Type="http://schemas.openxmlformats.org/officeDocument/2006/relationships/tags" Target="../tags/tag349.xml"/><Relationship Id="rId26" Type="http://schemas.openxmlformats.org/officeDocument/2006/relationships/tags" Target="../tags/tag350.xml"/><Relationship Id="rId27" Type="http://schemas.openxmlformats.org/officeDocument/2006/relationships/tags" Target="../tags/tag351.xml"/><Relationship Id="rId28" Type="http://schemas.openxmlformats.org/officeDocument/2006/relationships/tags" Target="../tags/tag352.xml"/><Relationship Id="rId29" Type="http://schemas.openxmlformats.org/officeDocument/2006/relationships/tags" Target="../tags/tag353.xml"/><Relationship Id="rId60" Type="http://schemas.openxmlformats.org/officeDocument/2006/relationships/tags" Target="../tags/tag38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1.xml"/><Relationship Id="rId10" Type="http://schemas.openxmlformats.org/officeDocument/2006/relationships/tags" Target="../tags/tag334.xml"/><Relationship Id="rId11" Type="http://schemas.openxmlformats.org/officeDocument/2006/relationships/tags" Target="../tags/tag335.xml"/><Relationship Id="rId12" Type="http://schemas.openxmlformats.org/officeDocument/2006/relationships/tags" Target="../tags/tag336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393.xml"/><Relationship Id="rId20" Type="http://schemas.openxmlformats.org/officeDocument/2006/relationships/tags" Target="../tags/tag404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2.xml"/><Relationship Id="rId10" Type="http://schemas.openxmlformats.org/officeDocument/2006/relationships/tags" Target="../tags/tag394.xml"/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tags" Target="../tags/tag399.xml"/><Relationship Id="rId16" Type="http://schemas.openxmlformats.org/officeDocument/2006/relationships/tags" Target="../tags/tag400.xml"/><Relationship Id="rId17" Type="http://schemas.openxmlformats.org/officeDocument/2006/relationships/tags" Target="../tags/tag401.xml"/><Relationship Id="rId18" Type="http://schemas.openxmlformats.org/officeDocument/2006/relationships/tags" Target="../tags/tag402.xml"/><Relationship Id="rId19" Type="http://schemas.openxmlformats.org/officeDocument/2006/relationships/tags" Target="../tags/tag403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413.xml"/><Relationship Id="rId20" Type="http://schemas.openxmlformats.org/officeDocument/2006/relationships/tags" Target="../tags/tag424.xml"/><Relationship Id="rId21" Type="http://schemas.openxmlformats.org/officeDocument/2006/relationships/tags" Target="../tags/tag425.xml"/><Relationship Id="rId22" Type="http://schemas.openxmlformats.org/officeDocument/2006/relationships/tags" Target="../tags/tag426.xml"/><Relationship Id="rId23" Type="http://schemas.openxmlformats.org/officeDocument/2006/relationships/tags" Target="../tags/tag42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3.xml"/><Relationship Id="rId10" Type="http://schemas.openxmlformats.org/officeDocument/2006/relationships/tags" Target="../tags/tag414.xml"/><Relationship Id="rId11" Type="http://schemas.openxmlformats.org/officeDocument/2006/relationships/tags" Target="../tags/tag415.xml"/><Relationship Id="rId12" Type="http://schemas.openxmlformats.org/officeDocument/2006/relationships/tags" Target="../tags/tag416.xml"/><Relationship Id="rId13" Type="http://schemas.openxmlformats.org/officeDocument/2006/relationships/tags" Target="../tags/tag417.xml"/><Relationship Id="rId14" Type="http://schemas.openxmlformats.org/officeDocument/2006/relationships/tags" Target="../tags/tag418.xml"/><Relationship Id="rId15" Type="http://schemas.openxmlformats.org/officeDocument/2006/relationships/tags" Target="../tags/tag419.xml"/><Relationship Id="rId16" Type="http://schemas.openxmlformats.org/officeDocument/2006/relationships/tags" Target="../tags/tag420.xml"/><Relationship Id="rId17" Type="http://schemas.openxmlformats.org/officeDocument/2006/relationships/tags" Target="../tags/tag421.xml"/><Relationship Id="rId18" Type="http://schemas.openxmlformats.org/officeDocument/2006/relationships/tags" Target="../tags/tag422.xml"/><Relationship Id="rId19" Type="http://schemas.openxmlformats.org/officeDocument/2006/relationships/tags" Target="../tags/tag423.xml"/><Relationship Id="rId1" Type="http://schemas.openxmlformats.org/officeDocument/2006/relationships/tags" Target="../tags/tag405.xml"/><Relationship Id="rId2" Type="http://schemas.openxmlformats.org/officeDocument/2006/relationships/tags" Target="../tags/tag406.xml"/><Relationship Id="rId3" Type="http://schemas.openxmlformats.org/officeDocument/2006/relationships/tags" Target="../tags/tag407.xml"/><Relationship Id="rId4" Type="http://schemas.openxmlformats.org/officeDocument/2006/relationships/tags" Target="../tags/tag408.xml"/><Relationship Id="rId5" Type="http://schemas.openxmlformats.org/officeDocument/2006/relationships/tags" Target="../tags/tag409.xml"/><Relationship Id="rId6" Type="http://schemas.openxmlformats.org/officeDocument/2006/relationships/tags" Target="../tags/tag410.xml"/><Relationship Id="rId7" Type="http://schemas.openxmlformats.org/officeDocument/2006/relationships/tags" Target="../tags/tag411.xml"/><Relationship Id="rId8" Type="http://schemas.openxmlformats.org/officeDocument/2006/relationships/tags" Target="../tags/tag4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60" Type="http://schemas.openxmlformats.org/officeDocument/2006/relationships/tags" Target="../tags/tag487.xml"/><Relationship Id="rId61" Type="http://schemas.openxmlformats.org/officeDocument/2006/relationships/tags" Target="../tags/tag488.xml"/><Relationship Id="rId62" Type="http://schemas.openxmlformats.org/officeDocument/2006/relationships/tags" Target="../tags/tag489.xml"/><Relationship Id="rId63" Type="http://schemas.openxmlformats.org/officeDocument/2006/relationships/tags" Target="../tags/tag490.xml"/><Relationship Id="rId64" Type="http://schemas.openxmlformats.org/officeDocument/2006/relationships/tags" Target="../tags/tag491.xml"/><Relationship Id="rId65" Type="http://schemas.openxmlformats.org/officeDocument/2006/relationships/tags" Target="../tags/tag492.xml"/><Relationship Id="rId66" Type="http://schemas.openxmlformats.org/officeDocument/2006/relationships/tags" Target="../tags/tag493.xml"/><Relationship Id="rId67" Type="http://schemas.openxmlformats.org/officeDocument/2006/relationships/tags" Target="../tags/tag494.xml"/><Relationship Id="rId68" Type="http://schemas.openxmlformats.org/officeDocument/2006/relationships/tags" Target="../tags/tag495.xml"/><Relationship Id="rId69" Type="http://schemas.openxmlformats.org/officeDocument/2006/relationships/tags" Target="../tags/tag496.xml"/><Relationship Id="rId120" Type="http://schemas.openxmlformats.org/officeDocument/2006/relationships/tags" Target="../tags/tag547.xml"/><Relationship Id="rId121" Type="http://schemas.openxmlformats.org/officeDocument/2006/relationships/tags" Target="../tags/tag548.xml"/><Relationship Id="rId122" Type="http://schemas.openxmlformats.org/officeDocument/2006/relationships/tags" Target="../tags/tag549.xml"/><Relationship Id="rId123" Type="http://schemas.openxmlformats.org/officeDocument/2006/relationships/tags" Target="../tags/tag550.xml"/><Relationship Id="rId124" Type="http://schemas.openxmlformats.org/officeDocument/2006/relationships/tags" Target="../tags/tag551.xml"/><Relationship Id="rId125" Type="http://schemas.openxmlformats.org/officeDocument/2006/relationships/tags" Target="../tags/tag552.xml"/><Relationship Id="rId126" Type="http://schemas.openxmlformats.org/officeDocument/2006/relationships/tags" Target="../tags/tag553.xml"/><Relationship Id="rId127" Type="http://schemas.openxmlformats.org/officeDocument/2006/relationships/tags" Target="../tags/tag554.xml"/><Relationship Id="rId128" Type="http://schemas.openxmlformats.org/officeDocument/2006/relationships/tags" Target="../tags/tag555.xml"/><Relationship Id="rId129" Type="http://schemas.openxmlformats.org/officeDocument/2006/relationships/tags" Target="../tags/tag556.xml"/><Relationship Id="rId40" Type="http://schemas.openxmlformats.org/officeDocument/2006/relationships/tags" Target="../tags/tag467.xml"/><Relationship Id="rId41" Type="http://schemas.openxmlformats.org/officeDocument/2006/relationships/tags" Target="../tags/tag468.xml"/><Relationship Id="rId42" Type="http://schemas.openxmlformats.org/officeDocument/2006/relationships/tags" Target="../tags/tag469.xml"/><Relationship Id="rId90" Type="http://schemas.openxmlformats.org/officeDocument/2006/relationships/tags" Target="../tags/tag517.xml"/><Relationship Id="rId91" Type="http://schemas.openxmlformats.org/officeDocument/2006/relationships/tags" Target="../tags/tag518.xml"/><Relationship Id="rId92" Type="http://schemas.openxmlformats.org/officeDocument/2006/relationships/tags" Target="../tags/tag519.xml"/><Relationship Id="rId93" Type="http://schemas.openxmlformats.org/officeDocument/2006/relationships/tags" Target="../tags/tag520.xml"/><Relationship Id="rId94" Type="http://schemas.openxmlformats.org/officeDocument/2006/relationships/tags" Target="../tags/tag521.xml"/><Relationship Id="rId95" Type="http://schemas.openxmlformats.org/officeDocument/2006/relationships/tags" Target="../tags/tag522.xml"/><Relationship Id="rId96" Type="http://schemas.openxmlformats.org/officeDocument/2006/relationships/tags" Target="../tags/tag523.xml"/><Relationship Id="rId101" Type="http://schemas.openxmlformats.org/officeDocument/2006/relationships/tags" Target="../tags/tag528.xml"/><Relationship Id="rId102" Type="http://schemas.openxmlformats.org/officeDocument/2006/relationships/tags" Target="../tags/tag529.xml"/><Relationship Id="rId103" Type="http://schemas.openxmlformats.org/officeDocument/2006/relationships/tags" Target="../tags/tag530.xml"/><Relationship Id="rId104" Type="http://schemas.openxmlformats.org/officeDocument/2006/relationships/tags" Target="../tags/tag531.xml"/><Relationship Id="rId105" Type="http://schemas.openxmlformats.org/officeDocument/2006/relationships/tags" Target="../tags/tag532.xml"/><Relationship Id="rId106" Type="http://schemas.openxmlformats.org/officeDocument/2006/relationships/tags" Target="../tags/tag533.xml"/><Relationship Id="rId107" Type="http://schemas.openxmlformats.org/officeDocument/2006/relationships/tags" Target="../tags/tag534.xml"/><Relationship Id="rId108" Type="http://schemas.openxmlformats.org/officeDocument/2006/relationships/tags" Target="../tags/tag535.xml"/><Relationship Id="rId109" Type="http://schemas.openxmlformats.org/officeDocument/2006/relationships/tags" Target="../tags/tag536.xml"/><Relationship Id="rId97" Type="http://schemas.openxmlformats.org/officeDocument/2006/relationships/tags" Target="../tags/tag524.xml"/><Relationship Id="rId98" Type="http://schemas.openxmlformats.org/officeDocument/2006/relationships/tags" Target="../tags/tag525.xml"/><Relationship Id="rId99" Type="http://schemas.openxmlformats.org/officeDocument/2006/relationships/tags" Target="../tags/tag526.xml"/><Relationship Id="rId43" Type="http://schemas.openxmlformats.org/officeDocument/2006/relationships/tags" Target="../tags/tag470.xml"/><Relationship Id="rId44" Type="http://schemas.openxmlformats.org/officeDocument/2006/relationships/tags" Target="../tags/tag471.xml"/><Relationship Id="rId45" Type="http://schemas.openxmlformats.org/officeDocument/2006/relationships/tags" Target="../tags/tag472.xml"/><Relationship Id="rId46" Type="http://schemas.openxmlformats.org/officeDocument/2006/relationships/tags" Target="../tags/tag473.xml"/><Relationship Id="rId47" Type="http://schemas.openxmlformats.org/officeDocument/2006/relationships/tags" Target="../tags/tag474.xml"/><Relationship Id="rId48" Type="http://schemas.openxmlformats.org/officeDocument/2006/relationships/tags" Target="../tags/tag475.xml"/><Relationship Id="rId49" Type="http://schemas.openxmlformats.org/officeDocument/2006/relationships/tags" Target="../tags/tag476.xml"/><Relationship Id="rId100" Type="http://schemas.openxmlformats.org/officeDocument/2006/relationships/tags" Target="../tags/tag527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tags" Target="../tags/tag449.xml"/><Relationship Id="rId70" Type="http://schemas.openxmlformats.org/officeDocument/2006/relationships/tags" Target="../tags/tag497.xml"/><Relationship Id="rId71" Type="http://schemas.openxmlformats.org/officeDocument/2006/relationships/tags" Target="../tags/tag498.xml"/><Relationship Id="rId72" Type="http://schemas.openxmlformats.org/officeDocument/2006/relationships/tags" Target="../tags/tag499.xml"/><Relationship Id="rId73" Type="http://schemas.openxmlformats.org/officeDocument/2006/relationships/tags" Target="../tags/tag500.xml"/><Relationship Id="rId74" Type="http://schemas.openxmlformats.org/officeDocument/2006/relationships/tags" Target="../tags/tag501.xml"/><Relationship Id="rId75" Type="http://schemas.openxmlformats.org/officeDocument/2006/relationships/tags" Target="../tags/tag502.xml"/><Relationship Id="rId76" Type="http://schemas.openxmlformats.org/officeDocument/2006/relationships/tags" Target="../tags/tag503.xml"/><Relationship Id="rId77" Type="http://schemas.openxmlformats.org/officeDocument/2006/relationships/tags" Target="../tags/tag504.xml"/><Relationship Id="rId78" Type="http://schemas.openxmlformats.org/officeDocument/2006/relationships/tags" Target="../tags/tag505.xml"/><Relationship Id="rId79" Type="http://schemas.openxmlformats.org/officeDocument/2006/relationships/tags" Target="../tags/tag506.xml"/><Relationship Id="rId23" Type="http://schemas.openxmlformats.org/officeDocument/2006/relationships/tags" Target="../tags/tag450.xml"/><Relationship Id="rId24" Type="http://schemas.openxmlformats.org/officeDocument/2006/relationships/tags" Target="../tags/tag451.xml"/><Relationship Id="rId25" Type="http://schemas.openxmlformats.org/officeDocument/2006/relationships/tags" Target="../tags/tag452.xml"/><Relationship Id="rId26" Type="http://schemas.openxmlformats.org/officeDocument/2006/relationships/tags" Target="../tags/tag453.xml"/><Relationship Id="rId27" Type="http://schemas.openxmlformats.org/officeDocument/2006/relationships/tags" Target="../tags/tag454.xml"/><Relationship Id="rId28" Type="http://schemas.openxmlformats.org/officeDocument/2006/relationships/tags" Target="../tags/tag455.xml"/><Relationship Id="rId29" Type="http://schemas.openxmlformats.org/officeDocument/2006/relationships/tags" Target="../tags/tag456.xml"/><Relationship Id="rId130" Type="http://schemas.openxmlformats.org/officeDocument/2006/relationships/slideLayout" Target="../slideLayouts/slideLayout2.xml"/><Relationship Id="rId131" Type="http://schemas.openxmlformats.org/officeDocument/2006/relationships/notesSlide" Target="../notesSlides/notesSlide35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Relationship Id="rId9" Type="http://schemas.openxmlformats.org/officeDocument/2006/relationships/tags" Target="../tags/tag436.xml"/><Relationship Id="rId50" Type="http://schemas.openxmlformats.org/officeDocument/2006/relationships/tags" Target="../tags/tag477.xml"/><Relationship Id="rId51" Type="http://schemas.openxmlformats.org/officeDocument/2006/relationships/tags" Target="../tags/tag478.xml"/><Relationship Id="rId52" Type="http://schemas.openxmlformats.org/officeDocument/2006/relationships/tags" Target="../tags/tag479.xml"/><Relationship Id="rId53" Type="http://schemas.openxmlformats.org/officeDocument/2006/relationships/tags" Target="../tags/tag480.xml"/><Relationship Id="rId54" Type="http://schemas.openxmlformats.org/officeDocument/2006/relationships/tags" Target="../tags/tag481.xml"/><Relationship Id="rId55" Type="http://schemas.openxmlformats.org/officeDocument/2006/relationships/tags" Target="../tags/tag482.xml"/><Relationship Id="rId56" Type="http://schemas.openxmlformats.org/officeDocument/2006/relationships/tags" Target="../tags/tag483.xml"/><Relationship Id="rId57" Type="http://schemas.openxmlformats.org/officeDocument/2006/relationships/tags" Target="../tags/tag484.xml"/><Relationship Id="rId58" Type="http://schemas.openxmlformats.org/officeDocument/2006/relationships/tags" Target="../tags/tag485.xml"/><Relationship Id="rId59" Type="http://schemas.openxmlformats.org/officeDocument/2006/relationships/tags" Target="../tags/tag486.xml"/><Relationship Id="rId110" Type="http://schemas.openxmlformats.org/officeDocument/2006/relationships/tags" Target="../tags/tag537.xml"/><Relationship Id="rId111" Type="http://schemas.openxmlformats.org/officeDocument/2006/relationships/tags" Target="../tags/tag538.xml"/><Relationship Id="rId112" Type="http://schemas.openxmlformats.org/officeDocument/2006/relationships/tags" Target="../tags/tag539.xml"/><Relationship Id="rId113" Type="http://schemas.openxmlformats.org/officeDocument/2006/relationships/tags" Target="../tags/tag540.xml"/><Relationship Id="rId114" Type="http://schemas.openxmlformats.org/officeDocument/2006/relationships/tags" Target="../tags/tag541.xml"/><Relationship Id="rId115" Type="http://schemas.openxmlformats.org/officeDocument/2006/relationships/tags" Target="../tags/tag542.xml"/><Relationship Id="rId116" Type="http://schemas.openxmlformats.org/officeDocument/2006/relationships/tags" Target="../tags/tag543.xml"/><Relationship Id="rId117" Type="http://schemas.openxmlformats.org/officeDocument/2006/relationships/tags" Target="../tags/tag544.xml"/><Relationship Id="rId118" Type="http://schemas.openxmlformats.org/officeDocument/2006/relationships/tags" Target="../tags/tag545.xml"/><Relationship Id="rId119" Type="http://schemas.openxmlformats.org/officeDocument/2006/relationships/tags" Target="../tags/tag546.xml"/><Relationship Id="rId30" Type="http://schemas.openxmlformats.org/officeDocument/2006/relationships/tags" Target="../tags/tag457.xml"/><Relationship Id="rId31" Type="http://schemas.openxmlformats.org/officeDocument/2006/relationships/tags" Target="../tags/tag458.xml"/><Relationship Id="rId32" Type="http://schemas.openxmlformats.org/officeDocument/2006/relationships/tags" Target="../tags/tag459.xml"/><Relationship Id="rId33" Type="http://schemas.openxmlformats.org/officeDocument/2006/relationships/tags" Target="../tags/tag460.xml"/><Relationship Id="rId34" Type="http://schemas.openxmlformats.org/officeDocument/2006/relationships/tags" Target="../tags/tag461.xml"/><Relationship Id="rId35" Type="http://schemas.openxmlformats.org/officeDocument/2006/relationships/tags" Target="../tags/tag462.xml"/><Relationship Id="rId36" Type="http://schemas.openxmlformats.org/officeDocument/2006/relationships/tags" Target="../tags/tag463.xml"/><Relationship Id="rId37" Type="http://schemas.openxmlformats.org/officeDocument/2006/relationships/tags" Target="../tags/tag464.xml"/><Relationship Id="rId38" Type="http://schemas.openxmlformats.org/officeDocument/2006/relationships/tags" Target="../tags/tag465.xml"/><Relationship Id="rId39" Type="http://schemas.openxmlformats.org/officeDocument/2006/relationships/tags" Target="../tags/tag466.xml"/><Relationship Id="rId80" Type="http://schemas.openxmlformats.org/officeDocument/2006/relationships/tags" Target="../tags/tag507.xml"/><Relationship Id="rId81" Type="http://schemas.openxmlformats.org/officeDocument/2006/relationships/tags" Target="../tags/tag508.xml"/><Relationship Id="rId82" Type="http://schemas.openxmlformats.org/officeDocument/2006/relationships/tags" Target="../tags/tag509.xml"/><Relationship Id="rId83" Type="http://schemas.openxmlformats.org/officeDocument/2006/relationships/tags" Target="../tags/tag510.xml"/><Relationship Id="rId84" Type="http://schemas.openxmlformats.org/officeDocument/2006/relationships/tags" Target="../tags/tag511.xml"/><Relationship Id="rId85" Type="http://schemas.openxmlformats.org/officeDocument/2006/relationships/tags" Target="../tags/tag512.xml"/><Relationship Id="rId86" Type="http://schemas.openxmlformats.org/officeDocument/2006/relationships/tags" Target="../tags/tag513.xml"/><Relationship Id="rId87" Type="http://schemas.openxmlformats.org/officeDocument/2006/relationships/tags" Target="../tags/tag514.xml"/><Relationship Id="rId88" Type="http://schemas.openxmlformats.org/officeDocument/2006/relationships/tags" Target="../tags/tag515.xml"/><Relationship Id="rId89" Type="http://schemas.openxmlformats.org/officeDocument/2006/relationships/tags" Target="../tags/tag5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569.xml"/><Relationship Id="rId14" Type="http://schemas.openxmlformats.org/officeDocument/2006/relationships/tags" Target="../tags/tag570.xml"/><Relationship Id="rId15" Type="http://schemas.openxmlformats.org/officeDocument/2006/relationships/tags" Target="../tags/tag571.xml"/><Relationship Id="rId16" Type="http://schemas.openxmlformats.org/officeDocument/2006/relationships/tags" Target="../tags/tag572.xml"/><Relationship Id="rId17" Type="http://schemas.openxmlformats.org/officeDocument/2006/relationships/tags" Target="../tags/tag573.xml"/><Relationship Id="rId18" Type="http://schemas.openxmlformats.org/officeDocument/2006/relationships/tags" Target="../tags/tag574.xml"/><Relationship Id="rId19" Type="http://schemas.openxmlformats.org/officeDocument/2006/relationships/tags" Target="../tags/tag575.xml"/><Relationship Id="rId63" Type="http://schemas.openxmlformats.org/officeDocument/2006/relationships/tags" Target="../tags/tag619.xml"/><Relationship Id="rId64" Type="http://schemas.openxmlformats.org/officeDocument/2006/relationships/tags" Target="../tags/tag620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42.xml"/><Relationship Id="rId50" Type="http://schemas.openxmlformats.org/officeDocument/2006/relationships/tags" Target="../tags/tag606.xml"/><Relationship Id="rId51" Type="http://schemas.openxmlformats.org/officeDocument/2006/relationships/tags" Target="../tags/tag607.xml"/><Relationship Id="rId52" Type="http://schemas.openxmlformats.org/officeDocument/2006/relationships/tags" Target="../tags/tag608.xml"/><Relationship Id="rId53" Type="http://schemas.openxmlformats.org/officeDocument/2006/relationships/tags" Target="../tags/tag609.xml"/><Relationship Id="rId54" Type="http://schemas.openxmlformats.org/officeDocument/2006/relationships/tags" Target="../tags/tag610.xml"/><Relationship Id="rId55" Type="http://schemas.openxmlformats.org/officeDocument/2006/relationships/tags" Target="../tags/tag611.xml"/><Relationship Id="rId56" Type="http://schemas.openxmlformats.org/officeDocument/2006/relationships/tags" Target="../tags/tag612.xml"/><Relationship Id="rId57" Type="http://schemas.openxmlformats.org/officeDocument/2006/relationships/tags" Target="../tags/tag613.xml"/><Relationship Id="rId58" Type="http://schemas.openxmlformats.org/officeDocument/2006/relationships/tags" Target="../tags/tag614.xml"/><Relationship Id="rId59" Type="http://schemas.openxmlformats.org/officeDocument/2006/relationships/tags" Target="../tags/tag615.xml"/><Relationship Id="rId40" Type="http://schemas.openxmlformats.org/officeDocument/2006/relationships/tags" Target="../tags/tag596.xml"/><Relationship Id="rId41" Type="http://schemas.openxmlformats.org/officeDocument/2006/relationships/tags" Target="../tags/tag597.xml"/><Relationship Id="rId42" Type="http://schemas.openxmlformats.org/officeDocument/2006/relationships/tags" Target="../tags/tag598.xml"/><Relationship Id="rId43" Type="http://schemas.openxmlformats.org/officeDocument/2006/relationships/tags" Target="../tags/tag599.xml"/><Relationship Id="rId44" Type="http://schemas.openxmlformats.org/officeDocument/2006/relationships/tags" Target="../tags/tag600.xml"/><Relationship Id="rId45" Type="http://schemas.openxmlformats.org/officeDocument/2006/relationships/tags" Target="../tags/tag601.xml"/><Relationship Id="rId46" Type="http://schemas.openxmlformats.org/officeDocument/2006/relationships/tags" Target="../tags/tag602.xml"/><Relationship Id="rId47" Type="http://schemas.openxmlformats.org/officeDocument/2006/relationships/tags" Target="../tags/tag603.xml"/><Relationship Id="rId48" Type="http://schemas.openxmlformats.org/officeDocument/2006/relationships/tags" Target="../tags/tag604.xml"/><Relationship Id="rId49" Type="http://schemas.openxmlformats.org/officeDocument/2006/relationships/tags" Target="../tags/tag605.xml"/><Relationship Id="rId1" Type="http://schemas.openxmlformats.org/officeDocument/2006/relationships/tags" Target="../tags/tag557.xml"/><Relationship Id="rId2" Type="http://schemas.openxmlformats.org/officeDocument/2006/relationships/tags" Target="../tags/tag558.xml"/><Relationship Id="rId3" Type="http://schemas.openxmlformats.org/officeDocument/2006/relationships/tags" Target="../tags/tag559.xml"/><Relationship Id="rId4" Type="http://schemas.openxmlformats.org/officeDocument/2006/relationships/tags" Target="../tags/tag560.xml"/><Relationship Id="rId5" Type="http://schemas.openxmlformats.org/officeDocument/2006/relationships/tags" Target="../tags/tag561.xml"/><Relationship Id="rId6" Type="http://schemas.openxmlformats.org/officeDocument/2006/relationships/tags" Target="../tags/tag562.xml"/><Relationship Id="rId7" Type="http://schemas.openxmlformats.org/officeDocument/2006/relationships/tags" Target="../tags/tag563.xml"/><Relationship Id="rId8" Type="http://schemas.openxmlformats.org/officeDocument/2006/relationships/tags" Target="../tags/tag564.xml"/><Relationship Id="rId9" Type="http://schemas.openxmlformats.org/officeDocument/2006/relationships/tags" Target="../tags/tag565.xml"/><Relationship Id="rId30" Type="http://schemas.openxmlformats.org/officeDocument/2006/relationships/tags" Target="../tags/tag586.xml"/><Relationship Id="rId31" Type="http://schemas.openxmlformats.org/officeDocument/2006/relationships/tags" Target="../tags/tag587.xml"/><Relationship Id="rId32" Type="http://schemas.openxmlformats.org/officeDocument/2006/relationships/tags" Target="../tags/tag588.xml"/><Relationship Id="rId33" Type="http://schemas.openxmlformats.org/officeDocument/2006/relationships/tags" Target="../tags/tag589.xml"/><Relationship Id="rId34" Type="http://schemas.openxmlformats.org/officeDocument/2006/relationships/tags" Target="../tags/tag590.xml"/><Relationship Id="rId35" Type="http://schemas.openxmlformats.org/officeDocument/2006/relationships/tags" Target="../tags/tag591.xml"/><Relationship Id="rId36" Type="http://schemas.openxmlformats.org/officeDocument/2006/relationships/tags" Target="../tags/tag592.xml"/><Relationship Id="rId37" Type="http://schemas.openxmlformats.org/officeDocument/2006/relationships/tags" Target="../tags/tag593.xml"/><Relationship Id="rId38" Type="http://schemas.openxmlformats.org/officeDocument/2006/relationships/tags" Target="../tags/tag594.xml"/><Relationship Id="rId39" Type="http://schemas.openxmlformats.org/officeDocument/2006/relationships/tags" Target="../tags/tag595.xml"/><Relationship Id="rId20" Type="http://schemas.openxmlformats.org/officeDocument/2006/relationships/tags" Target="../tags/tag576.xml"/><Relationship Id="rId21" Type="http://schemas.openxmlformats.org/officeDocument/2006/relationships/tags" Target="../tags/tag577.xml"/><Relationship Id="rId22" Type="http://schemas.openxmlformats.org/officeDocument/2006/relationships/tags" Target="../tags/tag578.xml"/><Relationship Id="rId23" Type="http://schemas.openxmlformats.org/officeDocument/2006/relationships/tags" Target="../tags/tag579.xml"/><Relationship Id="rId24" Type="http://schemas.openxmlformats.org/officeDocument/2006/relationships/tags" Target="../tags/tag580.xml"/><Relationship Id="rId25" Type="http://schemas.openxmlformats.org/officeDocument/2006/relationships/tags" Target="../tags/tag581.xml"/><Relationship Id="rId26" Type="http://schemas.openxmlformats.org/officeDocument/2006/relationships/tags" Target="../tags/tag582.xml"/><Relationship Id="rId27" Type="http://schemas.openxmlformats.org/officeDocument/2006/relationships/tags" Target="../tags/tag583.xml"/><Relationship Id="rId28" Type="http://schemas.openxmlformats.org/officeDocument/2006/relationships/tags" Target="../tags/tag584.xml"/><Relationship Id="rId29" Type="http://schemas.openxmlformats.org/officeDocument/2006/relationships/tags" Target="../tags/tag585.xml"/><Relationship Id="rId60" Type="http://schemas.openxmlformats.org/officeDocument/2006/relationships/tags" Target="../tags/tag616.xml"/><Relationship Id="rId61" Type="http://schemas.openxmlformats.org/officeDocument/2006/relationships/tags" Target="../tags/tag617.xml"/><Relationship Id="rId62" Type="http://schemas.openxmlformats.org/officeDocument/2006/relationships/tags" Target="../tags/tag618.xml"/><Relationship Id="rId10" Type="http://schemas.openxmlformats.org/officeDocument/2006/relationships/tags" Target="../tags/tag566.xml"/><Relationship Id="rId11" Type="http://schemas.openxmlformats.org/officeDocument/2006/relationships/tags" Target="../tags/tag567.xml"/><Relationship Id="rId12" Type="http://schemas.openxmlformats.org/officeDocument/2006/relationships/tags" Target="../tags/tag568.xml"/></Relationships>
</file>

<file path=ppt/slides/_rels/slide44.xml.rels><?xml version="1.0" encoding="UTF-8" standalone="yes"?>
<Relationships xmlns="http://schemas.openxmlformats.org/package/2006/relationships"><Relationship Id="rId46" Type="http://schemas.openxmlformats.org/officeDocument/2006/relationships/tags" Target="../tags/tag666.xml"/><Relationship Id="rId47" Type="http://schemas.openxmlformats.org/officeDocument/2006/relationships/tags" Target="../tags/tag667.xml"/><Relationship Id="rId48" Type="http://schemas.openxmlformats.org/officeDocument/2006/relationships/tags" Target="../tags/tag66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640.xml"/><Relationship Id="rId21" Type="http://schemas.openxmlformats.org/officeDocument/2006/relationships/tags" Target="../tags/tag641.xml"/><Relationship Id="rId22" Type="http://schemas.openxmlformats.org/officeDocument/2006/relationships/tags" Target="../tags/tag642.xml"/><Relationship Id="rId23" Type="http://schemas.openxmlformats.org/officeDocument/2006/relationships/tags" Target="../tags/tag643.xml"/><Relationship Id="rId24" Type="http://schemas.openxmlformats.org/officeDocument/2006/relationships/tags" Target="../tags/tag644.xml"/><Relationship Id="rId25" Type="http://schemas.openxmlformats.org/officeDocument/2006/relationships/tags" Target="../tags/tag645.xml"/><Relationship Id="rId26" Type="http://schemas.openxmlformats.org/officeDocument/2006/relationships/tags" Target="../tags/tag646.xml"/><Relationship Id="rId27" Type="http://schemas.openxmlformats.org/officeDocument/2006/relationships/tags" Target="../tags/tag647.xml"/><Relationship Id="rId28" Type="http://schemas.openxmlformats.org/officeDocument/2006/relationships/tags" Target="../tags/tag648.xml"/><Relationship Id="rId29" Type="http://schemas.openxmlformats.org/officeDocument/2006/relationships/tags" Target="../tags/tag649.xml"/><Relationship Id="rId50" Type="http://schemas.openxmlformats.org/officeDocument/2006/relationships/notesSlide" Target="../notesSlides/notesSlide43.xml"/><Relationship Id="rId1" Type="http://schemas.openxmlformats.org/officeDocument/2006/relationships/tags" Target="../tags/tag621.xml"/><Relationship Id="rId2" Type="http://schemas.openxmlformats.org/officeDocument/2006/relationships/tags" Target="../tags/tag622.xml"/><Relationship Id="rId3" Type="http://schemas.openxmlformats.org/officeDocument/2006/relationships/tags" Target="../tags/tag623.xml"/><Relationship Id="rId4" Type="http://schemas.openxmlformats.org/officeDocument/2006/relationships/tags" Target="../tags/tag624.xml"/><Relationship Id="rId5" Type="http://schemas.openxmlformats.org/officeDocument/2006/relationships/tags" Target="../tags/tag625.xml"/><Relationship Id="rId30" Type="http://schemas.openxmlformats.org/officeDocument/2006/relationships/tags" Target="../tags/tag650.xml"/><Relationship Id="rId31" Type="http://schemas.openxmlformats.org/officeDocument/2006/relationships/tags" Target="../tags/tag651.xml"/><Relationship Id="rId32" Type="http://schemas.openxmlformats.org/officeDocument/2006/relationships/tags" Target="../tags/tag652.xml"/><Relationship Id="rId9" Type="http://schemas.openxmlformats.org/officeDocument/2006/relationships/tags" Target="../tags/tag629.xml"/><Relationship Id="rId6" Type="http://schemas.openxmlformats.org/officeDocument/2006/relationships/tags" Target="../tags/tag626.xml"/><Relationship Id="rId7" Type="http://schemas.openxmlformats.org/officeDocument/2006/relationships/tags" Target="../tags/tag627.xml"/><Relationship Id="rId8" Type="http://schemas.openxmlformats.org/officeDocument/2006/relationships/tags" Target="../tags/tag628.xml"/><Relationship Id="rId33" Type="http://schemas.openxmlformats.org/officeDocument/2006/relationships/tags" Target="../tags/tag653.xml"/><Relationship Id="rId34" Type="http://schemas.openxmlformats.org/officeDocument/2006/relationships/tags" Target="../tags/tag654.xml"/><Relationship Id="rId35" Type="http://schemas.openxmlformats.org/officeDocument/2006/relationships/tags" Target="../tags/tag655.xml"/><Relationship Id="rId36" Type="http://schemas.openxmlformats.org/officeDocument/2006/relationships/tags" Target="../tags/tag656.xml"/><Relationship Id="rId10" Type="http://schemas.openxmlformats.org/officeDocument/2006/relationships/tags" Target="../tags/tag630.xml"/><Relationship Id="rId11" Type="http://schemas.openxmlformats.org/officeDocument/2006/relationships/tags" Target="../tags/tag631.xml"/><Relationship Id="rId12" Type="http://schemas.openxmlformats.org/officeDocument/2006/relationships/tags" Target="../tags/tag632.xml"/><Relationship Id="rId13" Type="http://schemas.openxmlformats.org/officeDocument/2006/relationships/tags" Target="../tags/tag633.xml"/><Relationship Id="rId14" Type="http://schemas.openxmlformats.org/officeDocument/2006/relationships/tags" Target="../tags/tag634.xml"/><Relationship Id="rId15" Type="http://schemas.openxmlformats.org/officeDocument/2006/relationships/tags" Target="../tags/tag635.xml"/><Relationship Id="rId16" Type="http://schemas.openxmlformats.org/officeDocument/2006/relationships/tags" Target="../tags/tag636.xml"/><Relationship Id="rId17" Type="http://schemas.openxmlformats.org/officeDocument/2006/relationships/tags" Target="../tags/tag637.xml"/><Relationship Id="rId18" Type="http://schemas.openxmlformats.org/officeDocument/2006/relationships/tags" Target="../tags/tag638.xml"/><Relationship Id="rId19" Type="http://schemas.openxmlformats.org/officeDocument/2006/relationships/tags" Target="../tags/tag639.xml"/><Relationship Id="rId37" Type="http://schemas.openxmlformats.org/officeDocument/2006/relationships/tags" Target="../tags/tag657.xml"/><Relationship Id="rId38" Type="http://schemas.openxmlformats.org/officeDocument/2006/relationships/tags" Target="../tags/tag658.xml"/><Relationship Id="rId39" Type="http://schemas.openxmlformats.org/officeDocument/2006/relationships/tags" Target="../tags/tag659.xml"/><Relationship Id="rId40" Type="http://schemas.openxmlformats.org/officeDocument/2006/relationships/tags" Target="../tags/tag660.xml"/><Relationship Id="rId41" Type="http://schemas.openxmlformats.org/officeDocument/2006/relationships/tags" Target="../tags/tag661.xml"/><Relationship Id="rId42" Type="http://schemas.openxmlformats.org/officeDocument/2006/relationships/tags" Target="../tags/tag662.xml"/><Relationship Id="rId43" Type="http://schemas.openxmlformats.org/officeDocument/2006/relationships/tags" Target="../tags/tag663.xml"/><Relationship Id="rId44" Type="http://schemas.openxmlformats.org/officeDocument/2006/relationships/tags" Target="../tags/tag664.xml"/><Relationship Id="rId45" Type="http://schemas.openxmlformats.org/officeDocument/2006/relationships/tags" Target="../tags/tag66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677.xml"/><Relationship Id="rId20" Type="http://schemas.openxmlformats.org/officeDocument/2006/relationships/tags" Target="../tags/tag688.xml"/><Relationship Id="rId21" Type="http://schemas.openxmlformats.org/officeDocument/2006/relationships/tags" Target="../tags/tag689.xml"/><Relationship Id="rId22" Type="http://schemas.openxmlformats.org/officeDocument/2006/relationships/tags" Target="../tags/tag690.xml"/><Relationship Id="rId23" Type="http://schemas.openxmlformats.org/officeDocument/2006/relationships/tags" Target="../tags/tag691.xml"/><Relationship Id="rId24" Type="http://schemas.openxmlformats.org/officeDocument/2006/relationships/tags" Target="../tags/tag692.xml"/><Relationship Id="rId25" Type="http://schemas.openxmlformats.org/officeDocument/2006/relationships/tags" Target="../tags/tag693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678.xml"/><Relationship Id="rId11" Type="http://schemas.openxmlformats.org/officeDocument/2006/relationships/tags" Target="../tags/tag679.xml"/><Relationship Id="rId12" Type="http://schemas.openxmlformats.org/officeDocument/2006/relationships/tags" Target="../tags/tag680.xml"/><Relationship Id="rId13" Type="http://schemas.openxmlformats.org/officeDocument/2006/relationships/tags" Target="../tags/tag681.xml"/><Relationship Id="rId14" Type="http://schemas.openxmlformats.org/officeDocument/2006/relationships/tags" Target="../tags/tag682.xml"/><Relationship Id="rId15" Type="http://schemas.openxmlformats.org/officeDocument/2006/relationships/tags" Target="../tags/tag683.xml"/><Relationship Id="rId16" Type="http://schemas.openxmlformats.org/officeDocument/2006/relationships/tags" Target="../tags/tag684.xml"/><Relationship Id="rId17" Type="http://schemas.openxmlformats.org/officeDocument/2006/relationships/tags" Target="../tags/tag685.xml"/><Relationship Id="rId18" Type="http://schemas.openxmlformats.org/officeDocument/2006/relationships/tags" Target="../tags/tag686.xml"/><Relationship Id="rId19" Type="http://schemas.openxmlformats.org/officeDocument/2006/relationships/tags" Target="../tags/tag687.xml"/><Relationship Id="rId1" Type="http://schemas.openxmlformats.org/officeDocument/2006/relationships/tags" Target="../tags/tag669.xml"/><Relationship Id="rId2" Type="http://schemas.openxmlformats.org/officeDocument/2006/relationships/tags" Target="../tags/tag670.xml"/><Relationship Id="rId3" Type="http://schemas.openxmlformats.org/officeDocument/2006/relationships/tags" Target="../tags/tag671.xml"/><Relationship Id="rId4" Type="http://schemas.openxmlformats.org/officeDocument/2006/relationships/tags" Target="../tags/tag672.xml"/><Relationship Id="rId5" Type="http://schemas.openxmlformats.org/officeDocument/2006/relationships/tags" Target="../tags/tag673.xml"/><Relationship Id="rId6" Type="http://schemas.openxmlformats.org/officeDocument/2006/relationships/tags" Target="../tags/tag674.xml"/><Relationship Id="rId7" Type="http://schemas.openxmlformats.org/officeDocument/2006/relationships/tags" Target="../tags/tag675.xml"/><Relationship Id="rId8" Type="http://schemas.openxmlformats.org/officeDocument/2006/relationships/tags" Target="../tags/tag67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20" Type="http://schemas.openxmlformats.org/officeDocument/2006/relationships/tags" Target="../tags/tag713.xml"/><Relationship Id="rId21" Type="http://schemas.openxmlformats.org/officeDocument/2006/relationships/tags" Target="../tags/tag714.xml"/><Relationship Id="rId22" Type="http://schemas.openxmlformats.org/officeDocument/2006/relationships/tags" Target="../tags/tag715.xml"/><Relationship Id="rId23" Type="http://schemas.openxmlformats.org/officeDocument/2006/relationships/tags" Target="../tags/tag716.xml"/><Relationship Id="rId24" Type="http://schemas.openxmlformats.org/officeDocument/2006/relationships/tags" Target="../tags/tag717.xml"/><Relationship Id="rId25" Type="http://schemas.openxmlformats.org/officeDocument/2006/relationships/tags" Target="../tags/tag718.xml"/><Relationship Id="rId26" Type="http://schemas.openxmlformats.org/officeDocument/2006/relationships/tags" Target="../tags/tag719.xml"/><Relationship Id="rId27" Type="http://schemas.openxmlformats.org/officeDocument/2006/relationships/tags" Target="../tags/tag720.xml"/><Relationship Id="rId28" Type="http://schemas.openxmlformats.org/officeDocument/2006/relationships/tags" Target="../tags/tag721.xml"/><Relationship Id="rId29" Type="http://schemas.openxmlformats.org/officeDocument/2006/relationships/tags" Target="../tags/tag722.xml"/><Relationship Id="rId1" Type="http://schemas.openxmlformats.org/officeDocument/2006/relationships/tags" Target="../tags/tag694.xml"/><Relationship Id="rId2" Type="http://schemas.openxmlformats.org/officeDocument/2006/relationships/tags" Target="../tags/tag695.xml"/><Relationship Id="rId3" Type="http://schemas.openxmlformats.org/officeDocument/2006/relationships/tags" Target="../tags/tag696.xml"/><Relationship Id="rId4" Type="http://schemas.openxmlformats.org/officeDocument/2006/relationships/tags" Target="../tags/tag697.xml"/><Relationship Id="rId5" Type="http://schemas.openxmlformats.org/officeDocument/2006/relationships/tags" Target="../tags/tag698.xml"/><Relationship Id="rId30" Type="http://schemas.openxmlformats.org/officeDocument/2006/relationships/tags" Target="../tags/tag723.xml"/><Relationship Id="rId31" Type="http://schemas.openxmlformats.org/officeDocument/2006/relationships/tags" Target="../tags/tag724.xml"/><Relationship Id="rId32" Type="http://schemas.openxmlformats.org/officeDocument/2006/relationships/tags" Target="../tags/tag725.xml"/><Relationship Id="rId9" Type="http://schemas.openxmlformats.org/officeDocument/2006/relationships/tags" Target="../tags/tag702.xml"/><Relationship Id="rId6" Type="http://schemas.openxmlformats.org/officeDocument/2006/relationships/tags" Target="../tags/tag699.xml"/><Relationship Id="rId7" Type="http://schemas.openxmlformats.org/officeDocument/2006/relationships/tags" Target="../tags/tag700.xml"/><Relationship Id="rId8" Type="http://schemas.openxmlformats.org/officeDocument/2006/relationships/tags" Target="../tags/tag701.xml"/><Relationship Id="rId33" Type="http://schemas.openxmlformats.org/officeDocument/2006/relationships/tags" Target="../tags/tag726.xml"/><Relationship Id="rId34" Type="http://schemas.openxmlformats.org/officeDocument/2006/relationships/tags" Target="../tags/tag727.xml"/><Relationship Id="rId35" Type="http://schemas.openxmlformats.org/officeDocument/2006/relationships/tags" Target="../tags/tag728.xml"/><Relationship Id="rId36" Type="http://schemas.openxmlformats.org/officeDocument/2006/relationships/tags" Target="../tags/tag729.xml"/><Relationship Id="rId10" Type="http://schemas.openxmlformats.org/officeDocument/2006/relationships/tags" Target="../tags/tag703.xml"/><Relationship Id="rId11" Type="http://schemas.openxmlformats.org/officeDocument/2006/relationships/tags" Target="../tags/tag704.xml"/><Relationship Id="rId12" Type="http://schemas.openxmlformats.org/officeDocument/2006/relationships/tags" Target="../tags/tag705.xml"/><Relationship Id="rId13" Type="http://schemas.openxmlformats.org/officeDocument/2006/relationships/tags" Target="../tags/tag706.xml"/><Relationship Id="rId14" Type="http://schemas.openxmlformats.org/officeDocument/2006/relationships/tags" Target="../tags/tag707.xml"/><Relationship Id="rId15" Type="http://schemas.openxmlformats.org/officeDocument/2006/relationships/tags" Target="../tags/tag708.xml"/><Relationship Id="rId16" Type="http://schemas.openxmlformats.org/officeDocument/2006/relationships/tags" Target="../tags/tag709.xml"/><Relationship Id="rId17" Type="http://schemas.openxmlformats.org/officeDocument/2006/relationships/tags" Target="../tags/tag710.xml"/><Relationship Id="rId18" Type="http://schemas.openxmlformats.org/officeDocument/2006/relationships/tags" Target="../tags/tag711.xml"/><Relationship Id="rId19" Type="http://schemas.openxmlformats.org/officeDocument/2006/relationships/tags" Target="../tags/tag712.xml"/><Relationship Id="rId37" Type="http://schemas.openxmlformats.org/officeDocument/2006/relationships/tags" Target="../tags/tag730.xml"/><Relationship Id="rId38" Type="http://schemas.openxmlformats.org/officeDocument/2006/relationships/tags" Target="../tags/tag731.xml"/><Relationship Id="rId39" Type="http://schemas.openxmlformats.org/officeDocument/2006/relationships/tags" Target="../tags/tag732.xml"/><Relationship Id="rId40" Type="http://schemas.openxmlformats.org/officeDocument/2006/relationships/tags" Target="../tags/tag733.xml"/><Relationship Id="rId41" Type="http://schemas.openxmlformats.org/officeDocument/2006/relationships/tags" Target="../tags/tag734.xml"/><Relationship Id="rId42" Type="http://schemas.openxmlformats.org/officeDocument/2006/relationships/tags" Target="../tags/tag735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tags" Target="../tags/tag748.xml"/><Relationship Id="rId14" Type="http://schemas.openxmlformats.org/officeDocument/2006/relationships/tags" Target="../tags/tag749.xml"/><Relationship Id="rId15" Type="http://schemas.openxmlformats.org/officeDocument/2006/relationships/tags" Target="../tags/tag750.xml"/><Relationship Id="rId16" Type="http://schemas.openxmlformats.org/officeDocument/2006/relationships/tags" Target="../tags/tag751.xml"/><Relationship Id="rId17" Type="http://schemas.openxmlformats.org/officeDocument/2006/relationships/tags" Target="../tags/tag752.xml"/><Relationship Id="rId18" Type="http://schemas.openxmlformats.org/officeDocument/2006/relationships/tags" Target="../tags/tag753.xml"/><Relationship Id="rId19" Type="http://schemas.openxmlformats.org/officeDocument/2006/relationships/tags" Target="../tags/tag754.xml"/><Relationship Id="rId50" Type="http://schemas.openxmlformats.org/officeDocument/2006/relationships/tags" Target="../tags/tag785.xml"/><Relationship Id="rId51" Type="http://schemas.openxmlformats.org/officeDocument/2006/relationships/tags" Target="../tags/tag786.xml"/><Relationship Id="rId52" Type="http://schemas.openxmlformats.org/officeDocument/2006/relationships/tags" Target="../tags/tag787.xml"/><Relationship Id="rId53" Type="http://schemas.openxmlformats.org/officeDocument/2006/relationships/tags" Target="../tags/tag788.xml"/><Relationship Id="rId54" Type="http://schemas.openxmlformats.org/officeDocument/2006/relationships/tags" Target="../tags/tag789.xml"/><Relationship Id="rId55" Type="http://schemas.openxmlformats.org/officeDocument/2006/relationships/tags" Target="../tags/tag790.xml"/><Relationship Id="rId56" Type="http://schemas.openxmlformats.org/officeDocument/2006/relationships/tags" Target="../tags/tag791.xml"/><Relationship Id="rId57" Type="http://schemas.openxmlformats.org/officeDocument/2006/relationships/tags" Target="../tags/tag792.xml"/><Relationship Id="rId58" Type="http://schemas.openxmlformats.org/officeDocument/2006/relationships/tags" Target="../tags/tag793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775.xml"/><Relationship Id="rId41" Type="http://schemas.openxmlformats.org/officeDocument/2006/relationships/tags" Target="../tags/tag776.xml"/><Relationship Id="rId42" Type="http://schemas.openxmlformats.org/officeDocument/2006/relationships/tags" Target="../tags/tag777.xml"/><Relationship Id="rId43" Type="http://schemas.openxmlformats.org/officeDocument/2006/relationships/tags" Target="../tags/tag778.xml"/><Relationship Id="rId44" Type="http://schemas.openxmlformats.org/officeDocument/2006/relationships/tags" Target="../tags/tag779.xml"/><Relationship Id="rId45" Type="http://schemas.openxmlformats.org/officeDocument/2006/relationships/tags" Target="../tags/tag780.xml"/><Relationship Id="rId46" Type="http://schemas.openxmlformats.org/officeDocument/2006/relationships/tags" Target="../tags/tag781.xml"/><Relationship Id="rId47" Type="http://schemas.openxmlformats.org/officeDocument/2006/relationships/tags" Target="../tags/tag782.xml"/><Relationship Id="rId48" Type="http://schemas.openxmlformats.org/officeDocument/2006/relationships/tags" Target="../tags/tag783.xml"/><Relationship Id="rId49" Type="http://schemas.openxmlformats.org/officeDocument/2006/relationships/tags" Target="../tags/tag784.xml"/><Relationship Id="rId1" Type="http://schemas.openxmlformats.org/officeDocument/2006/relationships/tags" Target="../tags/tag736.xml"/><Relationship Id="rId2" Type="http://schemas.openxmlformats.org/officeDocument/2006/relationships/tags" Target="../tags/tag737.xml"/><Relationship Id="rId3" Type="http://schemas.openxmlformats.org/officeDocument/2006/relationships/tags" Target="../tags/tag738.xml"/><Relationship Id="rId4" Type="http://schemas.openxmlformats.org/officeDocument/2006/relationships/tags" Target="../tags/tag739.xml"/><Relationship Id="rId5" Type="http://schemas.openxmlformats.org/officeDocument/2006/relationships/tags" Target="../tags/tag740.xml"/><Relationship Id="rId6" Type="http://schemas.openxmlformats.org/officeDocument/2006/relationships/tags" Target="../tags/tag741.xml"/><Relationship Id="rId7" Type="http://schemas.openxmlformats.org/officeDocument/2006/relationships/tags" Target="../tags/tag742.xml"/><Relationship Id="rId8" Type="http://schemas.openxmlformats.org/officeDocument/2006/relationships/tags" Target="../tags/tag743.xml"/><Relationship Id="rId9" Type="http://schemas.openxmlformats.org/officeDocument/2006/relationships/tags" Target="../tags/tag744.xml"/><Relationship Id="rId30" Type="http://schemas.openxmlformats.org/officeDocument/2006/relationships/tags" Target="../tags/tag765.xml"/><Relationship Id="rId31" Type="http://schemas.openxmlformats.org/officeDocument/2006/relationships/tags" Target="../tags/tag766.xml"/><Relationship Id="rId32" Type="http://schemas.openxmlformats.org/officeDocument/2006/relationships/tags" Target="../tags/tag767.xml"/><Relationship Id="rId33" Type="http://schemas.openxmlformats.org/officeDocument/2006/relationships/tags" Target="../tags/tag768.xml"/><Relationship Id="rId34" Type="http://schemas.openxmlformats.org/officeDocument/2006/relationships/tags" Target="../tags/tag769.xml"/><Relationship Id="rId35" Type="http://schemas.openxmlformats.org/officeDocument/2006/relationships/tags" Target="../tags/tag770.xml"/><Relationship Id="rId36" Type="http://schemas.openxmlformats.org/officeDocument/2006/relationships/tags" Target="../tags/tag771.xml"/><Relationship Id="rId37" Type="http://schemas.openxmlformats.org/officeDocument/2006/relationships/tags" Target="../tags/tag772.xml"/><Relationship Id="rId38" Type="http://schemas.openxmlformats.org/officeDocument/2006/relationships/tags" Target="../tags/tag773.xml"/><Relationship Id="rId39" Type="http://schemas.openxmlformats.org/officeDocument/2006/relationships/tags" Target="../tags/tag774.xml"/><Relationship Id="rId20" Type="http://schemas.openxmlformats.org/officeDocument/2006/relationships/tags" Target="../tags/tag755.xml"/><Relationship Id="rId21" Type="http://schemas.openxmlformats.org/officeDocument/2006/relationships/tags" Target="../tags/tag756.xml"/><Relationship Id="rId22" Type="http://schemas.openxmlformats.org/officeDocument/2006/relationships/tags" Target="../tags/tag757.xml"/><Relationship Id="rId23" Type="http://schemas.openxmlformats.org/officeDocument/2006/relationships/tags" Target="../tags/tag758.xml"/><Relationship Id="rId24" Type="http://schemas.openxmlformats.org/officeDocument/2006/relationships/tags" Target="../tags/tag759.xml"/><Relationship Id="rId25" Type="http://schemas.openxmlformats.org/officeDocument/2006/relationships/tags" Target="../tags/tag760.xml"/><Relationship Id="rId26" Type="http://schemas.openxmlformats.org/officeDocument/2006/relationships/tags" Target="../tags/tag761.xml"/><Relationship Id="rId27" Type="http://schemas.openxmlformats.org/officeDocument/2006/relationships/tags" Target="../tags/tag762.xml"/><Relationship Id="rId28" Type="http://schemas.openxmlformats.org/officeDocument/2006/relationships/tags" Target="../tags/tag763.xml"/><Relationship Id="rId29" Type="http://schemas.openxmlformats.org/officeDocument/2006/relationships/tags" Target="../tags/tag764.xml"/><Relationship Id="rId60" Type="http://schemas.openxmlformats.org/officeDocument/2006/relationships/notesSlide" Target="../notesSlides/notesSlide48.xml"/><Relationship Id="rId10" Type="http://schemas.openxmlformats.org/officeDocument/2006/relationships/tags" Target="../tags/tag745.xml"/><Relationship Id="rId11" Type="http://schemas.openxmlformats.org/officeDocument/2006/relationships/tags" Target="../tags/tag746.xml"/><Relationship Id="rId12" Type="http://schemas.openxmlformats.org/officeDocument/2006/relationships/tags" Target="../tags/tag7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/" TargetMode="External"/><Relationship Id="rId3" Type="http://schemas.openxmlformats.org/officeDocument/2006/relationships/hyperlink" Target="https://www.youtube.com/watch?v=t8g-iYGHpEA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cs.armstrong.edu/liang/animation/web/InsertionSor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cs.armstrong.edu/liang/animation/web/InsertionSort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s.armstrong.edu/liang/animation/web/SelectionSo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</a:t>
            </a:r>
            <a:r>
              <a:rPr lang="en-US" sz="2400" dirty="0" smtClean="0"/>
              <a:t>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Selection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Time?  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Mystery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one implementation of which sorting algorithm (for </a:t>
            </a:r>
            <a:r>
              <a:rPr lang="en-US" dirty="0" err="1" smtClean="0"/>
              <a:t>ints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934200" cy="258532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mystery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1;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arr.length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tmp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(j=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 j &gt; 0 &amp;&amp;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 j--)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54102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heaps, “moving the hole” is faster than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unnecessary swapping (constant-factor issue)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648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Insertion Sort vs. Selection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non-small arrays that are not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Aside: We Will Not Cover Bubble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common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Fun, short, optional read: </a:t>
            </a:r>
          </a:p>
          <a:p>
            <a:pPr marL="0" indent="0">
              <a:buNone/>
            </a:pPr>
            <a:r>
              <a:rPr lang="en-US" i="1" dirty="0" smtClean="0"/>
              <a:t>Bubble </a:t>
            </a:r>
            <a:r>
              <a:rPr lang="en-US" i="1" dirty="0"/>
              <a:t>Sort: An Archaeological Algorithmic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Owen </a:t>
            </a:r>
            <a:r>
              <a:rPr lang="en-US" dirty="0" err="1"/>
              <a:t>Astrachan</a:t>
            </a:r>
            <a:r>
              <a:rPr lang="en-US" dirty="0"/>
              <a:t>, SIGCSE </a:t>
            </a:r>
            <a:r>
              <a:rPr lang="en-US" dirty="0" smtClean="0"/>
              <a:t>2003</a:t>
            </a:r>
          </a:p>
          <a:p>
            <a:pPr marL="0" indent="0">
              <a:buNone/>
            </a:pPr>
            <a:r>
              <a:rPr lang="en-US" dirty="0"/>
              <a:t>http://www.cs.duke.edu/~ola/bubble/bubble.pdf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Big Picture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Heap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In-place heap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“AVL sort”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“Hash sort”???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Divide and conquer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(The name “divide and conquer” is rather clever.)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Introduction to Sorting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Divide-and-Conquer Sorting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Mergesort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Reasons to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focus on merging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Showing Recursion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</a:rPr>
              <a:t>Element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Some details: saving a little time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Some details: Saving </a:t>
            </a:r>
            <a:r>
              <a:rPr lang="en-US" dirty="0">
                <a:solidFill>
                  <a:srgbClr val="C0504D"/>
                </a:solidFill>
              </a:rPr>
              <a:t>S</a:t>
            </a:r>
            <a:r>
              <a:rPr lang="en-US" dirty="0" smtClean="0">
                <a:solidFill>
                  <a:srgbClr val="C0504D"/>
                </a:solidFill>
              </a:rPr>
              <a:t>pace and Copying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Swapping Original / Auxiliary Array (“best”)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Linked lists and big data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Or: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Analysis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One of the recurrence classics…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</a:t>
            </a:r>
            <a:r>
              <a:rPr lang="en-US" dirty="0" smtClean="0"/>
              <a:t>1 (no </a:t>
            </a:r>
            <a:r>
              <a:rPr lang="en-US" dirty="0" smtClean="0"/>
              <a:t>effect on asymptotic </a:t>
            </a:r>
            <a:r>
              <a:rPr lang="en-US" dirty="0" smtClean="0"/>
              <a:t>answer)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main problem, stated carefully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Input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</a:t>
            </a:r>
            <a:r>
              <a:rPr lang="en-US" dirty="0" smtClean="0">
                <a:solidFill>
                  <a:schemeClr val="accent1"/>
                </a:solidFill>
              </a:rPr>
              <a:t>(transitive, reflexive, symmetric)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Effect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1"/>
                </a:solidFill>
              </a:rPr>
              <a:t>comparison sort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Or more intuitively…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Quicksort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Quicksort Overview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Think in Terms of Sets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Example, Showing Recursion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Details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Pivots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Potential pivot rules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Partitioning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Variations on the Basic Problem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Analysis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Best-case</a:t>
            </a:r>
            <a:r>
              <a:rPr lang="en-US" dirty="0" smtClean="0"/>
              <a:t>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Cutoffs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Cutoff skeleton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Cool Resources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http://www.sorting-algorithms.com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=t8g-iYGHpEA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37029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Sorting: The Big Picture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Insertion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304800"/>
            <a:ext cx="163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hlinkClick r:id="rId3"/>
              </a:rPr>
              <a:t>Visualization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Insertion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</a:t>
            </a:r>
            <a:r>
              <a:rPr lang="en-US" dirty="0"/>
              <a:t>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elements </a:t>
            </a:r>
            <a:r>
              <a:rPr lang="en-US" dirty="0"/>
              <a:t>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304800"/>
            <a:ext cx="163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hlinkClick r:id="rId3"/>
              </a:rPr>
              <a:t>Visualization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Selection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381000"/>
            <a:ext cx="163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hlinkClick r:id="rId3"/>
              </a:rPr>
              <a:t>Visualization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45552</TotalTime>
  <Words>4059</Words>
  <Application>Microsoft Macintosh PowerPoint</Application>
  <PresentationFormat>On-screen Show (4:3)</PresentationFormat>
  <Paragraphs>1281</Paragraphs>
  <Slides>54</Slides>
  <Notes>51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dan_design_template</vt:lpstr>
      <vt:lpstr>CSE373: Data Structure &amp; Algorithms  Lecture 18: Comparison Sorting</vt:lpstr>
      <vt:lpstr>Introduction to Sorting</vt:lpstr>
      <vt:lpstr>More Reasons to Sort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Mystery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One of the recurrence classics…</vt:lpstr>
      <vt:lpstr>Or more intuitively…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  <vt:lpstr>Cool Resources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1978</cp:revision>
  <dcterms:created xsi:type="dcterms:W3CDTF">2009-03-13T20:43:19Z</dcterms:created>
  <dcterms:modified xsi:type="dcterms:W3CDTF">2015-11-13T20:58:13Z</dcterms:modified>
</cp:coreProperties>
</file>