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3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4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9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10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13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14.xml" ContentType="application/vnd.openxmlformats-officedocument.presentationml.notesSlide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5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notesSlides/notesSlide16.xml" ContentType="application/vnd.openxmlformats-officedocument.presentationml.notesSlide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17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notesSlides/notesSlide18.xml" ContentType="application/vnd.openxmlformats-officedocument.presentationml.notesSlide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notesSlides/notesSlide19.xml" ContentType="application/vnd.openxmlformats-officedocument.presentationml.notesSlide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notesSlides/notesSlide20.xml" ContentType="application/vnd.openxmlformats-officedocument.presentationml.notesSlide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notesSlides/notesSlide21.xml" ContentType="application/vnd.openxmlformats-officedocument.presentationml.notesSlide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notesSlides/notesSlide22.xml" ContentType="application/vnd.openxmlformats-officedocument.presentationml.notesSlide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notesSlides/notesSlide23.xml" ContentType="application/vnd.openxmlformats-officedocument.presentationml.notesSlide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notesSlides/notesSlide24.xml" ContentType="application/vnd.openxmlformats-officedocument.presentationml.notesSlide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346" r:id="rId3"/>
    <p:sldId id="345" r:id="rId4"/>
    <p:sldId id="317" r:id="rId5"/>
    <p:sldId id="320" r:id="rId6"/>
    <p:sldId id="321" r:id="rId7"/>
    <p:sldId id="322" r:id="rId8"/>
    <p:sldId id="319" r:id="rId9"/>
    <p:sldId id="324" r:id="rId10"/>
    <p:sldId id="325" r:id="rId11"/>
    <p:sldId id="326" r:id="rId12"/>
    <p:sldId id="327" r:id="rId13"/>
    <p:sldId id="328" r:id="rId14"/>
    <p:sldId id="323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7" r:id="rId32"/>
    <p:sldId id="348" r:id="rId33"/>
    <p:sldId id="349" r:id="rId3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0" autoAdjust="0"/>
    <p:restoredTop sz="98136" autoAdjust="0"/>
  </p:normalViewPr>
  <p:slideViewPr>
    <p:cSldViewPr>
      <p:cViewPr varScale="1">
        <p:scale>
          <a:sx n="100" d="100"/>
          <a:sy n="100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151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463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12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05338" cy="3455987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956" y="4379996"/>
            <a:ext cx="5088290" cy="4145889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4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E7A6-9CA1-44BF-922C-FC27528BE340}" type="slidenum">
              <a:rPr lang="en-US"/>
              <a:pPr/>
              <a:t>7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h is a min-size AVL tree, it has to have this structure (diagram)  (okay to switch left-right subtrees).  Ask why.</a:t>
            </a:r>
          </a:p>
          <a:p>
            <a:r>
              <a:rPr lang="en-US"/>
              <a:t>Note that each subtree is an AVL tree, by definition.  Since the goal is to minimize the size of the tree, might as well choose the minimum h-2 and h-1 trees.</a:t>
            </a:r>
          </a:p>
          <a:p>
            <a:endParaRPr lang="en-US"/>
          </a:p>
          <a:p>
            <a:r>
              <a:rPr lang="en-US"/>
              <a:t>m(h) = m(h-1) + m(h-2) + 1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098A-BE6F-4399-9B93-03C8DD1B9454}" type="slidenum">
              <a:rPr lang="en-US"/>
              <a:pPr/>
              <a:t>9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tags" Target="../tags/tag133.xml"/><Relationship Id="rId12" Type="http://schemas.openxmlformats.org/officeDocument/2006/relationships/tags" Target="../tags/tag134.xml"/><Relationship Id="rId13" Type="http://schemas.openxmlformats.org/officeDocument/2006/relationships/tags" Target="../tags/tag135.xml"/><Relationship Id="rId14" Type="http://schemas.openxmlformats.org/officeDocument/2006/relationships/tags" Target="../tags/tag136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123.xml"/><Relationship Id="rId2" Type="http://schemas.openxmlformats.org/officeDocument/2006/relationships/tags" Target="../tags/tag124.xml"/><Relationship Id="rId3" Type="http://schemas.openxmlformats.org/officeDocument/2006/relationships/tags" Target="../tags/tag125.xml"/><Relationship Id="rId4" Type="http://schemas.openxmlformats.org/officeDocument/2006/relationships/tags" Target="../tags/tag126.xml"/><Relationship Id="rId5" Type="http://schemas.openxmlformats.org/officeDocument/2006/relationships/tags" Target="../tags/tag127.xml"/><Relationship Id="rId6" Type="http://schemas.openxmlformats.org/officeDocument/2006/relationships/tags" Target="../tags/tag128.xml"/><Relationship Id="rId7" Type="http://schemas.openxmlformats.org/officeDocument/2006/relationships/tags" Target="../tags/tag129.xml"/><Relationship Id="rId8" Type="http://schemas.openxmlformats.org/officeDocument/2006/relationships/tags" Target="../tags/tag130.xml"/><Relationship Id="rId9" Type="http://schemas.openxmlformats.org/officeDocument/2006/relationships/tags" Target="../tags/tag131.xml"/><Relationship Id="rId10" Type="http://schemas.openxmlformats.org/officeDocument/2006/relationships/tags" Target="../tags/tag132.xml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tags" Target="../tags/tag156.xml"/><Relationship Id="rId21" Type="http://schemas.openxmlformats.org/officeDocument/2006/relationships/tags" Target="../tags/tag157.xml"/><Relationship Id="rId22" Type="http://schemas.openxmlformats.org/officeDocument/2006/relationships/tags" Target="../tags/tag158.xml"/><Relationship Id="rId23" Type="http://schemas.openxmlformats.org/officeDocument/2006/relationships/tags" Target="../tags/tag159.xml"/><Relationship Id="rId24" Type="http://schemas.openxmlformats.org/officeDocument/2006/relationships/tags" Target="../tags/tag160.xml"/><Relationship Id="rId25" Type="http://schemas.openxmlformats.org/officeDocument/2006/relationships/tags" Target="../tags/tag161.xml"/><Relationship Id="rId26" Type="http://schemas.openxmlformats.org/officeDocument/2006/relationships/tags" Target="../tags/tag162.xml"/><Relationship Id="rId27" Type="http://schemas.openxmlformats.org/officeDocument/2006/relationships/tags" Target="../tags/tag163.xml"/><Relationship Id="rId28" Type="http://schemas.openxmlformats.org/officeDocument/2006/relationships/tags" Target="../tags/tag164.xml"/><Relationship Id="rId29" Type="http://schemas.openxmlformats.org/officeDocument/2006/relationships/tags" Target="../tags/tag165.xml"/><Relationship Id="rId1" Type="http://schemas.openxmlformats.org/officeDocument/2006/relationships/tags" Target="../tags/tag137.xml"/><Relationship Id="rId2" Type="http://schemas.openxmlformats.org/officeDocument/2006/relationships/tags" Target="../tags/tag138.xml"/><Relationship Id="rId3" Type="http://schemas.openxmlformats.org/officeDocument/2006/relationships/tags" Target="../tags/tag139.xml"/><Relationship Id="rId4" Type="http://schemas.openxmlformats.org/officeDocument/2006/relationships/tags" Target="../tags/tag140.xml"/><Relationship Id="rId5" Type="http://schemas.openxmlformats.org/officeDocument/2006/relationships/tags" Target="../tags/tag141.xml"/><Relationship Id="rId30" Type="http://schemas.openxmlformats.org/officeDocument/2006/relationships/tags" Target="../tags/tag166.xml"/><Relationship Id="rId31" Type="http://schemas.openxmlformats.org/officeDocument/2006/relationships/tags" Target="../tags/tag167.xml"/><Relationship Id="rId32" Type="http://schemas.openxmlformats.org/officeDocument/2006/relationships/tags" Target="../tags/tag168.xml"/><Relationship Id="rId9" Type="http://schemas.openxmlformats.org/officeDocument/2006/relationships/tags" Target="../tags/tag145.xml"/><Relationship Id="rId6" Type="http://schemas.openxmlformats.org/officeDocument/2006/relationships/tags" Target="../tags/tag142.xml"/><Relationship Id="rId7" Type="http://schemas.openxmlformats.org/officeDocument/2006/relationships/tags" Target="../tags/tag143.xml"/><Relationship Id="rId8" Type="http://schemas.openxmlformats.org/officeDocument/2006/relationships/tags" Target="../tags/tag144.xml"/><Relationship Id="rId33" Type="http://schemas.openxmlformats.org/officeDocument/2006/relationships/tags" Target="../tags/tag169.xml"/><Relationship Id="rId34" Type="http://schemas.openxmlformats.org/officeDocument/2006/relationships/tags" Target="../tags/tag170.xml"/><Relationship Id="rId35" Type="http://schemas.openxmlformats.org/officeDocument/2006/relationships/tags" Target="../tags/tag171.xml"/><Relationship Id="rId36" Type="http://schemas.openxmlformats.org/officeDocument/2006/relationships/tags" Target="../tags/tag172.xml"/><Relationship Id="rId10" Type="http://schemas.openxmlformats.org/officeDocument/2006/relationships/tags" Target="../tags/tag146.xml"/><Relationship Id="rId11" Type="http://schemas.openxmlformats.org/officeDocument/2006/relationships/tags" Target="../tags/tag147.xml"/><Relationship Id="rId12" Type="http://schemas.openxmlformats.org/officeDocument/2006/relationships/tags" Target="../tags/tag148.xml"/><Relationship Id="rId13" Type="http://schemas.openxmlformats.org/officeDocument/2006/relationships/tags" Target="../tags/tag149.xml"/><Relationship Id="rId14" Type="http://schemas.openxmlformats.org/officeDocument/2006/relationships/tags" Target="../tags/tag150.xml"/><Relationship Id="rId15" Type="http://schemas.openxmlformats.org/officeDocument/2006/relationships/tags" Target="../tags/tag151.xml"/><Relationship Id="rId16" Type="http://schemas.openxmlformats.org/officeDocument/2006/relationships/tags" Target="../tags/tag152.xml"/><Relationship Id="rId17" Type="http://schemas.openxmlformats.org/officeDocument/2006/relationships/tags" Target="../tags/tag153.xml"/><Relationship Id="rId18" Type="http://schemas.openxmlformats.org/officeDocument/2006/relationships/tags" Target="../tags/tag154.xml"/><Relationship Id="rId19" Type="http://schemas.openxmlformats.org/officeDocument/2006/relationships/tags" Target="../tags/tag155.xml"/><Relationship Id="rId37" Type="http://schemas.openxmlformats.org/officeDocument/2006/relationships/tags" Target="../tags/tag173.xml"/><Relationship Id="rId38" Type="http://schemas.openxmlformats.org/officeDocument/2006/relationships/tags" Target="../tags/tag174.xml"/><Relationship Id="rId39" Type="http://schemas.openxmlformats.org/officeDocument/2006/relationships/tags" Target="../tags/tag175.xml"/><Relationship Id="rId40" Type="http://schemas.openxmlformats.org/officeDocument/2006/relationships/tags" Target="../tags/tag176.xml"/><Relationship Id="rId41" Type="http://schemas.openxmlformats.org/officeDocument/2006/relationships/slideLayout" Target="../slideLayouts/slideLayout4.xml"/><Relationship Id="rId4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177.xml"/><Relationship Id="rId2" Type="http://schemas.openxmlformats.org/officeDocument/2006/relationships/tags" Target="../tags/tag17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189.xml"/><Relationship Id="rId12" Type="http://schemas.openxmlformats.org/officeDocument/2006/relationships/tags" Target="../tags/tag190.xml"/><Relationship Id="rId13" Type="http://schemas.openxmlformats.org/officeDocument/2006/relationships/tags" Target="../tags/tag191.xml"/><Relationship Id="rId14" Type="http://schemas.openxmlformats.org/officeDocument/2006/relationships/tags" Target="../tags/tag192.xml"/><Relationship Id="rId15" Type="http://schemas.openxmlformats.org/officeDocument/2006/relationships/tags" Target="../tags/tag193.xml"/><Relationship Id="rId16" Type="http://schemas.openxmlformats.org/officeDocument/2006/relationships/tags" Target="../tags/tag194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13.xml"/><Relationship Id="rId1" Type="http://schemas.openxmlformats.org/officeDocument/2006/relationships/tags" Target="../tags/tag179.xml"/><Relationship Id="rId2" Type="http://schemas.openxmlformats.org/officeDocument/2006/relationships/tags" Target="../tags/tag180.xml"/><Relationship Id="rId3" Type="http://schemas.openxmlformats.org/officeDocument/2006/relationships/tags" Target="../tags/tag181.xml"/><Relationship Id="rId4" Type="http://schemas.openxmlformats.org/officeDocument/2006/relationships/tags" Target="../tags/tag182.xml"/><Relationship Id="rId5" Type="http://schemas.openxmlformats.org/officeDocument/2006/relationships/tags" Target="../tags/tag183.xml"/><Relationship Id="rId6" Type="http://schemas.openxmlformats.org/officeDocument/2006/relationships/tags" Target="../tags/tag184.xml"/><Relationship Id="rId7" Type="http://schemas.openxmlformats.org/officeDocument/2006/relationships/tags" Target="../tags/tag185.xml"/><Relationship Id="rId8" Type="http://schemas.openxmlformats.org/officeDocument/2006/relationships/tags" Target="../tags/tag186.xml"/><Relationship Id="rId9" Type="http://schemas.openxmlformats.org/officeDocument/2006/relationships/tags" Target="../tags/tag187.xml"/><Relationship Id="rId10" Type="http://schemas.openxmlformats.org/officeDocument/2006/relationships/tags" Target="../tags/tag188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03.xml"/><Relationship Id="rId20" Type="http://schemas.openxmlformats.org/officeDocument/2006/relationships/tags" Target="../tags/tag214.xml"/><Relationship Id="rId21" Type="http://schemas.openxmlformats.org/officeDocument/2006/relationships/tags" Target="../tags/tag215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204.xml"/><Relationship Id="rId11" Type="http://schemas.openxmlformats.org/officeDocument/2006/relationships/tags" Target="../tags/tag205.xml"/><Relationship Id="rId12" Type="http://schemas.openxmlformats.org/officeDocument/2006/relationships/tags" Target="../tags/tag206.xml"/><Relationship Id="rId13" Type="http://schemas.openxmlformats.org/officeDocument/2006/relationships/tags" Target="../tags/tag207.xml"/><Relationship Id="rId14" Type="http://schemas.openxmlformats.org/officeDocument/2006/relationships/tags" Target="../tags/tag208.xml"/><Relationship Id="rId15" Type="http://schemas.openxmlformats.org/officeDocument/2006/relationships/tags" Target="../tags/tag209.xml"/><Relationship Id="rId16" Type="http://schemas.openxmlformats.org/officeDocument/2006/relationships/tags" Target="../tags/tag210.xml"/><Relationship Id="rId17" Type="http://schemas.openxmlformats.org/officeDocument/2006/relationships/tags" Target="../tags/tag211.xml"/><Relationship Id="rId18" Type="http://schemas.openxmlformats.org/officeDocument/2006/relationships/tags" Target="../tags/tag212.xml"/><Relationship Id="rId19" Type="http://schemas.openxmlformats.org/officeDocument/2006/relationships/tags" Target="../tags/tag213.xml"/><Relationship Id="rId1" Type="http://schemas.openxmlformats.org/officeDocument/2006/relationships/tags" Target="../tags/tag195.xml"/><Relationship Id="rId2" Type="http://schemas.openxmlformats.org/officeDocument/2006/relationships/tags" Target="../tags/tag196.xml"/><Relationship Id="rId3" Type="http://schemas.openxmlformats.org/officeDocument/2006/relationships/tags" Target="../tags/tag197.xml"/><Relationship Id="rId4" Type="http://schemas.openxmlformats.org/officeDocument/2006/relationships/tags" Target="../tags/tag198.xml"/><Relationship Id="rId5" Type="http://schemas.openxmlformats.org/officeDocument/2006/relationships/tags" Target="../tags/tag199.xml"/><Relationship Id="rId6" Type="http://schemas.openxmlformats.org/officeDocument/2006/relationships/tags" Target="../tags/tag200.xml"/><Relationship Id="rId7" Type="http://schemas.openxmlformats.org/officeDocument/2006/relationships/tags" Target="../tags/tag201.xml"/><Relationship Id="rId8" Type="http://schemas.openxmlformats.org/officeDocument/2006/relationships/tags" Target="../tags/tag202.xml"/></Relationships>
</file>

<file path=ppt/slides/_rels/slide17.xml.rels><?xml version="1.0" encoding="UTF-8" standalone="yes"?>
<Relationships xmlns="http://schemas.openxmlformats.org/package/2006/relationships"><Relationship Id="rId20" Type="http://schemas.openxmlformats.org/officeDocument/2006/relationships/tags" Target="../tags/tag235.xml"/><Relationship Id="rId21" Type="http://schemas.openxmlformats.org/officeDocument/2006/relationships/tags" Target="../tags/tag236.xml"/><Relationship Id="rId22" Type="http://schemas.openxmlformats.org/officeDocument/2006/relationships/tags" Target="../tags/tag237.xml"/><Relationship Id="rId23" Type="http://schemas.openxmlformats.org/officeDocument/2006/relationships/tags" Target="../tags/tag238.xml"/><Relationship Id="rId24" Type="http://schemas.openxmlformats.org/officeDocument/2006/relationships/tags" Target="../tags/tag239.xml"/><Relationship Id="rId25" Type="http://schemas.openxmlformats.org/officeDocument/2006/relationships/tags" Target="../tags/tag240.xml"/><Relationship Id="rId26" Type="http://schemas.openxmlformats.org/officeDocument/2006/relationships/tags" Target="../tags/tag241.xml"/><Relationship Id="rId27" Type="http://schemas.openxmlformats.org/officeDocument/2006/relationships/tags" Target="../tags/tag242.xml"/><Relationship Id="rId28" Type="http://schemas.openxmlformats.org/officeDocument/2006/relationships/tags" Target="../tags/tag243.xml"/><Relationship Id="rId29" Type="http://schemas.openxmlformats.org/officeDocument/2006/relationships/tags" Target="../tags/tag244.xml"/><Relationship Id="rId1" Type="http://schemas.openxmlformats.org/officeDocument/2006/relationships/tags" Target="../tags/tag216.xml"/><Relationship Id="rId2" Type="http://schemas.openxmlformats.org/officeDocument/2006/relationships/tags" Target="../tags/tag217.xml"/><Relationship Id="rId3" Type="http://schemas.openxmlformats.org/officeDocument/2006/relationships/tags" Target="../tags/tag218.xml"/><Relationship Id="rId4" Type="http://schemas.openxmlformats.org/officeDocument/2006/relationships/tags" Target="../tags/tag219.xml"/><Relationship Id="rId5" Type="http://schemas.openxmlformats.org/officeDocument/2006/relationships/tags" Target="../tags/tag220.xml"/><Relationship Id="rId30" Type="http://schemas.openxmlformats.org/officeDocument/2006/relationships/tags" Target="../tags/tag245.xml"/><Relationship Id="rId31" Type="http://schemas.openxmlformats.org/officeDocument/2006/relationships/tags" Target="../tags/tag246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224.xml"/><Relationship Id="rId6" Type="http://schemas.openxmlformats.org/officeDocument/2006/relationships/tags" Target="../tags/tag221.xml"/><Relationship Id="rId7" Type="http://schemas.openxmlformats.org/officeDocument/2006/relationships/tags" Target="../tags/tag222.xml"/><Relationship Id="rId8" Type="http://schemas.openxmlformats.org/officeDocument/2006/relationships/tags" Target="../tags/tag223.xml"/><Relationship Id="rId33" Type="http://schemas.openxmlformats.org/officeDocument/2006/relationships/notesSlide" Target="../notesSlides/notesSlide15.xml"/><Relationship Id="rId10" Type="http://schemas.openxmlformats.org/officeDocument/2006/relationships/tags" Target="../tags/tag225.xml"/><Relationship Id="rId11" Type="http://schemas.openxmlformats.org/officeDocument/2006/relationships/tags" Target="../tags/tag226.xml"/><Relationship Id="rId12" Type="http://schemas.openxmlformats.org/officeDocument/2006/relationships/tags" Target="../tags/tag227.xml"/><Relationship Id="rId13" Type="http://schemas.openxmlformats.org/officeDocument/2006/relationships/tags" Target="../tags/tag228.xml"/><Relationship Id="rId14" Type="http://schemas.openxmlformats.org/officeDocument/2006/relationships/tags" Target="../tags/tag229.xml"/><Relationship Id="rId15" Type="http://schemas.openxmlformats.org/officeDocument/2006/relationships/tags" Target="../tags/tag230.xml"/><Relationship Id="rId16" Type="http://schemas.openxmlformats.org/officeDocument/2006/relationships/tags" Target="../tags/tag231.xml"/><Relationship Id="rId17" Type="http://schemas.openxmlformats.org/officeDocument/2006/relationships/tags" Target="../tags/tag232.xml"/><Relationship Id="rId18" Type="http://schemas.openxmlformats.org/officeDocument/2006/relationships/tags" Target="../tags/tag233.xml"/><Relationship Id="rId19" Type="http://schemas.openxmlformats.org/officeDocument/2006/relationships/tags" Target="../tags/tag234.xml"/></Relationships>
</file>

<file path=ppt/slides/_rels/slide18.xml.rels><?xml version="1.0" encoding="UTF-8" standalone="yes"?>
<Relationships xmlns="http://schemas.openxmlformats.org/package/2006/relationships"><Relationship Id="rId20" Type="http://schemas.openxmlformats.org/officeDocument/2006/relationships/tags" Target="../tags/tag266.xml"/><Relationship Id="rId21" Type="http://schemas.openxmlformats.org/officeDocument/2006/relationships/tags" Target="../tags/tag267.xml"/><Relationship Id="rId22" Type="http://schemas.openxmlformats.org/officeDocument/2006/relationships/tags" Target="../tags/tag268.xml"/><Relationship Id="rId23" Type="http://schemas.openxmlformats.org/officeDocument/2006/relationships/tags" Target="../tags/tag269.xml"/><Relationship Id="rId24" Type="http://schemas.openxmlformats.org/officeDocument/2006/relationships/tags" Target="../tags/tag270.xml"/><Relationship Id="rId25" Type="http://schemas.openxmlformats.org/officeDocument/2006/relationships/tags" Target="../tags/tag271.xml"/><Relationship Id="rId26" Type="http://schemas.openxmlformats.org/officeDocument/2006/relationships/tags" Target="../tags/tag272.xml"/><Relationship Id="rId27" Type="http://schemas.openxmlformats.org/officeDocument/2006/relationships/tags" Target="../tags/tag273.xml"/><Relationship Id="rId28" Type="http://schemas.openxmlformats.org/officeDocument/2006/relationships/tags" Target="../tags/tag274.xml"/><Relationship Id="rId29" Type="http://schemas.openxmlformats.org/officeDocument/2006/relationships/tags" Target="../tags/tag275.xml"/><Relationship Id="rId1" Type="http://schemas.openxmlformats.org/officeDocument/2006/relationships/tags" Target="../tags/tag247.xml"/><Relationship Id="rId2" Type="http://schemas.openxmlformats.org/officeDocument/2006/relationships/tags" Target="../tags/tag248.xml"/><Relationship Id="rId3" Type="http://schemas.openxmlformats.org/officeDocument/2006/relationships/tags" Target="../tags/tag249.xml"/><Relationship Id="rId4" Type="http://schemas.openxmlformats.org/officeDocument/2006/relationships/tags" Target="../tags/tag250.xml"/><Relationship Id="rId5" Type="http://schemas.openxmlformats.org/officeDocument/2006/relationships/tags" Target="../tags/tag251.xml"/><Relationship Id="rId30" Type="http://schemas.openxmlformats.org/officeDocument/2006/relationships/tags" Target="../tags/tag276.xml"/><Relationship Id="rId31" Type="http://schemas.openxmlformats.org/officeDocument/2006/relationships/tags" Target="../tags/tag277.xml"/><Relationship Id="rId32" Type="http://schemas.openxmlformats.org/officeDocument/2006/relationships/tags" Target="../tags/tag278.xml"/><Relationship Id="rId9" Type="http://schemas.openxmlformats.org/officeDocument/2006/relationships/tags" Target="../tags/tag255.xml"/><Relationship Id="rId6" Type="http://schemas.openxmlformats.org/officeDocument/2006/relationships/tags" Target="../tags/tag252.xml"/><Relationship Id="rId7" Type="http://schemas.openxmlformats.org/officeDocument/2006/relationships/tags" Target="../tags/tag253.xml"/><Relationship Id="rId8" Type="http://schemas.openxmlformats.org/officeDocument/2006/relationships/tags" Target="../tags/tag254.xml"/><Relationship Id="rId33" Type="http://schemas.openxmlformats.org/officeDocument/2006/relationships/tags" Target="../tags/tag279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16.xml"/><Relationship Id="rId10" Type="http://schemas.openxmlformats.org/officeDocument/2006/relationships/tags" Target="../tags/tag256.xml"/><Relationship Id="rId11" Type="http://schemas.openxmlformats.org/officeDocument/2006/relationships/tags" Target="../tags/tag257.xml"/><Relationship Id="rId12" Type="http://schemas.openxmlformats.org/officeDocument/2006/relationships/tags" Target="../tags/tag258.xml"/><Relationship Id="rId13" Type="http://schemas.openxmlformats.org/officeDocument/2006/relationships/tags" Target="../tags/tag259.xml"/><Relationship Id="rId14" Type="http://schemas.openxmlformats.org/officeDocument/2006/relationships/tags" Target="../tags/tag260.xml"/><Relationship Id="rId15" Type="http://schemas.openxmlformats.org/officeDocument/2006/relationships/tags" Target="../tags/tag261.xml"/><Relationship Id="rId16" Type="http://schemas.openxmlformats.org/officeDocument/2006/relationships/tags" Target="../tags/tag262.xml"/><Relationship Id="rId17" Type="http://schemas.openxmlformats.org/officeDocument/2006/relationships/tags" Target="../tags/tag263.xml"/><Relationship Id="rId18" Type="http://schemas.openxmlformats.org/officeDocument/2006/relationships/tags" Target="../tags/tag264.xml"/><Relationship Id="rId19" Type="http://schemas.openxmlformats.org/officeDocument/2006/relationships/tags" Target="../tags/tag265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288.xml"/><Relationship Id="rId20" Type="http://schemas.openxmlformats.org/officeDocument/2006/relationships/tags" Target="../tags/tag299.xml"/><Relationship Id="rId21" Type="http://schemas.openxmlformats.org/officeDocument/2006/relationships/tags" Target="../tags/tag300.xml"/><Relationship Id="rId22" Type="http://schemas.openxmlformats.org/officeDocument/2006/relationships/tags" Target="../tags/tag301.xml"/><Relationship Id="rId23" Type="http://schemas.openxmlformats.org/officeDocument/2006/relationships/tags" Target="../tags/tag302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17.xml"/><Relationship Id="rId10" Type="http://schemas.openxmlformats.org/officeDocument/2006/relationships/tags" Target="../tags/tag289.xml"/><Relationship Id="rId11" Type="http://schemas.openxmlformats.org/officeDocument/2006/relationships/tags" Target="../tags/tag290.xml"/><Relationship Id="rId12" Type="http://schemas.openxmlformats.org/officeDocument/2006/relationships/tags" Target="../tags/tag291.xml"/><Relationship Id="rId13" Type="http://schemas.openxmlformats.org/officeDocument/2006/relationships/tags" Target="../tags/tag292.xml"/><Relationship Id="rId14" Type="http://schemas.openxmlformats.org/officeDocument/2006/relationships/tags" Target="../tags/tag293.xml"/><Relationship Id="rId15" Type="http://schemas.openxmlformats.org/officeDocument/2006/relationships/tags" Target="../tags/tag294.xml"/><Relationship Id="rId16" Type="http://schemas.openxmlformats.org/officeDocument/2006/relationships/tags" Target="../tags/tag295.xml"/><Relationship Id="rId17" Type="http://schemas.openxmlformats.org/officeDocument/2006/relationships/tags" Target="../tags/tag296.xml"/><Relationship Id="rId18" Type="http://schemas.openxmlformats.org/officeDocument/2006/relationships/tags" Target="../tags/tag297.xml"/><Relationship Id="rId19" Type="http://schemas.openxmlformats.org/officeDocument/2006/relationships/tags" Target="../tags/tag298.xml"/><Relationship Id="rId1" Type="http://schemas.openxmlformats.org/officeDocument/2006/relationships/tags" Target="../tags/tag280.xml"/><Relationship Id="rId2" Type="http://schemas.openxmlformats.org/officeDocument/2006/relationships/tags" Target="../tags/tag281.xml"/><Relationship Id="rId3" Type="http://schemas.openxmlformats.org/officeDocument/2006/relationships/tags" Target="../tags/tag282.xml"/><Relationship Id="rId4" Type="http://schemas.openxmlformats.org/officeDocument/2006/relationships/tags" Target="../tags/tag283.xml"/><Relationship Id="rId5" Type="http://schemas.openxmlformats.org/officeDocument/2006/relationships/tags" Target="../tags/tag284.xml"/><Relationship Id="rId6" Type="http://schemas.openxmlformats.org/officeDocument/2006/relationships/tags" Target="../tags/tag285.xml"/><Relationship Id="rId7" Type="http://schemas.openxmlformats.org/officeDocument/2006/relationships/tags" Target="../tags/tag286.xml"/><Relationship Id="rId8" Type="http://schemas.openxmlformats.org/officeDocument/2006/relationships/tags" Target="../tags/tag28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6" Type="http://schemas.openxmlformats.org/officeDocument/2006/relationships/tags" Target="../tags/tag348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18.xml"/><Relationship Id="rId20" Type="http://schemas.openxmlformats.org/officeDocument/2006/relationships/tags" Target="../tags/tag322.xml"/><Relationship Id="rId21" Type="http://schemas.openxmlformats.org/officeDocument/2006/relationships/tags" Target="../tags/tag323.xml"/><Relationship Id="rId22" Type="http://schemas.openxmlformats.org/officeDocument/2006/relationships/tags" Target="../tags/tag324.xml"/><Relationship Id="rId23" Type="http://schemas.openxmlformats.org/officeDocument/2006/relationships/tags" Target="../tags/tag325.xml"/><Relationship Id="rId24" Type="http://schemas.openxmlformats.org/officeDocument/2006/relationships/tags" Target="../tags/tag326.xml"/><Relationship Id="rId25" Type="http://schemas.openxmlformats.org/officeDocument/2006/relationships/tags" Target="../tags/tag327.xml"/><Relationship Id="rId26" Type="http://schemas.openxmlformats.org/officeDocument/2006/relationships/tags" Target="../tags/tag328.xml"/><Relationship Id="rId27" Type="http://schemas.openxmlformats.org/officeDocument/2006/relationships/tags" Target="../tags/tag329.xml"/><Relationship Id="rId28" Type="http://schemas.openxmlformats.org/officeDocument/2006/relationships/tags" Target="../tags/tag330.xml"/><Relationship Id="rId29" Type="http://schemas.openxmlformats.org/officeDocument/2006/relationships/tags" Target="../tags/tag331.xml"/><Relationship Id="rId1" Type="http://schemas.openxmlformats.org/officeDocument/2006/relationships/tags" Target="../tags/tag303.xml"/><Relationship Id="rId2" Type="http://schemas.openxmlformats.org/officeDocument/2006/relationships/tags" Target="../tags/tag304.xml"/><Relationship Id="rId3" Type="http://schemas.openxmlformats.org/officeDocument/2006/relationships/tags" Target="../tags/tag305.xml"/><Relationship Id="rId4" Type="http://schemas.openxmlformats.org/officeDocument/2006/relationships/tags" Target="../tags/tag306.xml"/><Relationship Id="rId5" Type="http://schemas.openxmlformats.org/officeDocument/2006/relationships/tags" Target="../tags/tag307.xml"/><Relationship Id="rId30" Type="http://schemas.openxmlformats.org/officeDocument/2006/relationships/tags" Target="../tags/tag332.xml"/><Relationship Id="rId31" Type="http://schemas.openxmlformats.org/officeDocument/2006/relationships/tags" Target="../tags/tag333.xml"/><Relationship Id="rId32" Type="http://schemas.openxmlformats.org/officeDocument/2006/relationships/tags" Target="../tags/tag334.xml"/><Relationship Id="rId9" Type="http://schemas.openxmlformats.org/officeDocument/2006/relationships/tags" Target="../tags/tag311.xml"/><Relationship Id="rId6" Type="http://schemas.openxmlformats.org/officeDocument/2006/relationships/tags" Target="../tags/tag308.xml"/><Relationship Id="rId7" Type="http://schemas.openxmlformats.org/officeDocument/2006/relationships/tags" Target="../tags/tag309.xml"/><Relationship Id="rId8" Type="http://schemas.openxmlformats.org/officeDocument/2006/relationships/tags" Target="../tags/tag310.xml"/><Relationship Id="rId33" Type="http://schemas.openxmlformats.org/officeDocument/2006/relationships/tags" Target="../tags/tag335.xml"/><Relationship Id="rId34" Type="http://schemas.openxmlformats.org/officeDocument/2006/relationships/tags" Target="../tags/tag336.xml"/><Relationship Id="rId35" Type="http://schemas.openxmlformats.org/officeDocument/2006/relationships/tags" Target="../tags/tag337.xml"/><Relationship Id="rId36" Type="http://schemas.openxmlformats.org/officeDocument/2006/relationships/tags" Target="../tags/tag338.xml"/><Relationship Id="rId10" Type="http://schemas.openxmlformats.org/officeDocument/2006/relationships/tags" Target="../tags/tag312.xml"/><Relationship Id="rId11" Type="http://schemas.openxmlformats.org/officeDocument/2006/relationships/tags" Target="../tags/tag313.xml"/><Relationship Id="rId12" Type="http://schemas.openxmlformats.org/officeDocument/2006/relationships/tags" Target="../tags/tag314.xml"/><Relationship Id="rId13" Type="http://schemas.openxmlformats.org/officeDocument/2006/relationships/tags" Target="../tags/tag315.xml"/><Relationship Id="rId14" Type="http://schemas.openxmlformats.org/officeDocument/2006/relationships/tags" Target="../tags/tag316.xml"/><Relationship Id="rId15" Type="http://schemas.openxmlformats.org/officeDocument/2006/relationships/tags" Target="../tags/tag317.xml"/><Relationship Id="rId16" Type="http://schemas.openxmlformats.org/officeDocument/2006/relationships/tags" Target="../tags/tag318.xml"/><Relationship Id="rId17" Type="http://schemas.openxmlformats.org/officeDocument/2006/relationships/tags" Target="../tags/tag319.xml"/><Relationship Id="rId18" Type="http://schemas.openxmlformats.org/officeDocument/2006/relationships/tags" Target="../tags/tag320.xml"/><Relationship Id="rId19" Type="http://schemas.openxmlformats.org/officeDocument/2006/relationships/tags" Target="../tags/tag321.xml"/><Relationship Id="rId37" Type="http://schemas.openxmlformats.org/officeDocument/2006/relationships/tags" Target="../tags/tag339.xml"/><Relationship Id="rId38" Type="http://schemas.openxmlformats.org/officeDocument/2006/relationships/tags" Target="../tags/tag340.xml"/><Relationship Id="rId39" Type="http://schemas.openxmlformats.org/officeDocument/2006/relationships/tags" Target="../tags/tag341.xml"/><Relationship Id="rId40" Type="http://schemas.openxmlformats.org/officeDocument/2006/relationships/tags" Target="../tags/tag342.xml"/><Relationship Id="rId41" Type="http://schemas.openxmlformats.org/officeDocument/2006/relationships/tags" Target="../tags/tag343.xml"/><Relationship Id="rId42" Type="http://schemas.openxmlformats.org/officeDocument/2006/relationships/tags" Target="../tags/tag344.xml"/><Relationship Id="rId43" Type="http://schemas.openxmlformats.org/officeDocument/2006/relationships/tags" Target="../tags/tag345.xml"/><Relationship Id="rId44" Type="http://schemas.openxmlformats.org/officeDocument/2006/relationships/tags" Target="../tags/tag346.xml"/><Relationship Id="rId45" Type="http://schemas.openxmlformats.org/officeDocument/2006/relationships/tags" Target="../tags/tag347.xml"/></Relationships>
</file>

<file path=ppt/slides/_rels/slide21.xml.rels><?xml version="1.0" encoding="UTF-8" standalone="yes"?>
<Relationships xmlns="http://schemas.openxmlformats.org/package/2006/relationships"><Relationship Id="rId20" Type="http://schemas.openxmlformats.org/officeDocument/2006/relationships/tags" Target="../tags/tag368.xml"/><Relationship Id="rId21" Type="http://schemas.openxmlformats.org/officeDocument/2006/relationships/tags" Target="../tags/tag369.xml"/><Relationship Id="rId22" Type="http://schemas.openxmlformats.org/officeDocument/2006/relationships/tags" Target="../tags/tag370.xml"/><Relationship Id="rId23" Type="http://schemas.openxmlformats.org/officeDocument/2006/relationships/tags" Target="../tags/tag371.xml"/><Relationship Id="rId24" Type="http://schemas.openxmlformats.org/officeDocument/2006/relationships/tags" Target="../tags/tag372.xml"/><Relationship Id="rId25" Type="http://schemas.openxmlformats.org/officeDocument/2006/relationships/tags" Target="../tags/tag373.xml"/><Relationship Id="rId26" Type="http://schemas.openxmlformats.org/officeDocument/2006/relationships/tags" Target="../tags/tag374.xml"/><Relationship Id="rId27" Type="http://schemas.openxmlformats.org/officeDocument/2006/relationships/tags" Target="../tags/tag375.xml"/><Relationship Id="rId28" Type="http://schemas.openxmlformats.org/officeDocument/2006/relationships/tags" Target="../tags/tag376.xml"/><Relationship Id="rId29" Type="http://schemas.openxmlformats.org/officeDocument/2006/relationships/tags" Target="../tags/tag377.xml"/><Relationship Id="rId1" Type="http://schemas.openxmlformats.org/officeDocument/2006/relationships/tags" Target="../tags/tag349.xml"/><Relationship Id="rId2" Type="http://schemas.openxmlformats.org/officeDocument/2006/relationships/tags" Target="../tags/tag350.xml"/><Relationship Id="rId3" Type="http://schemas.openxmlformats.org/officeDocument/2006/relationships/tags" Target="../tags/tag351.xml"/><Relationship Id="rId4" Type="http://schemas.openxmlformats.org/officeDocument/2006/relationships/tags" Target="../tags/tag352.xml"/><Relationship Id="rId5" Type="http://schemas.openxmlformats.org/officeDocument/2006/relationships/tags" Target="../tags/tag353.xml"/><Relationship Id="rId30" Type="http://schemas.openxmlformats.org/officeDocument/2006/relationships/tags" Target="../tags/tag378.xml"/><Relationship Id="rId31" Type="http://schemas.openxmlformats.org/officeDocument/2006/relationships/tags" Target="../tags/tag379.xml"/><Relationship Id="rId32" Type="http://schemas.openxmlformats.org/officeDocument/2006/relationships/tags" Target="../tags/tag380.xml"/><Relationship Id="rId9" Type="http://schemas.openxmlformats.org/officeDocument/2006/relationships/tags" Target="../tags/tag357.xml"/><Relationship Id="rId6" Type="http://schemas.openxmlformats.org/officeDocument/2006/relationships/tags" Target="../tags/tag354.xml"/><Relationship Id="rId7" Type="http://schemas.openxmlformats.org/officeDocument/2006/relationships/tags" Target="../tags/tag355.xml"/><Relationship Id="rId8" Type="http://schemas.openxmlformats.org/officeDocument/2006/relationships/tags" Target="../tags/tag356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19.xml"/><Relationship Id="rId10" Type="http://schemas.openxmlformats.org/officeDocument/2006/relationships/tags" Target="../tags/tag358.xml"/><Relationship Id="rId11" Type="http://schemas.openxmlformats.org/officeDocument/2006/relationships/tags" Target="../tags/tag359.xml"/><Relationship Id="rId12" Type="http://schemas.openxmlformats.org/officeDocument/2006/relationships/tags" Target="../tags/tag360.xml"/><Relationship Id="rId13" Type="http://schemas.openxmlformats.org/officeDocument/2006/relationships/tags" Target="../tags/tag361.xml"/><Relationship Id="rId14" Type="http://schemas.openxmlformats.org/officeDocument/2006/relationships/tags" Target="../tags/tag362.xml"/><Relationship Id="rId15" Type="http://schemas.openxmlformats.org/officeDocument/2006/relationships/tags" Target="../tags/tag363.xml"/><Relationship Id="rId16" Type="http://schemas.openxmlformats.org/officeDocument/2006/relationships/tags" Target="../tags/tag364.xml"/><Relationship Id="rId17" Type="http://schemas.openxmlformats.org/officeDocument/2006/relationships/tags" Target="../tags/tag365.xml"/><Relationship Id="rId18" Type="http://schemas.openxmlformats.org/officeDocument/2006/relationships/tags" Target="../tags/tag366.xml"/><Relationship Id="rId19" Type="http://schemas.openxmlformats.org/officeDocument/2006/relationships/tags" Target="../tags/tag367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389.xml"/><Relationship Id="rId20" Type="http://schemas.openxmlformats.org/officeDocument/2006/relationships/notesSlide" Target="../notesSlides/notesSlide20.xml"/><Relationship Id="rId10" Type="http://schemas.openxmlformats.org/officeDocument/2006/relationships/tags" Target="../tags/tag390.xml"/><Relationship Id="rId11" Type="http://schemas.openxmlformats.org/officeDocument/2006/relationships/tags" Target="../tags/tag391.xml"/><Relationship Id="rId12" Type="http://schemas.openxmlformats.org/officeDocument/2006/relationships/tags" Target="../tags/tag392.xml"/><Relationship Id="rId13" Type="http://schemas.openxmlformats.org/officeDocument/2006/relationships/tags" Target="../tags/tag393.xml"/><Relationship Id="rId14" Type="http://schemas.openxmlformats.org/officeDocument/2006/relationships/tags" Target="../tags/tag394.xml"/><Relationship Id="rId15" Type="http://schemas.openxmlformats.org/officeDocument/2006/relationships/tags" Target="../tags/tag395.xml"/><Relationship Id="rId16" Type="http://schemas.openxmlformats.org/officeDocument/2006/relationships/tags" Target="../tags/tag396.xml"/><Relationship Id="rId17" Type="http://schemas.openxmlformats.org/officeDocument/2006/relationships/tags" Target="../tags/tag397.xml"/><Relationship Id="rId18" Type="http://schemas.openxmlformats.org/officeDocument/2006/relationships/tags" Target="../tags/tag398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381.xml"/><Relationship Id="rId2" Type="http://schemas.openxmlformats.org/officeDocument/2006/relationships/tags" Target="../tags/tag382.xml"/><Relationship Id="rId3" Type="http://schemas.openxmlformats.org/officeDocument/2006/relationships/tags" Target="../tags/tag383.xml"/><Relationship Id="rId4" Type="http://schemas.openxmlformats.org/officeDocument/2006/relationships/tags" Target="../tags/tag384.xml"/><Relationship Id="rId5" Type="http://schemas.openxmlformats.org/officeDocument/2006/relationships/tags" Target="../tags/tag385.xml"/><Relationship Id="rId6" Type="http://schemas.openxmlformats.org/officeDocument/2006/relationships/tags" Target="../tags/tag386.xml"/><Relationship Id="rId7" Type="http://schemas.openxmlformats.org/officeDocument/2006/relationships/tags" Target="../tags/tag387.xml"/><Relationship Id="rId8" Type="http://schemas.openxmlformats.org/officeDocument/2006/relationships/tags" Target="../tags/tag388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tags" Target="../tags/tag409.xml"/><Relationship Id="rId12" Type="http://schemas.openxmlformats.org/officeDocument/2006/relationships/tags" Target="../tags/tag410.xml"/><Relationship Id="rId13" Type="http://schemas.openxmlformats.org/officeDocument/2006/relationships/tags" Target="../tags/tag411.xml"/><Relationship Id="rId14" Type="http://schemas.openxmlformats.org/officeDocument/2006/relationships/tags" Target="../tags/tag412.xml"/><Relationship Id="rId15" Type="http://schemas.openxmlformats.org/officeDocument/2006/relationships/tags" Target="../tags/tag413.xml"/><Relationship Id="rId16" Type="http://schemas.openxmlformats.org/officeDocument/2006/relationships/tags" Target="../tags/tag414.xml"/><Relationship Id="rId17" Type="http://schemas.openxmlformats.org/officeDocument/2006/relationships/tags" Target="../tags/tag415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1.xml"/><Relationship Id="rId1" Type="http://schemas.openxmlformats.org/officeDocument/2006/relationships/tags" Target="../tags/tag399.xml"/><Relationship Id="rId2" Type="http://schemas.openxmlformats.org/officeDocument/2006/relationships/tags" Target="../tags/tag400.xml"/><Relationship Id="rId3" Type="http://schemas.openxmlformats.org/officeDocument/2006/relationships/tags" Target="../tags/tag401.xml"/><Relationship Id="rId4" Type="http://schemas.openxmlformats.org/officeDocument/2006/relationships/tags" Target="../tags/tag402.xml"/><Relationship Id="rId5" Type="http://schemas.openxmlformats.org/officeDocument/2006/relationships/tags" Target="../tags/tag403.xml"/><Relationship Id="rId6" Type="http://schemas.openxmlformats.org/officeDocument/2006/relationships/tags" Target="../tags/tag404.xml"/><Relationship Id="rId7" Type="http://schemas.openxmlformats.org/officeDocument/2006/relationships/tags" Target="../tags/tag405.xml"/><Relationship Id="rId8" Type="http://schemas.openxmlformats.org/officeDocument/2006/relationships/tags" Target="../tags/tag406.xml"/><Relationship Id="rId9" Type="http://schemas.openxmlformats.org/officeDocument/2006/relationships/tags" Target="../tags/tag407.xml"/><Relationship Id="rId10" Type="http://schemas.openxmlformats.org/officeDocument/2006/relationships/tags" Target="../tags/tag408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424.xml"/><Relationship Id="rId20" Type="http://schemas.openxmlformats.org/officeDocument/2006/relationships/tags" Target="../tags/tag435.xml"/><Relationship Id="rId21" Type="http://schemas.openxmlformats.org/officeDocument/2006/relationships/tags" Target="../tags/tag436.xml"/><Relationship Id="rId22" Type="http://schemas.openxmlformats.org/officeDocument/2006/relationships/tags" Target="../tags/tag437.xml"/><Relationship Id="rId23" Type="http://schemas.openxmlformats.org/officeDocument/2006/relationships/tags" Target="../tags/tag438.xml"/><Relationship Id="rId24" Type="http://schemas.openxmlformats.org/officeDocument/2006/relationships/tags" Target="../tags/tag439.xml"/><Relationship Id="rId25" Type="http://schemas.openxmlformats.org/officeDocument/2006/relationships/tags" Target="../tags/tag440.xml"/><Relationship Id="rId26" Type="http://schemas.openxmlformats.org/officeDocument/2006/relationships/tags" Target="../tags/tag441.xml"/><Relationship Id="rId27" Type="http://schemas.openxmlformats.org/officeDocument/2006/relationships/tags" Target="../tags/tag442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22.xml"/><Relationship Id="rId10" Type="http://schemas.openxmlformats.org/officeDocument/2006/relationships/tags" Target="../tags/tag425.xml"/><Relationship Id="rId11" Type="http://schemas.openxmlformats.org/officeDocument/2006/relationships/tags" Target="../tags/tag426.xml"/><Relationship Id="rId12" Type="http://schemas.openxmlformats.org/officeDocument/2006/relationships/tags" Target="../tags/tag427.xml"/><Relationship Id="rId13" Type="http://schemas.openxmlformats.org/officeDocument/2006/relationships/tags" Target="../tags/tag428.xml"/><Relationship Id="rId14" Type="http://schemas.openxmlformats.org/officeDocument/2006/relationships/tags" Target="../tags/tag429.xml"/><Relationship Id="rId15" Type="http://schemas.openxmlformats.org/officeDocument/2006/relationships/tags" Target="../tags/tag430.xml"/><Relationship Id="rId16" Type="http://schemas.openxmlformats.org/officeDocument/2006/relationships/tags" Target="../tags/tag431.xml"/><Relationship Id="rId17" Type="http://schemas.openxmlformats.org/officeDocument/2006/relationships/tags" Target="../tags/tag432.xml"/><Relationship Id="rId18" Type="http://schemas.openxmlformats.org/officeDocument/2006/relationships/tags" Target="../tags/tag433.xml"/><Relationship Id="rId19" Type="http://schemas.openxmlformats.org/officeDocument/2006/relationships/tags" Target="../tags/tag434.xml"/><Relationship Id="rId1" Type="http://schemas.openxmlformats.org/officeDocument/2006/relationships/tags" Target="../tags/tag416.xml"/><Relationship Id="rId2" Type="http://schemas.openxmlformats.org/officeDocument/2006/relationships/tags" Target="../tags/tag417.xml"/><Relationship Id="rId3" Type="http://schemas.openxmlformats.org/officeDocument/2006/relationships/tags" Target="../tags/tag418.xml"/><Relationship Id="rId4" Type="http://schemas.openxmlformats.org/officeDocument/2006/relationships/tags" Target="../tags/tag419.xml"/><Relationship Id="rId5" Type="http://schemas.openxmlformats.org/officeDocument/2006/relationships/tags" Target="../tags/tag420.xml"/><Relationship Id="rId6" Type="http://schemas.openxmlformats.org/officeDocument/2006/relationships/tags" Target="../tags/tag421.xml"/><Relationship Id="rId7" Type="http://schemas.openxmlformats.org/officeDocument/2006/relationships/tags" Target="../tags/tag422.xml"/><Relationship Id="rId8" Type="http://schemas.openxmlformats.org/officeDocument/2006/relationships/tags" Target="../tags/tag423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455.xml"/><Relationship Id="rId14" Type="http://schemas.openxmlformats.org/officeDocument/2006/relationships/tags" Target="../tags/tag456.xml"/><Relationship Id="rId15" Type="http://schemas.openxmlformats.org/officeDocument/2006/relationships/tags" Target="../tags/tag457.xml"/><Relationship Id="rId16" Type="http://schemas.openxmlformats.org/officeDocument/2006/relationships/tags" Target="../tags/tag458.xml"/><Relationship Id="rId17" Type="http://schemas.openxmlformats.org/officeDocument/2006/relationships/tags" Target="../tags/tag459.xml"/><Relationship Id="rId18" Type="http://schemas.openxmlformats.org/officeDocument/2006/relationships/tags" Target="../tags/tag460.xml"/><Relationship Id="rId19" Type="http://schemas.openxmlformats.org/officeDocument/2006/relationships/tags" Target="../tags/tag461.xml"/><Relationship Id="rId63" Type="http://schemas.openxmlformats.org/officeDocument/2006/relationships/tags" Target="../tags/tag505.xml"/><Relationship Id="rId64" Type="http://schemas.openxmlformats.org/officeDocument/2006/relationships/tags" Target="../tags/tag506.xml"/><Relationship Id="rId65" Type="http://schemas.openxmlformats.org/officeDocument/2006/relationships/tags" Target="../tags/tag507.xml"/><Relationship Id="rId66" Type="http://schemas.openxmlformats.org/officeDocument/2006/relationships/tags" Target="../tags/tag508.xml"/><Relationship Id="rId67" Type="http://schemas.openxmlformats.org/officeDocument/2006/relationships/tags" Target="../tags/tag509.xml"/><Relationship Id="rId68" Type="http://schemas.openxmlformats.org/officeDocument/2006/relationships/tags" Target="../tags/tag510.xml"/><Relationship Id="rId69" Type="http://schemas.openxmlformats.org/officeDocument/2006/relationships/slideLayout" Target="../slideLayouts/slideLayout2.xml"/><Relationship Id="rId50" Type="http://schemas.openxmlformats.org/officeDocument/2006/relationships/tags" Target="../tags/tag492.xml"/><Relationship Id="rId51" Type="http://schemas.openxmlformats.org/officeDocument/2006/relationships/tags" Target="../tags/tag493.xml"/><Relationship Id="rId52" Type="http://schemas.openxmlformats.org/officeDocument/2006/relationships/tags" Target="../tags/tag494.xml"/><Relationship Id="rId53" Type="http://schemas.openxmlformats.org/officeDocument/2006/relationships/tags" Target="../tags/tag495.xml"/><Relationship Id="rId54" Type="http://schemas.openxmlformats.org/officeDocument/2006/relationships/tags" Target="../tags/tag496.xml"/><Relationship Id="rId55" Type="http://schemas.openxmlformats.org/officeDocument/2006/relationships/tags" Target="../tags/tag497.xml"/><Relationship Id="rId56" Type="http://schemas.openxmlformats.org/officeDocument/2006/relationships/tags" Target="../tags/tag498.xml"/><Relationship Id="rId57" Type="http://schemas.openxmlformats.org/officeDocument/2006/relationships/tags" Target="../tags/tag499.xml"/><Relationship Id="rId58" Type="http://schemas.openxmlformats.org/officeDocument/2006/relationships/tags" Target="../tags/tag500.xml"/><Relationship Id="rId59" Type="http://schemas.openxmlformats.org/officeDocument/2006/relationships/tags" Target="../tags/tag501.xml"/><Relationship Id="rId40" Type="http://schemas.openxmlformats.org/officeDocument/2006/relationships/tags" Target="../tags/tag482.xml"/><Relationship Id="rId41" Type="http://schemas.openxmlformats.org/officeDocument/2006/relationships/tags" Target="../tags/tag483.xml"/><Relationship Id="rId42" Type="http://schemas.openxmlformats.org/officeDocument/2006/relationships/tags" Target="../tags/tag484.xml"/><Relationship Id="rId43" Type="http://schemas.openxmlformats.org/officeDocument/2006/relationships/tags" Target="../tags/tag485.xml"/><Relationship Id="rId44" Type="http://schemas.openxmlformats.org/officeDocument/2006/relationships/tags" Target="../tags/tag486.xml"/><Relationship Id="rId45" Type="http://schemas.openxmlformats.org/officeDocument/2006/relationships/tags" Target="../tags/tag487.xml"/><Relationship Id="rId46" Type="http://schemas.openxmlformats.org/officeDocument/2006/relationships/tags" Target="../tags/tag488.xml"/><Relationship Id="rId47" Type="http://schemas.openxmlformats.org/officeDocument/2006/relationships/tags" Target="../tags/tag489.xml"/><Relationship Id="rId48" Type="http://schemas.openxmlformats.org/officeDocument/2006/relationships/tags" Target="../tags/tag490.xml"/><Relationship Id="rId49" Type="http://schemas.openxmlformats.org/officeDocument/2006/relationships/tags" Target="../tags/tag491.xml"/><Relationship Id="rId1" Type="http://schemas.openxmlformats.org/officeDocument/2006/relationships/tags" Target="../tags/tag443.xml"/><Relationship Id="rId2" Type="http://schemas.openxmlformats.org/officeDocument/2006/relationships/tags" Target="../tags/tag444.xml"/><Relationship Id="rId3" Type="http://schemas.openxmlformats.org/officeDocument/2006/relationships/tags" Target="../tags/tag445.xml"/><Relationship Id="rId4" Type="http://schemas.openxmlformats.org/officeDocument/2006/relationships/tags" Target="../tags/tag446.xml"/><Relationship Id="rId5" Type="http://schemas.openxmlformats.org/officeDocument/2006/relationships/tags" Target="../tags/tag447.xml"/><Relationship Id="rId6" Type="http://schemas.openxmlformats.org/officeDocument/2006/relationships/tags" Target="../tags/tag448.xml"/><Relationship Id="rId7" Type="http://schemas.openxmlformats.org/officeDocument/2006/relationships/tags" Target="../tags/tag449.xml"/><Relationship Id="rId8" Type="http://schemas.openxmlformats.org/officeDocument/2006/relationships/tags" Target="../tags/tag450.xml"/><Relationship Id="rId9" Type="http://schemas.openxmlformats.org/officeDocument/2006/relationships/tags" Target="../tags/tag451.xml"/><Relationship Id="rId30" Type="http://schemas.openxmlformats.org/officeDocument/2006/relationships/tags" Target="../tags/tag472.xml"/><Relationship Id="rId31" Type="http://schemas.openxmlformats.org/officeDocument/2006/relationships/tags" Target="../tags/tag473.xml"/><Relationship Id="rId32" Type="http://schemas.openxmlformats.org/officeDocument/2006/relationships/tags" Target="../tags/tag474.xml"/><Relationship Id="rId33" Type="http://schemas.openxmlformats.org/officeDocument/2006/relationships/tags" Target="../tags/tag475.xml"/><Relationship Id="rId34" Type="http://schemas.openxmlformats.org/officeDocument/2006/relationships/tags" Target="../tags/tag476.xml"/><Relationship Id="rId35" Type="http://schemas.openxmlformats.org/officeDocument/2006/relationships/tags" Target="../tags/tag477.xml"/><Relationship Id="rId36" Type="http://schemas.openxmlformats.org/officeDocument/2006/relationships/tags" Target="../tags/tag478.xml"/><Relationship Id="rId37" Type="http://schemas.openxmlformats.org/officeDocument/2006/relationships/tags" Target="../tags/tag479.xml"/><Relationship Id="rId38" Type="http://schemas.openxmlformats.org/officeDocument/2006/relationships/tags" Target="../tags/tag480.xml"/><Relationship Id="rId39" Type="http://schemas.openxmlformats.org/officeDocument/2006/relationships/tags" Target="../tags/tag481.xml"/><Relationship Id="rId70" Type="http://schemas.openxmlformats.org/officeDocument/2006/relationships/notesSlide" Target="../notesSlides/notesSlide23.xml"/><Relationship Id="rId20" Type="http://schemas.openxmlformats.org/officeDocument/2006/relationships/tags" Target="../tags/tag462.xml"/><Relationship Id="rId21" Type="http://schemas.openxmlformats.org/officeDocument/2006/relationships/tags" Target="../tags/tag463.xml"/><Relationship Id="rId22" Type="http://schemas.openxmlformats.org/officeDocument/2006/relationships/tags" Target="../tags/tag464.xml"/><Relationship Id="rId23" Type="http://schemas.openxmlformats.org/officeDocument/2006/relationships/tags" Target="../tags/tag465.xml"/><Relationship Id="rId24" Type="http://schemas.openxmlformats.org/officeDocument/2006/relationships/tags" Target="../tags/tag466.xml"/><Relationship Id="rId25" Type="http://schemas.openxmlformats.org/officeDocument/2006/relationships/tags" Target="../tags/tag467.xml"/><Relationship Id="rId26" Type="http://schemas.openxmlformats.org/officeDocument/2006/relationships/tags" Target="../tags/tag468.xml"/><Relationship Id="rId27" Type="http://schemas.openxmlformats.org/officeDocument/2006/relationships/tags" Target="../tags/tag469.xml"/><Relationship Id="rId28" Type="http://schemas.openxmlformats.org/officeDocument/2006/relationships/tags" Target="../tags/tag470.xml"/><Relationship Id="rId29" Type="http://schemas.openxmlformats.org/officeDocument/2006/relationships/tags" Target="../tags/tag471.xml"/><Relationship Id="rId60" Type="http://schemas.openxmlformats.org/officeDocument/2006/relationships/tags" Target="../tags/tag502.xml"/><Relationship Id="rId61" Type="http://schemas.openxmlformats.org/officeDocument/2006/relationships/tags" Target="../tags/tag503.xml"/><Relationship Id="rId62" Type="http://schemas.openxmlformats.org/officeDocument/2006/relationships/tags" Target="../tags/tag504.xml"/><Relationship Id="rId10" Type="http://schemas.openxmlformats.org/officeDocument/2006/relationships/tags" Target="../tags/tag452.xml"/><Relationship Id="rId11" Type="http://schemas.openxmlformats.org/officeDocument/2006/relationships/tags" Target="../tags/tag453.xml"/><Relationship Id="rId12" Type="http://schemas.openxmlformats.org/officeDocument/2006/relationships/tags" Target="../tags/tag454.xml"/></Relationships>
</file>

<file path=ppt/slides/_rels/slide26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24.xml"/><Relationship Id="rId20" Type="http://schemas.openxmlformats.org/officeDocument/2006/relationships/tags" Target="../tags/tag530.xml"/><Relationship Id="rId21" Type="http://schemas.openxmlformats.org/officeDocument/2006/relationships/tags" Target="../tags/tag531.xml"/><Relationship Id="rId22" Type="http://schemas.openxmlformats.org/officeDocument/2006/relationships/tags" Target="../tags/tag532.xml"/><Relationship Id="rId23" Type="http://schemas.openxmlformats.org/officeDocument/2006/relationships/tags" Target="../tags/tag533.xml"/><Relationship Id="rId24" Type="http://schemas.openxmlformats.org/officeDocument/2006/relationships/tags" Target="../tags/tag534.xml"/><Relationship Id="rId25" Type="http://schemas.openxmlformats.org/officeDocument/2006/relationships/tags" Target="../tags/tag535.xml"/><Relationship Id="rId26" Type="http://schemas.openxmlformats.org/officeDocument/2006/relationships/tags" Target="../tags/tag536.xml"/><Relationship Id="rId27" Type="http://schemas.openxmlformats.org/officeDocument/2006/relationships/tags" Target="../tags/tag537.xml"/><Relationship Id="rId28" Type="http://schemas.openxmlformats.org/officeDocument/2006/relationships/tags" Target="../tags/tag538.xml"/><Relationship Id="rId29" Type="http://schemas.openxmlformats.org/officeDocument/2006/relationships/tags" Target="../tags/tag539.xml"/><Relationship Id="rId1" Type="http://schemas.openxmlformats.org/officeDocument/2006/relationships/tags" Target="../tags/tag511.xml"/><Relationship Id="rId2" Type="http://schemas.openxmlformats.org/officeDocument/2006/relationships/tags" Target="../tags/tag512.xml"/><Relationship Id="rId3" Type="http://schemas.openxmlformats.org/officeDocument/2006/relationships/tags" Target="../tags/tag513.xml"/><Relationship Id="rId4" Type="http://schemas.openxmlformats.org/officeDocument/2006/relationships/tags" Target="../tags/tag514.xml"/><Relationship Id="rId5" Type="http://schemas.openxmlformats.org/officeDocument/2006/relationships/tags" Target="../tags/tag515.xml"/><Relationship Id="rId30" Type="http://schemas.openxmlformats.org/officeDocument/2006/relationships/tags" Target="../tags/tag540.xml"/><Relationship Id="rId31" Type="http://schemas.openxmlformats.org/officeDocument/2006/relationships/tags" Target="../tags/tag541.xml"/><Relationship Id="rId32" Type="http://schemas.openxmlformats.org/officeDocument/2006/relationships/tags" Target="../tags/tag542.xml"/><Relationship Id="rId9" Type="http://schemas.openxmlformats.org/officeDocument/2006/relationships/tags" Target="../tags/tag519.xml"/><Relationship Id="rId6" Type="http://schemas.openxmlformats.org/officeDocument/2006/relationships/tags" Target="../tags/tag516.xml"/><Relationship Id="rId7" Type="http://schemas.openxmlformats.org/officeDocument/2006/relationships/tags" Target="../tags/tag517.xml"/><Relationship Id="rId8" Type="http://schemas.openxmlformats.org/officeDocument/2006/relationships/tags" Target="../tags/tag518.xml"/><Relationship Id="rId33" Type="http://schemas.openxmlformats.org/officeDocument/2006/relationships/tags" Target="../tags/tag543.xml"/><Relationship Id="rId34" Type="http://schemas.openxmlformats.org/officeDocument/2006/relationships/tags" Target="../tags/tag544.xml"/><Relationship Id="rId35" Type="http://schemas.openxmlformats.org/officeDocument/2006/relationships/tags" Target="../tags/tag545.xml"/><Relationship Id="rId36" Type="http://schemas.openxmlformats.org/officeDocument/2006/relationships/tags" Target="../tags/tag546.xml"/><Relationship Id="rId10" Type="http://schemas.openxmlformats.org/officeDocument/2006/relationships/tags" Target="../tags/tag520.xml"/><Relationship Id="rId11" Type="http://schemas.openxmlformats.org/officeDocument/2006/relationships/tags" Target="../tags/tag521.xml"/><Relationship Id="rId12" Type="http://schemas.openxmlformats.org/officeDocument/2006/relationships/tags" Target="../tags/tag522.xml"/><Relationship Id="rId13" Type="http://schemas.openxmlformats.org/officeDocument/2006/relationships/tags" Target="../tags/tag523.xml"/><Relationship Id="rId14" Type="http://schemas.openxmlformats.org/officeDocument/2006/relationships/tags" Target="../tags/tag524.xml"/><Relationship Id="rId15" Type="http://schemas.openxmlformats.org/officeDocument/2006/relationships/tags" Target="../tags/tag525.xml"/><Relationship Id="rId16" Type="http://schemas.openxmlformats.org/officeDocument/2006/relationships/tags" Target="../tags/tag526.xml"/><Relationship Id="rId17" Type="http://schemas.openxmlformats.org/officeDocument/2006/relationships/tags" Target="../tags/tag527.xml"/><Relationship Id="rId18" Type="http://schemas.openxmlformats.org/officeDocument/2006/relationships/tags" Target="../tags/tag528.xml"/><Relationship Id="rId19" Type="http://schemas.openxmlformats.org/officeDocument/2006/relationships/tags" Target="../tags/tag529.xml"/><Relationship Id="rId37" Type="http://schemas.openxmlformats.org/officeDocument/2006/relationships/tags" Target="../tags/tag547.xml"/><Relationship Id="rId38" Type="http://schemas.openxmlformats.org/officeDocument/2006/relationships/tags" Target="../tags/tag548.xml"/><Relationship Id="rId39" Type="http://schemas.openxmlformats.org/officeDocument/2006/relationships/tags" Target="../tags/tag549.xml"/><Relationship Id="rId40" Type="http://schemas.openxmlformats.org/officeDocument/2006/relationships/tags" Target="../tags/tag550.xml"/><Relationship Id="rId41" Type="http://schemas.openxmlformats.org/officeDocument/2006/relationships/tags" Target="../tags/tag551.xml"/><Relationship Id="rId42" Type="http://schemas.openxmlformats.org/officeDocument/2006/relationships/tags" Target="../tags/tag552.xml"/><Relationship Id="rId43" Type="http://schemas.openxmlformats.org/officeDocument/2006/relationships/tags" Target="../tags/tag553.xml"/><Relationship Id="rId44" Type="http://schemas.openxmlformats.org/officeDocument/2006/relationships/tags" Target="../tags/tag554.xml"/><Relationship Id="rId45" Type="http://schemas.openxmlformats.org/officeDocument/2006/relationships/tags" Target="../tags/tag555.xml"/></Relationships>
</file>

<file path=ppt/slides/_rels/slide27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25.xml"/><Relationship Id="rId20" Type="http://schemas.openxmlformats.org/officeDocument/2006/relationships/tags" Target="../tags/tag575.xml"/><Relationship Id="rId21" Type="http://schemas.openxmlformats.org/officeDocument/2006/relationships/tags" Target="../tags/tag576.xml"/><Relationship Id="rId22" Type="http://schemas.openxmlformats.org/officeDocument/2006/relationships/tags" Target="../tags/tag577.xml"/><Relationship Id="rId23" Type="http://schemas.openxmlformats.org/officeDocument/2006/relationships/tags" Target="../tags/tag578.xml"/><Relationship Id="rId24" Type="http://schemas.openxmlformats.org/officeDocument/2006/relationships/tags" Target="../tags/tag579.xml"/><Relationship Id="rId25" Type="http://schemas.openxmlformats.org/officeDocument/2006/relationships/tags" Target="../tags/tag580.xml"/><Relationship Id="rId26" Type="http://schemas.openxmlformats.org/officeDocument/2006/relationships/tags" Target="../tags/tag581.xml"/><Relationship Id="rId27" Type="http://schemas.openxmlformats.org/officeDocument/2006/relationships/tags" Target="../tags/tag582.xml"/><Relationship Id="rId28" Type="http://schemas.openxmlformats.org/officeDocument/2006/relationships/tags" Target="../tags/tag583.xml"/><Relationship Id="rId29" Type="http://schemas.openxmlformats.org/officeDocument/2006/relationships/tags" Target="../tags/tag584.xml"/><Relationship Id="rId1" Type="http://schemas.openxmlformats.org/officeDocument/2006/relationships/tags" Target="../tags/tag556.xml"/><Relationship Id="rId2" Type="http://schemas.openxmlformats.org/officeDocument/2006/relationships/tags" Target="../tags/tag557.xml"/><Relationship Id="rId3" Type="http://schemas.openxmlformats.org/officeDocument/2006/relationships/tags" Target="../tags/tag558.xml"/><Relationship Id="rId4" Type="http://schemas.openxmlformats.org/officeDocument/2006/relationships/tags" Target="../tags/tag559.xml"/><Relationship Id="rId5" Type="http://schemas.openxmlformats.org/officeDocument/2006/relationships/tags" Target="../tags/tag560.xml"/><Relationship Id="rId30" Type="http://schemas.openxmlformats.org/officeDocument/2006/relationships/tags" Target="../tags/tag585.xml"/><Relationship Id="rId31" Type="http://schemas.openxmlformats.org/officeDocument/2006/relationships/tags" Target="../tags/tag586.xml"/><Relationship Id="rId32" Type="http://schemas.openxmlformats.org/officeDocument/2006/relationships/tags" Target="../tags/tag587.xml"/><Relationship Id="rId9" Type="http://schemas.openxmlformats.org/officeDocument/2006/relationships/tags" Target="../tags/tag564.xml"/><Relationship Id="rId6" Type="http://schemas.openxmlformats.org/officeDocument/2006/relationships/tags" Target="../tags/tag561.xml"/><Relationship Id="rId7" Type="http://schemas.openxmlformats.org/officeDocument/2006/relationships/tags" Target="../tags/tag562.xml"/><Relationship Id="rId8" Type="http://schemas.openxmlformats.org/officeDocument/2006/relationships/tags" Target="../tags/tag563.xml"/><Relationship Id="rId33" Type="http://schemas.openxmlformats.org/officeDocument/2006/relationships/tags" Target="../tags/tag588.xml"/><Relationship Id="rId34" Type="http://schemas.openxmlformats.org/officeDocument/2006/relationships/tags" Target="../tags/tag589.xml"/><Relationship Id="rId35" Type="http://schemas.openxmlformats.org/officeDocument/2006/relationships/tags" Target="../tags/tag590.xml"/><Relationship Id="rId36" Type="http://schemas.openxmlformats.org/officeDocument/2006/relationships/tags" Target="../tags/tag591.xml"/><Relationship Id="rId10" Type="http://schemas.openxmlformats.org/officeDocument/2006/relationships/tags" Target="../tags/tag565.xml"/><Relationship Id="rId11" Type="http://schemas.openxmlformats.org/officeDocument/2006/relationships/tags" Target="../tags/tag566.xml"/><Relationship Id="rId12" Type="http://schemas.openxmlformats.org/officeDocument/2006/relationships/tags" Target="../tags/tag567.xml"/><Relationship Id="rId13" Type="http://schemas.openxmlformats.org/officeDocument/2006/relationships/tags" Target="../tags/tag568.xml"/><Relationship Id="rId14" Type="http://schemas.openxmlformats.org/officeDocument/2006/relationships/tags" Target="../tags/tag569.xml"/><Relationship Id="rId15" Type="http://schemas.openxmlformats.org/officeDocument/2006/relationships/tags" Target="../tags/tag570.xml"/><Relationship Id="rId16" Type="http://schemas.openxmlformats.org/officeDocument/2006/relationships/tags" Target="../tags/tag571.xml"/><Relationship Id="rId17" Type="http://schemas.openxmlformats.org/officeDocument/2006/relationships/tags" Target="../tags/tag572.xml"/><Relationship Id="rId18" Type="http://schemas.openxmlformats.org/officeDocument/2006/relationships/tags" Target="../tags/tag573.xml"/><Relationship Id="rId19" Type="http://schemas.openxmlformats.org/officeDocument/2006/relationships/tags" Target="../tags/tag574.xml"/><Relationship Id="rId37" Type="http://schemas.openxmlformats.org/officeDocument/2006/relationships/tags" Target="../tags/tag592.xml"/><Relationship Id="rId38" Type="http://schemas.openxmlformats.org/officeDocument/2006/relationships/tags" Target="../tags/tag593.xml"/><Relationship Id="rId39" Type="http://schemas.openxmlformats.org/officeDocument/2006/relationships/tags" Target="../tags/tag594.xml"/><Relationship Id="rId40" Type="http://schemas.openxmlformats.org/officeDocument/2006/relationships/tags" Target="../tags/tag595.xml"/><Relationship Id="rId41" Type="http://schemas.openxmlformats.org/officeDocument/2006/relationships/tags" Target="../tags/tag596.xml"/><Relationship Id="rId42" Type="http://schemas.openxmlformats.org/officeDocument/2006/relationships/tags" Target="../tags/tag597.xml"/><Relationship Id="rId43" Type="http://schemas.openxmlformats.org/officeDocument/2006/relationships/tags" Target="../tags/tag598.xml"/><Relationship Id="rId44" Type="http://schemas.openxmlformats.org/officeDocument/2006/relationships/tags" Target="../tags/tag599.xml"/><Relationship Id="rId45" Type="http://schemas.openxmlformats.org/officeDocument/2006/relationships/tags" Target="../tags/tag60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30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603.xml"/><Relationship Id="rId4" Type="http://schemas.openxmlformats.org/officeDocument/2006/relationships/tags" Target="../tags/tag604.xml"/><Relationship Id="rId5" Type="http://schemas.openxmlformats.org/officeDocument/2006/relationships/tags" Target="../tags/tag605.xml"/><Relationship Id="rId6" Type="http://schemas.openxmlformats.org/officeDocument/2006/relationships/tags" Target="../tags/tag606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30.xml"/><Relationship Id="rId1" Type="http://schemas.openxmlformats.org/officeDocument/2006/relationships/tags" Target="../tags/tag601.xml"/><Relationship Id="rId2" Type="http://schemas.openxmlformats.org/officeDocument/2006/relationships/tags" Target="../tags/tag60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20" Type="http://schemas.openxmlformats.org/officeDocument/2006/relationships/tags" Target="../tags/tag49.xml"/><Relationship Id="rId21" Type="http://schemas.openxmlformats.org/officeDocument/2006/relationships/tags" Target="../tags/tag50.xml"/><Relationship Id="rId22" Type="http://schemas.openxmlformats.org/officeDocument/2006/relationships/tags" Target="../tags/tag51.xml"/><Relationship Id="rId23" Type="http://schemas.openxmlformats.org/officeDocument/2006/relationships/tags" Target="../tags/tag52.xml"/><Relationship Id="rId24" Type="http://schemas.openxmlformats.org/officeDocument/2006/relationships/tags" Target="../tags/tag53.xml"/><Relationship Id="rId25" Type="http://schemas.openxmlformats.org/officeDocument/2006/relationships/tags" Target="../tags/tag54.xml"/><Relationship Id="rId26" Type="http://schemas.openxmlformats.org/officeDocument/2006/relationships/tags" Target="../tags/tag55.xml"/><Relationship Id="rId27" Type="http://schemas.openxmlformats.org/officeDocument/2006/relationships/tags" Target="../tags/tag56.xml"/><Relationship Id="rId28" Type="http://schemas.openxmlformats.org/officeDocument/2006/relationships/slideLayout" Target="../slideLayouts/slideLayout4.xml"/><Relationship Id="rId29" Type="http://schemas.openxmlformats.org/officeDocument/2006/relationships/notesSlide" Target="../notesSlides/notesSlide2.xml"/><Relationship Id="rId10" Type="http://schemas.openxmlformats.org/officeDocument/2006/relationships/tags" Target="../tags/tag39.xml"/><Relationship Id="rId11" Type="http://schemas.openxmlformats.org/officeDocument/2006/relationships/tags" Target="../tags/tag40.xml"/><Relationship Id="rId12" Type="http://schemas.openxmlformats.org/officeDocument/2006/relationships/tags" Target="../tags/tag41.xml"/><Relationship Id="rId13" Type="http://schemas.openxmlformats.org/officeDocument/2006/relationships/tags" Target="../tags/tag42.xml"/><Relationship Id="rId14" Type="http://schemas.openxmlformats.org/officeDocument/2006/relationships/tags" Target="../tags/tag43.xml"/><Relationship Id="rId15" Type="http://schemas.openxmlformats.org/officeDocument/2006/relationships/tags" Target="../tags/tag44.xml"/><Relationship Id="rId16" Type="http://schemas.openxmlformats.org/officeDocument/2006/relationships/tags" Target="../tags/tag45.xml"/><Relationship Id="rId17" Type="http://schemas.openxmlformats.org/officeDocument/2006/relationships/tags" Target="../tags/tag46.xml"/><Relationship Id="rId18" Type="http://schemas.openxmlformats.org/officeDocument/2006/relationships/tags" Target="../tags/tag47.xml"/><Relationship Id="rId19" Type="http://schemas.openxmlformats.org/officeDocument/2006/relationships/tags" Target="../tags/tag48.xml"/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tags" Target="../tags/tag34.xml"/><Relationship Id="rId6" Type="http://schemas.openxmlformats.org/officeDocument/2006/relationships/tags" Target="../tags/tag35.xml"/><Relationship Id="rId7" Type="http://schemas.openxmlformats.org/officeDocument/2006/relationships/tags" Target="../tags/tag36.xml"/><Relationship Id="rId8" Type="http://schemas.openxmlformats.org/officeDocument/2006/relationships/tags" Target="../tags/tag37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20" Type="http://schemas.openxmlformats.org/officeDocument/2006/relationships/tags" Target="../tags/tag76.xml"/><Relationship Id="rId21" Type="http://schemas.openxmlformats.org/officeDocument/2006/relationships/tags" Target="../tags/tag77.xml"/><Relationship Id="rId22" Type="http://schemas.openxmlformats.org/officeDocument/2006/relationships/tags" Target="../tags/tag78.xml"/><Relationship Id="rId23" Type="http://schemas.openxmlformats.org/officeDocument/2006/relationships/tags" Target="../tags/tag79.xml"/><Relationship Id="rId24" Type="http://schemas.openxmlformats.org/officeDocument/2006/relationships/tags" Target="../tags/tag80.xml"/><Relationship Id="rId25" Type="http://schemas.openxmlformats.org/officeDocument/2006/relationships/slideLayout" Target="../slideLayouts/slideLayout2.xml"/><Relationship Id="rId26" Type="http://schemas.openxmlformats.org/officeDocument/2006/relationships/notesSlide" Target="../notesSlides/notesSlide3.xml"/><Relationship Id="rId10" Type="http://schemas.openxmlformats.org/officeDocument/2006/relationships/tags" Target="../tags/tag66.xml"/><Relationship Id="rId11" Type="http://schemas.openxmlformats.org/officeDocument/2006/relationships/tags" Target="../tags/tag67.xml"/><Relationship Id="rId12" Type="http://schemas.openxmlformats.org/officeDocument/2006/relationships/tags" Target="../tags/tag68.xml"/><Relationship Id="rId13" Type="http://schemas.openxmlformats.org/officeDocument/2006/relationships/tags" Target="../tags/tag69.xml"/><Relationship Id="rId14" Type="http://schemas.openxmlformats.org/officeDocument/2006/relationships/tags" Target="../tags/tag70.xml"/><Relationship Id="rId15" Type="http://schemas.openxmlformats.org/officeDocument/2006/relationships/tags" Target="../tags/tag71.xml"/><Relationship Id="rId16" Type="http://schemas.openxmlformats.org/officeDocument/2006/relationships/tags" Target="../tags/tag72.xml"/><Relationship Id="rId17" Type="http://schemas.openxmlformats.org/officeDocument/2006/relationships/tags" Target="../tags/tag73.xml"/><Relationship Id="rId18" Type="http://schemas.openxmlformats.org/officeDocument/2006/relationships/tags" Target="../tags/tag74.xml"/><Relationship Id="rId19" Type="http://schemas.openxmlformats.org/officeDocument/2006/relationships/tags" Target="../tags/tag75.xml"/><Relationship Id="rId1" Type="http://schemas.openxmlformats.org/officeDocument/2006/relationships/tags" Target="../tags/tag57.xml"/><Relationship Id="rId2" Type="http://schemas.openxmlformats.org/officeDocument/2006/relationships/tags" Target="../tags/tag58.xml"/><Relationship Id="rId3" Type="http://schemas.openxmlformats.org/officeDocument/2006/relationships/tags" Target="../tags/tag59.xml"/><Relationship Id="rId4" Type="http://schemas.openxmlformats.org/officeDocument/2006/relationships/tags" Target="../tags/tag60.xml"/><Relationship Id="rId5" Type="http://schemas.openxmlformats.org/officeDocument/2006/relationships/tags" Target="../tags/tag61.xml"/><Relationship Id="rId6" Type="http://schemas.openxmlformats.org/officeDocument/2006/relationships/tags" Target="../tags/tag62.xml"/><Relationship Id="rId7" Type="http://schemas.openxmlformats.org/officeDocument/2006/relationships/tags" Target="../tags/tag63.xml"/><Relationship Id="rId8" Type="http://schemas.openxmlformats.org/officeDocument/2006/relationships/tags" Target="../tags/tag64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20" Type="http://schemas.openxmlformats.org/officeDocument/2006/relationships/tags" Target="../tags/tag100.xml"/><Relationship Id="rId21" Type="http://schemas.openxmlformats.org/officeDocument/2006/relationships/tags" Target="../tags/tag101.xml"/><Relationship Id="rId22" Type="http://schemas.openxmlformats.org/officeDocument/2006/relationships/tags" Target="../tags/tag102.xml"/><Relationship Id="rId23" Type="http://schemas.openxmlformats.org/officeDocument/2006/relationships/tags" Target="../tags/tag103.xml"/><Relationship Id="rId24" Type="http://schemas.openxmlformats.org/officeDocument/2006/relationships/tags" Target="../tags/tag104.xml"/><Relationship Id="rId25" Type="http://schemas.openxmlformats.org/officeDocument/2006/relationships/tags" Target="../tags/tag105.xml"/><Relationship Id="rId26" Type="http://schemas.openxmlformats.org/officeDocument/2006/relationships/tags" Target="../tags/tag106.xml"/><Relationship Id="rId27" Type="http://schemas.openxmlformats.org/officeDocument/2006/relationships/tags" Target="../tags/tag107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4.xml"/><Relationship Id="rId10" Type="http://schemas.openxmlformats.org/officeDocument/2006/relationships/tags" Target="../tags/tag90.xml"/><Relationship Id="rId11" Type="http://schemas.openxmlformats.org/officeDocument/2006/relationships/tags" Target="../tags/tag91.xml"/><Relationship Id="rId12" Type="http://schemas.openxmlformats.org/officeDocument/2006/relationships/tags" Target="../tags/tag92.xml"/><Relationship Id="rId13" Type="http://schemas.openxmlformats.org/officeDocument/2006/relationships/tags" Target="../tags/tag93.xml"/><Relationship Id="rId14" Type="http://schemas.openxmlformats.org/officeDocument/2006/relationships/tags" Target="../tags/tag94.xml"/><Relationship Id="rId15" Type="http://schemas.openxmlformats.org/officeDocument/2006/relationships/tags" Target="../tags/tag95.xml"/><Relationship Id="rId16" Type="http://schemas.openxmlformats.org/officeDocument/2006/relationships/tags" Target="../tags/tag96.xml"/><Relationship Id="rId17" Type="http://schemas.openxmlformats.org/officeDocument/2006/relationships/tags" Target="../tags/tag97.xml"/><Relationship Id="rId18" Type="http://schemas.openxmlformats.org/officeDocument/2006/relationships/tags" Target="../tags/tag98.xml"/><Relationship Id="rId19" Type="http://schemas.openxmlformats.org/officeDocument/2006/relationships/tags" Target="../tags/tag99.xml"/><Relationship Id="rId1" Type="http://schemas.openxmlformats.org/officeDocument/2006/relationships/tags" Target="../tags/tag81.xml"/><Relationship Id="rId2" Type="http://schemas.openxmlformats.org/officeDocument/2006/relationships/tags" Target="../tags/tag82.xml"/><Relationship Id="rId3" Type="http://schemas.openxmlformats.org/officeDocument/2006/relationships/tags" Target="../tags/tag83.xml"/><Relationship Id="rId4" Type="http://schemas.openxmlformats.org/officeDocument/2006/relationships/tags" Target="../tags/tag84.xml"/><Relationship Id="rId5" Type="http://schemas.openxmlformats.org/officeDocument/2006/relationships/tags" Target="../tags/tag85.xml"/><Relationship Id="rId6" Type="http://schemas.openxmlformats.org/officeDocument/2006/relationships/tags" Target="../tags/tag86.xml"/><Relationship Id="rId7" Type="http://schemas.openxmlformats.org/officeDocument/2006/relationships/tags" Target="../tags/tag87.xml"/><Relationship Id="rId8" Type="http://schemas.openxmlformats.org/officeDocument/2006/relationships/tags" Target="../tags/tag88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118.xml"/><Relationship Id="rId12" Type="http://schemas.openxmlformats.org/officeDocument/2006/relationships/tags" Target="../tags/tag119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5.xml"/><Relationship Id="rId1" Type="http://schemas.openxmlformats.org/officeDocument/2006/relationships/tags" Target="../tags/tag108.xml"/><Relationship Id="rId2" Type="http://schemas.openxmlformats.org/officeDocument/2006/relationships/tags" Target="../tags/tag109.xml"/><Relationship Id="rId3" Type="http://schemas.openxmlformats.org/officeDocument/2006/relationships/tags" Target="../tags/tag110.xml"/><Relationship Id="rId4" Type="http://schemas.openxmlformats.org/officeDocument/2006/relationships/tags" Target="../tags/tag111.xml"/><Relationship Id="rId5" Type="http://schemas.openxmlformats.org/officeDocument/2006/relationships/tags" Target="../tags/tag112.xml"/><Relationship Id="rId6" Type="http://schemas.openxmlformats.org/officeDocument/2006/relationships/tags" Target="../tags/tag113.xml"/><Relationship Id="rId7" Type="http://schemas.openxmlformats.org/officeDocument/2006/relationships/tags" Target="../tags/tag114.xml"/><Relationship Id="rId8" Type="http://schemas.openxmlformats.org/officeDocument/2006/relationships/tags" Target="../tags/tag115.xml"/><Relationship Id="rId9" Type="http://schemas.openxmlformats.org/officeDocument/2006/relationships/tags" Target="../tags/tag116.xml"/><Relationship Id="rId10" Type="http://schemas.openxmlformats.org/officeDocument/2006/relationships/tags" Target="../tags/tag1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4" Type="http://schemas.openxmlformats.org/officeDocument/2006/relationships/tags" Target="../tags/tag122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7.xml"/><Relationship Id="rId7" Type="http://schemas.openxmlformats.org/officeDocument/2006/relationships/image" Target="../media/image6.png"/><Relationship Id="rId8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tags" Target="../tags/tag1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7</a:t>
            </a:r>
            <a:r>
              <a:rPr lang="en-US" sz="3200" i="0" dirty="0" smtClean="0"/>
              <a:t>: </a:t>
            </a:r>
            <a:r>
              <a:rPr lang="en-US" sz="3200" i="0" dirty="0" smtClean="0"/>
              <a:t>AVL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  <a:endParaRPr lang="en-US" sz="2400" dirty="0" smtClean="0"/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Theorem: For all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0, </a:t>
            </a:r>
            <a:r>
              <a:rPr lang="en-US" i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) &gt;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Proof: By induction on </a:t>
            </a:r>
            <a:r>
              <a:rPr lang="en-US" i="1" dirty="0" smtClean="0">
                <a:sym typeface="Symbol" pitchFamily="18" charset="2"/>
              </a:rPr>
              <a:t>h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Base cases: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(0) = 1 &gt; </a:t>
            </a:r>
            <a:r>
              <a:rPr lang="en-US" i="1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– 1 = 0		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(1) = 2 &gt; </a:t>
            </a:r>
            <a:r>
              <a:rPr lang="en-US" i="1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– 1  0.62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Inductive case 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&gt; 1):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Show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k+1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k+1</a:t>
            </a:r>
            <a:r>
              <a:rPr lang="en-US" dirty="0" smtClean="0">
                <a:sym typeface="Symbol" pitchFamily="18" charset="2"/>
              </a:rPr>
              <a:t> – 1 assuming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and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k-1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</a:t>
            </a:r>
          </a:p>
          <a:p>
            <a:pPr>
              <a:buNone/>
            </a:pPr>
            <a:endParaRPr lang="en-US" sz="1000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+1)</a:t>
            </a:r>
            <a:r>
              <a:rPr lang="en-US" dirty="0" smtClean="0">
                <a:sym typeface="Symbol" pitchFamily="18" charset="2"/>
              </a:rPr>
              <a:t> = 1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-1)	by definition of </a:t>
            </a:r>
            <a:r>
              <a:rPr lang="en-US" i="1" dirty="0" smtClean="0">
                <a:sym typeface="Symbol" pitchFamily="18" charset="2"/>
              </a:rPr>
              <a:t>S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   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&gt;</a:t>
            </a:r>
            <a:r>
              <a:rPr lang="en-US" dirty="0" smtClean="0">
                <a:sym typeface="Symbol" pitchFamily="18" charset="2"/>
              </a:rPr>
              <a:t> 1 +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	by induction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              by arithmetic (1-1=0)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( + 1) – 1	by arithmetic (factor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</a:t>
            </a:r>
            <a:r>
              <a:rPr lang="en-US" i="1" baseline="30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– 1                 by special property of 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k+1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  <a:r>
              <a:rPr lang="en-US" dirty="0" smtClean="0">
                <a:sym typeface="Symbol" pitchFamily="18" charset="2"/>
              </a:rPr>
              <a:t>                   by arithmetic (add exponents)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646093"/>
            <a:ext cx="4442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(-1)=0,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(0)=1,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(1)=2</a:t>
            </a:r>
          </a:p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For h</a:t>
            </a:r>
            <a:r>
              <a:rPr lang="en-US" sz="2000" b="0" i="1" dirty="0" smtClean="0">
                <a:latin typeface="+mn-lt"/>
                <a:sym typeface="Symbol"/>
              </a:rPr>
              <a:t> 1, S(h) = 1+S(h-1)+S(h-2)</a:t>
            </a:r>
            <a:endParaRPr lang="en-US" sz="2000" b="0" dirty="0" smtClean="0">
              <a:latin typeface="+mn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Proof means that if we have an AVL tree,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Recall logarithms of different bases &gt; 1 differ by only a constant factor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Restore balance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0" name="Text Box 2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5257800"/>
            <a:ext cx="374493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latin typeface="+mj-lt"/>
              </a:rPr>
              <a:t>Is this AVL tree balanced?</a:t>
            </a:r>
          </a:p>
          <a:p>
            <a:pPr algn="l"/>
            <a:r>
              <a:rPr lang="en-US" sz="2000" b="0" dirty="0">
                <a:latin typeface="+mj-lt"/>
              </a:rPr>
              <a:t>How about after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insert(30)</a:t>
            </a:r>
            <a:r>
              <a:rPr lang="en-US" sz="2000" b="0" dirty="0">
                <a:latin typeface="+mj-lt"/>
              </a:rPr>
              <a:t>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29200" y="3124200"/>
            <a:ext cx="3657600" cy="3048000"/>
            <a:chOff x="5029200" y="3124200"/>
            <a:chExt cx="3657600" cy="3048000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96000" y="4902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dirty="0"/>
                <a:t>9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29200" y="4902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dirty="0"/>
                <a:t>2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562600" y="4013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dirty="0"/>
                <a:t>5</a:t>
              </a: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629400" y="3124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13" name="AutoShape 9"/>
            <p:cNvCxnSpPr>
              <a:cxnSpLocks noChangeShapeType="1"/>
              <a:stCxn id="12" idx="3"/>
              <a:endCxn id="11" idx="0"/>
            </p:cNvCxnSpPr>
            <p:nvPr>
              <p:custDataLst>
                <p:tags r:id="rId6"/>
              </p:custDataLst>
            </p:nvPr>
          </p:nvCxnSpPr>
          <p:spPr bwMode="auto">
            <a:xfrm rot="5400000">
              <a:off x="5937250" y="3265254"/>
              <a:ext cx="563796" cy="9320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0"/>
            <p:cNvCxnSpPr>
              <a:cxnSpLocks noChangeShapeType="1"/>
              <a:stCxn id="12" idx="5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7157804" y="3246204"/>
              <a:ext cx="563796" cy="970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1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16200000" flipH="1">
              <a:off x="7971374" y="4453474"/>
              <a:ext cx="563796" cy="3336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11" idx="3"/>
              <a:endCxn id="9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5219700" y="43576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3"/>
            <p:cNvCxnSpPr>
              <a:cxnSpLocks noChangeShapeType="1"/>
              <a:stCxn id="11" idx="5"/>
              <a:endCxn id="8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5888038" y="4357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715000" y="5791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dirty="0" smtClean="0"/>
                <a:t>7</a:t>
              </a:r>
              <a:endParaRPr lang="en-US" sz="2000" dirty="0"/>
            </a:p>
          </p:txBody>
        </p:sp>
        <p:cxnSp>
          <p:nvCxnSpPr>
            <p:cNvPr id="19" name="AutoShape 17"/>
            <p:cNvCxnSpPr>
              <a:cxnSpLocks noChangeShapeType="1"/>
              <a:stCxn id="8" idx="3"/>
              <a:endCxn id="1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5905500" y="5246688"/>
              <a:ext cx="2460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8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848600" y="3962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2000" dirty="0" smtClean="0"/>
                <a:t>15</a:t>
              </a:r>
              <a:endParaRPr lang="en-US" sz="2000" dirty="0"/>
            </a:p>
          </p:txBody>
        </p:sp>
        <p:sp>
          <p:nvSpPr>
            <p:cNvPr id="27" name="Oval 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305800" y="4876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2000" dirty="0" smtClean="0"/>
                <a:t>20</a:t>
              </a:r>
              <a:endParaRPr lang="en-US" sz="2000" dirty="0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684588" y="2249488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9750" y="2819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89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8925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9235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359150" y="1905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48285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4083050" y="316388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94945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61778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31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973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4447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635250" y="40274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217988" y="4002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675188" y="316388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00200" y="3413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4251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19600" y="426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4015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574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482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16383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13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20955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532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5595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34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473950" y="1660525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value</a:t>
            </a:r>
            <a:endParaRPr lang="en-US" sz="2000" dirty="0"/>
          </a:p>
        </p:txBody>
      </p:sp>
      <p:sp>
        <p:nvSpPr>
          <p:cNvPr id="311333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77125" y="2117725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height</a:t>
            </a:r>
          </a:p>
        </p:txBody>
      </p:sp>
      <p:sp>
        <p:nvSpPr>
          <p:cNvPr id="311334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473950" y="2574925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children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40" name="Rectangle 3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53200" y="12192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467600" y="12192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 key 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/>
              <a:t>AVL </a:t>
            </a:r>
            <a:r>
              <a:rPr lang="en-US" sz="3600" dirty="0" smtClean="0"/>
              <a:t>tree operations</a:t>
            </a:r>
            <a:endParaRPr lang="en-US" sz="3600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</p:spPr>
        <p:txBody>
          <a:bodyPr/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AVL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</a:t>
            </a:r>
            <a:r>
              <a:rPr lang="en-US" dirty="0">
                <a:solidFill>
                  <a:schemeClr val="accent2"/>
                </a:solidFill>
              </a:rPr>
              <a:t>BST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>
                <a:solidFill>
                  <a:schemeClr val="accent2"/>
                </a:solidFill>
              </a:rPr>
              <a:t> check balance and potentially “</a:t>
            </a:r>
            <a:r>
              <a:rPr lang="en-US" dirty="0">
                <a:solidFill>
                  <a:schemeClr val="accent2"/>
                </a:solidFill>
              </a:rPr>
              <a:t>fix” the AVL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Four different imbalance cases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do the deletion and then have several imbalance cases (we will likely skip this but post slides for those interested)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detect potential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after recursive insertion in a </a:t>
            </a:r>
            <a:r>
              <a:rPr lang="en-US" dirty="0" err="1" smtClean="0"/>
              <a:t>subtree</a:t>
            </a:r>
            <a:r>
              <a:rPr lang="en-US" dirty="0" smtClean="0"/>
              <a:t>, detect height imbalance and perform a </a:t>
            </a:r>
            <a:r>
              <a:rPr lang="en-US" i="1" dirty="0" smtClean="0"/>
              <a:t>rotation</a:t>
            </a:r>
            <a:r>
              <a:rPr lang="en-US" dirty="0" smtClean="0"/>
              <a:t> to restore balance at that node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All the action is in defining the correct rotations to restore balance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Fact that an implementation can ignore:</a:t>
            </a:r>
          </a:p>
          <a:p>
            <a:pPr marL="857250" lvl="1" indent="-457200"/>
            <a:r>
              <a:rPr lang="en-US" dirty="0" smtClean="0"/>
              <a:t>There must be a deepest element that is imbalanced after the insert (all descendants still balanced)</a:t>
            </a:r>
          </a:p>
          <a:p>
            <a:pPr marL="857250" lvl="1" indent="-457200"/>
            <a:r>
              <a:rPr lang="en-US" dirty="0" smtClean="0"/>
              <a:t>After rebalancing this deepest node, every node is balanced</a:t>
            </a:r>
          </a:p>
          <a:p>
            <a:pPr marL="857250" lvl="1" indent="-457200"/>
            <a:r>
              <a:rPr lang="en-US" dirty="0" smtClean="0"/>
              <a:t>So at most one node needs to be rebalanced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#1: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insertion violates balance property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happens to be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only way to fix this?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794500" y="1447800"/>
            <a:ext cx="1868656" cy="2241550"/>
            <a:chOff x="6794500" y="1447800"/>
            <a:chExt cx="1868656" cy="2241550"/>
          </a:xfrm>
        </p:grpSpPr>
        <p:sp>
          <p:nvSpPr>
            <p:cNvPr id="8" name="Oval 13" descr="50%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861300" y="16002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9" name="Oval 14" descr="50%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359650" y="239395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/>
                <a:t>3</a:t>
              </a:r>
            </a:p>
          </p:txBody>
        </p:sp>
        <p:sp>
          <p:nvSpPr>
            <p:cNvPr id="10" name="Oval 15" descr="50%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794500" y="3200400"/>
              <a:ext cx="488950" cy="488950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1</a:t>
              </a:r>
            </a:p>
          </p:txBody>
        </p:sp>
        <p:cxnSp>
          <p:nvCxnSpPr>
            <p:cNvPr id="11" name="AutoShape 16"/>
            <p:cNvCxnSpPr>
              <a:cxnSpLocks noChangeAspect="1" noChangeShapeType="1"/>
              <a:stCxn id="9" idx="3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7040563" y="2809707"/>
              <a:ext cx="389105" cy="3922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7"/>
            <p:cNvCxnSpPr>
              <a:cxnSpLocks noChangeAspect="1" noChangeShapeType="1"/>
              <a:stCxn id="8" idx="3"/>
              <a:endCxn id="9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7580313" y="2041357"/>
              <a:ext cx="376405" cy="328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Text Box 11"/>
            <p:cNvSpPr txBox="1"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350250" y="1447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2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4" name="Text Box 11"/>
            <p:cNvSpPr txBox="1"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785100" y="2209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1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5" name="Text Box 11"/>
            <p:cNvSpPr txBox="1"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175500" y="2971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65750" y="1447800"/>
            <a:ext cx="1303506" cy="1435100"/>
            <a:chOff x="5365750" y="1447800"/>
            <a:chExt cx="1303506" cy="1435100"/>
          </a:xfrm>
        </p:grpSpPr>
        <p:sp>
          <p:nvSpPr>
            <p:cNvPr id="16" name="Oval 13" descr="50%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67400" y="16002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17" name="Oval 14" descr="50%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65750" y="239395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/>
                <a:t>3</a:t>
              </a:r>
            </a:p>
          </p:txBody>
        </p:sp>
        <p:cxnSp>
          <p:nvCxnSpPr>
            <p:cNvPr id="20" name="AutoShape 17"/>
            <p:cNvCxnSpPr>
              <a:cxnSpLocks noChangeAspect="1" noChangeShapeType="1"/>
              <a:stCxn id="16" idx="3"/>
              <a:endCxn id="17" idx="0"/>
            </p:cNvCxnSpPr>
            <p:nvPr>
              <p:custDataLst>
                <p:tags r:id="rId6"/>
              </p:custDataLst>
            </p:nvPr>
          </p:nvCxnSpPr>
          <p:spPr bwMode="auto">
            <a:xfrm rot="5400000">
              <a:off x="5586413" y="2041357"/>
              <a:ext cx="376405" cy="328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11"/>
            <p:cNvSpPr txBox="1"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356350" y="1447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1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22" name="Text Box 11"/>
            <p:cNvSpPr txBox="1"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791200" y="2209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43400" y="1371600"/>
            <a:ext cx="801856" cy="641350"/>
            <a:chOff x="4343400" y="1371600"/>
            <a:chExt cx="801856" cy="641350"/>
          </a:xfrm>
        </p:grpSpPr>
        <p:sp>
          <p:nvSpPr>
            <p:cNvPr id="24" name="Oval 13" descr="50%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343400" y="15240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25" name="Text Box 11"/>
            <p:cNvSpPr txBox="1"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32350" y="13716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Fix: Apply “Single 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Single rotation:</a:t>
            </a:r>
            <a:r>
              <a:rPr lang="en-US" dirty="0" smtClean="0"/>
              <a:t> The basic operation we’ll use to rebalance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subtrees</a:t>
            </a:r>
            <a:r>
              <a:rPr lang="en-US" dirty="0" smtClean="0"/>
              <a:t> move in only way BST allows (next slide)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935162" y="2743200"/>
            <a:ext cx="1341438" cy="2193925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" y="30480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</a:rPr>
              <a:t>AVL Property violated </a:t>
            </a:r>
            <a:r>
              <a:rPr lang="en-US" sz="2000" b="0" dirty="0" smtClean="0">
                <a:latin typeface="+mn-lt"/>
              </a:rPr>
              <a:t>here</a:t>
            </a:r>
            <a:endParaRPr lang="en-US" sz="2000" b="0" dirty="0">
              <a:latin typeface="+mn-lt"/>
            </a:endParaRPr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429000"/>
            <a:ext cx="4572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AutoShape 3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5486400"/>
            <a:ext cx="6096000" cy="914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Intuition: 3 must become </a:t>
            </a:r>
            <a:r>
              <a:rPr lang="en-US" sz="2000" dirty="0" smtClean="0"/>
              <a:t>root</a:t>
            </a:r>
          </a:p>
          <a:p>
            <a:pPr algn="ctr" eaLnBrk="1" hangingPunct="1"/>
            <a:r>
              <a:rPr lang="en-US" sz="2000" dirty="0" smtClean="0"/>
              <a:t>new-parent-height = old-parent-height-before-insert</a:t>
            </a:r>
            <a:endParaRPr lang="en-US" sz="2000" dirty="0"/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/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b="1" dirty="0" smtClean="0"/>
              <a:t>	left-left grandchild </a:t>
            </a:r>
            <a:r>
              <a:rPr lang="en-US" dirty="0" smtClean="0"/>
              <a:t>increasing height</a:t>
            </a:r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First we did the insertion, </a:t>
            </a:r>
            <a:r>
              <a:rPr lang="en-US" dirty="0" smtClean="0"/>
              <a:t>which would make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 imbalanced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cxnSp>
        <p:nvCxnSpPr>
          <p:cNvPr id="8" name="AutoShape 3"/>
          <p:cNvCxnSpPr>
            <a:cxnSpLocks noChangeShapeType="1"/>
            <a:stCxn id="9" idx="3"/>
            <a:endCxn id="13" idx="7"/>
          </p:cNvCxnSpPr>
          <p:nvPr>
            <p:custDataLst>
              <p:tags r:id="rId1"/>
            </p:custDataLst>
          </p:nvPr>
        </p:nvCxnSpPr>
        <p:spPr bwMode="auto">
          <a:xfrm rot="5400000">
            <a:off x="2054808" y="33683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162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5"/>
            <a:endCxn id="1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063980" y="33497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905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54200" y="43624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7909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4" name="AutoShape 9"/>
          <p:cNvCxnSpPr>
            <a:cxnSpLocks noChangeShapeType="1"/>
            <a:stCxn id="13" idx="5"/>
            <a:endCxn id="12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94005" y="40577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4362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6" name="AutoShape 11"/>
          <p:cNvCxnSpPr>
            <a:cxnSpLocks noChangeShapeType="1"/>
            <a:stCxn id="13" idx="3"/>
            <a:endCxn id="15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81579" y="40069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800" y="4038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4098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3717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0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98563" y="34020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26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1083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cxnSp>
        <p:nvCxnSpPr>
          <p:cNvPr id="27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84265" y="29652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3982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4073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914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976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7912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3374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5249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022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8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72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5419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69276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864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56388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left-left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/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b="1" dirty="0" smtClean="0"/>
              <a:t>	left-left grandchild</a:t>
            </a:r>
            <a:endParaRPr lang="en-US" dirty="0" smtClean="0"/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So we rotate at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 smtClean="0">
                <a:solidFill>
                  <a:schemeClr val="accent2"/>
                </a:solidFill>
                <a:cs typeface="Courier New" pitchFamily="49" charset="0"/>
              </a:rPr>
              <a:t>using BST facts: X &lt; b &lt; Y &lt; a &lt; Z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single rotation 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same height as before 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ancestors now 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30800" y="41147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29400" y="4038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208962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24800" y="3657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67600" y="31845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927665" y="30414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419100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30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Turn in HW2</a:t>
            </a:r>
          </a:p>
          <a:p>
            <a:r>
              <a:rPr lang="en-US" sz="3200" dirty="0" smtClean="0"/>
              <a:t>Midterm in class next Wednesday</a:t>
            </a:r>
          </a:p>
          <a:p>
            <a:r>
              <a:rPr lang="en-US" sz="3200" dirty="0" smtClean="0"/>
              <a:t>HW3 out, due Friday, February 7</a:t>
            </a:r>
          </a:p>
          <a:p>
            <a:r>
              <a:rPr lang="en-US" sz="3200" dirty="0" smtClean="0"/>
              <a:t>TA session tomorrow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53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28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29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2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4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6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7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right-right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wrong idea:</a:t>
            </a:r>
            <a:r>
              <a:rPr lang="en-US" dirty="0" smtClean="0"/>
              <a:t> single rotation like we did for left-left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981200" y="2533650"/>
            <a:ext cx="5822950" cy="3362325"/>
            <a:chOff x="1981200" y="2533650"/>
            <a:chExt cx="5822950" cy="3362325"/>
          </a:xfrm>
        </p:grpSpPr>
        <p:sp>
          <p:nvSpPr>
            <p:cNvPr id="7" name="AutoShape 11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821112" y="4660900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3" descr="50%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209800" y="5410200"/>
              <a:ext cx="487362" cy="485775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3</a:t>
              </a:r>
            </a:p>
          </p:txBody>
        </p:sp>
        <p:sp>
          <p:nvSpPr>
            <p:cNvPr id="9" name="Oval 14" descr="50%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667000" y="4600575"/>
              <a:ext cx="487363" cy="487362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6</a:t>
              </a:r>
            </a:p>
          </p:txBody>
        </p:sp>
        <p:sp>
          <p:nvSpPr>
            <p:cNvPr id="10" name="Oval 15" descr="50%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81200" y="3856037"/>
              <a:ext cx="487362" cy="487363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1</a:t>
              </a:r>
            </a:p>
          </p:txBody>
        </p:sp>
        <p:cxnSp>
          <p:nvCxnSpPr>
            <p:cNvPr id="11" name="AutoShape 16"/>
            <p:cNvCxnSpPr>
              <a:cxnSpLocks noChangeAspect="1" noChangeShapeType="1"/>
              <a:stCxn id="10" idx="5"/>
              <a:endCxn id="9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2489661" y="4179554"/>
              <a:ext cx="328548" cy="5134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7"/>
            <p:cNvCxnSpPr>
              <a:cxnSpLocks noChangeAspect="1" noChangeShapeType="1"/>
              <a:stCxn id="9" idx="3"/>
              <a:endCxn id="8" idx="0"/>
            </p:cNvCxnSpPr>
            <p:nvPr>
              <p:custDataLst>
                <p:tags r:id="rId6"/>
              </p:custDataLst>
            </p:nvPr>
          </p:nvCxnSpPr>
          <p:spPr bwMode="auto">
            <a:xfrm rot="5400000">
              <a:off x="2399110" y="5070936"/>
              <a:ext cx="393635" cy="2848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Text Box 18"/>
            <p:cNvSpPr txBox="1"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667000" y="52578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4" name="Text Box 19"/>
            <p:cNvSpPr txBox="1"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24200" y="44196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5" name="Text Box 20"/>
            <p:cNvSpPr txBox="1"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346325" y="3581400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 2</a:t>
              </a:r>
            </a:p>
          </p:txBody>
        </p:sp>
        <p:sp>
          <p:nvSpPr>
            <p:cNvPr id="18" name="AutoShape 2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 flipH="1">
              <a:off x="2057400" y="2533650"/>
              <a:ext cx="1338263" cy="2190750"/>
            </a:xfrm>
            <a:custGeom>
              <a:avLst/>
              <a:gdLst>
                <a:gd name="G0" fmla="+- 10539633 0 0"/>
                <a:gd name="G1" fmla="+- 7878576 0 0"/>
                <a:gd name="G2" fmla="+- 10539633 0 7878576"/>
                <a:gd name="G3" fmla="+- 10800 0 0"/>
                <a:gd name="G4" fmla="+- 0 0 1053963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900 0 0"/>
                <a:gd name="G9" fmla="+- 0 0 7878576"/>
                <a:gd name="G10" fmla="+- 8900 0 2700"/>
                <a:gd name="G11" fmla="cos G10 10539633"/>
                <a:gd name="G12" fmla="sin G10 10539633"/>
                <a:gd name="G13" fmla="cos 13500 10539633"/>
                <a:gd name="G14" fmla="sin 13500 10539633"/>
                <a:gd name="G15" fmla="+- G11 10800 0"/>
                <a:gd name="G16" fmla="+- G12 10800 0"/>
                <a:gd name="G17" fmla="+- G13 10800 0"/>
                <a:gd name="G18" fmla="+- G14 10800 0"/>
                <a:gd name="G19" fmla="*/ 8900 1 2"/>
                <a:gd name="G20" fmla="+- G19 5400 0"/>
                <a:gd name="G21" fmla="cos G20 10539633"/>
                <a:gd name="G22" fmla="sin G20 10539633"/>
                <a:gd name="G23" fmla="+- G21 10800 0"/>
                <a:gd name="G24" fmla="+- G12 G23 G22"/>
                <a:gd name="G25" fmla="+- G22 G23 G11"/>
                <a:gd name="G26" fmla="cos 10800 10539633"/>
                <a:gd name="G27" fmla="sin 10800 10539633"/>
                <a:gd name="G28" fmla="cos 8900 10539633"/>
                <a:gd name="G29" fmla="sin 8900 1053963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7878576"/>
                <a:gd name="G36" fmla="sin G34 7878576"/>
                <a:gd name="G37" fmla="+/ 7878576 1053963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900 G39"/>
                <a:gd name="G43" fmla="sin 89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464 w 21600"/>
                <a:gd name="T5" fmla="*/ 17666 h 21600"/>
                <a:gd name="T6" fmla="*/ 5842 w 21600"/>
                <a:gd name="T7" fmla="*/ 19311 h 21600"/>
                <a:gd name="T8" fmla="*/ 3930 w 21600"/>
                <a:gd name="T9" fmla="*/ 16458 h 21600"/>
                <a:gd name="T10" fmla="*/ -1951 w 21600"/>
                <a:gd name="T11" fmla="*/ 15234 h 21600"/>
                <a:gd name="T12" fmla="*/ 297 w 21600"/>
                <a:gd name="T13" fmla="*/ 10587 h 21600"/>
                <a:gd name="T14" fmla="*/ 4944 w 21600"/>
                <a:gd name="T15" fmla="*/ 1283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2393" y="13723"/>
                  </a:moveTo>
                  <a:cubicBezTo>
                    <a:pt x="3091" y="15730"/>
                    <a:pt x="4484" y="17421"/>
                    <a:pt x="6320" y="18490"/>
                  </a:cubicBezTo>
                  <a:lnTo>
                    <a:pt x="5364" y="20132"/>
                  </a:lnTo>
                  <a:cubicBezTo>
                    <a:pt x="3136" y="18834"/>
                    <a:pt x="1446" y="16783"/>
                    <a:pt x="599" y="14347"/>
                  </a:cubicBezTo>
                  <a:lnTo>
                    <a:pt x="-1951" y="15234"/>
                  </a:lnTo>
                  <a:lnTo>
                    <a:pt x="297" y="10587"/>
                  </a:lnTo>
                  <a:lnTo>
                    <a:pt x="4944" y="12836"/>
                  </a:lnTo>
                  <a:lnTo>
                    <a:pt x="2393" y="13723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3" descr="50%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975350" y="41910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6</a:t>
              </a:r>
            </a:p>
          </p:txBody>
        </p:sp>
        <p:sp>
          <p:nvSpPr>
            <p:cNvPr id="20" name="Oval 15" descr="50%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29200" y="5181600"/>
              <a:ext cx="488950" cy="488950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1</a:t>
              </a:r>
            </a:p>
          </p:txBody>
        </p:sp>
        <p:cxnSp>
          <p:nvCxnSpPr>
            <p:cNvPr id="21" name="AutoShape 16"/>
            <p:cNvCxnSpPr>
              <a:cxnSpLocks noChangeAspect="1" noChangeShapeType="1"/>
              <a:endCxn id="20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273675" y="4506913"/>
              <a:ext cx="741363" cy="655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22" descr="50%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11987" y="5164138"/>
              <a:ext cx="487363" cy="485775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3</a:t>
              </a:r>
            </a:p>
          </p:txBody>
        </p:sp>
        <p:cxnSp>
          <p:nvCxnSpPr>
            <p:cNvPr id="23" name="AutoShape 24"/>
            <p:cNvCxnSpPr>
              <a:cxnSpLocks noChangeAspect="1" noChangeShapeType="1"/>
              <a:endCxn id="22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6454775" y="4438650"/>
              <a:ext cx="801687" cy="709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Text Box 19"/>
            <p:cNvSpPr txBox="1"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432550" y="38862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5" name="Text Box 18"/>
            <p:cNvSpPr txBox="1"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518150" y="48768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6" name="Text Box 18"/>
            <p:cNvSpPr txBox="1"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467600" y="48768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0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Second wrong idea:</a:t>
            </a:r>
            <a:r>
              <a:rPr lang="en-US" dirty="0" smtClean="0"/>
              <a:t> single rotation on the child of the unbalanced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54864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4648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856749" y="42414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366453" y="51321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519862" y="45402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67375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two wrongs make a right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743200"/>
          </a:xfrm>
        </p:spPr>
        <p:txBody>
          <a:bodyPr/>
          <a:lstStyle/>
          <a:p>
            <a:r>
              <a:rPr lang="en-US" dirty="0" smtClean="0"/>
              <a:t>First idea violated the BST property</a:t>
            </a:r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/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066800" y="3932238"/>
            <a:ext cx="1479550" cy="2314575"/>
            <a:chOff x="1066800" y="3932238"/>
            <a:chExt cx="1479550" cy="2314575"/>
          </a:xfrm>
        </p:grpSpPr>
        <p:grpSp>
          <p:nvGrpSpPr>
            <p:cNvPr id="27" name="Group 26"/>
            <p:cNvGrpSpPr/>
            <p:nvPr/>
          </p:nvGrpSpPr>
          <p:grpSpPr>
            <a:xfrm>
              <a:off x="1066800" y="4206875"/>
              <a:ext cx="1479550" cy="2039938"/>
              <a:chOff x="1066800" y="4206875"/>
              <a:chExt cx="1479550" cy="2039938"/>
            </a:xfrm>
          </p:grpSpPr>
          <p:sp>
            <p:nvSpPr>
              <p:cNvPr id="8" name="Oval 13" descr="50%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295400" y="5761038"/>
                <a:ext cx="487362" cy="485775"/>
              </a:xfrm>
              <a:prstGeom prst="ellipse">
                <a:avLst/>
              </a:prstGeom>
              <a:pattFill prst="pct50">
                <a:fgClr>
                  <a:srgbClr val="008000"/>
                </a:fgClr>
                <a:bgClr>
                  <a:schemeClr val="bg1"/>
                </a:bgClr>
              </a:patt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3</a:t>
                </a:r>
              </a:p>
            </p:txBody>
          </p:sp>
          <p:sp>
            <p:nvSpPr>
              <p:cNvPr id="9" name="Oval 14" descr="50%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752600" y="4951413"/>
                <a:ext cx="487363" cy="487362"/>
              </a:xfrm>
              <a:prstGeom prst="ellipse">
                <a:avLst/>
              </a:prstGeom>
              <a:pattFill prst="pct50">
                <a:fgClr>
                  <a:srgbClr val="0000FF"/>
                </a:fgClr>
                <a:bgClr>
                  <a:schemeClr val="bg1"/>
                </a:bgClr>
              </a:patt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/>
                  <a:t>6</a:t>
                </a:r>
              </a:p>
            </p:txBody>
          </p:sp>
          <p:sp>
            <p:nvSpPr>
              <p:cNvPr id="10" name="Oval 15" descr="50%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066800" y="4206875"/>
                <a:ext cx="487362" cy="487363"/>
              </a:xfrm>
              <a:prstGeom prst="ellipse">
                <a:avLst/>
              </a:prstGeom>
              <a:pattFill prst="pct50">
                <a:fgClr>
                  <a:srgbClr val="CC9900"/>
                </a:fgClr>
                <a:bgClr>
                  <a:srgbClr val="FFFFFF"/>
                </a:bgClr>
              </a:pattFill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1</a:t>
                </a:r>
              </a:p>
            </p:txBody>
          </p:sp>
          <p:cxnSp>
            <p:nvCxnSpPr>
              <p:cNvPr id="11" name="AutoShape 16"/>
              <p:cNvCxnSpPr>
                <a:cxnSpLocks noChangeAspect="1" noChangeShapeType="1"/>
                <a:stCxn id="10" idx="5"/>
                <a:endCxn id="9" idx="0"/>
              </p:cNvCxnSpPr>
              <p:nvPr>
                <p:custDataLst>
                  <p:tags r:id="rId24"/>
                </p:custDataLst>
              </p:nvPr>
            </p:nvCxnSpPr>
            <p:spPr bwMode="auto">
              <a:xfrm rot="16200000" flipH="1">
                <a:off x="1575261" y="4530392"/>
                <a:ext cx="328548" cy="51349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2" name="AutoShape 17"/>
              <p:cNvCxnSpPr>
                <a:cxnSpLocks noChangeAspect="1" noChangeShapeType="1"/>
                <a:stCxn id="9" idx="3"/>
                <a:endCxn id="8" idx="0"/>
              </p:cNvCxnSpPr>
              <p:nvPr>
                <p:custDataLst>
                  <p:tags r:id="rId25"/>
                </p:custDataLst>
              </p:nvPr>
            </p:nvCxnSpPr>
            <p:spPr bwMode="auto">
              <a:xfrm rot="5400000">
                <a:off x="1484710" y="5421774"/>
                <a:ext cx="393635" cy="2848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3" name="Text Box 18"/>
              <p:cNvSpPr txBox="1"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752600" y="5608638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14" name="Text Box 19"/>
              <p:cNvSpPr txBox="1"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2209800" y="4770438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</p:grpSp>
        <p:sp>
          <p:nvSpPr>
            <p:cNvPr id="15" name="Text Box 20"/>
            <p:cNvSpPr txBox="1"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431925" y="39322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 2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43200" y="3932238"/>
            <a:ext cx="2546350" cy="2468562"/>
            <a:chOff x="2743200" y="3932238"/>
            <a:chExt cx="2546350" cy="2468562"/>
          </a:xfrm>
        </p:grpSpPr>
        <p:sp>
          <p:nvSpPr>
            <p:cNvPr id="7" name="AutoShape 11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743200" y="5011738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21" descr="50%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648200" y="5913438"/>
              <a:ext cx="487362" cy="487362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6</a:t>
              </a:r>
            </a:p>
          </p:txBody>
        </p:sp>
        <p:sp>
          <p:nvSpPr>
            <p:cNvPr id="17" name="Oval 22" descr="50%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91000" y="5075238"/>
              <a:ext cx="487363" cy="485775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18" name="Oval 23" descr="50%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81400" y="4283075"/>
              <a:ext cx="487362" cy="487363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1</a:t>
              </a:r>
            </a:p>
          </p:txBody>
        </p:sp>
        <p:cxnSp>
          <p:nvCxnSpPr>
            <p:cNvPr id="19" name="AutoShape 24"/>
            <p:cNvCxnSpPr>
              <a:cxnSpLocks noChangeAspect="1" noChangeShapeType="1"/>
              <a:stCxn id="18" idx="5"/>
              <a:endCxn id="17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4027949" y="4668504"/>
              <a:ext cx="376173" cy="4372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5"/>
            <p:cNvCxnSpPr>
              <a:cxnSpLocks noChangeAspect="1" noChangeShapeType="1"/>
              <a:stCxn id="17" idx="5"/>
              <a:endCxn id="16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4537653" y="5559209"/>
              <a:ext cx="423565" cy="2848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26"/>
            <p:cNvSpPr txBox="1"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53000" y="5608638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2" name="Text Box 27"/>
            <p:cNvSpPr txBox="1"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691062" y="496728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1</a:t>
              </a:r>
            </a:p>
          </p:txBody>
        </p:sp>
        <p:sp>
          <p:nvSpPr>
            <p:cNvPr id="23" name="Text Box 28"/>
            <p:cNvSpPr txBox="1"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38575" y="39322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2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319712" y="4422775"/>
            <a:ext cx="3125788" cy="1825625"/>
            <a:chOff x="5319712" y="4422775"/>
            <a:chExt cx="3125788" cy="1825625"/>
          </a:xfrm>
        </p:grpSpPr>
        <p:sp>
          <p:nvSpPr>
            <p:cNvPr id="32" name="Text Box 10"/>
            <p:cNvSpPr txBox="1"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488238" y="44227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1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319712" y="4770437"/>
              <a:ext cx="3125788" cy="1477963"/>
              <a:chOff x="5319712" y="4770437"/>
              <a:chExt cx="3125788" cy="1477963"/>
            </a:xfrm>
          </p:grpSpPr>
          <p:sp>
            <p:nvSpPr>
              <p:cNvPr id="24" name="AutoShape 11"/>
              <p:cNvSpPr>
                <a:spLocks noChangeAspect="1"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5319712" y="5029200"/>
                <a:ext cx="852488" cy="304800"/>
              </a:xfrm>
              <a:prstGeom prst="rightArrow">
                <a:avLst>
                  <a:gd name="adj1" fmla="val 50000"/>
                  <a:gd name="adj2" fmla="val 69922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8" name="AutoShape 6"/>
              <p:cNvCxnSpPr>
                <a:cxnSpLocks noChangeAspect="1" noChangeShapeType="1"/>
                <a:stCxn id="34" idx="3"/>
                <a:endCxn id="33" idx="0"/>
              </p:cNvCxnSpPr>
              <p:nvPr>
                <p:custDataLst>
                  <p:tags r:id="rId4"/>
                </p:custDataLst>
              </p:nvPr>
            </p:nvCxnSpPr>
            <p:spPr bwMode="auto">
              <a:xfrm rot="5400000">
                <a:off x="6668014" y="5239327"/>
                <a:ext cx="575965" cy="4674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9" name="AutoShape 7"/>
              <p:cNvCxnSpPr>
                <a:cxnSpLocks noChangeAspect="1" noChangeShapeType="1"/>
                <a:stCxn id="34" idx="5"/>
                <a:endCxn id="35" idx="0"/>
              </p:cNvCxnSpPr>
              <p:nvPr>
                <p:custDataLst>
                  <p:tags r:id="rId5"/>
                </p:custDataLst>
              </p:nvPr>
            </p:nvCxnSpPr>
            <p:spPr bwMode="auto">
              <a:xfrm rot="16200000" flipH="1">
                <a:off x="7465003" y="5254408"/>
                <a:ext cx="575965" cy="4372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0" name="Text Box 8"/>
              <p:cNvSpPr txBox="1"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8108950" y="5456237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31" name="Text Box 9"/>
              <p:cNvSpPr txBox="1"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172200" y="5532437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33" name="Oval 23" descr="50%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6478588" y="5761037"/>
                <a:ext cx="487362" cy="487363"/>
              </a:xfrm>
              <a:prstGeom prst="ellipse">
                <a:avLst/>
              </a:prstGeom>
              <a:pattFill prst="pct50">
                <a:fgClr>
                  <a:srgbClr val="CC9900"/>
                </a:fgClr>
                <a:bgClr>
                  <a:srgbClr val="FFFFFF"/>
                </a:bgClr>
              </a:pattFill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1</a:t>
                </a:r>
              </a:p>
            </p:txBody>
          </p:sp>
          <p:sp>
            <p:nvSpPr>
              <p:cNvPr id="34" name="Oval 22" descr="50%"/>
              <p:cNvSpPr>
                <a:spLocks noChangeAspect="1"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7118350" y="4770437"/>
                <a:ext cx="487363" cy="485775"/>
              </a:xfrm>
              <a:prstGeom prst="ellipse">
                <a:avLst/>
              </a:prstGeom>
              <a:pattFill prst="pct50">
                <a:fgClr>
                  <a:srgbClr val="008000"/>
                </a:fgClr>
                <a:bgClr>
                  <a:schemeClr val="bg1"/>
                </a:bgClr>
              </a:patt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/>
                  <a:t>3</a:t>
                </a:r>
              </a:p>
            </p:txBody>
          </p:sp>
          <p:sp>
            <p:nvSpPr>
              <p:cNvPr id="35" name="Oval 21" descr="50%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7727950" y="5761037"/>
                <a:ext cx="487362" cy="487362"/>
              </a:xfrm>
              <a:prstGeom prst="ellipse">
                <a:avLst/>
              </a:prstGeom>
              <a:pattFill prst="pct50">
                <a:fgClr>
                  <a:srgbClr val="0000FF"/>
                </a:fgClr>
                <a:bgClr>
                  <a:schemeClr val="bg1"/>
                </a:bgClr>
              </a:patt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6</a:t>
                </a:r>
              </a:p>
            </p:txBody>
          </p:sp>
        </p:grpSp>
      </p:grpSp>
      <p:sp>
        <p:nvSpPr>
          <p:cNvPr id="45" name="AutoShape 3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29200" y="4038600"/>
            <a:ext cx="36576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0" dirty="0">
                <a:latin typeface="+mn-lt"/>
              </a:rPr>
              <a:t>Intuition: 3 must become root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/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28600" y="2714625"/>
            <a:ext cx="8839200" cy="2619375"/>
            <a:chOff x="228600" y="2714625"/>
            <a:chExt cx="8839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1"/>
              </p:custDataLst>
            </p:nvPr>
          </p:nvCxnSpPr>
          <p:spPr bwMode="auto">
            <a:xfrm>
              <a:off x="2046288" y="3135313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68438" y="2971800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3"/>
              </p:custDataLst>
            </p:nvPr>
          </p:nvCxnSpPr>
          <p:spPr bwMode="auto">
            <a:xfrm rot="10800000" flipV="1">
              <a:off x="706438" y="3135312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49238" y="3581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48000" y="3429000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10"/>
            <p:cNvCxnSpPr>
              <a:cxnSpLocks noChangeShapeType="1"/>
              <a:stCxn id="11" idx="6"/>
              <a:endCxn id="28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629025" y="3591719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1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71700" y="3835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4" name="AutoShape 12"/>
            <p:cNvCxnSpPr>
              <a:cxnSpLocks noChangeShapeType="1"/>
              <a:stCxn id="13" idx="3"/>
              <a:endCxn id="22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909196" y="4072238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3"/>
            <p:cNvCxnSpPr>
              <a:cxnSpLocks noChangeShapeType="1"/>
              <a:stCxn id="13" idx="5"/>
              <a:endCxn id="21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2685557" y="4095256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971800" y="4098925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3657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47800" y="40259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19" name="AutoShape 40"/>
            <p:cNvCxnSpPr>
              <a:cxnSpLocks noChangeShapeType="1"/>
              <a:stCxn id="11" idx="2"/>
              <a:endCxn id="13" idx="7"/>
            </p:cNvCxnSpPr>
            <p:nvPr>
              <p:custDataLst>
                <p:tags r:id="rId13"/>
              </p:custDataLst>
            </p:nvPr>
          </p:nvCxnSpPr>
          <p:spPr bwMode="auto">
            <a:xfrm rot="10800000" flipV="1">
              <a:off x="2666282" y="3591718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Text Box 42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8600" y="3352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1" name="AutoShape 5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514600" y="4343400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2" name="AutoShape 5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371600" y="44196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3" name="Oval 5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001481" y="51469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5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109396" y="50292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6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976438" y="3476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6" name="Text Box 6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49638" y="30718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7" name="Text Box 6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41388" y="2714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28" name="AutoShape 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81400" y="40386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29" name="Oval 4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813550" y="30480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30" name="AutoShape 5"/>
            <p:cNvCxnSpPr>
              <a:cxnSpLocks noChangeShapeType="1"/>
              <a:stCxn id="29" idx="3"/>
              <a:endCxn id="49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6273117" y="30881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AutoShape 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876800" y="4267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2" name="AutoShape 10"/>
            <p:cNvCxnSpPr>
              <a:cxnSpLocks noChangeShapeType="1"/>
              <a:stCxn id="29" idx="5"/>
              <a:endCxn id="45" idx="0"/>
            </p:cNvCxnSpPr>
            <p:nvPr>
              <p:custDataLst>
                <p:tags r:id="rId26"/>
              </p:custDataLst>
            </p:nvPr>
          </p:nvCxnSpPr>
          <p:spPr bwMode="auto">
            <a:xfrm rot="16200000" flipH="1">
              <a:off x="7496195" y="31377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12"/>
            <p:cNvCxnSpPr>
              <a:cxnSpLocks noChangeShapeType="1"/>
              <a:stCxn id="49" idx="5"/>
              <a:endCxn id="40" idx="0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6315376" y="39150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3"/>
            <p:cNvCxnSpPr>
              <a:cxnSpLocks noChangeShapeType="1"/>
              <a:stCxn id="45" idx="3"/>
              <a:endCxn id="39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7536883" y="40579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1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086600" y="41918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305800" y="35052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" name="Text Box 19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608762" y="38862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38" name="Text Box 42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342153" y="34290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9" name="AutoShape 5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239000" y="43322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40" name="AutoShape 5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41910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41" name="Oval 5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324600" y="49183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5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6428759" y="47521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63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391400" y="28194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44" name="AutoShape 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8153400" y="4343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5" name="Oval 11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726362" y="36576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46" name="AutoShape 10"/>
            <p:cNvCxnSpPr>
              <a:cxnSpLocks noChangeShapeType="1"/>
              <a:stCxn id="45" idx="5"/>
              <a:endCxn id="44" idx="0"/>
            </p:cNvCxnSpPr>
            <p:nvPr>
              <p:custDataLst>
                <p:tags r:id="rId40"/>
              </p:custDataLst>
            </p:nvPr>
          </p:nvCxnSpPr>
          <p:spPr bwMode="auto">
            <a:xfrm rot="16200000" flipH="1">
              <a:off x="8212438" y="39452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7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8661400" y="41148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48" name="AutoShape 11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405312" y="3048000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743575" y="37131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50" name="AutoShape 3"/>
            <p:cNvCxnSpPr>
              <a:cxnSpLocks noChangeShapeType="1"/>
              <a:stCxn id="49" idx="3"/>
              <a:endCxn id="31" idx="0"/>
            </p:cNvCxnSpPr>
            <p:nvPr>
              <p:custDataLst>
                <p:tags r:id="rId44"/>
              </p:custDataLst>
            </p:nvPr>
          </p:nvCxnSpPr>
          <p:spPr bwMode="auto">
            <a:xfrm rot="5400000">
              <a:off x="5443203" y="38817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" name="Text Box 1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953000" y="40386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41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 to remember than you may think: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Move c to grandparent’s 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Put a, b, X, U, V, and Z in the only legal positions for a BST</a:t>
            </a:r>
            <a:endParaRPr lang="en-US" sz="2000" b="0" kern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case: left-right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summarized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ode’s left-left grandchild is too tall</a:t>
            </a:r>
          </a:p>
          <a:p>
            <a:pPr lvl="1"/>
            <a:r>
              <a:rPr lang="en-US" dirty="0" smtClean="0"/>
              <a:t>Node’s left-right grandchild is too tall</a:t>
            </a:r>
          </a:p>
          <a:p>
            <a:pPr lvl="1"/>
            <a:r>
              <a:rPr lang="en-US" dirty="0" smtClean="0"/>
              <a:t>Node’s right-left grandchild is too tall</a:t>
            </a:r>
          </a:p>
          <a:p>
            <a:pPr lvl="1"/>
            <a:r>
              <a:rPr lang="en-US" dirty="0" smtClean="0"/>
              <a:t>Node’s right-right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(Same complexity even without one-rotation-is-enough fact)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Takes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Predecessor and Successor v2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81200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Predecessor</a:t>
            </a:r>
          </a:p>
          <a:p>
            <a:pPr lvl="1"/>
            <a:r>
              <a:rPr lang="en-US" dirty="0" smtClean="0"/>
              <a:t>max of 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lvl="1"/>
            <a:r>
              <a:rPr lang="en-US" dirty="0" smtClean="0"/>
              <a:t>parent of first right-child ancestor (including itself)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Successor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min of right </a:t>
            </a:r>
            <a:r>
              <a:rPr lang="en-US" dirty="0" err="1" smtClean="0">
                <a:solidFill>
                  <a:srgbClr val="000000"/>
                </a:solidFill>
              </a:rPr>
              <a:t>subtree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parent of first left-child ancestor (including itself)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63537" y="1182687"/>
            <a:ext cx="3141663" cy="2932113"/>
            <a:chOff x="5087937" y="2133600"/>
            <a:chExt cx="3141663" cy="2932113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581900" y="3784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40437" y="3784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87937" y="3784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48500" y="2895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07037" y="2895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2865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</a:p>
          </p:txBody>
        </p:sp>
        <p:cxnSp>
          <p:nvCxnSpPr>
            <p:cNvPr id="14" name="AutoShape 10"/>
            <p:cNvCxnSpPr>
              <a:cxnSpLocks noChangeShapeType="1"/>
              <a:stCxn id="13" idx="3"/>
              <a:endCxn id="12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5801519" y="2354823"/>
              <a:ext cx="436796" cy="6447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1"/>
            <p:cNvCxnSpPr>
              <a:cxnSpLocks noChangeShapeType="1"/>
              <a:stCxn id="13" idx="5"/>
              <a:endCxn id="11" idx="0"/>
            </p:cNvCxnSpPr>
            <p:nvPr>
              <p:custDataLst>
                <p:tags r:id="rId18"/>
              </p:custDataLst>
            </p:nvPr>
          </p:nvCxnSpPr>
          <p:spPr bwMode="auto">
            <a:xfrm rot="16200000" flipH="1">
              <a:off x="6706954" y="2363554"/>
              <a:ext cx="436796" cy="6272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2"/>
            <p:cNvCxnSpPr>
              <a:cxnSpLocks noChangeShapeType="1"/>
              <a:stCxn id="11" idx="5"/>
              <a:endCxn id="8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7373938" y="3240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3"/>
            <p:cNvCxnSpPr>
              <a:cxnSpLocks noChangeShapeType="1"/>
              <a:stCxn id="12" idx="3"/>
              <a:endCxn id="10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5138737" y="3360504"/>
              <a:ext cx="563796" cy="284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4"/>
            <p:cNvCxnSpPr>
              <a:cxnSpLocks noChangeShapeType="1"/>
              <a:stCxn id="12" idx="5"/>
              <a:endCxn id="9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5832475" y="3240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" name="Oval 15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8486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30</a:t>
              </a:r>
            </a:p>
          </p:txBody>
        </p:sp>
        <p:cxnSp>
          <p:nvCxnSpPr>
            <p:cNvPr id="20" name="AutoShape 16"/>
            <p:cNvCxnSpPr>
              <a:cxnSpLocks noChangeShapeType="1"/>
              <a:stCxn id="8" idx="5"/>
              <a:endCxn id="19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7907338" y="4129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773737" y="46736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22" name="AutoShape 18"/>
            <p:cNvCxnSpPr>
              <a:cxnSpLocks noChangeShapeType="1"/>
              <a:stCxn id="9" idx="3"/>
              <a:endCxn id="21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5964237" y="4129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Oval 1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15200" y="466566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17</a:t>
              </a:r>
            </a:p>
          </p:txBody>
        </p:sp>
        <p:cxnSp>
          <p:nvCxnSpPr>
            <p:cNvPr id="24" name="AutoShape 20"/>
            <p:cNvCxnSpPr>
              <a:cxnSpLocks noChangeShapeType="1"/>
              <a:stCxn id="8" idx="3"/>
              <a:endCxn id="23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7505700" y="4129088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23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24600" y="468471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cxnSp>
          <p:nvCxnSpPr>
            <p:cNvPr id="26" name="AutoShape 24"/>
            <p:cNvCxnSpPr>
              <a:cxnSpLocks noChangeShapeType="1"/>
              <a:endCxn id="25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6383337" y="4140200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7" name="Right Arrow 26"/>
          <p:cNvSpPr/>
          <p:nvPr/>
        </p:nvSpPr>
        <p:spPr bwMode="auto">
          <a:xfrm>
            <a:off x="3581400" y="2286000"/>
            <a:ext cx="609600" cy="4572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8077200" y="2286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9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791200" y="2286000"/>
            <a:ext cx="381000" cy="381000"/>
          </a:xfrm>
          <a:prstGeom prst="ellips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3366FF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30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2286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2286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3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876800" y="2286000"/>
            <a:ext cx="381000" cy="3810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8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05600" y="2286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4" name="Oval 15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8534400" y="2286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35" name="Oval 1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22860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6" name="Oval 1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620000" y="2286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sp>
        <p:nvSpPr>
          <p:cNvPr id="37" name="Oval 2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248400" y="2286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7968227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AVL Trees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latin typeface="+mj-lt"/>
              </a:rPr>
              <a:t>Arguments against </a:t>
            </a:r>
            <a:r>
              <a:rPr lang="en-US" sz="2000" b="0" dirty="0" smtClean="0">
                <a:latin typeface="+mj-lt"/>
              </a:rPr>
              <a:t>AVL </a:t>
            </a:r>
            <a:r>
              <a:rPr lang="en-US" sz="2000" b="0" dirty="0">
                <a:latin typeface="+mj-lt"/>
              </a:rPr>
              <a:t>trees</a:t>
            </a:r>
            <a:r>
              <a:rPr lang="en-US" sz="2000" b="0" dirty="0" smtClean="0"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Most large searches are done in </a:t>
            </a:r>
            <a:r>
              <a:rPr lang="en-US" sz="2000" b="0" dirty="0" smtClean="0">
                <a:latin typeface="+mj-lt"/>
              </a:rPr>
              <a:t>database-like </a:t>
            </a:r>
            <a:r>
              <a:rPr lang="en-US" sz="2000" b="0" dirty="0">
                <a:latin typeface="+mj-lt"/>
              </a:rPr>
              <a:t>systems on disk and use other structures (e.g</a:t>
            </a:r>
            <a:r>
              <a:rPr lang="en-US" sz="2000" b="0" dirty="0" smtClean="0">
                <a:latin typeface="+mj-lt"/>
              </a:rPr>
              <a:t>., </a:t>
            </a:r>
            <a:r>
              <a:rPr lang="en-US" sz="2000" b="0" i="1" dirty="0" smtClean="0">
                <a:latin typeface="+mj-lt"/>
              </a:rPr>
              <a:t>B</a:t>
            </a:r>
            <a:r>
              <a:rPr lang="en-US" sz="2000" b="0" dirty="0" smtClean="0">
                <a:latin typeface="+mj-lt"/>
              </a:rPr>
              <a:t>-trees, a data structure in the text)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(later, I promise) logarithmic time is enough, use splay trees (also in the text)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92123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ADT: 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priority queue</a:t>
            </a:r>
            <a:r>
              <a:rPr lang="en-US" dirty="0" smtClean="0"/>
              <a:t> holds </a:t>
            </a:r>
            <a:r>
              <a:rPr lang="en-US" i="1" dirty="0" smtClean="0"/>
              <a:t>compare-able data</a:t>
            </a:r>
          </a:p>
          <a:p>
            <a:pPr lvl="1"/>
            <a:r>
              <a:rPr lang="en-US" dirty="0" smtClean="0"/>
              <a:t>Like dictionaries and unlike stacks and queues, need to </a:t>
            </a:r>
            <a:r>
              <a:rPr lang="en-US" i="1" dirty="0" smtClean="0"/>
              <a:t>compare items</a:t>
            </a:r>
          </a:p>
          <a:p>
            <a:pPr lvl="2"/>
            <a:r>
              <a:rPr lang="en-US" dirty="0" smtClean="0"/>
              <a:t>Given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, is </a:t>
            </a:r>
            <a:r>
              <a:rPr lang="en-US" i="1" dirty="0" smtClean="0"/>
              <a:t>x</a:t>
            </a:r>
            <a:r>
              <a:rPr lang="en-US" dirty="0" smtClean="0"/>
              <a:t> less than, equal to, or greater than </a:t>
            </a:r>
            <a:r>
              <a:rPr lang="en-US" i="1" dirty="0" smtClean="0"/>
              <a:t>y</a:t>
            </a:r>
          </a:p>
          <a:p>
            <a:pPr lvl="2"/>
            <a:r>
              <a:rPr lang="en-US" dirty="0"/>
              <a:t>Meaning of the ordering can depend on your data</a:t>
            </a:r>
          </a:p>
          <a:p>
            <a:pPr lvl="2"/>
            <a:r>
              <a:rPr lang="en-US" dirty="0"/>
              <a:t>Many data structures </a:t>
            </a:r>
            <a:r>
              <a:rPr lang="en-US" dirty="0" smtClean="0"/>
              <a:t>require </a:t>
            </a:r>
            <a:r>
              <a:rPr lang="en-US" dirty="0"/>
              <a:t>this: dictionaries, sorting</a:t>
            </a:r>
          </a:p>
          <a:p>
            <a:pPr lvl="1"/>
            <a:r>
              <a:rPr lang="en-US" dirty="0" smtClean="0"/>
              <a:t>Integers are comparable, so will use them in examples</a:t>
            </a:r>
          </a:p>
          <a:p>
            <a:pPr lvl="2"/>
            <a:r>
              <a:rPr lang="en-US" dirty="0" smtClean="0"/>
              <a:t>But the priority queue ADT is much more general</a:t>
            </a:r>
          </a:p>
          <a:p>
            <a:pPr lvl="2"/>
            <a:r>
              <a:rPr lang="en-US" dirty="0" smtClean="0"/>
              <a:t>Typically two fields, </a:t>
            </a:r>
            <a:r>
              <a:rPr lang="en-US" dirty="0"/>
              <a:t>the </a:t>
            </a:r>
            <a:r>
              <a:rPr lang="en-US" i="1" dirty="0">
                <a:solidFill>
                  <a:schemeClr val="accent6"/>
                </a:solidFill>
              </a:rPr>
              <a:t>priority </a:t>
            </a:r>
            <a:r>
              <a:rPr lang="en-US" dirty="0"/>
              <a:t>and the </a:t>
            </a:r>
            <a:r>
              <a:rPr lang="en-US" i="1" dirty="0">
                <a:solidFill>
                  <a:schemeClr val="accent6"/>
                </a:solidFill>
              </a:rPr>
              <a:t>data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9518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r>
              <a:rPr lang="en-US" dirty="0" smtClean="0"/>
              <a:t>Each item has a “priority”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lesser</a:t>
            </a:r>
            <a:r>
              <a:rPr lang="en-US" dirty="0" smtClean="0"/>
              <a:t> item is the one with the </a:t>
            </a:r>
            <a:r>
              <a:rPr lang="en-US" i="1" dirty="0" smtClean="0"/>
              <a:t>greater</a:t>
            </a:r>
            <a:r>
              <a:rPr lang="en-US" dirty="0" smtClean="0"/>
              <a:t> priority</a:t>
            </a:r>
          </a:p>
          <a:p>
            <a:pPr lvl="1"/>
            <a:r>
              <a:rPr lang="en-US" dirty="0" smtClean="0"/>
              <a:t>So “priority 1” is more important than “priority 4”</a:t>
            </a:r>
          </a:p>
          <a:p>
            <a:pPr lvl="1"/>
            <a:r>
              <a:rPr lang="en-US" dirty="0" smtClean="0"/>
              <a:t>(Just a convention, think “first is best”)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Operations: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Key property: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chemeClr val="accent2"/>
                </a:solidFill>
              </a:rPr>
              <a:t>returns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deletes</a:t>
            </a:r>
            <a:r>
              <a:rPr lang="en-US" dirty="0" smtClean="0"/>
              <a:t> the item with greatest priority (lowest priority value)</a:t>
            </a:r>
          </a:p>
          <a:p>
            <a:pPr lvl="1"/>
            <a:r>
              <a:rPr lang="en-US" dirty="0" smtClean="0"/>
              <a:t>Can resolve ties arbitrarily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10000" y="2963862"/>
            <a:ext cx="4876800" cy="1760538"/>
            <a:chOff x="3810000" y="2735262"/>
            <a:chExt cx="4876800" cy="1760538"/>
          </a:xfrm>
        </p:grpSpPr>
        <p:sp>
          <p:nvSpPr>
            <p:cNvPr id="7" name="Line 7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9" name="Line 7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1" name="Freeform 80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8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 6        2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 15 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23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20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69438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x1</a:t>
            </a:r>
            <a:r>
              <a:rPr lang="en-US" dirty="0" smtClean="0"/>
              <a:t> with priority </a:t>
            </a:r>
            <a:r>
              <a:rPr lang="en-US" i="1" dirty="0" smtClean="0"/>
              <a:t>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x2</a:t>
            </a:r>
            <a:r>
              <a:rPr lang="en-US" dirty="0" smtClean="0"/>
              <a:t> with priority </a:t>
            </a:r>
            <a:r>
              <a:rPr lang="en-US" i="1" dirty="0" smtClean="0"/>
              <a:t>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x3</a:t>
            </a:r>
            <a:r>
              <a:rPr lang="en-US" dirty="0" smtClean="0"/>
              <a:t> with priority </a:t>
            </a:r>
            <a:r>
              <a:rPr lang="en-US" i="1" dirty="0" smtClean="0"/>
              <a:t>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x4</a:t>
            </a:r>
            <a:r>
              <a:rPr lang="en-US" dirty="0" smtClean="0"/>
              <a:t> with priority </a:t>
            </a:r>
            <a:r>
              <a:rPr lang="en-US" i="1" dirty="0" smtClean="0"/>
              <a:t>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x5</a:t>
            </a:r>
            <a:r>
              <a:rPr lang="en-US" dirty="0" smtClean="0"/>
              <a:t> with priority </a:t>
            </a:r>
            <a:r>
              <a:rPr lang="en-US" i="1" dirty="0" smtClean="0"/>
              <a:t>6</a:t>
            </a:r>
          </a:p>
          <a:p>
            <a:pPr>
              <a:buNone/>
            </a:pPr>
            <a:r>
              <a:rPr lang="en-US" dirty="0" smtClean="0"/>
              <a:t>	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Analogy: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the whole point is to use priorities instead of FIFO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77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4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Binary tree 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Balance property: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balance of every node is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/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depth is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O(log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18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51600" y="3771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37528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7404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318000" y="2438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3149600" y="27019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751388" y="27019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6173788" y="33686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2235200" y="33686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537200" y="44989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867400" y="40354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644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851078" y="40499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51400" y="3816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5181600" y="33528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657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419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772400" y="4400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19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86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24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AVL tree?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905000" y="4724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68694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628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038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53200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2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588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3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4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AVL tree?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D2F6-3B76-4D96-B13E-A1E5B35CCEAE}" type="slidenum">
              <a:rPr lang="en-US"/>
              <a:pPr/>
              <a:t>7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shallowness bound</a:t>
            </a:r>
            <a:endParaRPr lang="en-US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Let</a:t>
            </a:r>
            <a:r>
              <a:rPr lang="en-US" i="1" dirty="0" smtClean="0"/>
              <a:t> 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/>
              <a:t>) </a:t>
            </a:r>
            <a:r>
              <a:rPr lang="en-US" dirty="0" smtClean="0"/>
              <a:t>= the </a:t>
            </a:r>
            <a:r>
              <a:rPr lang="en-US" dirty="0"/>
              <a:t>minimum number of nodes in an AVL tree of height </a:t>
            </a:r>
            <a:r>
              <a:rPr lang="en-US" i="1" dirty="0" smtClean="0"/>
              <a:t>h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we can prove that </a:t>
            </a:r>
            <a:r>
              <a:rPr lang="en-US" i="1" dirty="0" smtClean="0"/>
              <a:t>S(h)</a:t>
            </a:r>
            <a:r>
              <a:rPr lang="en-US" dirty="0" smtClean="0"/>
              <a:t> grows exponentially in </a:t>
            </a:r>
            <a:r>
              <a:rPr lang="en-US" i="1" dirty="0" smtClean="0"/>
              <a:t>h</a:t>
            </a:r>
            <a:r>
              <a:rPr lang="en-US" dirty="0" smtClean="0"/>
              <a:t>, then a tree with </a:t>
            </a:r>
            <a:r>
              <a:rPr lang="en-US" i="1" dirty="0" smtClean="0"/>
              <a:t>n</a:t>
            </a:r>
            <a:r>
              <a:rPr lang="en-US" dirty="0" smtClean="0"/>
              <a:t> nodes has a logarithmic height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1: Define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inductively using AVL property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S</a:t>
            </a:r>
            <a:r>
              <a:rPr lang="en-US" dirty="0" smtClean="0"/>
              <a:t>(-1)=0, </a:t>
            </a:r>
            <a:r>
              <a:rPr lang="en-US" i="1" dirty="0" smtClean="0"/>
              <a:t>S</a:t>
            </a:r>
            <a:r>
              <a:rPr lang="en-US" dirty="0" smtClean="0"/>
              <a:t>(0)=1, </a:t>
            </a:r>
            <a:r>
              <a:rPr lang="en-US" i="1" dirty="0" smtClean="0"/>
              <a:t>S</a:t>
            </a:r>
            <a:r>
              <a:rPr lang="en-US" dirty="0" smtClean="0"/>
              <a:t>(1)=2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For h</a:t>
            </a:r>
            <a:r>
              <a:rPr lang="en-US" i="1" dirty="0" smtClean="0">
                <a:sym typeface="Symbol"/>
              </a:rPr>
              <a:t> 1, S(h) = 1+S(h-1)+S(h-2)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2: Show this recurrence grows really fast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prove for all </a:t>
            </a:r>
            <a:r>
              <a:rPr lang="en-US" i="1" dirty="0" smtClean="0"/>
              <a:t>h</a:t>
            </a:r>
            <a:r>
              <a:rPr lang="en-US" dirty="0" smtClean="0"/>
              <a:t>, 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– 1 where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 </a:t>
            </a:r>
            <a:r>
              <a:rPr lang="en-US" dirty="0">
                <a:sym typeface="Symbol" pitchFamily="18" charset="2"/>
              </a:rPr>
              <a:t>is the golden ratio, (1+5)/</a:t>
            </a:r>
            <a:r>
              <a:rPr lang="en-US" dirty="0" smtClean="0">
                <a:sym typeface="Symbol" pitchFamily="18" charset="2"/>
              </a:rPr>
              <a:t>2, about 1.62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Growing faster than 1.6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is “plenty exponential”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It does not grow faster than 2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42496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96200" y="3846512"/>
            <a:ext cx="838200" cy="725488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5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3846512"/>
            <a:ext cx="838200" cy="6096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6858000" y="3429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23691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696200" y="3429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53400" y="3541712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-1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3525837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-2</a:t>
            </a:r>
          </a:p>
        </p:txBody>
      </p:sp>
      <p:sp>
        <p:nvSpPr>
          <p:cNvPr id="42497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0000" y="2855912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</a:p>
        </p:txBody>
      </p:sp>
      <p:sp>
        <p:nvSpPr>
          <p:cNvPr id="424973" name="Text Box 13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Proving O(log n) depth bound</a:t>
            </a:r>
          </a:p>
        </p:txBody>
      </p:sp>
      <p:sp>
        <p:nvSpPr>
          <p:cNvPr id="424974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0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(h-1) +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(h-2) + 1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prove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r>
              <a:rPr lang="en-US" dirty="0" smtClean="0"/>
              <a:t>Good intuition from plots comparing: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computed directly from the definition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((1+5)/2)</a:t>
            </a:r>
            <a:r>
              <a:rPr lang="en-US" baseline="30000" dirty="0" smtClean="0">
                <a:sym typeface="Symbol" pitchFamily="18" charset="2"/>
              </a:rPr>
              <a:t> 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</a:p>
          <a:p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) is always bigger, up to trees with huge numbers of nodes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Graphs aren’t proofs, so let’s prove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32200"/>
            <a:ext cx="4191000" cy="2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3633042"/>
            <a:ext cx="4216400" cy="253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D3B9-7679-40E8-A71E-F35D48B4E1BE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Golden Ratio</a:t>
            </a:r>
          </a:p>
        </p:txBody>
      </p:sp>
      <p:pic>
        <p:nvPicPr>
          <p:cNvPr id="428037" name="Picture 5" descr="Golden_ratio_lin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609600"/>
            <a:ext cx="2571750" cy="1485900"/>
          </a:xfrm>
          <a:prstGeom prst="rect">
            <a:avLst/>
          </a:prstGeom>
          <a:noFill/>
        </p:spPr>
      </p:pic>
      <p:graphicFrame>
        <p:nvGraphicFramePr>
          <p:cNvPr id="428040" name="Object 8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124200" y="1143000"/>
          <a:ext cx="22923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8" imgW="1066680" imgH="431640" progId="Equation.3">
                  <p:embed/>
                </p:oleObj>
              </mc:Choice>
              <mc:Fallback>
                <p:oleObj name="Equation" r:id="rId8" imgW="10666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143000"/>
                        <a:ext cx="229235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1981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special number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Aside: Since the Renaissance, many artists and architects have proportioned their work (e.g.,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length:height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to approximate the </a:t>
            </a:r>
            <a:r>
              <a:rPr kumimoji="0" lang="en-US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golden ratio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If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a+b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)/a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a/b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then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We will need one special arithmetic fact about </a:t>
            </a:r>
            <a:r>
              <a:rPr lang="en-US" sz="2000" dirty="0" smtClean="0">
                <a:sym typeface="Symbol" pitchFamily="18" charset="2"/>
              </a:rPr>
              <a:t> </a:t>
            </a:r>
            <a:r>
              <a:rPr lang="en-US" sz="2000" b="0" kern="0" dirty="0" smtClean="0">
                <a:latin typeface="+mn-lt"/>
              </a:rPr>
              <a:t>:</a:t>
            </a:r>
          </a:p>
          <a:p>
            <a:pPr marL="285750" indent="-285750">
              <a:spcBef>
                <a:spcPct val="20000"/>
              </a:spcBef>
            </a:pPr>
            <a:r>
              <a:rPr lang="en-US" sz="2000" b="0" kern="0" dirty="0" smtClean="0">
                <a:solidFill>
                  <a:schemeClr val="accent2"/>
                </a:solidFill>
                <a:latin typeface="+mn-lt"/>
                <a:cs typeface="Courier New" pitchFamily="49" charset="0"/>
                <a:sym typeface="Symbol" pitchFamily="18" charset="2"/>
              </a:rPr>
              <a:t>		    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		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286000" y="4038600"/>
            <a:ext cx="5029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ts val="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= ((1+5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(1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+ 5)/4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(6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)/4 </a:t>
            </a:r>
          </a:p>
          <a:p>
            <a:pPr marL="285750" indent="-285750">
              <a:spcBef>
                <a:spcPts val="400"/>
              </a:spcBef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Symbol" pitchFamily="18" charset="2"/>
              </a:rPr>
              <a:t>	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(3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1 + (1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 + 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34116</TotalTime>
  <Words>2625</Words>
  <Application>Microsoft Macintosh PowerPoint</Application>
  <PresentationFormat>On-screen Show (4:3)</PresentationFormat>
  <Paragraphs>759</Paragraphs>
  <Slides>33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dan_design_template</vt:lpstr>
      <vt:lpstr>Equation</vt:lpstr>
      <vt:lpstr>CSE373: Data Structures &amp; Algorithms  Lecture 7: AVL Trees</vt:lpstr>
      <vt:lpstr>Announcements</vt:lpstr>
      <vt:lpstr>Predecessor and Successor v2</vt:lpstr>
      <vt:lpstr>The AVL Tree Data Structure</vt:lpstr>
      <vt:lpstr>An AVL tree?</vt:lpstr>
      <vt:lpstr>An AVL tree?</vt:lpstr>
      <vt:lpstr>The shallowness bound</vt:lpstr>
      <vt:lpstr>Before we prove it</vt:lpstr>
      <vt:lpstr>The Golden Ratio</vt:lpstr>
      <vt:lpstr>The proof</vt:lpstr>
      <vt:lpstr>Good news</vt:lpstr>
      <vt:lpstr>An AVL Tree</vt:lpstr>
      <vt:lpstr>AVL tree operations</vt:lpstr>
      <vt:lpstr>Insert: detect potential imbalance</vt:lpstr>
      <vt:lpstr>Case #1: Example</vt:lpstr>
      <vt:lpstr>Fix: Apply “Single Rotation”</vt:lpstr>
      <vt:lpstr>The example generalized</vt:lpstr>
      <vt:lpstr>The general left-left case</vt:lpstr>
      <vt:lpstr>Another example: insert(16)</vt:lpstr>
      <vt:lpstr>Another example: insert(16)</vt:lpstr>
      <vt:lpstr>The general right-right case</vt:lpstr>
      <vt:lpstr>Two cases to go</vt:lpstr>
      <vt:lpstr>Two cases to go</vt:lpstr>
      <vt:lpstr>Sometimes two wrongs make a right </vt:lpstr>
      <vt:lpstr>The general right-left case</vt:lpstr>
      <vt:lpstr>Comments</vt:lpstr>
      <vt:lpstr>The last case: left-right</vt:lpstr>
      <vt:lpstr>Insert, summarized</vt:lpstr>
      <vt:lpstr>Now efficiency</vt:lpstr>
      <vt:lpstr>Pros and Cons of AVL Trees</vt:lpstr>
      <vt:lpstr>A new ADT: Priority Queue</vt:lpstr>
      <vt:lpstr>Priorities</vt:lpstr>
      <vt:lpstr>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1486</cp:revision>
  <dcterms:created xsi:type="dcterms:W3CDTF">2009-03-13T20:43:19Z</dcterms:created>
  <dcterms:modified xsi:type="dcterms:W3CDTF">2014-01-22T22:00:58Z</dcterms:modified>
</cp:coreProperties>
</file>