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3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4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6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7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8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0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13.xml" ContentType="application/vnd.openxmlformats-officedocument.presentationml.tags+xml"/>
  <Override PartName="/ppt/notesSlides/notesSlide24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25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26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27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28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29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30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notesSlides/notesSlide31.xml" ContentType="application/vnd.openxmlformats-officedocument.presentationml.notesSlide+xml"/>
  <Override PartName="/ppt/tags/tag513.xml" ContentType="application/vnd.openxmlformats-officedocument.presentationml.tags+xml"/>
  <Override PartName="/ppt/notesSlides/notesSlide32.xml" ContentType="application/vnd.openxmlformats-officedocument.presentationml.notesSlide+xml"/>
  <Override PartName="/ppt/tags/tag514.xml" ContentType="application/vnd.openxmlformats-officedocument.presentationml.tags+xml"/>
  <Override PartName="/ppt/notesSlides/notesSlide33.xml" ContentType="application/vnd.openxmlformats-officedocument.presentationml.notesSlide+xml"/>
  <Override PartName="/ppt/tags/tag515.xml" ContentType="application/vnd.openxmlformats-officedocument.presentationml.tags+xml"/>
  <Override PartName="/ppt/notesSlides/notesSlide34.xml" ContentType="application/vnd.openxmlformats-officedocument.presentationml.notesSlide+xml"/>
  <Override PartName="/ppt/tags/tag516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4" r:id="rId3"/>
    <p:sldId id="315" r:id="rId4"/>
    <p:sldId id="316" r:id="rId5"/>
    <p:sldId id="317" r:id="rId6"/>
    <p:sldId id="318" r:id="rId7"/>
    <p:sldId id="320" r:id="rId8"/>
    <p:sldId id="321" r:id="rId9"/>
    <p:sldId id="322" r:id="rId10"/>
    <p:sldId id="284" r:id="rId11"/>
    <p:sldId id="286" r:id="rId12"/>
    <p:sldId id="287" r:id="rId13"/>
    <p:sldId id="288" r:id="rId14"/>
    <p:sldId id="289" r:id="rId15"/>
    <p:sldId id="308" r:id="rId16"/>
    <p:sldId id="309" r:id="rId17"/>
    <p:sldId id="310" r:id="rId18"/>
    <p:sldId id="311" r:id="rId19"/>
    <p:sldId id="312" r:id="rId20"/>
    <p:sldId id="325" r:id="rId21"/>
    <p:sldId id="324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>
      <p:cViewPr varScale="1">
        <p:scale>
          <a:sx n="92" d="100"/>
          <a:sy n="92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tags" Target="../tags/tag37.xml"/><Relationship Id="rId21" Type="http://schemas.openxmlformats.org/officeDocument/2006/relationships/tags" Target="../tags/tag38.xml"/><Relationship Id="rId22" Type="http://schemas.openxmlformats.org/officeDocument/2006/relationships/tags" Target="../tags/tag39.xml"/><Relationship Id="rId23" Type="http://schemas.openxmlformats.org/officeDocument/2006/relationships/tags" Target="../tags/tag40.xml"/><Relationship Id="rId24" Type="http://schemas.openxmlformats.org/officeDocument/2006/relationships/tags" Target="../tags/tag41.xml"/><Relationship Id="rId25" Type="http://schemas.openxmlformats.org/officeDocument/2006/relationships/tags" Target="../tags/tag42.xml"/><Relationship Id="rId26" Type="http://schemas.openxmlformats.org/officeDocument/2006/relationships/tags" Target="../tags/tag43.xml"/><Relationship Id="rId27" Type="http://schemas.openxmlformats.org/officeDocument/2006/relationships/tags" Target="../tags/tag44.xml"/><Relationship Id="rId28" Type="http://schemas.openxmlformats.org/officeDocument/2006/relationships/tags" Target="../tags/tag45.xml"/><Relationship Id="rId29" Type="http://schemas.openxmlformats.org/officeDocument/2006/relationships/tags" Target="../tags/tag46.xml"/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tags" Target="../tags/tag22.xml"/><Relationship Id="rId30" Type="http://schemas.openxmlformats.org/officeDocument/2006/relationships/tags" Target="../tags/tag47.xml"/><Relationship Id="rId31" Type="http://schemas.openxmlformats.org/officeDocument/2006/relationships/tags" Target="../tags/tag48.xml"/><Relationship Id="rId32" Type="http://schemas.openxmlformats.org/officeDocument/2006/relationships/tags" Target="../tags/tag49.xml"/><Relationship Id="rId9" Type="http://schemas.openxmlformats.org/officeDocument/2006/relationships/tags" Target="../tags/tag26.xml"/><Relationship Id="rId6" Type="http://schemas.openxmlformats.org/officeDocument/2006/relationships/tags" Target="../tags/tag23.xml"/><Relationship Id="rId7" Type="http://schemas.openxmlformats.org/officeDocument/2006/relationships/tags" Target="../tags/tag24.xml"/><Relationship Id="rId8" Type="http://schemas.openxmlformats.org/officeDocument/2006/relationships/tags" Target="../tags/tag25.xml"/><Relationship Id="rId33" Type="http://schemas.openxmlformats.org/officeDocument/2006/relationships/tags" Target="../tags/tag50.xml"/><Relationship Id="rId34" Type="http://schemas.openxmlformats.org/officeDocument/2006/relationships/tags" Target="../tags/tag51.xml"/><Relationship Id="rId35" Type="http://schemas.openxmlformats.org/officeDocument/2006/relationships/tags" Target="../tags/tag52.xml"/><Relationship Id="rId36" Type="http://schemas.openxmlformats.org/officeDocument/2006/relationships/tags" Target="../tags/tag53.xml"/><Relationship Id="rId10" Type="http://schemas.openxmlformats.org/officeDocument/2006/relationships/tags" Target="../tags/tag27.xml"/><Relationship Id="rId11" Type="http://schemas.openxmlformats.org/officeDocument/2006/relationships/tags" Target="../tags/tag28.xml"/><Relationship Id="rId12" Type="http://schemas.openxmlformats.org/officeDocument/2006/relationships/tags" Target="../tags/tag29.xml"/><Relationship Id="rId13" Type="http://schemas.openxmlformats.org/officeDocument/2006/relationships/tags" Target="../tags/tag30.xml"/><Relationship Id="rId14" Type="http://schemas.openxmlformats.org/officeDocument/2006/relationships/tags" Target="../tags/tag31.xml"/><Relationship Id="rId15" Type="http://schemas.openxmlformats.org/officeDocument/2006/relationships/tags" Target="../tags/tag32.xml"/><Relationship Id="rId16" Type="http://schemas.openxmlformats.org/officeDocument/2006/relationships/tags" Target="../tags/tag33.xml"/><Relationship Id="rId17" Type="http://schemas.openxmlformats.org/officeDocument/2006/relationships/tags" Target="../tags/tag34.xml"/><Relationship Id="rId18" Type="http://schemas.openxmlformats.org/officeDocument/2006/relationships/tags" Target="../tags/tag35.xml"/><Relationship Id="rId19" Type="http://schemas.openxmlformats.org/officeDocument/2006/relationships/tags" Target="../tags/tag36.xml"/><Relationship Id="rId37" Type="http://schemas.openxmlformats.org/officeDocument/2006/relationships/tags" Target="../tags/tag54.xml"/><Relationship Id="rId38" Type="http://schemas.openxmlformats.org/officeDocument/2006/relationships/tags" Target="../tags/tag55.xml"/><Relationship Id="rId39" Type="http://schemas.openxmlformats.org/officeDocument/2006/relationships/tags" Target="../tags/tag56.xml"/><Relationship Id="rId40" Type="http://schemas.openxmlformats.org/officeDocument/2006/relationships/tags" Target="../tags/tag57.xml"/><Relationship Id="rId41" Type="http://schemas.openxmlformats.org/officeDocument/2006/relationships/tags" Target="../tags/tag58.xml"/><Relationship Id="rId42" Type="http://schemas.openxmlformats.org/officeDocument/2006/relationships/tags" Target="../tags/tag59.xml"/><Relationship Id="rId43" Type="http://schemas.openxmlformats.org/officeDocument/2006/relationships/tags" Target="../tags/tag60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20" Type="http://schemas.openxmlformats.org/officeDocument/2006/relationships/tags" Target="../tags/tag8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2.xml"/><Relationship Id="rId10" Type="http://schemas.openxmlformats.org/officeDocument/2006/relationships/tags" Target="../tags/tag70.xml"/><Relationship Id="rId11" Type="http://schemas.openxmlformats.org/officeDocument/2006/relationships/tags" Target="../tags/tag71.xml"/><Relationship Id="rId12" Type="http://schemas.openxmlformats.org/officeDocument/2006/relationships/tags" Target="../tags/tag72.xml"/><Relationship Id="rId13" Type="http://schemas.openxmlformats.org/officeDocument/2006/relationships/tags" Target="../tags/tag73.xml"/><Relationship Id="rId14" Type="http://schemas.openxmlformats.org/officeDocument/2006/relationships/tags" Target="../tags/tag74.xml"/><Relationship Id="rId15" Type="http://schemas.openxmlformats.org/officeDocument/2006/relationships/tags" Target="../tags/tag75.xml"/><Relationship Id="rId16" Type="http://schemas.openxmlformats.org/officeDocument/2006/relationships/tags" Target="../tags/tag76.xml"/><Relationship Id="rId17" Type="http://schemas.openxmlformats.org/officeDocument/2006/relationships/tags" Target="../tags/tag77.xml"/><Relationship Id="rId18" Type="http://schemas.openxmlformats.org/officeDocument/2006/relationships/tags" Target="../tags/tag78.xml"/><Relationship Id="rId19" Type="http://schemas.openxmlformats.org/officeDocument/2006/relationships/tags" Target="../tags/tag79.xml"/><Relationship Id="rId1" Type="http://schemas.openxmlformats.org/officeDocument/2006/relationships/tags" Target="../tags/tag61.xml"/><Relationship Id="rId2" Type="http://schemas.openxmlformats.org/officeDocument/2006/relationships/tags" Target="../tags/tag62.xml"/><Relationship Id="rId3" Type="http://schemas.openxmlformats.org/officeDocument/2006/relationships/tags" Target="../tags/tag63.xml"/><Relationship Id="rId4" Type="http://schemas.openxmlformats.org/officeDocument/2006/relationships/tags" Target="../tags/tag64.xml"/><Relationship Id="rId5" Type="http://schemas.openxmlformats.org/officeDocument/2006/relationships/tags" Target="../tags/tag65.xml"/><Relationship Id="rId6" Type="http://schemas.openxmlformats.org/officeDocument/2006/relationships/tags" Target="../tags/tag66.xml"/><Relationship Id="rId7" Type="http://schemas.openxmlformats.org/officeDocument/2006/relationships/tags" Target="../tags/tag67.xml"/><Relationship Id="rId8" Type="http://schemas.openxmlformats.org/officeDocument/2006/relationships/tags" Target="../tags/tag6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20" Type="http://schemas.openxmlformats.org/officeDocument/2006/relationships/tags" Target="../tags/tag10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3.xml"/><Relationship Id="rId10" Type="http://schemas.openxmlformats.org/officeDocument/2006/relationships/tags" Target="../tags/tag90.xml"/><Relationship Id="rId11" Type="http://schemas.openxmlformats.org/officeDocument/2006/relationships/tags" Target="../tags/tag91.xml"/><Relationship Id="rId12" Type="http://schemas.openxmlformats.org/officeDocument/2006/relationships/tags" Target="../tags/tag92.xml"/><Relationship Id="rId13" Type="http://schemas.openxmlformats.org/officeDocument/2006/relationships/tags" Target="../tags/tag93.xml"/><Relationship Id="rId14" Type="http://schemas.openxmlformats.org/officeDocument/2006/relationships/tags" Target="../tags/tag94.xml"/><Relationship Id="rId15" Type="http://schemas.openxmlformats.org/officeDocument/2006/relationships/tags" Target="../tags/tag95.xml"/><Relationship Id="rId16" Type="http://schemas.openxmlformats.org/officeDocument/2006/relationships/tags" Target="../tags/tag96.xml"/><Relationship Id="rId17" Type="http://schemas.openxmlformats.org/officeDocument/2006/relationships/tags" Target="../tags/tag97.xml"/><Relationship Id="rId18" Type="http://schemas.openxmlformats.org/officeDocument/2006/relationships/tags" Target="../tags/tag98.xml"/><Relationship Id="rId19" Type="http://schemas.openxmlformats.org/officeDocument/2006/relationships/tags" Target="../tags/tag99.xml"/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tags" Target="../tags/tag86.xml"/><Relationship Id="rId7" Type="http://schemas.openxmlformats.org/officeDocument/2006/relationships/tags" Target="../tags/tag87.xml"/><Relationship Id="rId8" Type="http://schemas.openxmlformats.org/officeDocument/2006/relationships/tags" Target="../tags/tag88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111.xml"/><Relationship Id="rId12" Type="http://schemas.openxmlformats.org/officeDocument/2006/relationships/tags" Target="../tags/tag112.xml"/><Relationship Id="rId13" Type="http://schemas.openxmlformats.org/officeDocument/2006/relationships/tags" Target="../tags/tag113.xml"/><Relationship Id="rId14" Type="http://schemas.openxmlformats.org/officeDocument/2006/relationships/tags" Target="../tags/tag11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4.xml"/><Relationship Id="rId1" Type="http://schemas.openxmlformats.org/officeDocument/2006/relationships/tags" Target="../tags/tag101.xml"/><Relationship Id="rId2" Type="http://schemas.openxmlformats.org/officeDocument/2006/relationships/tags" Target="../tags/tag102.xml"/><Relationship Id="rId3" Type="http://schemas.openxmlformats.org/officeDocument/2006/relationships/tags" Target="../tags/tag103.xml"/><Relationship Id="rId4" Type="http://schemas.openxmlformats.org/officeDocument/2006/relationships/tags" Target="../tags/tag104.xml"/><Relationship Id="rId5" Type="http://schemas.openxmlformats.org/officeDocument/2006/relationships/tags" Target="../tags/tag105.xml"/><Relationship Id="rId6" Type="http://schemas.openxmlformats.org/officeDocument/2006/relationships/tags" Target="../tags/tag106.xml"/><Relationship Id="rId7" Type="http://schemas.openxmlformats.org/officeDocument/2006/relationships/tags" Target="../tags/tag107.xml"/><Relationship Id="rId8" Type="http://schemas.openxmlformats.org/officeDocument/2006/relationships/tags" Target="../tags/tag108.xml"/><Relationship Id="rId9" Type="http://schemas.openxmlformats.org/officeDocument/2006/relationships/tags" Target="../tags/tag109.xml"/><Relationship Id="rId10" Type="http://schemas.openxmlformats.org/officeDocument/2006/relationships/tags" Target="../tags/tag110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25.xml"/><Relationship Id="rId12" Type="http://schemas.openxmlformats.org/officeDocument/2006/relationships/tags" Target="../tags/tag126.xml"/><Relationship Id="rId13" Type="http://schemas.openxmlformats.org/officeDocument/2006/relationships/tags" Target="../tags/tag127.xml"/><Relationship Id="rId14" Type="http://schemas.openxmlformats.org/officeDocument/2006/relationships/tags" Target="../tags/tag12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115.xml"/><Relationship Id="rId2" Type="http://schemas.openxmlformats.org/officeDocument/2006/relationships/tags" Target="../tags/tag116.xml"/><Relationship Id="rId3" Type="http://schemas.openxmlformats.org/officeDocument/2006/relationships/tags" Target="../tags/tag117.xml"/><Relationship Id="rId4" Type="http://schemas.openxmlformats.org/officeDocument/2006/relationships/tags" Target="../tags/tag118.xml"/><Relationship Id="rId5" Type="http://schemas.openxmlformats.org/officeDocument/2006/relationships/tags" Target="../tags/tag119.xml"/><Relationship Id="rId6" Type="http://schemas.openxmlformats.org/officeDocument/2006/relationships/tags" Target="../tags/tag120.xml"/><Relationship Id="rId7" Type="http://schemas.openxmlformats.org/officeDocument/2006/relationships/tags" Target="../tags/tag121.xml"/><Relationship Id="rId8" Type="http://schemas.openxmlformats.org/officeDocument/2006/relationships/tags" Target="../tags/tag122.xml"/><Relationship Id="rId9" Type="http://schemas.openxmlformats.org/officeDocument/2006/relationships/tags" Target="../tags/tag123.xml"/><Relationship Id="rId10" Type="http://schemas.openxmlformats.org/officeDocument/2006/relationships/tags" Target="../tags/tag124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139.xml"/><Relationship Id="rId12" Type="http://schemas.openxmlformats.org/officeDocument/2006/relationships/tags" Target="../tags/tag140.xml"/><Relationship Id="rId13" Type="http://schemas.openxmlformats.org/officeDocument/2006/relationships/tags" Target="../tags/tag141.xml"/><Relationship Id="rId14" Type="http://schemas.openxmlformats.org/officeDocument/2006/relationships/tags" Target="../tags/tag14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6.xml"/><Relationship Id="rId1" Type="http://schemas.openxmlformats.org/officeDocument/2006/relationships/tags" Target="../tags/tag129.xml"/><Relationship Id="rId2" Type="http://schemas.openxmlformats.org/officeDocument/2006/relationships/tags" Target="../tags/tag130.xml"/><Relationship Id="rId3" Type="http://schemas.openxmlformats.org/officeDocument/2006/relationships/tags" Target="../tags/tag131.xml"/><Relationship Id="rId4" Type="http://schemas.openxmlformats.org/officeDocument/2006/relationships/tags" Target="../tags/tag132.xml"/><Relationship Id="rId5" Type="http://schemas.openxmlformats.org/officeDocument/2006/relationships/tags" Target="../tags/tag133.xml"/><Relationship Id="rId6" Type="http://schemas.openxmlformats.org/officeDocument/2006/relationships/tags" Target="../tags/tag134.xml"/><Relationship Id="rId7" Type="http://schemas.openxmlformats.org/officeDocument/2006/relationships/tags" Target="../tags/tag135.xml"/><Relationship Id="rId8" Type="http://schemas.openxmlformats.org/officeDocument/2006/relationships/tags" Target="../tags/tag136.xml"/><Relationship Id="rId9" Type="http://schemas.openxmlformats.org/officeDocument/2006/relationships/tags" Target="../tags/tag137.xml"/><Relationship Id="rId10" Type="http://schemas.openxmlformats.org/officeDocument/2006/relationships/tags" Target="../tags/tag138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153.xml"/><Relationship Id="rId12" Type="http://schemas.openxmlformats.org/officeDocument/2006/relationships/tags" Target="../tags/tag154.xml"/><Relationship Id="rId13" Type="http://schemas.openxmlformats.org/officeDocument/2006/relationships/tags" Target="../tags/tag155.xml"/><Relationship Id="rId14" Type="http://schemas.openxmlformats.org/officeDocument/2006/relationships/tags" Target="../tags/tag156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7.xml"/><Relationship Id="rId1" Type="http://schemas.openxmlformats.org/officeDocument/2006/relationships/tags" Target="../tags/tag143.xml"/><Relationship Id="rId2" Type="http://schemas.openxmlformats.org/officeDocument/2006/relationships/tags" Target="../tags/tag144.xml"/><Relationship Id="rId3" Type="http://schemas.openxmlformats.org/officeDocument/2006/relationships/tags" Target="../tags/tag145.xml"/><Relationship Id="rId4" Type="http://schemas.openxmlformats.org/officeDocument/2006/relationships/tags" Target="../tags/tag146.xml"/><Relationship Id="rId5" Type="http://schemas.openxmlformats.org/officeDocument/2006/relationships/tags" Target="../tags/tag147.xml"/><Relationship Id="rId6" Type="http://schemas.openxmlformats.org/officeDocument/2006/relationships/tags" Target="../tags/tag148.xml"/><Relationship Id="rId7" Type="http://schemas.openxmlformats.org/officeDocument/2006/relationships/tags" Target="../tags/tag149.xml"/><Relationship Id="rId8" Type="http://schemas.openxmlformats.org/officeDocument/2006/relationships/tags" Target="../tags/tag150.xml"/><Relationship Id="rId9" Type="http://schemas.openxmlformats.org/officeDocument/2006/relationships/tags" Target="../tags/tag151.xml"/><Relationship Id="rId10" Type="http://schemas.openxmlformats.org/officeDocument/2006/relationships/tags" Target="../tags/tag15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167.xml"/><Relationship Id="rId12" Type="http://schemas.openxmlformats.org/officeDocument/2006/relationships/tags" Target="../tags/tag168.xml"/><Relationship Id="rId13" Type="http://schemas.openxmlformats.org/officeDocument/2006/relationships/tags" Target="../tags/tag169.xml"/><Relationship Id="rId14" Type="http://schemas.openxmlformats.org/officeDocument/2006/relationships/tags" Target="../tags/tag17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8.xml"/><Relationship Id="rId1" Type="http://schemas.openxmlformats.org/officeDocument/2006/relationships/tags" Target="../tags/tag157.xml"/><Relationship Id="rId2" Type="http://schemas.openxmlformats.org/officeDocument/2006/relationships/tags" Target="../tags/tag158.xml"/><Relationship Id="rId3" Type="http://schemas.openxmlformats.org/officeDocument/2006/relationships/tags" Target="../tags/tag159.xml"/><Relationship Id="rId4" Type="http://schemas.openxmlformats.org/officeDocument/2006/relationships/tags" Target="../tags/tag160.xml"/><Relationship Id="rId5" Type="http://schemas.openxmlformats.org/officeDocument/2006/relationships/tags" Target="../tags/tag161.xml"/><Relationship Id="rId6" Type="http://schemas.openxmlformats.org/officeDocument/2006/relationships/tags" Target="../tags/tag162.xml"/><Relationship Id="rId7" Type="http://schemas.openxmlformats.org/officeDocument/2006/relationships/tags" Target="../tags/tag163.xml"/><Relationship Id="rId8" Type="http://schemas.openxmlformats.org/officeDocument/2006/relationships/tags" Target="../tags/tag164.xml"/><Relationship Id="rId9" Type="http://schemas.openxmlformats.org/officeDocument/2006/relationships/tags" Target="../tags/tag165.xml"/><Relationship Id="rId10" Type="http://schemas.openxmlformats.org/officeDocument/2006/relationships/tags" Target="../tags/tag166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81.xml"/><Relationship Id="rId12" Type="http://schemas.openxmlformats.org/officeDocument/2006/relationships/tags" Target="../tags/tag182.xml"/><Relationship Id="rId13" Type="http://schemas.openxmlformats.org/officeDocument/2006/relationships/tags" Target="../tags/tag183.xml"/><Relationship Id="rId14" Type="http://schemas.openxmlformats.org/officeDocument/2006/relationships/tags" Target="../tags/tag18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9.xml"/><Relationship Id="rId1" Type="http://schemas.openxmlformats.org/officeDocument/2006/relationships/tags" Target="../tags/tag171.xml"/><Relationship Id="rId2" Type="http://schemas.openxmlformats.org/officeDocument/2006/relationships/tags" Target="../tags/tag172.xml"/><Relationship Id="rId3" Type="http://schemas.openxmlformats.org/officeDocument/2006/relationships/tags" Target="../tags/tag173.xml"/><Relationship Id="rId4" Type="http://schemas.openxmlformats.org/officeDocument/2006/relationships/tags" Target="../tags/tag174.xml"/><Relationship Id="rId5" Type="http://schemas.openxmlformats.org/officeDocument/2006/relationships/tags" Target="../tags/tag175.xml"/><Relationship Id="rId6" Type="http://schemas.openxmlformats.org/officeDocument/2006/relationships/tags" Target="../tags/tag176.xml"/><Relationship Id="rId7" Type="http://schemas.openxmlformats.org/officeDocument/2006/relationships/tags" Target="../tags/tag177.xml"/><Relationship Id="rId8" Type="http://schemas.openxmlformats.org/officeDocument/2006/relationships/tags" Target="../tags/tag178.xml"/><Relationship Id="rId9" Type="http://schemas.openxmlformats.org/officeDocument/2006/relationships/tags" Target="../tags/tag179.xml"/><Relationship Id="rId10" Type="http://schemas.openxmlformats.org/officeDocument/2006/relationships/tags" Target="../tags/tag18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195.xml"/><Relationship Id="rId12" Type="http://schemas.openxmlformats.org/officeDocument/2006/relationships/tags" Target="../tags/tag196.xml"/><Relationship Id="rId13" Type="http://schemas.openxmlformats.org/officeDocument/2006/relationships/tags" Target="../tags/tag197.xml"/><Relationship Id="rId14" Type="http://schemas.openxmlformats.org/officeDocument/2006/relationships/tags" Target="../tags/tag19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0.xml"/><Relationship Id="rId1" Type="http://schemas.openxmlformats.org/officeDocument/2006/relationships/tags" Target="../tags/tag185.xml"/><Relationship Id="rId2" Type="http://schemas.openxmlformats.org/officeDocument/2006/relationships/tags" Target="../tags/tag186.xml"/><Relationship Id="rId3" Type="http://schemas.openxmlformats.org/officeDocument/2006/relationships/tags" Target="../tags/tag187.xml"/><Relationship Id="rId4" Type="http://schemas.openxmlformats.org/officeDocument/2006/relationships/tags" Target="../tags/tag188.xml"/><Relationship Id="rId5" Type="http://schemas.openxmlformats.org/officeDocument/2006/relationships/tags" Target="../tags/tag189.xml"/><Relationship Id="rId6" Type="http://schemas.openxmlformats.org/officeDocument/2006/relationships/tags" Target="../tags/tag190.xml"/><Relationship Id="rId7" Type="http://schemas.openxmlformats.org/officeDocument/2006/relationships/tags" Target="../tags/tag191.xml"/><Relationship Id="rId8" Type="http://schemas.openxmlformats.org/officeDocument/2006/relationships/tags" Target="../tags/tag192.xml"/><Relationship Id="rId9" Type="http://schemas.openxmlformats.org/officeDocument/2006/relationships/tags" Target="../tags/tag193.xml"/><Relationship Id="rId10" Type="http://schemas.openxmlformats.org/officeDocument/2006/relationships/tags" Target="../tags/tag194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209.xml"/><Relationship Id="rId12" Type="http://schemas.openxmlformats.org/officeDocument/2006/relationships/tags" Target="../tags/tag210.xml"/><Relationship Id="rId13" Type="http://schemas.openxmlformats.org/officeDocument/2006/relationships/tags" Target="../tags/tag211.xml"/><Relationship Id="rId14" Type="http://schemas.openxmlformats.org/officeDocument/2006/relationships/tags" Target="../tags/tag21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1.xml"/><Relationship Id="rId1" Type="http://schemas.openxmlformats.org/officeDocument/2006/relationships/tags" Target="../tags/tag199.xml"/><Relationship Id="rId2" Type="http://schemas.openxmlformats.org/officeDocument/2006/relationships/tags" Target="../tags/tag200.xml"/><Relationship Id="rId3" Type="http://schemas.openxmlformats.org/officeDocument/2006/relationships/tags" Target="../tags/tag201.xml"/><Relationship Id="rId4" Type="http://schemas.openxmlformats.org/officeDocument/2006/relationships/tags" Target="../tags/tag202.xml"/><Relationship Id="rId5" Type="http://schemas.openxmlformats.org/officeDocument/2006/relationships/tags" Target="../tags/tag203.xml"/><Relationship Id="rId6" Type="http://schemas.openxmlformats.org/officeDocument/2006/relationships/tags" Target="../tags/tag204.xml"/><Relationship Id="rId7" Type="http://schemas.openxmlformats.org/officeDocument/2006/relationships/tags" Target="../tags/tag205.xml"/><Relationship Id="rId8" Type="http://schemas.openxmlformats.org/officeDocument/2006/relationships/tags" Target="../tags/tag206.xml"/><Relationship Id="rId9" Type="http://schemas.openxmlformats.org/officeDocument/2006/relationships/tags" Target="../tags/tag207.xml"/><Relationship Id="rId10" Type="http://schemas.openxmlformats.org/officeDocument/2006/relationships/tags" Target="../tags/tag20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222.xml"/><Relationship Id="rId20" Type="http://schemas.openxmlformats.org/officeDocument/2006/relationships/tags" Target="../tags/tag233.xml"/><Relationship Id="rId21" Type="http://schemas.openxmlformats.org/officeDocument/2006/relationships/tags" Target="../tags/tag234.xml"/><Relationship Id="rId22" Type="http://schemas.openxmlformats.org/officeDocument/2006/relationships/tags" Target="../tags/tag235.xml"/><Relationship Id="rId23" Type="http://schemas.openxmlformats.org/officeDocument/2006/relationships/tags" Target="../tags/tag236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5.xml"/><Relationship Id="rId10" Type="http://schemas.openxmlformats.org/officeDocument/2006/relationships/tags" Target="../tags/tag223.xml"/><Relationship Id="rId11" Type="http://schemas.openxmlformats.org/officeDocument/2006/relationships/tags" Target="../tags/tag224.xml"/><Relationship Id="rId12" Type="http://schemas.openxmlformats.org/officeDocument/2006/relationships/tags" Target="../tags/tag225.xml"/><Relationship Id="rId13" Type="http://schemas.openxmlformats.org/officeDocument/2006/relationships/tags" Target="../tags/tag226.xml"/><Relationship Id="rId14" Type="http://schemas.openxmlformats.org/officeDocument/2006/relationships/tags" Target="../tags/tag227.xml"/><Relationship Id="rId15" Type="http://schemas.openxmlformats.org/officeDocument/2006/relationships/tags" Target="../tags/tag228.xml"/><Relationship Id="rId16" Type="http://schemas.openxmlformats.org/officeDocument/2006/relationships/tags" Target="../tags/tag229.xml"/><Relationship Id="rId17" Type="http://schemas.openxmlformats.org/officeDocument/2006/relationships/tags" Target="../tags/tag230.xml"/><Relationship Id="rId18" Type="http://schemas.openxmlformats.org/officeDocument/2006/relationships/tags" Target="../tags/tag231.xml"/><Relationship Id="rId19" Type="http://schemas.openxmlformats.org/officeDocument/2006/relationships/tags" Target="../tags/tag232.xml"/><Relationship Id="rId1" Type="http://schemas.openxmlformats.org/officeDocument/2006/relationships/tags" Target="../tags/tag214.xml"/><Relationship Id="rId2" Type="http://schemas.openxmlformats.org/officeDocument/2006/relationships/tags" Target="../tags/tag215.xml"/><Relationship Id="rId3" Type="http://schemas.openxmlformats.org/officeDocument/2006/relationships/tags" Target="../tags/tag216.xml"/><Relationship Id="rId4" Type="http://schemas.openxmlformats.org/officeDocument/2006/relationships/tags" Target="../tags/tag217.xml"/><Relationship Id="rId5" Type="http://schemas.openxmlformats.org/officeDocument/2006/relationships/tags" Target="../tags/tag218.xml"/><Relationship Id="rId6" Type="http://schemas.openxmlformats.org/officeDocument/2006/relationships/tags" Target="../tags/tag219.xml"/><Relationship Id="rId7" Type="http://schemas.openxmlformats.org/officeDocument/2006/relationships/tags" Target="../tags/tag220.xml"/><Relationship Id="rId8" Type="http://schemas.openxmlformats.org/officeDocument/2006/relationships/tags" Target="../tags/tag221.xml"/></Relationships>
</file>

<file path=ppt/slides/_rels/slide26.xml.rels><?xml version="1.0" encoding="UTF-8" standalone="yes"?>
<Relationships xmlns="http://schemas.openxmlformats.org/package/2006/relationships"><Relationship Id="rId46" Type="http://schemas.openxmlformats.org/officeDocument/2006/relationships/tags" Target="../tags/tag282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6.xml"/><Relationship Id="rId20" Type="http://schemas.openxmlformats.org/officeDocument/2006/relationships/tags" Target="../tags/tag256.xml"/><Relationship Id="rId21" Type="http://schemas.openxmlformats.org/officeDocument/2006/relationships/tags" Target="../tags/tag257.xml"/><Relationship Id="rId22" Type="http://schemas.openxmlformats.org/officeDocument/2006/relationships/tags" Target="../tags/tag258.xml"/><Relationship Id="rId23" Type="http://schemas.openxmlformats.org/officeDocument/2006/relationships/tags" Target="../tags/tag259.xml"/><Relationship Id="rId24" Type="http://schemas.openxmlformats.org/officeDocument/2006/relationships/tags" Target="../tags/tag260.xml"/><Relationship Id="rId25" Type="http://schemas.openxmlformats.org/officeDocument/2006/relationships/tags" Target="../tags/tag261.xml"/><Relationship Id="rId26" Type="http://schemas.openxmlformats.org/officeDocument/2006/relationships/tags" Target="../tags/tag262.xml"/><Relationship Id="rId27" Type="http://schemas.openxmlformats.org/officeDocument/2006/relationships/tags" Target="../tags/tag263.xml"/><Relationship Id="rId28" Type="http://schemas.openxmlformats.org/officeDocument/2006/relationships/tags" Target="../tags/tag264.xml"/><Relationship Id="rId29" Type="http://schemas.openxmlformats.org/officeDocument/2006/relationships/tags" Target="../tags/tag265.xml"/><Relationship Id="rId1" Type="http://schemas.openxmlformats.org/officeDocument/2006/relationships/tags" Target="../tags/tag237.xml"/><Relationship Id="rId2" Type="http://schemas.openxmlformats.org/officeDocument/2006/relationships/tags" Target="../tags/tag238.xml"/><Relationship Id="rId3" Type="http://schemas.openxmlformats.org/officeDocument/2006/relationships/tags" Target="../tags/tag239.xml"/><Relationship Id="rId4" Type="http://schemas.openxmlformats.org/officeDocument/2006/relationships/tags" Target="../tags/tag240.xml"/><Relationship Id="rId5" Type="http://schemas.openxmlformats.org/officeDocument/2006/relationships/tags" Target="../tags/tag241.xml"/><Relationship Id="rId30" Type="http://schemas.openxmlformats.org/officeDocument/2006/relationships/tags" Target="../tags/tag266.xml"/><Relationship Id="rId31" Type="http://schemas.openxmlformats.org/officeDocument/2006/relationships/tags" Target="../tags/tag267.xml"/><Relationship Id="rId32" Type="http://schemas.openxmlformats.org/officeDocument/2006/relationships/tags" Target="../tags/tag268.xml"/><Relationship Id="rId9" Type="http://schemas.openxmlformats.org/officeDocument/2006/relationships/tags" Target="../tags/tag245.xml"/><Relationship Id="rId6" Type="http://schemas.openxmlformats.org/officeDocument/2006/relationships/tags" Target="../tags/tag242.xml"/><Relationship Id="rId7" Type="http://schemas.openxmlformats.org/officeDocument/2006/relationships/tags" Target="../tags/tag243.xml"/><Relationship Id="rId8" Type="http://schemas.openxmlformats.org/officeDocument/2006/relationships/tags" Target="../tags/tag244.xml"/><Relationship Id="rId33" Type="http://schemas.openxmlformats.org/officeDocument/2006/relationships/tags" Target="../tags/tag269.xml"/><Relationship Id="rId34" Type="http://schemas.openxmlformats.org/officeDocument/2006/relationships/tags" Target="../tags/tag270.xml"/><Relationship Id="rId35" Type="http://schemas.openxmlformats.org/officeDocument/2006/relationships/tags" Target="../tags/tag271.xml"/><Relationship Id="rId36" Type="http://schemas.openxmlformats.org/officeDocument/2006/relationships/tags" Target="../tags/tag272.xml"/><Relationship Id="rId10" Type="http://schemas.openxmlformats.org/officeDocument/2006/relationships/tags" Target="../tags/tag246.xml"/><Relationship Id="rId11" Type="http://schemas.openxmlformats.org/officeDocument/2006/relationships/tags" Target="../tags/tag247.xml"/><Relationship Id="rId12" Type="http://schemas.openxmlformats.org/officeDocument/2006/relationships/tags" Target="../tags/tag248.xml"/><Relationship Id="rId13" Type="http://schemas.openxmlformats.org/officeDocument/2006/relationships/tags" Target="../tags/tag249.xml"/><Relationship Id="rId14" Type="http://schemas.openxmlformats.org/officeDocument/2006/relationships/tags" Target="../tags/tag250.xml"/><Relationship Id="rId15" Type="http://schemas.openxmlformats.org/officeDocument/2006/relationships/tags" Target="../tags/tag251.xml"/><Relationship Id="rId16" Type="http://schemas.openxmlformats.org/officeDocument/2006/relationships/tags" Target="../tags/tag252.xml"/><Relationship Id="rId17" Type="http://schemas.openxmlformats.org/officeDocument/2006/relationships/tags" Target="../tags/tag253.xml"/><Relationship Id="rId18" Type="http://schemas.openxmlformats.org/officeDocument/2006/relationships/tags" Target="../tags/tag254.xml"/><Relationship Id="rId19" Type="http://schemas.openxmlformats.org/officeDocument/2006/relationships/tags" Target="../tags/tag255.xml"/><Relationship Id="rId37" Type="http://schemas.openxmlformats.org/officeDocument/2006/relationships/tags" Target="../tags/tag273.xml"/><Relationship Id="rId38" Type="http://schemas.openxmlformats.org/officeDocument/2006/relationships/tags" Target="../tags/tag274.xml"/><Relationship Id="rId39" Type="http://schemas.openxmlformats.org/officeDocument/2006/relationships/tags" Target="../tags/tag275.xml"/><Relationship Id="rId40" Type="http://schemas.openxmlformats.org/officeDocument/2006/relationships/tags" Target="../tags/tag276.xml"/><Relationship Id="rId41" Type="http://schemas.openxmlformats.org/officeDocument/2006/relationships/tags" Target="../tags/tag277.xml"/><Relationship Id="rId42" Type="http://schemas.openxmlformats.org/officeDocument/2006/relationships/tags" Target="../tags/tag278.xml"/><Relationship Id="rId43" Type="http://schemas.openxmlformats.org/officeDocument/2006/relationships/tags" Target="../tags/tag279.xml"/><Relationship Id="rId44" Type="http://schemas.openxmlformats.org/officeDocument/2006/relationships/tags" Target="../tags/tag280.xml"/><Relationship Id="rId45" Type="http://schemas.openxmlformats.org/officeDocument/2006/relationships/tags" Target="../tags/tag281.xml"/></Relationships>
</file>

<file path=ppt/slides/_rels/slide27.xml.rels><?xml version="1.0" encoding="UTF-8" standalone="yes"?>
<Relationships xmlns="http://schemas.openxmlformats.org/package/2006/relationships"><Relationship Id="rId46" Type="http://schemas.openxmlformats.org/officeDocument/2006/relationships/tags" Target="../tags/tag328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7.xml"/><Relationship Id="rId20" Type="http://schemas.openxmlformats.org/officeDocument/2006/relationships/tags" Target="../tags/tag302.xml"/><Relationship Id="rId21" Type="http://schemas.openxmlformats.org/officeDocument/2006/relationships/tags" Target="../tags/tag303.xml"/><Relationship Id="rId22" Type="http://schemas.openxmlformats.org/officeDocument/2006/relationships/tags" Target="../tags/tag304.xml"/><Relationship Id="rId23" Type="http://schemas.openxmlformats.org/officeDocument/2006/relationships/tags" Target="../tags/tag305.xml"/><Relationship Id="rId24" Type="http://schemas.openxmlformats.org/officeDocument/2006/relationships/tags" Target="../tags/tag306.xml"/><Relationship Id="rId25" Type="http://schemas.openxmlformats.org/officeDocument/2006/relationships/tags" Target="../tags/tag307.xml"/><Relationship Id="rId26" Type="http://schemas.openxmlformats.org/officeDocument/2006/relationships/tags" Target="../tags/tag308.xml"/><Relationship Id="rId27" Type="http://schemas.openxmlformats.org/officeDocument/2006/relationships/tags" Target="../tags/tag309.xml"/><Relationship Id="rId28" Type="http://schemas.openxmlformats.org/officeDocument/2006/relationships/tags" Target="../tags/tag310.xml"/><Relationship Id="rId29" Type="http://schemas.openxmlformats.org/officeDocument/2006/relationships/tags" Target="../tags/tag311.xml"/><Relationship Id="rId1" Type="http://schemas.openxmlformats.org/officeDocument/2006/relationships/tags" Target="../tags/tag283.xml"/><Relationship Id="rId2" Type="http://schemas.openxmlformats.org/officeDocument/2006/relationships/tags" Target="../tags/tag284.xml"/><Relationship Id="rId3" Type="http://schemas.openxmlformats.org/officeDocument/2006/relationships/tags" Target="../tags/tag285.xml"/><Relationship Id="rId4" Type="http://schemas.openxmlformats.org/officeDocument/2006/relationships/tags" Target="../tags/tag286.xml"/><Relationship Id="rId5" Type="http://schemas.openxmlformats.org/officeDocument/2006/relationships/tags" Target="../tags/tag287.xml"/><Relationship Id="rId30" Type="http://schemas.openxmlformats.org/officeDocument/2006/relationships/tags" Target="../tags/tag312.xml"/><Relationship Id="rId31" Type="http://schemas.openxmlformats.org/officeDocument/2006/relationships/tags" Target="../tags/tag313.xml"/><Relationship Id="rId32" Type="http://schemas.openxmlformats.org/officeDocument/2006/relationships/tags" Target="../tags/tag314.xml"/><Relationship Id="rId9" Type="http://schemas.openxmlformats.org/officeDocument/2006/relationships/tags" Target="../tags/tag291.xml"/><Relationship Id="rId6" Type="http://schemas.openxmlformats.org/officeDocument/2006/relationships/tags" Target="../tags/tag288.xml"/><Relationship Id="rId7" Type="http://schemas.openxmlformats.org/officeDocument/2006/relationships/tags" Target="../tags/tag289.xml"/><Relationship Id="rId8" Type="http://schemas.openxmlformats.org/officeDocument/2006/relationships/tags" Target="../tags/tag290.xml"/><Relationship Id="rId33" Type="http://schemas.openxmlformats.org/officeDocument/2006/relationships/tags" Target="../tags/tag315.xml"/><Relationship Id="rId34" Type="http://schemas.openxmlformats.org/officeDocument/2006/relationships/tags" Target="../tags/tag316.xml"/><Relationship Id="rId35" Type="http://schemas.openxmlformats.org/officeDocument/2006/relationships/tags" Target="../tags/tag317.xml"/><Relationship Id="rId36" Type="http://schemas.openxmlformats.org/officeDocument/2006/relationships/tags" Target="../tags/tag318.xml"/><Relationship Id="rId10" Type="http://schemas.openxmlformats.org/officeDocument/2006/relationships/tags" Target="../tags/tag292.xml"/><Relationship Id="rId11" Type="http://schemas.openxmlformats.org/officeDocument/2006/relationships/tags" Target="../tags/tag293.xml"/><Relationship Id="rId12" Type="http://schemas.openxmlformats.org/officeDocument/2006/relationships/tags" Target="../tags/tag294.xml"/><Relationship Id="rId13" Type="http://schemas.openxmlformats.org/officeDocument/2006/relationships/tags" Target="../tags/tag295.xml"/><Relationship Id="rId14" Type="http://schemas.openxmlformats.org/officeDocument/2006/relationships/tags" Target="../tags/tag296.xml"/><Relationship Id="rId15" Type="http://schemas.openxmlformats.org/officeDocument/2006/relationships/tags" Target="../tags/tag297.xml"/><Relationship Id="rId16" Type="http://schemas.openxmlformats.org/officeDocument/2006/relationships/tags" Target="../tags/tag298.xml"/><Relationship Id="rId17" Type="http://schemas.openxmlformats.org/officeDocument/2006/relationships/tags" Target="../tags/tag299.xml"/><Relationship Id="rId18" Type="http://schemas.openxmlformats.org/officeDocument/2006/relationships/tags" Target="../tags/tag300.xml"/><Relationship Id="rId19" Type="http://schemas.openxmlformats.org/officeDocument/2006/relationships/tags" Target="../tags/tag301.xml"/><Relationship Id="rId37" Type="http://schemas.openxmlformats.org/officeDocument/2006/relationships/tags" Target="../tags/tag319.xml"/><Relationship Id="rId38" Type="http://schemas.openxmlformats.org/officeDocument/2006/relationships/tags" Target="../tags/tag320.xml"/><Relationship Id="rId39" Type="http://schemas.openxmlformats.org/officeDocument/2006/relationships/tags" Target="../tags/tag321.xml"/><Relationship Id="rId40" Type="http://schemas.openxmlformats.org/officeDocument/2006/relationships/tags" Target="../tags/tag322.xml"/><Relationship Id="rId41" Type="http://schemas.openxmlformats.org/officeDocument/2006/relationships/tags" Target="../tags/tag323.xml"/><Relationship Id="rId42" Type="http://schemas.openxmlformats.org/officeDocument/2006/relationships/tags" Target="../tags/tag324.xml"/><Relationship Id="rId43" Type="http://schemas.openxmlformats.org/officeDocument/2006/relationships/tags" Target="../tags/tag325.xml"/><Relationship Id="rId44" Type="http://schemas.openxmlformats.org/officeDocument/2006/relationships/tags" Target="../tags/tag326.xml"/><Relationship Id="rId45" Type="http://schemas.openxmlformats.org/officeDocument/2006/relationships/tags" Target="../tags/tag327.xml"/></Relationships>
</file>

<file path=ppt/slides/_rels/slide28.xml.rels><?xml version="1.0" encoding="UTF-8" standalone="yes"?>
<Relationships xmlns="http://schemas.openxmlformats.org/package/2006/relationships"><Relationship Id="rId46" Type="http://schemas.openxmlformats.org/officeDocument/2006/relationships/tags" Target="../tags/tag374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8.xml"/><Relationship Id="rId20" Type="http://schemas.openxmlformats.org/officeDocument/2006/relationships/tags" Target="../tags/tag348.xml"/><Relationship Id="rId21" Type="http://schemas.openxmlformats.org/officeDocument/2006/relationships/tags" Target="../tags/tag349.xml"/><Relationship Id="rId22" Type="http://schemas.openxmlformats.org/officeDocument/2006/relationships/tags" Target="../tags/tag350.xml"/><Relationship Id="rId23" Type="http://schemas.openxmlformats.org/officeDocument/2006/relationships/tags" Target="../tags/tag351.xml"/><Relationship Id="rId24" Type="http://schemas.openxmlformats.org/officeDocument/2006/relationships/tags" Target="../tags/tag352.xml"/><Relationship Id="rId25" Type="http://schemas.openxmlformats.org/officeDocument/2006/relationships/tags" Target="../tags/tag353.xml"/><Relationship Id="rId26" Type="http://schemas.openxmlformats.org/officeDocument/2006/relationships/tags" Target="../tags/tag354.xml"/><Relationship Id="rId27" Type="http://schemas.openxmlformats.org/officeDocument/2006/relationships/tags" Target="../tags/tag355.xml"/><Relationship Id="rId28" Type="http://schemas.openxmlformats.org/officeDocument/2006/relationships/tags" Target="../tags/tag356.xml"/><Relationship Id="rId29" Type="http://schemas.openxmlformats.org/officeDocument/2006/relationships/tags" Target="../tags/tag357.xml"/><Relationship Id="rId1" Type="http://schemas.openxmlformats.org/officeDocument/2006/relationships/tags" Target="../tags/tag329.xml"/><Relationship Id="rId2" Type="http://schemas.openxmlformats.org/officeDocument/2006/relationships/tags" Target="../tags/tag330.xml"/><Relationship Id="rId3" Type="http://schemas.openxmlformats.org/officeDocument/2006/relationships/tags" Target="../tags/tag331.xml"/><Relationship Id="rId4" Type="http://schemas.openxmlformats.org/officeDocument/2006/relationships/tags" Target="../tags/tag332.xml"/><Relationship Id="rId5" Type="http://schemas.openxmlformats.org/officeDocument/2006/relationships/tags" Target="../tags/tag333.xml"/><Relationship Id="rId30" Type="http://schemas.openxmlformats.org/officeDocument/2006/relationships/tags" Target="../tags/tag358.xml"/><Relationship Id="rId31" Type="http://schemas.openxmlformats.org/officeDocument/2006/relationships/tags" Target="../tags/tag359.xml"/><Relationship Id="rId32" Type="http://schemas.openxmlformats.org/officeDocument/2006/relationships/tags" Target="../tags/tag360.xml"/><Relationship Id="rId9" Type="http://schemas.openxmlformats.org/officeDocument/2006/relationships/tags" Target="../tags/tag337.xml"/><Relationship Id="rId6" Type="http://schemas.openxmlformats.org/officeDocument/2006/relationships/tags" Target="../tags/tag334.xml"/><Relationship Id="rId7" Type="http://schemas.openxmlformats.org/officeDocument/2006/relationships/tags" Target="../tags/tag335.xml"/><Relationship Id="rId8" Type="http://schemas.openxmlformats.org/officeDocument/2006/relationships/tags" Target="../tags/tag336.xml"/><Relationship Id="rId33" Type="http://schemas.openxmlformats.org/officeDocument/2006/relationships/tags" Target="../tags/tag361.xml"/><Relationship Id="rId34" Type="http://schemas.openxmlformats.org/officeDocument/2006/relationships/tags" Target="../tags/tag362.xml"/><Relationship Id="rId35" Type="http://schemas.openxmlformats.org/officeDocument/2006/relationships/tags" Target="../tags/tag363.xml"/><Relationship Id="rId36" Type="http://schemas.openxmlformats.org/officeDocument/2006/relationships/tags" Target="../tags/tag364.xml"/><Relationship Id="rId10" Type="http://schemas.openxmlformats.org/officeDocument/2006/relationships/tags" Target="../tags/tag338.xml"/><Relationship Id="rId11" Type="http://schemas.openxmlformats.org/officeDocument/2006/relationships/tags" Target="../tags/tag339.xml"/><Relationship Id="rId12" Type="http://schemas.openxmlformats.org/officeDocument/2006/relationships/tags" Target="../tags/tag340.xml"/><Relationship Id="rId13" Type="http://schemas.openxmlformats.org/officeDocument/2006/relationships/tags" Target="../tags/tag341.xml"/><Relationship Id="rId14" Type="http://schemas.openxmlformats.org/officeDocument/2006/relationships/tags" Target="../tags/tag342.xml"/><Relationship Id="rId15" Type="http://schemas.openxmlformats.org/officeDocument/2006/relationships/tags" Target="../tags/tag343.xml"/><Relationship Id="rId16" Type="http://schemas.openxmlformats.org/officeDocument/2006/relationships/tags" Target="../tags/tag344.xml"/><Relationship Id="rId17" Type="http://schemas.openxmlformats.org/officeDocument/2006/relationships/tags" Target="../tags/tag345.xml"/><Relationship Id="rId18" Type="http://schemas.openxmlformats.org/officeDocument/2006/relationships/tags" Target="../tags/tag346.xml"/><Relationship Id="rId19" Type="http://schemas.openxmlformats.org/officeDocument/2006/relationships/tags" Target="../tags/tag347.xml"/><Relationship Id="rId37" Type="http://schemas.openxmlformats.org/officeDocument/2006/relationships/tags" Target="../tags/tag365.xml"/><Relationship Id="rId38" Type="http://schemas.openxmlformats.org/officeDocument/2006/relationships/tags" Target="../tags/tag366.xml"/><Relationship Id="rId39" Type="http://schemas.openxmlformats.org/officeDocument/2006/relationships/tags" Target="../tags/tag367.xml"/><Relationship Id="rId40" Type="http://schemas.openxmlformats.org/officeDocument/2006/relationships/tags" Target="../tags/tag368.xml"/><Relationship Id="rId41" Type="http://schemas.openxmlformats.org/officeDocument/2006/relationships/tags" Target="../tags/tag369.xml"/><Relationship Id="rId42" Type="http://schemas.openxmlformats.org/officeDocument/2006/relationships/tags" Target="../tags/tag370.xml"/><Relationship Id="rId43" Type="http://schemas.openxmlformats.org/officeDocument/2006/relationships/tags" Target="../tags/tag371.xml"/><Relationship Id="rId44" Type="http://schemas.openxmlformats.org/officeDocument/2006/relationships/tags" Target="../tags/tag372.xml"/><Relationship Id="rId45" Type="http://schemas.openxmlformats.org/officeDocument/2006/relationships/tags" Target="../tags/tag373.xml"/></Relationships>
</file>

<file path=ppt/slides/_rels/slide29.xml.rels><?xml version="1.0" encoding="UTF-8" standalone="yes"?>
<Relationships xmlns="http://schemas.openxmlformats.org/package/2006/relationships"><Relationship Id="rId46" Type="http://schemas.openxmlformats.org/officeDocument/2006/relationships/tags" Target="../tags/tag420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29.xml"/><Relationship Id="rId20" Type="http://schemas.openxmlformats.org/officeDocument/2006/relationships/tags" Target="../tags/tag394.xml"/><Relationship Id="rId21" Type="http://schemas.openxmlformats.org/officeDocument/2006/relationships/tags" Target="../tags/tag395.xml"/><Relationship Id="rId22" Type="http://schemas.openxmlformats.org/officeDocument/2006/relationships/tags" Target="../tags/tag396.xml"/><Relationship Id="rId23" Type="http://schemas.openxmlformats.org/officeDocument/2006/relationships/tags" Target="../tags/tag397.xml"/><Relationship Id="rId24" Type="http://schemas.openxmlformats.org/officeDocument/2006/relationships/tags" Target="../tags/tag398.xml"/><Relationship Id="rId25" Type="http://schemas.openxmlformats.org/officeDocument/2006/relationships/tags" Target="../tags/tag399.xml"/><Relationship Id="rId26" Type="http://schemas.openxmlformats.org/officeDocument/2006/relationships/tags" Target="../tags/tag400.xml"/><Relationship Id="rId27" Type="http://schemas.openxmlformats.org/officeDocument/2006/relationships/tags" Target="../tags/tag401.xml"/><Relationship Id="rId28" Type="http://schemas.openxmlformats.org/officeDocument/2006/relationships/tags" Target="../tags/tag402.xml"/><Relationship Id="rId29" Type="http://schemas.openxmlformats.org/officeDocument/2006/relationships/tags" Target="../tags/tag403.xml"/><Relationship Id="rId1" Type="http://schemas.openxmlformats.org/officeDocument/2006/relationships/tags" Target="../tags/tag375.xml"/><Relationship Id="rId2" Type="http://schemas.openxmlformats.org/officeDocument/2006/relationships/tags" Target="../tags/tag376.xml"/><Relationship Id="rId3" Type="http://schemas.openxmlformats.org/officeDocument/2006/relationships/tags" Target="../tags/tag377.xml"/><Relationship Id="rId4" Type="http://schemas.openxmlformats.org/officeDocument/2006/relationships/tags" Target="../tags/tag378.xml"/><Relationship Id="rId5" Type="http://schemas.openxmlformats.org/officeDocument/2006/relationships/tags" Target="../tags/tag379.xml"/><Relationship Id="rId30" Type="http://schemas.openxmlformats.org/officeDocument/2006/relationships/tags" Target="../tags/tag404.xml"/><Relationship Id="rId31" Type="http://schemas.openxmlformats.org/officeDocument/2006/relationships/tags" Target="../tags/tag405.xml"/><Relationship Id="rId32" Type="http://schemas.openxmlformats.org/officeDocument/2006/relationships/tags" Target="../tags/tag406.xml"/><Relationship Id="rId9" Type="http://schemas.openxmlformats.org/officeDocument/2006/relationships/tags" Target="../tags/tag383.xml"/><Relationship Id="rId6" Type="http://schemas.openxmlformats.org/officeDocument/2006/relationships/tags" Target="../tags/tag380.xml"/><Relationship Id="rId7" Type="http://schemas.openxmlformats.org/officeDocument/2006/relationships/tags" Target="../tags/tag381.xml"/><Relationship Id="rId8" Type="http://schemas.openxmlformats.org/officeDocument/2006/relationships/tags" Target="../tags/tag382.xml"/><Relationship Id="rId33" Type="http://schemas.openxmlformats.org/officeDocument/2006/relationships/tags" Target="../tags/tag407.xml"/><Relationship Id="rId34" Type="http://schemas.openxmlformats.org/officeDocument/2006/relationships/tags" Target="../tags/tag408.xml"/><Relationship Id="rId35" Type="http://schemas.openxmlformats.org/officeDocument/2006/relationships/tags" Target="../tags/tag409.xml"/><Relationship Id="rId36" Type="http://schemas.openxmlformats.org/officeDocument/2006/relationships/tags" Target="../tags/tag410.xml"/><Relationship Id="rId10" Type="http://schemas.openxmlformats.org/officeDocument/2006/relationships/tags" Target="../tags/tag384.xml"/><Relationship Id="rId11" Type="http://schemas.openxmlformats.org/officeDocument/2006/relationships/tags" Target="../tags/tag385.xml"/><Relationship Id="rId12" Type="http://schemas.openxmlformats.org/officeDocument/2006/relationships/tags" Target="../tags/tag386.xml"/><Relationship Id="rId13" Type="http://schemas.openxmlformats.org/officeDocument/2006/relationships/tags" Target="../tags/tag387.xml"/><Relationship Id="rId14" Type="http://schemas.openxmlformats.org/officeDocument/2006/relationships/tags" Target="../tags/tag388.xml"/><Relationship Id="rId15" Type="http://schemas.openxmlformats.org/officeDocument/2006/relationships/tags" Target="../tags/tag389.xml"/><Relationship Id="rId16" Type="http://schemas.openxmlformats.org/officeDocument/2006/relationships/tags" Target="../tags/tag390.xml"/><Relationship Id="rId17" Type="http://schemas.openxmlformats.org/officeDocument/2006/relationships/tags" Target="../tags/tag391.xml"/><Relationship Id="rId18" Type="http://schemas.openxmlformats.org/officeDocument/2006/relationships/tags" Target="../tags/tag392.xml"/><Relationship Id="rId19" Type="http://schemas.openxmlformats.org/officeDocument/2006/relationships/tags" Target="../tags/tag393.xml"/><Relationship Id="rId37" Type="http://schemas.openxmlformats.org/officeDocument/2006/relationships/tags" Target="../tags/tag411.xml"/><Relationship Id="rId38" Type="http://schemas.openxmlformats.org/officeDocument/2006/relationships/tags" Target="../tags/tag412.xml"/><Relationship Id="rId39" Type="http://schemas.openxmlformats.org/officeDocument/2006/relationships/tags" Target="../tags/tag413.xml"/><Relationship Id="rId40" Type="http://schemas.openxmlformats.org/officeDocument/2006/relationships/tags" Target="../tags/tag414.xml"/><Relationship Id="rId41" Type="http://schemas.openxmlformats.org/officeDocument/2006/relationships/tags" Target="../tags/tag415.xml"/><Relationship Id="rId42" Type="http://schemas.openxmlformats.org/officeDocument/2006/relationships/tags" Target="../tags/tag416.xml"/><Relationship Id="rId43" Type="http://schemas.openxmlformats.org/officeDocument/2006/relationships/tags" Target="../tags/tag417.xml"/><Relationship Id="rId44" Type="http://schemas.openxmlformats.org/officeDocument/2006/relationships/tags" Target="../tags/tag418.xml"/><Relationship Id="rId45" Type="http://schemas.openxmlformats.org/officeDocument/2006/relationships/tags" Target="../tags/tag419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46" Type="http://schemas.openxmlformats.org/officeDocument/2006/relationships/tags" Target="../tags/tag466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0.xml"/><Relationship Id="rId20" Type="http://schemas.openxmlformats.org/officeDocument/2006/relationships/tags" Target="../tags/tag440.xml"/><Relationship Id="rId21" Type="http://schemas.openxmlformats.org/officeDocument/2006/relationships/tags" Target="../tags/tag441.xml"/><Relationship Id="rId22" Type="http://schemas.openxmlformats.org/officeDocument/2006/relationships/tags" Target="../tags/tag442.xml"/><Relationship Id="rId23" Type="http://schemas.openxmlformats.org/officeDocument/2006/relationships/tags" Target="../tags/tag443.xml"/><Relationship Id="rId24" Type="http://schemas.openxmlformats.org/officeDocument/2006/relationships/tags" Target="../tags/tag444.xml"/><Relationship Id="rId25" Type="http://schemas.openxmlformats.org/officeDocument/2006/relationships/tags" Target="../tags/tag445.xml"/><Relationship Id="rId26" Type="http://schemas.openxmlformats.org/officeDocument/2006/relationships/tags" Target="../tags/tag446.xml"/><Relationship Id="rId27" Type="http://schemas.openxmlformats.org/officeDocument/2006/relationships/tags" Target="../tags/tag447.xml"/><Relationship Id="rId28" Type="http://schemas.openxmlformats.org/officeDocument/2006/relationships/tags" Target="../tags/tag448.xml"/><Relationship Id="rId29" Type="http://schemas.openxmlformats.org/officeDocument/2006/relationships/tags" Target="../tags/tag449.xml"/><Relationship Id="rId1" Type="http://schemas.openxmlformats.org/officeDocument/2006/relationships/tags" Target="../tags/tag421.xml"/><Relationship Id="rId2" Type="http://schemas.openxmlformats.org/officeDocument/2006/relationships/tags" Target="../tags/tag422.xml"/><Relationship Id="rId3" Type="http://schemas.openxmlformats.org/officeDocument/2006/relationships/tags" Target="../tags/tag423.xml"/><Relationship Id="rId4" Type="http://schemas.openxmlformats.org/officeDocument/2006/relationships/tags" Target="../tags/tag424.xml"/><Relationship Id="rId5" Type="http://schemas.openxmlformats.org/officeDocument/2006/relationships/tags" Target="../tags/tag425.xml"/><Relationship Id="rId30" Type="http://schemas.openxmlformats.org/officeDocument/2006/relationships/tags" Target="../tags/tag450.xml"/><Relationship Id="rId31" Type="http://schemas.openxmlformats.org/officeDocument/2006/relationships/tags" Target="../tags/tag451.xml"/><Relationship Id="rId32" Type="http://schemas.openxmlformats.org/officeDocument/2006/relationships/tags" Target="../tags/tag452.xml"/><Relationship Id="rId9" Type="http://schemas.openxmlformats.org/officeDocument/2006/relationships/tags" Target="../tags/tag429.xml"/><Relationship Id="rId6" Type="http://schemas.openxmlformats.org/officeDocument/2006/relationships/tags" Target="../tags/tag426.xml"/><Relationship Id="rId7" Type="http://schemas.openxmlformats.org/officeDocument/2006/relationships/tags" Target="../tags/tag427.xml"/><Relationship Id="rId8" Type="http://schemas.openxmlformats.org/officeDocument/2006/relationships/tags" Target="../tags/tag428.xml"/><Relationship Id="rId33" Type="http://schemas.openxmlformats.org/officeDocument/2006/relationships/tags" Target="../tags/tag453.xml"/><Relationship Id="rId34" Type="http://schemas.openxmlformats.org/officeDocument/2006/relationships/tags" Target="../tags/tag454.xml"/><Relationship Id="rId35" Type="http://schemas.openxmlformats.org/officeDocument/2006/relationships/tags" Target="../tags/tag455.xml"/><Relationship Id="rId36" Type="http://schemas.openxmlformats.org/officeDocument/2006/relationships/tags" Target="../tags/tag456.xml"/><Relationship Id="rId10" Type="http://schemas.openxmlformats.org/officeDocument/2006/relationships/tags" Target="../tags/tag430.xml"/><Relationship Id="rId11" Type="http://schemas.openxmlformats.org/officeDocument/2006/relationships/tags" Target="../tags/tag431.xml"/><Relationship Id="rId12" Type="http://schemas.openxmlformats.org/officeDocument/2006/relationships/tags" Target="../tags/tag432.xml"/><Relationship Id="rId13" Type="http://schemas.openxmlformats.org/officeDocument/2006/relationships/tags" Target="../tags/tag433.xml"/><Relationship Id="rId14" Type="http://schemas.openxmlformats.org/officeDocument/2006/relationships/tags" Target="../tags/tag434.xml"/><Relationship Id="rId15" Type="http://schemas.openxmlformats.org/officeDocument/2006/relationships/tags" Target="../tags/tag435.xml"/><Relationship Id="rId16" Type="http://schemas.openxmlformats.org/officeDocument/2006/relationships/tags" Target="../tags/tag436.xml"/><Relationship Id="rId17" Type="http://schemas.openxmlformats.org/officeDocument/2006/relationships/tags" Target="../tags/tag437.xml"/><Relationship Id="rId18" Type="http://schemas.openxmlformats.org/officeDocument/2006/relationships/tags" Target="../tags/tag438.xml"/><Relationship Id="rId19" Type="http://schemas.openxmlformats.org/officeDocument/2006/relationships/tags" Target="../tags/tag439.xml"/><Relationship Id="rId37" Type="http://schemas.openxmlformats.org/officeDocument/2006/relationships/tags" Target="../tags/tag457.xml"/><Relationship Id="rId38" Type="http://schemas.openxmlformats.org/officeDocument/2006/relationships/tags" Target="../tags/tag458.xml"/><Relationship Id="rId39" Type="http://schemas.openxmlformats.org/officeDocument/2006/relationships/tags" Target="../tags/tag459.xml"/><Relationship Id="rId40" Type="http://schemas.openxmlformats.org/officeDocument/2006/relationships/tags" Target="../tags/tag460.xml"/><Relationship Id="rId41" Type="http://schemas.openxmlformats.org/officeDocument/2006/relationships/tags" Target="../tags/tag461.xml"/><Relationship Id="rId42" Type="http://schemas.openxmlformats.org/officeDocument/2006/relationships/tags" Target="../tags/tag462.xml"/><Relationship Id="rId43" Type="http://schemas.openxmlformats.org/officeDocument/2006/relationships/tags" Target="../tags/tag463.xml"/><Relationship Id="rId44" Type="http://schemas.openxmlformats.org/officeDocument/2006/relationships/tags" Target="../tags/tag464.xml"/><Relationship Id="rId45" Type="http://schemas.openxmlformats.org/officeDocument/2006/relationships/tags" Target="../tags/tag465.xml"/></Relationships>
</file>

<file path=ppt/slides/_rels/slide31.xml.rels><?xml version="1.0" encoding="UTF-8" standalone="yes"?>
<Relationships xmlns="http://schemas.openxmlformats.org/package/2006/relationships"><Relationship Id="rId46" Type="http://schemas.openxmlformats.org/officeDocument/2006/relationships/tags" Target="../tags/tag512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1.xml"/><Relationship Id="rId20" Type="http://schemas.openxmlformats.org/officeDocument/2006/relationships/tags" Target="../tags/tag486.xml"/><Relationship Id="rId21" Type="http://schemas.openxmlformats.org/officeDocument/2006/relationships/tags" Target="../tags/tag487.xml"/><Relationship Id="rId22" Type="http://schemas.openxmlformats.org/officeDocument/2006/relationships/tags" Target="../tags/tag488.xml"/><Relationship Id="rId23" Type="http://schemas.openxmlformats.org/officeDocument/2006/relationships/tags" Target="../tags/tag489.xml"/><Relationship Id="rId24" Type="http://schemas.openxmlformats.org/officeDocument/2006/relationships/tags" Target="../tags/tag490.xml"/><Relationship Id="rId25" Type="http://schemas.openxmlformats.org/officeDocument/2006/relationships/tags" Target="../tags/tag491.xml"/><Relationship Id="rId26" Type="http://schemas.openxmlformats.org/officeDocument/2006/relationships/tags" Target="../tags/tag492.xml"/><Relationship Id="rId27" Type="http://schemas.openxmlformats.org/officeDocument/2006/relationships/tags" Target="../tags/tag493.xml"/><Relationship Id="rId28" Type="http://schemas.openxmlformats.org/officeDocument/2006/relationships/tags" Target="../tags/tag494.xml"/><Relationship Id="rId29" Type="http://schemas.openxmlformats.org/officeDocument/2006/relationships/tags" Target="../tags/tag495.xml"/><Relationship Id="rId1" Type="http://schemas.openxmlformats.org/officeDocument/2006/relationships/tags" Target="../tags/tag467.xml"/><Relationship Id="rId2" Type="http://schemas.openxmlformats.org/officeDocument/2006/relationships/tags" Target="../tags/tag468.xml"/><Relationship Id="rId3" Type="http://schemas.openxmlformats.org/officeDocument/2006/relationships/tags" Target="../tags/tag469.xml"/><Relationship Id="rId4" Type="http://schemas.openxmlformats.org/officeDocument/2006/relationships/tags" Target="../tags/tag470.xml"/><Relationship Id="rId5" Type="http://schemas.openxmlformats.org/officeDocument/2006/relationships/tags" Target="../tags/tag471.xml"/><Relationship Id="rId30" Type="http://schemas.openxmlformats.org/officeDocument/2006/relationships/tags" Target="../tags/tag496.xml"/><Relationship Id="rId31" Type="http://schemas.openxmlformats.org/officeDocument/2006/relationships/tags" Target="../tags/tag497.xml"/><Relationship Id="rId32" Type="http://schemas.openxmlformats.org/officeDocument/2006/relationships/tags" Target="../tags/tag498.xml"/><Relationship Id="rId9" Type="http://schemas.openxmlformats.org/officeDocument/2006/relationships/tags" Target="../tags/tag475.xml"/><Relationship Id="rId6" Type="http://schemas.openxmlformats.org/officeDocument/2006/relationships/tags" Target="../tags/tag472.xml"/><Relationship Id="rId7" Type="http://schemas.openxmlformats.org/officeDocument/2006/relationships/tags" Target="../tags/tag473.xml"/><Relationship Id="rId8" Type="http://schemas.openxmlformats.org/officeDocument/2006/relationships/tags" Target="../tags/tag474.xml"/><Relationship Id="rId33" Type="http://schemas.openxmlformats.org/officeDocument/2006/relationships/tags" Target="../tags/tag499.xml"/><Relationship Id="rId34" Type="http://schemas.openxmlformats.org/officeDocument/2006/relationships/tags" Target="../tags/tag500.xml"/><Relationship Id="rId35" Type="http://schemas.openxmlformats.org/officeDocument/2006/relationships/tags" Target="../tags/tag501.xml"/><Relationship Id="rId36" Type="http://schemas.openxmlformats.org/officeDocument/2006/relationships/tags" Target="../tags/tag502.xml"/><Relationship Id="rId10" Type="http://schemas.openxmlformats.org/officeDocument/2006/relationships/tags" Target="../tags/tag476.xml"/><Relationship Id="rId11" Type="http://schemas.openxmlformats.org/officeDocument/2006/relationships/tags" Target="../tags/tag477.xml"/><Relationship Id="rId12" Type="http://schemas.openxmlformats.org/officeDocument/2006/relationships/tags" Target="../tags/tag478.xml"/><Relationship Id="rId13" Type="http://schemas.openxmlformats.org/officeDocument/2006/relationships/tags" Target="../tags/tag479.xml"/><Relationship Id="rId14" Type="http://schemas.openxmlformats.org/officeDocument/2006/relationships/tags" Target="../tags/tag480.xml"/><Relationship Id="rId15" Type="http://schemas.openxmlformats.org/officeDocument/2006/relationships/tags" Target="../tags/tag481.xml"/><Relationship Id="rId16" Type="http://schemas.openxmlformats.org/officeDocument/2006/relationships/tags" Target="../tags/tag482.xml"/><Relationship Id="rId17" Type="http://schemas.openxmlformats.org/officeDocument/2006/relationships/tags" Target="../tags/tag483.xml"/><Relationship Id="rId18" Type="http://schemas.openxmlformats.org/officeDocument/2006/relationships/tags" Target="../tags/tag484.xml"/><Relationship Id="rId19" Type="http://schemas.openxmlformats.org/officeDocument/2006/relationships/tags" Target="../tags/tag485.xml"/><Relationship Id="rId37" Type="http://schemas.openxmlformats.org/officeDocument/2006/relationships/tags" Target="../tags/tag503.xml"/><Relationship Id="rId38" Type="http://schemas.openxmlformats.org/officeDocument/2006/relationships/tags" Target="../tags/tag504.xml"/><Relationship Id="rId39" Type="http://schemas.openxmlformats.org/officeDocument/2006/relationships/tags" Target="../tags/tag505.xml"/><Relationship Id="rId40" Type="http://schemas.openxmlformats.org/officeDocument/2006/relationships/tags" Target="../tags/tag506.xml"/><Relationship Id="rId41" Type="http://schemas.openxmlformats.org/officeDocument/2006/relationships/tags" Target="../tags/tag507.xml"/><Relationship Id="rId42" Type="http://schemas.openxmlformats.org/officeDocument/2006/relationships/tags" Target="../tags/tag508.xml"/><Relationship Id="rId43" Type="http://schemas.openxmlformats.org/officeDocument/2006/relationships/tags" Target="../tags/tag509.xml"/><Relationship Id="rId44" Type="http://schemas.openxmlformats.org/officeDocument/2006/relationships/tags" Target="../tags/tag510.xml"/><Relationship Id="rId45" Type="http://schemas.openxmlformats.org/officeDocument/2006/relationships/tags" Target="../tags/tag5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5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5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5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5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9: Priority Queues and Binary Heaps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/>
              <a:t>Array Representation of Binary Trees</a:t>
            </a:r>
            <a:endParaRPr lang="en-US" dirty="0"/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the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Non-data space: 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Array would waste more space if tree were not complete</a:t>
            </a:r>
          </a:p>
          <a:p>
            <a:r>
              <a:rPr lang="en-US" dirty="0" smtClean="0"/>
              <a:t>Multiplying and dividing by 2 is very fast (shift operations in hardware)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Last used position is just index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might-be-empty or might-get-full problems we saw with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06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insert into binary heap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(size==arr.length-1)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resize();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size++;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size,val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219200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 smtClean="0">
                <a:latin typeface="Courier New" pitchFamily="49" charset="0"/>
              </a:rPr>
              <a:t>(hole </a:t>
            </a:r>
            <a:r>
              <a:rPr lang="en-US" sz="2000" b="1" dirty="0">
                <a:latin typeface="Courier New" pitchFamily="49" charset="0"/>
              </a:rPr>
              <a:t>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</a:t>
            </a:r>
            <a:r>
              <a:rPr lang="en-US" sz="2000" b="1" dirty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</a:t>
            </a:r>
            <a:r>
              <a:rPr lang="en-US" sz="2000" b="1" dirty="0" smtClean="0">
                <a:latin typeface="Courier New" pitchFamily="49" charset="0"/>
              </a:rPr>
              <a:t>= hole / 2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953000" y="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0" dirty="0" smtClean="0"/>
              <a:t>This </a:t>
            </a:r>
            <a:r>
              <a:rPr lang="en-US" sz="1600" b="0" dirty="0" err="1" smtClean="0"/>
              <a:t>pseudocode</a:t>
            </a:r>
            <a:r>
              <a:rPr lang="en-US" sz="1600" b="0" dirty="0" smtClean="0"/>
              <a:t> uses </a:t>
            </a:r>
            <a:r>
              <a:rPr lang="en-US" sz="1600" b="0" dirty="0" err="1" smtClean="0"/>
              <a:t>ints</a:t>
            </a:r>
            <a:r>
              <a:rPr lang="en-US" sz="1600" b="0" dirty="0" smtClean="0"/>
              <a:t>.  In real use, you will have data nodes with priorities.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6543963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deleteMin</a:t>
            </a:r>
            <a:r>
              <a:rPr lang="en-US" dirty="0"/>
              <a:t> from binary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</a:rPr>
              <a:t>())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1143000"/>
            <a:ext cx="4648002" cy="44888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(right &gt; </a:t>
            </a:r>
            <a:r>
              <a:rPr lang="en-US" sz="2000" dirty="0" smtClean="0">
                <a:latin typeface="Courier New" pitchFamily="49" charset="0"/>
              </a:rPr>
              <a:t>size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|</a:t>
            </a:r>
            <a:endParaRPr lang="en-US" sz="2000" dirty="0" smtClean="0"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[left]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[right</a:t>
            </a:r>
            <a:r>
              <a:rPr lang="en-US" sz="2000" dirty="0" smtClean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 &lt; </a:t>
            </a:r>
            <a:r>
              <a:rPr lang="en-US" sz="2000" dirty="0" err="1" smtClean="0"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5087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8753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051615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64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0030803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9536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160528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055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4860219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3200278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8319366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65781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953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priority queue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holds </a:t>
            </a:r>
            <a:r>
              <a:rPr lang="en-US" i="1" dirty="0">
                <a:solidFill>
                  <a:srgbClr val="0000FF"/>
                </a:solidFill>
              </a:rPr>
              <a:t>compare-able </a:t>
            </a:r>
            <a:r>
              <a:rPr lang="en-US" dirty="0" smtClean="0"/>
              <a:t>items</a:t>
            </a:r>
            <a:endParaRPr lang="en-US" dirty="0"/>
          </a:p>
          <a:p>
            <a:r>
              <a:rPr lang="en-US" dirty="0"/>
              <a:t>Each item in the priority queue has a “</a:t>
            </a:r>
            <a:r>
              <a:rPr lang="en-US" dirty="0">
                <a:solidFill>
                  <a:srgbClr val="0000FF"/>
                </a:solidFill>
              </a:rPr>
              <a:t>priority</a:t>
            </a:r>
            <a:r>
              <a:rPr lang="en-US" dirty="0"/>
              <a:t>” and “</a:t>
            </a: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 our examples, 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nsert: </a:t>
            </a:r>
            <a:r>
              <a:rPr lang="en-US" i="1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adds</a:t>
            </a:r>
            <a:r>
              <a:rPr lang="en-US" dirty="0" smtClean="0">
                <a:latin typeface="+mj-lt"/>
                <a:cs typeface="Courier New" pitchFamily="49" charset="0"/>
              </a:rPr>
              <a:t> an element to the priority queue</a:t>
            </a:r>
            <a:endParaRPr lang="en-US" dirty="0" smtClean="0">
              <a:latin typeface="+mj-lt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Our data structure: A </a:t>
            </a:r>
            <a:r>
              <a:rPr lang="en-US" i="1" dirty="0"/>
              <a:t>binary min-heap</a:t>
            </a:r>
            <a:r>
              <a:rPr lang="en-US" dirty="0"/>
              <a:t> (or </a:t>
            </a:r>
            <a:r>
              <a:rPr lang="en-US" i="1" dirty="0" smtClean="0"/>
              <a:t>binary </a:t>
            </a:r>
            <a:r>
              <a:rPr lang="en-US" i="1" dirty="0"/>
              <a:t>heap</a:t>
            </a:r>
            <a:r>
              <a:rPr lang="en-US" dirty="0"/>
              <a:t> or </a:t>
            </a:r>
            <a:r>
              <a:rPr lang="en-US" i="1" dirty="0" smtClean="0"/>
              <a:t>heap</a:t>
            </a:r>
            <a:r>
              <a:rPr lang="en-US" dirty="0"/>
              <a:t>) has: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Structure property:</a:t>
            </a:r>
            <a:r>
              <a:rPr lang="en-US" dirty="0"/>
              <a:t> A </a:t>
            </a:r>
            <a:r>
              <a:rPr lang="en-US" i="1" dirty="0"/>
              <a:t>complet</a:t>
            </a:r>
            <a:r>
              <a:rPr lang="en-US" dirty="0"/>
              <a:t>e binary tree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Heap property: </a:t>
            </a:r>
            <a:r>
              <a:rPr lang="en-US" dirty="0"/>
              <a:t>The priority of every (non-root) node is less important than the priority of its </a:t>
            </a:r>
            <a:r>
              <a:rPr lang="en-US" dirty="0" smtClean="0"/>
              <a:t>parent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a </a:t>
            </a:r>
            <a:r>
              <a:rPr lang="en-US" i="1" dirty="0">
                <a:solidFill>
                  <a:srgbClr val="FF0000"/>
                </a:solidFill>
              </a:rPr>
              <a:t>binary search </a:t>
            </a:r>
            <a:r>
              <a:rPr lang="en-US" i="1" dirty="0" smtClean="0">
                <a:solidFill>
                  <a:srgbClr val="FF0000"/>
                </a:solidFill>
              </a:rPr>
              <a:t>tree)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69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0075965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  <a:endParaRPr lang="en-US" sz="1600" b="0" dirty="0" smtClean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7850792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8927514"/>
              </p:ext>
            </p:ext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50105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1" name="Oval 1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2" name="Oval 1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97116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3" name="Oval 1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433011" y="4588906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14" name="Oval 1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2926" y="3962400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5" name="AutoShape 19"/>
          <p:cNvCxnSpPr>
            <a:cxnSpLocks noChangeShapeType="1"/>
            <a:stCxn id="14" idx="3"/>
            <a:endCxn id="13" idx="0"/>
          </p:cNvCxnSpPr>
          <p:nvPr>
            <p:custDataLst>
              <p:tags r:id="rId7"/>
            </p:custDataLst>
          </p:nvPr>
        </p:nvCxnSpPr>
        <p:spPr bwMode="auto">
          <a:xfrm flipH="1">
            <a:off x="3693695" y="4251289"/>
            <a:ext cx="545808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20"/>
          <p:cNvCxnSpPr>
            <a:cxnSpLocks noChangeShapeType="1"/>
            <a:stCxn id="14" idx="5"/>
            <a:endCxn id="12" idx="0"/>
          </p:cNvCxnSpPr>
          <p:nvPr>
            <p:custDataLst>
              <p:tags r:id="rId8"/>
            </p:custDataLst>
          </p:nvPr>
        </p:nvCxnSpPr>
        <p:spPr bwMode="auto">
          <a:xfrm>
            <a:off x="4607719" y="4251289"/>
            <a:ext cx="650081" cy="31673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2"/>
          <p:cNvCxnSpPr>
            <a:cxnSpLocks noChangeShapeType="1"/>
            <a:stCxn id="13" idx="3"/>
            <a:endCxn id="1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3250593" y="4914375"/>
            <a:ext cx="316863" cy="20068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3"/>
          <p:cNvCxnSpPr>
            <a:cxnSpLocks noChangeShapeType="1"/>
            <a:stCxn id="13" idx="5"/>
            <a:endCxn id="10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3835976" y="4898333"/>
            <a:ext cx="316863" cy="2327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6482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5" name="AutoShape 29"/>
          <p:cNvCxnSpPr>
            <a:cxnSpLocks noChangeShapeType="1"/>
            <a:stCxn id="12" idx="3"/>
            <a:endCxn id="2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832746" y="4932423"/>
            <a:ext cx="316863" cy="16458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5173147"/>
            <a:ext cx="521368" cy="31325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27" name="AutoShape 23"/>
          <p:cNvCxnSpPr>
            <a:cxnSpLocks noChangeShapeType="1"/>
            <a:stCxn id="12" idx="5"/>
            <a:endCxn id="2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5436176" y="4862238"/>
            <a:ext cx="316863" cy="30495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32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44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43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51478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105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5147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6238056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up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</a:t>
            </a:r>
            <a:r>
              <a:rPr lang="en-US" dirty="0"/>
              <a:t>object in priority queue (e.g., its array index), </a:t>
            </a:r>
            <a:r>
              <a:rPr lang="en-US" dirty="0" smtClean="0"/>
              <a:t>remove it from the queue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with </a:t>
            </a:r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sz="2400" b="1" dirty="0" smtClean="0">
                <a:sym typeface="Symbol"/>
              </a:rPr>
              <a:t>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Running time for all these operations?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74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Suppose you have </a:t>
            </a:r>
            <a:r>
              <a:rPr lang="en-US" i="1" dirty="0" smtClean="0"/>
              <a:t>n</a:t>
            </a:r>
            <a:r>
              <a:rPr lang="en-US" dirty="0" smtClean="0"/>
              <a:t> items to put in a new (empty) priority queue</a:t>
            </a:r>
          </a:p>
          <a:p>
            <a:pPr lvl="1"/>
            <a:r>
              <a:rPr lang="en-US" dirty="0" smtClean="0"/>
              <a:t>Call this operation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s works</a:t>
            </a:r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r>
              <a:rPr lang="en-US" dirty="0" smtClean="0"/>
              <a:t>Common issue in 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670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want</a:t>
            </a:r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and fix the heap-order property</a:t>
            </a:r>
          </a:p>
          <a:p>
            <a:pPr marL="857250" lvl="1" indent="-457200"/>
            <a:r>
              <a:rPr lang="en-US" dirty="0" smtClean="0"/>
              <a:t>Bottom-up: leaves are already in heap order, work up toward the root one level at a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810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019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191000" cy="2133600"/>
          </a:xfrm>
        </p:spPr>
        <p:txBody>
          <a:bodyPr/>
          <a:lstStyle/>
          <a:p>
            <a:r>
              <a:rPr lang="en-US" dirty="0" smtClean="0"/>
              <a:t>In tree form for readability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for node not less than descendants </a:t>
            </a:r>
          </a:p>
          <a:p>
            <a:pPr lvl="2"/>
            <a:r>
              <a:rPr lang="en-US" dirty="0" smtClean="0"/>
              <a:t>heap-order problem</a:t>
            </a:r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15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81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448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14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83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248400" y="2057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372100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573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9723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640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507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5720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973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6388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6040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0387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200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667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13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60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35"/>
            </p:custDataLst>
          </p:nvPr>
        </p:nvCxnSpPr>
        <p:spPr bwMode="auto">
          <a:xfrm flipH="1">
            <a:off x="60579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36"/>
            </p:custDataLst>
          </p:nvPr>
        </p:nvCxnSpPr>
        <p:spPr bwMode="auto">
          <a:xfrm>
            <a:off x="7259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37"/>
            </p:custDataLst>
          </p:nvPr>
        </p:nvCxnSpPr>
        <p:spPr bwMode="auto">
          <a:xfrm flipH="1">
            <a:off x="7658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38"/>
            </p:custDataLst>
          </p:nvPr>
        </p:nvCxnSpPr>
        <p:spPr bwMode="auto">
          <a:xfrm>
            <a:off x="8326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39"/>
            </p:custDataLst>
          </p:nvPr>
        </p:nvCxnSpPr>
        <p:spPr bwMode="auto">
          <a:xfrm flipH="1">
            <a:off x="7391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40"/>
            </p:custDataLst>
          </p:nvPr>
        </p:nvCxnSpPr>
        <p:spPr bwMode="auto">
          <a:xfrm flipH="1">
            <a:off x="55245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41"/>
            </p:custDataLst>
          </p:nvPr>
        </p:nvCxnSpPr>
        <p:spPr bwMode="auto">
          <a:xfrm>
            <a:off x="6192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42"/>
            </p:custDataLst>
          </p:nvPr>
        </p:nvCxnSpPr>
        <p:spPr bwMode="auto">
          <a:xfrm flipH="1">
            <a:off x="52578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43"/>
            </p:custDataLst>
          </p:nvPr>
        </p:nvCxnSpPr>
        <p:spPr bwMode="auto">
          <a:xfrm>
            <a:off x="5659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44"/>
            </p:custDataLst>
          </p:nvPr>
        </p:nvCxnSpPr>
        <p:spPr bwMode="auto">
          <a:xfrm flipH="1">
            <a:off x="6324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45"/>
            </p:custDataLst>
          </p:nvPr>
        </p:nvCxnSpPr>
        <p:spPr bwMode="auto">
          <a:xfrm>
            <a:off x="6726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5029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Happens to already be less than children (</a:t>
            </a:r>
            <a:r>
              <a:rPr lang="en-US" dirty="0" err="1" smtClean="0"/>
              <a:t>er</a:t>
            </a:r>
            <a:r>
              <a:rPr lang="en-US" dirty="0" smtClean="0"/>
              <a:t>, child)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11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(notice that moves 1 up)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89129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62039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2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79167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Remove root node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832959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44798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4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78164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it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720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Loop Invariant: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So after the loop finishes, all nodes are less than their children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503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013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8001000" cy="2971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(4/16) + (5/32) + …) &lt; 2  (page 4 of Weiss)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773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our ADT already let clients implement their own in</a:t>
            </a:r>
            <a:r>
              <a:rPr lang="en-US" i="1" dirty="0" smtClean="0">
                <a:sym typeface="Symbol"/>
              </a:rPr>
              <a:t>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By providing a specialized operation internal to the data structure (with access to the internal data), 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</a:t>
            </a:r>
          </a:p>
          <a:p>
            <a:pPr lvl="2"/>
            <a:r>
              <a:rPr lang="en-US" dirty="0" smtClean="0"/>
              <a:t>Non-trivial 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Tighter 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87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branching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i="1" dirty="0" smtClean="0"/>
              <a:t>d</a:t>
            </a:r>
            <a:r>
              <a:rPr lang="en-US" dirty="0" smtClean="0"/>
              <a:t>-heaps: have </a:t>
            </a:r>
            <a:r>
              <a:rPr lang="en-US" i="1" dirty="0" smtClean="0"/>
              <a:t>d</a:t>
            </a:r>
            <a:r>
              <a:rPr lang="en-US" dirty="0" smtClean="0"/>
              <a:t> children instead of 2</a:t>
            </a:r>
          </a:p>
          <a:p>
            <a:pPr lvl="1"/>
            <a:r>
              <a:rPr lang="en-US" dirty="0" smtClean="0"/>
              <a:t>Makes heaps shallower, useful for heaps too big for memory (or cache)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Homework: Implement a </a:t>
            </a:r>
            <a:r>
              <a:rPr lang="en-US" dirty="0" smtClean="0">
                <a:solidFill>
                  <a:schemeClr val="accent2"/>
                </a:solidFill>
              </a:rPr>
              <a:t>3-heap</a:t>
            </a:r>
          </a:p>
          <a:p>
            <a:pPr lvl="1"/>
            <a:r>
              <a:rPr lang="en-US" dirty="0" smtClean="0"/>
              <a:t>Just have three children instead of 2</a:t>
            </a:r>
          </a:p>
          <a:p>
            <a:pPr lvl="1"/>
            <a:r>
              <a:rPr lang="en-US" dirty="0" smtClean="0"/>
              <a:t>Still use an array with all positions from 1…heap-size used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71127"/>
              </p:ext>
            </p:extLst>
          </p:nvPr>
        </p:nvGraphicFramePr>
        <p:xfrm>
          <a:off x="3276600" y="3733800"/>
          <a:ext cx="304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Children Indices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2,3,4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5,6,7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8,9,10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11,12,13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14,15,16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959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5011737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3713162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3530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6672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4094162" y="34210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2956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43227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9052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34845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30670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3240087" y="371475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3589337" y="371475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4078287" y="371475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4387850" y="371475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3468687" y="318135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4006850" y="318135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4840287" y="318135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5305425" y="318135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3886200" y="259080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4656137" y="259080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486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4362450" y="227806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362450" y="2317750"/>
            <a:ext cx="344488" cy="2682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6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: Keep the </a:t>
            </a:r>
            <a:r>
              <a:rPr lang="en-US" dirty="0"/>
              <a:t>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Keep structure property</a:t>
            </a:r>
            <a:r>
              <a:rPr lang="en-US" dirty="0" smtClean="0"/>
              <a:t>: When </a:t>
            </a:r>
            <a:r>
              <a:rPr lang="en-US" dirty="0"/>
              <a:t>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</a:t>
            </a:r>
            <a:r>
              <a:rPr lang="en-US" dirty="0" smtClean="0"/>
              <a:t>complete</a:t>
            </a:r>
          </a:p>
          <a:p>
            <a:endParaRPr lang="en-US" dirty="0"/>
          </a:p>
          <a:p>
            <a:r>
              <a:rPr lang="en-US" dirty="0" smtClean="0"/>
              <a:t>Pick the last node on the bottom row of the tree and move it to the “hole”</a:t>
            </a:r>
            <a:endParaRPr lang="en-US" dirty="0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: Restore </a:t>
            </a:r>
            <a:r>
              <a:rPr lang="en-US" dirty="0" smtClean="0"/>
              <a:t>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390525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38909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78486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down</a:t>
            </a:r>
            <a:r>
              <a:rPr lang="en-US" sz="2000" b="0" dirty="0" smtClean="0">
                <a:latin typeface="Arial" charset="0"/>
              </a:rPr>
              <a:t>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</a:t>
            </a:r>
            <a:r>
              <a:rPr lang="en-US" sz="2000" b="0" dirty="0" smtClean="0">
                <a:latin typeface="Arial" charset="0"/>
              </a:rPr>
              <a:t>priority of item with 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If priority is less important, swap with the most important child </a:t>
            </a:r>
            <a:r>
              <a:rPr lang="en-US" sz="2000" b="0" dirty="0">
                <a:latin typeface="Arial" charset="0"/>
              </a:rPr>
              <a:t>and </a:t>
            </a:r>
            <a:r>
              <a:rPr lang="en-US" sz="2000" b="0" dirty="0" smtClean="0">
                <a:latin typeface="Arial" charset="0"/>
              </a:rPr>
              <a:t>	go </a:t>
            </a:r>
            <a:r>
              <a:rPr lang="en-US" sz="2000" b="0" dirty="0">
                <a:latin typeface="Arial" charset="0"/>
              </a:rPr>
              <a:t>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less important than the </a:t>
            </a:r>
            <a:r>
              <a:rPr lang="en-US" sz="2000" b="0" dirty="0">
                <a:latin typeface="Arial" charset="0"/>
                <a:sym typeface="Symbol" pitchFamily="18" charset="2"/>
              </a:rPr>
              <a:t>item or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we’ve 	reached </a:t>
            </a:r>
            <a:r>
              <a:rPr lang="en-US" sz="2000" b="0" dirty="0">
                <a:latin typeface="Arial" charset="0"/>
                <a:sym typeface="Symbol" pitchFamily="18" charset="2"/>
              </a:rPr>
              <a:t>a leaf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node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3886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2895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47132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47132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4713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4179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4179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41798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41798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3570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35702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3276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3200400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3886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3886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4419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4419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3124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10</a:t>
            </a:r>
            <a:endParaRPr lang="en-US" dirty="0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50292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50292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47132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47132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47132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41798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41798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41798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41798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35702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35702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3276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3429000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3884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3884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4418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4418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4418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4418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5027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5027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5027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4711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4711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4711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4178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4178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4178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4178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3568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3568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3275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29718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3276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 373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3400" y="54102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+mj-lt"/>
              </a:rPr>
              <a:t>Run time? </a:t>
            </a:r>
          </a:p>
          <a:p>
            <a:pPr lvl="1"/>
            <a:r>
              <a:rPr lang="en-US" sz="2000" b="0" dirty="0">
                <a:latin typeface="+mj-lt"/>
              </a:rPr>
              <a:t>Runtime is O(height of heap) </a:t>
            </a:r>
          </a:p>
          <a:p>
            <a:pPr lvl="1"/>
            <a:r>
              <a:rPr lang="en-US" sz="2000" b="0" dirty="0">
                <a:latin typeface="+mj-lt"/>
              </a:rPr>
              <a:t>Height of a complete binary tree of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 nodes </a:t>
            </a:r>
            <a:r>
              <a:rPr lang="en-US" sz="2000" b="0" dirty="0">
                <a:latin typeface="+mj-lt"/>
                <a:sym typeface="Symbol" pitchFamily="18" charset="2"/>
              </a:rPr>
              <a:t>= </a:t>
            </a:r>
            <a:r>
              <a:rPr lang="en-US" sz="2000" b="0" dirty="0">
                <a:latin typeface="+mj-lt"/>
                <a:sym typeface="Symbol"/>
              </a:rPr>
              <a:t> 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baseline="-25000" dirty="0">
                <a:latin typeface="+mj-lt"/>
              </a:rPr>
              <a:t>2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 </a:t>
            </a:r>
            <a:r>
              <a:rPr lang="en-US" sz="2000" b="0" dirty="0" smtClean="0">
                <a:latin typeface="+mj-lt"/>
                <a:sym typeface="Symbol"/>
              </a:rPr>
              <a:t></a:t>
            </a:r>
            <a:endParaRPr lang="en-US" sz="2000" b="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56388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0" i="1" dirty="0">
                <a:solidFill>
                  <a:srgbClr val="0000FF"/>
                </a:solidFill>
              </a:rPr>
              <a:t>O</a:t>
            </a:r>
            <a:r>
              <a:rPr lang="en-US" b="0" dirty="0">
                <a:solidFill>
                  <a:srgbClr val="0000FF"/>
                </a:solidFill>
              </a:rPr>
              <a:t>(</a:t>
            </a:r>
            <a:r>
              <a:rPr lang="en-US" b="0" dirty="0">
                <a:solidFill>
                  <a:srgbClr val="0000FF"/>
                </a:solidFill>
                <a:cs typeface="Courier New" pitchFamily="49" charset="0"/>
              </a:rPr>
              <a:t>log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i="1" dirty="0">
                <a:solidFill>
                  <a:srgbClr val="0000FF"/>
                </a:solidFill>
              </a:rPr>
              <a:t>n</a:t>
            </a:r>
            <a:r>
              <a:rPr lang="en-US" b="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56881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/>
      <p:bldP spid="107533" grpId="0" animBg="1"/>
      <p:bldP spid="107534" grpId="0" animBg="1"/>
      <p:bldP spid="107535" grpId="0" animBg="1"/>
      <p:bldP spid="107545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7" grpId="0"/>
      <p:bldP spid="107588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3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6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Insert: </a:t>
            </a:r>
            <a:r>
              <a:rPr lang="en-US" dirty="0" smtClean="0"/>
              <a:t>Restore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40528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5191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3124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504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4722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4429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5038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4722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4722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4722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4189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4189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4189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4189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3579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3579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295400" y="1219200"/>
            <a:ext cx="7007046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</a:t>
            </a:r>
            <a:r>
              <a:rPr lang="en-US" sz="2000" b="0" dirty="0" smtClean="0">
                <a:latin typeface="Arial" charset="0"/>
              </a:rPr>
              <a:t>is less important, 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is more important than item </a:t>
            </a:r>
            <a:r>
              <a:rPr lang="en-US" sz="2000" b="0" dirty="0">
                <a:latin typeface="Arial" charset="0"/>
                <a:sym typeface="Symbol" pitchFamily="18" charset="2"/>
              </a:rPr>
              <a:t>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52133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4733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52673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47323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4810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40481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34385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3286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85" name="Oval 61"/>
          <p:cNvSpPr>
            <a:spLocks noChangeArrowheads="1"/>
          </p:cNvSpPr>
          <p:nvPr/>
        </p:nvSpPr>
        <p:spPr bwMode="auto">
          <a:xfrm>
            <a:off x="6934200" y="3886200"/>
            <a:ext cx="344488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5638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What is the running time?</a:t>
            </a:r>
          </a:p>
          <a:p>
            <a:r>
              <a:rPr lang="en-US" sz="2000" b="0" dirty="0" smtClean="0">
                <a:latin typeface="+mj-lt"/>
              </a:rPr>
              <a:t>Like</a:t>
            </a:r>
            <a:r>
              <a:rPr lang="en-US" sz="2000" b="0" dirty="0" smtClean="0"/>
              <a:t> </a:t>
            </a:r>
            <a:r>
              <a:rPr lang="en-US" sz="2000" b="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b="0" dirty="0"/>
              <a:t>, </a:t>
            </a:r>
            <a:r>
              <a:rPr lang="en-US" sz="2000" b="0" dirty="0">
                <a:latin typeface="+mj-lt"/>
              </a:rPr>
              <a:t>worst-case time proportional to tree </a:t>
            </a:r>
            <a:r>
              <a:rPr lang="en-US" sz="2000" b="0" dirty="0" smtClean="0">
                <a:latin typeface="+mj-lt"/>
              </a:rPr>
              <a:t>height: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23115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/>
      <p:bldP spid="112645" grpId="0" animBg="1"/>
      <p:bldP spid="112646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66" grpId="0" animBg="1"/>
      <p:bldP spid="112667" grpId="0"/>
      <p:bldP spid="112669" grpId="0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  <p:bldP spid="8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25149</TotalTime>
  <Words>2582</Words>
  <Application>Microsoft Macintosh PowerPoint</Application>
  <PresentationFormat>On-screen Show (4:3)</PresentationFormat>
  <Paragraphs>977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dan_design_template</vt:lpstr>
      <vt:lpstr>CSE373: Data Structures &amp; Algorithms  Lecture 9: Priority Queues and Binary Heaps</vt:lpstr>
      <vt:lpstr>Priority Queue ADT</vt:lpstr>
      <vt:lpstr>Operations: basic idea</vt:lpstr>
      <vt:lpstr>DeleteMin</vt:lpstr>
      <vt:lpstr>DeleteMin: Keep the Structure Property</vt:lpstr>
      <vt:lpstr>DeleteMin: Restore the Heap Property</vt:lpstr>
      <vt:lpstr>Insert</vt:lpstr>
      <vt:lpstr>Insert: Maintain the Structure Property</vt:lpstr>
      <vt:lpstr>Insert: Restore the heap property</vt:lpstr>
      <vt:lpstr>Array Representation of Binary Trees</vt:lpstr>
      <vt:lpstr>Judging the array implementation</vt:lpstr>
      <vt:lpstr>Pseudocode: insert into binary heap</vt:lpstr>
      <vt:lpstr>Pseudocode: deleteMin from binary heap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Other operations</vt:lpstr>
      <vt:lpstr>Build Heap</vt:lpstr>
      <vt:lpstr>Floyd’s Method</vt:lpstr>
      <vt:lpstr>Example</vt:lpstr>
      <vt:lpstr>Example</vt:lpstr>
      <vt:lpstr>Example</vt:lpstr>
      <vt:lpstr>Example</vt:lpstr>
      <vt:lpstr>Example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Other branching factors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Nicola Dell</cp:lastModifiedBy>
  <cp:revision>1098</cp:revision>
  <dcterms:created xsi:type="dcterms:W3CDTF">2009-03-13T20:43:19Z</dcterms:created>
  <dcterms:modified xsi:type="dcterms:W3CDTF">2014-04-17T18:10:47Z</dcterms:modified>
</cp:coreProperties>
</file>