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3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4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5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6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7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8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9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10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11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12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13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14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15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16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17.xml" ContentType="application/vnd.openxmlformats-officedocument.presentationml.notesSlide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notesSlides/notesSlide18.xml" ContentType="application/vnd.openxmlformats-officedocument.presentationml.notesSlide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19.xml" ContentType="application/vnd.openxmlformats-officedocument.presentationml.notesSlide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notesSlides/notesSlide20.xml" ContentType="application/vnd.openxmlformats-officedocument.presentationml.notesSlide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notesSlides/notesSlide21.xml" ContentType="application/vnd.openxmlformats-officedocument.presentationml.notesSlide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notesSlides/notesSlide22.xml" ContentType="application/vnd.openxmlformats-officedocument.presentationml.notesSlide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notesSlides/notesSlide23.xml" ContentType="application/vnd.openxmlformats-officedocument.presentationml.notesSlide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notesSlides/notesSlide24.xml" ContentType="application/vnd.openxmlformats-officedocument.presentationml.notesSlide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25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notesSlides/notesSlide26.xml" ContentType="application/vnd.openxmlformats-officedocument.presentationml.notesSlide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notesSlides/notesSlide27.xml" ContentType="application/vnd.openxmlformats-officedocument.presentationml.notesSlide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1"/>
  </p:notesMasterIdLst>
  <p:handoutMasterIdLst>
    <p:handoutMasterId r:id="rId42"/>
  </p:handoutMasterIdLst>
  <p:sldIdLst>
    <p:sldId id="257" r:id="rId3"/>
    <p:sldId id="291" r:id="rId4"/>
    <p:sldId id="290" r:id="rId5"/>
    <p:sldId id="303" r:id="rId6"/>
    <p:sldId id="304" r:id="rId7"/>
    <p:sldId id="305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58" r:id="rId20"/>
    <p:sldId id="259" r:id="rId21"/>
    <p:sldId id="260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306" r:id="rId31"/>
    <p:sldId id="270" r:id="rId32"/>
    <p:sldId id="271" r:id="rId33"/>
    <p:sldId id="307" r:id="rId34"/>
    <p:sldId id="308" r:id="rId35"/>
    <p:sldId id="309" r:id="rId36"/>
    <p:sldId id="310" r:id="rId37"/>
    <p:sldId id="272" r:id="rId38"/>
    <p:sldId id="273" r:id="rId39"/>
    <p:sldId id="27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2176-C0D9-1D4A-B597-CBAE53F8160D}" type="datetimeFigureOut">
              <a:rPr lang="en-US" smtClean="0"/>
              <a:t>4/11/14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E6D4-0703-274E-8C5A-6CA84DD49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4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21C38-A0CB-8842-94D6-0BC4CE401819}" type="datetimeFigureOut">
              <a:rPr lang="en-US" smtClean="0"/>
              <a:t>4/11/14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5E86-EE5C-AE47-AB91-ACA9AF0F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0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r>
              <a:rPr lang="en-US" dirty="0" smtClean="0"/>
              <a:t>This should look a _lot_ like binary search!</a:t>
            </a:r>
            <a:r>
              <a:rPr lang="en-US" baseline="0" dirty="0" smtClean="0"/>
              <a:t> </a:t>
            </a:r>
            <a:r>
              <a:rPr lang="en-US" dirty="0" smtClean="0"/>
              <a:t>How long does it take?</a:t>
            </a:r>
          </a:p>
          <a:p>
            <a:r>
              <a:rPr lang="en-US" dirty="0" smtClean="0"/>
              <a:t>Log n is an easy answer, but what if the tree is very lopsided?</a:t>
            </a:r>
            <a:r>
              <a:rPr lang="en-US" baseline="0" dirty="0" smtClean="0"/>
              <a:t> </a:t>
            </a:r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Ah, now the hard case.</a:t>
            </a:r>
            <a:r>
              <a:rPr lang="en-US" baseline="0" dirty="0" smtClean="0"/>
              <a:t> </a:t>
            </a:r>
            <a:r>
              <a:rPr lang="en-US" dirty="0" smtClean="0"/>
              <a:t>How do we delete a two child node?</a:t>
            </a:r>
          </a:p>
          <a:p>
            <a:r>
              <a:rPr lang="en-US" dirty="0" smtClean="0"/>
              <a:t>We remove it and replace it with what?</a:t>
            </a:r>
          </a:p>
          <a:p>
            <a:r>
              <a:rPr lang="en-US" dirty="0" smtClean="0"/>
              <a:t>It has all these left and right children that need to be greater and less than the new value (respectively).</a:t>
            </a:r>
          </a:p>
          <a:p>
            <a:r>
              <a:rPr lang="en-US" dirty="0" smtClean="0"/>
              <a:t>Is there any value that is guaranteed to be between the two </a:t>
            </a:r>
            <a:r>
              <a:rPr lang="en-US" dirty="0" err="1" smtClean="0"/>
              <a:t>subtrees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Two of them: the successor and predecessor!</a:t>
            </a:r>
          </a:p>
          <a:p>
            <a:r>
              <a:rPr lang="en-US" dirty="0" smtClean="0"/>
              <a:t>So, let’s just </a:t>
            </a:r>
            <a:r>
              <a:rPr lang="en-US" b="1" dirty="0" smtClean="0"/>
              <a:t>replace the node’s value with it’s successor </a:t>
            </a:r>
            <a:r>
              <a:rPr lang="en-US" dirty="0" smtClean="0"/>
              <a:t>and then </a:t>
            </a:r>
            <a:r>
              <a:rPr lang="en-US" b="1" dirty="0" smtClean="0"/>
              <a:t>delete the </a:t>
            </a:r>
            <a:r>
              <a:rPr lang="en-US" b="1" dirty="0" err="1" smtClean="0"/>
              <a:t>succ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4/11/14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55997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2505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3416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75477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0042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2551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5914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5987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5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45994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1684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7271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4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0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Spring 2014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CSE373: Data Structures &amp; Algorithms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B048AC8-D41E-4C7B-8EE3-A52489AA1F0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3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16.xml"/><Relationship Id="rId20" Type="http://schemas.openxmlformats.org/officeDocument/2006/relationships/notesSlide" Target="../notesSlides/notesSlide5.xml"/><Relationship Id="rId10" Type="http://schemas.openxmlformats.org/officeDocument/2006/relationships/tags" Target="../tags/tag117.xml"/><Relationship Id="rId11" Type="http://schemas.openxmlformats.org/officeDocument/2006/relationships/tags" Target="../tags/tag118.xml"/><Relationship Id="rId12" Type="http://schemas.openxmlformats.org/officeDocument/2006/relationships/tags" Target="../tags/tag119.xml"/><Relationship Id="rId13" Type="http://schemas.openxmlformats.org/officeDocument/2006/relationships/tags" Target="../tags/tag120.xml"/><Relationship Id="rId14" Type="http://schemas.openxmlformats.org/officeDocument/2006/relationships/tags" Target="../tags/tag121.xml"/><Relationship Id="rId15" Type="http://schemas.openxmlformats.org/officeDocument/2006/relationships/tags" Target="../tags/tag122.xml"/><Relationship Id="rId16" Type="http://schemas.openxmlformats.org/officeDocument/2006/relationships/tags" Target="../tags/tag123.xml"/><Relationship Id="rId17" Type="http://schemas.openxmlformats.org/officeDocument/2006/relationships/tags" Target="../tags/tag124.xml"/><Relationship Id="rId18" Type="http://schemas.openxmlformats.org/officeDocument/2006/relationships/tags" Target="../tags/tag125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08.xml"/><Relationship Id="rId2" Type="http://schemas.openxmlformats.org/officeDocument/2006/relationships/tags" Target="../tags/tag109.xml"/><Relationship Id="rId3" Type="http://schemas.openxmlformats.org/officeDocument/2006/relationships/tags" Target="../tags/tag110.xml"/><Relationship Id="rId4" Type="http://schemas.openxmlformats.org/officeDocument/2006/relationships/tags" Target="../tags/tag111.xml"/><Relationship Id="rId5" Type="http://schemas.openxmlformats.org/officeDocument/2006/relationships/tags" Target="../tags/tag112.xml"/><Relationship Id="rId6" Type="http://schemas.openxmlformats.org/officeDocument/2006/relationships/tags" Target="../tags/tag113.xml"/><Relationship Id="rId7" Type="http://schemas.openxmlformats.org/officeDocument/2006/relationships/tags" Target="../tags/tag114.xml"/><Relationship Id="rId8" Type="http://schemas.openxmlformats.org/officeDocument/2006/relationships/tags" Target="../tags/tag115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20" Type="http://schemas.openxmlformats.org/officeDocument/2006/relationships/notesSlide" Target="../notesSlides/notesSlide6.xml"/><Relationship Id="rId10" Type="http://schemas.openxmlformats.org/officeDocument/2006/relationships/tags" Target="../tags/tag135.xml"/><Relationship Id="rId11" Type="http://schemas.openxmlformats.org/officeDocument/2006/relationships/tags" Target="../tags/tag136.xml"/><Relationship Id="rId12" Type="http://schemas.openxmlformats.org/officeDocument/2006/relationships/tags" Target="../tags/tag137.xml"/><Relationship Id="rId13" Type="http://schemas.openxmlformats.org/officeDocument/2006/relationships/tags" Target="../tags/tag138.xml"/><Relationship Id="rId14" Type="http://schemas.openxmlformats.org/officeDocument/2006/relationships/tags" Target="../tags/tag139.xml"/><Relationship Id="rId15" Type="http://schemas.openxmlformats.org/officeDocument/2006/relationships/tags" Target="../tags/tag140.xml"/><Relationship Id="rId16" Type="http://schemas.openxmlformats.org/officeDocument/2006/relationships/tags" Target="../tags/tag141.xml"/><Relationship Id="rId17" Type="http://schemas.openxmlformats.org/officeDocument/2006/relationships/tags" Target="../tags/tag142.xml"/><Relationship Id="rId18" Type="http://schemas.openxmlformats.org/officeDocument/2006/relationships/tags" Target="../tags/tag143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26.xml"/><Relationship Id="rId2" Type="http://schemas.openxmlformats.org/officeDocument/2006/relationships/tags" Target="../tags/tag127.xml"/><Relationship Id="rId3" Type="http://schemas.openxmlformats.org/officeDocument/2006/relationships/tags" Target="../tags/tag128.xml"/><Relationship Id="rId4" Type="http://schemas.openxmlformats.org/officeDocument/2006/relationships/tags" Target="../tags/tag129.xml"/><Relationship Id="rId5" Type="http://schemas.openxmlformats.org/officeDocument/2006/relationships/tags" Target="../tags/tag130.xml"/><Relationship Id="rId6" Type="http://schemas.openxmlformats.org/officeDocument/2006/relationships/tags" Target="../tags/tag131.xml"/><Relationship Id="rId7" Type="http://schemas.openxmlformats.org/officeDocument/2006/relationships/tags" Target="../tags/tag132.xml"/><Relationship Id="rId8" Type="http://schemas.openxmlformats.org/officeDocument/2006/relationships/tags" Target="../tags/tag133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52.xml"/><Relationship Id="rId20" Type="http://schemas.openxmlformats.org/officeDocument/2006/relationships/notesSlide" Target="../notesSlides/notesSlide7.xml"/><Relationship Id="rId10" Type="http://schemas.openxmlformats.org/officeDocument/2006/relationships/tags" Target="../tags/tag153.xml"/><Relationship Id="rId11" Type="http://schemas.openxmlformats.org/officeDocument/2006/relationships/tags" Target="../tags/tag154.xml"/><Relationship Id="rId12" Type="http://schemas.openxmlformats.org/officeDocument/2006/relationships/tags" Target="../tags/tag155.xml"/><Relationship Id="rId13" Type="http://schemas.openxmlformats.org/officeDocument/2006/relationships/tags" Target="../tags/tag156.xml"/><Relationship Id="rId14" Type="http://schemas.openxmlformats.org/officeDocument/2006/relationships/tags" Target="../tags/tag157.xml"/><Relationship Id="rId15" Type="http://schemas.openxmlformats.org/officeDocument/2006/relationships/tags" Target="../tags/tag158.xml"/><Relationship Id="rId16" Type="http://schemas.openxmlformats.org/officeDocument/2006/relationships/tags" Target="../tags/tag159.xml"/><Relationship Id="rId17" Type="http://schemas.openxmlformats.org/officeDocument/2006/relationships/tags" Target="../tags/tag160.xml"/><Relationship Id="rId18" Type="http://schemas.openxmlformats.org/officeDocument/2006/relationships/tags" Target="../tags/tag161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44.xml"/><Relationship Id="rId2" Type="http://schemas.openxmlformats.org/officeDocument/2006/relationships/tags" Target="../tags/tag145.xml"/><Relationship Id="rId3" Type="http://schemas.openxmlformats.org/officeDocument/2006/relationships/tags" Target="../tags/tag146.xml"/><Relationship Id="rId4" Type="http://schemas.openxmlformats.org/officeDocument/2006/relationships/tags" Target="../tags/tag147.xml"/><Relationship Id="rId5" Type="http://schemas.openxmlformats.org/officeDocument/2006/relationships/tags" Target="../tags/tag148.xml"/><Relationship Id="rId6" Type="http://schemas.openxmlformats.org/officeDocument/2006/relationships/tags" Target="../tags/tag149.xml"/><Relationship Id="rId7" Type="http://schemas.openxmlformats.org/officeDocument/2006/relationships/tags" Target="../tags/tag150.xml"/><Relationship Id="rId8" Type="http://schemas.openxmlformats.org/officeDocument/2006/relationships/tags" Target="../tags/tag151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70.xml"/><Relationship Id="rId20" Type="http://schemas.openxmlformats.org/officeDocument/2006/relationships/notesSlide" Target="../notesSlides/notesSlide8.xml"/><Relationship Id="rId10" Type="http://schemas.openxmlformats.org/officeDocument/2006/relationships/tags" Target="../tags/tag171.xml"/><Relationship Id="rId11" Type="http://schemas.openxmlformats.org/officeDocument/2006/relationships/tags" Target="../tags/tag172.xml"/><Relationship Id="rId12" Type="http://schemas.openxmlformats.org/officeDocument/2006/relationships/tags" Target="../tags/tag173.xml"/><Relationship Id="rId13" Type="http://schemas.openxmlformats.org/officeDocument/2006/relationships/tags" Target="../tags/tag174.xml"/><Relationship Id="rId14" Type="http://schemas.openxmlformats.org/officeDocument/2006/relationships/tags" Target="../tags/tag175.xml"/><Relationship Id="rId15" Type="http://schemas.openxmlformats.org/officeDocument/2006/relationships/tags" Target="../tags/tag176.xml"/><Relationship Id="rId16" Type="http://schemas.openxmlformats.org/officeDocument/2006/relationships/tags" Target="../tags/tag177.xml"/><Relationship Id="rId17" Type="http://schemas.openxmlformats.org/officeDocument/2006/relationships/tags" Target="../tags/tag178.xml"/><Relationship Id="rId18" Type="http://schemas.openxmlformats.org/officeDocument/2006/relationships/tags" Target="../tags/tag179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62.xml"/><Relationship Id="rId2" Type="http://schemas.openxmlformats.org/officeDocument/2006/relationships/tags" Target="../tags/tag163.xml"/><Relationship Id="rId3" Type="http://schemas.openxmlformats.org/officeDocument/2006/relationships/tags" Target="../tags/tag164.xml"/><Relationship Id="rId4" Type="http://schemas.openxmlformats.org/officeDocument/2006/relationships/tags" Target="../tags/tag165.xml"/><Relationship Id="rId5" Type="http://schemas.openxmlformats.org/officeDocument/2006/relationships/tags" Target="../tags/tag166.xml"/><Relationship Id="rId6" Type="http://schemas.openxmlformats.org/officeDocument/2006/relationships/tags" Target="../tags/tag167.xml"/><Relationship Id="rId7" Type="http://schemas.openxmlformats.org/officeDocument/2006/relationships/tags" Target="../tags/tag168.xml"/><Relationship Id="rId8" Type="http://schemas.openxmlformats.org/officeDocument/2006/relationships/tags" Target="../tags/tag169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88.xml"/><Relationship Id="rId20" Type="http://schemas.openxmlformats.org/officeDocument/2006/relationships/notesSlide" Target="../notesSlides/notesSlide9.xml"/><Relationship Id="rId10" Type="http://schemas.openxmlformats.org/officeDocument/2006/relationships/tags" Target="../tags/tag189.xml"/><Relationship Id="rId11" Type="http://schemas.openxmlformats.org/officeDocument/2006/relationships/tags" Target="../tags/tag190.xml"/><Relationship Id="rId12" Type="http://schemas.openxmlformats.org/officeDocument/2006/relationships/tags" Target="../tags/tag191.xml"/><Relationship Id="rId13" Type="http://schemas.openxmlformats.org/officeDocument/2006/relationships/tags" Target="../tags/tag192.xml"/><Relationship Id="rId14" Type="http://schemas.openxmlformats.org/officeDocument/2006/relationships/tags" Target="../tags/tag193.xml"/><Relationship Id="rId15" Type="http://schemas.openxmlformats.org/officeDocument/2006/relationships/tags" Target="../tags/tag194.xml"/><Relationship Id="rId16" Type="http://schemas.openxmlformats.org/officeDocument/2006/relationships/tags" Target="../tags/tag195.xml"/><Relationship Id="rId17" Type="http://schemas.openxmlformats.org/officeDocument/2006/relationships/tags" Target="../tags/tag196.xml"/><Relationship Id="rId18" Type="http://schemas.openxmlformats.org/officeDocument/2006/relationships/tags" Target="../tags/tag197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80.xml"/><Relationship Id="rId2" Type="http://schemas.openxmlformats.org/officeDocument/2006/relationships/tags" Target="../tags/tag181.xml"/><Relationship Id="rId3" Type="http://schemas.openxmlformats.org/officeDocument/2006/relationships/tags" Target="../tags/tag182.xml"/><Relationship Id="rId4" Type="http://schemas.openxmlformats.org/officeDocument/2006/relationships/tags" Target="../tags/tag183.xml"/><Relationship Id="rId5" Type="http://schemas.openxmlformats.org/officeDocument/2006/relationships/tags" Target="../tags/tag184.xml"/><Relationship Id="rId6" Type="http://schemas.openxmlformats.org/officeDocument/2006/relationships/tags" Target="../tags/tag185.xml"/><Relationship Id="rId7" Type="http://schemas.openxmlformats.org/officeDocument/2006/relationships/tags" Target="../tags/tag186.xml"/><Relationship Id="rId8" Type="http://schemas.openxmlformats.org/officeDocument/2006/relationships/tags" Target="../tags/tag187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06.xml"/><Relationship Id="rId20" Type="http://schemas.openxmlformats.org/officeDocument/2006/relationships/notesSlide" Target="../notesSlides/notesSlide10.xml"/><Relationship Id="rId10" Type="http://schemas.openxmlformats.org/officeDocument/2006/relationships/tags" Target="../tags/tag207.xml"/><Relationship Id="rId11" Type="http://schemas.openxmlformats.org/officeDocument/2006/relationships/tags" Target="../tags/tag208.xml"/><Relationship Id="rId12" Type="http://schemas.openxmlformats.org/officeDocument/2006/relationships/tags" Target="../tags/tag209.xml"/><Relationship Id="rId13" Type="http://schemas.openxmlformats.org/officeDocument/2006/relationships/tags" Target="../tags/tag210.xml"/><Relationship Id="rId14" Type="http://schemas.openxmlformats.org/officeDocument/2006/relationships/tags" Target="../tags/tag211.xml"/><Relationship Id="rId15" Type="http://schemas.openxmlformats.org/officeDocument/2006/relationships/tags" Target="../tags/tag212.xml"/><Relationship Id="rId16" Type="http://schemas.openxmlformats.org/officeDocument/2006/relationships/tags" Target="../tags/tag213.xml"/><Relationship Id="rId17" Type="http://schemas.openxmlformats.org/officeDocument/2006/relationships/tags" Target="../tags/tag214.xml"/><Relationship Id="rId18" Type="http://schemas.openxmlformats.org/officeDocument/2006/relationships/tags" Target="../tags/tag215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98.xml"/><Relationship Id="rId2" Type="http://schemas.openxmlformats.org/officeDocument/2006/relationships/tags" Target="../tags/tag199.xml"/><Relationship Id="rId3" Type="http://schemas.openxmlformats.org/officeDocument/2006/relationships/tags" Target="../tags/tag200.xml"/><Relationship Id="rId4" Type="http://schemas.openxmlformats.org/officeDocument/2006/relationships/tags" Target="../tags/tag201.xml"/><Relationship Id="rId5" Type="http://schemas.openxmlformats.org/officeDocument/2006/relationships/tags" Target="../tags/tag202.xml"/><Relationship Id="rId6" Type="http://schemas.openxmlformats.org/officeDocument/2006/relationships/tags" Target="../tags/tag203.xml"/><Relationship Id="rId7" Type="http://schemas.openxmlformats.org/officeDocument/2006/relationships/tags" Target="../tags/tag204.xml"/><Relationship Id="rId8" Type="http://schemas.openxmlformats.org/officeDocument/2006/relationships/tags" Target="../tags/tag205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24.xml"/><Relationship Id="rId20" Type="http://schemas.openxmlformats.org/officeDocument/2006/relationships/notesSlide" Target="../notesSlides/notesSlide11.xml"/><Relationship Id="rId10" Type="http://schemas.openxmlformats.org/officeDocument/2006/relationships/tags" Target="../tags/tag225.xml"/><Relationship Id="rId11" Type="http://schemas.openxmlformats.org/officeDocument/2006/relationships/tags" Target="../tags/tag226.xml"/><Relationship Id="rId12" Type="http://schemas.openxmlformats.org/officeDocument/2006/relationships/tags" Target="../tags/tag227.xml"/><Relationship Id="rId13" Type="http://schemas.openxmlformats.org/officeDocument/2006/relationships/tags" Target="../tags/tag228.xml"/><Relationship Id="rId14" Type="http://schemas.openxmlformats.org/officeDocument/2006/relationships/tags" Target="../tags/tag229.xml"/><Relationship Id="rId15" Type="http://schemas.openxmlformats.org/officeDocument/2006/relationships/tags" Target="../tags/tag230.xml"/><Relationship Id="rId16" Type="http://schemas.openxmlformats.org/officeDocument/2006/relationships/tags" Target="../tags/tag231.xml"/><Relationship Id="rId17" Type="http://schemas.openxmlformats.org/officeDocument/2006/relationships/tags" Target="../tags/tag232.xml"/><Relationship Id="rId18" Type="http://schemas.openxmlformats.org/officeDocument/2006/relationships/tags" Target="../tags/tag233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216.xml"/><Relationship Id="rId2" Type="http://schemas.openxmlformats.org/officeDocument/2006/relationships/tags" Target="../tags/tag217.xml"/><Relationship Id="rId3" Type="http://schemas.openxmlformats.org/officeDocument/2006/relationships/tags" Target="../tags/tag218.xml"/><Relationship Id="rId4" Type="http://schemas.openxmlformats.org/officeDocument/2006/relationships/tags" Target="../tags/tag219.xml"/><Relationship Id="rId5" Type="http://schemas.openxmlformats.org/officeDocument/2006/relationships/tags" Target="../tags/tag220.xml"/><Relationship Id="rId6" Type="http://schemas.openxmlformats.org/officeDocument/2006/relationships/tags" Target="../tags/tag221.xml"/><Relationship Id="rId7" Type="http://schemas.openxmlformats.org/officeDocument/2006/relationships/tags" Target="../tags/tag222.xml"/><Relationship Id="rId8" Type="http://schemas.openxmlformats.org/officeDocument/2006/relationships/tags" Target="../tags/tag223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242.xml"/><Relationship Id="rId20" Type="http://schemas.openxmlformats.org/officeDocument/2006/relationships/notesSlide" Target="../notesSlides/notesSlide12.xml"/><Relationship Id="rId10" Type="http://schemas.openxmlformats.org/officeDocument/2006/relationships/tags" Target="../tags/tag243.xml"/><Relationship Id="rId11" Type="http://schemas.openxmlformats.org/officeDocument/2006/relationships/tags" Target="../tags/tag244.xml"/><Relationship Id="rId12" Type="http://schemas.openxmlformats.org/officeDocument/2006/relationships/tags" Target="../tags/tag245.xml"/><Relationship Id="rId13" Type="http://schemas.openxmlformats.org/officeDocument/2006/relationships/tags" Target="../tags/tag246.xml"/><Relationship Id="rId14" Type="http://schemas.openxmlformats.org/officeDocument/2006/relationships/tags" Target="../tags/tag247.xml"/><Relationship Id="rId15" Type="http://schemas.openxmlformats.org/officeDocument/2006/relationships/tags" Target="../tags/tag248.xml"/><Relationship Id="rId16" Type="http://schemas.openxmlformats.org/officeDocument/2006/relationships/tags" Target="../tags/tag249.xml"/><Relationship Id="rId17" Type="http://schemas.openxmlformats.org/officeDocument/2006/relationships/tags" Target="../tags/tag250.xml"/><Relationship Id="rId18" Type="http://schemas.openxmlformats.org/officeDocument/2006/relationships/tags" Target="../tags/tag251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234.xml"/><Relationship Id="rId2" Type="http://schemas.openxmlformats.org/officeDocument/2006/relationships/tags" Target="../tags/tag235.xml"/><Relationship Id="rId3" Type="http://schemas.openxmlformats.org/officeDocument/2006/relationships/tags" Target="../tags/tag236.xml"/><Relationship Id="rId4" Type="http://schemas.openxmlformats.org/officeDocument/2006/relationships/tags" Target="../tags/tag237.xml"/><Relationship Id="rId5" Type="http://schemas.openxmlformats.org/officeDocument/2006/relationships/tags" Target="../tags/tag238.xml"/><Relationship Id="rId6" Type="http://schemas.openxmlformats.org/officeDocument/2006/relationships/tags" Target="../tags/tag239.xml"/><Relationship Id="rId7" Type="http://schemas.openxmlformats.org/officeDocument/2006/relationships/tags" Target="../tags/tag240.xml"/><Relationship Id="rId8" Type="http://schemas.openxmlformats.org/officeDocument/2006/relationships/tags" Target="../tags/tag241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260.xml"/><Relationship Id="rId20" Type="http://schemas.openxmlformats.org/officeDocument/2006/relationships/tags" Target="../tags/tag271.xml"/><Relationship Id="rId21" Type="http://schemas.openxmlformats.org/officeDocument/2006/relationships/tags" Target="../tags/tag272.xml"/><Relationship Id="rId22" Type="http://schemas.openxmlformats.org/officeDocument/2006/relationships/tags" Target="../tags/tag273.xml"/><Relationship Id="rId23" Type="http://schemas.openxmlformats.org/officeDocument/2006/relationships/tags" Target="../tags/tag274.xml"/><Relationship Id="rId24" Type="http://schemas.openxmlformats.org/officeDocument/2006/relationships/tags" Target="../tags/tag275.xml"/><Relationship Id="rId25" Type="http://schemas.openxmlformats.org/officeDocument/2006/relationships/tags" Target="../tags/tag276.xml"/><Relationship Id="rId26" Type="http://schemas.openxmlformats.org/officeDocument/2006/relationships/tags" Target="../tags/tag277.xml"/><Relationship Id="rId27" Type="http://schemas.openxmlformats.org/officeDocument/2006/relationships/tags" Target="../tags/tag278.xml"/><Relationship Id="rId28" Type="http://schemas.openxmlformats.org/officeDocument/2006/relationships/tags" Target="../tags/tag279.xml"/><Relationship Id="rId29" Type="http://schemas.openxmlformats.org/officeDocument/2006/relationships/tags" Target="../tags/tag280.xml"/><Relationship Id="rId30" Type="http://schemas.openxmlformats.org/officeDocument/2006/relationships/slideLayout" Target="../slideLayouts/slideLayout13.xml"/><Relationship Id="rId31" Type="http://schemas.openxmlformats.org/officeDocument/2006/relationships/notesSlide" Target="../notesSlides/notesSlide13.xml"/><Relationship Id="rId10" Type="http://schemas.openxmlformats.org/officeDocument/2006/relationships/tags" Target="../tags/tag261.xml"/><Relationship Id="rId11" Type="http://schemas.openxmlformats.org/officeDocument/2006/relationships/tags" Target="../tags/tag262.xml"/><Relationship Id="rId12" Type="http://schemas.openxmlformats.org/officeDocument/2006/relationships/tags" Target="../tags/tag263.xml"/><Relationship Id="rId13" Type="http://schemas.openxmlformats.org/officeDocument/2006/relationships/tags" Target="../tags/tag264.xml"/><Relationship Id="rId14" Type="http://schemas.openxmlformats.org/officeDocument/2006/relationships/tags" Target="../tags/tag265.xml"/><Relationship Id="rId15" Type="http://schemas.openxmlformats.org/officeDocument/2006/relationships/tags" Target="../tags/tag266.xml"/><Relationship Id="rId16" Type="http://schemas.openxmlformats.org/officeDocument/2006/relationships/tags" Target="../tags/tag267.xml"/><Relationship Id="rId17" Type="http://schemas.openxmlformats.org/officeDocument/2006/relationships/tags" Target="../tags/tag268.xml"/><Relationship Id="rId18" Type="http://schemas.openxmlformats.org/officeDocument/2006/relationships/tags" Target="../tags/tag269.xml"/><Relationship Id="rId19" Type="http://schemas.openxmlformats.org/officeDocument/2006/relationships/tags" Target="../tags/tag270.xml"/><Relationship Id="rId1" Type="http://schemas.openxmlformats.org/officeDocument/2006/relationships/tags" Target="../tags/tag252.xml"/><Relationship Id="rId2" Type="http://schemas.openxmlformats.org/officeDocument/2006/relationships/tags" Target="../tags/tag253.xml"/><Relationship Id="rId3" Type="http://schemas.openxmlformats.org/officeDocument/2006/relationships/tags" Target="../tags/tag254.xml"/><Relationship Id="rId4" Type="http://schemas.openxmlformats.org/officeDocument/2006/relationships/tags" Target="../tags/tag255.xml"/><Relationship Id="rId5" Type="http://schemas.openxmlformats.org/officeDocument/2006/relationships/tags" Target="../tags/tag256.xml"/><Relationship Id="rId6" Type="http://schemas.openxmlformats.org/officeDocument/2006/relationships/tags" Target="../tags/tag257.xml"/><Relationship Id="rId7" Type="http://schemas.openxmlformats.org/officeDocument/2006/relationships/tags" Target="../tags/tag258.xml"/><Relationship Id="rId8" Type="http://schemas.openxmlformats.org/officeDocument/2006/relationships/tags" Target="../tags/tag259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289.xml"/><Relationship Id="rId20" Type="http://schemas.openxmlformats.org/officeDocument/2006/relationships/tags" Target="../tags/tag300.xml"/><Relationship Id="rId21" Type="http://schemas.openxmlformats.org/officeDocument/2006/relationships/tags" Target="../tags/tag301.xml"/><Relationship Id="rId22" Type="http://schemas.openxmlformats.org/officeDocument/2006/relationships/tags" Target="../tags/tag302.xml"/><Relationship Id="rId23" Type="http://schemas.openxmlformats.org/officeDocument/2006/relationships/tags" Target="../tags/tag303.xml"/><Relationship Id="rId24" Type="http://schemas.openxmlformats.org/officeDocument/2006/relationships/tags" Target="../tags/tag304.xml"/><Relationship Id="rId25" Type="http://schemas.openxmlformats.org/officeDocument/2006/relationships/tags" Target="../tags/tag305.xml"/><Relationship Id="rId26" Type="http://schemas.openxmlformats.org/officeDocument/2006/relationships/slideLayout" Target="../slideLayouts/slideLayout15.xml"/><Relationship Id="rId27" Type="http://schemas.openxmlformats.org/officeDocument/2006/relationships/notesSlide" Target="../notesSlides/notesSlide14.xml"/><Relationship Id="rId10" Type="http://schemas.openxmlformats.org/officeDocument/2006/relationships/tags" Target="../tags/tag290.xml"/><Relationship Id="rId11" Type="http://schemas.openxmlformats.org/officeDocument/2006/relationships/tags" Target="../tags/tag291.xml"/><Relationship Id="rId12" Type="http://schemas.openxmlformats.org/officeDocument/2006/relationships/tags" Target="../tags/tag292.xml"/><Relationship Id="rId13" Type="http://schemas.openxmlformats.org/officeDocument/2006/relationships/tags" Target="../tags/tag293.xml"/><Relationship Id="rId14" Type="http://schemas.openxmlformats.org/officeDocument/2006/relationships/tags" Target="../tags/tag294.xml"/><Relationship Id="rId15" Type="http://schemas.openxmlformats.org/officeDocument/2006/relationships/tags" Target="../tags/tag295.xml"/><Relationship Id="rId16" Type="http://schemas.openxmlformats.org/officeDocument/2006/relationships/tags" Target="../tags/tag296.xml"/><Relationship Id="rId17" Type="http://schemas.openxmlformats.org/officeDocument/2006/relationships/tags" Target="../tags/tag297.xml"/><Relationship Id="rId18" Type="http://schemas.openxmlformats.org/officeDocument/2006/relationships/tags" Target="../tags/tag298.xml"/><Relationship Id="rId19" Type="http://schemas.openxmlformats.org/officeDocument/2006/relationships/tags" Target="../tags/tag299.xml"/><Relationship Id="rId1" Type="http://schemas.openxmlformats.org/officeDocument/2006/relationships/tags" Target="../tags/tag281.xml"/><Relationship Id="rId2" Type="http://schemas.openxmlformats.org/officeDocument/2006/relationships/tags" Target="../tags/tag282.xml"/><Relationship Id="rId3" Type="http://schemas.openxmlformats.org/officeDocument/2006/relationships/tags" Target="../tags/tag283.xml"/><Relationship Id="rId4" Type="http://schemas.openxmlformats.org/officeDocument/2006/relationships/tags" Target="../tags/tag284.xml"/><Relationship Id="rId5" Type="http://schemas.openxmlformats.org/officeDocument/2006/relationships/tags" Target="../tags/tag285.xml"/><Relationship Id="rId6" Type="http://schemas.openxmlformats.org/officeDocument/2006/relationships/tags" Target="../tags/tag286.xml"/><Relationship Id="rId7" Type="http://schemas.openxmlformats.org/officeDocument/2006/relationships/tags" Target="../tags/tag287.xml"/><Relationship Id="rId8" Type="http://schemas.openxmlformats.org/officeDocument/2006/relationships/tags" Target="../tags/tag28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0" Type="http://schemas.openxmlformats.org/officeDocument/2006/relationships/tags" Target="../tags/tag325.xml"/><Relationship Id="rId21" Type="http://schemas.openxmlformats.org/officeDocument/2006/relationships/tags" Target="../tags/tag326.xml"/><Relationship Id="rId22" Type="http://schemas.openxmlformats.org/officeDocument/2006/relationships/tags" Target="../tags/tag327.xml"/><Relationship Id="rId23" Type="http://schemas.openxmlformats.org/officeDocument/2006/relationships/tags" Target="../tags/tag328.xml"/><Relationship Id="rId24" Type="http://schemas.openxmlformats.org/officeDocument/2006/relationships/tags" Target="../tags/tag329.xml"/><Relationship Id="rId25" Type="http://schemas.openxmlformats.org/officeDocument/2006/relationships/tags" Target="../tags/tag330.xml"/><Relationship Id="rId26" Type="http://schemas.openxmlformats.org/officeDocument/2006/relationships/tags" Target="../tags/tag331.xml"/><Relationship Id="rId27" Type="http://schemas.openxmlformats.org/officeDocument/2006/relationships/tags" Target="../tags/tag332.xml"/><Relationship Id="rId28" Type="http://schemas.openxmlformats.org/officeDocument/2006/relationships/tags" Target="../tags/tag333.xml"/><Relationship Id="rId29" Type="http://schemas.openxmlformats.org/officeDocument/2006/relationships/tags" Target="../tags/tag334.xml"/><Relationship Id="rId1" Type="http://schemas.openxmlformats.org/officeDocument/2006/relationships/tags" Target="../tags/tag306.xml"/><Relationship Id="rId2" Type="http://schemas.openxmlformats.org/officeDocument/2006/relationships/tags" Target="../tags/tag307.xml"/><Relationship Id="rId3" Type="http://schemas.openxmlformats.org/officeDocument/2006/relationships/tags" Target="../tags/tag308.xml"/><Relationship Id="rId4" Type="http://schemas.openxmlformats.org/officeDocument/2006/relationships/tags" Target="../tags/tag309.xml"/><Relationship Id="rId5" Type="http://schemas.openxmlformats.org/officeDocument/2006/relationships/tags" Target="../tags/tag310.xml"/><Relationship Id="rId30" Type="http://schemas.openxmlformats.org/officeDocument/2006/relationships/tags" Target="../tags/tag335.xml"/><Relationship Id="rId31" Type="http://schemas.openxmlformats.org/officeDocument/2006/relationships/tags" Target="../tags/tag336.xml"/><Relationship Id="rId32" Type="http://schemas.openxmlformats.org/officeDocument/2006/relationships/tags" Target="../tags/tag337.xml"/><Relationship Id="rId9" Type="http://schemas.openxmlformats.org/officeDocument/2006/relationships/tags" Target="../tags/tag314.xml"/><Relationship Id="rId6" Type="http://schemas.openxmlformats.org/officeDocument/2006/relationships/tags" Target="../tags/tag311.xml"/><Relationship Id="rId7" Type="http://schemas.openxmlformats.org/officeDocument/2006/relationships/tags" Target="../tags/tag312.xml"/><Relationship Id="rId8" Type="http://schemas.openxmlformats.org/officeDocument/2006/relationships/tags" Target="../tags/tag313.xml"/><Relationship Id="rId33" Type="http://schemas.openxmlformats.org/officeDocument/2006/relationships/tags" Target="../tags/tag338.xml"/><Relationship Id="rId34" Type="http://schemas.openxmlformats.org/officeDocument/2006/relationships/tags" Target="../tags/tag339.xml"/><Relationship Id="rId35" Type="http://schemas.openxmlformats.org/officeDocument/2006/relationships/tags" Target="../tags/tag340.xml"/><Relationship Id="rId36" Type="http://schemas.openxmlformats.org/officeDocument/2006/relationships/tags" Target="../tags/tag341.xml"/><Relationship Id="rId10" Type="http://schemas.openxmlformats.org/officeDocument/2006/relationships/tags" Target="../tags/tag315.xml"/><Relationship Id="rId11" Type="http://schemas.openxmlformats.org/officeDocument/2006/relationships/tags" Target="../tags/tag316.xml"/><Relationship Id="rId12" Type="http://schemas.openxmlformats.org/officeDocument/2006/relationships/tags" Target="../tags/tag317.xml"/><Relationship Id="rId13" Type="http://schemas.openxmlformats.org/officeDocument/2006/relationships/tags" Target="../tags/tag318.xml"/><Relationship Id="rId14" Type="http://schemas.openxmlformats.org/officeDocument/2006/relationships/tags" Target="../tags/tag319.xml"/><Relationship Id="rId15" Type="http://schemas.openxmlformats.org/officeDocument/2006/relationships/tags" Target="../tags/tag320.xml"/><Relationship Id="rId16" Type="http://schemas.openxmlformats.org/officeDocument/2006/relationships/tags" Target="../tags/tag321.xml"/><Relationship Id="rId17" Type="http://schemas.openxmlformats.org/officeDocument/2006/relationships/tags" Target="../tags/tag322.xml"/><Relationship Id="rId18" Type="http://schemas.openxmlformats.org/officeDocument/2006/relationships/tags" Target="../tags/tag323.xml"/><Relationship Id="rId19" Type="http://schemas.openxmlformats.org/officeDocument/2006/relationships/tags" Target="../tags/tag324.xml"/><Relationship Id="rId37" Type="http://schemas.openxmlformats.org/officeDocument/2006/relationships/tags" Target="../tags/tag342.xml"/><Relationship Id="rId38" Type="http://schemas.openxmlformats.org/officeDocument/2006/relationships/tags" Target="../tags/tag343.xml"/><Relationship Id="rId39" Type="http://schemas.openxmlformats.org/officeDocument/2006/relationships/tags" Target="../tags/tag344.xml"/><Relationship Id="rId40" Type="http://schemas.openxmlformats.org/officeDocument/2006/relationships/tags" Target="../tags/tag345.xml"/><Relationship Id="rId41" Type="http://schemas.openxmlformats.org/officeDocument/2006/relationships/tags" Target="../tags/tag346.xml"/><Relationship Id="rId42" Type="http://schemas.openxmlformats.org/officeDocument/2006/relationships/tags" Target="../tags/tag347.xml"/><Relationship Id="rId43" Type="http://schemas.openxmlformats.org/officeDocument/2006/relationships/slideLayout" Target="../slideLayouts/slideLayout13.xml"/><Relationship Id="rId44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20" Type="http://schemas.openxmlformats.org/officeDocument/2006/relationships/tags" Target="../tags/tag367.xml"/><Relationship Id="rId21" Type="http://schemas.openxmlformats.org/officeDocument/2006/relationships/tags" Target="../tags/tag368.xml"/><Relationship Id="rId22" Type="http://schemas.openxmlformats.org/officeDocument/2006/relationships/tags" Target="../tags/tag369.xml"/><Relationship Id="rId23" Type="http://schemas.openxmlformats.org/officeDocument/2006/relationships/tags" Target="../tags/tag370.xml"/><Relationship Id="rId24" Type="http://schemas.openxmlformats.org/officeDocument/2006/relationships/tags" Target="../tags/tag371.xml"/><Relationship Id="rId25" Type="http://schemas.openxmlformats.org/officeDocument/2006/relationships/tags" Target="../tags/tag372.xml"/><Relationship Id="rId26" Type="http://schemas.openxmlformats.org/officeDocument/2006/relationships/tags" Target="../tags/tag373.xml"/><Relationship Id="rId27" Type="http://schemas.openxmlformats.org/officeDocument/2006/relationships/tags" Target="../tags/tag374.xml"/><Relationship Id="rId28" Type="http://schemas.openxmlformats.org/officeDocument/2006/relationships/tags" Target="../tags/tag375.xml"/><Relationship Id="rId29" Type="http://schemas.openxmlformats.org/officeDocument/2006/relationships/tags" Target="../tags/tag376.xml"/><Relationship Id="rId1" Type="http://schemas.openxmlformats.org/officeDocument/2006/relationships/tags" Target="../tags/tag348.xml"/><Relationship Id="rId2" Type="http://schemas.openxmlformats.org/officeDocument/2006/relationships/tags" Target="../tags/tag349.xml"/><Relationship Id="rId3" Type="http://schemas.openxmlformats.org/officeDocument/2006/relationships/tags" Target="../tags/tag350.xml"/><Relationship Id="rId4" Type="http://schemas.openxmlformats.org/officeDocument/2006/relationships/tags" Target="../tags/tag351.xml"/><Relationship Id="rId5" Type="http://schemas.openxmlformats.org/officeDocument/2006/relationships/tags" Target="../tags/tag352.xml"/><Relationship Id="rId30" Type="http://schemas.openxmlformats.org/officeDocument/2006/relationships/tags" Target="../tags/tag377.xml"/><Relationship Id="rId31" Type="http://schemas.openxmlformats.org/officeDocument/2006/relationships/tags" Target="../tags/tag378.xml"/><Relationship Id="rId32" Type="http://schemas.openxmlformats.org/officeDocument/2006/relationships/slideLayout" Target="../slideLayouts/slideLayout13.xml"/><Relationship Id="rId9" Type="http://schemas.openxmlformats.org/officeDocument/2006/relationships/tags" Target="../tags/tag356.xml"/><Relationship Id="rId6" Type="http://schemas.openxmlformats.org/officeDocument/2006/relationships/tags" Target="../tags/tag353.xml"/><Relationship Id="rId7" Type="http://schemas.openxmlformats.org/officeDocument/2006/relationships/tags" Target="../tags/tag354.xml"/><Relationship Id="rId8" Type="http://schemas.openxmlformats.org/officeDocument/2006/relationships/tags" Target="../tags/tag355.xml"/><Relationship Id="rId33" Type="http://schemas.openxmlformats.org/officeDocument/2006/relationships/notesSlide" Target="../notesSlides/notesSlide16.xml"/><Relationship Id="rId10" Type="http://schemas.openxmlformats.org/officeDocument/2006/relationships/tags" Target="../tags/tag357.xml"/><Relationship Id="rId11" Type="http://schemas.openxmlformats.org/officeDocument/2006/relationships/tags" Target="../tags/tag358.xml"/><Relationship Id="rId12" Type="http://schemas.openxmlformats.org/officeDocument/2006/relationships/tags" Target="../tags/tag359.xml"/><Relationship Id="rId13" Type="http://schemas.openxmlformats.org/officeDocument/2006/relationships/tags" Target="../tags/tag360.xml"/><Relationship Id="rId14" Type="http://schemas.openxmlformats.org/officeDocument/2006/relationships/tags" Target="../tags/tag361.xml"/><Relationship Id="rId15" Type="http://schemas.openxmlformats.org/officeDocument/2006/relationships/tags" Target="../tags/tag362.xml"/><Relationship Id="rId16" Type="http://schemas.openxmlformats.org/officeDocument/2006/relationships/tags" Target="../tags/tag363.xml"/><Relationship Id="rId17" Type="http://schemas.openxmlformats.org/officeDocument/2006/relationships/tags" Target="../tags/tag364.xml"/><Relationship Id="rId18" Type="http://schemas.openxmlformats.org/officeDocument/2006/relationships/tags" Target="../tags/tag365.xml"/><Relationship Id="rId19" Type="http://schemas.openxmlformats.org/officeDocument/2006/relationships/tags" Target="../tags/tag366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387.xml"/><Relationship Id="rId20" Type="http://schemas.openxmlformats.org/officeDocument/2006/relationships/tags" Target="../tags/tag398.xml"/><Relationship Id="rId21" Type="http://schemas.openxmlformats.org/officeDocument/2006/relationships/tags" Target="../tags/tag399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17.xml"/><Relationship Id="rId10" Type="http://schemas.openxmlformats.org/officeDocument/2006/relationships/tags" Target="../tags/tag388.xml"/><Relationship Id="rId11" Type="http://schemas.openxmlformats.org/officeDocument/2006/relationships/tags" Target="../tags/tag389.xml"/><Relationship Id="rId12" Type="http://schemas.openxmlformats.org/officeDocument/2006/relationships/tags" Target="../tags/tag390.xml"/><Relationship Id="rId13" Type="http://schemas.openxmlformats.org/officeDocument/2006/relationships/tags" Target="../tags/tag391.xml"/><Relationship Id="rId14" Type="http://schemas.openxmlformats.org/officeDocument/2006/relationships/tags" Target="../tags/tag392.xml"/><Relationship Id="rId15" Type="http://schemas.openxmlformats.org/officeDocument/2006/relationships/tags" Target="../tags/tag393.xml"/><Relationship Id="rId16" Type="http://schemas.openxmlformats.org/officeDocument/2006/relationships/tags" Target="../tags/tag394.xml"/><Relationship Id="rId17" Type="http://schemas.openxmlformats.org/officeDocument/2006/relationships/tags" Target="../tags/tag395.xml"/><Relationship Id="rId18" Type="http://schemas.openxmlformats.org/officeDocument/2006/relationships/tags" Target="../tags/tag396.xml"/><Relationship Id="rId19" Type="http://schemas.openxmlformats.org/officeDocument/2006/relationships/tags" Target="../tags/tag397.xml"/><Relationship Id="rId1" Type="http://schemas.openxmlformats.org/officeDocument/2006/relationships/tags" Target="../tags/tag379.xml"/><Relationship Id="rId2" Type="http://schemas.openxmlformats.org/officeDocument/2006/relationships/tags" Target="../tags/tag380.xml"/><Relationship Id="rId3" Type="http://schemas.openxmlformats.org/officeDocument/2006/relationships/tags" Target="../tags/tag381.xml"/><Relationship Id="rId4" Type="http://schemas.openxmlformats.org/officeDocument/2006/relationships/tags" Target="../tags/tag382.xml"/><Relationship Id="rId5" Type="http://schemas.openxmlformats.org/officeDocument/2006/relationships/tags" Target="../tags/tag383.xml"/><Relationship Id="rId6" Type="http://schemas.openxmlformats.org/officeDocument/2006/relationships/tags" Target="../tags/tag384.xml"/><Relationship Id="rId7" Type="http://schemas.openxmlformats.org/officeDocument/2006/relationships/tags" Target="../tags/tag385.xml"/><Relationship Id="rId8" Type="http://schemas.openxmlformats.org/officeDocument/2006/relationships/tags" Target="../tags/tag386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408.xml"/><Relationship Id="rId20" Type="http://schemas.openxmlformats.org/officeDocument/2006/relationships/tags" Target="../tags/tag419.xml"/><Relationship Id="rId21" Type="http://schemas.openxmlformats.org/officeDocument/2006/relationships/tags" Target="../tags/tag420.xml"/><Relationship Id="rId22" Type="http://schemas.openxmlformats.org/officeDocument/2006/relationships/tags" Target="../tags/tag421.xml"/><Relationship Id="rId23" Type="http://schemas.openxmlformats.org/officeDocument/2006/relationships/tags" Target="../tags/tag422.xml"/><Relationship Id="rId24" Type="http://schemas.openxmlformats.org/officeDocument/2006/relationships/slideLayout" Target="../slideLayouts/slideLayout15.xml"/><Relationship Id="rId25" Type="http://schemas.openxmlformats.org/officeDocument/2006/relationships/notesSlide" Target="../notesSlides/notesSlide18.xml"/><Relationship Id="rId10" Type="http://schemas.openxmlformats.org/officeDocument/2006/relationships/tags" Target="../tags/tag409.xml"/><Relationship Id="rId11" Type="http://schemas.openxmlformats.org/officeDocument/2006/relationships/tags" Target="../tags/tag410.xml"/><Relationship Id="rId12" Type="http://schemas.openxmlformats.org/officeDocument/2006/relationships/tags" Target="../tags/tag411.xml"/><Relationship Id="rId13" Type="http://schemas.openxmlformats.org/officeDocument/2006/relationships/tags" Target="../tags/tag412.xml"/><Relationship Id="rId14" Type="http://schemas.openxmlformats.org/officeDocument/2006/relationships/tags" Target="../tags/tag413.xml"/><Relationship Id="rId15" Type="http://schemas.openxmlformats.org/officeDocument/2006/relationships/tags" Target="../tags/tag414.xml"/><Relationship Id="rId16" Type="http://schemas.openxmlformats.org/officeDocument/2006/relationships/tags" Target="../tags/tag415.xml"/><Relationship Id="rId17" Type="http://schemas.openxmlformats.org/officeDocument/2006/relationships/tags" Target="../tags/tag416.xml"/><Relationship Id="rId18" Type="http://schemas.openxmlformats.org/officeDocument/2006/relationships/tags" Target="../tags/tag417.xml"/><Relationship Id="rId19" Type="http://schemas.openxmlformats.org/officeDocument/2006/relationships/tags" Target="../tags/tag418.xml"/><Relationship Id="rId1" Type="http://schemas.openxmlformats.org/officeDocument/2006/relationships/tags" Target="../tags/tag400.xml"/><Relationship Id="rId2" Type="http://schemas.openxmlformats.org/officeDocument/2006/relationships/tags" Target="../tags/tag401.xml"/><Relationship Id="rId3" Type="http://schemas.openxmlformats.org/officeDocument/2006/relationships/tags" Target="../tags/tag402.xml"/><Relationship Id="rId4" Type="http://schemas.openxmlformats.org/officeDocument/2006/relationships/tags" Target="../tags/tag403.xml"/><Relationship Id="rId5" Type="http://schemas.openxmlformats.org/officeDocument/2006/relationships/tags" Target="../tags/tag404.xml"/><Relationship Id="rId6" Type="http://schemas.openxmlformats.org/officeDocument/2006/relationships/tags" Target="../tags/tag405.xml"/><Relationship Id="rId7" Type="http://schemas.openxmlformats.org/officeDocument/2006/relationships/tags" Target="../tags/tag406.xml"/><Relationship Id="rId8" Type="http://schemas.openxmlformats.org/officeDocument/2006/relationships/tags" Target="../tags/tag407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431.xml"/><Relationship Id="rId20" Type="http://schemas.openxmlformats.org/officeDocument/2006/relationships/tags" Target="../tags/tag442.xml"/><Relationship Id="rId21" Type="http://schemas.openxmlformats.org/officeDocument/2006/relationships/tags" Target="../tags/tag443.xml"/><Relationship Id="rId22" Type="http://schemas.openxmlformats.org/officeDocument/2006/relationships/tags" Target="../tags/tag444.xml"/><Relationship Id="rId23" Type="http://schemas.openxmlformats.org/officeDocument/2006/relationships/tags" Target="../tags/tag445.xml"/><Relationship Id="rId24" Type="http://schemas.openxmlformats.org/officeDocument/2006/relationships/tags" Target="../tags/tag446.xml"/><Relationship Id="rId25" Type="http://schemas.openxmlformats.org/officeDocument/2006/relationships/tags" Target="../tags/tag447.xml"/><Relationship Id="rId26" Type="http://schemas.openxmlformats.org/officeDocument/2006/relationships/tags" Target="../tags/tag448.xml"/><Relationship Id="rId27" Type="http://schemas.openxmlformats.org/officeDocument/2006/relationships/tags" Target="../tags/tag449.xml"/><Relationship Id="rId28" Type="http://schemas.openxmlformats.org/officeDocument/2006/relationships/tags" Target="../tags/tag450.xml"/><Relationship Id="rId29" Type="http://schemas.openxmlformats.org/officeDocument/2006/relationships/slideLayout" Target="../slideLayouts/slideLayout13.xml"/><Relationship Id="rId30" Type="http://schemas.openxmlformats.org/officeDocument/2006/relationships/notesSlide" Target="../notesSlides/notesSlide19.xml"/><Relationship Id="rId10" Type="http://schemas.openxmlformats.org/officeDocument/2006/relationships/tags" Target="../tags/tag432.xml"/><Relationship Id="rId11" Type="http://schemas.openxmlformats.org/officeDocument/2006/relationships/tags" Target="../tags/tag433.xml"/><Relationship Id="rId12" Type="http://schemas.openxmlformats.org/officeDocument/2006/relationships/tags" Target="../tags/tag434.xml"/><Relationship Id="rId13" Type="http://schemas.openxmlformats.org/officeDocument/2006/relationships/tags" Target="../tags/tag435.xml"/><Relationship Id="rId14" Type="http://schemas.openxmlformats.org/officeDocument/2006/relationships/tags" Target="../tags/tag436.xml"/><Relationship Id="rId15" Type="http://schemas.openxmlformats.org/officeDocument/2006/relationships/tags" Target="../tags/tag437.xml"/><Relationship Id="rId16" Type="http://schemas.openxmlformats.org/officeDocument/2006/relationships/tags" Target="../tags/tag438.xml"/><Relationship Id="rId17" Type="http://schemas.openxmlformats.org/officeDocument/2006/relationships/tags" Target="../tags/tag439.xml"/><Relationship Id="rId18" Type="http://schemas.openxmlformats.org/officeDocument/2006/relationships/tags" Target="../tags/tag440.xml"/><Relationship Id="rId19" Type="http://schemas.openxmlformats.org/officeDocument/2006/relationships/tags" Target="../tags/tag441.xml"/><Relationship Id="rId1" Type="http://schemas.openxmlformats.org/officeDocument/2006/relationships/tags" Target="../tags/tag423.xml"/><Relationship Id="rId2" Type="http://schemas.openxmlformats.org/officeDocument/2006/relationships/tags" Target="../tags/tag424.xml"/><Relationship Id="rId3" Type="http://schemas.openxmlformats.org/officeDocument/2006/relationships/tags" Target="../tags/tag425.xml"/><Relationship Id="rId4" Type="http://schemas.openxmlformats.org/officeDocument/2006/relationships/tags" Target="../tags/tag426.xml"/><Relationship Id="rId5" Type="http://schemas.openxmlformats.org/officeDocument/2006/relationships/tags" Target="../tags/tag427.xml"/><Relationship Id="rId6" Type="http://schemas.openxmlformats.org/officeDocument/2006/relationships/tags" Target="../tags/tag428.xml"/><Relationship Id="rId7" Type="http://schemas.openxmlformats.org/officeDocument/2006/relationships/tags" Target="../tags/tag429.xml"/><Relationship Id="rId8" Type="http://schemas.openxmlformats.org/officeDocument/2006/relationships/tags" Target="../tags/tag430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459.xml"/><Relationship Id="rId20" Type="http://schemas.openxmlformats.org/officeDocument/2006/relationships/tags" Target="../tags/tag470.xml"/><Relationship Id="rId21" Type="http://schemas.openxmlformats.org/officeDocument/2006/relationships/tags" Target="../tags/tag471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460.xml"/><Relationship Id="rId11" Type="http://schemas.openxmlformats.org/officeDocument/2006/relationships/tags" Target="../tags/tag461.xml"/><Relationship Id="rId12" Type="http://schemas.openxmlformats.org/officeDocument/2006/relationships/tags" Target="../tags/tag462.xml"/><Relationship Id="rId13" Type="http://schemas.openxmlformats.org/officeDocument/2006/relationships/tags" Target="../tags/tag463.xml"/><Relationship Id="rId14" Type="http://schemas.openxmlformats.org/officeDocument/2006/relationships/tags" Target="../tags/tag464.xml"/><Relationship Id="rId15" Type="http://schemas.openxmlformats.org/officeDocument/2006/relationships/tags" Target="../tags/tag465.xml"/><Relationship Id="rId16" Type="http://schemas.openxmlformats.org/officeDocument/2006/relationships/tags" Target="../tags/tag466.xml"/><Relationship Id="rId17" Type="http://schemas.openxmlformats.org/officeDocument/2006/relationships/tags" Target="../tags/tag467.xml"/><Relationship Id="rId18" Type="http://schemas.openxmlformats.org/officeDocument/2006/relationships/tags" Target="../tags/tag468.xml"/><Relationship Id="rId19" Type="http://schemas.openxmlformats.org/officeDocument/2006/relationships/tags" Target="../tags/tag469.xml"/><Relationship Id="rId1" Type="http://schemas.openxmlformats.org/officeDocument/2006/relationships/tags" Target="../tags/tag451.xml"/><Relationship Id="rId2" Type="http://schemas.openxmlformats.org/officeDocument/2006/relationships/tags" Target="../tags/tag452.xml"/><Relationship Id="rId3" Type="http://schemas.openxmlformats.org/officeDocument/2006/relationships/tags" Target="../tags/tag453.xml"/><Relationship Id="rId4" Type="http://schemas.openxmlformats.org/officeDocument/2006/relationships/tags" Target="../tags/tag454.xml"/><Relationship Id="rId5" Type="http://schemas.openxmlformats.org/officeDocument/2006/relationships/tags" Target="../tags/tag455.xml"/><Relationship Id="rId6" Type="http://schemas.openxmlformats.org/officeDocument/2006/relationships/tags" Target="../tags/tag456.xml"/><Relationship Id="rId7" Type="http://schemas.openxmlformats.org/officeDocument/2006/relationships/tags" Target="../tags/tag457.xml"/><Relationship Id="rId8" Type="http://schemas.openxmlformats.org/officeDocument/2006/relationships/tags" Target="../tags/tag45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472.xml"/><Relationship Id="rId2" Type="http://schemas.openxmlformats.org/officeDocument/2006/relationships/tags" Target="../tags/tag473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482.xml"/><Relationship Id="rId20" Type="http://schemas.openxmlformats.org/officeDocument/2006/relationships/tags" Target="../tags/tag493.xml"/><Relationship Id="rId21" Type="http://schemas.openxmlformats.org/officeDocument/2006/relationships/tags" Target="../tags/tag494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483.xml"/><Relationship Id="rId11" Type="http://schemas.openxmlformats.org/officeDocument/2006/relationships/tags" Target="../tags/tag484.xml"/><Relationship Id="rId12" Type="http://schemas.openxmlformats.org/officeDocument/2006/relationships/tags" Target="../tags/tag485.xml"/><Relationship Id="rId13" Type="http://schemas.openxmlformats.org/officeDocument/2006/relationships/tags" Target="../tags/tag486.xml"/><Relationship Id="rId14" Type="http://schemas.openxmlformats.org/officeDocument/2006/relationships/tags" Target="../tags/tag487.xml"/><Relationship Id="rId15" Type="http://schemas.openxmlformats.org/officeDocument/2006/relationships/tags" Target="../tags/tag488.xml"/><Relationship Id="rId16" Type="http://schemas.openxmlformats.org/officeDocument/2006/relationships/tags" Target="../tags/tag489.xml"/><Relationship Id="rId17" Type="http://schemas.openxmlformats.org/officeDocument/2006/relationships/tags" Target="../tags/tag490.xml"/><Relationship Id="rId18" Type="http://schemas.openxmlformats.org/officeDocument/2006/relationships/tags" Target="../tags/tag491.xml"/><Relationship Id="rId19" Type="http://schemas.openxmlformats.org/officeDocument/2006/relationships/tags" Target="../tags/tag492.xml"/><Relationship Id="rId1" Type="http://schemas.openxmlformats.org/officeDocument/2006/relationships/tags" Target="../tags/tag474.xml"/><Relationship Id="rId2" Type="http://schemas.openxmlformats.org/officeDocument/2006/relationships/tags" Target="../tags/tag475.xml"/><Relationship Id="rId3" Type="http://schemas.openxmlformats.org/officeDocument/2006/relationships/tags" Target="../tags/tag476.xml"/><Relationship Id="rId4" Type="http://schemas.openxmlformats.org/officeDocument/2006/relationships/tags" Target="../tags/tag477.xml"/><Relationship Id="rId5" Type="http://schemas.openxmlformats.org/officeDocument/2006/relationships/tags" Target="../tags/tag478.xml"/><Relationship Id="rId6" Type="http://schemas.openxmlformats.org/officeDocument/2006/relationships/tags" Target="../tags/tag479.xml"/><Relationship Id="rId7" Type="http://schemas.openxmlformats.org/officeDocument/2006/relationships/tags" Target="../tags/tag480.xml"/><Relationship Id="rId8" Type="http://schemas.openxmlformats.org/officeDocument/2006/relationships/tags" Target="../tags/tag481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503.xml"/><Relationship Id="rId20" Type="http://schemas.openxmlformats.org/officeDocument/2006/relationships/slideLayout" Target="../slideLayouts/slideLayout13.xml"/><Relationship Id="rId21" Type="http://schemas.openxmlformats.org/officeDocument/2006/relationships/notesSlide" Target="../notesSlides/notesSlide23.xml"/><Relationship Id="rId10" Type="http://schemas.openxmlformats.org/officeDocument/2006/relationships/tags" Target="../tags/tag504.xml"/><Relationship Id="rId11" Type="http://schemas.openxmlformats.org/officeDocument/2006/relationships/tags" Target="../tags/tag505.xml"/><Relationship Id="rId12" Type="http://schemas.openxmlformats.org/officeDocument/2006/relationships/tags" Target="../tags/tag506.xml"/><Relationship Id="rId13" Type="http://schemas.openxmlformats.org/officeDocument/2006/relationships/tags" Target="../tags/tag507.xml"/><Relationship Id="rId14" Type="http://schemas.openxmlformats.org/officeDocument/2006/relationships/tags" Target="../tags/tag508.xml"/><Relationship Id="rId15" Type="http://schemas.openxmlformats.org/officeDocument/2006/relationships/tags" Target="../tags/tag509.xml"/><Relationship Id="rId16" Type="http://schemas.openxmlformats.org/officeDocument/2006/relationships/tags" Target="../tags/tag510.xml"/><Relationship Id="rId17" Type="http://schemas.openxmlformats.org/officeDocument/2006/relationships/tags" Target="../tags/tag511.xml"/><Relationship Id="rId18" Type="http://schemas.openxmlformats.org/officeDocument/2006/relationships/tags" Target="../tags/tag512.xml"/><Relationship Id="rId19" Type="http://schemas.openxmlformats.org/officeDocument/2006/relationships/tags" Target="../tags/tag513.xml"/><Relationship Id="rId1" Type="http://schemas.openxmlformats.org/officeDocument/2006/relationships/tags" Target="../tags/tag495.xml"/><Relationship Id="rId2" Type="http://schemas.openxmlformats.org/officeDocument/2006/relationships/tags" Target="../tags/tag496.xml"/><Relationship Id="rId3" Type="http://schemas.openxmlformats.org/officeDocument/2006/relationships/tags" Target="../tags/tag497.xml"/><Relationship Id="rId4" Type="http://schemas.openxmlformats.org/officeDocument/2006/relationships/tags" Target="../tags/tag498.xml"/><Relationship Id="rId5" Type="http://schemas.openxmlformats.org/officeDocument/2006/relationships/tags" Target="../tags/tag499.xml"/><Relationship Id="rId6" Type="http://schemas.openxmlformats.org/officeDocument/2006/relationships/tags" Target="../tags/tag500.xml"/><Relationship Id="rId7" Type="http://schemas.openxmlformats.org/officeDocument/2006/relationships/tags" Target="../tags/tag501.xml"/><Relationship Id="rId8" Type="http://schemas.openxmlformats.org/officeDocument/2006/relationships/tags" Target="../tags/tag502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524.xml"/><Relationship Id="rId12" Type="http://schemas.openxmlformats.org/officeDocument/2006/relationships/tags" Target="../tags/tag525.xml"/><Relationship Id="rId13" Type="http://schemas.openxmlformats.org/officeDocument/2006/relationships/tags" Target="../tags/tag526.xml"/><Relationship Id="rId14" Type="http://schemas.openxmlformats.org/officeDocument/2006/relationships/tags" Target="../tags/tag527.xml"/><Relationship Id="rId15" Type="http://schemas.openxmlformats.org/officeDocument/2006/relationships/tags" Target="../tags/tag528.xml"/><Relationship Id="rId16" Type="http://schemas.openxmlformats.org/officeDocument/2006/relationships/tags" Target="../tags/tag529.xml"/><Relationship Id="rId17" Type="http://schemas.openxmlformats.org/officeDocument/2006/relationships/tags" Target="../tags/tag530.xml"/><Relationship Id="rId18" Type="http://schemas.openxmlformats.org/officeDocument/2006/relationships/slideLayout" Target="../slideLayouts/slideLayout13.xml"/><Relationship Id="rId19" Type="http://schemas.openxmlformats.org/officeDocument/2006/relationships/notesSlide" Target="../notesSlides/notesSlide24.xml"/><Relationship Id="rId1" Type="http://schemas.openxmlformats.org/officeDocument/2006/relationships/tags" Target="../tags/tag514.xml"/><Relationship Id="rId2" Type="http://schemas.openxmlformats.org/officeDocument/2006/relationships/tags" Target="../tags/tag515.xml"/><Relationship Id="rId3" Type="http://schemas.openxmlformats.org/officeDocument/2006/relationships/tags" Target="../tags/tag516.xml"/><Relationship Id="rId4" Type="http://schemas.openxmlformats.org/officeDocument/2006/relationships/tags" Target="../tags/tag517.xml"/><Relationship Id="rId5" Type="http://schemas.openxmlformats.org/officeDocument/2006/relationships/tags" Target="../tags/tag518.xml"/><Relationship Id="rId6" Type="http://schemas.openxmlformats.org/officeDocument/2006/relationships/tags" Target="../tags/tag519.xml"/><Relationship Id="rId7" Type="http://schemas.openxmlformats.org/officeDocument/2006/relationships/tags" Target="../tags/tag520.xml"/><Relationship Id="rId8" Type="http://schemas.openxmlformats.org/officeDocument/2006/relationships/tags" Target="../tags/tag521.xml"/><Relationship Id="rId9" Type="http://schemas.openxmlformats.org/officeDocument/2006/relationships/tags" Target="../tags/tag522.xml"/><Relationship Id="rId10" Type="http://schemas.openxmlformats.org/officeDocument/2006/relationships/tags" Target="../tags/tag5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539.xml"/><Relationship Id="rId20" Type="http://schemas.openxmlformats.org/officeDocument/2006/relationships/tags" Target="../tags/tag550.xml"/><Relationship Id="rId21" Type="http://schemas.openxmlformats.org/officeDocument/2006/relationships/tags" Target="../tags/tag551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540.xml"/><Relationship Id="rId11" Type="http://schemas.openxmlformats.org/officeDocument/2006/relationships/tags" Target="../tags/tag541.xml"/><Relationship Id="rId12" Type="http://schemas.openxmlformats.org/officeDocument/2006/relationships/tags" Target="../tags/tag542.xml"/><Relationship Id="rId13" Type="http://schemas.openxmlformats.org/officeDocument/2006/relationships/tags" Target="../tags/tag543.xml"/><Relationship Id="rId14" Type="http://schemas.openxmlformats.org/officeDocument/2006/relationships/tags" Target="../tags/tag544.xml"/><Relationship Id="rId15" Type="http://schemas.openxmlformats.org/officeDocument/2006/relationships/tags" Target="../tags/tag545.xml"/><Relationship Id="rId16" Type="http://schemas.openxmlformats.org/officeDocument/2006/relationships/tags" Target="../tags/tag546.xml"/><Relationship Id="rId17" Type="http://schemas.openxmlformats.org/officeDocument/2006/relationships/tags" Target="../tags/tag547.xml"/><Relationship Id="rId18" Type="http://schemas.openxmlformats.org/officeDocument/2006/relationships/tags" Target="../tags/tag548.xml"/><Relationship Id="rId19" Type="http://schemas.openxmlformats.org/officeDocument/2006/relationships/tags" Target="../tags/tag549.xml"/><Relationship Id="rId1" Type="http://schemas.openxmlformats.org/officeDocument/2006/relationships/tags" Target="../tags/tag531.xml"/><Relationship Id="rId2" Type="http://schemas.openxmlformats.org/officeDocument/2006/relationships/tags" Target="../tags/tag532.xml"/><Relationship Id="rId3" Type="http://schemas.openxmlformats.org/officeDocument/2006/relationships/tags" Target="../tags/tag533.xml"/><Relationship Id="rId4" Type="http://schemas.openxmlformats.org/officeDocument/2006/relationships/tags" Target="../tags/tag534.xml"/><Relationship Id="rId5" Type="http://schemas.openxmlformats.org/officeDocument/2006/relationships/tags" Target="../tags/tag535.xml"/><Relationship Id="rId6" Type="http://schemas.openxmlformats.org/officeDocument/2006/relationships/tags" Target="../tags/tag536.xml"/><Relationship Id="rId7" Type="http://schemas.openxmlformats.org/officeDocument/2006/relationships/tags" Target="../tags/tag537.xml"/><Relationship Id="rId8" Type="http://schemas.openxmlformats.org/officeDocument/2006/relationships/tags" Target="../tags/tag53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26.xml"/><Relationship Id="rId1" Type="http://schemas.openxmlformats.org/officeDocument/2006/relationships/tags" Target="../tags/tag552.xml"/><Relationship Id="rId2" Type="http://schemas.openxmlformats.org/officeDocument/2006/relationships/tags" Target="../tags/tag553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562.xml"/><Relationship Id="rId20" Type="http://schemas.openxmlformats.org/officeDocument/2006/relationships/tags" Target="../tags/tag573.xml"/><Relationship Id="rId21" Type="http://schemas.openxmlformats.org/officeDocument/2006/relationships/tags" Target="../tags/tag574.xml"/><Relationship Id="rId22" Type="http://schemas.openxmlformats.org/officeDocument/2006/relationships/tags" Target="../tags/tag575.xml"/><Relationship Id="rId23" Type="http://schemas.openxmlformats.org/officeDocument/2006/relationships/tags" Target="../tags/tag576.xml"/><Relationship Id="rId24" Type="http://schemas.openxmlformats.org/officeDocument/2006/relationships/tags" Target="../tags/tag577.xml"/><Relationship Id="rId25" Type="http://schemas.openxmlformats.org/officeDocument/2006/relationships/tags" Target="../tags/tag578.xml"/><Relationship Id="rId26" Type="http://schemas.openxmlformats.org/officeDocument/2006/relationships/tags" Target="../tags/tag579.xml"/><Relationship Id="rId27" Type="http://schemas.openxmlformats.org/officeDocument/2006/relationships/slideLayout" Target="../slideLayouts/slideLayout13.xml"/><Relationship Id="rId10" Type="http://schemas.openxmlformats.org/officeDocument/2006/relationships/tags" Target="../tags/tag563.xml"/><Relationship Id="rId11" Type="http://schemas.openxmlformats.org/officeDocument/2006/relationships/tags" Target="../tags/tag564.xml"/><Relationship Id="rId12" Type="http://schemas.openxmlformats.org/officeDocument/2006/relationships/tags" Target="../tags/tag565.xml"/><Relationship Id="rId13" Type="http://schemas.openxmlformats.org/officeDocument/2006/relationships/tags" Target="../tags/tag566.xml"/><Relationship Id="rId14" Type="http://schemas.openxmlformats.org/officeDocument/2006/relationships/tags" Target="../tags/tag567.xml"/><Relationship Id="rId15" Type="http://schemas.openxmlformats.org/officeDocument/2006/relationships/tags" Target="../tags/tag568.xml"/><Relationship Id="rId16" Type="http://schemas.openxmlformats.org/officeDocument/2006/relationships/tags" Target="../tags/tag569.xml"/><Relationship Id="rId17" Type="http://schemas.openxmlformats.org/officeDocument/2006/relationships/tags" Target="../tags/tag570.xml"/><Relationship Id="rId18" Type="http://schemas.openxmlformats.org/officeDocument/2006/relationships/tags" Target="../tags/tag571.xml"/><Relationship Id="rId19" Type="http://schemas.openxmlformats.org/officeDocument/2006/relationships/tags" Target="../tags/tag572.xml"/><Relationship Id="rId1" Type="http://schemas.openxmlformats.org/officeDocument/2006/relationships/tags" Target="../tags/tag554.xml"/><Relationship Id="rId2" Type="http://schemas.openxmlformats.org/officeDocument/2006/relationships/tags" Target="../tags/tag555.xml"/><Relationship Id="rId3" Type="http://schemas.openxmlformats.org/officeDocument/2006/relationships/tags" Target="../tags/tag556.xml"/><Relationship Id="rId4" Type="http://schemas.openxmlformats.org/officeDocument/2006/relationships/tags" Target="../tags/tag557.xml"/><Relationship Id="rId5" Type="http://schemas.openxmlformats.org/officeDocument/2006/relationships/tags" Target="../tags/tag558.xml"/><Relationship Id="rId6" Type="http://schemas.openxmlformats.org/officeDocument/2006/relationships/tags" Target="../tags/tag559.xml"/><Relationship Id="rId7" Type="http://schemas.openxmlformats.org/officeDocument/2006/relationships/tags" Target="../tags/tag560.xml"/><Relationship Id="rId8" Type="http://schemas.openxmlformats.org/officeDocument/2006/relationships/tags" Target="../tags/tag561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588.xml"/><Relationship Id="rId20" Type="http://schemas.openxmlformats.org/officeDocument/2006/relationships/tags" Target="../tags/tag599.xml"/><Relationship Id="rId21" Type="http://schemas.openxmlformats.org/officeDocument/2006/relationships/tags" Target="../tags/tag600.xml"/><Relationship Id="rId22" Type="http://schemas.openxmlformats.org/officeDocument/2006/relationships/tags" Target="../tags/tag601.xml"/><Relationship Id="rId23" Type="http://schemas.openxmlformats.org/officeDocument/2006/relationships/tags" Target="../tags/tag602.xml"/><Relationship Id="rId24" Type="http://schemas.openxmlformats.org/officeDocument/2006/relationships/tags" Target="../tags/tag603.xml"/><Relationship Id="rId25" Type="http://schemas.openxmlformats.org/officeDocument/2006/relationships/tags" Target="../tags/tag604.xml"/><Relationship Id="rId26" Type="http://schemas.openxmlformats.org/officeDocument/2006/relationships/tags" Target="../tags/tag605.xml"/><Relationship Id="rId27" Type="http://schemas.openxmlformats.org/officeDocument/2006/relationships/slideLayout" Target="../slideLayouts/slideLayout13.xml"/><Relationship Id="rId10" Type="http://schemas.openxmlformats.org/officeDocument/2006/relationships/tags" Target="../tags/tag589.xml"/><Relationship Id="rId11" Type="http://schemas.openxmlformats.org/officeDocument/2006/relationships/tags" Target="../tags/tag590.xml"/><Relationship Id="rId12" Type="http://schemas.openxmlformats.org/officeDocument/2006/relationships/tags" Target="../tags/tag591.xml"/><Relationship Id="rId13" Type="http://schemas.openxmlformats.org/officeDocument/2006/relationships/tags" Target="../tags/tag592.xml"/><Relationship Id="rId14" Type="http://schemas.openxmlformats.org/officeDocument/2006/relationships/tags" Target="../tags/tag593.xml"/><Relationship Id="rId15" Type="http://schemas.openxmlformats.org/officeDocument/2006/relationships/tags" Target="../tags/tag594.xml"/><Relationship Id="rId16" Type="http://schemas.openxmlformats.org/officeDocument/2006/relationships/tags" Target="../tags/tag595.xml"/><Relationship Id="rId17" Type="http://schemas.openxmlformats.org/officeDocument/2006/relationships/tags" Target="../tags/tag596.xml"/><Relationship Id="rId18" Type="http://schemas.openxmlformats.org/officeDocument/2006/relationships/tags" Target="../tags/tag597.xml"/><Relationship Id="rId19" Type="http://schemas.openxmlformats.org/officeDocument/2006/relationships/tags" Target="../tags/tag598.xml"/><Relationship Id="rId1" Type="http://schemas.openxmlformats.org/officeDocument/2006/relationships/tags" Target="../tags/tag580.xml"/><Relationship Id="rId2" Type="http://schemas.openxmlformats.org/officeDocument/2006/relationships/tags" Target="../tags/tag581.xml"/><Relationship Id="rId3" Type="http://schemas.openxmlformats.org/officeDocument/2006/relationships/tags" Target="../tags/tag582.xml"/><Relationship Id="rId4" Type="http://schemas.openxmlformats.org/officeDocument/2006/relationships/tags" Target="../tags/tag583.xml"/><Relationship Id="rId5" Type="http://schemas.openxmlformats.org/officeDocument/2006/relationships/tags" Target="../tags/tag584.xml"/><Relationship Id="rId6" Type="http://schemas.openxmlformats.org/officeDocument/2006/relationships/tags" Target="../tags/tag585.xml"/><Relationship Id="rId7" Type="http://schemas.openxmlformats.org/officeDocument/2006/relationships/tags" Target="../tags/tag586.xml"/><Relationship Id="rId8" Type="http://schemas.openxmlformats.org/officeDocument/2006/relationships/tags" Target="../tags/tag587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614.xml"/><Relationship Id="rId20" Type="http://schemas.openxmlformats.org/officeDocument/2006/relationships/tags" Target="../tags/tag625.xml"/><Relationship Id="rId21" Type="http://schemas.openxmlformats.org/officeDocument/2006/relationships/tags" Target="../tags/tag626.xml"/><Relationship Id="rId22" Type="http://schemas.openxmlformats.org/officeDocument/2006/relationships/tags" Target="../tags/tag627.xml"/><Relationship Id="rId23" Type="http://schemas.openxmlformats.org/officeDocument/2006/relationships/tags" Target="../tags/tag628.xml"/><Relationship Id="rId24" Type="http://schemas.openxmlformats.org/officeDocument/2006/relationships/tags" Target="../tags/tag629.xml"/><Relationship Id="rId25" Type="http://schemas.openxmlformats.org/officeDocument/2006/relationships/tags" Target="../tags/tag630.xml"/><Relationship Id="rId26" Type="http://schemas.openxmlformats.org/officeDocument/2006/relationships/tags" Target="../tags/tag631.xml"/><Relationship Id="rId27" Type="http://schemas.openxmlformats.org/officeDocument/2006/relationships/slideLayout" Target="../slideLayouts/slideLayout13.xml"/><Relationship Id="rId10" Type="http://schemas.openxmlformats.org/officeDocument/2006/relationships/tags" Target="../tags/tag615.xml"/><Relationship Id="rId11" Type="http://schemas.openxmlformats.org/officeDocument/2006/relationships/tags" Target="../tags/tag616.xml"/><Relationship Id="rId12" Type="http://schemas.openxmlformats.org/officeDocument/2006/relationships/tags" Target="../tags/tag617.xml"/><Relationship Id="rId13" Type="http://schemas.openxmlformats.org/officeDocument/2006/relationships/tags" Target="../tags/tag618.xml"/><Relationship Id="rId14" Type="http://schemas.openxmlformats.org/officeDocument/2006/relationships/tags" Target="../tags/tag619.xml"/><Relationship Id="rId15" Type="http://schemas.openxmlformats.org/officeDocument/2006/relationships/tags" Target="../tags/tag620.xml"/><Relationship Id="rId16" Type="http://schemas.openxmlformats.org/officeDocument/2006/relationships/tags" Target="../tags/tag621.xml"/><Relationship Id="rId17" Type="http://schemas.openxmlformats.org/officeDocument/2006/relationships/tags" Target="../tags/tag622.xml"/><Relationship Id="rId18" Type="http://schemas.openxmlformats.org/officeDocument/2006/relationships/tags" Target="../tags/tag623.xml"/><Relationship Id="rId19" Type="http://schemas.openxmlformats.org/officeDocument/2006/relationships/tags" Target="../tags/tag624.xml"/><Relationship Id="rId1" Type="http://schemas.openxmlformats.org/officeDocument/2006/relationships/tags" Target="../tags/tag606.xml"/><Relationship Id="rId2" Type="http://schemas.openxmlformats.org/officeDocument/2006/relationships/tags" Target="../tags/tag607.xml"/><Relationship Id="rId3" Type="http://schemas.openxmlformats.org/officeDocument/2006/relationships/tags" Target="../tags/tag608.xml"/><Relationship Id="rId4" Type="http://schemas.openxmlformats.org/officeDocument/2006/relationships/tags" Target="../tags/tag609.xml"/><Relationship Id="rId5" Type="http://schemas.openxmlformats.org/officeDocument/2006/relationships/tags" Target="../tags/tag610.xml"/><Relationship Id="rId6" Type="http://schemas.openxmlformats.org/officeDocument/2006/relationships/tags" Target="../tags/tag611.xml"/><Relationship Id="rId7" Type="http://schemas.openxmlformats.org/officeDocument/2006/relationships/tags" Target="../tags/tag612.xml"/><Relationship Id="rId8" Type="http://schemas.openxmlformats.org/officeDocument/2006/relationships/tags" Target="../tags/tag613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640.xml"/><Relationship Id="rId20" Type="http://schemas.openxmlformats.org/officeDocument/2006/relationships/tags" Target="../tags/tag651.xml"/><Relationship Id="rId21" Type="http://schemas.openxmlformats.org/officeDocument/2006/relationships/tags" Target="../tags/tag652.xml"/><Relationship Id="rId22" Type="http://schemas.openxmlformats.org/officeDocument/2006/relationships/tags" Target="../tags/tag653.xml"/><Relationship Id="rId23" Type="http://schemas.openxmlformats.org/officeDocument/2006/relationships/tags" Target="../tags/tag654.xml"/><Relationship Id="rId24" Type="http://schemas.openxmlformats.org/officeDocument/2006/relationships/tags" Target="../tags/tag655.xml"/><Relationship Id="rId25" Type="http://schemas.openxmlformats.org/officeDocument/2006/relationships/slideLayout" Target="../slideLayouts/slideLayout13.xml"/><Relationship Id="rId10" Type="http://schemas.openxmlformats.org/officeDocument/2006/relationships/tags" Target="../tags/tag641.xml"/><Relationship Id="rId11" Type="http://schemas.openxmlformats.org/officeDocument/2006/relationships/tags" Target="../tags/tag642.xml"/><Relationship Id="rId12" Type="http://schemas.openxmlformats.org/officeDocument/2006/relationships/tags" Target="../tags/tag643.xml"/><Relationship Id="rId13" Type="http://schemas.openxmlformats.org/officeDocument/2006/relationships/tags" Target="../tags/tag644.xml"/><Relationship Id="rId14" Type="http://schemas.openxmlformats.org/officeDocument/2006/relationships/tags" Target="../tags/tag645.xml"/><Relationship Id="rId15" Type="http://schemas.openxmlformats.org/officeDocument/2006/relationships/tags" Target="../tags/tag646.xml"/><Relationship Id="rId16" Type="http://schemas.openxmlformats.org/officeDocument/2006/relationships/tags" Target="../tags/tag647.xml"/><Relationship Id="rId17" Type="http://schemas.openxmlformats.org/officeDocument/2006/relationships/tags" Target="../tags/tag648.xml"/><Relationship Id="rId18" Type="http://schemas.openxmlformats.org/officeDocument/2006/relationships/tags" Target="../tags/tag649.xml"/><Relationship Id="rId19" Type="http://schemas.openxmlformats.org/officeDocument/2006/relationships/tags" Target="../tags/tag650.xml"/><Relationship Id="rId1" Type="http://schemas.openxmlformats.org/officeDocument/2006/relationships/tags" Target="../tags/tag632.xml"/><Relationship Id="rId2" Type="http://schemas.openxmlformats.org/officeDocument/2006/relationships/tags" Target="../tags/tag633.xml"/><Relationship Id="rId3" Type="http://schemas.openxmlformats.org/officeDocument/2006/relationships/tags" Target="../tags/tag634.xml"/><Relationship Id="rId4" Type="http://schemas.openxmlformats.org/officeDocument/2006/relationships/tags" Target="../tags/tag635.xml"/><Relationship Id="rId5" Type="http://schemas.openxmlformats.org/officeDocument/2006/relationships/tags" Target="../tags/tag636.xml"/><Relationship Id="rId6" Type="http://schemas.openxmlformats.org/officeDocument/2006/relationships/tags" Target="../tags/tag637.xml"/><Relationship Id="rId7" Type="http://schemas.openxmlformats.org/officeDocument/2006/relationships/tags" Target="../tags/tag638.xml"/><Relationship Id="rId8" Type="http://schemas.openxmlformats.org/officeDocument/2006/relationships/tags" Target="../tags/tag63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tags" Target="../tags/tag666.xml"/><Relationship Id="rId12" Type="http://schemas.openxmlformats.org/officeDocument/2006/relationships/slideLayout" Target="../slideLayouts/slideLayout13.xml"/><Relationship Id="rId13" Type="http://schemas.openxmlformats.org/officeDocument/2006/relationships/notesSlide" Target="../notesSlides/notesSlide27.xml"/><Relationship Id="rId1" Type="http://schemas.openxmlformats.org/officeDocument/2006/relationships/tags" Target="../tags/tag656.xml"/><Relationship Id="rId2" Type="http://schemas.openxmlformats.org/officeDocument/2006/relationships/tags" Target="../tags/tag657.xml"/><Relationship Id="rId3" Type="http://schemas.openxmlformats.org/officeDocument/2006/relationships/tags" Target="../tags/tag658.xml"/><Relationship Id="rId4" Type="http://schemas.openxmlformats.org/officeDocument/2006/relationships/tags" Target="../tags/tag659.xml"/><Relationship Id="rId5" Type="http://schemas.openxmlformats.org/officeDocument/2006/relationships/tags" Target="../tags/tag660.xml"/><Relationship Id="rId6" Type="http://schemas.openxmlformats.org/officeDocument/2006/relationships/tags" Target="../tags/tag661.xml"/><Relationship Id="rId7" Type="http://schemas.openxmlformats.org/officeDocument/2006/relationships/tags" Target="../tags/tag662.xml"/><Relationship Id="rId8" Type="http://schemas.openxmlformats.org/officeDocument/2006/relationships/tags" Target="../tags/tag663.xml"/><Relationship Id="rId9" Type="http://schemas.openxmlformats.org/officeDocument/2006/relationships/tags" Target="../tags/tag664.xml"/><Relationship Id="rId10" Type="http://schemas.openxmlformats.org/officeDocument/2006/relationships/tags" Target="../tags/tag665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tags" Target="../tags/tag675.xml"/><Relationship Id="rId20" Type="http://schemas.openxmlformats.org/officeDocument/2006/relationships/tags" Target="../tags/tag686.xml"/><Relationship Id="rId21" Type="http://schemas.openxmlformats.org/officeDocument/2006/relationships/tags" Target="../tags/tag687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676.xml"/><Relationship Id="rId11" Type="http://schemas.openxmlformats.org/officeDocument/2006/relationships/tags" Target="../tags/tag677.xml"/><Relationship Id="rId12" Type="http://schemas.openxmlformats.org/officeDocument/2006/relationships/tags" Target="../tags/tag678.xml"/><Relationship Id="rId13" Type="http://schemas.openxmlformats.org/officeDocument/2006/relationships/tags" Target="../tags/tag679.xml"/><Relationship Id="rId14" Type="http://schemas.openxmlformats.org/officeDocument/2006/relationships/tags" Target="../tags/tag680.xml"/><Relationship Id="rId15" Type="http://schemas.openxmlformats.org/officeDocument/2006/relationships/tags" Target="../tags/tag681.xml"/><Relationship Id="rId16" Type="http://schemas.openxmlformats.org/officeDocument/2006/relationships/tags" Target="../tags/tag682.xml"/><Relationship Id="rId17" Type="http://schemas.openxmlformats.org/officeDocument/2006/relationships/tags" Target="../tags/tag683.xml"/><Relationship Id="rId18" Type="http://schemas.openxmlformats.org/officeDocument/2006/relationships/tags" Target="../tags/tag684.xml"/><Relationship Id="rId19" Type="http://schemas.openxmlformats.org/officeDocument/2006/relationships/tags" Target="../tags/tag685.xml"/><Relationship Id="rId1" Type="http://schemas.openxmlformats.org/officeDocument/2006/relationships/tags" Target="../tags/tag667.xml"/><Relationship Id="rId2" Type="http://schemas.openxmlformats.org/officeDocument/2006/relationships/tags" Target="../tags/tag668.xml"/><Relationship Id="rId3" Type="http://schemas.openxmlformats.org/officeDocument/2006/relationships/tags" Target="../tags/tag669.xml"/><Relationship Id="rId4" Type="http://schemas.openxmlformats.org/officeDocument/2006/relationships/tags" Target="../tags/tag670.xml"/><Relationship Id="rId5" Type="http://schemas.openxmlformats.org/officeDocument/2006/relationships/tags" Target="../tags/tag671.xml"/><Relationship Id="rId6" Type="http://schemas.openxmlformats.org/officeDocument/2006/relationships/tags" Target="../tags/tag672.xml"/><Relationship Id="rId7" Type="http://schemas.openxmlformats.org/officeDocument/2006/relationships/tags" Target="../tags/tag673.xml"/><Relationship Id="rId8" Type="http://schemas.openxmlformats.org/officeDocument/2006/relationships/tags" Target="../tags/tag674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20" Type="http://schemas.openxmlformats.org/officeDocument/2006/relationships/tags" Target="../tags/tag47.xml"/><Relationship Id="rId21" Type="http://schemas.openxmlformats.org/officeDocument/2006/relationships/tags" Target="../tags/tag48.xml"/><Relationship Id="rId22" Type="http://schemas.openxmlformats.org/officeDocument/2006/relationships/tags" Target="../tags/tag49.xml"/><Relationship Id="rId23" Type="http://schemas.openxmlformats.org/officeDocument/2006/relationships/tags" Target="../tags/tag50.xml"/><Relationship Id="rId24" Type="http://schemas.openxmlformats.org/officeDocument/2006/relationships/tags" Target="../tags/tag51.xml"/><Relationship Id="rId25" Type="http://schemas.openxmlformats.org/officeDocument/2006/relationships/tags" Target="../tags/tag52.xml"/><Relationship Id="rId26" Type="http://schemas.openxmlformats.org/officeDocument/2006/relationships/tags" Target="../tags/tag53.xml"/><Relationship Id="rId27" Type="http://schemas.openxmlformats.org/officeDocument/2006/relationships/tags" Target="../tags/tag54.xml"/><Relationship Id="rId28" Type="http://schemas.openxmlformats.org/officeDocument/2006/relationships/tags" Target="../tags/tag55.xml"/><Relationship Id="rId29" Type="http://schemas.openxmlformats.org/officeDocument/2006/relationships/tags" Target="../tags/tag56.xml"/><Relationship Id="rId30" Type="http://schemas.openxmlformats.org/officeDocument/2006/relationships/tags" Target="../tags/tag57.xml"/><Relationship Id="rId31" Type="http://schemas.openxmlformats.org/officeDocument/2006/relationships/tags" Target="../tags/tag58.xml"/><Relationship Id="rId32" Type="http://schemas.openxmlformats.org/officeDocument/2006/relationships/slideLayout" Target="../slideLayouts/slideLayout2.xml"/><Relationship Id="rId10" Type="http://schemas.openxmlformats.org/officeDocument/2006/relationships/tags" Target="../tags/tag37.xml"/><Relationship Id="rId11" Type="http://schemas.openxmlformats.org/officeDocument/2006/relationships/tags" Target="../tags/tag38.xml"/><Relationship Id="rId12" Type="http://schemas.openxmlformats.org/officeDocument/2006/relationships/tags" Target="../tags/tag39.xml"/><Relationship Id="rId13" Type="http://schemas.openxmlformats.org/officeDocument/2006/relationships/tags" Target="../tags/tag40.xml"/><Relationship Id="rId14" Type="http://schemas.openxmlformats.org/officeDocument/2006/relationships/tags" Target="../tags/tag41.xml"/><Relationship Id="rId15" Type="http://schemas.openxmlformats.org/officeDocument/2006/relationships/tags" Target="../tags/tag42.xml"/><Relationship Id="rId16" Type="http://schemas.openxmlformats.org/officeDocument/2006/relationships/tags" Target="../tags/tag43.xml"/><Relationship Id="rId17" Type="http://schemas.openxmlformats.org/officeDocument/2006/relationships/tags" Target="../tags/tag44.xml"/><Relationship Id="rId18" Type="http://schemas.openxmlformats.org/officeDocument/2006/relationships/tags" Target="../tags/tag45.xml"/><Relationship Id="rId19" Type="http://schemas.openxmlformats.org/officeDocument/2006/relationships/tags" Target="../tags/tag46.xml"/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tags" Target="../tags/tag32.xml"/><Relationship Id="rId6" Type="http://schemas.openxmlformats.org/officeDocument/2006/relationships/tags" Target="../tags/tag33.xml"/><Relationship Id="rId7" Type="http://schemas.openxmlformats.org/officeDocument/2006/relationships/tags" Target="../tags/tag34.xml"/><Relationship Id="rId8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69.xml"/><Relationship Id="rId12" Type="http://schemas.openxmlformats.org/officeDocument/2006/relationships/tags" Target="../tags/tag70.xml"/><Relationship Id="rId13" Type="http://schemas.openxmlformats.org/officeDocument/2006/relationships/tags" Target="../tags/tag7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.xml"/><Relationship Id="rId1" Type="http://schemas.openxmlformats.org/officeDocument/2006/relationships/tags" Target="../tags/tag59.xml"/><Relationship Id="rId2" Type="http://schemas.openxmlformats.org/officeDocument/2006/relationships/tags" Target="../tags/tag60.xml"/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tags" Target="../tags/tag64.xml"/><Relationship Id="rId7" Type="http://schemas.openxmlformats.org/officeDocument/2006/relationships/tags" Target="../tags/tag65.xml"/><Relationship Id="rId8" Type="http://schemas.openxmlformats.org/officeDocument/2006/relationships/tags" Target="../tags/tag66.xml"/><Relationship Id="rId9" Type="http://schemas.openxmlformats.org/officeDocument/2006/relationships/tags" Target="../tags/tag67.xml"/><Relationship Id="rId10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80.xml"/><Relationship Id="rId20" Type="http://schemas.openxmlformats.org/officeDocument/2006/relationships/notesSlide" Target="../notesSlides/notesSlide3.xml"/><Relationship Id="rId10" Type="http://schemas.openxmlformats.org/officeDocument/2006/relationships/tags" Target="../tags/tag81.xml"/><Relationship Id="rId11" Type="http://schemas.openxmlformats.org/officeDocument/2006/relationships/tags" Target="../tags/tag82.xml"/><Relationship Id="rId12" Type="http://schemas.openxmlformats.org/officeDocument/2006/relationships/tags" Target="../tags/tag83.xml"/><Relationship Id="rId13" Type="http://schemas.openxmlformats.org/officeDocument/2006/relationships/tags" Target="../tags/tag84.xml"/><Relationship Id="rId14" Type="http://schemas.openxmlformats.org/officeDocument/2006/relationships/tags" Target="../tags/tag85.xml"/><Relationship Id="rId15" Type="http://schemas.openxmlformats.org/officeDocument/2006/relationships/tags" Target="../tags/tag86.xml"/><Relationship Id="rId16" Type="http://schemas.openxmlformats.org/officeDocument/2006/relationships/tags" Target="../tags/tag87.xml"/><Relationship Id="rId17" Type="http://schemas.openxmlformats.org/officeDocument/2006/relationships/tags" Target="../tags/tag88.xml"/><Relationship Id="rId18" Type="http://schemas.openxmlformats.org/officeDocument/2006/relationships/tags" Target="../tags/tag89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72.xml"/><Relationship Id="rId2" Type="http://schemas.openxmlformats.org/officeDocument/2006/relationships/tags" Target="../tags/tag73.xml"/><Relationship Id="rId3" Type="http://schemas.openxmlformats.org/officeDocument/2006/relationships/tags" Target="../tags/tag74.xml"/><Relationship Id="rId4" Type="http://schemas.openxmlformats.org/officeDocument/2006/relationships/tags" Target="../tags/tag75.xml"/><Relationship Id="rId5" Type="http://schemas.openxmlformats.org/officeDocument/2006/relationships/tags" Target="../tags/tag76.xml"/><Relationship Id="rId6" Type="http://schemas.openxmlformats.org/officeDocument/2006/relationships/tags" Target="../tags/tag77.xml"/><Relationship Id="rId7" Type="http://schemas.openxmlformats.org/officeDocument/2006/relationships/tags" Target="../tags/tag78.xml"/><Relationship Id="rId8" Type="http://schemas.openxmlformats.org/officeDocument/2006/relationships/tags" Target="../tags/tag79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20" Type="http://schemas.openxmlformats.org/officeDocument/2006/relationships/notesSlide" Target="../notesSlides/notesSlide4.xml"/><Relationship Id="rId10" Type="http://schemas.openxmlformats.org/officeDocument/2006/relationships/tags" Target="../tags/tag99.xml"/><Relationship Id="rId11" Type="http://schemas.openxmlformats.org/officeDocument/2006/relationships/tags" Target="../tags/tag100.xml"/><Relationship Id="rId12" Type="http://schemas.openxmlformats.org/officeDocument/2006/relationships/tags" Target="../tags/tag101.xml"/><Relationship Id="rId13" Type="http://schemas.openxmlformats.org/officeDocument/2006/relationships/tags" Target="../tags/tag102.xml"/><Relationship Id="rId14" Type="http://schemas.openxmlformats.org/officeDocument/2006/relationships/tags" Target="../tags/tag103.xml"/><Relationship Id="rId15" Type="http://schemas.openxmlformats.org/officeDocument/2006/relationships/tags" Target="../tags/tag104.xml"/><Relationship Id="rId16" Type="http://schemas.openxmlformats.org/officeDocument/2006/relationships/tags" Target="../tags/tag105.xml"/><Relationship Id="rId17" Type="http://schemas.openxmlformats.org/officeDocument/2006/relationships/tags" Target="../tags/tag106.xml"/><Relationship Id="rId18" Type="http://schemas.openxmlformats.org/officeDocument/2006/relationships/tags" Target="../tags/tag107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90.xml"/><Relationship Id="rId2" Type="http://schemas.openxmlformats.org/officeDocument/2006/relationships/tags" Target="../tags/tag91.xml"/><Relationship Id="rId3" Type="http://schemas.openxmlformats.org/officeDocument/2006/relationships/tags" Target="../tags/tag92.xml"/><Relationship Id="rId4" Type="http://schemas.openxmlformats.org/officeDocument/2006/relationships/tags" Target="../tags/tag93.xml"/><Relationship Id="rId5" Type="http://schemas.openxmlformats.org/officeDocument/2006/relationships/tags" Target="../tags/tag94.xml"/><Relationship Id="rId6" Type="http://schemas.openxmlformats.org/officeDocument/2006/relationships/tags" Target="../tags/tag95.xml"/><Relationship Id="rId7" Type="http://schemas.openxmlformats.org/officeDocument/2006/relationships/tags" Target="../tags/tag96.xml"/><Relationship Id="rId8" Type="http://schemas.openxmlformats.org/officeDocument/2006/relationships/tags" Target="../tags/tag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6: Binary Search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6" name="TextBox 35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37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8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9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355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8" name="TextBox 37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39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0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1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49237" y="5627817"/>
            <a:ext cx="374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228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7" name="TextBox 36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38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9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0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049237" y="5627817"/>
            <a:ext cx="611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45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9" name="TextBox 38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40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1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2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049237" y="5627817"/>
            <a:ext cx="830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E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705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40" name="TextBox 3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41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2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3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049237" y="5627817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E A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969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40" name="TextBox 3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41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2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3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049237" y="5627817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E A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669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42" name="TextBox 4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43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4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5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049237" y="5627817"/>
            <a:ext cx="1523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E A F C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080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58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43" name="TextBox 42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44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5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6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049237" y="5627817"/>
            <a:ext cx="178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 B E A F C G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53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(t !=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inOrderTraversal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process(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t.element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inOrderTraversal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399" y="3733800"/>
            <a:ext cx="551329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Sometimes order doesn’t matter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Example: sum all elements</a:t>
            </a:r>
          </a:p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Sometimes order matters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Example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: evaluate an expression 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tree</a:t>
            </a:r>
            <a:endParaRPr lang="en-US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5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6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1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6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cxnSp>
        <p:nvCxnSpPr>
          <p:cNvPr id="26" name="AutoShape 1030"/>
          <p:cNvCxnSpPr>
            <a:cxnSpLocks noChangeShapeType="1"/>
            <a:stCxn id="22" idx="3"/>
            <a:endCxn id="28" idx="0"/>
          </p:cNvCxnSpPr>
          <p:nvPr>
            <p:custDataLst>
              <p:tags r:id="rId18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1031"/>
          <p:cNvCxnSpPr>
            <a:cxnSpLocks noChangeShapeType="1"/>
            <a:stCxn id="22" idx="5"/>
            <a:endCxn id="33" idx="0"/>
          </p:cNvCxnSpPr>
          <p:nvPr>
            <p:custDataLst>
              <p:tags r:id="rId19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9" name="Oval 103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Oval 103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cxnSp>
        <p:nvCxnSpPr>
          <p:cNvPr id="31" name="AutoShape 1035"/>
          <p:cNvCxnSpPr>
            <a:cxnSpLocks noChangeShapeType="1"/>
            <a:stCxn id="28" idx="5"/>
            <a:endCxn id="30" idx="0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" name="AutoShape 1036"/>
          <p:cNvCxnSpPr>
            <a:cxnSpLocks noChangeShapeType="1"/>
            <a:stCxn id="28" idx="3"/>
            <a:endCxn id="29" idx="0"/>
          </p:cNvCxnSpPr>
          <p:nvPr>
            <p:custDataLst>
              <p:tags r:id="rId24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1037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4" name="Oval 1033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35" name="Oval 1034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cxnSp>
        <p:nvCxnSpPr>
          <p:cNvPr id="36" name="AutoShape 1035"/>
          <p:cNvCxnSpPr>
            <a:cxnSpLocks noChangeShapeType="1"/>
            <a:stCxn id="33" idx="5"/>
            <a:endCxn id="35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6"/>
          <p:cNvCxnSpPr>
            <a:cxnSpLocks noChangeShapeType="1"/>
            <a:endCxn id="34" idx="0"/>
          </p:cNvCxnSpPr>
          <p:nvPr>
            <p:custDataLst>
              <p:tags r:id="rId29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TextBox 37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58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87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/>
              <a:t>Binary </a:t>
            </a:r>
            <a:r>
              <a:rPr lang="en-US" sz="3200" dirty="0" smtClean="0">
                <a:solidFill>
                  <a:srgbClr val="0000FF"/>
                </a:solidFill>
              </a:rPr>
              <a:t>Search</a:t>
            </a:r>
            <a:r>
              <a:rPr lang="en-US" sz="3200" dirty="0" smtClean="0"/>
              <a:t> Tree (BST) Data Structure</a:t>
            </a:r>
            <a:endParaRPr lang="en-US" sz="32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86200" cy="3886200"/>
            <a:chOff x="4610100" y="2133600"/>
            <a:chExt cx="38862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153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8105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001000" y="5181600"/>
              <a:ext cx="3048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704" y="4236804"/>
              <a:ext cx="170096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/>
              <a:t>Structure property (</a:t>
            </a:r>
            <a:r>
              <a:rPr lang="en-US" sz="2400" dirty="0" smtClean="0">
                <a:solidFill>
                  <a:srgbClr val="0000FF"/>
                </a:solidFill>
              </a:rPr>
              <a:t>binary tree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Order</a:t>
            </a:r>
            <a:r>
              <a:rPr lang="en-US" sz="2400" dirty="0" smtClean="0"/>
              <a:t>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</a:t>
            </a:r>
            <a:r>
              <a:rPr lang="en-US" sz="2000" dirty="0" smtClean="0"/>
              <a:t>key</a:t>
            </a:r>
          </a:p>
          <a:p>
            <a:pPr lvl="1"/>
            <a:endParaRPr lang="en-US" sz="2000" dirty="0"/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CSE373: Data Structures &amp; Algorithms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476" y="5330144"/>
            <a:ext cx="6667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0000FF"/>
                </a:solidFill>
              </a:rPr>
              <a:t>binary search tree </a:t>
            </a:r>
            <a:r>
              <a:rPr lang="en-US" sz="2400" dirty="0"/>
              <a:t>is a type of binary tree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but not all binary trees are binary search trees</a:t>
            </a:r>
            <a:r>
              <a:rPr lang="en-US" sz="2400" dirty="0" smtClean="0"/>
              <a:t>!)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962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Announcements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HW2 due </a:t>
            </a:r>
            <a:r>
              <a:rPr lang="en-US" dirty="0" smtClean="0">
                <a:solidFill>
                  <a:srgbClr val="FF0000"/>
                </a:solidFill>
              </a:rPr>
              <a:t>start </a:t>
            </a:r>
            <a:r>
              <a:rPr lang="en-US" dirty="0" smtClean="0"/>
              <a:t>of class Wednesday 16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</a:p>
          <a:p>
            <a:r>
              <a:rPr lang="en-US" dirty="0" smtClean="0"/>
              <a:t>TA sessions next week</a:t>
            </a:r>
          </a:p>
          <a:p>
            <a:pPr lvl="1"/>
            <a:r>
              <a:rPr lang="en-US" dirty="0" smtClean="0"/>
              <a:t>Tuesday: More help with homework 2</a:t>
            </a:r>
          </a:p>
          <a:p>
            <a:pPr lvl="1"/>
            <a:r>
              <a:rPr lang="en-US" dirty="0" smtClean="0"/>
              <a:t>Thursday: Binary Search Trees and AVL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4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/>
          <p:cNvSpPr/>
          <p:nvPr/>
        </p:nvSpPr>
        <p:spPr bwMode="auto">
          <a:xfrm>
            <a:off x="7759557" y="556260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173626" y="2944062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919515" y="473798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047675" y="383483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/>
              <a:t>Are these BSTs?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000" y="2133600"/>
            <a:ext cx="3581400" cy="3048000"/>
            <a:chOff x="381000" y="2133600"/>
            <a:chExt cx="3581400" cy="3048000"/>
          </a:xfrm>
        </p:grpSpPr>
        <p:sp>
          <p:nvSpPr>
            <p:cNvPr id="16387" name="Oval 5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477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388" name="Oval 6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814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6389" name="Oval 7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5146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6390" name="Oval 9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810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391" name="Oval 10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6392" name="Oval 11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9144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6393" name="Oval 12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9812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16394" name="AutoShape 13"/>
            <p:cNvCxnSpPr>
              <a:cxnSpLocks noChangeShapeType="1"/>
              <a:stCxn id="16393" idx="3"/>
              <a:endCxn id="16392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11049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5" name="AutoShape 14"/>
            <p:cNvCxnSpPr>
              <a:cxnSpLocks noChangeShapeType="1"/>
              <a:stCxn id="16393" idx="5"/>
              <a:endCxn id="16391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23066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6" name="AutoShape 15"/>
            <p:cNvCxnSpPr>
              <a:cxnSpLocks noChangeShapeType="1"/>
              <a:stCxn id="16391" idx="3"/>
              <a:endCxn id="16389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27051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7" name="AutoShape 16"/>
            <p:cNvCxnSpPr>
              <a:cxnSpLocks noChangeShapeType="1"/>
              <a:stCxn id="16391" idx="5"/>
              <a:endCxn id="16388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3734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8" name="AutoShape 17"/>
            <p:cNvCxnSpPr>
              <a:cxnSpLocks noChangeShapeType="1"/>
              <a:stCxn id="16392" idx="3"/>
              <a:endCxn id="16390" idx="0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5715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9" name="AutoShape 19"/>
            <p:cNvCxnSpPr>
              <a:cxnSpLocks noChangeShapeType="1"/>
              <a:stCxn id="16390" idx="5"/>
              <a:endCxn id="1638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7064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2"/>
          <p:cNvGrpSpPr/>
          <p:nvPr/>
        </p:nvGrpSpPr>
        <p:grpSpPr>
          <a:xfrm>
            <a:off x="4610100" y="2133600"/>
            <a:ext cx="3848100" cy="3886200"/>
            <a:chOff x="4610100" y="2133600"/>
            <a:chExt cx="3848100" cy="3886200"/>
          </a:xfrm>
        </p:grpSpPr>
        <p:sp>
          <p:nvSpPr>
            <p:cNvPr id="15376" name="Oval 2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77" name="Oval 2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15378" name="Oval 3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79" name="Oval 31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80" name="Oval 32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81" name="Oval 33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82" name="Oval 34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83" name="Oval 3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84" name="AutoShape 36"/>
            <p:cNvCxnSpPr>
              <a:cxnSpLocks noChangeShapeType="1"/>
              <a:stCxn id="15383" idx="3"/>
              <a:endCxn id="15382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37"/>
            <p:cNvCxnSpPr>
              <a:cxnSpLocks noChangeShapeType="1"/>
              <a:stCxn id="15383" idx="5"/>
              <a:endCxn id="15381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6" name="AutoShape 38"/>
            <p:cNvCxnSpPr>
              <a:cxnSpLocks noChangeShapeType="1"/>
              <a:stCxn id="15381" idx="3"/>
              <a:endCxn id="15378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7" name="AutoShape 39"/>
            <p:cNvCxnSpPr>
              <a:cxnSpLocks noChangeShapeType="1"/>
              <a:stCxn id="15381" idx="5"/>
              <a:endCxn id="15377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8" name="AutoShape 40"/>
            <p:cNvCxnSpPr>
              <a:cxnSpLocks noChangeShapeType="1"/>
              <a:stCxn id="15382" idx="3"/>
              <a:endCxn id="1538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9" name="AutoShape 41"/>
            <p:cNvCxnSpPr>
              <a:cxnSpLocks noChangeShapeType="1"/>
              <a:stCxn id="15382" idx="5"/>
              <a:endCxn id="15379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90" name="AutoShape 42"/>
            <p:cNvCxnSpPr>
              <a:cxnSpLocks noChangeShapeType="1"/>
              <a:stCxn id="15380" idx="5"/>
              <a:endCxn id="15376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1" name="Oval 43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5392" name="Oval 4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8486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21</a:t>
              </a:r>
            </a:p>
          </p:txBody>
        </p:sp>
        <p:cxnSp>
          <p:nvCxnSpPr>
            <p:cNvPr id="15393" name="AutoShape 49"/>
            <p:cNvCxnSpPr>
              <a:cxnSpLocks noChangeShapeType="1"/>
              <a:stCxn id="15391" idx="4"/>
              <a:endCxn id="15392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7924800" y="5295900"/>
              <a:ext cx="457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94" name="AutoShape 50"/>
            <p:cNvCxnSpPr>
              <a:cxnSpLocks noChangeShapeType="1"/>
              <a:stCxn id="15377" idx="5"/>
              <a:endCxn id="15391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6" name="Oval 5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141913" y="391318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97" name="AutoShape 54"/>
            <p:cNvCxnSpPr>
              <a:cxnSpLocks noChangeShapeType="1"/>
              <a:stCxn id="15382" idx="4"/>
              <a:endCxn id="15396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332413" y="3422650"/>
              <a:ext cx="1587" cy="471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8" name="Oval 55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0104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15</a:t>
              </a:r>
            </a:p>
          </p:txBody>
        </p:sp>
        <p:cxnSp>
          <p:nvCxnSpPr>
            <p:cNvPr id="15399" name="AutoShape 56"/>
            <p:cNvCxnSpPr>
              <a:cxnSpLocks noChangeShapeType="1"/>
              <a:stCxn id="15378" idx="5"/>
              <a:endCxn id="15398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0691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01786" name="AutoShape 58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All children must 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Text 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06638" y="5407967"/>
            <a:ext cx="1875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FF"/>
                </a:solidFill>
                <a:latin typeface="Arial"/>
              </a:rPr>
              <a:t>Activity!</a:t>
            </a:r>
            <a:endParaRPr lang="en-US" sz="2400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863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0" grpId="0" animBg="1"/>
      <p:bldP spid="49" grpId="0" animBg="1"/>
      <p:bldP spid="4" grpId="0" animBg="1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mtClean="0"/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Data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==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&lt;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find(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key,root.left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find(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key,root.right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root.data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8417" y="4992883"/>
            <a:ext cx="5402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Worst case </a:t>
            </a:r>
            <a:r>
              <a:rPr lang="en-US" sz="2000" b="0" dirty="0" smtClean="0">
                <a:latin typeface="+mn-lt"/>
              </a:rPr>
              <a:t>running time is </a:t>
            </a:r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O(n)</a:t>
            </a:r>
            <a:r>
              <a:rPr lang="en-US" sz="2000" b="0" dirty="0" smtClean="0">
                <a:latin typeface="+mn-lt"/>
              </a:rPr>
              <a:t>.</a:t>
            </a:r>
          </a:p>
          <a:p>
            <a:r>
              <a:rPr lang="en-US" sz="2000" dirty="0" smtClean="0"/>
              <a:t>- Happens if the tree is very lopsided (e.g. list)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0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928889" y="578734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783501" y="578743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3849849" y="57920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3" name="AutoShape 12"/>
          <p:cNvCxnSpPr>
            <a:cxnSpLocks noChangeShapeType="1"/>
            <a:stCxn id="32" idx="6"/>
            <a:endCxn id="31" idx="2"/>
          </p:cNvCxnSpPr>
          <p:nvPr>
            <p:custDataLst>
              <p:tags r:id="rId25"/>
            </p:custDataLst>
          </p:nvPr>
        </p:nvCxnSpPr>
        <p:spPr bwMode="auto">
          <a:xfrm flipV="1">
            <a:off x="4230849" y="5977930"/>
            <a:ext cx="552652" cy="4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AutoShape 13"/>
          <p:cNvCxnSpPr>
            <a:cxnSpLocks noChangeShapeType="1"/>
            <a:stCxn id="31" idx="6"/>
            <a:endCxn id="30" idx="2"/>
          </p:cNvCxnSpPr>
          <p:nvPr>
            <p:custDataLst>
              <p:tags r:id="rId26"/>
            </p:custDataLst>
          </p:nvPr>
        </p:nvCxnSpPr>
        <p:spPr bwMode="auto">
          <a:xfrm flipV="1">
            <a:off x="5164501" y="5977849"/>
            <a:ext cx="764388" cy="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1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6882414" y="578623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6" name="AutoShape 17"/>
          <p:cNvCxnSpPr>
            <a:cxnSpLocks noChangeShapeType="1"/>
            <a:stCxn id="30" idx="6"/>
            <a:endCxn id="35" idx="2"/>
          </p:cNvCxnSpPr>
          <p:nvPr>
            <p:custDataLst>
              <p:tags r:id="rId28"/>
            </p:custDataLst>
          </p:nvPr>
        </p:nvCxnSpPr>
        <p:spPr bwMode="auto">
          <a:xfrm flipV="1">
            <a:off x="6309889" y="5976737"/>
            <a:ext cx="572525" cy="1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" name="AutoShape 12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1984868" y="1934664"/>
            <a:ext cx="563796" cy="474896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47" name="AutoShape 1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>
            <a:off x="2614859" y="2780924"/>
            <a:ext cx="434155" cy="563796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0" name="AutoShape 12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flipH="1">
            <a:off x="2777255" y="3759200"/>
            <a:ext cx="131763" cy="500063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3662246" y="4607203"/>
            <a:ext cx="3092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the running time?</a:t>
            </a:r>
          </a:p>
        </p:txBody>
      </p:sp>
    </p:spTree>
    <p:extLst>
      <p:ext uri="{BB962C8B-B14F-4D97-AF65-F5344CB8AC3E}">
        <p14:creationId xmlns:p14="http://schemas.microsoft.com/office/powerpoint/2010/main" val="188550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 animBg="1"/>
      <p:bldP spid="31" grpId="0" animBg="1"/>
      <p:bldP spid="32" grpId="0" animBg="1"/>
      <p:bldP spid="35" grpId="0" animBg="1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Data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while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!=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   &amp;&amp;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!= key) 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 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&lt;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root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else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root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}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==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 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root.data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60935" y="5425783"/>
            <a:ext cx="5402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Worst case </a:t>
            </a:r>
            <a:r>
              <a:rPr lang="en-US" sz="2000" b="0" dirty="0" smtClean="0">
                <a:latin typeface="+mn-lt"/>
              </a:rPr>
              <a:t>running time is </a:t>
            </a:r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O(n)</a:t>
            </a:r>
            <a:r>
              <a:rPr lang="en-US" sz="2000" b="0" dirty="0" smtClean="0">
                <a:latin typeface="+mn-lt"/>
              </a:rPr>
              <a:t>.</a:t>
            </a:r>
          </a:p>
          <a:p>
            <a:r>
              <a:rPr lang="en-US" sz="2000" dirty="0" smtClean="0"/>
              <a:t>- Happens if the tree is very lopsided (e.g. list)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645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 bwMode="auto">
          <a:xfrm>
            <a:off x="7758612" y="4598406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004382" y="371939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Bonus: Other BST “Finding”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FindMin</a:t>
            </a:r>
            <a:r>
              <a:rPr lang="en-US" sz="2000" dirty="0" smtClean="0"/>
              <a:t>: Find </a:t>
            </a:r>
            <a:r>
              <a:rPr lang="en-US" sz="2000" i="1" dirty="0" smtClean="0"/>
              <a:t>minimum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Left-most node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FindMax</a:t>
            </a:r>
            <a:r>
              <a:rPr lang="en-US" sz="2000" dirty="0" smtClean="0"/>
              <a:t>: </a:t>
            </a:r>
            <a:r>
              <a:rPr lang="en-US" sz="2000" dirty="0"/>
              <a:t>Find </a:t>
            </a:r>
            <a:r>
              <a:rPr lang="en-US" sz="2000" i="1" dirty="0" smtClean="0"/>
              <a:t>maximum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Right-</a:t>
            </a:r>
            <a:r>
              <a:rPr lang="en-US" sz="2000" dirty="0"/>
              <a:t>most node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6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048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insert(13)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insert(8)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insert(31)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90460" y="3733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(New) insertions happen only at leaves – easy!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2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4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6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3341" y="5526513"/>
            <a:ext cx="6690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rgbClr val="0000FF"/>
                </a:solidFill>
              </a:rPr>
              <a:t>Again… worst case </a:t>
            </a:r>
            <a:r>
              <a:rPr lang="en-US" sz="2400" b="0" dirty="0" smtClean="0"/>
              <a:t>running</a:t>
            </a: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 smtClean="0"/>
              <a:t>time is </a:t>
            </a:r>
            <a:r>
              <a:rPr lang="en-US" sz="2400" b="0" dirty="0" smtClean="0">
                <a:solidFill>
                  <a:srgbClr val="0000FF"/>
                </a:solidFill>
              </a:rPr>
              <a:t>O(n)</a:t>
            </a:r>
            <a:r>
              <a:rPr lang="en-US" sz="2400" dirty="0" smtClean="0"/>
              <a:t>, which may happen if the tree is not balanced.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191101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109925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8140" y="5584816"/>
            <a:ext cx="7254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Removing an item </a:t>
            </a:r>
            <a:r>
              <a:rPr lang="en-US" sz="2400" dirty="0" smtClean="0"/>
              <a:t>may disrupt </a:t>
            </a:r>
            <a:r>
              <a:rPr lang="en-US" sz="2400" dirty="0"/>
              <a:t>the tree </a:t>
            </a:r>
            <a:r>
              <a:rPr lang="en-US" sz="2400" dirty="0" smtClean="0"/>
              <a:t>structure!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438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dirty="0" smtClean="0"/>
              <a:t>Deletion in BST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/>
          <a:lstStyle/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potential cases to fix: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has no children (</a:t>
            </a:r>
            <a:r>
              <a:rPr lang="en-US" dirty="0" smtClean="0">
                <a:solidFill>
                  <a:srgbClr val="0000FF"/>
                </a:solidFill>
              </a:rPr>
              <a:t>leaf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Node has </a:t>
            </a:r>
            <a:r>
              <a:rPr lang="en-US" dirty="0" smtClean="0">
                <a:solidFill>
                  <a:srgbClr val="0000FF"/>
                </a:solidFill>
              </a:rPr>
              <a:t>one child</a:t>
            </a:r>
          </a:p>
          <a:p>
            <a:pPr lvl="1"/>
            <a:r>
              <a:rPr lang="en-US" dirty="0" smtClean="0"/>
              <a:t>Node has </a:t>
            </a:r>
            <a:r>
              <a:rPr lang="en-US" dirty="0" smtClean="0">
                <a:solidFill>
                  <a:srgbClr val="0000FF"/>
                </a:solidFill>
              </a:rPr>
              <a:t>two children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8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/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delete(17)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4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99814" y="270742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4804" y="2230204"/>
            <a:ext cx="845510" cy="4772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725018" y="3032624"/>
            <a:ext cx="485282" cy="650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delete(15)</a:t>
            </a:r>
          </a:p>
        </p:txBody>
      </p:sp>
    </p:spTree>
    <p:extLst>
      <p:ext uri="{BB962C8B-B14F-4D97-AF65-F5344CB8AC3E}">
        <p14:creationId xmlns:p14="http://schemas.microsoft.com/office/powerpoint/2010/main" val="62344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8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9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1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5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delete(15)</a:t>
            </a:r>
          </a:p>
        </p:txBody>
      </p:sp>
      <p:cxnSp>
        <p:nvCxnSpPr>
          <p:cNvPr id="25" name="AutoShape 9"/>
          <p:cNvCxnSpPr>
            <a:cxnSpLocks noChangeShapeType="1"/>
            <a:stCxn id="25608" idx="5"/>
            <a:endCxn id="25603" idx="1"/>
          </p:cNvCxnSpPr>
          <p:nvPr>
            <p:custDataLst>
              <p:tags r:id="rId17"/>
            </p:custDataLst>
          </p:nvPr>
        </p:nvCxnSpPr>
        <p:spPr bwMode="auto">
          <a:xfrm>
            <a:off x="4744804" y="2230204"/>
            <a:ext cx="1330792" cy="150859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5980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Previously on CSE 373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Dictionary ADT</a:t>
            </a:r>
          </a:p>
          <a:p>
            <a:pPr lvl="2"/>
            <a:r>
              <a:rPr lang="en-US" dirty="0" smtClean="0"/>
              <a:t>stores (key, value) pairs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dirty="0" smtClean="0"/>
              <a:t>Trees</a:t>
            </a:r>
          </a:p>
          <a:p>
            <a:pPr lvl="2"/>
            <a:r>
              <a:rPr lang="en-US" dirty="0" smtClean="0"/>
              <a:t>Terminology</a:t>
            </a:r>
          </a:p>
          <a:p>
            <a:pPr lvl="2"/>
            <a:r>
              <a:rPr lang="en-US" dirty="0" smtClean="0"/>
              <a:t>Binary Trees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12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 bwMode="auto">
          <a:xfrm>
            <a:off x="3528615" y="4047953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995922" y="405617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732814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2923314" y="2662004"/>
            <a:ext cx="485282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What can we replace </a:t>
            </a:r>
            <a:r>
              <a:rPr lang="en-US" sz="2400" dirty="0">
                <a:solidFill>
                  <a:srgbClr val="0000FF"/>
                </a:solidFill>
                <a:latin typeface="Arial"/>
              </a:rPr>
              <a:t>5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with?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A value guaranteed to be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between the two subtrees!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  succ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from right subtree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-  pred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delete(5)</a:t>
            </a:r>
          </a:p>
        </p:txBody>
      </p:sp>
      <p:sp>
        <p:nvSpPr>
          <p:cNvPr id="25" name="Oval 1029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086807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cxnSp>
        <p:nvCxnSpPr>
          <p:cNvPr id="26" name="AutoShape 1036"/>
          <p:cNvCxnSpPr>
            <a:cxnSpLocks noChangeShapeType="1"/>
            <a:stCxn id="26629" idx="5"/>
            <a:endCxn id="25" idx="0"/>
          </p:cNvCxnSpPr>
          <p:nvPr>
            <p:custDataLst>
              <p:tags r:id="rId21"/>
            </p:custDataLst>
          </p:nvPr>
        </p:nvCxnSpPr>
        <p:spPr bwMode="auto">
          <a:xfrm>
            <a:off x="3058018" y="3551004"/>
            <a:ext cx="219289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97435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816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minimum node from right </a:t>
            </a:r>
            <a:r>
              <a:rPr lang="en-US" dirty="0" err="1" smtClean="0"/>
              <a:t>subtree</a:t>
            </a:r>
            <a:r>
              <a:rPr lang="en-US" dirty="0" smtClean="0"/>
              <a:t>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smtClean="0"/>
              <a:t>predecessor</a:t>
            </a:r>
            <a:r>
              <a:rPr lang="en-US" dirty="0" smtClean="0"/>
              <a:t> 	 maximum node from left </a:t>
            </a:r>
            <a:r>
              <a:rPr lang="en-US" dirty="0" err="1" smtClean="0"/>
              <a:t>subtree</a:t>
            </a:r>
            <a:r>
              <a:rPr lang="en-US" dirty="0" smtClean="0"/>
              <a:t>   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3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ultiply 40"/>
          <p:cNvSpPr/>
          <p:nvPr/>
        </p:nvSpPr>
        <p:spPr bwMode="auto">
          <a:xfrm>
            <a:off x="5493635" y="2063534"/>
            <a:ext cx="863932" cy="952400"/>
          </a:xfrm>
          <a:prstGeom prst="mathMultiply">
            <a:avLst>
              <a:gd name="adj1" fmla="val 8487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107827" y="40354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479204" y="40273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23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574965" y="40957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1046"/>
          <p:cNvCxnSpPr>
            <a:cxnSpLocks noChangeShapeType="1"/>
            <a:stCxn id="22" idx="5"/>
          </p:cNvCxnSpPr>
          <p:nvPr>
            <p:custDataLst>
              <p:tags r:id="rId22"/>
            </p:custDataLst>
          </p:nvPr>
        </p:nvCxnSpPr>
        <p:spPr bwMode="auto">
          <a:xfrm>
            <a:off x="5559936" y="3564764"/>
            <a:ext cx="171791" cy="532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" name="AutoShape 1046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6" name="Text Box 2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613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3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ultiply 40"/>
          <p:cNvSpPr/>
          <p:nvPr/>
        </p:nvSpPr>
        <p:spPr bwMode="auto">
          <a:xfrm>
            <a:off x="5493635" y="2063534"/>
            <a:ext cx="863932" cy="952400"/>
          </a:xfrm>
          <a:prstGeom prst="mathMultiply">
            <a:avLst>
              <a:gd name="adj1" fmla="val 8487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479204" y="40273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23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574965" y="40957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1046"/>
          <p:cNvCxnSpPr>
            <a:cxnSpLocks noChangeShapeType="1"/>
            <a:stCxn id="22" idx="5"/>
          </p:cNvCxnSpPr>
          <p:nvPr>
            <p:custDataLst>
              <p:tags r:id="rId22"/>
            </p:custDataLst>
          </p:nvPr>
        </p:nvCxnSpPr>
        <p:spPr bwMode="auto">
          <a:xfrm>
            <a:off x="5559936" y="3564764"/>
            <a:ext cx="171791" cy="532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" name="AutoShape 1046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6" name="Text Box 2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085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 bwMode="auto">
          <a:xfrm>
            <a:off x="5479204" y="40273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574965" y="40957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1046"/>
          <p:cNvCxnSpPr>
            <a:cxnSpLocks noChangeShapeType="1"/>
            <a:stCxn id="22" idx="5"/>
          </p:cNvCxnSpPr>
          <p:nvPr>
            <p:custDataLst>
              <p:tags r:id="rId22"/>
            </p:custDataLst>
          </p:nvPr>
        </p:nvCxnSpPr>
        <p:spPr bwMode="auto">
          <a:xfrm>
            <a:off x="5559936" y="3564764"/>
            <a:ext cx="171791" cy="532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" name="AutoShape 1046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" name="Multiply 40"/>
          <p:cNvSpPr/>
          <p:nvPr/>
        </p:nvSpPr>
        <p:spPr bwMode="auto">
          <a:xfrm>
            <a:off x="5329601" y="3809600"/>
            <a:ext cx="863932" cy="952400"/>
          </a:xfrm>
          <a:prstGeom prst="mathMultiply">
            <a:avLst>
              <a:gd name="adj1" fmla="val 8487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374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5" name="AutoShape 1046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2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" name="TextBox 2"/>
          <p:cNvSpPr txBox="1"/>
          <p:nvPr/>
        </p:nvSpPr>
        <p:spPr>
          <a:xfrm>
            <a:off x="5657050" y="5209338"/>
            <a:ext cx="1778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0000FF"/>
                </a:solidFill>
                <a:latin typeface="+mn-lt"/>
              </a:rPr>
              <a:t>Success! </a:t>
            </a:r>
            <a:r>
              <a:rPr lang="en-US" sz="2400" b="0" dirty="0" smtClean="0">
                <a:solidFill>
                  <a:srgbClr val="0000FF"/>
                </a:solidFill>
                <a:latin typeface="+mn-lt"/>
                <a:sym typeface="Wingdings"/>
              </a:rPr>
              <a:t></a:t>
            </a:r>
            <a:endParaRPr lang="en-US" sz="2400" b="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24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Lazy deletion can work well for a BST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“real deletions” later as a batch</a:t>
            </a:r>
          </a:p>
          <a:p>
            <a:pPr lvl="1"/>
            <a:r>
              <a:rPr lang="en-US" dirty="0" smtClean="0"/>
              <a:t>Some inserts can just “undelete” a tree node</a:t>
            </a:r>
          </a:p>
          <a:p>
            <a:pPr lvl="1"/>
            <a:endParaRPr lang="en-US" dirty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Can waste space and slow down find operations</a:t>
            </a:r>
          </a:p>
          <a:p>
            <a:pPr lvl="1"/>
            <a:r>
              <a:rPr lang="en-US" dirty="0" smtClean="0"/>
              <a:t>Make some operations more complicated: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262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Let’s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Insert all, starting from an empty tree</a:t>
            </a: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smtClean="0"/>
              <a:t>this kind of sorted input?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72200" y="2743200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23907" y="4098600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O(n</a:t>
            </a:r>
            <a:r>
              <a:rPr lang="en-US" sz="2000" b="1" i="1" baseline="30000" dirty="0">
                <a:solidFill>
                  <a:srgbClr val="3333CC"/>
                </a:solidFill>
                <a:latin typeface="Arial"/>
              </a:rPr>
              <a:t>2</a:t>
            </a:r>
            <a:r>
              <a:rPr lang="en-US" sz="2000" b="1" i="1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Not a happy place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3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/>
      <p:bldP spid="18" grpId="0" uiExpan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tree does that give us?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runtime?</a:t>
            </a:r>
          </a:p>
          <a:p>
            <a:pPr lvl="1"/>
            <a:endParaRPr lang="en-US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5, 3, 7, 2, 1, 6, 8, 9 better: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log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732338" y="2895600"/>
            <a:ext cx="4106862" cy="3048000"/>
            <a:chOff x="4732338" y="2895600"/>
            <a:chExt cx="4106862" cy="3048000"/>
          </a:xfrm>
        </p:grpSpPr>
        <p:sp>
          <p:nvSpPr>
            <p:cNvPr id="5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81915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579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911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6581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5245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591300" y="2895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11" name="AutoShape 9"/>
            <p:cNvCxnSpPr>
              <a:cxnSpLocks noChangeShapeType="1"/>
              <a:stCxn id="10" idx="3"/>
              <a:endCxn id="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715000" y="3240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0"/>
            <p:cNvCxnSpPr>
              <a:cxnSpLocks noChangeShapeType="1"/>
              <a:stCxn id="10" idx="5"/>
              <a:endCxn id="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916738" y="3240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1"/>
            <p:cNvCxnSpPr>
              <a:cxnSpLocks noChangeShapeType="1"/>
              <a:stCxn id="8" idx="5"/>
              <a:endCxn id="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983538" y="4129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2"/>
            <p:cNvCxnSpPr>
              <a:cxnSpLocks noChangeShapeType="1"/>
              <a:stCxn id="9" idx="3"/>
              <a:endCxn id="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181600" y="4129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3"/>
            <p:cNvCxnSpPr>
              <a:cxnSpLocks noChangeShapeType="1"/>
              <a:stCxn id="9" idx="5"/>
              <a:endCxn id="6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849938" y="4129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458200" y="556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7" name="AutoShape 15"/>
            <p:cNvCxnSpPr>
              <a:cxnSpLocks noChangeShapeType="1"/>
              <a:stCxn id="5" idx="5"/>
              <a:endCxn id="1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8516938" y="5018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4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24700" y="464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cxnSp>
          <p:nvCxnSpPr>
            <p:cNvPr id="25" name="AutoShape 19"/>
            <p:cNvCxnSpPr>
              <a:cxnSpLocks noChangeShapeType="1"/>
              <a:stCxn id="8" idx="3"/>
              <a:endCxn id="24" idx="0"/>
            </p:cNvCxnSpPr>
            <p:nvPr>
              <p:custDataLst>
                <p:tags r:id="rId19"/>
              </p:custDataLst>
            </p:nvPr>
          </p:nvCxnSpPr>
          <p:spPr bwMode="auto">
            <a:xfrm rot="5400000">
              <a:off x="7245351" y="4179887"/>
              <a:ext cx="538162" cy="398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" name="Oval 1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2338" y="556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27" name="AutoShape 17"/>
            <p:cNvCxnSpPr>
              <a:cxnSpLocks noChangeShapeType="1"/>
              <a:endCxn id="26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4922838" y="5018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0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495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O(n </a:t>
            </a:r>
            <a:r>
              <a:rPr lang="en-US" sz="2000" b="1" dirty="0">
                <a:solidFill>
                  <a:srgbClr val="3333CC"/>
                </a:solidFill>
                <a:latin typeface="Arial"/>
                <a:cs typeface="Courier New" pitchFamily="49" charset="0"/>
              </a:rPr>
              <a:t>log</a:t>
            </a:r>
            <a:r>
              <a:rPr lang="en-US" sz="2000" b="1" i="1" dirty="0">
                <a:solidFill>
                  <a:srgbClr val="3333CC"/>
                </a:solidFill>
                <a:latin typeface="Arial"/>
              </a:rPr>
              <a:t> n), definitely better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4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bldLvl="2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Isosceles Triangle 89"/>
          <p:cNvSpPr/>
          <p:nvPr/>
        </p:nvSpPr>
        <p:spPr>
          <a:xfrm>
            <a:off x="3999218" y="2207890"/>
            <a:ext cx="3429000" cy="345925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/>
          <p:cNvSpPr/>
          <p:nvPr/>
        </p:nvSpPr>
        <p:spPr>
          <a:xfrm>
            <a:off x="2538313" y="2269012"/>
            <a:ext cx="1832824" cy="169167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</a:t>
            </a:r>
            <a:r>
              <a:rPr lang="en-US" dirty="0"/>
              <a:t>T</a:t>
            </a:r>
            <a:r>
              <a:rPr lang="en-US" dirty="0" smtClean="0"/>
              <a:t>ree terminology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46053" y="1797057"/>
            <a:ext cx="3553366" cy="3629025"/>
            <a:chOff x="4083338" y="1600200"/>
            <a:chExt cx="4371687" cy="4038600"/>
          </a:xfrm>
        </p:grpSpPr>
        <p:sp>
          <p:nvSpPr>
            <p:cNvPr id="8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A</a:t>
              </a:r>
            </a:p>
          </p:txBody>
        </p:sp>
        <p:cxnSp>
          <p:nvCxnSpPr>
            <p:cNvPr id="9" name="AutoShape 4"/>
            <p:cNvCxnSpPr>
              <a:cxnSpLocks noChangeShapeType="1"/>
              <a:stCxn id="8" idx="3"/>
              <a:endCxn id="12" idx="0"/>
            </p:cNvCxnSpPr>
            <p:nvPr>
              <p:custDataLst>
                <p:tags r:id="rId2"/>
              </p:custDataLst>
            </p:nvPr>
          </p:nvCxnSpPr>
          <p:spPr bwMode="auto">
            <a:xfrm flipH="1">
              <a:off x="4845337" y="1990445"/>
              <a:ext cx="2003418" cy="571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5"/>
            <p:cNvCxnSpPr>
              <a:cxnSpLocks noChangeShapeType="1"/>
              <a:stCxn id="8" idx="5"/>
              <a:endCxn id="18" idx="0"/>
            </p:cNvCxnSpPr>
            <p:nvPr>
              <p:custDataLst>
                <p:tags r:id="rId3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16737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16737" y="25622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B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2" idx="4"/>
              <a:endCxn id="11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4845337" y="3019425"/>
              <a:ext cx="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83338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5" name="Oval 1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50138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2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5006982" y="2952470"/>
              <a:ext cx="371756" cy="447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2"/>
            <p:cNvCxnSpPr>
              <a:cxnSpLocks noChangeShapeType="1"/>
              <a:stCxn id="12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311938" y="2952470"/>
              <a:ext cx="371754" cy="447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C</a:t>
              </a:r>
            </a:p>
          </p:txBody>
        </p:sp>
        <p:sp>
          <p:nvSpPr>
            <p:cNvPr id="19" name="Oval 1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20" name="AutoShape 15"/>
            <p:cNvCxnSpPr>
              <a:cxnSpLocks noChangeShapeType="1"/>
              <a:stCxn id="18" idx="4"/>
              <a:endCxn id="19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6"/>
            <p:cNvCxnSpPr>
              <a:cxnSpLocks noChangeShapeType="1"/>
              <a:stCxn id="19" idx="3"/>
              <a:endCxn id="2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1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3" name="AutoShape 18"/>
            <p:cNvCxnSpPr>
              <a:cxnSpLocks noChangeShapeType="1"/>
              <a:stCxn id="19" idx="5"/>
              <a:endCxn id="22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5" name="Oval 20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6" name="Oval 2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7" name="Oval 22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8" name="Oval 23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9" name="Oval 2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30" name="AutoShape 25"/>
            <p:cNvCxnSpPr>
              <a:cxnSpLocks noChangeShapeType="1"/>
              <a:stCxn id="24" idx="2"/>
              <a:endCxn id="26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6"/>
            <p:cNvCxnSpPr>
              <a:cxnSpLocks noChangeShapeType="1"/>
              <a:stCxn id="24" idx="3"/>
              <a:endCxn id="28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7"/>
            <p:cNvCxnSpPr>
              <a:cxnSpLocks noChangeShapeType="1"/>
              <a:stCxn id="24" idx="4"/>
              <a:endCxn id="25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8"/>
            <p:cNvCxnSpPr>
              <a:cxnSpLocks noChangeShapeType="1"/>
              <a:stCxn id="24" idx="5"/>
              <a:endCxn id="2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9"/>
            <p:cNvCxnSpPr>
              <a:cxnSpLocks noChangeShapeType="1"/>
              <a:stCxn id="24" idx="6"/>
              <a:endCxn id="29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1309943" y="1597002"/>
            <a:ext cx="165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Node / Vertex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59942" y="4045829"/>
            <a:ext cx="79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Edges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99417" y="1807780"/>
            <a:ext cx="680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Root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28218" y="4032841"/>
            <a:ext cx="886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Leaves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54" name="Straight Arrow Connector 53"/>
          <p:cNvCxnSpPr>
            <a:endCxn id="12" idx="1"/>
          </p:cNvCxnSpPr>
          <p:nvPr/>
        </p:nvCxnSpPr>
        <p:spPr>
          <a:xfrm>
            <a:off x="2724864" y="1997112"/>
            <a:ext cx="609165" cy="72457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0" idx="3"/>
          </p:cNvCxnSpPr>
          <p:nvPr/>
        </p:nvCxnSpPr>
        <p:spPr>
          <a:xfrm>
            <a:off x="2353248" y="4245884"/>
            <a:ext cx="2335178" cy="41855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0" idx="3"/>
          </p:cNvCxnSpPr>
          <p:nvPr/>
        </p:nvCxnSpPr>
        <p:spPr>
          <a:xfrm flipV="1">
            <a:off x="2353248" y="3825545"/>
            <a:ext cx="3114544" cy="42033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1" idx="1"/>
            <a:endCxn id="8" idx="6"/>
          </p:cNvCxnSpPr>
          <p:nvPr/>
        </p:nvCxnSpPr>
        <p:spPr>
          <a:xfrm flipH="1" flipV="1">
            <a:off x="5411015" y="2002474"/>
            <a:ext cx="988402" cy="536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2" idx="1"/>
            <a:endCxn id="22" idx="6"/>
          </p:cNvCxnSpPr>
          <p:nvPr/>
        </p:nvCxnSpPr>
        <p:spPr>
          <a:xfrm flipH="1">
            <a:off x="6399417" y="4232896"/>
            <a:ext cx="1028801" cy="9763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2" idx="1"/>
            <a:endCxn id="29" idx="6"/>
          </p:cNvCxnSpPr>
          <p:nvPr/>
        </p:nvCxnSpPr>
        <p:spPr>
          <a:xfrm flipH="1">
            <a:off x="6275544" y="4232896"/>
            <a:ext cx="1152674" cy="98777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537953" y="2887221"/>
            <a:ext cx="1436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Left </a:t>
            </a:r>
            <a:r>
              <a:rPr lang="en-US" sz="2000" dirty="0" err="1" smtClean="0">
                <a:solidFill>
                  <a:srgbClr val="0000FF"/>
                </a:solidFill>
              </a:rPr>
              <a:t>subtree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27262" y="3198034"/>
            <a:ext cx="1582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Right </a:t>
            </a:r>
            <a:r>
              <a:rPr lang="en-US" sz="2000" dirty="0" err="1" smtClean="0">
                <a:solidFill>
                  <a:srgbClr val="0000FF"/>
                </a:solidFill>
              </a:rPr>
              <a:t>subtree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0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89" grpId="0" animBg="1"/>
      <p:bldP spid="49" grpId="0"/>
      <p:bldP spid="50" grpId="0"/>
      <p:bldP spid="51" grpId="0"/>
      <p:bldP spid="52" grpId="0"/>
      <p:bldP spid="91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Tree Calculations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035007" y="2019138"/>
            <a:ext cx="2849562" cy="4038600"/>
            <a:chOff x="5605463" y="1600200"/>
            <a:chExt cx="2849562" cy="4038600"/>
          </a:xfrm>
        </p:grpSpPr>
        <p:sp>
          <p:nvSpPr>
            <p:cNvPr id="8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A</a:t>
              </a:r>
            </a:p>
          </p:txBody>
        </p:sp>
        <p:cxnSp>
          <p:nvCxnSpPr>
            <p:cNvPr id="9" name="AutoShape 4"/>
            <p:cNvCxnSpPr>
              <a:cxnSpLocks noChangeShapeType="1"/>
              <a:stCxn id="8" idx="3"/>
              <a:endCxn id="12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5"/>
            <p:cNvCxnSpPr>
              <a:cxnSpLocks noChangeShapeType="1"/>
              <a:stCxn id="8" idx="5"/>
              <a:endCxn id="18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2" idx="4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5" name="Oval 10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2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2"/>
            <p:cNvCxnSpPr>
              <a:cxnSpLocks noChangeShapeType="1"/>
              <a:stCxn id="12" idx="3"/>
              <a:endCxn id="1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3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9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20" name="AutoShape 15"/>
            <p:cNvCxnSpPr>
              <a:cxnSpLocks noChangeShapeType="1"/>
              <a:stCxn id="18" idx="4"/>
              <a:endCxn id="19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6"/>
            <p:cNvCxnSpPr>
              <a:cxnSpLocks noChangeShapeType="1"/>
              <a:stCxn id="19" idx="3"/>
              <a:endCxn id="24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1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3" name="AutoShape 18"/>
            <p:cNvCxnSpPr>
              <a:cxnSpLocks noChangeShapeType="1"/>
              <a:stCxn id="19" idx="5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5" name="Oval 2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6" name="Oval 21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7" name="Oval 22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8" name="Oval 2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9" name="Oval 2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30" name="AutoShape 25"/>
            <p:cNvCxnSpPr>
              <a:cxnSpLocks noChangeShapeType="1"/>
              <a:stCxn id="24" idx="2"/>
              <a:endCxn id="26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6"/>
            <p:cNvCxnSpPr>
              <a:cxnSpLocks noChangeShapeType="1"/>
              <a:stCxn id="24" idx="3"/>
              <a:endCxn id="28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7"/>
            <p:cNvCxnSpPr>
              <a:cxnSpLocks noChangeShapeType="1"/>
              <a:stCxn id="24" idx="4"/>
              <a:endCxn id="25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8"/>
            <p:cNvCxnSpPr>
              <a:cxnSpLocks noChangeShapeType="1"/>
              <a:stCxn id="24" idx="5"/>
              <a:endCxn id="27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9"/>
            <p:cNvCxnSpPr>
              <a:cxnSpLocks noChangeShapeType="1"/>
              <a:stCxn id="24" idx="6"/>
              <a:endCxn id="29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073481" y="329548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9751" y="1417638"/>
            <a:ext cx="55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Recall: </a:t>
            </a:r>
            <a:r>
              <a:rPr lang="en-US" sz="2400" dirty="0" smtClean="0">
                <a:solidFill>
                  <a:srgbClr val="0000FF"/>
                </a:solidFill>
              </a:rPr>
              <a:t>Height</a:t>
            </a:r>
            <a:r>
              <a:rPr lang="en-US" sz="2400" dirty="0" smtClean="0"/>
              <a:t> of a tree is the </a:t>
            </a:r>
            <a:r>
              <a:rPr lang="en-US" sz="2400" dirty="0" smtClean="0">
                <a:solidFill>
                  <a:srgbClr val="0000FF"/>
                </a:solidFill>
              </a:rPr>
              <a:t>maximum</a:t>
            </a:r>
            <a:r>
              <a:rPr lang="en-US" sz="2400" dirty="0" smtClean="0"/>
              <a:t> number of edges from the </a:t>
            </a:r>
            <a:r>
              <a:rPr lang="en-US" sz="2400" dirty="0" smtClean="0">
                <a:solidFill>
                  <a:srgbClr val="0000FF"/>
                </a:solidFill>
              </a:rPr>
              <a:t>root</a:t>
            </a:r>
            <a:r>
              <a:rPr lang="en-US" sz="2400" dirty="0" smtClean="0"/>
              <a:t> to a </a:t>
            </a:r>
            <a:r>
              <a:rPr lang="en-US" sz="2400" dirty="0" smtClean="0">
                <a:solidFill>
                  <a:srgbClr val="0000FF"/>
                </a:solidFill>
              </a:rPr>
              <a:t>leaf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69751" y="3778179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Height = 0 </a:t>
            </a:r>
            <a:endParaRPr lang="en-US" sz="2400" dirty="0"/>
          </a:p>
        </p:txBody>
      </p:sp>
      <p:sp>
        <p:nvSpPr>
          <p:cNvPr id="38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077712" y="295258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A</a:t>
            </a:r>
          </a:p>
        </p:txBody>
      </p:sp>
      <p:cxnSp>
        <p:nvCxnSpPr>
          <p:cNvPr id="39" name="AutoShape 4"/>
          <p:cNvCxnSpPr>
            <a:cxnSpLocks noChangeShapeType="1"/>
            <a:stCxn id="38" idx="4"/>
            <a:endCxn id="40" idx="0"/>
          </p:cNvCxnSpPr>
          <p:nvPr>
            <p:custDataLst>
              <p:tags r:id="rId3"/>
            </p:custDataLst>
          </p:nvPr>
        </p:nvCxnSpPr>
        <p:spPr bwMode="auto">
          <a:xfrm>
            <a:off x="3306312" y="3409788"/>
            <a:ext cx="66955" cy="470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144667" y="3879975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13325" y="3777039"/>
            <a:ext cx="152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Height = 1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055488" y="2442815"/>
            <a:ext cx="406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00FF"/>
                </a:solidFill>
              </a:rPr>
              <a:t>height</a:t>
            </a:r>
            <a:r>
              <a:rPr lang="en-US" sz="2400" dirty="0" smtClean="0"/>
              <a:t> of this tree?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055488" y="4636610"/>
            <a:ext cx="3870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00FF"/>
                </a:solidFill>
              </a:rPr>
              <a:t>depth</a:t>
            </a:r>
            <a:r>
              <a:rPr lang="en-US" sz="2400" dirty="0" smtClean="0"/>
              <a:t> of node G?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1088845" y="5602171"/>
            <a:ext cx="3805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</a:t>
            </a:r>
            <a:r>
              <a:rPr lang="en-US" sz="2400" dirty="0">
                <a:solidFill>
                  <a:srgbClr val="0000FF"/>
                </a:solidFill>
              </a:rPr>
              <a:t>depth</a:t>
            </a:r>
            <a:r>
              <a:rPr lang="en-US" sz="2400" dirty="0"/>
              <a:t> </a:t>
            </a:r>
            <a:r>
              <a:rPr lang="en-US" sz="2400" dirty="0" smtClean="0"/>
              <a:t>of node L?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130236" y="5010636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Depth = 2 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3144667" y="5959700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Depth = 4 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7470064" y="1417638"/>
            <a:ext cx="152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Height = 4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761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  <p:bldP spid="38" grpId="0" animBg="1"/>
      <p:bldP spid="40" grpId="0" animBg="1"/>
      <p:bldP spid="41" grpId="0"/>
      <p:bldP spid="45" grpId="0"/>
      <p:bldP spid="46" grpId="0"/>
      <p:bldP spid="48" grpId="0"/>
      <p:bldP spid="47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re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799" y="3481907"/>
            <a:ext cx="6923001" cy="3376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908"/>
            <a:ext cx="8229600" cy="1143000"/>
          </a:xfrm>
        </p:spPr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9596" y="1258908"/>
            <a:ext cx="9009699" cy="261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Binary tree</a:t>
            </a:r>
            <a:r>
              <a:rPr lang="en-US" sz="2400" dirty="0"/>
              <a:t>:  Each node has at most 2 children (branching factor 2</a:t>
            </a:r>
            <a:r>
              <a:rPr lang="en-US" sz="2400" dirty="0" smtClean="0"/>
              <a:t>)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/>
              <a:t>Binary tree is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/>
              <a:t>A root </a:t>
            </a:r>
            <a:r>
              <a:rPr lang="en-US" sz="2200" i="1" dirty="0"/>
              <a:t>(with data)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/>
              <a:t>A left </a:t>
            </a:r>
            <a:r>
              <a:rPr lang="en-US" sz="2200" dirty="0" err="1"/>
              <a:t>subtree</a:t>
            </a:r>
            <a:r>
              <a:rPr lang="en-US" sz="2200" dirty="0"/>
              <a:t> </a:t>
            </a:r>
            <a:r>
              <a:rPr lang="en-US" sz="2200" i="1" dirty="0"/>
              <a:t>(may be empty) </a:t>
            </a:r>
            <a:endParaRPr lang="en-US" sz="2200" dirty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/>
              <a:t>A right </a:t>
            </a:r>
            <a:r>
              <a:rPr lang="en-US" sz="2200" dirty="0" err="1"/>
              <a:t>subtree</a:t>
            </a:r>
            <a:r>
              <a:rPr lang="en-US" sz="2200" dirty="0"/>
              <a:t> </a:t>
            </a:r>
            <a:r>
              <a:rPr lang="en-US" sz="2200" i="1" dirty="0"/>
              <a:t>(may be empty) </a:t>
            </a:r>
            <a:endParaRPr lang="en-US" sz="2200" i="1" dirty="0" smtClean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endParaRPr lang="en-US" sz="2000" i="1" dirty="0"/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 smtClean="0"/>
              <a:t>Special Cases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729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533668" cy="4648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rgbClr val="0000FF"/>
                </a:solidFill>
              </a:rPr>
              <a:t>traversal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is an order for visiting all the nodes of a tree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i="1" dirty="0" smtClean="0">
                <a:solidFill>
                  <a:srgbClr val="0000FF"/>
                </a:solidFill>
              </a:rPr>
              <a:t>Pre-order</a:t>
            </a:r>
            <a:r>
              <a:rPr lang="en-US" sz="2400" dirty="0" smtClean="0"/>
              <a:t>:	root, left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right </a:t>
            </a:r>
            <a:r>
              <a:rPr lang="en-US" sz="2400" dirty="0" err="1" smtClean="0"/>
              <a:t>subtree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 			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i="1" dirty="0" smtClean="0">
                <a:solidFill>
                  <a:srgbClr val="0000FF"/>
                </a:solidFill>
              </a:rPr>
              <a:t>In-order</a:t>
            </a:r>
            <a:r>
              <a:rPr lang="en-US" sz="2400" dirty="0" smtClean="0"/>
              <a:t>:	left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root, right </a:t>
            </a:r>
            <a:r>
              <a:rPr lang="en-US" sz="2400" dirty="0" err="1" smtClean="0"/>
              <a:t>subtree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i="1" dirty="0" smtClean="0">
                <a:solidFill>
                  <a:srgbClr val="0000FF"/>
                </a:solidFill>
              </a:rPr>
              <a:t>Post-order</a:t>
            </a:r>
            <a:r>
              <a:rPr lang="en-US" sz="2400" dirty="0" smtClean="0"/>
              <a:t>:	left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right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root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02519" y="268664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84332" y="2177691"/>
            <a:ext cx="2085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87322" y="28812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+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309646" y="2938977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*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716972" y="28947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055526" y="28947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4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2421523" y="28947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5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987322" y="4272046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1309646" y="4329766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*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1716972" y="4285564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4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2055526" y="42855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+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2421523" y="42855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5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87322" y="5656917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309646" y="5656917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4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1716972" y="5670435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*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055526" y="5670435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5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2421523" y="56704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73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2" name="TextBox 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26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7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8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7206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6" name="TextBox 35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	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	= element has been processed</a:t>
              </a:r>
            </a:p>
          </p:txBody>
        </p:sp>
        <p:sp>
          <p:nvSpPr>
            <p:cNvPr id="37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8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9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96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2611</Words>
  <Application>Microsoft Macintosh PowerPoint</Application>
  <PresentationFormat>On-screen Show (4:3)</PresentationFormat>
  <Paragraphs>909</Paragraphs>
  <Slides>38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dan_design_template</vt:lpstr>
      <vt:lpstr>CSE373: Data Structures &amp; Algorithms  Lecture 6: Binary Search Trees</vt:lpstr>
      <vt:lpstr>Announcements</vt:lpstr>
      <vt:lpstr>Previously on CSE 373</vt:lpstr>
      <vt:lpstr>Reminder: Tree terminology</vt:lpstr>
      <vt:lpstr>Example Tree Calculations</vt:lpstr>
      <vt:lpstr>Binary Trees</vt:lpstr>
      <vt:lpstr>Tree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Binary Search Tree (BST) Data Structure</vt:lpstr>
      <vt:lpstr>Are these BSTs?</vt:lpstr>
      <vt:lpstr>Find in BST, Recursive</vt:lpstr>
      <vt:lpstr>Find in BST, Iterative</vt:lpstr>
      <vt:lpstr>Bonus: Other BST “Finding” Operations</vt:lpstr>
      <vt:lpstr>Insert in BST</vt:lpstr>
      <vt:lpstr>Deletion in BST</vt:lpstr>
      <vt:lpstr>Deletion in BST</vt:lpstr>
      <vt:lpstr>Deletion – The Leaf Case</vt:lpstr>
      <vt:lpstr>Deletion – The One Child Case</vt:lpstr>
      <vt:lpstr>Deletion – The One Child Case</vt:lpstr>
      <vt:lpstr>Deletion – The Two Child Case</vt:lpstr>
      <vt:lpstr>Deletion – The Two Child Case</vt:lpstr>
      <vt:lpstr>Deletion: The Two Child Case (example)</vt:lpstr>
      <vt:lpstr>Deletion: The Two Child Case (example)</vt:lpstr>
      <vt:lpstr>Deletion: The Two Child Case (example)</vt:lpstr>
      <vt:lpstr>Deletion: The Two Child Case (example)</vt:lpstr>
      <vt:lpstr>Lazy Deletion</vt:lpstr>
      <vt:lpstr>BuildTree for BST</vt:lpstr>
      <vt:lpstr>BuildTree for BST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Lecture 6: Binary Search Trees continued</dc:title>
  <dc:creator>Aaron Bauer</dc:creator>
  <cp:lastModifiedBy>Nicola Dell</cp:lastModifiedBy>
  <cp:revision>74</cp:revision>
  <dcterms:created xsi:type="dcterms:W3CDTF">2014-01-16T19:44:47Z</dcterms:created>
  <dcterms:modified xsi:type="dcterms:W3CDTF">2014-04-11T17:46:15Z</dcterms:modified>
</cp:coreProperties>
</file>