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62" r:id="rId2"/>
    <p:sldId id="364" r:id="rId3"/>
    <p:sldId id="365" r:id="rId4"/>
    <p:sldId id="366" r:id="rId5"/>
    <p:sldId id="367" r:id="rId6"/>
    <p:sldId id="368" r:id="rId7"/>
    <p:sldId id="369" r:id="rId8"/>
    <p:sldId id="371" r:id="rId9"/>
    <p:sldId id="372" r:id="rId10"/>
    <p:sldId id="373" r:id="rId11"/>
    <p:sldId id="370" r:id="rId1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2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23: Course Victory Lap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Dan’s take: </a:t>
            </a:r>
          </a:p>
          <a:p>
            <a:pPr lvl="1"/>
            <a:r>
              <a:rPr lang="en-US" dirty="0" smtClean="0"/>
              <a:t>Key abstractions used almost </a:t>
            </a:r>
            <a:r>
              <a:rPr lang="en-US" dirty="0" smtClean="0">
                <a:solidFill>
                  <a:schemeClr val="accent2"/>
                </a:solidFill>
              </a:rPr>
              <a:t>every day in just about anything related to computing and software</a:t>
            </a:r>
          </a:p>
          <a:p>
            <a:pPr lvl="1"/>
            <a:r>
              <a:rPr lang="en-US" dirty="0" smtClean="0"/>
              <a:t>It is a vocabulary you are likely to internalize permanently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0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What do you think was good about </a:t>
            </a:r>
            <a:r>
              <a:rPr lang="en-US" b="1" i="1" dirty="0" smtClean="0"/>
              <a:t>373?</a:t>
            </a:r>
            <a:endParaRPr lang="en-US" b="1" i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What could be improved?</a:t>
            </a:r>
          </a:p>
          <a:p>
            <a:pPr algn="ctr"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Advice: </a:t>
            </a:r>
          </a:p>
          <a:p>
            <a:pPr lvl="1"/>
            <a:r>
              <a:rPr lang="en-US" b="1" i="1" dirty="0" smtClean="0"/>
              <a:t>Make the most of your time at UW and beyond</a:t>
            </a:r>
          </a:p>
          <a:p>
            <a:pPr lvl="1"/>
            <a:r>
              <a:rPr lang="en-US" b="1" i="1" dirty="0" smtClean="0"/>
              <a:t>You have learned the key ideas for organizing data, a skill that far transcends computer science</a:t>
            </a:r>
            <a:endParaRPr lang="en-US" b="1" i="1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87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parallel-program analysis</a:t>
            </a:r>
          </a:p>
          <a:p>
            <a:endParaRPr lang="en-US" dirty="0" smtClean="0"/>
          </a:p>
          <a:p>
            <a:r>
              <a:rPr lang="en-US" dirty="0" smtClean="0"/>
              <a:t>Rest-of-course </a:t>
            </a:r>
            <a:r>
              <a:rPr lang="en-US" dirty="0" smtClean="0"/>
              <a:t>logistics: exam, etc.</a:t>
            </a:r>
          </a:p>
          <a:p>
            <a:endParaRPr lang="en-US" dirty="0"/>
          </a:p>
          <a:p>
            <a:r>
              <a:rPr lang="en-US" dirty="0" smtClean="0"/>
              <a:t>Review of main course themes</a:t>
            </a:r>
          </a:p>
          <a:p>
            <a:endParaRPr lang="en-US" dirty="0"/>
          </a:p>
          <a:p>
            <a:r>
              <a:rPr lang="en-US" dirty="0" smtClean="0"/>
              <a:t>Course </a:t>
            </a:r>
            <a:r>
              <a:rPr lang="en-US" dirty="0" smtClean="0"/>
              <a:t>evaluations</a:t>
            </a:r>
          </a:p>
          <a:p>
            <a:pPr lvl="1"/>
            <a:r>
              <a:rPr lang="en-US" dirty="0" smtClean="0"/>
              <a:t>Thoughtful and constructive feedback deeply appreciated</a:t>
            </a:r>
          </a:p>
          <a:p>
            <a:pPr lvl="1"/>
            <a:r>
              <a:rPr lang="en-US" dirty="0" smtClean="0"/>
              <a:t>(Including what you liked)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24600"/>
            <a:ext cx="3429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276600" y="6400800"/>
            <a:ext cx="32004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15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 also indicated on the web page: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Tuesday</a:t>
            </a:r>
            <a:r>
              <a:rPr lang="en-US" dirty="0" smtClean="0"/>
              <a:t>, 2:30-4:20</a:t>
            </a:r>
          </a:p>
          <a:p>
            <a:endParaRPr lang="en-US" dirty="0" smtClean="0"/>
          </a:p>
          <a:p>
            <a:r>
              <a:rPr lang="en-US" dirty="0" smtClean="0"/>
              <a:t>Cumulative but topics post-midterm-2 worth about 2/3 of the points</a:t>
            </a:r>
          </a:p>
          <a:p>
            <a:endParaRPr lang="en-US" dirty="0"/>
          </a:p>
          <a:p>
            <a:r>
              <a:rPr lang="en-US" dirty="0" smtClean="0"/>
              <a:t>See information on course web-page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unlike the midterms in style, structure, etc.</a:t>
            </a:r>
          </a:p>
          <a:p>
            <a:endParaRPr lang="en-US" dirty="0"/>
          </a:p>
          <a:p>
            <a:r>
              <a:rPr lang="en-US" dirty="0" smtClean="0"/>
              <a:t>Tough-but-fair exams are the most equitable approach</a:t>
            </a:r>
          </a:p>
          <a:p>
            <a:pPr lvl="1"/>
            <a:r>
              <a:rPr lang="en-US" dirty="0" smtClean="0"/>
              <a:t>And/but 110 minutes will make a big difference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43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</a:t>
            </a:r>
          </a:p>
          <a:p>
            <a:pPr lvl="1">
              <a:buNone/>
            </a:pPr>
            <a:r>
              <a:rPr lang="en-US" dirty="0" smtClean="0"/>
              <a:t>	(that’s 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Lecture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makes </a:t>
            </a:r>
            <a:r>
              <a:rPr lang="en-US" dirty="0" smtClean="0">
                <a:sym typeface="Wingdings" pitchFamily="2" charset="2"/>
              </a:rPr>
              <a:t>CSE373 </a:t>
            </a:r>
            <a:r>
              <a:rPr lang="en-US" dirty="0" smtClean="0">
                <a:sym typeface="Wingdings" pitchFamily="2" charset="2"/>
              </a:rPr>
              <a:t>special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533400"/>
            <a:ext cx="3352800" cy="2731135"/>
          </a:xfrm>
          <a:prstGeom prst="rect">
            <a:avLst/>
          </a:prstGeom>
        </p:spPr>
      </p:pic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52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Big thank-you to your TAs</a:t>
            </a:r>
          </a:p>
          <a:p>
            <a:pPr lvl="1"/>
            <a:r>
              <a:rPr lang="en-US" dirty="0" smtClean="0"/>
              <a:t>Amazingly cohesive “big team”</a:t>
            </a:r>
          </a:p>
          <a:p>
            <a:pPr lvl="1"/>
            <a:r>
              <a:rPr lang="en-US" dirty="0" smtClean="0"/>
              <a:t>Prompt grading and question-answering</a:t>
            </a:r>
          </a:p>
          <a:p>
            <a:pPr lvl="1"/>
            <a:r>
              <a:rPr lang="en-US" dirty="0" smtClean="0"/>
              <a:t>Optional TA sessions weren’t optional for them!</a:t>
            </a:r>
            <a:endParaRPr lang="en-US" dirty="0" smtClean="0"/>
          </a:p>
        </p:txBody>
      </p:sp>
      <p:pic>
        <p:nvPicPr>
          <p:cNvPr id="11" name="Picture 3" descr="C:\Users\cse\Desktop\show_image.php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96"/>
          <a:stretch/>
        </p:blipFill>
        <p:spPr bwMode="auto">
          <a:xfrm>
            <a:off x="2599020" y="3497621"/>
            <a:ext cx="1295400" cy="158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cse\Desktop\m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3528101"/>
            <a:ext cx="1257300" cy="138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cse\Desktop\show_image.php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18"/>
          <a:stretch/>
        </p:blipFill>
        <p:spPr bwMode="auto">
          <a:xfrm>
            <a:off x="4114801" y="3541148"/>
            <a:ext cx="1173513" cy="135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cse\Desktop\show_image.php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6"/>
          <a:stretch/>
        </p:blipFill>
        <p:spPr bwMode="auto">
          <a:xfrm>
            <a:off x="6858001" y="3528101"/>
            <a:ext cx="1320785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 descr="C:\Users\cse\Desktop\photo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8" t="9720"/>
          <a:stretch/>
        </p:blipFill>
        <p:spPr bwMode="auto">
          <a:xfrm rot="5400000">
            <a:off x="875097" y="3689325"/>
            <a:ext cx="1683978" cy="130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60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And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</a:t>
            </a:r>
          </a:p>
          <a:p>
            <a:pPr lvl="1"/>
            <a:r>
              <a:rPr lang="en-US" i="1" dirty="0" smtClean="0"/>
              <a:t>Good </a:t>
            </a:r>
            <a:r>
              <a:rPr lang="en-US" i="1" dirty="0" smtClean="0"/>
              <a:t>class attendance and </a:t>
            </a:r>
            <a:r>
              <a:rPr lang="en-US" i="1" dirty="0" smtClean="0"/>
              <a:t>questions for the largest-ever (?) CSE373</a:t>
            </a:r>
          </a:p>
          <a:p>
            <a:pPr lvl="2"/>
            <a:r>
              <a:rPr lang="en-US" i="1" dirty="0" smtClean="0"/>
              <a:t>Thoughts on how to “make it feel smaller” appreciated</a:t>
            </a:r>
            <a:endParaRPr lang="en-US" i="1" dirty="0" smtClean="0"/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3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</a:t>
            </a:r>
            <a:r>
              <a:rPr lang="en-US" dirty="0" smtClean="0"/>
              <a:t>three</a:t>
            </a:r>
            <a:r>
              <a:rPr lang="en-US" dirty="0" smtClean="0"/>
              <a:t> </a:t>
            </a:r>
            <a:r>
              <a:rPr lang="en-US" dirty="0" smtClean="0"/>
              <a:t>slides, completely unedited, from Lecture 1</a:t>
            </a:r>
          </a:p>
          <a:p>
            <a:pPr lvl="1"/>
            <a:r>
              <a:rPr lang="en-US" dirty="0" smtClean="0"/>
              <a:t>Hopefully they make more sense now</a:t>
            </a:r>
          </a:p>
          <a:p>
            <a:pPr lvl="1"/>
            <a:r>
              <a:rPr lang="en-US" dirty="0" smtClean="0"/>
              <a:t>Hopefully we succeeded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39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May have time for other brief exposure to topics, maybe parallelism</a:t>
            </a:r>
            <a:endParaRPr lang="en-US" i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91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373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topics)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elegant interplay 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5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29461</TotalTime>
  <Words>501</Words>
  <Application>Microsoft Office PowerPoint</Application>
  <PresentationFormat>On-screen Show (4:3)</PresentationFormat>
  <Paragraphs>130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dan_design_template</vt:lpstr>
      <vt:lpstr>CSE373: Data Structures &amp; Algorithms Lecture 23: Course Victory Lap</vt:lpstr>
      <vt:lpstr>Today</vt:lpstr>
      <vt:lpstr>Final Exam  </vt:lpstr>
      <vt:lpstr>Victory Lap</vt:lpstr>
      <vt:lpstr>Thank you!</vt:lpstr>
      <vt:lpstr>Thank you!</vt:lpstr>
      <vt:lpstr>PowerPoint Presentation</vt:lpstr>
      <vt:lpstr>Data Structures</vt:lpstr>
      <vt:lpstr>What 373 is about</vt:lpstr>
      <vt:lpstr>Goals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1415</cp:revision>
  <dcterms:created xsi:type="dcterms:W3CDTF">2009-03-13T20:43:19Z</dcterms:created>
  <dcterms:modified xsi:type="dcterms:W3CDTF">2013-12-06T15:48:02Z</dcterms:modified>
</cp:coreProperties>
</file>