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2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30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</p:sldIdLst>
  <p:sldSz cx="9144000" cy="5143500" type="screen16x9"/>
  <p:notesSz cx="6858000" cy="9144000"/>
  <p:embeddedFontLst>
    <p:embeddedFont>
      <p:font typeface="Source Code Pro" panose="020B0509030403020204" pitchFamily="49" charset="0"/>
      <p:regular r:id="rId54"/>
      <p:bold r:id="rId55"/>
      <p:italic r:id="rId56"/>
      <p:boldItalic r:id="rId5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4267">
          <p15:clr>
            <a:srgbClr val="747775"/>
          </p15:clr>
        </p15:guide>
        <p15:guide id="2" pos="5648">
          <p15:clr>
            <a:srgbClr val="747775"/>
          </p15:clr>
        </p15:guide>
        <p15:guide id="3" orient="horz" pos="42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83408D4-3057-4B41-BFD7-AA96AF3255C2}">
  <a:tblStyle styleId="{483408D4-3057-4B41-BFD7-AA96AF3255C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8693" autoAdjust="0"/>
  </p:normalViewPr>
  <p:slideViewPr>
    <p:cSldViewPr snapToGrid="0">
      <p:cViewPr varScale="1">
        <p:scale>
          <a:sx n="64" d="100"/>
          <a:sy n="64" d="100"/>
        </p:scale>
        <p:origin x="2030" y="53"/>
      </p:cViewPr>
      <p:guideLst>
        <p:guide pos="4267"/>
        <p:guide pos="5648"/>
        <p:guide orient="horz" pos="4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2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4.fntdata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3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24-07-18T05:00:28.03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4180 2474 0,'0'26'109,"0"14"-78,0 53-15,0-54 0,0-12 15,27-27-16,13-80 17,26-12-1,-66 79-31,26 13 0,-26-27 16,27 27 15,-27 27-16,13-1 1,-13 0 0,40 1-1,-40-1 1,0 1 0,26-27-16,-13 0 31,27-40-16,13 14-15,-27-1 16,14 1 0,26 26-1,-53 0 1,14 39 0,-27 14 15,0-39-31,0 25 15,0-12 1,39-27 0,-25 0-1,12-13 1</inkml:trace>
  <inkml:trace contextRef="#ctx0" brushRef="#br0" timeOffset="946.44">5093 2580 0,'-13'-14'63,"0"-12"-47,-27 26-1,0 0 16,27 66 1,13-53-17,0 14-15,0 26 16,13-53 15,54 0-15,-28-27-1,-12-12 1,39 12 0,-40 27-1,1 0 1,-1 0 0,14 27-1,0-27 1,-27 0-1</inkml:trace>
  <inkml:trace contextRef="#ctx0" brushRef="#br0" timeOffset="1147.44">5424 2566 0,'0'14'15,"0"39"17,0-14-17,26 14 1,-26-66 0</inkml:trace>
  <inkml:trace contextRef="#ctx0" brushRef="#br0" timeOffset="1326.04">5477 2289 0,'-13'0'0,"39"39"62,-26-12-62</inkml:trace>
  <inkml:trace contextRef="#ctx0" brushRef="#br0" timeOffset="1972.59">5689 2553 0,'0'13'63,"0"27"-47,26 26 15,14-13-16,-14-53 1,27-53 0,-26 40-16,-1-27 15,0 14 1,-12 26-16,12 26 31,-26 41 0,27-67-31,-14 52 32</inkml:trace>
  <inkml:trace contextRef="#ctx0" brushRef="#br0" timeOffset="3907.59">4419 2937 0,'0'-27'31,"-67"41"79,14 12-95,-39 14 1,-173 52 0,93-25-1,-39-1 1,118-27-16,-13 14 15,-39 27 17,-14-27-32,80-14 15,-27 14-15,-27 13 16,14-39 0,80-1-1,12-26-15,27 27 0,-26-27 16,13 0-1,-14 13 64,1-40-1,26-12-63,0-1-15,26 14 16,14-27 0,-14 13-1,-26 27-15,13 13 16,-92 92 78,13 41-79,66-94 1,13-12 15,172-27 0,-79-40-15,-79 40 0</inkml:trace>
  <inkml:trace contextRef="#ctx0" brushRef="#br0" timeOffset="5218.92">569 4154 0,'-27'0'0,"41"26"109,-14 14-109,0 0 16,0-14-1,13-26 1,-13-26 31,40-40-31,-40 26-16,26-13 15,14 13 1,13 14-1,39 26 1,-65 0-16</inkml:trace>
  <inkml:trace contextRef="#ctx0" brushRef="#br0" timeOffset="5723.94">992 4101 0,'0'-13'31,"-66"0"16,53 13-31,-14 26-1,27 80 1,0-80 0,14 1-1,-1-27 1,13 0-1,1 0 1,-27-40-16,26 0 16,1 40-1,-27-13 17,13 13-32,13 0 31,1-26-16,-14 26 1,13-27-16</inkml:trace>
  <inkml:trace contextRef="#ctx0" brushRef="#br0" timeOffset="6138.99">1151 4101 0,'0'-26'16,"0"52"31,0 0-32,0 1 1,13 52 0,14-65-1,-1-14 16,1-27 1,-14-13-17,13 27 1,1 40 31,-14 26-32,13-53 17,-26 26-17,27-26-15,-27-13 16,13-14-16</inkml:trace>
  <inkml:trace contextRef="#ctx0" brushRef="#br0" timeOffset="6555.38">1508 3691 0,'0'79'15,"0"1"1,13-27-1,-13 0-15,0-14 16,27 14-16,-27-13 16,13-14-16,-13-13 15,-13 14 48,-27 13-48,40-1 1,0-12 0,27-27 15,25-40-15,-25 27-16,-1-14 15</inkml:trace>
  <inkml:trace contextRef="#ctx0" brushRef="#br0" timeOffset="7068.59">1931 4035 0,'0'-27'16,"0"54"-1,-26-54 16,-14 41-15,40 12-16,-13-26 16,13 40-16,-26-14 31,39-26 0,40 0-15,39 27 15,-39-14 0,-53 27-15,-26-14-16,13 1 16,-67-1-1,93-26 16</inkml:trace>
  <inkml:trace contextRef="#ctx0" brushRef="#br0" timeOffset="7980.14">2143 4101 0,'0'-13'32,"-13"13"-1,13 26 16,0 14-32,0-14-15,0-12 16,13 12-16,0 1 31,40-27-15,27-80-1,-27 27 1,-53 40 0,26 13 15,-26 26-15,40 1-1,-1-27 1,1-13-1,-27 13 1,-13-27-16</inkml:trace>
  <inkml:trace contextRef="#ctx0" brushRef="#br0" timeOffset="8630.04">2540 4008 0,'0'80'78,"26"-27"-62,-26-14-1,0-12 1,27-14-16,-1-13 47,1-66-31,-27 39-16,40-12 15,-40 12 1,13 1-16,-13-1 15,0 41 17,26 12-17,-26 1 1,0 25-16,27-25 16,-27-14 15,39-13 16,-12-53-32,-1 27 1,-13-1 0,14 27-1,-1 14 1,-26 12-1,27-13 1,-27 27 0,0-14-1,0 1-15</inkml:trace>
  <inkml:trace contextRef="#ctx0" brushRef="#br0" timeOffset="9620.79">1482 4551 0,'-14'0'15,"14"13"32,0 66-31,-26 14 15,26 39-15,-26-26-16,-14 291 31,27-146-16,13-211 17,-27-40 15,27-13-32,-26-40-15,26 40 16,-27-53-1,27 52-15,0-12 32,-13 26 15,39 66-32,1-40 1,13-26-1,-1 0 1,27 0-16,-26-26 16,-40 0-1</inkml:trace>
  <inkml:trace contextRef="#ctx0" brushRef="#br0" timeOffset="10430.03">1098 5953 0,'-26'0'15,"26"27"32,0 12-31,0 1-1,13 0 1,-13-1 0,26-12-1,-26-54 16,0-39-15,0 40-16,0-14 16,27 0-1,12 14 1,1 26 0,-27 0-16,14 0 15,-14 0 1,13 13-16</inkml:trace>
  <inkml:trace contextRef="#ctx0" brushRef="#br0" timeOffset="11218.9">1389 5953 0,'0'0'16,"-40"0"15,14 53 0,26-13-15,0-14-16,26-13 31,1-13-15,-1-39 15,-26 12 0,40 14 1,0 13-17,-27 0 1,13-26-1,1 26 1,-1-40 0,-26 27-1,0-14 1,0 54 78,0-1-79,27 27 1,-27-13 0,0-14-16,0-13 15,26-13 1,-13-13-1,27-40 1,0-13 0,-14 53-1,1 13 1,-1 53 0,-26-27 15,0-13-31,13-13 15,14 0 1</inkml:trace>
  <inkml:trace contextRef="#ctx0" brushRef="#br0" timeOffset="11633.41">2011 5477 0,'0'0'0,"0"40"15,0-27 1,0 26-16,0 14 16,13 0-16,14 119 31,-1-106-31,-26-26 31,-13-40 0,0 27-15,-14-14 0,27 53-1,0-53-15,0 14 31,93-54-15,-27-52 0,0-14-1,-40 54-15</inkml:trace>
  <inkml:trace contextRef="#ctx0" brushRef="#br0" timeOffset="13266.75">4948 2963 0,'0'-13'31,"-14"26"79,-12 1-95,26 12-15,-26 0 16,26-12-16,-67 52 16,1 40-1,-13 13 1,-27 53-1,13-14 1,54-105-16,-14 40 16,26 0-1,-26-54 1,53-12 15,-26-67 79,26-13-95,0 0 1,0 0-1,-13 93 48,13 53-47,13-40-1,27-27 1,-14-13-1,14-13-15,66-26 16,-53-14-16,0 14 31,13-14-31</inkml:trace>
  <inkml:trace contextRef="#ctx0" brushRef="#br0" timeOffset="14311.83">3638 4247 0,'-13'0'16,"26"13"31,-13 13-16,0 14-31,13-27 16,-13-26 46,0-66-31,0-1-15,106 40 15,-79 40-15,-1 0-16</inkml:trace>
  <inkml:trace contextRef="#ctx0" brushRef="#br0" timeOffset="15082.9">3956 4180 0,'-27'0'47,"14"0"-16,-14 53-15,27-13-1,0 26 16,53-79 1,-53-27-17,14 14 1,12-1 0,14 1 15,-14 26-16,-13-27 1,-13 14 15,0-13 16,0 52-16,27-13-15,-27 14 0,26 13-1,1 26 1,-1-66 15,1 0-15,-27-14-1,39-12-15,1-27 32,-14 27-17,1 26 1,-27 26-16,26-26 16,-26 40-16,53-27 31,-39-13 0</inkml:trace>
  <inkml:trace contextRef="#ctx0" brushRef="#br0" timeOffset="15488.8">4498 4008 0,'0'0'15,"0"14"17,13 25-1,14-12-31,-27 12 16,66 54-1,-66-80 32,-27 14-31,-12 12-1,39 1 1,0-27 0,13-13-1,27 0 1,26 0 15,-13-39-15,-53 12-1</inkml:trace>
  <inkml:trace contextRef="#ctx0" brushRef="#br0" timeOffset="15915.83">4815 4154 0,'0'0'0,"-13"13"16,13 14-1,-40-1 1,14 14-1,26-14 1,26-26 15,14 0 1,-13 0-32,12 0 15,-25 13 16,-81 54-15,41-41 0,13-26-1,39-13 17</inkml:trace>
  <inkml:trace contextRef="#ctx0" brushRef="#br0" timeOffset="16364.09">4934 4220 0,'0'0'16,"-13"-26"-1,13 39 32,0 53-31,0-40-16,0-12 16,0 25-1,0-12 1,27-40-1,12-40 1,-39 39 0,27-25-16,52 39 78,-13 0-63,-26-13 17</inkml:trace>
  <inkml:trace contextRef="#ctx0" brushRef="#br0" timeOffset="16978.71">5199 4167 0,'0'-26'16,"0"65"46,0-12-46,0 26 0,0-27-1,0 1 1,27-41 31,-14-25-32,13-1 1,1 0 0,-14 40 15,-13 14 0,26 12-15,-26 53-1,0-52 1,27-1 0,12-39 30,14-53-30,-13 26 15,-13 67 1,-14-1-17,13-13 1,-26 14-1,-13-27 1</inkml:trace>
  <inkml:trace contextRef="#ctx0" brushRef="#br0" timeOffset="17928.91">4286 4617 0,'0'0'16,"0"13"46,0 93-46,0-53-1,0 26-15,0 133 32,0-106-32,0 0 15,-39 145 1,12-158 0,27-67-1,0-92 48,-40 13-32,40 27-15,-26 26 15,26 13-16,0 26 1,13-25 0,67-14 15,-67 0-15,13 0-16,1 0 15</inkml:trace>
  <inkml:trace contextRef="#ctx0" brushRef="#br0" timeOffset="18554.64">3876 5940 0,'0'0'16,"0"13"15,0 27-15,13 39-1,14-13 1,-27-26 0,0-119 46,0-40-46,0 79-1,26 13-15,1 14 16,39 13 0,-13 0-1,-27 27-15</inkml:trace>
  <inkml:trace contextRef="#ctx0" brushRef="#br0" timeOffset="19301.93">4207 5927 0,'0'0'15,"-27"0"1,1 0-1,26 13 1,0 13 0,0 1-16,0 26 15,13-14 1,27-39 0,0 0-1,-40-26 1,0 13-16,13 13 15,-13-40 1,26 40 0,-13-26 15,14 26 0,-27-27-15,26 14-1,-26-14 17,14 41 30,-14 39-31,26-53-31,-26 52 16,0-12 0,0-27-1,13-13 1,14-13 0,-27-13-1,39-27 1,-25 53-1,12 13 1,14 27 0,-14-14-1,-26 14-15,14-40 32,12 0-17,-26-13-15</inkml:trace>
  <inkml:trace contextRef="#ctx0" brushRef="#br0" timeOffset="19730.53">4829 5622 0,'0'0'0,"0"40"16,0-27 0,0 27-16,53 66 15,-14-14 1,1-25 0,-40-54 15,-13 13 16,-14 1-32,27 12-15,-26-25 16,26 25 0,53-39 15,-14 0-16,-12-39-15,13 12 16,-14 1 0,106-54-16</inkml:trace>
  <inkml:trace contextRef="#ctx0" brushRef="#br0" timeOffset="21511.16">6072 2950 0,'-13'0'15,"13"-13"1,-27 13 31,80 66 15,0 27-46,13 39 0,27 13-1,-40-26-15,26 80 16,-12-27-1,-1-40 1,13-26 0,-39-13-1,-40-67 1,26 1-16,-13 25 16,14-65 46,-27-26-46,0 25 15,0-12-15,0-1 15,0 14-16,-40-13 1,-26-14 0,53 40 46,13 13-31,0 14-15,13 52 0,13-26-1,1-53-15,-27 13 16,13-13 0,27 0-16,-14 0 15,14-26 16,0-40-15,-1 39 0,-25 27-1,12-26 1</inkml:trace>
  <inkml:trace contextRef="#ctx0" brushRef="#br0" timeOffset="23110.97">6509 4485 0,'0'0'0,"0"26"94,0 1-78,0 12-1,0-92 48,0 14-47,26 12-1,40-26 1,-52 53-1,38 0 1,-25 0-16,26 0 31,-27 0-31,-12 0 0</inkml:trace>
  <inkml:trace contextRef="#ctx0" brushRef="#br0" timeOffset="23796.3">6853 4458 0,'0'-39'16,"-27"39"-1,-26 13 17,53 26-17,0 1 1,0 0-1,40-40 17,-14-13-1,1-27-31,-14 13 31,-13 14-15,27 13-1,-14 0 17,13 0-17,-26-26 1,0 13 15,40 79 32,-40-40-32,26 14-31,-26-14 31,14-26-15,12-26-16,-26-1 15,40 27-15,-40-26 16,26 26 0,40 0-1,-13 0 1,-39 0 0,38 26-1,-25-52 1</inkml:trace>
  <inkml:trace contextRef="#ctx0" brushRef="#br0" timeOffset="24207.89">7342 4088 0,'0'39'31,"0"67"-15,27-53-16,-27-13 16,26 53-1,14-54 1,-40 1-16,0-27 0,13 27 16,-26-14 15,0-26-16,-14 0 1,1 14 0,26 12-1,0 0 1,13-26 0,27 0-1,26-13 1,-66-26-1</inkml:trace>
  <inkml:trace contextRef="#ctx0" brushRef="#br0" timeOffset="24567.48">7607 4419 0,'0'0'0,"-13"13"15,-14 13 1,27 1 15,-26-1-31,26 1 32,26-27-17,-13 0 1,67 0-1,-54 26-15,-13-26 16,54 79 0,-67-39 15,-53-13-15,39-27-16,-12 0 15,13 0 1,13-27-1</inkml:trace>
  <inkml:trace contextRef="#ctx0" brushRef="#br0" timeOffset="25538.39">7885 4445 0,'0'0'0,"-27"0"16,27 53 31,0 53-32,0-80 1,13-26 15,1 0-31,12-53 16,-26 27 15,26 26 0,54 13 0,-27-13-15,-14-13 0,-12-14-16,-27 1 15,0 13 1,-13 13 0,-14-27-1,27 14 1,0-13-1,13 26 32,-13 13-31,0 13 0,27 1-1,-27 26-15,0-40 0,0 40 31,13-53 1,14-53-17,-27 13 1,0 0 0,26 1-1,-26 52 16,13 27 1,14 52-17,-1-65 1,1-27 15,-1-40 16,1 53-16,-1 14-15,-26-14 0</inkml:trace>
  <inkml:trace contextRef="#ctx0" brushRef="#br0" timeOffset="26437.91">7302 4948 0,'0'0'0,"-26"0"31,26 39 0,0 28-15,0 78 0,13 186-1,-26-93 1,-40-40 15,13-65-15,14-120-1,26-26 1,0-27 15,0 13-31,-40 1 16,14-14 0,13 40-1,13-13 1,0 53 31,13 13-47,0-53 0,27 26 0,-14-26 31,40 0-15,0-13-1,-13-80 1,-53 54-16</inkml:trace>
  <inkml:trace contextRef="#ctx0" brushRef="#br0" timeOffset="27697.01">6707 6324 0,'-26'0'15,"26"79"1,13-26 0,13 13-1,-26-40-15,0 1 31,0-106 1,0 12-1,0 28-31,27-27 16,13 66 15,12 0-31</inkml:trace>
  <inkml:trace contextRef="#ctx0" brushRef="#br0" timeOffset="28387.06">6959 6403 0,'0'0'16,"-14"0"15,14 66 0,0-39-15,0-1 0,27-26-1,-1 0-15,-26-13 16,40-53 15,-40 39-15,26 27 46,-12 0-46,-14-26-16,26 12 31,-26 41 47,0 26-47,27 0-15,-14-14 0,-13-12-16,26-27 31,14-53-15,13-13-1,-14 39 1,-25 27-16,12 27 31,1 13-15,-1-40-16,27-53 31</inkml:trace>
  <inkml:trace contextRef="#ctx0" brushRef="#br0" timeOffset="28754.35">7646 6099 0,'0'0'0,"-26"13"15,26 27 17,53 158-1,-27-158-16,-26-14 1,0 1 0,0-1-1,-39 14 1,12-40 0,14 39-16,-13-39 0,26 14 15,79-14 32,40-40-31,0-13-1,-106 53-15</inkml:trace>
  <inkml:trace contextRef="#ctx0" brushRef="#br0" timeOffset="30284.72">6496 2778 0,'0'0'0,"13"0"47,0 0-16,-13 27-15,66-1 0,-39 14-1,25-27 17,1 27-17,14-14 1,-41-26-16,14 40 15,92 26 1,-39-13 0,39 26-1,-66-52-15,13-1 16,80 67 0,-93-67-16,93 54 15,-13-1 1,-67-39-1,-26 13-15,13-14 0,-13 1 16,132 145 0,-66-53-1,-13-26 1,-53-66 0,79 53-16,27-1 15,0 1 16,-53-27-15,79 79 15,-119-131-15,-26-14 0,-40 26-16,26-26 15,-13-13 204</inkml:trace>
  <inkml:trace contextRef="#ctx0" brushRef="#br0" timeOffset="30686.65">9551 4551 0,'0'-27'31,"0"41"0,14 25 1,12 14-17,-26-13 1,27-27-1,-27 27 1,-27-14 0,-26-26-1,27 0 1,26 27 15</inkml:trace>
  <inkml:trace contextRef="#ctx0" brushRef="#br0" timeOffset="31916.12">9856 4934 0,'0'0'0,"-27"27"31,27 13-15,0 13-1,27 13 1,-1 0 0,-26-40-16,0 1 15,27-1 1,-41-65 15,14-54-15,-26 27-1,26 13-15,0-13 16,0-133 15,0 173-15,40 65 15,-40 14-15,0 14-1,0-15 1,-14-52 0</inkml:trace>
  <inkml:trace contextRef="#ctx0" brushRef="#br0" timeOffset="32446.74">10014 4815 0,'0'27'16,"0"-14"-16,27 14 15,-27 12 1,13-12-16,-13-14 15,27-13 1,-27-53 47,-14-40-48,28 67 16,25 26-15,-25 0 0,52 0 15,-66 13-15,13-13-16,13 27 31,-12-27-16,-14-27 1,0-26 0,0 40-16,0-40 15,-27 0 1,1 27 0,39 52 30</inkml:trace>
  <inkml:trace contextRef="#ctx0" brushRef="#br0" timeOffset="32876.86">10345 4736 0,'13'0'63,"-13"26"-63,0 27 31,0 0-15,27-13-1,-14-40 1,27-40 0,-14-26-1,-13 66-15,-13-13 16,27 13-1,-1 26 17,-12-52-1</inkml:trace>
  <inkml:trace contextRef="#ctx0" brushRef="#br0" timeOffset="33115.74">10636 4432 0,'-13'0'31,"13"92"0,13 67-15,-13-80-1,0-39 1,0-13-16</inkml:trace>
  <inkml:trace contextRef="#ctx0" brushRef="#br0" timeOffset="33258.89">10557 4736 0,'159'0'31,"79"-106"-15,-146 106-16,-39-26 15,-40 26 1</inkml:trace>
  <inkml:trace contextRef="#ctx0" brushRef="#br0" timeOffset="34048.87">11258 4868 0,'0'40'0,"-13"-40"32,0 0-1,-14-53-15,27-40-1,0-12 1,0 25-1,0 14-15,13-40 32,1 106-17,25 14 17,-39 91-32</inkml:trace>
  <inkml:trace contextRef="#ctx0" brushRef="#br0" timeOffset="34196.48">11192 4776 0,'0'0'0,"66"-14"31,40-12-15</inkml:trace>
  <inkml:trace contextRef="#ctx0" brushRef="#br0" timeOffset="36078.35">2209 8096 0,'0'0'0,"-13"0"15,-13 0 17,118 0 108,1 0-124,-80 0 0,27 0-1,-40 13 1,-14 93-1,-12-13 17,-14 39-17,40-52 1,-26-54 0,52-13-1,-26-52 16,0 25-31</inkml:trace>
  <inkml:trace contextRef="#ctx0" brushRef="#br0" timeOffset="36259.24">2222 8401 0,'0'0'0,"27"0"15,-1 0-15,14-27 16,13 27 0,-40 0-16,14 0 15</inkml:trace>
  <inkml:trace contextRef="#ctx0" brushRef="#br0" timeOffset="37114.82">2990 8586 0,'0'0'0,"0"26"32,-13-26 14,-14-13-30,27-27 0,-26 1-16,-1-28 15,1 15 1,26-15-16,-27-105 16,54 146-16,-27-14 31,53 40-31,-53-39 15,92 65 17,-92 27-17</inkml:trace>
  <inkml:trace contextRef="#ctx0" brushRef="#br0" timeOffset="37296.51">2924 8480 0,'26'0'31,"1"0"-15,12 0-1,14-13-15</inkml:trace>
  <inkml:trace contextRef="#ctx0" brushRef="#br0" timeOffset="37752.57">3188 8440 0,'-26'-26'32,"26"39"-1,0 27-16,0-14-15,0 1 16,13 12 0,27 1-1,13-53 1,-27-40 0,-26 13-1,27 14-15,-1 26 47,-26 13-16,26 13-31</inkml:trace>
  <inkml:trace contextRef="#ctx0" brushRef="#br0" timeOffset="38104.33">3466 8387 0,'-26'0'0,"26"27"32,0-1-17,13 40 1,-13-39-1,0-1 1,13 1 0,27-41-1,-1-38 17,-39 38-17,40 14 1,-40 40 15,53-14-15</inkml:trace>
  <inkml:trace contextRef="#ctx0" brushRef="#br0" timeOffset="38377.75">3757 8440 0,'-40'13'31,"80"-26"-31,-106 79 16,66-39-16,0 12 15,26-12 1,14-27 0,79-40-1,-79 14-15</inkml:trace>
  <inkml:trace contextRef="#ctx0" brushRef="#br0" timeOffset="39224.01">3982 8123 0,'0'26'63,"0"40"-47,26 27-1,14 92 1,-40-106-1,0-65 1</inkml:trace>
  <inkml:trace contextRef="#ctx0" brushRef="#br0" timeOffset="39560.57">3969 8480 0,'66'0'47,"26"-27"-16,-52 27-31,0-39 31,-40 52 32,0 27-48,13-1 1,14-39 15,-14 0-31</inkml:trace>
  <inkml:trace contextRef="#ctx0" brushRef="#br0" timeOffset="39684.36">4273 8215 0,'-40'0'31,"80"27"-15</inkml:trace>
  <inkml:trace contextRef="#ctx0" brushRef="#br0" timeOffset="40004.97">4524 8440 0,'-26'0'15,"-1"0"1,14 0 0,-13 0-1,-1 27-15,27 12 16,40 1 0,-14-14-16,-12-26 15,12-13 1,1-13-16,-41-40 31,14 13-15,-13 40-1</inkml:trace>
  <inkml:trace contextRef="#ctx0" brushRef="#br0" timeOffset="40443.87">4657 8361 0,'-27'0'15,"27"53"48,0-40-48,0 40 1,13-40-16,-13 14 16,14-27-1,39-14 1,-40 1-16,40-27 31,39 40-15,-92 27 15,0 26-31,14-40 31</inkml:trace>
  <inkml:trace contextRef="#ctx0" brushRef="#br0" timeOffset="41293.42">5278 8414 0,'-26'0'78,"13"0"-63,-14 0 1,27 39-16,-26 14 16,39-26-1,27-1 1,26-26 0,-26-13-1,-27 13-15</inkml:trace>
  <inkml:trace contextRef="#ctx0" brushRef="#br0" timeOffset="41654.87">5503 8453 0,'-26'-13'31,"13"13"-15,-14 0-1,27 27 1,0-1 0,0 14-1,13-40 1,14 13 15,13-53-31,-1 27 16,-26 13 31,80 0-32,-53-26 17,-1-1-17</inkml:trace>
  <inkml:trace contextRef="#ctx0" brushRef="#br0" timeOffset="41942.15">5768 8123 0,'0'0'0,"0"53"31,13 39-15,14 146-1,-1-132 17,-26-93-32,27 14 31,-27-93-31</inkml:trace>
  <inkml:trace contextRef="#ctx0" brushRef="#br0" timeOffset="42192.5">5874 8109 0,'0'93'47,"26"-40"-31,-26 26-16,53-12 15,-53 12-15,66 93 16,-39-159 0,-1-13 15</inkml:trace>
  <inkml:trace contextRef="#ctx0" brushRef="#br0" timeOffset="42660.58">6257 8440 0,'-13'0'16,"0"0"-1,-27 40 1,14-14-1,26 14 1,106-40 47,-27 0-32,-79 26-31,13-12 15,-39 25 1,-1-12 15,1-1-15,26-39-16</inkml:trace>
  <inkml:trace contextRef="#ctx0" brushRef="#br0" timeOffset="43824.49">6945 8149 0,'-26'0'47,"26"106"15,0-66-46,13 92-1,-13 119 17,27-211-17</inkml:trace>
  <inkml:trace contextRef="#ctx0" brushRef="#br0" timeOffset="44050.75">6866 8533 0,'-27'0'16,"67"0"15,40 0-15,-14 0 0,-13 0-1</inkml:trace>
  <inkml:trace contextRef="#ctx0" brushRef="#br0" timeOffset="44367.04">7170 8546 0,'-13'0'31,"26"0"-31,-52 0 16,12 13 15,27 27-15,0-14-16,13-26 15,14 14-15,12-14 16,1 0 0,-40-67-1,0 28 1,0-1-1,0 14 17</inkml:trace>
  <inkml:trace contextRef="#ctx0" brushRef="#br0" timeOffset="44625.86">7302 8176 0,'0'0'15,"0"79"32,40 14-31,-40-54-1,40 14-15,-40 0 0,26 0 16,-26 0 0,0-27-1</inkml:trace>
  <inkml:trace contextRef="#ctx0" brushRef="#br0" timeOffset="44798.58">7355 8520 0,'0'0'0,"80"0"32,-27 0-17,-27 0 1,-13 0-16</inkml:trace>
  <inkml:trace contextRef="#ctx0" brushRef="#br0" timeOffset="45149.43">7607 8546 0,'0'0'16,"-13"0"15,-14 0 0,27 53-15,0-40-1,0 14 1,27-27 0,-14-14-1,13-12 1,-13 26 31,54 0-32,-41 0-15,67 0 16,-67-40 0</inkml:trace>
  <inkml:trace contextRef="#ctx0" brushRef="#br0" timeOffset="45407.24">7871 8189 0,'-26'0'16,"26"13"-1,40 133 1,-40-80-1,52-13 1,-25 52 0,-27-65-16,0 0 31</inkml:trace>
  <inkml:trace contextRef="#ctx0" brushRef="#br0" timeOffset="46255">8652 8202 0,'0'-13'15,"-27"39"79,-39 80-63,66-13-31,0-1 32,53 14-17,-13-66 1,-14 0-16,14-40 31,-27 0-15,-13-14-16,0 1 31</inkml:trace>
  <inkml:trace contextRef="#ctx0" brushRef="#br0" timeOffset="46471.65">8811 8533 0,'0'39'31,"0"-12"-16,26 13 1</inkml:trace>
  <inkml:trace contextRef="#ctx0" brushRef="#br0" timeOffset="46655.6">8930 8295 0,'0'0'0,"-40"0"16,53 13 15,53 27 1</inkml:trace>
  <inkml:trace contextRef="#ctx0" brushRef="#br0" timeOffset="47054.42">9022 8520 0,'0'26'62,"0"27"-46,0 0 15,27-53-15,-14 0-16,27 0 15,-14-40 1,1 14 0,-1 26 15,27 13-15,0 13-1,-40-26-15</inkml:trace>
  <inkml:trace contextRef="#ctx0" brushRef="#br0" timeOffset="47295.35">9485 8559 0,'-26'0'46,"-1"80"-30,41-54 0,39-26-1,26 0 17,-39-40-17,-40 27-15</inkml:trace>
  <inkml:trace contextRef="#ctx0" brushRef="#br0" timeOffset="47687.02">9631 8070 0,'0'13'31,"0"106"0,13 13-15,27 1 0,-40-54-1,26-26-15,-26 0 16,0-80 31</inkml:trace>
  <inkml:trace contextRef="#ctx0" brushRef="#br0" timeOffset="47906.75">9909 8612 0</inkml:trace>
  <inkml:trace contextRef="#ctx0" brushRef="#br0" timeOffset="49305.52">10107 8427 0,'0'0'0,"0"26"78,0 14-62,0 0-1,13-27 1,14-13 46,-14-26-46,13-14 0,1 0-1,-1 27 1,1 13 0,-14 40 46,-13-1-46,0-25-1,27 12 1,-1-26 31,27-53-32,-27 53 48,-12 13-47,52-13-1,-27 0 1</inkml:trace>
  <inkml:trace contextRef="#ctx0" brushRef="#br0" timeOffset="49666.4">10636 8467 0,'-13'-14'16,"-13"14"-1,-14 0 17,40 80-1,0-54-15,13-13-1,0-13 1,53-26-1,-26-27 1,-27 13 15,14 40 1</inkml:trace>
  <inkml:trace contextRef="#ctx0" brushRef="#br0" timeOffset="49843.28">10848 8440 0,'0'66'78,"13"-52"-62</inkml:trace>
  <inkml:trace contextRef="#ctx0" brushRef="#br0" timeOffset="50002.75">10861 8149 0,'0'0'0,"0"27"31,0-1-31</inkml:trace>
  <inkml:trace contextRef="#ctx0" brushRef="#br0" timeOffset="50731.1">11033 8493 0,'0'53'110,"0"-27"-79,27 1 0,25-80-15,-52 40-1,40 13-15,-40-40 0,13 40 16,14 27 15,-1-1-15,-12-26 15,12-13-31</inkml:trace>
  <inkml:trace contextRef="#ctx0" brushRef="#br0" timeOffset="51084.16">11324 8070 0,'0'0'0,"80"39"62,-14 54-46,-13 66 0,-14-14-1,-39-105-15,0 13 16,-26 26 0,-1-39-1</inkml:trace>
  <inkml:trace contextRef="#ctx0" brushRef="#br0" timeOffset="51767.08">11800 8401 0,'40'0'62,"0"0"-46,-27 0-16</inkml:trace>
  <inkml:trace contextRef="#ctx0" brushRef="#br0" timeOffset="51967.99">11814 8586 0,'39'-14'46,"-12"14"-30,-1 0-16,-26-13 0</inkml:trace>
  <inkml:trace contextRef="#ctx0" brushRef="#br0" timeOffset="52950.12">12277 8295 0,'-27'0'32,"67"0"14,0-40-30,-14 40 0,14 0-16,-14 0 15,-13 13 48,-13 40-63,-13-13 15,13-14 1,0 80 0,0-66-1,0-14-15,0-13 16,13-13-16,-13 40 16,0-66 15</inkml:trace>
  <inkml:trace contextRef="#ctx0" brushRef="#br0" timeOffset="53126.95">12343 8493 0,'66'-26'31,"27"-1"-15,-54 27-16,-12 0 15,26 0 1</inkml:trace>
  <inkml:trace contextRef="#ctx0" brushRef="#br0" timeOffset="53958.68">13070 8440 0,'0'0'16,"-26"0"62,-1 40-62,-12-14-1,39 1 1,39-27 31,28-13-32,-28 13 1,-39 52 15,-26-25-15,-14-1 0,40 1-1,13-67 16,-13 0-15</inkml:trace>
  <inkml:trace contextRef="#ctx0" brushRef="#br0" timeOffset="54246.75">13189 8149 0,'0'66'32,"40"53"-1,-40 27-31,40-27 15,-40-40 1,0-52 0</inkml:trace>
  <inkml:trace contextRef="#ctx0" brushRef="#br0" timeOffset="54422.71">13203 8546 0,'66'13'47,"26"-13"-32,-65 0 1</inkml:trace>
  <inkml:trace contextRef="#ctx0" brushRef="#br0" timeOffset="54802.17">13467 8586 0,'0'0'16,"-13"0"-1,13-14-15,-26 41 32,26 26-17,0-40-15,0 27 16,53-1 0,-27-39-1,0 0 1,-26-52-1,0 38-15,0-12 16,14 26 15,52 0 1,-27 0-17,-12 0-15</inkml:trace>
  <inkml:trace contextRef="#ctx0" brushRef="#br0" timeOffset="54993.4">13732 8559 0,'0'0'15,"-13"0"1,-27 0 0,13 53-1,27-13 1,120 13-1,12-53 1,-66-13 0,-66-27-1</inkml:trace>
  <inkml:trace contextRef="#ctx0" brushRef="#br0" timeOffset="55330.89">13944 8162 0,'0'67'31,"66"131"-15,-66-105-16,39 52 31,-39-92-15,27-53-1,-1 0 1,-26-26-16,53-41 15,-53 41-15</inkml:trace>
  <inkml:trace contextRef="#ctx0" brushRef="#br0" timeOffset="55488.42">14195 8559 0,'0'-26'0,"0"52"0,-13-13 47,-40 80-32,53-40 1,53-40-1,0 14-15,39-27 16,67 0 0,-146 0-1,-13-27-15</inkml:trace>
  <inkml:trace contextRef="#ctx0" brushRef="#br0" timeOffset="56606.99">14909 8744 0,'-13'-26'94,"13"-27"-79,-26 27 1,26-1-16,-27-92 16,27 53-1,0-80 1,27 41 0,-27 91-16,26 54 46,-26 198-14,-13-172-32</inkml:trace>
  <inkml:trace contextRef="#ctx0" brushRef="#br0" timeOffset="58111.84">14856 8758 0,'40'-40'31,"-80"80"-31,173-133 31,-107 93-31,-13 0 32,14 27-1,-27-14-16,26 13 1,-26-39 15,0 0 1,0-14-17,0 14-15,27-13 31,-14 26-15,13 0 0,1 0-1,-1 0-15,-39 0 125,0 39-109,13 1 0,0-14-1,26-26 16,1-26 1,-14 0-1,13 26 0,1-14-15,-1-12 15,-26-1-15,0 14 15,14 13 78,12 80-93,-26-54 0,13-26 15,14-26 16,-27-1-32,26 27-15,-26-13 16,13 13 0,14 0-16,-1 0 46,-39 0 1,13 26-31,13-26 62,1-13-15,12 13-48,0 0 16,-26 27 32,0-14-32,0 13-15,14-26 31</inkml:trace>
  <inkml:trace contextRef="#ctx0" brushRef="#br0" timeOffset="58519.46">15690 8705 0,'13'0'47,"40"0"-32,-27 0-15,-26-27 16,14 14-1,-14-13 1,0-1 15,-27 27-15,1 13 0,26 14-1,0-14 1,0 14-1,13-1 1,53-26 0,-13 0-1,-27 0-15,-12-26 16,25-14 0</inkml:trace>
  <inkml:trace contextRef="#ctx0" brushRef="#br0" timeOffset="58863.24">16060 8533 0,'0'-27'0,"-26"27"62,-1 53-46,27-26-1,0-1 1,40-26 15,39 27-15,1-1 0,-54 1 15,-26-1-31,-26 27 15,-40-27 1,13-26 0</inkml:trace>
  <inkml:trace contextRef="#ctx0" brushRef="#br0" timeOffset="60518.09">2170 9472 0,'0'27'125,"39"52"-93,-39-53-17,27-79 48,12 14-48,-12-1 1,-27 27 0,13 13 46,-13 53-31,0-40-15,27 13 0,-14-39 31,53-13-32,-53-1 1,14 27 15,-1 27-15,-13-1 15,14-26-15</inkml:trace>
  <inkml:trace contextRef="#ctx0" brushRef="#br0" timeOffset="60901.63">2633 9485 0,'-14'-26'16,"1"26"30,-27 53-30,14 0 0,26-14-1,0-12 1,53-27 0,-40-53 15,14 40-16,39 13 48,-27 0-47,-25 0-16</inkml:trace>
  <inkml:trace contextRef="#ctx0" brushRef="#br0" timeOffset="61143.96">2844 9472 0,'13'0'31,"14"40"-31,26-14 0,13-26 15,119 80 17,-158-67-17,-27 13 1</inkml:trace>
  <inkml:trace contextRef="#ctx0" brushRef="#br0" timeOffset="61384.01">3135 9446 0,'0'0'0,"-26"13"16,13 40-1,-27 0 1,40-27-16,-27 1 16,27-14-1</inkml:trace>
  <inkml:trace contextRef="#ctx0" brushRef="#br0" timeOffset="62874.94">3612 9181 0,'0'0'16,"0"13"30,0 40-14,13 27-17,-13-41-15,26 14 0,1 53 16,-27-80 0,-14-26 46,-25 0-31,26 0-15,13 27 15,0-14-15,0 14-1,0-1 17,52-26-1,-25 0-31,-1 0 16,14 0-16,0-13 15,-14 13-15,27-27 16,-26 1-1,-27-1 1,13 27 0,-13-26-1,-27 0 17,27 39-17,-26 13 1,26 14 15,26 0-15,14-14-16,0-26 15,13 0-15,-27-26 0</inkml:trace>
  <inkml:trace contextRef="#ctx0" brushRef="#br0" timeOffset="63350.01">4180 9565 0,'0'26'0,"0"14"16,67 52-1,-28-52 1,-39 26-1,0-53 1,0 27 15,0-53 1,-39-66-17,39 26-15,-27 0 16,27-13-16,0-1 15,13-52 1,14 93 0,-27 13-1,0 79 17,0-26-17,0-14 1,0-13 15,13-13-31</inkml:trace>
  <inkml:trace contextRef="#ctx0" brushRef="#br0" timeOffset="63594.46">4498 9141 0,'0'0'0,"0"14"31,0 65-15,0-53-16,13 27 15,-13-13-15,27 13 16,-27-13-16,0-1 15,0-25 1</inkml:trace>
  <inkml:trace contextRef="#ctx0" brushRef="#br0" timeOffset="63763.06">4458 9366 0,'40'0'47,"13"-26"-32,-27-1-15</inkml:trace>
  <inkml:trace contextRef="#ctx0" brushRef="#br0" timeOffset="64141.89">4617 9168 0,'13'39'78,"14"28"-63,-27-41 1,26 80 0,-26-80-1,27-12 1,-1-14 0,-13-53-1,27 13 16,-14 40-31,1 53 32,-27-27-32,13 14 15</inkml:trace>
  <inkml:trace contextRef="#ctx0" brushRef="#br0" timeOffset="64878.93">5239 9366 0,'-13'0'16,"52"0"31,41 0-16,-67 0-15,-13 13 15</inkml:trace>
  <inkml:trace contextRef="#ctx0" brushRef="#br0" timeOffset="65122.37">5292 9485 0,'0'27'31,"53"-40"0,-27-14 1,0 27-17</inkml:trace>
  <inkml:trace contextRef="#ctx0" brushRef="#br0" timeOffset="65773.81">5517 9353 0,'-27'0'31,"54"0"-31,-41-26 16,67 26 15,13 0-15,1 0-1,-28 0 1,-39 13-1,0 0 1,-13 13 0,-13 1-1,-1-1 1,27-12 15,27 12 32,78-26-48,-25 53 17,-80 40-1,0-67-31,-93 1 31,14-1-15</inkml:trace>
  <inkml:trace contextRef="#ctx0" brushRef="#br0" timeOffset="123206.56">16391 595 0,'13'0'78,"-39"14"1,-1 38-48,-12-25-16,12-1 17,67-26 15,52 40-32,-39-27 1,-13 14 15,-40-1-15,0 1-1,-53-14 17,27-13-17,-1 0-15,54 0 31</inkml:trace>
  <inkml:trace contextRef="#ctx0" brushRef="#br0" timeOffset="124125.83">16669 529 0,'0'53'78,"0"13"-47,0-39-31,0 12 0,0 41 16,0-67-16,0 27 47,13-40-32</inkml:trace>
  <inkml:trace contextRef="#ctx0" brushRef="#br0" timeOffset="124374.95">16589 781 0,'0'-27'63,"93"27"-32,-67 0-31,67 0 31,-80 0-31</inkml:trace>
  <inkml:trace contextRef="#ctx0" brushRef="#br0" timeOffset="124880.74">16880 794 0,'0'0'15,"-13"0"17,-13 0-17,12 0 1,14 13-16,0 13 31,0 41-15,27-67 15,26-40-15,0 0-1,-27 40 16,1 0-15,-1 13 0,67-13-1,-54 0 1</inkml:trace>
  <inkml:trace contextRef="#ctx0" brushRef="#br0" timeOffset="125193.97">17317 767 0,'-26'0'16,"-14"0"-1,13 0 1,27 27 0,0 12 15,27-25-15,79-14-1,-53 0 1,-27 0-1</inkml:trace>
  <inkml:trace contextRef="#ctx0" brushRef="#br0" timeOffset="125488.27">17396 410 0,'0'79'32,"40"27"-17,-14-13 1,-26 0-1,14-54-15,-14-12 32,26-27-17</inkml:trace>
  <inkml:trace contextRef="#ctx0" brushRef="#br0" timeOffset="125789.96">17701 767 0,'0'0'16,"-67"53"15,41-26-31,13 26 31,13-27-15,92 0 15,14-26-15,-53 0 0,0 0-16,-13 0 15</inkml:trace>
  <inkml:trace contextRef="#ctx0" brushRef="#br0" timeOffset="-190851.79">19315 3810 0</inkml:trace>
  <inkml:trace contextRef="#ctx0" brushRef="#br0" timeOffset="-168845.07">13309 1799 0,'-14'0'46,"14"27"48,0-14-63,0 13-15,0 14 0,0 13 15,0-40-31,0 14 16,0 12-1,0-12-15,0 52 31,0-13-15,0-53-16,0 27 16,0-13-16,0 12 15,0 1 1,0 13 0,0-13-1,0 13 1,0-14-1,27 27 17,-27-52-32,0 25 31,0 14-31,0-40 16,0 27-1,0 0-15,0-14 31,0 14-15,0-14-16,0-12 16,0 39-1,0-14-15,0-26 16,0 27 0,0 26-1,0 0 1,0 1-1,0-1 17,0 26-32,0-52 15,0 13 1,0-40 0,0 14-1,0-1 1,0 40-1,0-53 1,0 40 15,0-13-15,0 26 0,0-26-1,0-14 1,0 14-1,0 39 1,0-39 0,-13 26-1,13-13 17,0 13-17,0 14 1,0-27-1,0 0 1,0-1 0,0-38-16,0 12 15,0 40 1,0-39-16,0 26 31,0 13-15,0-40-1,0-13-15,0 54 16,0-28 0,0-12-1,0-1 1,0 27-16,0 0 16,0-13 15,-27 13-16,27 0 1,0-40 0,0 27-1,0-14 1,0 14 0,0-27-1,0 13 79,0-12-78,0 12-16,0 14 15,0-27 16,-26-145 48</inkml:trace>
  <inkml:trace contextRef="#ctx0" brushRef="#br0" timeOffset="-166201.62">13388 1839 0,'0'0'16,"0"-13"46,40 13 1,-14-14-48,-13 14 1,27 0-1,0 0 1,-14 0 0,40 0 15,-13 0-15,-26 0-1,12 0 16,41 0 1,-54 0-17,40 0 17,-26 0-17,39-26 1,-39 26-1,26-27-15,0 27 16,0 0 0,-39 0-1,52 0 1,-39 0 0,13 0 15,26 0-16,67 0 17,-106 0-32,-1 0 15,93 0 1,-105 0-16,13 0 16,-1 0-16,1 0 31,0 0-16,-14 0 1,-13 0 125,-13 14 46,0-1-187,0 27 16,0-14 15,0 27 0,-13 93-15,13-107 15,0 1-15,0-14-16,0 27 31,0 13-15,0-39-16,0-1 15,0 1 1,0-1-16,0-13 16,0 27-1,0 13 1,0 0-1,0-13 1,0-1-16,0-12 16,0 26-1,0 13 1,0-26 0,-13 26-1,13-40-15,0 14 16,0 52-1,0-39 1,0 27 0,0-54-1,0 27-15,0 27 16,-27-28 0,27 1-16,0 0 0,0 40 15,0-53 1,0 12-16,0-25 15,0 66 1,0-27 0,0 92-1,0-25 17,0-27-17,-26-14 1,26 1-1,0-14 1,0-39 0,0 0-16,0 52 15,0-13 1,0 1 0,0-40-16,0 12 15,0 1 16,0-13-31,0-27 0,0 14 16,13 12 0,-13-12-16,0-14 15,0 27-15,0-14 16,0-12 0,0 25-1,13-39 1,-39 0 46,13 0-30,13-39-32</inkml:trace>
  <inkml:trace contextRef="#ctx0" brushRef="#br0" timeOffset="-165130.03">13375 5437 0,'-27'-26'16,"27"-1"31,40 27 0,211 0-32,-66 0 16,80 0-15,-40-26 0,26 26-1,-171 0 1,-14 0 0,-26 0-16,-1 0 15,27 0 1,-13 0-16,-13 0 15,26 0 1,-39 13 0,-14-13-1,13 0 1,-39 0 62,-13-13-62,12 13-1</inkml:trace>
  <inkml:trace contextRef="#ctx0" brushRef="#br0" timeOffset="-163478.85">13335 2884 0,'0'-13'94,"26"13"-47,41 0-32,12 0 1,106-27 15,14-26-31,-1 27 31,40-14 1,-119 53-1,-79-13-15,0 0-1,-14 0-15,-13 0 16,53 0-1,-39 0-15,52 0 16,-26 0 0,-26 0-1,-14 0-15,27 0 32,-27 0 61,26 0-61,-12 0-32,-14 0 109,-13 27-93</inkml:trace>
  <inkml:trace contextRef="#ctx0" brushRef="#br0" timeOffset="-161677.83">13375 3995 0,'0'0'0,"13"-13"94,13 13-94,1 0 15,-1 0 1,67 0 15,-40 0-15,53 0-1,-40 0 1,-27 0 0,14 0-16,14 0 15,12 0 16,-13-26-15,0 26 0,-53 0-16,14-27 15,26 27 1,-14 0 0,1 0-1,-13 0-15,-14 0 16,27 0-1,-14 0-15,27 0 16,0 0 0,-27 0-1,80-26 1,-66 26 0,26 0-1,-26 0 1,26 0-1,-40 0 17,14 0-1,-14 0 0,27 0-15,0 0-1,-13-27 1,0 27 0,-27 0-1,27 0-15,-67 0 63,-52 0-48</inkml:trace>
  <inkml:trace contextRef="#ctx0" brushRef="#br0" timeOffset="-160292.25">13613 2275 0,'0'14'110,"0"25"-79,0-12-31,13 52 31,-13-52-15,26-27 15,-26-27-15,0-13-1,14-26 1,-14 13 0,26 27-1,1-1 1,-27 41 46,13 25-30,13-12-17,1 26 1,-14-53 15,-13 26-15,26-39 15,1-53-15,-14 39-1,14 27 32,-1 27-31,-26-1 15,27 1-15,-14-27 30,13-13-30</inkml:trace>
  <inkml:trace contextRef="#ctx0" brushRef="#br0" timeOffset="-159810.45">14063 2249 0,'-14'0'0,"28"0"0,-41 0 31,1 53 47,26 13-46,0-40-17,26-39 17,-13 13-17,-13-39-15,0 25 16,27 14-16,13-26 31,12 26-15,-25 0-1,-14 0 1,27 0 15,-27 0-15</inkml:trace>
  <inkml:trace contextRef="#ctx0" brushRef="#br0" timeOffset="-159633.9">14287 2222 0,'0'27'31,"0"13"-15,0-27-16,0 27 16</inkml:trace>
  <inkml:trace contextRef="#ctx0" brushRef="#br0" timeOffset="-159458.21">14301 2077 0,'0'0'16,"-14"0"-1,14 13 17</inkml:trace>
  <inkml:trace contextRef="#ctx0" brushRef="#br0" timeOffset="-159061.79">14433 2196 0,'0'40'47,"0"26"-32,13-13 17,0-53-1,-13-40-16,40 14-15,0-41 16,-14 67 0,-12 0-1,12 0-15,-26 80 32,-13-27-17</inkml:trace>
  <inkml:trace contextRef="#ctx0" brushRef="#br0" timeOffset="-157853.55">13705 3241 0,'0'13'31,"27"14"-15,-27-1-16,13-26 15,-13 27 1,0-54 31,0-26-32,0 40-15,0-53 16,27 53 0,-14-14-1,26 27 1,1 14 0</inkml:trace>
  <inkml:trace contextRef="#ctx0" brushRef="#br0" timeOffset="-157520.86">13996 3175 0,'-13'0'16,"0"0"-16,-13 0 31,-1 26-16,27 54 1,13-54 0,14-12-1,26-14 17,-53-27-32,26-26 31,1 27 0,-1 12-15</inkml:trace>
  <inkml:trace contextRef="#ctx0" brushRef="#br0" timeOffset="-157042.65">14129 3122 0,'0'0'16,"0"13"31,26 27-32,-26 0 1,0-1 15,13-39-15,14-53 15,13 14-15,-40 26-16,26 13 15,0 13 17,-26 0-17,27-13 1,-27 26-16,26-26 47,-26-13-47</inkml:trace>
  <inkml:trace contextRef="#ctx0" brushRef="#br0" timeOffset="-156639.55">14526 2897 0,'0'27'31,"0"12"-15,0-12-16,26-14 15,1 13 1,-27 14 0,26-13-1,-26-14 1,-13-13 15,-14 26-15,-12 1 15,39-1-15,39 14 15,107-106 0,-106 26 0</inkml:trace>
  <inkml:trace contextRef="#ctx0" brushRef="#br0" timeOffset="-155764.89">13772 3545 0,'-14'14'78,"1"25"-62,-13-39-16,26 14 16,-27 12-1,27 0 1,13-26-1,27-13 1,13 13 0,-27 0-1,-12 0 1,-14 27 0,-40 12-1,-13 1 16,40-40-15,92-53-16</inkml:trace>
  <inkml:trace contextRef="#ctx0" brushRef="#br0" timeOffset="-154748">13970 3559 0,'0'26'125,"0"14"-93,0-14-32,26 40 15,1-66 16,-14 0 1,14-53-17,-27 40 17,26 13-17,-13 0 16,40 0 1,-40 0-32,14 0 15</inkml:trace>
  <inkml:trace contextRef="#ctx0" brushRef="#br0" timeOffset="-154014.15">14195 3559 0,'0'13'46,"0"27"-30,0-14 0,13-26-16,-13 40 31,0-1-31,27-39 16,-1-13 30,-26-40-30,26 14 0,-26 25-1,0-12-15,14 26 16,-14 13 31,0 14-32,0 12 1,26-12 0,-26-14-1,27-13 1,-14-40 31,13 14-32,1-1 1,-14 1 0,13 39 15,-26 14-15,0-1-1,27 0 1,-27-12-1,26-28 17</inkml:trace>
  <inkml:trace contextRef="#ctx0" brushRef="#br0" timeOffset="-153417.48">14724 3387 0,'0'0'0,"0"66"62,13-13-46,-13 26-1,0-26 1,0-40 0,0-26 30</inkml:trace>
  <inkml:trace contextRef="#ctx0" brushRef="#br0" timeOffset="-152163.59">13838 4471 0,'13'14'140,"-13"52"-124,0-40 0,13-26-1,-13-53 32,0 14-31,0 12-1,0-12 1,53-28 15,-40 67-31,14 0 16,12 0-1,-12 14-15</inkml:trace>
  <inkml:trace contextRef="#ctx0" brushRef="#br0" timeOffset="-151514.15">14142 4432 0,'-40'-13'16,"27"13"0,-13 0-1,26 26 1,0 0 0,13-26-1,-13 27-15,66-27 16,-40 0-1,-26-13 17,0-1-32,14 14 15,-14-26 1,26 0 0,-26 12-1,27 14 16,-27-26-31,0 39 63,13 27-47,-13-1 15,53 41 0,-40-93 0,-13-27-15,26 13 0,1 27 15,-1 40-16,14-40 1,-14 0 0</inkml:trace>
  <inkml:trace contextRef="#ctx0" brushRef="#br0" timeOffset="-151139.87">14499 4247 0,'0'13'31,"27"40"-15,-27-40-1,53 13-15,-27 27 16,0-26-1,-78 52 64,65-26-33,0-53-46,13 0 16</inkml:trace>
  <inkml:trace contextRef="#ctx0" brushRef="#br0" timeOffset="-150781.72">14195 4829 0,'0'0'0,"0"26"15,0 40 1,13 14 0,27-27-1,-27-27 1,13-26-1</inkml:trace>
  <inkml:trace contextRef="#ctx0" brushRef="#br0" timeOffset="-149316.55">14274 1151 0,'0'13'31,"0"67"-15,13-54-16,-13-13 15,14 27 1,-14-53 31</inkml:trace>
  <inkml:trace contextRef="#ctx0" brushRef="#br0" timeOffset="-147853.24">16801 1257 0,'0'0'0,"13"-13"94,40 13-79,-26 0 1,-1 0-1,-26 52 17,0-25-17,-13-1 1,-14 14 15,1 0-15,26-27-1,40-13 17,26 0-17,-53 0-15,13 0 16</inkml:trace>
  <inkml:trace contextRef="#ctx0" brushRef="#br0" timeOffset="-145774.92">15968 1826 0,'0'26'140,"0"53"-124,0-39 0,0 0-1,0-27-15,0 14 16,13 39 0,-13-13-1,0-14 1,13 1-1,-13 0-15,27 26 16,-27-13 0,0-14-1,26 14 1,-26-26-16,0 26 16,0 0-1,0-14 16,0 1-15,0 0-16,0-14 16,0 27-1,0-40-15,0 53 16,0-13 0,0-26-16,0-14 15,26 27-15,-26-14 16,0 67-1,0-27 1,0 0 0,0-26-16,0 13 15,0 13 1,0 13 0,0-13 15,0 93-16,0-119 1,27-14 0,-27 14-1,0 0-15,0 13 16,0-14 0,0 1-1,-13 132 16,13-146-31,0-12 16,0 25 0,0-12-16,0-14 15,0 27-15,0-14 0,0 14 16,0-14 15,0 40 0,0 14 1,0-54-17,0 14 1,0 26 0,0-53-1,0 14 1,0 26-16,0 26 31,0-39-15,0-1-1,0-25-15,0 12 16,0 1 15,0-14-15,0 26-1,0-12 1,0-14 0,0 40-1,0 0 1,0-40 0,0-105 62</inkml:trace>
  <inkml:trace contextRef="#ctx0" brushRef="#br0" timeOffset="-143492.25">15994 1826 0,'0'-14'110,"40"14"-63,-1 0-32,1 0 1,39 0 15,-39 0-15,0 0-1,26 0 1,-13 0 0,-13 0-16,-14 0 15,120-26 1,-93 26-1,-1 0 1,-12 0-16,-13 0 16,-14 0-1,26 0-15,28 0 16,-14 0 0,-1 0-1,-25-27-15,13 27 16,-1 0 15,41 0-15,-41 0-1,28 0 1,-28 0 0,1 0 15,-14 0-31,-12-26 15,78 26 1,-79 0 31,14 0 0,13-26-32,-14 26 17,0 0-1,1 0-15,-1 0-1</inkml:trace>
  <inkml:trace contextRef="#ctx0" brushRef="#br0" timeOffset="-141488.15">17754 1733 0,'-14'0'0,"14"26"62,0 1-30,0 26-32,0 53 31,0-14 0,14-65-15,-14 26-1,26 66 17,-26-66-17,0 13 1,26 13 0,-26-39-16,0-14 15,27 80 1,-27-66-16,0 0 15,13-1-15,-13-12 16,0 52 0,27-53-16,-27 54 15,0-27 1,26 0 0,-26 0-1,0-40 1,0 13-16,0 40 15,27-13 1,-1 0 15,-26 13-15,26-13 0,-26 0-1,0 13 1,14-26-1,-14-13-15,0-1 16,0 67 0,0-54-1,0 1-15,0 0 16,0 13-16,26-27 16,-26 40-1,0-26 1,0 0-1,0-14 1,0-13-16,0 27 16,0 0-16,0-1 31,0 107-15,27-120-1,-27 54 16,0-41-15,0 14 0,26-39-16,-26 12 15,0 0 1,0 1-16,0-1 16,26 27-1,-26 0 1,0-26-1,0-1 1,0 14-16,0-14 47,14-26-31,-14 13-16,0 14 15,0-40 79,0-1-94</inkml:trace>
  <inkml:trace contextRef="#ctx0" brushRef="#br0" timeOffset="-140394.28">16192 5239 0,'0'0'0,"0"13"79,80-13-64,-1 0 1,27-13 15,-53 13-31,-13 0 16,79 0-1,53 0 17,-106 0-17,-26-13-15,-1 13 16,67 0-1,-79 0-15,-1 0 16,14 0-16,-1 0 16,-12 0-16,13 0 15,26 0 1,-27 0 0,14 0-1,-26 0 1,-14 0-16,66 0 15,-39 0 17,26 0-17,-53 0 1,27 0-16,0 0 31,-14 0 0,-13 0 1,14 0-17,-1 0 17,-39-40 46</inkml:trace>
  <inkml:trace contextRef="#ctx0" brushRef="#br0" timeOffset="-138757.65">16140 2725 0,'0'-13'62,"26"13"1,14 0-47,66 0-1,66 0 1,158 0-1,-131 0 1,26 0 0,-40-40-1,0 40 1,-39 0 0,-120 0-1,0 0 1,-12 14-1,12-14 1,14 0 0,-14 0 15,-12 0-15,-67 0 77</inkml:trace>
  <inkml:trace contextRef="#ctx0" brushRef="#br0" timeOffset="-137759.08">16232 3903 0,'13'0'94,"133"26"-79,-40-26 17,251 0-1,-251-13-31,172-14 31,-186 27-15,-39 0-16,13 0 15,-13 0 1,-13 0-16,13 0 16,26 0-1,-39 0 1,-27 0-1,14 0 1,-1 0 31,-26-26-31,26 26-1,-39-27 48</inkml:trace>
  <inkml:trace contextRef="#ctx0" brushRef="#br0" timeOffset="-136429">16417 2236 0,'0'0'0,"-13"0"47,13 13 16,0 27-48,27-1 1,-27-12-1,26-27 1,-26-13 15,27-27-15,-27 0 0,13 14-1,13-1 1,1 27 78,26 53-79,-53-40 1,26 14-1,-13-27 17,14-13-1,12-40-15,-12 26-1,-1 27 1,1-26-1,-14 39 32,-13 27-31,0-14-16,0-13 16,26-13-1,-12 0 1,25-13-16</inkml:trace>
  <inkml:trace contextRef="#ctx0" brushRef="#br0" timeOffset="-136015.54">16986 2183 0,'-13'0'62,"0"0"-30,-14 26-17,27 1 1,0 12-1,0-25-15,0 25 16,14-39 0,12 0-1,0-13 1,-12-40 0,12 53 30,-13 0-30</inkml:trace>
  <inkml:trace contextRef="#ctx0" brushRef="#br0" timeOffset="-135842.71">17105 2236 0,'14'26'63,"-14"1"-47</inkml:trace>
  <inkml:trace contextRef="#ctx0" brushRef="#br0" timeOffset="-135682.22">17211 2037 0,'-40'0'16,"80"0"-16</inkml:trace>
  <inkml:trace contextRef="#ctx0" brushRef="#br0" timeOffset="-135253.15">17238 2156 0,'0'27'31,"0"26"-15,0 0-1,26-27 1,1 1 0,-1-27 15,14-27-15,-14 1-1,1 52 32,-27 27-31,0-27-16</inkml:trace>
  <inkml:trace contextRef="#ctx0" brushRef="#br0" timeOffset="-134263.12">16616 3096 0,'0'26'78,"0"1"-62,0-1-1,26 0 1,-26-78 47,0-54-32,27 66 0,26 66-15</inkml:trace>
  <inkml:trace contextRef="#ctx0" brushRef="#br0" timeOffset="-133587.21">16907 3096 0,'-13'-27'31,"26"54"-31,-53-54 32,40 93-1,0-13-16,13-53 17,14 0-17,-1-39 1,-26 12-16,27 1 31,-27 12-15,26 14-16,-13 0 62,-13-26-46,0 52 93,27 80-77,-1-79-17,41-120 48,-41 80-48,0 26 1,14-13 15,-27 0-31</inkml:trace>
  <inkml:trace contextRef="#ctx0" brushRef="#br0" timeOffset="-133209.43">17304 2871 0,'0'0'0,"0"39"46,13 1-30,0-13-16,14-14 31,-27 13-15,-14 14 15,-12-14-15,26-12-1,-13 12-15,13 1 16,66-54 31,-26-13-16</inkml:trace>
  <inkml:trace contextRef="#ctx0" brushRef="#br0" timeOffset="-132382.68">16722 3519 0,'0'-13'16,"-14"13"46,-12 0-31,0 13-15,-1 27 0,14-27-1,13 13 1,66-26 62,-13 0-62,-40 0-1,-13 27 1,-26-14 15,-14 13-15,106-39 31</inkml:trace>
  <inkml:trace contextRef="#ctx0" brushRef="#br0" timeOffset="-131952.29">16854 3532 0,'0'-26'16,"0"79"30,0 13-14,0-40-17,0 1-15,0-14 0,13-13 16,-13 26-16,13-26 16,14-39-1,-1-1 16,-26 0-15,14 40 15,12 0-15,0 0-16,-12-13 47</inkml:trace>
  <inkml:trace contextRef="#ctx0" brushRef="#br0" timeOffset="-131347.33">17026 3492 0,'0'0'16,"0"14"-1,0 12 16,0 14-15,13 0 0,-13-27-1,0 13 1,27-39 15,-14-13-15,-13-27-1,26 13 1,-26 13 0,0 54 15,0 13-15,27-40-16,-27 26 15,0 1 1,0-1-16,0-13 31,39-13 0,-12-66-15,-1 40 0,-12 52 46,12 14-46,-26-27-1</inkml:trace>
  <inkml:trace contextRef="#ctx0" brushRef="#br0" timeOffset="-130750.14">17383 3400 0,'0'0'16,"13"0"30,14 0-14,-1 0-32,1-13 0,-1 13 15,-26 39 32,0 14-31,-13 13-1,-14-13 1,27-13 0,-26-27-1,26 14 1,13-27 0,27 0-1,39-40 16,-26 27-15</inkml:trace>
  <inkml:trace contextRef="#ctx0" brushRef="#br0" timeOffset="-129723.34">16841 4392 0,'0'0'0,"0"27"62,39-1-46,-39 0-1,0-12 1,0-41 31,0-26-32,0 40 1,27 13 0,13-26-1,26 26 1,-27 0 0</inkml:trace>
  <inkml:trace contextRef="#ctx0" brushRef="#br0" timeOffset="-129068.98">17185 4419 0,'-27'0'31,"-12"0"0,12 0-15,27 26 15,0-13-15,40 14-1,-27-27 1,13 0 0,1-27 15,-27-12 0,0 12 16,13 14-31,-13 26 62,27 27-63,-27-14 1,0-13-16,13-13 31,13 0-15,1-13-1,-14-26 1,13 39 0,1 13 15,-14-13-15,27-27-1</inkml:trace>
  <inkml:trace contextRef="#ctx0" brushRef="#br0" timeOffset="-128684.28">17449 4154 0,'0'53'47,"66"26"-16,-39-52-15,-1 12-1,-26-12 1,-13-14 15,-13 14-15,-1-1-1,27-13 1,53 14 31,13-27-31,-26-27-1</inkml:trace>
  <inkml:trace contextRef="#ctx0" brushRef="#br0" timeOffset="-128128.91">17026 4736 0,'13'-13'47,"14"13"-32,-14 0-15,27 0 16,-1 0-16,14 0 16,-40 0-16,14 0 31,-40 13-16,-27 53 1,0 0 0,-26-26-1,66 0 1,0-27 0,66-13-1,-26 0 1,13-13-1,119-67 1,-159 80 0</inkml:trace>
  <inkml:trace contextRef="#ctx0" brushRef="#br0" timeOffset="-125836.7">19844 1283 0,'0'0'0,"-27"0"0,93 0 156,-26 0-141,0 0 1,-40 13 0,0 1 15,-27 12 0,14 1-15,13-14-1,-26-13-15,39 0 63,27 26-32,-40 14-15,0-27-1,0 14 17,-14-27-32,-12 26 31,-1-26 0</inkml:trace>
  <inkml:trace contextRef="#ctx0" brushRef="#br0" timeOffset="-124161.28">19262 1786 0,'-27'0'0,"27"-13"31,-13 13 78,13 13-93,0 53-1,0-39 1,0 12 0,40 27-1,-40-39 1,26-14-16,-26 53 16,27 14-1,-27-28 16,0-12-31,0-13 16,26 52 0,-26 0-1,13-26 1,-13-13-16,0 0 16,0 52-1,0-52-15,0 0 16,27 65-1,-27-25 1,0-14 0,0-26-1,0 26-15,0 0 16,0 0 0,0 0-1,0 14 16,0-27-15,0 26 0,0 0-1,0-13 1,0-26-16,0 13 16,0 53-1,0-80-15,0 14 16,0 13-1,0-27-15,26 27 32,-26 0-17,0 13 1,0-26 15,0-13-31,27 12 0,-27 14 16,0 0 15,0-13-15,0 66-1,0-40 1,0-27 0,0 14-1,0 13 16,0 27-15,0-40 0,0-27-1,0-92 63,0 0-62</inkml:trace>
  <inkml:trace contextRef="#ctx0" brushRef="#br0" timeOffset="-122312.84">19328 1759 0,'0'0'0,"-27"0"31,54 0 16,-1 0-32,1 0 1,26 0 0,0 0-1,-14 0-15,14 0 16,13 0 0,27 0 15,39 0-16,-79 0 1,-13 0 0,-14 0-1,1 0-15,-14 0 16,13 0 0,67 0 15,-80 0-16,67 0 1,-41 0 0,1 0-1,0 0 1,13 0 0,-14 0-1,27-13 1,-52 13-1,25 0 17,-25 0-17,12 0 1,0 0 15,27 0 47,-26 0-62,-27-26 328,13 26-313</inkml:trace>
  <inkml:trace contextRef="#ctx0" brushRef="#br0" timeOffset="-120434.47">20823 1786 0,'0'-27'47,"13"54"16,-13-1-48,0 1-15,26 26 16,-26-14-1,27 1 1,-27 26 0,0 14-1,0-54-15,0 14 16,26 66 0,-26-27-1,0-13 1,0-26-1,0-14-15,27 67 32,-27-53-32,13 26 15,-13 26 1,0-52-16,0 0 16,26 13-16,-26 0 15,0-27-15,0 14 0,27 13 16,-27 13-1,0 26 1,26 14 0,-26-40-1,0 14 1,0-14 0,0 0-1,0-26-15,0-14 16,-13 27-1,13-13 1,0-1-16,0-25 16,0 39-16,0-27 15,0 27 17,0-13-32,0 13 15,0 13 1,0 40-1,0 13 17,0-40-1,0-53-15,0 80 15,0-53 0,0 40-15,0-54-1,0 28 17,0-14-17,0-27 1,13-26-1,-13 13-15,0 14 63,-13-27-32,-13-14-15</inkml:trace>
  <inkml:trace contextRef="#ctx0" brushRef="#br0" timeOffset="-119448.71">19553 5014 0,'0'0'16,"0"26"-1,13-26 48,40 0-48,0 0 1,39 0 0,27 0-1,14-26 16,-80 26-31,0-13 0,-14 13 16,94 0 0,-94 0 15,-12 0-31,12 0 31,41 0-15,-67 0-1,40 0 17,-13 0-32,-27 0 15,26 0 1,14-14 0,-26 14 15,-1 0-16,-12-13 32,-28-13 0,1 26-47</inkml:trace>
  <inkml:trace contextRef="#ctx0" brushRef="#br0" timeOffset="-117629.88">19500 2646 0,'-27'0'31,"14"0"16,40 0 62,78 0-77,1-13-17,79 13 17,-158 0-32,26 0 15,132 0 1,-132 0-16,13 0 15,-26 0-15,13 0 16,53 0 0,-67 0-16,1-14 0,-14 14 15,1 0 1,12 0-16,-12 0 31,26 0 0,-13 0 1,26 0-17,-27 0 1,14 0 0,-79 0 77</inkml:trace>
  <inkml:trace contextRef="#ctx0" brushRef="#br0" timeOffset="-116561.18">19447 3704 0,'13'0'63,"0"-13"-48,27 13 16,13-27-15,13 27 0,13 0 15,199-26-15,-26 0-1,-107 26 16,-26-27-15,-79 27-16,-14 0 16,27 0-1,-26 0-15,26 0 16,0 0 0,-27 0-16,0 0 31,1 0-16,-27-26 79,-27 26-78</inkml:trace>
  <inkml:trace contextRef="#ctx0" brushRef="#br0" timeOffset="-115127.36">19632 2275 0,'-13'0'0,"13"-13"31,0 53 63,26 0-79,-12-40 48,-14-27-16,0 14-32,0-27-15,26 40 16,-26-40-16,26 40 78,1 27-62,-27-1-1,13 1 1,14-27-1,-27 26 1,13-26 0,-13-13 15,26-13-31,1-1 16,-1 1-1,-13-1 16,14 27-15,-1 53 31,-26-26-31,27 26 15,-14-53 0,13 0-15,-26-14-16</inkml:trace>
  <inkml:trace contextRef="#ctx0" brushRef="#br0" timeOffset="-114682.91">20135 2249 0,'0'0'0,"-27"0"47,1 0-32,13 0 1,-14 40 15,27-27-15,13-13 0,1 26-1,12-39 1,1-13 15,12 12-15,1 14 15,-14 0-15,14 0-16,13-26 31</inkml:trace>
  <inkml:trace contextRef="#ctx0" brushRef="#br0" timeOffset="-114494.85">20346 2183 0,'0'0'0,"-13"0"31,13 26-16,13 1 17,-13-1-17,27 1 1</inkml:trace>
  <inkml:trace contextRef="#ctx0" brushRef="#br0" timeOffset="-114334.29">20399 2064 0,'-39'0'15,"78"0"-15,-65 26 47</inkml:trace>
  <inkml:trace contextRef="#ctx0" brushRef="#br0" timeOffset="-113907.39">20452 2196 0,'0'40'47,"27"-27"-32,-27 27 1,13-40 15,40-14-15,-40 1 15,14 13 0,-27 27 0,0-14-15</inkml:trace>
  <inkml:trace contextRef="#ctx0" brushRef="#br0" timeOffset="-113079.75">19725 2924 0,'13'39'94,"13"80"-63,1-105-15,-27-81 30,0 15-30,0-1 0,26 39-1,27 14 1,-13 27 0,0-27-1</inkml:trace>
  <inkml:trace contextRef="#ctx0" brushRef="#br0" timeOffset="-112450.58">20042 2963 0,'-40'-26'16,"27"26"-1,-13 26 16,26 14-15,0-14-16,0-12 16,13-14-16,13 26 15,1-26 1,-1-53 0,-26 27-1,0-1 1,14 27-1,-14-13 1,26 13 62,-26 66-47,27-53 1,-14 14-1,40-40 0,-14-14-15,-39 1-1,27-1 1,-27 54 15,26 12-15,-12-39 15,12-13-31</inkml:trace>
  <inkml:trace contextRef="#ctx0" brushRef="#br0" timeOffset="-112095.95">20386 2738 0,'0'0'0,"0"27"47,53 52-16,-13-13-15,-40-52 15,-27-14-15,-12 39-1,25-12 1,14-1-1,14 1 17,65-41-17,-53-12 1</inkml:trace>
  <inkml:trace contextRef="#ctx0" brushRef="#br0" timeOffset="-111279.81">19844 3334 0,'-27'0'78,"1"26"-62,-1 14 0,27-14 31,14-26-32,65 0 16,-66 0-15,-13 14 0,0 12-1,-13 14 17,-13-40-17,52 0 1,27-14-1,-27-25-15</inkml:trace>
  <inkml:trace contextRef="#ctx0" brushRef="#br0" timeOffset="-110365.13">20002 3387 0,'-13'-27'15,"13"40"48,0 67-47,13-67-1,1-13 1,39-26-1,-14-27 1,-39 39 15,0-12 1,0 39 77,0 0-93,0 14-1,0 26 1,27-53-1,-14 0 17,13-13-17,-26-14 1,14 27-16,-14-79 31,26 118 79,-26 1-95,27-40 1,-14 0 15,13-13-15,14-14-1,-27-12 1,14 52 15,-27 13-15,0 1-1,26-40 32,-26-1-47</inkml:trace>
  <inkml:trace contextRef="#ctx0" brushRef="#br0" timeOffset="-109865.27">20452 3201 0,'0'-26'32,"66"26"-1,-39 0-16,-14 0 1,-13 13 0,0 0 31,-13 14-32,13-14 1,-27-13-16,27 27 0,0-1 47,14-26-32,-1 0 1,13 27 15,-26 25-15,0-38 15,-39-14-31,-14 53 16</inkml:trace>
  <inkml:trace contextRef="#ctx0" brushRef="#br0" timeOffset="-108983.3">19936 4220 0,'0'0'0,"27"27"78,-1 12-62,-26-12 0,0-41 31,13-105-16,-13 106-16,0-13 17,80 26-1,-54 13-31</inkml:trace>
  <inkml:trace contextRef="#ctx0" brushRef="#br0" timeOffset="-108399.93">20241 4207 0,'-40'0'15,"27"0"1,-14 26 15,27 1-15,40-1-1,0-26 1,-1-13 0,-39 0-1,0-27 1,0 14 15,14 26 16,-14 13 16,26 0-48,-26 14 1,26-1-1,-12-26 1,12 0 0,1-13-1,-1-14 17,1 27-17,-1 14 1,-13-14-1,14-14 1</inkml:trace>
  <inkml:trace contextRef="#ctx0" brushRef="#br0" timeOffset="-108055.49">20611 3956 0,'0'0'0,"0"13"31,0 40 0,53-27-31,-40 1 16,27-1-16,-14 0 16,14 1 15,-53-14-16,-40 27 1,13-14 0,40 1-1,0-14 1,27-13 0,26 0-1,-27 0 1,0 0-16,-26-26 15</inkml:trace>
  <inkml:trace contextRef="#ctx0" brushRef="#br0" timeOffset="-107401.7">20122 4498 0,'66'0'47,"0"0"-32,-26 0 1,-1 0 0,-39 13 46,-66 14-46,26-14-1,67-13 48,65 26-48,-52-26 1,-40 40 0,0-27-1,0 14-15,0-1 16,-26-26 0,-1 27-16,-39-27 31,40 0-31,-1 0 31</inkml:trace>
  <inkml:trace contextRef="#ctx0" brushRef="#br0" timeOffset="-105950.18">22992 1257 0,'0'26'94,"0"67"-78,0-53-1,0-27-15,0 13 16,0 1 0,0-41 15</inkml:trace>
  <inkml:trace contextRef="#ctx0" brushRef="#br0" timeOffset="-105619.08">22834 1244 0,'-40'13'63,"40"40"-48,0-14 1,0-25-1,66-14-15,-40 0 16,80 0 0,-79 26-1</inkml:trace>
  <inkml:trace contextRef="#ctx0" brushRef="#br0" timeOffset="-103953.95">22040 1733 0,'0'26'125,"0"14"-109,13 0-1,-13 13 1,0-14-16,0 1 16,53 132-1,-53-119 1,0-27-16,0 1 15,0-1-15,26 14 32,-26-13-17,0-1-15,0-13 0,0 27 16,0-14 0,0 14-16,0-27 0,14 40 15,-14 0 16,0 27 1,0-54-32,0 67 31,0-41-15,0 1-1,0-39-15,0 78 31,0-26-15,0-26 0,0 0-1,0-27 1,0 40 0,0 13 15,26 27 0,-26-54-15,0-12-1,0-1 1,0 27 0,0-26-1,0-1 1,0-13-1,0-52 64,0-67-64</inkml:trace>
  <inkml:trace contextRef="#ctx0" brushRef="#br0" timeOffset="-102259.47">22132 1786 0,'-26'0'16,"52"0"93,1 0-93,-1 0-16,107-27 31,65 27-16,-39-39 1,52 39 0,-118-27-16,119 27 31,-133 0-15,-13 0-1,27-26 1,39-1 15,-66 27-15,-13 0-1,-40 0 17,27 0-17,0 0-15,-27 0 16,27 0-1,-40 27 110,26 52-93,-26 27-17,0 0 17,0-27-17,0-13 1,0-26-16,27 66 31,-14 0-15,13-27-1,-26 1 1,0-67 0,0 40-16,0-14 15,0-25-15,0 25 0,0 14 16,0 0-1,0-40 1,0 80 0,0-53-1,0-1 1,0-12 0,0-1 15,27-26-31,-27 40 15,0 0 1,0-14 0,0 1-16,0-14 15,26 26 1,-26 14 0,0-26-1,0-1 16,0 1-31,13-27 16,-13 26 0,0-13-1,0 14 1,0-1 0,-52-39 62,-28 13-63</inkml:trace>
  <inkml:trace contextRef="#ctx0" brushRef="#br0" timeOffset="-101340.08">22278 3625 0,'0'-27'31,"26"27"0,54-26-15,-14 26 0,0-27-1,66 27 1,54 0-1,-107 0-15,14 0 16,184 0 15,-211 0-31,14 0 0,-1 0 16,-13-26 0,-13 26-16,-13 0 15,-27 0-15,67 0 31,-28 0-15,28-40 15,-54 40-15,-12 0 0,25 0-1,-12-26 1,-41 26 46,-25-27-46,12 27-16,-12 0 16,12-26-16</inkml:trace>
  <inkml:trace contextRef="#ctx0" brushRef="#br0" timeOffset="-99954.16">22199 2619 0,'13'0'141,"40"0"-125,-27 0-16,14 0 15,105 0 1,-79 0-16,-26 0 16,92 0-1,-79 0-15,-13 0 16,106-26 15,-67 26-15,14 0-1,-67 0-15,93 0 32,-66-27-17,0 1 1,-40 26-16,27 0 15,-14-26 1,1 26 0,-14 0 15,13 0-15,14 0-16,-13 0 15,52 0 1,-53 0-1,-12 0 48,12 0-16,1 0-16,-14 0 0,-13-14-15,-40 14 15,14 0-31</inkml:trace>
  <inkml:trace contextRef="#ctx0" brushRef="#br0" timeOffset="-98425.77">22450 2209 0,'0'-13'31,"-27"13"-15,27-26 0,0 52 46,0 27-46,14-53-1,-14 40-15,13-67 79,13-39-48,1 26-16,-14 40 64,-13 14-64,26-1 1,-26 13-1,27 1 1,-14-27 31,27-40-16,13-13-15,-40 53-1,-13 27 32,0-1-31,26-26 0,1 0-1,-14 0 1,14 0-1</inkml:trace>
  <inkml:trace contextRef="#ctx0" brushRef="#br0" timeOffset="-98009.52">22820 2143 0,'-26'0'47,"-1"0"0,27 79-31,0-65-1,14 12 1,-1-26-1,13-13 1,-26-14 0,0 1-1,27 26 17,-14 0-17,40 13 1,-27-13-1,41 0 1,-28 0 0</inkml:trace>
  <inkml:trace contextRef="#ctx0" brushRef="#br0" timeOffset="-97791.77">23045 2143 0,'0'27'63,"27"25"-32,-27-25-16,13-27-15</inkml:trace>
  <inkml:trace contextRef="#ctx0" brushRef="#br0" timeOffset="-97632.3">23072 1971 0,'0'-26'0,"0"52"0,-27-52 15,54 39 17,-27 0-32</inkml:trace>
  <inkml:trace contextRef="#ctx0" brushRef="#br0" timeOffset="-97248.25">23230 2064 0,'-26'26'31,"26"27"-15,0-26-1,13-1-15,-13-13 0,27 14 32,-14-27-17,13-27 1,-12-12 0,-14 12-1,26 27 1,14 66 15,-14-39-15,-13-1 15</inkml:trace>
  <inkml:trace contextRef="#ctx0" brushRef="#br0" timeOffset="-96312.43">22542 3188 0,'-13'0'31,"13"13"0,40 80-15,-40-66 0,0-1-16,40 40 15,-40-53-15,0-79 63,-27-40-48,1 67 1,26-14-16,0 26 16,0 1-16,0-14 15,26 14-15,1 26 32,12 0-17,-12 39 1,-27-12-1,0 13 1,-13-1 0,-27-12-1,13-14 1,14-13 0,53 0-1</inkml:trace>
  <inkml:trace contextRef="#ctx0" brushRef="#br0" timeOffset="-95832.77">22781 3175 0,'0'13'46,"0"14"-30,26 12 0,-26-12 15,27-27-15,-27-27 15,-14-39-16,14 27-15,0 12 16,0-13 0,27 40 31,12 0-32,-25 0 1,12 0 31,1 14-32,-27-1 17,0 13-17</inkml:trace>
  <inkml:trace contextRef="#ctx0" brushRef="#br0" timeOffset="-95670.83">22992 2818 0,'0'-13'31,"-26"13"-31,52 13 0,14 0 47,-27 13-47</inkml:trace>
  <inkml:trace contextRef="#ctx0" brushRef="#br0" timeOffset="-95227.74">23164 3016 0,'0'0'0,"0"27"47,0 12-31,13-39-1,-13 40-15,0 0 16,14-40 47,12-40-32,-13 40-16,14 13 1,-27 1 0,26-14-1,1-40 1</inkml:trace>
  <inkml:trace contextRef="#ctx0" brushRef="#br0" timeOffset="-94990.89">23363 2752 0,'0'26'32,"0"27"-17,0-13-15,13 26 16,13 0-1,-26-26 1,0-14 0</inkml:trace>
  <inkml:trace contextRef="#ctx0" brushRef="#br0" timeOffset="-94817.97">23336 3029 0,'40'-13'31,"-80"26"-31,120-65 16,-54 52-16,27-27 16,0 27-1,-53 27 1</inkml:trace>
  <inkml:trace contextRef="#ctx0" brushRef="#br0" timeOffset="-94261.77">23680 3162 0,'0'0'16,"0"26"15,27-13-15,-41-13 30,-12-39-30,0-54 0,-1-52-1,27 39 1,0 40 15,27 39-31,-27 1 16,39 26-1,-26 0-15,14 26 32</inkml:trace>
  <inkml:trace contextRef="#ctx0" brushRef="#br0" timeOffset="-94110.2">23561 3003 0,'80'0'31,"-41"-13"-15</inkml:trace>
  <inkml:trace contextRef="#ctx0" brushRef="#br0" timeOffset="-92582.15">15161 2222 0,'0'-13'47,"26"13"-31,14 0 0,-14 0-16,107 0 15,-28 0 1,-12 0-1,-53 0-15,-1 0 32,-12 0-32,-1 0 0,14 13 31,-53-13 94,-53-26-109,26 0-1,13 26-15,27-27 16,-26 27-16,26-13 31,-27 13-31,107 26 47,12 54-16,-65-41-15,-27-25 15,-40 25-15,-13-39-1,53 27 1,80-27 0</inkml:trace>
  <inkml:trace contextRef="#ctx0" brushRef="#br0" timeOffset="-90858.13">17952 2183 0,'26'0'63,"67"0"-48,-14 0 17,146 26-1,-145-26-31,26 0 31,-40 0-15,0 0-1,-40 0-15,1 27 16,12-27 0,-25 0 15,25 0 47,1 0-31,-27 0-16,14 0-15,12 0 15,-12 0-15,-14 0 15,-13-27 110,-66-26-110,39 27-16,1-1 1,0 27-16,39 14 78,26 12-62,-12-26-16,-27 40 15,26-1 1,1-25 15,-27 12-15,0 1 0,-13-14 15,-1-13-16,-25 26 1,78-26 47</inkml:trace>
  <inkml:trace contextRef="#ctx0" brushRef="#br0" timeOffset="-88683.13">20968 2156 0,'-26'0'16,"39"0"47,40 0-48,-27 0 1,93 0 15,-79 0-31,92 0 31,-65 0-15,-28 0-16,41 0 16,12 0-1,-65 0 1,12 0-1,1 0 17,-13 0-1,-14 0-15,13 0 124,1 0-77,-14 0-32,13 0 0,-12 0 0,-41-13 79,-13-40-95,1 53 1,39-13-16,-27-13 31,-12 26-31,39-27 32,13 40-1,13 27-16,1-14 1,12 41 0,-25-54-1,-14 13 32,0 1-16,-14-1 1,1-26-17,-13 27 1,-1-27 0,27 26-1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31.058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24-07-12T20:28:13.327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4185 5177 0,'0'-21'94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b1d9def5e_3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g2eb1d9def5e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eb1d9def45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eb1d9def45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Subq</a:t>
            </a:r>
            <a:r>
              <a:rPr lang="en-US" dirty="0"/>
              <a:t> – create 16B of stack space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Movq</a:t>
            </a:r>
            <a:r>
              <a:rPr lang="en-US" dirty="0"/>
              <a:t> – </a:t>
            </a:r>
            <a:r>
              <a:rPr lang="en-US" dirty="0" err="1"/>
              <a:t>wite</a:t>
            </a:r>
            <a:r>
              <a:rPr lang="en-US" dirty="0"/>
              <a:t> the number 351 at address rsp+8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There are 16B between the return address and </a:t>
            </a:r>
            <a:r>
              <a:rPr lang="en-US" dirty="0" err="1"/>
              <a:t>rsp</a:t>
            </a:r>
            <a:r>
              <a:rPr lang="en-US" dirty="0"/>
              <a:t>, and the unused space at the bottom is 8B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eb2aa123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eb2aa123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As before, the unused space is 8B.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Rdi</a:t>
            </a:r>
            <a:r>
              <a:rPr lang="en-US" dirty="0"/>
              <a:t>=1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err="1"/>
              <a:t>arg</a:t>
            </a:r>
            <a:r>
              <a:rPr lang="en-US" dirty="0"/>
              <a:t>, </a:t>
            </a:r>
            <a:r>
              <a:rPr lang="en-US" dirty="0" err="1"/>
              <a:t>rsi</a:t>
            </a:r>
            <a:r>
              <a:rPr lang="en-US" dirty="0"/>
              <a:t>=2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arg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Lea – </a:t>
            </a:r>
            <a:r>
              <a:rPr lang="en-US" dirty="0" err="1"/>
              <a:t>rdi</a:t>
            </a:r>
            <a:r>
              <a:rPr lang="en-US" dirty="0"/>
              <a:t> gets the value of rsp+8, which is the address of v1, NOT the value at that address (351)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eb16445d2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eb16445d2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eb2aa1239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eb2aa1239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Rax</a:t>
            </a:r>
            <a:r>
              <a:rPr lang="en-US" dirty="0"/>
              <a:t> = x</a:t>
            </a: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eb1d9def45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eb1d9def45_0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Addq</a:t>
            </a:r>
            <a:r>
              <a:rPr lang="en-US" dirty="0"/>
              <a:t> – </a:t>
            </a:r>
            <a:r>
              <a:rPr lang="en-US" dirty="0" err="1"/>
              <a:t>rsi</a:t>
            </a:r>
            <a:r>
              <a:rPr lang="en-US" dirty="0"/>
              <a:t>=</a:t>
            </a:r>
            <a:r>
              <a:rPr lang="en-US" dirty="0" err="1"/>
              <a:t>rsi+rax</a:t>
            </a:r>
            <a:r>
              <a:rPr lang="en-US" dirty="0"/>
              <a:t> = 100+351=451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Movq</a:t>
            </a:r>
            <a:r>
              <a:rPr lang="en-US" dirty="0"/>
              <a:t> – () means memory </a:t>
            </a:r>
            <a:r>
              <a:rPr lang="en-US" dirty="0" err="1"/>
              <a:t>oprand</a:t>
            </a:r>
            <a:r>
              <a:rPr lang="en-US" dirty="0"/>
              <a:t>. Store </a:t>
            </a:r>
            <a:r>
              <a:rPr lang="en-US" dirty="0" err="1"/>
              <a:t>rsi’s</a:t>
            </a:r>
            <a:r>
              <a:rPr lang="en-US" dirty="0"/>
              <a:t> value at the address in </a:t>
            </a:r>
            <a:r>
              <a:rPr lang="en-US" dirty="0" err="1"/>
              <a:t>rdi</a:t>
            </a: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eb1d9def45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eb1d9def45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77000e283a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77000e283a_0_1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</a:t>
            </a:r>
            <a:r>
              <a:rPr lang="en" dirty="0"/>
              <a:t>esume at addq instruction right after call</a:t>
            </a: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eb16445d2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eb16445d2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() means memory operand. </a:t>
            </a:r>
            <a:r>
              <a:rPr lang="en-US" dirty="0"/>
              <a:t>A</a:t>
            </a:r>
            <a:r>
              <a:rPr lang="en" dirty="0"/>
              <a:t>dd the value at addres rsp+8 to rax</a:t>
            </a: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eb16445d2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eb16445d2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Addq</a:t>
            </a:r>
            <a:r>
              <a:rPr lang="en-US" dirty="0"/>
              <a:t> undoes </a:t>
            </a:r>
            <a:r>
              <a:rPr lang="en-US" dirty="0" err="1"/>
              <a:t>subq</a:t>
            </a:r>
            <a:r>
              <a:rPr lang="en-US" dirty="0"/>
              <a:t> from earlier. Ret expects </a:t>
            </a:r>
            <a:r>
              <a:rPr lang="en-US" dirty="0" err="1"/>
              <a:t>rsp</a:t>
            </a:r>
            <a:r>
              <a:rPr lang="en-US" dirty="0"/>
              <a:t> to point to return address</a:t>
            </a:r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eb2aa12396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eb2aa12396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eb1d9def45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eb1d9def45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Please start Lab2 early!</a:t>
            </a: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eb2aa12396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2eb2aa12396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Reminder – this is about the relationship between two procedures across one call.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 function can be both a callee for one function and caller for another!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Ex: A calls B calls C. A is a caller, B is a caller and a callee, C is a callee</a:t>
            </a:r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eb2aa12396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eb2aa12396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eb2aa12396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eb2aa12396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eb2aa12396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2eb2aa12396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Don’t memorize – on reference sheet</a:t>
            </a:r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2eb6c0a2b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2eb6c0a2b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eb6c0a2b8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eb6c0a2b8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2eb6c0a2b8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2eb6c0a2b8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eb6c0a2b8f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eb6c0a2b8f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2eb6c0a2b8f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2eb6c0a2b8f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277000e283a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277000e283a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Why </a:t>
            </a:r>
            <a:r>
              <a:rPr lang="en-US" dirty="0" err="1"/>
              <a:t>movl</a:t>
            </a:r>
            <a:r>
              <a:rPr lang="en-US" dirty="0"/>
              <a:t> (4B) when longs are 8B? Remember that 4B instructions also 0 out the rest of the 8B register!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Movl</a:t>
            </a:r>
            <a:r>
              <a:rPr lang="en-US" dirty="0"/>
              <a:t> – set up ret value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Testq</a:t>
            </a:r>
            <a:r>
              <a:rPr lang="en-US" dirty="0"/>
              <a:t> – set flags based on </a:t>
            </a:r>
            <a:r>
              <a:rPr lang="en-US" dirty="0" err="1"/>
              <a:t>rdi&amp;rdi</a:t>
            </a:r>
            <a:r>
              <a:rPr lang="en-US" dirty="0"/>
              <a:t> = </a:t>
            </a:r>
            <a:r>
              <a:rPr lang="en-US" dirty="0" err="1"/>
              <a:t>rdi</a:t>
            </a:r>
            <a:r>
              <a:rPr lang="en-US" dirty="0"/>
              <a:t> = x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Jne</a:t>
            </a:r>
            <a:r>
              <a:rPr lang="en-US" dirty="0"/>
              <a:t> = jump if x != 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Ret – otherwise, return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b1d9def45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eb1d9def45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 points assigned to EC</a:t>
            </a:r>
            <a:endParaRPr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77000e283a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77000e283a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Rbx</a:t>
            </a:r>
            <a:r>
              <a:rPr lang="en-US" dirty="0"/>
              <a:t> is callee saved</a:t>
            </a:r>
            <a:endParaRPr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77000e283a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277000e283a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77000e283a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77000e283a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77000e283a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77000e283a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Rbx</a:t>
            </a:r>
            <a:r>
              <a:rPr lang="en-US" dirty="0"/>
              <a:t> has our old value of x, so we use it in the next 2 instructions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Rax</a:t>
            </a:r>
            <a:r>
              <a:rPr lang="en-US" dirty="0"/>
              <a:t> in the diagram shows its value when call returns</a:t>
            </a:r>
            <a:endParaRPr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77000e283a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277000e283a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77000e283a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277000e283a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Rbx</a:t>
            </a:r>
            <a:r>
              <a:rPr lang="en-US" dirty="0"/>
              <a:t> removed by pop, return removed by ret</a:t>
            </a:r>
            <a:endParaRPr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277000e283a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277000e283a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2eb6c0a2b8f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2eb6c0a2b8f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2eb6c0a2b8f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2eb6c0a2b8f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-Og = specifies level of optimization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p1.c and p2.c = input files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-o p = put resulting executable in file p</a:t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2eb8ed621f0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2eb8ed621f0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Letter “O”, not zero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b1d9def5e_3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eb1d9def5e_3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2eb6c0a2b8f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2eb6c0a2b8f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2eb985d05d2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2eb985d05d2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2eb985d05d2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2eb985d05d2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2eb6c0a2b8f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2eb6c0a2b8f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2eb985d05d2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2eb985d05d2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segment = code + literals, data segment = static variables</a:t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2eb985d05d2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2eb985d05d2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Text = instructions + literals, data = static data (global vars)</a:t>
            </a:r>
            <a:endParaRPr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277000e283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277000e283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= instructions + literals, data = static data</a:t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277000e283a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277000e283a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277000e283a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" name="Google Shape;450;g277000e283a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277000e283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277000e283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b1d9def45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eb1d9def45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See drawing on next slide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C (7)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C (3)</a:t>
            </a:r>
            <a:endParaRPr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2ebd94f920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2ebd94f920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Some fun examples: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- Register names: named after intended purpose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- Core dumped: names after outdated memory technology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- Mantissa: from Latin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277000e283a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277000e283a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dirty="0"/>
              <a:t>Tree:</a:t>
            </a:r>
          </a:p>
          <a:p>
            <a:pPr marL="387350" indent="-228600">
              <a:buAutoNum type="arabicPeriod"/>
            </a:pPr>
            <a:r>
              <a:rPr lang="en-US" dirty="0"/>
              <a:t>main</a:t>
            </a:r>
          </a:p>
          <a:p>
            <a:pPr marL="387350" indent="-228600">
              <a:buAutoNum type="arabicPeriod"/>
            </a:pPr>
            <a:r>
              <a:rPr lang="en-US" dirty="0"/>
              <a:t>3 calls to </a:t>
            </a:r>
            <a:r>
              <a:rPr lang="en-US" dirty="0" err="1"/>
              <a:t>randsum</a:t>
            </a:r>
            <a:r>
              <a:rPr lang="en-US" dirty="0"/>
              <a:t> each with an arrow pointing to it form main, and a 4</a:t>
            </a:r>
            <a:r>
              <a:rPr lang="en-US" baseline="30000" dirty="0"/>
              <a:t>th</a:t>
            </a:r>
            <a:r>
              <a:rPr lang="en-US" dirty="0"/>
              <a:t> call for </a:t>
            </a:r>
            <a:r>
              <a:rPr lang="en-US" dirty="0" err="1"/>
              <a:t>printf</a:t>
            </a:r>
            <a:endParaRPr lang="en-US" dirty="0"/>
          </a:p>
          <a:p>
            <a:pPr marL="387350" indent="-228600">
              <a:buAutoNum type="arabicPeriod"/>
            </a:pPr>
            <a:r>
              <a:rPr lang="en-US" dirty="0"/>
              <a:t>For each call to </a:t>
            </a:r>
            <a:r>
              <a:rPr lang="en-US" dirty="0" err="1"/>
              <a:t>randsum</a:t>
            </a:r>
            <a:r>
              <a:rPr lang="en-US" dirty="0"/>
              <a:t> in level 2, there is an arrow pointing to a call to rand</a:t>
            </a:r>
          </a:p>
          <a:p>
            <a:pPr marL="158750" indent="0">
              <a:buNone/>
            </a:pPr>
            <a:endParaRPr lang="en-US" dirty="0"/>
          </a:p>
          <a:p>
            <a:pPr marL="158750" indent="0">
              <a:buNone/>
            </a:pPr>
            <a:r>
              <a:rPr lang="en-US" dirty="0"/>
              <a:t>Stack: 4 parts. Each starts with the same main stack frame</a:t>
            </a:r>
          </a:p>
          <a:p>
            <a:pPr marL="387350" indent="-228600">
              <a:buAutoNum type="arabicPeriod"/>
            </a:pPr>
            <a:r>
              <a:rPr lang="en-US" dirty="0"/>
              <a:t>main, randsum1, rand1</a:t>
            </a:r>
          </a:p>
          <a:p>
            <a:pPr marL="387350" indent="-228600">
              <a:buAutoNum type="arabicPeriod"/>
            </a:pPr>
            <a:r>
              <a:rPr lang="en-US" dirty="0"/>
              <a:t>main, randsum2, rand2</a:t>
            </a:r>
          </a:p>
          <a:p>
            <a:pPr marL="387350" indent="-228600">
              <a:buAutoNum type="arabicPeriod"/>
            </a:pPr>
            <a:r>
              <a:rPr lang="en-US" dirty="0"/>
              <a:t>main , randsum3, rand3</a:t>
            </a:r>
          </a:p>
          <a:p>
            <a:pPr marL="387350" indent="-228600">
              <a:buAutoNum type="arabicPeriod"/>
            </a:pPr>
            <a:r>
              <a:rPr lang="en-US" dirty="0"/>
              <a:t>main, </a:t>
            </a:r>
            <a:r>
              <a:rPr lang="en-US" dirty="0" err="1"/>
              <a:t>printf</a:t>
            </a:r>
            <a:endParaRPr lang="en-US" dirty="0"/>
          </a:p>
          <a:p>
            <a:pPr marL="158750" indent="0">
              <a:buNone/>
            </a:pPr>
            <a:endParaRPr lang="en-US" dirty="0"/>
          </a:p>
          <a:p>
            <a:pPr marL="158750" indent="0">
              <a:buNone/>
            </a:pPr>
            <a:r>
              <a:rPr lang="en-US" dirty="0"/>
              <a:t>7 functions calls (including main) = 7 stack frames</a:t>
            </a:r>
          </a:p>
          <a:p>
            <a:pPr marL="158750" indent="0">
              <a:buNone/>
            </a:pPr>
            <a:r>
              <a:rPr lang="en-US" dirty="0"/>
              <a:t>Max depth = 3</a:t>
            </a:r>
          </a:p>
        </p:txBody>
      </p:sp>
    </p:spTree>
    <p:extLst>
      <p:ext uri="{BB962C8B-B14F-4D97-AF65-F5344CB8AC3E}">
        <p14:creationId xmlns:p14="http://schemas.microsoft.com/office/powerpoint/2010/main" val="3033401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eb1d9def45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eb1d9def45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Args</a:t>
            </a:r>
            <a:r>
              <a:rPr lang="en-US" dirty="0"/>
              <a:t> 7+ in callers stack frame are for CURRENT call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Argument build at the bottom so for NEXT call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eb1d9def45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eb1d9def45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b1d9def45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eb1d9def45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“…” = main’s stack frame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2800"/>
              <a:buNone/>
              <a:defRPr sz="2800">
                <a:solidFill>
                  <a:srgbClr val="75757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303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20960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42603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4572000" y="712725"/>
            <a:ext cx="42603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OBJECT_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title"/>
          </p:nvPr>
        </p:nvSpPr>
        <p:spPr>
          <a:xfrm>
            <a:off x="357018" y="326759"/>
            <a:ext cx="84060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1"/>
          </p:nvPr>
        </p:nvSpPr>
        <p:spPr>
          <a:xfrm>
            <a:off x="396876" y="1021556"/>
            <a:ext cx="8366100" cy="37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2100" algn="l" rtl="0">
              <a:spcBef>
                <a:spcPts val="400"/>
              </a:spcBef>
              <a:spcAft>
                <a:spcPts val="0"/>
              </a:spcAft>
              <a:buSzPts val="1000"/>
              <a:buChar char="●"/>
              <a:defRPr b="0"/>
            </a:lvl1pPr>
            <a:lvl2pPr marL="914400" lvl="1" indent="-330200" algn="l" rtl="0">
              <a:spcBef>
                <a:spcPts val="4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/>
            </a:lvl6pPr>
            <a:lvl7pPr marL="320040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/>
            </a:lvl7pPr>
            <a:lvl8pPr marL="3657600" lvl="7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/>
            </a:lvl8pPr>
            <a:lvl9pPr marL="4114800" lvl="8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ldNum" idx="12"/>
          </p:nvPr>
        </p:nvSpPr>
        <p:spPr>
          <a:xfrm>
            <a:off x="8534400" y="4869181"/>
            <a:ext cx="609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OBJECT_2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357018" y="326759"/>
            <a:ext cx="84060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1"/>
          </p:nvPr>
        </p:nvSpPr>
        <p:spPr>
          <a:xfrm>
            <a:off x="396876" y="1021556"/>
            <a:ext cx="8366100" cy="37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2100" algn="l" rtl="0">
              <a:spcBef>
                <a:spcPts val="400"/>
              </a:spcBef>
              <a:spcAft>
                <a:spcPts val="0"/>
              </a:spcAft>
              <a:buSzPts val="1000"/>
              <a:buChar char="●"/>
              <a:defRPr b="0"/>
            </a:lvl1pPr>
            <a:lvl2pPr marL="914400" lvl="1" indent="-330200" algn="l" rtl="0">
              <a:spcBef>
                <a:spcPts val="4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/>
            </a:lvl6pPr>
            <a:lvl7pPr marL="320040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/>
            </a:lvl7pPr>
            <a:lvl8pPr marL="3657600" lvl="7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/>
            </a:lvl8pPr>
            <a:lvl9pPr marL="4114800" lvl="8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sldNum" idx="12"/>
          </p:nvPr>
        </p:nvSpPr>
        <p:spPr>
          <a:xfrm>
            <a:off x="8534400" y="4869181"/>
            <a:ext cx="609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3">
  <p:cSld name="OBJECT_3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title"/>
          </p:nvPr>
        </p:nvSpPr>
        <p:spPr>
          <a:xfrm>
            <a:off x="357018" y="326759"/>
            <a:ext cx="84060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body" idx="1"/>
          </p:nvPr>
        </p:nvSpPr>
        <p:spPr>
          <a:xfrm>
            <a:off x="396876" y="1021556"/>
            <a:ext cx="8366100" cy="37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1150" algn="l" rtl="0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100" b="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○"/>
              <a:defRPr sz="1800"/>
            </a:lvl2pPr>
            <a:lvl3pPr marL="1371600" lvl="2" indent="-298450" algn="l" rtl="0">
              <a:spcBef>
                <a:spcPts val="3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sldNum" idx="12"/>
          </p:nvPr>
        </p:nvSpPr>
        <p:spPr>
          <a:xfrm>
            <a:off x="8534400" y="4869181"/>
            <a:ext cx="609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 rtl="0">
              <a:spcBef>
                <a:spcPts val="0"/>
              </a:spcBef>
              <a:spcAft>
                <a:spcPts val="0"/>
              </a:spcAft>
              <a:buNone/>
              <a:defRPr sz="9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42603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572000" y="742825"/>
            <a:ext cx="42603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42603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82053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0" y="3002175"/>
            <a:ext cx="9144000" cy="2141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</a:endParaRPr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533925" y="1391063"/>
            <a:ext cx="8076300" cy="103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549363" y="2428990"/>
            <a:ext cx="40452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4256175"/>
            <a:ext cx="9144000" cy="887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017663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00">
                <a:solidFill>
                  <a:schemeClr val="dk1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00">
                <a:solidFill>
                  <a:schemeClr val="dk1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00">
                <a:solidFill>
                  <a:schemeClr val="dk1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00">
                <a:solidFill>
                  <a:schemeClr val="dk1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00">
                <a:solidFill>
                  <a:schemeClr val="dk1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00">
                <a:solidFill>
                  <a:schemeClr val="dk1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00">
                <a:solidFill>
                  <a:schemeClr val="dk1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lt1"/>
                </a:solidFill>
              </a:defRPr>
            </a:lvl1pPr>
            <a:lvl2pPr lvl="1" algn="r" rtl="0">
              <a:buNone/>
              <a:defRPr sz="1000">
                <a:solidFill>
                  <a:schemeClr val="lt1"/>
                </a:solidFill>
              </a:defRPr>
            </a:lvl2pPr>
            <a:lvl3pPr lvl="2" algn="r" rtl="0">
              <a:buNone/>
              <a:defRPr sz="1000">
                <a:solidFill>
                  <a:schemeClr val="lt1"/>
                </a:solidFill>
              </a:defRPr>
            </a:lvl3pPr>
            <a:lvl4pPr lvl="3" algn="r" rtl="0">
              <a:buNone/>
              <a:defRPr sz="1000">
                <a:solidFill>
                  <a:schemeClr val="lt1"/>
                </a:solidFill>
              </a:defRPr>
            </a:lvl4pPr>
            <a:lvl5pPr lvl="4" algn="r" rtl="0">
              <a:buNone/>
              <a:defRPr sz="1000">
                <a:solidFill>
                  <a:schemeClr val="lt1"/>
                </a:solidFill>
              </a:defRPr>
            </a:lvl5pPr>
            <a:lvl6pPr lvl="5" algn="r" rtl="0">
              <a:buNone/>
              <a:defRPr sz="1000">
                <a:solidFill>
                  <a:schemeClr val="lt1"/>
                </a:solidFill>
              </a:defRPr>
            </a:lvl6pPr>
            <a:lvl7pPr lvl="6" algn="r" rtl="0">
              <a:buNone/>
              <a:defRPr sz="1000">
                <a:solidFill>
                  <a:schemeClr val="lt1"/>
                </a:solidFill>
              </a:defRPr>
            </a:lvl7pPr>
            <a:lvl8pPr lvl="7" algn="r" rtl="0">
              <a:buNone/>
              <a:defRPr sz="1000">
                <a:solidFill>
                  <a:schemeClr val="lt1"/>
                </a:solidFill>
              </a:defRPr>
            </a:lvl8pPr>
            <a:lvl9pPr lvl="8" algn="r" rtl="0">
              <a:buNone/>
              <a:defRPr sz="1000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0.png"/><Relationship Id="rId4" Type="http://schemas.openxmlformats.org/officeDocument/2006/relationships/customXml" Target="../ink/ink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E943Gz3M5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tigcc.ticalc.org/doc/cpp.html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gcc.gnu.org/onlinedocs/gcc/Optimize-Options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cd/E26502_01/html/E28388/eoiyg.html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ctrTitle"/>
          </p:nvPr>
        </p:nvSpPr>
        <p:spPr>
          <a:xfrm>
            <a:off x="127363" y="0"/>
            <a:ext cx="8001000" cy="7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</a:pPr>
            <a:r>
              <a:rPr lang="en" sz="3000" b="1"/>
              <a:t>Procedures II &amp; Executables</a:t>
            </a:r>
            <a:endParaRPr sz="3000"/>
          </a:p>
        </p:txBody>
      </p:sp>
      <p:sp>
        <p:nvSpPr>
          <p:cNvPr id="76" name="Google Shape;76;p18"/>
          <p:cNvSpPr txBox="1">
            <a:spLocks noGrp="1"/>
          </p:cNvSpPr>
          <p:nvPr>
            <p:ph type="subTitle" idx="1"/>
          </p:nvPr>
        </p:nvSpPr>
        <p:spPr>
          <a:xfrm>
            <a:off x="127372" y="724950"/>
            <a:ext cx="3388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" sz="2100">
                <a:solidFill>
                  <a:schemeClr val="dk2"/>
                </a:solidFill>
              </a:rPr>
              <a:t>CSE 351 Summer 2024</a:t>
            </a:r>
            <a:endParaRPr sz="2100">
              <a:solidFill>
                <a:schemeClr val="dk2"/>
              </a:solidFill>
            </a:endParaRPr>
          </a:p>
        </p:txBody>
      </p:sp>
      <p:sp>
        <p:nvSpPr>
          <p:cNvPr id="77" name="Google Shape;77;p18"/>
          <p:cNvSpPr txBox="1"/>
          <p:nvPr/>
        </p:nvSpPr>
        <p:spPr>
          <a:xfrm>
            <a:off x="548346" y="1180819"/>
            <a:ext cx="3761700" cy="29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Instructor: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Ellis Haker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Teaching Assistants: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Naama Amiel</a:t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Micah Chang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Shananda Dokka</a:t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Nikolas McNamee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Jiawe</a:t>
            </a:r>
            <a:r>
              <a:rPr lang="en" sz="2100">
                <a:solidFill>
                  <a:schemeClr val="dk1"/>
                </a:solidFill>
              </a:rPr>
              <a:t>i Huang</a:t>
            </a:r>
            <a:endParaRPr sz="1100"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4276" y="213100"/>
            <a:ext cx="3166875" cy="45138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CF223B-7C99-C305-C265-2EC1E9256B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Example: step 1</a:t>
            </a:r>
            <a:endParaRPr/>
          </a:p>
        </p:txBody>
      </p:sp>
      <p:sp>
        <p:nvSpPr>
          <p:cNvPr id="140" name="Google Shape;140;p26"/>
          <p:cNvSpPr txBox="1"/>
          <p:nvPr/>
        </p:nvSpPr>
        <p:spPr>
          <a:xfrm>
            <a:off x="375250" y="2114425"/>
            <a:ext cx="2904000" cy="20751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subq $16, %rsp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 $351, 8(%rsp)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$100, %esi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leaq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%rdi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increment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%rax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3427100" y="2432050"/>
            <a:ext cx="5600700" cy="18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Stack grows down, so 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subq</a:t>
            </a:r>
            <a:r>
              <a:rPr lang="en" sz="1800">
                <a:solidFill>
                  <a:schemeClr val="dk1"/>
                </a:solidFill>
              </a:rPr>
              <a:t> adds 16B of free space to the stack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endParaRPr sz="18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$</a:t>
            </a:r>
            <a:r>
              <a:rPr lang="en" sz="1600">
                <a:solidFill>
                  <a:schemeClr val="dk1"/>
                </a:solidFill>
              </a:rPr>
              <a:t> means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351</a:t>
            </a:r>
            <a:r>
              <a:rPr lang="en" sz="1600">
                <a:solidFill>
                  <a:schemeClr val="dk1"/>
                </a:solidFill>
              </a:rPr>
              <a:t> is an immediate</a:t>
            </a:r>
            <a:endParaRPr sz="1600">
              <a:solidFill>
                <a:schemeClr val="dk1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Destination is memory address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%rsp+8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42" name="Google Shape;14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6175" y="209825"/>
            <a:ext cx="3570475" cy="2145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6"/>
          <p:cNvSpPr txBox="1"/>
          <p:nvPr/>
        </p:nvSpPr>
        <p:spPr>
          <a:xfrm>
            <a:off x="389775" y="742825"/>
            <a:ext cx="3966600" cy="12765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call_incr()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v1 = 351;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v2 = increment(&amp;v1,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100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+ v2;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27A58-C87D-E32E-CAF3-2B588A4F89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Example: step 2</a:t>
            </a:r>
            <a:endParaRPr/>
          </a:p>
        </p:txBody>
      </p:sp>
      <p:pic>
        <p:nvPicPr>
          <p:cNvPr id="149" name="Google Shape;14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6175" y="209825"/>
            <a:ext cx="3570475" cy="2145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7"/>
          <p:cNvSpPr txBox="1"/>
          <p:nvPr/>
        </p:nvSpPr>
        <p:spPr>
          <a:xfrm>
            <a:off x="3427100" y="2470150"/>
            <a:ext cx="5600700" cy="17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Set up arguments for 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increment</a:t>
            </a:r>
            <a:endParaRPr sz="18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graphicFrame>
        <p:nvGraphicFramePr>
          <p:cNvPr id="151" name="Google Shape;151;p27"/>
          <p:cNvGraphicFramePr/>
          <p:nvPr/>
        </p:nvGraphicFramePr>
        <p:xfrm>
          <a:off x="4526700" y="537100"/>
          <a:ext cx="1542425" cy="79242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43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%rsp+8</a:t>
                      </a:r>
                      <a:endParaRPr dirty="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100</a:t>
                      </a:r>
                      <a:endParaRPr dirty="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2" name="Google Shape;152;p27"/>
          <p:cNvSpPr txBox="1"/>
          <p:nvPr/>
        </p:nvSpPr>
        <p:spPr>
          <a:xfrm>
            <a:off x="375250" y="2114425"/>
            <a:ext cx="2904000" cy="20751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subq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$351, 8(%rsp)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movl $100, %esi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leaq 8(%rsp), %rdi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increment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%rax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3" name="Google Shape;153;p27"/>
          <p:cNvSpPr txBox="1"/>
          <p:nvPr/>
        </p:nvSpPr>
        <p:spPr>
          <a:xfrm>
            <a:off x="389775" y="742825"/>
            <a:ext cx="3966600" cy="12765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call_incr()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351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v2 = increment(</a:t>
            </a: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&amp;v1, 100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+ v2;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5877F1D-7E05-3128-1C42-BA1F17A50F0A}"/>
              </a:ext>
            </a:extLst>
          </p:cNvPr>
          <p:cNvCxnSpPr/>
          <p:nvPr/>
        </p:nvCxnSpPr>
        <p:spPr>
          <a:xfrm>
            <a:off x="5932449" y="742825"/>
            <a:ext cx="319668" cy="9818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D07FC-B641-ABA7-631C-BA562D0E1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Example: step 3</a:t>
            </a:r>
            <a:endParaRPr/>
          </a:p>
        </p:txBody>
      </p:sp>
      <p:pic>
        <p:nvPicPr>
          <p:cNvPr id="159" name="Google Shape;15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21475" y="170125"/>
            <a:ext cx="3610825" cy="2522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8"/>
          <p:cNvSpPr txBox="1"/>
          <p:nvPr/>
        </p:nvSpPr>
        <p:spPr>
          <a:xfrm>
            <a:off x="3427100" y="2817925"/>
            <a:ext cx="56007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 sz="1800" dirty="0">
                <a:solidFill>
                  <a:schemeClr val="dk1"/>
                </a:solidFill>
              </a:rPr>
              <a:t> pushes return address (to the </a:t>
            </a:r>
            <a:r>
              <a:rPr lang="en" sz="18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 sz="1800" dirty="0">
                <a:solidFill>
                  <a:schemeClr val="dk1"/>
                </a:solidFill>
              </a:rPr>
              <a:t> instruction after the </a:t>
            </a:r>
            <a:r>
              <a:rPr lang="en" sz="1800" dirty="0">
                <a:solidFill>
                  <a:schemeClr val="dk1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call</a:t>
            </a:r>
            <a:r>
              <a:rPr lang="en" sz="1800" dirty="0">
                <a:solidFill>
                  <a:schemeClr val="dk1"/>
                </a:solidFill>
              </a:rPr>
              <a:t>) onto the stack</a:t>
            </a:r>
            <a:endParaRPr sz="1800" dirty="0">
              <a:solidFill>
                <a:schemeClr val="dk1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 dirty="0">
                <a:solidFill>
                  <a:schemeClr val="dk1"/>
                </a:solidFill>
              </a:rPr>
              <a:t>Sets </a:t>
            </a:r>
            <a:r>
              <a:rPr lang="en" sz="16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%rip</a:t>
            </a:r>
            <a:r>
              <a:rPr lang="en" sz="1600" dirty="0">
                <a:solidFill>
                  <a:schemeClr val="dk1"/>
                </a:solidFill>
              </a:rPr>
              <a:t> to point to the beginning of increment</a:t>
            </a:r>
            <a:endParaRPr sz="1800" dirty="0">
              <a:solidFill>
                <a:schemeClr val="dk1"/>
              </a:solidFill>
            </a:endParaRPr>
          </a:p>
        </p:txBody>
      </p:sp>
      <p:graphicFrame>
        <p:nvGraphicFramePr>
          <p:cNvPr id="161" name="Google Shape;161;p28"/>
          <p:cNvGraphicFramePr/>
          <p:nvPr>
            <p:extLst>
              <p:ext uri="{D42A27DB-BD31-4B8C-83A1-F6EECF244321}">
                <p14:modId xmlns:p14="http://schemas.microsoft.com/office/powerpoint/2010/main" val="790378948"/>
              </p:ext>
            </p:extLst>
          </p:nvPr>
        </p:nvGraphicFramePr>
        <p:xfrm>
          <a:off x="4526700" y="537100"/>
          <a:ext cx="1542425" cy="79242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43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100</a:t>
                      </a:r>
                      <a:endParaRPr dirty="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2" name="Google Shape;162;p28"/>
          <p:cNvSpPr txBox="1"/>
          <p:nvPr/>
        </p:nvSpPr>
        <p:spPr>
          <a:xfrm>
            <a:off x="375250" y="2114425"/>
            <a:ext cx="2904000" cy="20751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subq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$351, 8(%rsp)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$100, %esi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leaq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%rdi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 increment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155CC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 8(%rsp), %rax</a:t>
            </a:r>
            <a:endParaRPr b="1">
              <a:solidFill>
                <a:srgbClr val="1155CC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63" name="Google Shape;163;p28"/>
          <p:cNvSpPr txBox="1"/>
          <p:nvPr/>
        </p:nvSpPr>
        <p:spPr>
          <a:xfrm>
            <a:off x="389775" y="742825"/>
            <a:ext cx="3966600" cy="12765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call_incr()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351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v2 = </a:t>
            </a: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increment(&amp;v1, 100)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+ v2;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64" name="Google Shape;164;p28"/>
          <p:cNvSpPr/>
          <p:nvPr/>
        </p:nvSpPr>
        <p:spPr>
          <a:xfrm>
            <a:off x="2935000" y="3765625"/>
            <a:ext cx="937200" cy="423900"/>
          </a:xfrm>
          <a:prstGeom prst="wedgeRoundRectCallout">
            <a:avLst>
              <a:gd name="adj1" fmla="val -69516"/>
              <a:gd name="adj2" fmla="val -66195"/>
              <a:gd name="adj3" fmla="val 0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return</a:t>
            </a:r>
            <a:endParaRPr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55FE761-A70A-56A5-4DA7-CA4E8F889CE0}"/>
              </a:ext>
            </a:extLst>
          </p:cNvPr>
          <p:cNvCxnSpPr/>
          <p:nvPr/>
        </p:nvCxnSpPr>
        <p:spPr>
          <a:xfrm>
            <a:off x="5932449" y="742825"/>
            <a:ext cx="319668" cy="9818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E0804-5EFC-FD31-FBA0-40532C356C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"/>
          <p:cNvSpPr txBox="1">
            <a:spLocks noGrp="1"/>
          </p:cNvSpPr>
          <p:nvPr>
            <p:ph type="title"/>
          </p:nvPr>
        </p:nvSpPr>
        <p:spPr>
          <a:xfrm>
            <a:off x="311700" y="1701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step 4</a:t>
            </a:r>
            <a:endParaRPr/>
          </a:p>
        </p:txBody>
      </p:sp>
      <p:sp>
        <p:nvSpPr>
          <p:cNvPr id="170" name="Google Shape;170;p29"/>
          <p:cNvSpPr txBox="1"/>
          <p:nvPr/>
        </p:nvSpPr>
        <p:spPr>
          <a:xfrm>
            <a:off x="547150" y="2940700"/>
            <a:ext cx="2560200" cy="12276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increment: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 (%rdi), %rax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%rax, %rsi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%rsi, (%rdi)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71" name="Google Shape;171;p29"/>
          <p:cNvSpPr txBox="1"/>
          <p:nvPr/>
        </p:nvSpPr>
        <p:spPr>
          <a:xfrm>
            <a:off x="3427100" y="2817925"/>
            <a:ext cx="56007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sp>
        <p:nvSpPr>
          <p:cNvPr id="172" name="Google Shape;172;p29"/>
          <p:cNvSpPr txBox="1"/>
          <p:nvPr/>
        </p:nvSpPr>
        <p:spPr>
          <a:xfrm>
            <a:off x="3427100" y="2817925"/>
            <a:ext cx="56007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1800">
                <a:solidFill>
                  <a:schemeClr val="dk1"/>
                </a:solidFill>
              </a:rPr>
              <a:t>Store return value into 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%rax</a:t>
            </a:r>
            <a:endParaRPr sz="18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173" name="Google Shape;17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1050" y="219950"/>
            <a:ext cx="3591250" cy="24669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4" name="Google Shape;174;p29"/>
          <p:cNvGraphicFramePr/>
          <p:nvPr>
            <p:extLst>
              <p:ext uri="{D42A27DB-BD31-4B8C-83A1-F6EECF244321}">
                <p14:modId xmlns:p14="http://schemas.microsoft.com/office/powerpoint/2010/main" val="1091279604"/>
              </p:ext>
            </p:extLst>
          </p:nvPr>
        </p:nvGraphicFramePr>
        <p:xfrm>
          <a:off x="4138150" y="120375"/>
          <a:ext cx="2032750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7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(p)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100</a:t>
                      </a:r>
                      <a:r>
                        <a:rPr lang="en"/>
                        <a:t> (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val</a:t>
                      </a:r>
                      <a:r>
                        <a:rPr lang="en"/>
                        <a:t>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351</a:t>
                      </a:r>
                      <a:r>
                        <a:rPr lang="en" dirty="0"/>
                        <a:t> (</a:t>
                      </a: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old *p</a:t>
                      </a:r>
                      <a:r>
                        <a:rPr lang="en" dirty="0"/>
                        <a:t>)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5" name="Google Shape;175;p29"/>
          <p:cNvSpPr txBox="1"/>
          <p:nvPr/>
        </p:nvSpPr>
        <p:spPr>
          <a:xfrm>
            <a:off x="380800" y="1359525"/>
            <a:ext cx="3966600" cy="14904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increment(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 p, 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val)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x = *p;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y = x + val;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*p = y;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x;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AEF4EA-AFC8-640D-3D06-43252E0F8079}"/>
                  </a:ext>
                </a:extLst>
              </p14:cNvPr>
              <p14:cNvContentPartPr/>
              <p14:nvPr/>
            </p14:nvContentPartPr>
            <p14:xfrm>
              <a:off x="1506600" y="1856160"/>
              <a:ext cx="360" cy="7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AEF4EA-AFC8-640D-3D06-43252E0F80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97240" y="1846800"/>
                <a:ext cx="19080" cy="26640"/>
              </a:xfrm>
              <a:prstGeom prst="rect">
                <a:avLst/>
              </a:prstGeom>
            </p:spPr>
          </p:pic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34E7C72-8411-33AD-24AA-399B4D056F08}"/>
              </a:ext>
            </a:extLst>
          </p:cNvPr>
          <p:cNvCxnSpPr>
            <a:cxnSpLocks/>
          </p:cNvCxnSpPr>
          <p:nvPr/>
        </p:nvCxnSpPr>
        <p:spPr>
          <a:xfrm>
            <a:off x="5925015" y="401444"/>
            <a:ext cx="327102" cy="13232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F7E36-FEE8-65BE-3023-1C75C29A7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step 5</a:t>
            </a:r>
            <a:endParaRPr/>
          </a:p>
        </p:txBody>
      </p:sp>
      <p:pic>
        <p:nvPicPr>
          <p:cNvPr id="181" name="Google Shape;18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5900" y="200100"/>
            <a:ext cx="3610975" cy="24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30"/>
          <p:cNvSpPr txBox="1"/>
          <p:nvPr/>
        </p:nvSpPr>
        <p:spPr>
          <a:xfrm>
            <a:off x="3427100" y="2817925"/>
            <a:ext cx="56007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sp>
        <p:nvSpPr>
          <p:cNvPr id="183" name="Google Shape;183;p30"/>
          <p:cNvSpPr txBox="1"/>
          <p:nvPr/>
        </p:nvSpPr>
        <p:spPr>
          <a:xfrm>
            <a:off x="3427100" y="2817925"/>
            <a:ext cx="56007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1800">
                <a:solidFill>
                  <a:schemeClr val="dk1"/>
                </a:solidFill>
              </a:rPr>
              <a:t>Add 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%rax</a:t>
            </a:r>
            <a:r>
              <a:rPr lang="en" sz="1800">
                <a:solidFill>
                  <a:schemeClr val="dk1"/>
                </a:solidFill>
              </a:rPr>
              <a:t> (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x</a:t>
            </a:r>
            <a:r>
              <a:rPr lang="en" sz="1800">
                <a:solidFill>
                  <a:schemeClr val="dk1"/>
                </a:solidFill>
              </a:rPr>
              <a:t>) to 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%rsi</a:t>
            </a:r>
            <a:r>
              <a:rPr lang="en" sz="1800">
                <a:solidFill>
                  <a:schemeClr val="dk1"/>
                </a:solidFill>
              </a:rPr>
              <a:t> (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val</a:t>
            </a:r>
            <a:r>
              <a:rPr lang="en" sz="1800">
                <a:solidFill>
                  <a:schemeClr val="dk1"/>
                </a:solidFill>
              </a:rPr>
              <a:t>)</a:t>
            </a:r>
            <a:endParaRPr sz="18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1800">
                <a:solidFill>
                  <a:schemeClr val="dk1"/>
                </a:solidFill>
              </a:rPr>
              <a:t>Write result to the location location 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%rdi</a:t>
            </a:r>
            <a:r>
              <a:rPr lang="en" sz="1800">
                <a:solidFill>
                  <a:schemeClr val="dk1"/>
                </a:solidFill>
              </a:rPr>
              <a:t> (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</a:t>
            </a:r>
            <a:r>
              <a:rPr lang="en" sz="1800">
                <a:solidFill>
                  <a:schemeClr val="dk1"/>
                </a:solidFill>
              </a:rPr>
              <a:t>) points to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84" name="Google Shape;184;p30"/>
          <p:cNvSpPr txBox="1"/>
          <p:nvPr/>
        </p:nvSpPr>
        <p:spPr>
          <a:xfrm>
            <a:off x="547150" y="2940700"/>
            <a:ext cx="2560200" cy="12276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increment: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(%rdi), %rax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 %rax, %rsi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 %rsi, (%rdi)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graphicFrame>
        <p:nvGraphicFramePr>
          <p:cNvPr id="185" name="Google Shape;185;p30"/>
          <p:cNvGraphicFramePr/>
          <p:nvPr>
            <p:extLst>
              <p:ext uri="{D42A27DB-BD31-4B8C-83A1-F6EECF244321}">
                <p14:modId xmlns:p14="http://schemas.microsoft.com/office/powerpoint/2010/main" val="2511074262"/>
              </p:ext>
            </p:extLst>
          </p:nvPr>
        </p:nvGraphicFramePr>
        <p:xfrm>
          <a:off x="4138150" y="120375"/>
          <a:ext cx="2032750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7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(p)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451</a:t>
                      </a:r>
                      <a:r>
                        <a:rPr lang="en"/>
                        <a:t> (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x+val</a:t>
                      </a:r>
                      <a:r>
                        <a:rPr lang="en"/>
                        <a:t>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351</a:t>
                      </a:r>
                      <a:r>
                        <a:rPr lang="en" dirty="0"/>
                        <a:t> (</a:t>
                      </a: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old *p</a:t>
                      </a:r>
                      <a:r>
                        <a:rPr lang="en" dirty="0"/>
                        <a:t>)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6" name="Google Shape;186;p30"/>
          <p:cNvSpPr txBox="1"/>
          <p:nvPr/>
        </p:nvSpPr>
        <p:spPr>
          <a:xfrm>
            <a:off x="380800" y="1359525"/>
            <a:ext cx="3966600" cy="14904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increment(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 p, 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val)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x = *p;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y = x + val;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*p = y;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x;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3E7CD6B-4792-4104-B607-AAFE0300581B}"/>
              </a:ext>
            </a:extLst>
          </p:cNvPr>
          <p:cNvCxnSpPr>
            <a:cxnSpLocks/>
          </p:cNvCxnSpPr>
          <p:nvPr/>
        </p:nvCxnSpPr>
        <p:spPr>
          <a:xfrm>
            <a:off x="5925015" y="401444"/>
            <a:ext cx="327102" cy="13232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998658-D3A9-FFD2-F8ED-1F544DBE05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step 6</a:t>
            </a:r>
            <a:endParaRPr/>
          </a:p>
        </p:txBody>
      </p:sp>
      <p:pic>
        <p:nvPicPr>
          <p:cNvPr id="192" name="Google Shape;192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8750" y="208100"/>
            <a:ext cx="3543425" cy="245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31"/>
          <p:cNvSpPr txBox="1"/>
          <p:nvPr/>
        </p:nvSpPr>
        <p:spPr>
          <a:xfrm>
            <a:off x="3427100" y="2817925"/>
            <a:ext cx="56007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1800">
                <a:solidFill>
                  <a:schemeClr val="dk1"/>
                </a:solidFill>
              </a:rPr>
              <a:t>Remove return address from the stack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600">
                <a:solidFill>
                  <a:schemeClr val="dk1"/>
                </a:solidFill>
              </a:rPr>
              <a:t>Set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%rip</a:t>
            </a:r>
            <a:r>
              <a:rPr lang="en" sz="1600">
                <a:solidFill>
                  <a:schemeClr val="dk1"/>
                </a:solidFill>
              </a:rPr>
              <a:t> to removed value 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94" name="Google Shape;194;p31"/>
          <p:cNvSpPr txBox="1"/>
          <p:nvPr/>
        </p:nvSpPr>
        <p:spPr>
          <a:xfrm>
            <a:off x="547150" y="2940700"/>
            <a:ext cx="2560200" cy="12276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increment: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(%rdi), %rax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%rax, %rsi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%rsi, (%rdi)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graphicFrame>
        <p:nvGraphicFramePr>
          <p:cNvPr id="195" name="Google Shape;195;p31"/>
          <p:cNvGraphicFramePr/>
          <p:nvPr>
            <p:extLst>
              <p:ext uri="{D42A27DB-BD31-4B8C-83A1-F6EECF244321}">
                <p14:modId xmlns:p14="http://schemas.microsoft.com/office/powerpoint/2010/main" val="3400361689"/>
              </p:ext>
            </p:extLst>
          </p:nvPr>
        </p:nvGraphicFramePr>
        <p:xfrm>
          <a:off x="4138150" y="120375"/>
          <a:ext cx="2032750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7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(</a:t>
                      </a: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</a:t>
                      </a:r>
                      <a:r>
                        <a:rPr lang="en" dirty="0"/>
                        <a:t>)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451</a:t>
                      </a:r>
                      <a:r>
                        <a:rPr lang="en"/>
                        <a:t> (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x+val</a:t>
                      </a:r>
                      <a:r>
                        <a:rPr lang="en"/>
                        <a:t>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351</a:t>
                      </a:r>
                      <a:r>
                        <a:rPr lang="en" dirty="0"/>
                        <a:t> (</a:t>
                      </a: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old *p</a:t>
                      </a:r>
                      <a:r>
                        <a:rPr lang="en" dirty="0"/>
                        <a:t>)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6" name="Google Shape;196;p31"/>
          <p:cNvSpPr txBox="1"/>
          <p:nvPr/>
        </p:nvSpPr>
        <p:spPr>
          <a:xfrm>
            <a:off x="380800" y="1359525"/>
            <a:ext cx="3966600" cy="14904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increment(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 p, 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val)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x = *p;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y = x + val;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*p = y;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x;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5F3CCFA-EC13-6DE9-9F85-56061627944D}"/>
              </a:ext>
            </a:extLst>
          </p:cNvPr>
          <p:cNvCxnSpPr>
            <a:cxnSpLocks/>
          </p:cNvCxnSpPr>
          <p:nvPr/>
        </p:nvCxnSpPr>
        <p:spPr>
          <a:xfrm>
            <a:off x="5925015" y="401444"/>
            <a:ext cx="327102" cy="13232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760D5-7534-612C-53C8-B5891BDAB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2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step 6.5</a:t>
            </a:r>
            <a:endParaRPr/>
          </a:p>
        </p:txBody>
      </p:sp>
      <p:sp>
        <p:nvSpPr>
          <p:cNvPr id="202" name="Google Shape;202;p32"/>
          <p:cNvSpPr txBox="1"/>
          <p:nvPr/>
        </p:nvSpPr>
        <p:spPr>
          <a:xfrm>
            <a:off x="3427100" y="2817925"/>
            <a:ext cx="56007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600">
                <a:solidFill>
                  <a:schemeClr val="dk1"/>
                </a:solidFill>
              </a:rPr>
              <a:t>Resume instruction at the location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%rip</a:t>
            </a:r>
            <a:r>
              <a:rPr lang="en" sz="1600">
                <a:solidFill>
                  <a:schemeClr val="dk1"/>
                </a:solidFill>
              </a:rPr>
              <a:t> is set to (the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 sz="1600">
                <a:solidFill>
                  <a:schemeClr val="dk1"/>
                </a:solidFill>
              </a:rPr>
              <a:t> instruction)</a:t>
            </a:r>
            <a:endParaRPr sz="16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%rax</a:t>
            </a:r>
            <a:r>
              <a:rPr lang="en" sz="1600">
                <a:solidFill>
                  <a:schemeClr val="dk1"/>
                </a:solidFill>
              </a:rPr>
              <a:t> stores the value that was returned from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increment</a:t>
            </a:r>
            <a:endParaRPr sz="16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03" name="Google Shape;203;p32"/>
          <p:cNvSpPr txBox="1"/>
          <p:nvPr/>
        </p:nvSpPr>
        <p:spPr>
          <a:xfrm>
            <a:off x="375250" y="2114425"/>
            <a:ext cx="2904000" cy="20751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subq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$351, 8(%rsp)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$100, %esi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leaq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%rdi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 increment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155CC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 8(%rsp), %rax</a:t>
            </a:r>
            <a:endParaRPr b="1">
              <a:solidFill>
                <a:srgbClr val="1155CC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04" name="Google Shape;204;p32"/>
          <p:cNvSpPr txBox="1"/>
          <p:nvPr/>
        </p:nvSpPr>
        <p:spPr>
          <a:xfrm>
            <a:off x="389775" y="742825"/>
            <a:ext cx="3966600" cy="12765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call_incr()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351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v2 = increment(&amp;v1, 100)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+ v2;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205" name="Google Shape;20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8750" y="208100"/>
            <a:ext cx="3543425" cy="24537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06" name="Google Shape;206;p32"/>
          <p:cNvGraphicFramePr/>
          <p:nvPr>
            <p:extLst>
              <p:ext uri="{D42A27DB-BD31-4B8C-83A1-F6EECF244321}">
                <p14:modId xmlns:p14="http://schemas.microsoft.com/office/powerpoint/2010/main" val="52179311"/>
              </p:ext>
            </p:extLst>
          </p:nvPr>
        </p:nvGraphicFramePr>
        <p:xfrm>
          <a:off x="4450575" y="775700"/>
          <a:ext cx="1674625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6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451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351</a:t>
                      </a:r>
                      <a:r>
                        <a:rPr lang="en" dirty="0"/>
                        <a:t> (</a:t>
                      </a: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v2</a:t>
                      </a:r>
                      <a:r>
                        <a:rPr lang="en" dirty="0"/>
                        <a:t>)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C4D7714-0966-8BE5-A880-E706E56F7EB1}"/>
              </a:ext>
            </a:extLst>
          </p:cNvPr>
          <p:cNvCxnSpPr>
            <a:cxnSpLocks/>
          </p:cNvCxnSpPr>
          <p:nvPr/>
        </p:nvCxnSpPr>
        <p:spPr>
          <a:xfrm>
            <a:off x="5887844" y="1011044"/>
            <a:ext cx="364273" cy="7136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3DDE4-1F10-39F2-5F83-5DBFB08D48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3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step 7</a:t>
            </a:r>
            <a:endParaRPr/>
          </a:p>
        </p:txBody>
      </p:sp>
      <p:pic>
        <p:nvPicPr>
          <p:cNvPr id="212" name="Google Shape;21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5975" y="207950"/>
            <a:ext cx="3588975" cy="2162775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33"/>
          <p:cNvSpPr txBox="1"/>
          <p:nvPr/>
        </p:nvSpPr>
        <p:spPr>
          <a:xfrm>
            <a:off x="3427100" y="2817925"/>
            <a:ext cx="56007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600">
                <a:solidFill>
                  <a:schemeClr val="dk1"/>
                </a:solidFill>
              </a:rPr>
              <a:t>Update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%rax</a:t>
            </a:r>
            <a:r>
              <a:rPr lang="en" sz="1600">
                <a:solidFill>
                  <a:schemeClr val="dk1"/>
                </a:solidFill>
              </a:rPr>
              <a:t> to contain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v1+v2</a:t>
            </a:r>
            <a:endParaRPr sz="16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14" name="Google Shape;214;p33"/>
          <p:cNvSpPr txBox="1"/>
          <p:nvPr/>
        </p:nvSpPr>
        <p:spPr>
          <a:xfrm>
            <a:off x="375250" y="2114425"/>
            <a:ext cx="2904000" cy="20751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subq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$351, 8(%rsp)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$100, %esi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leaq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%rdi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increment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 8(%rsp), %rax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15" name="Google Shape;215;p33"/>
          <p:cNvSpPr txBox="1"/>
          <p:nvPr/>
        </p:nvSpPr>
        <p:spPr>
          <a:xfrm>
            <a:off x="389775" y="742825"/>
            <a:ext cx="3966600" cy="12765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call_incr()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351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v2 = increment(&amp;v1,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100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v1 + v2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graphicFrame>
        <p:nvGraphicFramePr>
          <p:cNvPr id="216" name="Google Shape;216;p33"/>
          <p:cNvGraphicFramePr/>
          <p:nvPr>
            <p:extLst>
              <p:ext uri="{D42A27DB-BD31-4B8C-83A1-F6EECF244321}">
                <p14:modId xmlns:p14="http://schemas.microsoft.com/office/powerpoint/2010/main" val="846905859"/>
              </p:ext>
            </p:extLst>
          </p:nvPr>
        </p:nvGraphicFramePr>
        <p:xfrm>
          <a:off x="4450575" y="775700"/>
          <a:ext cx="1674625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6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451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802</a:t>
                      </a:r>
                      <a:r>
                        <a:rPr lang="en" dirty="0"/>
                        <a:t> (</a:t>
                      </a: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ret</a:t>
                      </a:r>
                      <a:r>
                        <a:rPr lang="en" dirty="0"/>
                        <a:t>)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668A26C-6756-82BC-EB55-51AC49AE5F26}"/>
              </a:ext>
            </a:extLst>
          </p:cNvPr>
          <p:cNvCxnSpPr>
            <a:cxnSpLocks/>
          </p:cNvCxnSpPr>
          <p:nvPr/>
        </p:nvCxnSpPr>
        <p:spPr>
          <a:xfrm>
            <a:off x="5887844" y="1011044"/>
            <a:ext cx="364273" cy="7136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770CEE-5F9E-2BAA-60A9-0C7BF8A549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4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7763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step 8</a:t>
            </a:r>
            <a:endParaRPr/>
          </a:p>
        </p:txBody>
      </p:sp>
      <p:pic>
        <p:nvPicPr>
          <p:cNvPr id="222" name="Google Shape;22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8675" y="208125"/>
            <a:ext cx="3552275" cy="2093725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34"/>
          <p:cNvSpPr txBox="1"/>
          <p:nvPr/>
        </p:nvSpPr>
        <p:spPr>
          <a:xfrm>
            <a:off x="3427100" y="2523500"/>
            <a:ext cx="5600700" cy="17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600">
                <a:solidFill>
                  <a:schemeClr val="dk1"/>
                </a:solidFill>
              </a:rPr>
              <a:t>Clean up the stack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Return back to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main</a:t>
            </a:r>
            <a:r>
              <a:rPr lang="en" sz="1600">
                <a:solidFill>
                  <a:schemeClr val="dk1"/>
                </a:solidFill>
              </a:rPr>
              <a:t> (not shown)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24" name="Google Shape;224;p34"/>
          <p:cNvSpPr txBox="1"/>
          <p:nvPr/>
        </p:nvSpPr>
        <p:spPr>
          <a:xfrm>
            <a:off x="375250" y="2114425"/>
            <a:ext cx="2904000" cy="20751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subq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$351, 8(%rsp)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$100, %esi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leaq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%rdi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increment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%rax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 $16, %rsp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5" name="Google Shape;225;p34"/>
          <p:cNvSpPr txBox="1"/>
          <p:nvPr/>
        </p:nvSpPr>
        <p:spPr>
          <a:xfrm>
            <a:off x="389775" y="742825"/>
            <a:ext cx="3966600" cy="12765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call_incr()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351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v2 = increment(&amp;v1,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100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 v1 + v2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graphicFrame>
        <p:nvGraphicFramePr>
          <p:cNvPr id="226" name="Google Shape;226;p34"/>
          <p:cNvGraphicFramePr/>
          <p:nvPr>
            <p:extLst>
              <p:ext uri="{D42A27DB-BD31-4B8C-83A1-F6EECF244321}">
                <p14:modId xmlns:p14="http://schemas.microsoft.com/office/powerpoint/2010/main" val="3271296640"/>
              </p:ext>
            </p:extLst>
          </p:nvPr>
        </p:nvGraphicFramePr>
        <p:xfrm>
          <a:off x="4450575" y="208125"/>
          <a:ext cx="1674625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6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451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802</a:t>
                      </a:r>
                      <a:r>
                        <a:rPr lang="en" dirty="0"/>
                        <a:t> (</a:t>
                      </a:r>
                      <a:r>
                        <a:rPr lang="en" dirty="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ret</a:t>
                      </a:r>
                      <a:r>
                        <a:rPr lang="en" dirty="0"/>
                        <a:t>)</a:t>
                      </a: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83DB14E-0711-56A9-A278-4CCD9B51FD4A}"/>
              </a:ext>
            </a:extLst>
          </p:cNvPr>
          <p:cNvCxnSpPr>
            <a:cxnSpLocks/>
          </p:cNvCxnSpPr>
          <p:nvPr/>
        </p:nvCxnSpPr>
        <p:spPr>
          <a:xfrm>
            <a:off x="5932449" y="468351"/>
            <a:ext cx="319668" cy="12563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19B04-B80D-33A7-E3E1-2255E64E64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5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Lecture Topics</a:t>
            </a:r>
            <a:endParaRPr/>
          </a:p>
        </p:txBody>
      </p:sp>
      <p:sp>
        <p:nvSpPr>
          <p:cNvPr id="232" name="Google Shape;232;p35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Stack structure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Calling conventions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Passing control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Passing data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Managing local data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rgbClr val="7030A0"/>
                </a:solidFill>
              </a:rPr>
              <a:t>Stack frames</a:t>
            </a:r>
            <a:endParaRPr b="1">
              <a:solidFill>
                <a:srgbClr val="7030A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Saved registers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Stack layout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Register saving convention</a:t>
            </a:r>
            <a:endParaRPr b="1">
              <a:solidFill>
                <a:srgbClr val="7030A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Illustration of Recursion</a:t>
            </a:r>
            <a:endParaRPr/>
          </a:p>
        </p:txBody>
      </p:sp>
      <p:sp>
        <p:nvSpPr>
          <p:cNvPr id="233" name="Google Shape;233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sp>
        <p:nvSpPr>
          <p:cNvPr id="234" name="Google Shape;234;p35"/>
          <p:cNvSpPr txBox="1">
            <a:spLocks noGrp="1"/>
          </p:cNvSpPr>
          <p:nvPr>
            <p:ph type="body" idx="1"/>
          </p:nvPr>
        </p:nvSpPr>
        <p:spPr>
          <a:xfrm>
            <a:off x="4576500" y="742825"/>
            <a:ext cx="42648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Executables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CALL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Object Files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Administrivia</a:t>
            </a:r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Today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HW9 due (11:59pm)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 u="sng">
                <a:solidFill>
                  <a:schemeClr val="accent6"/>
                </a:solidFill>
              </a:rPr>
              <a:t>Quiz 1 due (11:59pm)!!!!!</a:t>
            </a:r>
            <a:endParaRPr>
              <a:solidFill>
                <a:schemeClr val="accent6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Monday, 7/15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RD12 due (1pm)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HW10 due (11:59pm)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/>
              <a:t>Midterm Survey out on Canvas</a:t>
            </a: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Wednesday, 7/17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RD13 due (1pm)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HW11 due (11:59pm)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/>
              <a:t>Midterm Survey Due (11:59pm)</a:t>
            </a:r>
            <a:endParaRPr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4BDA0-1E23-30C9-C666-2D8F594BB6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6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Recap: Caller and Callee</a:t>
            </a:r>
            <a:endParaRPr/>
          </a:p>
        </p:txBody>
      </p:sp>
      <p:pic>
        <p:nvPicPr>
          <p:cNvPr id="240" name="Google Shape;240;p36" descr="The same diagram as the previous slid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4925" y="598025"/>
            <a:ext cx="5614149" cy="2308725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sp>
        <p:nvSpPr>
          <p:cNvPr id="242" name="Google Shape;242;p36"/>
          <p:cNvSpPr txBox="1"/>
          <p:nvPr/>
        </p:nvSpPr>
        <p:spPr>
          <a:xfrm>
            <a:off x="499050" y="2866400"/>
            <a:ext cx="8145900" cy="12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Both use the same registers for their arguments and local variables, so how do we prevent them from overwriting each other’s data?</a:t>
            </a:r>
            <a:endParaRPr sz="1800">
              <a:solidFill>
                <a:schemeClr val="dk1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Before writing to a register, </a:t>
            </a:r>
            <a:r>
              <a:rPr lang="en" sz="1600" b="1">
                <a:solidFill>
                  <a:schemeClr val="dk1"/>
                </a:solidFill>
              </a:rPr>
              <a:t>push</a:t>
            </a:r>
            <a:r>
              <a:rPr lang="en" sz="1600">
                <a:solidFill>
                  <a:schemeClr val="dk1"/>
                </a:solidFill>
              </a:rPr>
              <a:t> the old value onto the stack</a:t>
            </a:r>
            <a:endParaRPr sz="1600">
              <a:solidFill>
                <a:schemeClr val="dk1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 b="1">
                <a:solidFill>
                  <a:schemeClr val="dk1"/>
                </a:solidFill>
              </a:rPr>
              <a:t>Pop</a:t>
            </a:r>
            <a:r>
              <a:rPr lang="en" sz="1600">
                <a:solidFill>
                  <a:schemeClr val="dk1"/>
                </a:solidFill>
              </a:rPr>
              <a:t> old value back into the register before returning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7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Register Saving Conventions</a:t>
            </a:r>
            <a:endParaRPr/>
          </a:p>
        </p:txBody>
      </p:sp>
      <p:sp>
        <p:nvSpPr>
          <p:cNvPr id="248" name="Google Shape;248;p37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 b="1"/>
              <a:t>-saved registers</a:t>
            </a:r>
            <a:endParaRPr b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It is the </a:t>
            </a: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/>
              <a:t>’s responsibility to save these registers’ values before calling another procedure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/>
              <a:t> is free to change these registers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/>
              <a:t> restores registers after </a:t>
            </a: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/>
              <a:t> returns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 b="1"/>
              <a:t>-saved registers</a:t>
            </a:r>
            <a:endParaRPr b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/>
              <a:t> guarantees that registers not be modified by this function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/>
              <a:t> doesn’t need to save before calling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If the </a:t>
            </a: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/>
              <a:t> wants to use these, it must save their old data first, and restore before it returns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C62C6C-7183-D3BD-682C-0025008A4E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8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Silly Register Convention Analogy</a:t>
            </a:r>
            <a:endParaRPr/>
          </a:p>
        </p:txBody>
      </p:sp>
      <p:sp>
        <p:nvSpPr>
          <p:cNvPr id="254" name="Google Shape;254;p38"/>
          <p:cNvSpPr txBox="1">
            <a:spLocks noGrp="1"/>
          </p:cNvSpPr>
          <p:nvPr>
            <p:ph type="body" idx="1"/>
          </p:nvPr>
        </p:nvSpPr>
        <p:spPr>
          <a:xfrm>
            <a:off x="311700" y="603250"/>
            <a:ext cx="8520600" cy="3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Parents</a:t>
            </a:r>
            <a:r>
              <a:rPr lang="en"/>
              <a:t> = </a:t>
            </a: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/>
              <a:t>, </a:t>
            </a:r>
            <a:r>
              <a:rPr lang="en">
                <a:solidFill>
                  <a:schemeClr val="accent6"/>
                </a:solidFill>
              </a:rPr>
              <a:t>child</a:t>
            </a:r>
            <a:r>
              <a:rPr lang="en"/>
              <a:t> = </a:t>
            </a:r>
            <a:r>
              <a:rPr lang="en" b="1">
                <a:solidFill>
                  <a:schemeClr val="accent6"/>
                </a:solidFill>
              </a:rPr>
              <a:t>callee</a:t>
            </a:r>
            <a:endParaRPr b="1">
              <a:solidFill>
                <a:schemeClr val="accent6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solidFill>
                  <a:srgbClr val="0000FF"/>
                </a:solidFill>
              </a:rPr>
              <a:t>Parents</a:t>
            </a:r>
            <a:r>
              <a:rPr lang="en"/>
              <a:t> are gone for the weekend and give their </a:t>
            </a:r>
            <a:r>
              <a:rPr lang="en">
                <a:solidFill>
                  <a:schemeClr val="accent6"/>
                </a:solidFill>
              </a:rPr>
              <a:t>child</a:t>
            </a:r>
            <a:r>
              <a:rPr lang="en"/>
              <a:t> the keys to the house</a:t>
            </a:r>
            <a:endParaRPr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Being suspicious, they hid the valuables from the </a:t>
            </a:r>
            <a:r>
              <a:rPr lang="en">
                <a:solidFill>
                  <a:srgbClr val="0000FF"/>
                </a:solidFill>
              </a:rPr>
              <a:t>first floor</a:t>
            </a:r>
            <a:r>
              <a:rPr lang="en"/>
              <a:t> (</a:t>
            </a: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 b="1"/>
              <a:t>-saved</a:t>
            </a:r>
            <a:r>
              <a:rPr lang="en"/>
              <a:t>) before leaving</a:t>
            </a:r>
            <a:endParaRPr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They warn the </a:t>
            </a:r>
            <a:r>
              <a:rPr lang="en">
                <a:solidFill>
                  <a:schemeClr val="accent6"/>
                </a:solidFill>
              </a:rPr>
              <a:t>child</a:t>
            </a:r>
            <a:r>
              <a:rPr lang="en"/>
              <a:t> to leave the </a:t>
            </a:r>
            <a:r>
              <a:rPr lang="en">
                <a:solidFill>
                  <a:schemeClr val="accent6"/>
                </a:solidFill>
              </a:rPr>
              <a:t>second floor</a:t>
            </a:r>
            <a:r>
              <a:rPr lang="en"/>
              <a:t> untouched: </a:t>
            </a:r>
            <a:r>
              <a:rPr lang="en">
                <a:solidFill>
                  <a:schemeClr val="accent6"/>
                </a:solidFill>
              </a:rPr>
              <a:t>“These rooms better look the same when we return!”</a:t>
            </a:r>
            <a:endParaRPr>
              <a:solidFill>
                <a:schemeClr val="accent6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solidFill>
                  <a:schemeClr val="accent6"/>
                </a:solidFill>
              </a:rPr>
              <a:t>Child</a:t>
            </a:r>
            <a:r>
              <a:rPr lang="en"/>
              <a:t> decides to throw a wild party (</a:t>
            </a:r>
            <a:r>
              <a:rPr lang="en" i="1"/>
              <a:t>computation</a:t>
            </a:r>
            <a:r>
              <a:rPr lang="en"/>
              <a:t>), spanning the entire house</a:t>
            </a:r>
            <a:endParaRPr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To avoid getting in trouble, </a:t>
            </a:r>
            <a:r>
              <a:rPr lang="en">
                <a:solidFill>
                  <a:schemeClr val="accent6"/>
                </a:solidFill>
              </a:rPr>
              <a:t>child</a:t>
            </a:r>
            <a:r>
              <a:rPr lang="en"/>
              <a:t> moves all of the stuff from the </a:t>
            </a:r>
            <a:r>
              <a:rPr lang="en">
                <a:solidFill>
                  <a:schemeClr val="accent6"/>
                </a:solidFill>
              </a:rPr>
              <a:t>second floor</a:t>
            </a:r>
            <a:r>
              <a:rPr lang="en"/>
              <a:t> to the backyard shed (</a:t>
            </a:r>
            <a:r>
              <a:rPr lang="en">
                <a:solidFill>
                  <a:schemeClr val="accent6"/>
                </a:solidFill>
              </a:rPr>
              <a:t>callee</a:t>
            </a:r>
            <a:r>
              <a:rPr lang="en" b="1"/>
              <a:t>-saved</a:t>
            </a:r>
            <a:r>
              <a:rPr lang="en"/>
              <a:t>) before the guests trash the house</a:t>
            </a:r>
            <a:endParaRPr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>
                <a:solidFill>
                  <a:schemeClr val="accent6"/>
                </a:solidFill>
              </a:rPr>
              <a:t>Child</a:t>
            </a:r>
            <a:r>
              <a:rPr lang="en"/>
              <a:t> cleans up house after the party and moves stuff back to </a:t>
            </a:r>
            <a:r>
              <a:rPr lang="en">
                <a:solidFill>
                  <a:schemeClr val="accent6"/>
                </a:solidFill>
              </a:rPr>
              <a:t>second floor</a:t>
            </a:r>
            <a:endParaRPr>
              <a:solidFill>
                <a:schemeClr val="accent6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solidFill>
                  <a:srgbClr val="0000FF"/>
                </a:solidFill>
              </a:rPr>
              <a:t>Parents</a:t>
            </a:r>
            <a:r>
              <a:rPr lang="en"/>
              <a:t> return home</a:t>
            </a:r>
            <a:endParaRPr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Move valuables back into </a:t>
            </a:r>
            <a:r>
              <a:rPr lang="en">
                <a:solidFill>
                  <a:srgbClr val="0000FF"/>
                </a:solidFill>
              </a:rPr>
              <a:t>first floor</a:t>
            </a:r>
            <a:r>
              <a:rPr lang="en"/>
              <a:t> and continue with their lives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B9D28B-6796-4B19-E0A8-9EAE802F27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9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x86-64 Linux Registers: </a:t>
            </a:r>
            <a:r>
              <a:rPr lang="en">
                <a:solidFill>
                  <a:srgbClr val="0000FF"/>
                </a:solidFill>
              </a:rPr>
              <a:t>Caller</a:t>
            </a:r>
            <a:r>
              <a:rPr lang="en"/>
              <a:t>-Saved</a:t>
            </a:r>
            <a:endParaRPr/>
          </a:p>
        </p:txBody>
      </p:sp>
      <p:sp>
        <p:nvSpPr>
          <p:cNvPr id="260" name="Google Shape;260;p39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4264800" cy="27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●"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%rax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Return value from </a:t>
            </a:r>
            <a:r>
              <a:rPr lang="en" b="1">
                <a:solidFill>
                  <a:schemeClr val="accent6"/>
                </a:solidFill>
              </a:rPr>
              <a:t>callee</a:t>
            </a:r>
            <a:endParaRPr b="1">
              <a:solidFill>
                <a:schemeClr val="accent6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●"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%rdi...%r9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Arguments for </a:t>
            </a:r>
            <a:r>
              <a:rPr lang="en" b="1">
                <a:solidFill>
                  <a:schemeClr val="accent6"/>
                </a:solidFill>
              </a:rPr>
              <a:t>callee</a:t>
            </a:r>
            <a:endParaRPr b="1">
              <a:solidFill>
                <a:schemeClr val="accent6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/>
              <a:t> saves before putting args there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●"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%r10, %r11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General-purpose registers</a:t>
            </a:r>
            <a:endParaRPr/>
          </a:p>
        </p:txBody>
      </p:sp>
      <p:pic>
        <p:nvPicPr>
          <p:cNvPr id="261" name="Google Shape;261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0175" y="636726"/>
            <a:ext cx="3817250" cy="35441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EBB2FF-BDBD-D498-EAE6-49646C2C8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0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x86-64 Linux Registers: </a:t>
            </a:r>
            <a:r>
              <a:rPr lang="en">
                <a:solidFill>
                  <a:schemeClr val="accent6"/>
                </a:solidFill>
              </a:rPr>
              <a:t>Callee</a:t>
            </a:r>
            <a:r>
              <a:rPr lang="en"/>
              <a:t>-Saved</a:t>
            </a:r>
            <a:endParaRPr/>
          </a:p>
        </p:txBody>
      </p:sp>
      <p:sp>
        <p:nvSpPr>
          <p:cNvPr id="267" name="Google Shape;267;p40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4257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%rbx</a:t>
            </a:r>
            <a:r>
              <a:rPr lang="en" b="1"/>
              <a:t>, </a:t>
            </a: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%r12</a:t>
            </a:r>
            <a:r>
              <a:rPr lang="en" b="1"/>
              <a:t> - </a:t>
            </a: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%r15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General-purpose registers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●"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%rbp</a:t>
            </a:r>
            <a:endParaRPr b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Base pointer, or general-purpose</a:t>
            </a:r>
            <a:endParaRPr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Can mix and match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Source Code Pro"/>
              <a:buChar char="●"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%rsp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Special case</a:t>
            </a:r>
            <a:endParaRPr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Does not explicitly push value</a:t>
            </a:r>
            <a:endParaRPr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i="1"/>
              <a:t>S</a:t>
            </a:r>
            <a:r>
              <a:rPr lang="en"/>
              <a:t>tack should be in the same state on return as it was at the beginning of the call</a:t>
            </a:r>
            <a:endParaRPr/>
          </a:p>
        </p:txBody>
      </p:sp>
      <p:pic>
        <p:nvPicPr>
          <p:cNvPr id="268" name="Google Shape;268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0000" y="628800"/>
            <a:ext cx="3748000" cy="2765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21ED08-3CD1-D079-833E-BBC7B09C8B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24</a:t>
            </a:fld>
            <a:endParaRPr lang="e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1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have both </a:t>
            </a:r>
            <a:r>
              <a:rPr lang="en">
                <a:solidFill>
                  <a:srgbClr val="0000FF"/>
                </a:solidFill>
              </a:rPr>
              <a:t>Caller</a:t>
            </a:r>
            <a:r>
              <a:rPr lang="en"/>
              <a:t>- </a:t>
            </a:r>
            <a:r>
              <a:rPr lang="en" i="1"/>
              <a:t>and</a:t>
            </a:r>
            <a:r>
              <a:rPr lang="en"/>
              <a:t> </a:t>
            </a:r>
            <a:r>
              <a:rPr lang="en">
                <a:solidFill>
                  <a:schemeClr val="accent6"/>
                </a:solidFill>
              </a:rPr>
              <a:t>Callee</a:t>
            </a:r>
            <a:r>
              <a:rPr lang="en"/>
              <a:t>-Saved?</a:t>
            </a:r>
            <a:endParaRPr/>
          </a:p>
        </p:txBody>
      </p:sp>
      <p:sp>
        <p:nvSpPr>
          <p:cNvPr id="274" name="Google Shape;274;p41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need </a:t>
            </a:r>
            <a:r>
              <a:rPr lang="en" i="1"/>
              <a:t>one</a:t>
            </a:r>
            <a:r>
              <a:rPr lang="en"/>
              <a:t> convention for all functions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Neither is “best” in all cases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If caller isn’t using a register, </a:t>
            </a: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/>
              <a:t>-saved is better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If callee doesn’t need a register, </a:t>
            </a: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/>
              <a:t>-saved is better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If “do need to save”, </a:t>
            </a: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/>
              <a:t>-saved generally makes faster programs</a:t>
            </a:r>
            <a:endParaRPr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Callee can be called from multiple places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So… we went with “some of each”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Compiler tries to pick registers to minimize saving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6B39BB-2151-E492-FEC5-A4AB4EF04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25</a:t>
            </a:fld>
            <a:endParaRPr lang="e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2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Register Saving Conventions Summary</a:t>
            </a:r>
            <a:endParaRPr/>
          </a:p>
        </p:txBody>
      </p:sp>
      <p:sp>
        <p:nvSpPr>
          <p:cNvPr id="280" name="Google Shape;280;p42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 b="1"/>
              <a:t>-saved</a:t>
            </a:r>
            <a:r>
              <a:rPr lang="en"/>
              <a:t>: register values need to be pushed onto the stack </a:t>
            </a:r>
            <a:r>
              <a:rPr lang="en" u="sng"/>
              <a:t>before</a:t>
            </a:r>
            <a:r>
              <a:rPr lang="en"/>
              <a:t> making a procedure call </a:t>
            </a:r>
            <a:r>
              <a:rPr lang="en" i="1"/>
              <a:t>only if the caller needs that value later</a:t>
            </a:r>
            <a:endParaRPr i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/>
              <a:t> may change those register values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Popped after call returns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 b="1"/>
              <a:t>-saved</a:t>
            </a:r>
            <a:r>
              <a:rPr lang="en"/>
              <a:t>: register values need to be pushed onto the stack </a:t>
            </a:r>
            <a:r>
              <a:rPr lang="en" i="1"/>
              <a:t>only if the callee intends to use those registers</a:t>
            </a:r>
            <a:endParaRPr i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/>
              <a:t> expects unchanged values in those registers upon return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Popped before </a:t>
            </a:r>
            <a:r>
              <a:rPr lang="en" sz="1800" b="1">
                <a:solidFill>
                  <a:schemeClr val="accent6"/>
                </a:solidFill>
              </a:rPr>
              <a:t>callee</a:t>
            </a:r>
            <a:r>
              <a:rPr lang="en" sz="1800"/>
              <a:t> returns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i="1">
                <a:solidFill>
                  <a:srgbClr val="7030A0"/>
                </a:solidFill>
              </a:rPr>
              <a:t>Don’t forget to restore/pop the values later!</a:t>
            </a:r>
            <a:endParaRPr i="1">
              <a:solidFill>
                <a:srgbClr val="7030A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F21531-A9AE-290A-E042-EC3ECE36A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26</a:t>
            </a:fld>
            <a:endParaRPr lang="e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3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Lecture Topics</a:t>
            </a:r>
            <a:endParaRPr/>
          </a:p>
        </p:txBody>
      </p:sp>
      <p:sp>
        <p:nvSpPr>
          <p:cNvPr id="286" name="Google Shape;286;p43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Stack structure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Calling conventions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Passing control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Passing data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Managing local data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Stack frames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Saved registers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Stack layout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Register saving convention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rgbClr val="7030A0"/>
                </a:solidFill>
              </a:rPr>
              <a:t>Illustration of Recursion</a:t>
            </a:r>
            <a:endParaRPr b="1">
              <a:solidFill>
                <a:srgbClr val="7030A0"/>
              </a:solidFill>
            </a:endParaRPr>
          </a:p>
        </p:txBody>
      </p:sp>
      <p:sp>
        <p:nvSpPr>
          <p:cNvPr id="287" name="Google Shape;287;p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  <p:sp>
        <p:nvSpPr>
          <p:cNvPr id="288" name="Google Shape;288;p43"/>
          <p:cNvSpPr txBox="1">
            <a:spLocks noGrp="1"/>
          </p:cNvSpPr>
          <p:nvPr>
            <p:ph type="body" idx="1"/>
          </p:nvPr>
        </p:nvSpPr>
        <p:spPr>
          <a:xfrm>
            <a:off x="4576500" y="742825"/>
            <a:ext cx="42648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Executables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CALL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Object Files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4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Recursive Function</a:t>
            </a:r>
            <a:endParaRPr/>
          </a:p>
        </p:txBody>
      </p:sp>
      <p:sp>
        <p:nvSpPr>
          <p:cNvPr id="294" name="Google Shape;294;p44"/>
          <p:cNvSpPr txBox="1"/>
          <p:nvPr/>
        </p:nvSpPr>
        <p:spPr>
          <a:xfrm>
            <a:off x="381000" y="701025"/>
            <a:ext cx="4842000" cy="1693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/* Recursive popcount */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unsigned 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x)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==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else</a:t>
            </a:r>
            <a:endParaRPr>
              <a:solidFill>
                <a:srgbClr val="7030A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&amp;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 + pcount_r(x &gt;&gt;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95" name="Google Shape;295;p44"/>
          <p:cNvSpPr txBox="1"/>
          <p:nvPr/>
        </p:nvSpPr>
        <p:spPr>
          <a:xfrm>
            <a:off x="6111250" y="1005825"/>
            <a:ext cx="2517900" cy="3201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pcount_r: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$0, %eax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testq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jne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.L8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.L8: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pushq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shrq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andl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$1, %ebx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%rbx, %rax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popq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96" name="Google Shape;296;p44"/>
          <p:cNvCxnSpPr/>
          <p:nvPr/>
        </p:nvCxnSpPr>
        <p:spPr>
          <a:xfrm>
            <a:off x="5223000" y="1547625"/>
            <a:ext cx="899100" cy="600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97" name="Google Shape;297;p44"/>
          <p:cNvSpPr txBox="1"/>
          <p:nvPr/>
        </p:nvSpPr>
        <p:spPr>
          <a:xfrm>
            <a:off x="381000" y="2369825"/>
            <a:ext cx="54897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Counts the number of 1’s in the binary representation of </a:t>
            </a:r>
            <a:r>
              <a:rPr lang="en" sz="1800">
                <a:latin typeface="Source Code Pro"/>
                <a:ea typeface="Source Code Pro"/>
                <a:cs typeface="Source Code Pro"/>
                <a:sym typeface="Source Code Pro"/>
              </a:rPr>
              <a:t>x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Compiler Explorer: 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https://godbolt.org/z/E943Gz3M5</a:t>
            </a:r>
            <a:endParaRPr sz="18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Compiled with -O1 instead of -Og for more natural instruction ordering</a:t>
            </a:r>
            <a:endParaRPr sz="16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2F2EC-F531-C8A4-BFFA-4F6215F7B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28</a:t>
            </a:fld>
            <a:endParaRPr lang="e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5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Recursive Function: Base Case</a:t>
            </a:r>
            <a:endParaRPr/>
          </a:p>
        </p:txBody>
      </p:sp>
      <p:sp>
        <p:nvSpPr>
          <p:cNvPr id="303" name="Google Shape;303;p45"/>
          <p:cNvSpPr txBox="1"/>
          <p:nvPr/>
        </p:nvSpPr>
        <p:spPr>
          <a:xfrm>
            <a:off x="381000" y="701025"/>
            <a:ext cx="4842000" cy="1693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/* Recursive popcount */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unsigned 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x)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 (x == 0)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 0;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else</a:t>
            </a:r>
            <a:endParaRPr>
              <a:solidFill>
                <a:srgbClr val="7030A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&amp;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 + pcount_r(x &gt;&gt;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04" name="Google Shape;304;p45"/>
          <p:cNvSpPr txBox="1"/>
          <p:nvPr/>
        </p:nvSpPr>
        <p:spPr>
          <a:xfrm>
            <a:off x="6111250" y="1005825"/>
            <a:ext cx="2517900" cy="3201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pcount_r: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movl $0, %eax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testq %rdi, %rdi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jne .L8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.L8: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pushq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shrq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andl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$1, %ebx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%rbx, %rax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popq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305" name="Google Shape;305;p45"/>
          <p:cNvCxnSpPr/>
          <p:nvPr/>
        </p:nvCxnSpPr>
        <p:spPr>
          <a:xfrm>
            <a:off x="5223000" y="1547625"/>
            <a:ext cx="899100" cy="600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D260B-326F-0704-698C-BD684364F1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29</a:t>
            </a:fld>
            <a:endParaRPr lang="e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Aside: Lab2 Extra Credit</a:t>
            </a:r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labs from now on will have some extra credit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Separate Gradescope assignment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accent6"/>
                </a:solidFill>
              </a:rPr>
              <a:t>Not worth a significant amount of credit!</a:t>
            </a:r>
            <a:endParaRPr u="sng">
              <a:solidFill>
                <a:schemeClr val="accent6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 will </a:t>
            </a:r>
            <a:r>
              <a:rPr lang="en" i="1"/>
              <a:t>maybe</a:t>
            </a:r>
            <a:r>
              <a:rPr lang="en"/>
              <a:t> bump your grade up if you’re on the borderline</a:t>
            </a:r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6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Recursive Function: Saved Registers</a:t>
            </a:r>
            <a:endParaRPr/>
          </a:p>
        </p:txBody>
      </p:sp>
      <p:sp>
        <p:nvSpPr>
          <p:cNvPr id="311" name="Google Shape;311;p46"/>
          <p:cNvSpPr txBox="1">
            <a:spLocks noGrp="1"/>
          </p:cNvSpPr>
          <p:nvPr>
            <p:ph type="body" idx="1"/>
          </p:nvPr>
        </p:nvSpPr>
        <p:spPr>
          <a:xfrm>
            <a:off x="311700" y="2394225"/>
            <a:ext cx="5799600" cy="18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%rdi</a:t>
            </a:r>
            <a:r>
              <a:rPr lang="en"/>
              <a:t> is a </a:t>
            </a:r>
            <a:r>
              <a:rPr lang="en" b="1">
                <a:solidFill>
                  <a:srgbClr val="0000FF"/>
                </a:solidFill>
              </a:rPr>
              <a:t>caller</a:t>
            </a:r>
            <a:r>
              <a:rPr lang="en"/>
              <a:t>-saved register, needs to be saved before recursive call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Rather than saving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%rdi</a:t>
            </a:r>
            <a:r>
              <a:rPr lang="en"/>
              <a:t> the stack, compiler put it in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%rbx</a:t>
            </a:r>
            <a:r>
              <a:rPr lang="en"/>
              <a:t>, which is </a:t>
            </a:r>
            <a:r>
              <a:rPr lang="en" b="1">
                <a:solidFill>
                  <a:schemeClr val="accent6"/>
                </a:solidFill>
              </a:rPr>
              <a:t>callee</a:t>
            </a:r>
            <a:r>
              <a:rPr lang="en"/>
              <a:t>-saved</a:t>
            </a:r>
            <a:endParaRPr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Has to save old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%rbx</a:t>
            </a:r>
            <a:r>
              <a:rPr lang="en"/>
              <a:t> value on the stack first</a:t>
            </a:r>
            <a:endParaRPr/>
          </a:p>
        </p:txBody>
      </p:sp>
      <p:sp>
        <p:nvSpPr>
          <p:cNvPr id="312" name="Google Shape;312;p46"/>
          <p:cNvSpPr txBox="1"/>
          <p:nvPr/>
        </p:nvSpPr>
        <p:spPr>
          <a:xfrm>
            <a:off x="381000" y="701025"/>
            <a:ext cx="4842000" cy="1693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/* Recursive popcount */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unsigned 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x)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==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else</a:t>
            </a:r>
            <a:endParaRPr>
              <a:solidFill>
                <a:srgbClr val="7030A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(</a:t>
            </a: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x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&amp;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)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+ pcount_r(x &gt;&gt;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13" name="Google Shape;313;p46"/>
          <p:cNvSpPr txBox="1"/>
          <p:nvPr/>
        </p:nvSpPr>
        <p:spPr>
          <a:xfrm>
            <a:off x="6111250" y="1005825"/>
            <a:ext cx="2517900" cy="3201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pcount_r: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$0, %eax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testq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jne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.L8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.L8: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pushq %rbx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 %rdi, %rbx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shrq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andl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$1, %ebx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%rbx, %rax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popq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314" name="Google Shape;314;p46"/>
          <p:cNvCxnSpPr/>
          <p:nvPr/>
        </p:nvCxnSpPr>
        <p:spPr>
          <a:xfrm>
            <a:off x="5223000" y="1547625"/>
            <a:ext cx="899100" cy="600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945C2-2A73-68C1-1D17-D337473035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30</a:t>
            </a:fld>
            <a:endParaRPr lang="e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7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Recursive Function: Saved Registers (pt 2)</a:t>
            </a:r>
            <a:endParaRPr/>
          </a:p>
        </p:txBody>
      </p:sp>
      <p:sp>
        <p:nvSpPr>
          <p:cNvPr id="320" name="Google Shape;320;p47"/>
          <p:cNvSpPr txBox="1"/>
          <p:nvPr/>
        </p:nvSpPr>
        <p:spPr>
          <a:xfrm>
            <a:off x="381000" y="701025"/>
            <a:ext cx="4842000" cy="1693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/* Recursive popcount */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unsigned 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x)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==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else</a:t>
            </a:r>
            <a:endParaRPr>
              <a:solidFill>
                <a:srgbClr val="7030A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(</a:t>
            </a: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x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&amp;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+ pcount_r(x &gt;&gt;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21" name="Google Shape;321;p47"/>
          <p:cNvSpPr txBox="1"/>
          <p:nvPr/>
        </p:nvSpPr>
        <p:spPr>
          <a:xfrm>
            <a:off x="6111250" y="1005825"/>
            <a:ext cx="2517900" cy="3201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pcount_r: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$0, %eax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testq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jne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.L8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.L8: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pushq %rbx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 %rdi, %rbx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shrq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andl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$1, %ebx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%rbx, %rax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popq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322" name="Google Shape;322;p47"/>
          <p:cNvCxnSpPr/>
          <p:nvPr/>
        </p:nvCxnSpPr>
        <p:spPr>
          <a:xfrm>
            <a:off x="5223000" y="1547625"/>
            <a:ext cx="899100" cy="600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323" name="Google Shape;323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0350" y="2434450"/>
            <a:ext cx="2284400" cy="1817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24" name="Google Shape;324;p47"/>
          <p:cNvGraphicFramePr/>
          <p:nvPr/>
        </p:nvGraphicFramePr>
        <p:xfrm>
          <a:off x="3714250" y="3318500"/>
          <a:ext cx="1653525" cy="79242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71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%rbx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244BCE-817B-ADF3-5B53-9ADF629849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31</a:t>
            </a:fld>
            <a:endParaRPr lang="en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8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Recursive Function: Call Setup</a:t>
            </a:r>
            <a:endParaRPr/>
          </a:p>
        </p:txBody>
      </p:sp>
      <p:sp>
        <p:nvSpPr>
          <p:cNvPr id="330" name="Google Shape;330;p48"/>
          <p:cNvSpPr txBox="1"/>
          <p:nvPr/>
        </p:nvSpPr>
        <p:spPr>
          <a:xfrm>
            <a:off x="381000" y="701025"/>
            <a:ext cx="4842000" cy="1693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/* Recursive popcount */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unsigned 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x)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==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else</a:t>
            </a:r>
            <a:endParaRPr>
              <a:solidFill>
                <a:srgbClr val="7030A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&amp;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 + pcount_r(</a:t>
            </a: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x &gt;&gt; 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31" name="Google Shape;331;p48"/>
          <p:cNvSpPr txBox="1"/>
          <p:nvPr/>
        </p:nvSpPr>
        <p:spPr>
          <a:xfrm>
            <a:off x="6111250" y="1005825"/>
            <a:ext cx="2517900" cy="3201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pcount_r: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$0, %eax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testq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jne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.L8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.L8: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pushq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shrq %rdi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andl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$1, %ebx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%rbx, %rax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popq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332" name="Google Shape;332;p48"/>
          <p:cNvCxnSpPr/>
          <p:nvPr/>
        </p:nvCxnSpPr>
        <p:spPr>
          <a:xfrm>
            <a:off x="5223000" y="1547625"/>
            <a:ext cx="899100" cy="600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33" name="Google Shape;333;p48"/>
          <p:cNvSpPr txBox="1">
            <a:spLocks noGrp="1"/>
          </p:cNvSpPr>
          <p:nvPr>
            <p:ph type="body" idx="1"/>
          </p:nvPr>
        </p:nvSpPr>
        <p:spPr>
          <a:xfrm>
            <a:off x="311700" y="2394225"/>
            <a:ext cx="5799600" cy="18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Shift %rdi by 2 to set up argument for next call</a:t>
            </a:r>
            <a:endParaRPr/>
          </a:p>
        </p:txBody>
      </p:sp>
      <p:graphicFrame>
        <p:nvGraphicFramePr>
          <p:cNvPr id="334" name="Google Shape;334;p48"/>
          <p:cNvGraphicFramePr/>
          <p:nvPr/>
        </p:nvGraphicFramePr>
        <p:xfrm>
          <a:off x="3714250" y="3318500"/>
          <a:ext cx="1653525" cy="79242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71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 &gt;&gt; 1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%rbx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036A42-0297-9B85-B94C-B7547CDF2A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32</a:t>
            </a:fld>
            <a:endParaRPr lang="en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9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Recursive Function: Call</a:t>
            </a:r>
            <a:endParaRPr/>
          </a:p>
        </p:txBody>
      </p:sp>
      <p:sp>
        <p:nvSpPr>
          <p:cNvPr id="340" name="Google Shape;340;p49"/>
          <p:cNvSpPr txBox="1"/>
          <p:nvPr/>
        </p:nvSpPr>
        <p:spPr>
          <a:xfrm>
            <a:off x="381000" y="701325"/>
            <a:ext cx="4842000" cy="1693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/* Recursive popcount */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unsigned 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x)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==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else</a:t>
            </a:r>
            <a:endParaRPr>
              <a:solidFill>
                <a:srgbClr val="7030A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&amp;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 + </a:t>
            </a: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pcount_r(x &gt;&gt; 1)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41" name="Google Shape;341;p49"/>
          <p:cNvSpPr txBox="1"/>
          <p:nvPr/>
        </p:nvSpPr>
        <p:spPr>
          <a:xfrm>
            <a:off x="6111250" y="1005825"/>
            <a:ext cx="2517900" cy="3201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pcount_r: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$0, %eax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testq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jne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.L8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.L8: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pushq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shrq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%rdi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 pcount_r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andl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$1, %ebx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%rbx, %rax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popq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342" name="Google Shape;342;p49"/>
          <p:cNvCxnSpPr/>
          <p:nvPr/>
        </p:nvCxnSpPr>
        <p:spPr>
          <a:xfrm>
            <a:off x="5223000" y="1547625"/>
            <a:ext cx="899100" cy="600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343" name="Google Shape;343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550" y="2427075"/>
            <a:ext cx="1752075" cy="18249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44" name="Google Shape;344;p49"/>
          <p:cNvGraphicFramePr/>
          <p:nvPr/>
        </p:nvGraphicFramePr>
        <p:xfrm>
          <a:off x="3565000" y="2914650"/>
          <a:ext cx="2328550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3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 &gt;&gt; 1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%rbx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pcount_r(x&gt;&gt;1)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C76D6-01CC-6428-1E1C-C0A38B45A1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33</a:t>
            </a:fld>
            <a:endParaRPr lang="en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0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Recursive Function: Result</a:t>
            </a:r>
            <a:endParaRPr/>
          </a:p>
        </p:txBody>
      </p:sp>
      <p:sp>
        <p:nvSpPr>
          <p:cNvPr id="350" name="Google Shape;350;p50"/>
          <p:cNvSpPr txBox="1"/>
          <p:nvPr/>
        </p:nvSpPr>
        <p:spPr>
          <a:xfrm>
            <a:off x="381000" y="701325"/>
            <a:ext cx="4842000" cy="1693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/* Recursive popcount */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unsigned 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x)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==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else</a:t>
            </a:r>
            <a:endParaRPr>
              <a:solidFill>
                <a:srgbClr val="7030A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(x &amp; 1)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+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pcount_r(x &gt;&gt;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51" name="Google Shape;351;p50"/>
          <p:cNvSpPr txBox="1"/>
          <p:nvPr/>
        </p:nvSpPr>
        <p:spPr>
          <a:xfrm>
            <a:off x="6111250" y="1005825"/>
            <a:ext cx="2517900" cy="3201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pcount_r: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$0, %eax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testq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jne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.L8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.L8: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pushq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shrq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%rdi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pcount_r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andl $1, %ebx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 %rbx, %rax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popq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graphicFrame>
        <p:nvGraphicFramePr>
          <p:cNvPr id="352" name="Google Shape;352;p50"/>
          <p:cNvGraphicFramePr/>
          <p:nvPr/>
        </p:nvGraphicFramePr>
        <p:xfrm>
          <a:off x="3565000" y="2914650"/>
          <a:ext cx="2328550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3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 &gt;&gt; 1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%rbx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 &amp; 1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return value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53" name="Google Shape;353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7050" y="2432050"/>
            <a:ext cx="2328550" cy="18211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C6D78F-DC37-8AAD-FCD0-94078E6FAA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34</a:t>
            </a:fld>
            <a:endParaRPr lang="en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51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Recursive Function: Completion</a:t>
            </a:r>
            <a:endParaRPr/>
          </a:p>
        </p:txBody>
      </p:sp>
      <p:sp>
        <p:nvSpPr>
          <p:cNvPr id="359" name="Google Shape;359;p51"/>
          <p:cNvSpPr txBox="1"/>
          <p:nvPr/>
        </p:nvSpPr>
        <p:spPr>
          <a:xfrm>
            <a:off x="381000" y="701025"/>
            <a:ext cx="4842000" cy="1693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/* Recursive popcount */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unsigned 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x)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==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else</a:t>
            </a:r>
            <a:endParaRPr>
              <a:solidFill>
                <a:srgbClr val="7030A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(x &amp;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 + pcount_r(x &gt;&gt;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60" name="Google Shape;360;p51"/>
          <p:cNvSpPr txBox="1"/>
          <p:nvPr/>
        </p:nvSpPr>
        <p:spPr>
          <a:xfrm>
            <a:off x="6111250" y="1005825"/>
            <a:ext cx="2517900" cy="3201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pcount_r: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$0, %eax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testq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jne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.L8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.L8: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pushq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%rdi, %rbx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shrq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%rdi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pcount_r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andl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$1, %ebx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%rbx, %rax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popq %rbx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361" name="Google Shape;361;p51"/>
          <p:cNvCxnSpPr/>
          <p:nvPr/>
        </p:nvCxnSpPr>
        <p:spPr>
          <a:xfrm>
            <a:off x="5223000" y="1547625"/>
            <a:ext cx="899100" cy="600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362" name="Google Shape;362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2435700"/>
            <a:ext cx="2386325" cy="18089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63" name="Google Shape;363;p51"/>
          <p:cNvGraphicFramePr/>
          <p:nvPr/>
        </p:nvGraphicFramePr>
        <p:xfrm>
          <a:off x="3565000" y="2914650"/>
          <a:ext cx="2328550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3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 &gt;&gt; 1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%rbx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old %rbx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return value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C2DEF-A116-0927-C290-153A26BC78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35</a:t>
            </a:fld>
            <a:endParaRPr lang="en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2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Observations About Recursion</a:t>
            </a:r>
            <a:endParaRPr/>
          </a:p>
        </p:txBody>
      </p:sp>
      <p:sp>
        <p:nvSpPr>
          <p:cNvPr id="369" name="Google Shape;369;p52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Works without any special considerations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Each call gets its own stack frame for local variables + return address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Register saving prevents one function call from corrupting another’s data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Stack discipline follows call/return pattern</a:t>
            </a:r>
            <a:endParaRPr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Last-in, first-out (like a stack!)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principals work for all functions, not just recursion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B25414-1EA8-3803-D541-F4EC4FFB1E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36</a:t>
            </a:fld>
            <a:endParaRPr lang="en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53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Lecture Topics</a:t>
            </a:r>
            <a:endParaRPr/>
          </a:p>
        </p:txBody>
      </p:sp>
      <p:sp>
        <p:nvSpPr>
          <p:cNvPr id="375" name="Google Shape;375;p53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Stack structure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Calling conventions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Passing control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Passing data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Managing local data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Stack frames</a:t>
            </a:r>
            <a:endParaRPr b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Saved registers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Stack layout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/>
              <a:t>Register saving convention</a:t>
            </a: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Illustration of Recursion</a:t>
            </a:r>
            <a:endParaRPr/>
          </a:p>
        </p:txBody>
      </p:sp>
      <p:sp>
        <p:nvSpPr>
          <p:cNvPr id="376" name="Google Shape;376;p5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37</a:t>
            </a:fld>
            <a:endParaRPr/>
          </a:p>
        </p:txBody>
      </p:sp>
      <p:sp>
        <p:nvSpPr>
          <p:cNvPr id="377" name="Google Shape;377;p53"/>
          <p:cNvSpPr txBox="1">
            <a:spLocks noGrp="1"/>
          </p:cNvSpPr>
          <p:nvPr>
            <p:ph type="body" idx="1"/>
          </p:nvPr>
        </p:nvSpPr>
        <p:spPr>
          <a:xfrm>
            <a:off x="4576500" y="742825"/>
            <a:ext cx="42648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rgbClr val="7030A0"/>
                </a:solidFill>
              </a:rPr>
              <a:t>Executables</a:t>
            </a:r>
            <a:endParaRPr b="1">
              <a:solidFill>
                <a:srgbClr val="7030A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CALL</a:t>
            </a:r>
            <a:endParaRPr b="1">
              <a:solidFill>
                <a:srgbClr val="7030A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Object Files</a:t>
            </a:r>
            <a:endParaRPr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54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CALL: Building an Executable with C</a:t>
            </a:r>
            <a:endParaRPr/>
          </a:p>
        </p:txBody>
      </p:sp>
      <p:sp>
        <p:nvSpPr>
          <p:cNvPr id="383" name="Google Shape;383;p54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Code in files </a:t>
            </a: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p1.c p2.c</a:t>
            </a:r>
            <a:endParaRPr b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Compile with </a:t>
            </a: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gcc -Og p1.c p2.c -o p</a:t>
            </a:r>
            <a:endParaRPr sz="1800"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Run with </a:t>
            </a: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./p</a:t>
            </a:r>
            <a:endParaRPr sz="1800" b="1"/>
          </a:p>
        </p:txBody>
      </p:sp>
      <p:pic>
        <p:nvPicPr>
          <p:cNvPr id="384" name="Google Shape;384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8125" y="1381300"/>
            <a:ext cx="5306226" cy="28489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B81AEB-2EBD-CBAC-579F-8ED689553C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38</a:t>
            </a:fld>
            <a:endParaRPr lang="en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55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7030A0"/>
                </a:solidFill>
              </a:rPr>
              <a:t>C</a:t>
            </a:r>
            <a:r>
              <a:rPr lang="en"/>
              <a:t>ALL: Compiler</a:t>
            </a:r>
            <a:endParaRPr/>
          </a:p>
        </p:txBody>
      </p:sp>
      <p:sp>
        <p:nvSpPr>
          <p:cNvPr id="390" name="Google Shape;390;p55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Input: Higher-level language code (</a:t>
            </a:r>
            <a:r>
              <a:rPr lang="en" i="1"/>
              <a:t>e.g.</a:t>
            </a:r>
            <a:r>
              <a:rPr lang="en"/>
              <a:t>, C, Java)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u="sng"/>
              <a:t>Ex</a:t>
            </a:r>
            <a:r>
              <a:rPr lang="en"/>
              <a:t>: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foo.c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Output: Assembly language code (</a:t>
            </a:r>
            <a:r>
              <a:rPr lang="en" i="1"/>
              <a:t>e.g.</a:t>
            </a:r>
            <a:r>
              <a:rPr lang="en"/>
              <a:t> x86, ARM)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u="sng"/>
              <a:t>Ex</a:t>
            </a:r>
            <a:r>
              <a:rPr lang="en"/>
              <a:t>: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foo.s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C, starts with </a:t>
            </a:r>
            <a:r>
              <a:rPr lang="en">
                <a:solidFill>
                  <a:srgbClr val="7030A0"/>
                </a:solidFill>
              </a:rPr>
              <a:t>preprocessor</a:t>
            </a:r>
            <a:r>
              <a:rPr lang="en"/>
              <a:t> to process #directives </a:t>
            </a:r>
            <a:r>
              <a:rPr lang="en" i="1"/>
              <a:t>before</a:t>
            </a:r>
            <a:r>
              <a:rPr lang="en"/>
              <a:t> compilation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Macro substitution, etc.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If you’re curious: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http://tigcc.ticalc.org/doc/cpp.html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Performs optimizations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For gcc, specified by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-O</a:t>
            </a:r>
            <a:r>
              <a:rPr lang="en"/>
              <a:t> flag (e.g.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-Og</a:t>
            </a:r>
            <a:r>
              <a:rPr lang="en"/>
              <a:t>, -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O3</a:t>
            </a:r>
            <a:r>
              <a:rPr lang="en"/>
              <a:t>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List of options: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https://gcc.gnu.org/onlinedocs/gcc/Optimize-Options.html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i="1"/>
              <a:t>Super complex</a:t>
            </a:r>
            <a:r>
              <a:rPr lang="en"/>
              <a:t>, there’s a whole course dedicated to these (CSE 401)!</a:t>
            </a:r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96EAEE-9FAF-4AAA-1E09-4FE614A96C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39</a:t>
            </a:fld>
            <a:endParaRPr lang="e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Lecture Topics</a:t>
            </a:r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42648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Stack structure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Calling conventions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Passing control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Passing data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Managing local data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rgbClr val="7030A0"/>
                </a:solidFill>
              </a:rPr>
              <a:t>Stack frames</a:t>
            </a:r>
            <a:endParaRPr b="1">
              <a:solidFill>
                <a:srgbClr val="7030A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Saved registers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Stack layout</a:t>
            </a:r>
            <a:endParaRPr b="1">
              <a:solidFill>
                <a:srgbClr val="7030A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Register saving convention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Illustration of Recursion</a:t>
            </a:r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1"/>
          </p:nvPr>
        </p:nvSpPr>
        <p:spPr>
          <a:xfrm>
            <a:off x="4576500" y="742825"/>
            <a:ext cx="42648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Executables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CALL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Object Files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56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Compiling (into Assembly) Example</a:t>
            </a:r>
            <a:endParaRPr/>
          </a:p>
        </p:txBody>
      </p:sp>
      <p:sp>
        <p:nvSpPr>
          <p:cNvPr id="396" name="Google Shape;396;p56"/>
          <p:cNvSpPr txBox="1"/>
          <p:nvPr/>
        </p:nvSpPr>
        <p:spPr>
          <a:xfrm>
            <a:off x="974375" y="1126450"/>
            <a:ext cx="4833300" cy="10467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void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sumstore(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x, 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y, 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*dest)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t = x + y;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*dest = t;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97" name="Google Shape;397;p56"/>
          <p:cNvSpPr txBox="1"/>
          <p:nvPr/>
        </p:nvSpPr>
        <p:spPr>
          <a:xfrm>
            <a:off x="490125" y="653950"/>
            <a:ext cx="29604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</a:rPr>
              <a:t>Example</a:t>
            </a:r>
            <a:r>
              <a:rPr lang="en" sz="1800">
                <a:solidFill>
                  <a:schemeClr val="dk1"/>
                </a:solidFill>
              </a:rPr>
              <a:t>: C code (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sum.c</a:t>
            </a:r>
            <a:r>
              <a:rPr lang="en" sz="1800">
                <a:solidFill>
                  <a:schemeClr val="dk1"/>
                </a:solidFill>
              </a:rPr>
              <a:t>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98" name="Google Shape;398;p56"/>
          <p:cNvSpPr txBox="1"/>
          <p:nvPr/>
        </p:nvSpPr>
        <p:spPr>
          <a:xfrm>
            <a:off x="974375" y="2681550"/>
            <a:ext cx="2553600" cy="10467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sumstore: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%rdi, %rsi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%rsi, (%rdx)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99" name="Google Shape;399;p56"/>
          <p:cNvSpPr txBox="1"/>
          <p:nvPr/>
        </p:nvSpPr>
        <p:spPr>
          <a:xfrm>
            <a:off x="974375" y="2221200"/>
            <a:ext cx="6850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x86-64 assembly (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gcc –Og –S sum.c  -&gt;  sum.s</a:t>
            </a:r>
            <a:r>
              <a:rPr lang="en" sz="1800">
                <a:solidFill>
                  <a:schemeClr val="dk1"/>
                </a:solidFill>
              </a:rPr>
              <a:t>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400" name="Google Shape;400;p56"/>
          <p:cNvSpPr/>
          <p:nvPr/>
        </p:nvSpPr>
        <p:spPr>
          <a:xfrm>
            <a:off x="4631700" y="2862175"/>
            <a:ext cx="3022500" cy="1046700"/>
          </a:xfrm>
          <a:prstGeom prst="wedgeRoundRectCallout">
            <a:avLst>
              <a:gd name="adj1" fmla="val -86258"/>
              <a:gd name="adj2" fmla="val 8672"/>
              <a:gd name="adj3" fmla="val 0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accent6"/>
                </a:solidFill>
              </a:rPr>
              <a:t>Warning: You may get different results with other versions of</a:t>
            </a:r>
            <a:endParaRPr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gcc and different compiler settings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401" name="Google Shape;401;p56"/>
          <p:cNvSpPr/>
          <p:nvPr/>
        </p:nvSpPr>
        <p:spPr>
          <a:xfrm>
            <a:off x="6176350" y="170125"/>
            <a:ext cx="2710800" cy="1046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</a:rPr>
              <a:t>Note: this is still “source code” in a sense – human-readable</a:t>
            </a:r>
            <a:endParaRPr>
              <a:solidFill>
                <a:srgbClr val="7030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</a:rPr>
              <a:t>instructions, written out as text.</a:t>
            </a:r>
            <a:endParaRPr>
              <a:solidFill>
                <a:srgbClr val="7030A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0970A4-A602-5E03-17DE-C6E67D3C91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40</a:t>
            </a:fld>
            <a:endParaRPr lang="en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57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C</a:t>
            </a:r>
            <a:r>
              <a:rPr lang="en" u="sng">
                <a:solidFill>
                  <a:srgbClr val="7030A0"/>
                </a:solidFill>
              </a:rPr>
              <a:t>A</a:t>
            </a:r>
            <a:r>
              <a:rPr lang="en"/>
              <a:t>LL: Assembler</a:t>
            </a:r>
            <a:endParaRPr/>
          </a:p>
        </p:txBody>
      </p:sp>
      <p:sp>
        <p:nvSpPr>
          <p:cNvPr id="407" name="Google Shape;407;p57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Input: Assembly language code (e.g., x86, ARM)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u="sng"/>
              <a:t>Ex</a:t>
            </a:r>
            <a:r>
              <a:rPr lang="en"/>
              <a:t>: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foo.s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Output: Object files (e.g., ELF, COFF)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u="sng"/>
              <a:t>Ex</a:t>
            </a:r>
            <a:r>
              <a:rPr lang="en"/>
              <a:t>: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foo.o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Very similar to assembly but a little different; Contains object </a:t>
            </a:r>
            <a:r>
              <a:rPr lang="en">
                <a:solidFill>
                  <a:srgbClr val="7030A0"/>
                </a:solidFill>
              </a:rPr>
              <a:t>code</a:t>
            </a:r>
            <a:r>
              <a:rPr lang="en"/>
              <a:t> and </a:t>
            </a:r>
            <a:r>
              <a:rPr lang="en" b="1">
                <a:solidFill>
                  <a:srgbClr val="7030A0"/>
                </a:solidFill>
              </a:rPr>
              <a:t>information tables</a:t>
            </a:r>
            <a:endParaRPr b="1">
              <a:solidFill>
                <a:srgbClr val="7030A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Reads and uses </a:t>
            </a:r>
            <a:r>
              <a:rPr lang="en" i="1"/>
              <a:t>assembly directives</a:t>
            </a:r>
            <a:r>
              <a:rPr lang="en"/>
              <a:t> from source files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i="1"/>
              <a:t>e.g.</a:t>
            </a:r>
            <a:r>
              <a:rPr lang="en"/>
              <a:t>,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.text</a:t>
            </a:r>
            <a:r>
              <a:rPr lang="en"/>
              <a:t>,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.data</a:t>
            </a:r>
            <a:r>
              <a:rPr lang="en"/>
              <a:t>,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.quad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x86 directives: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https://docs.oracle.com/cd/E26502_01/html/E28388/eoiyg.html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Produces “</a:t>
            </a:r>
            <a:r>
              <a:rPr lang="en" b="1">
                <a:solidFill>
                  <a:srgbClr val="7030A0"/>
                </a:solidFill>
              </a:rPr>
              <a:t>machine language</a:t>
            </a:r>
            <a:r>
              <a:rPr lang="en"/>
              <a:t>” (binary instructions)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Does it’s best, but object file is </a:t>
            </a:r>
            <a:r>
              <a:rPr lang="en">
                <a:solidFill>
                  <a:schemeClr val="accent6"/>
                </a:solidFill>
              </a:rPr>
              <a:t>NOT a complete binary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412F08-D5D6-2A75-CDA1-206C3342B3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41</a:t>
            </a:fld>
            <a:endParaRPr lang="en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58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Producing Machine Language</a:t>
            </a:r>
            <a:endParaRPr/>
          </a:p>
        </p:txBody>
      </p:sp>
      <p:sp>
        <p:nvSpPr>
          <p:cNvPr id="413" name="Google Shape;413;p58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Simple cases</a:t>
            </a:r>
            <a:r>
              <a:rPr lang="en"/>
              <a:t>: arithmetic and logical operations, shifts, etc.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i.e. Instructions that don’t reference addresses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Assembler can do this</a:t>
            </a:r>
            <a:endParaRPr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All necessary information is contained in the instruction itself!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Complex cases</a:t>
            </a:r>
            <a:r>
              <a:rPr lang="en"/>
              <a:t>: jumps, accessing static data (e.g., global variable or jump table), procedure calls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>
                <a:solidFill>
                  <a:schemeClr val="accent6"/>
                </a:solidFill>
              </a:rPr>
              <a:t>Addresses and labels are not generated in the assembly stage</a:t>
            </a:r>
            <a:endParaRPr>
              <a:solidFill>
                <a:schemeClr val="accent6"/>
              </a:solidFill>
            </a:endParaRPr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May need addresses to things from other files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what do we do in the meantime?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F93AF8-F8F2-769C-563C-C452728D47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42</a:t>
            </a:fld>
            <a:endParaRPr lang="en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9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 File Information Tables</a:t>
            </a:r>
            <a:endParaRPr/>
          </a:p>
        </p:txBody>
      </p:sp>
      <p:sp>
        <p:nvSpPr>
          <p:cNvPr id="419" name="Google Shape;419;p59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object file has a </a:t>
            </a:r>
            <a:r>
              <a:rPr lang="en" b="1">
                <a:solidFill>
                  <a:srgbClr val="7030A0"/>
                </a:solidFill>
              </a:rPr>
              <a:t>symbol table</a:t>
            </a:r>
            <a:r>
              <a:rPr lang="en"/>
              <a:t> and </a:t>
            </a:r>
            <a:r>
              <a:rPr lang="en" b="1">
                <a:solidFill>
                  <a:srgbClr val="7030A0"/>
                </a:solidFill>
              </a:rPr>
              <a:t>relocation table</a:t>
            </a:r>
            <a:endParaRPr b="1">
              <a:solidFill>
                <a:srgbClr val="7030A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rgbClr val="7030A0"/>
                </a:solidFill>
              </a:rPr>
              <a:t>Symbol Table</a:t>
            </a:r>
            <a:r>
              <a:rPr lang="en"/>
              <a:t> holds list of “items” that may be used by other files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i.e. </a:t>
            </a:r>
            <a:r>
              <a:rPr lang="en" i="1"/>
              <a:t>“this is what I have and know about”</a:t>
            </a:r>
            <a:endParaRPr i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/>
              <a:t>Non-local Labels</a:t>
            </a:r>
            <a:r>
              <a:rPr lang="en"/>
              <a:t> – function names usable for call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/>
              <a:t>Static Data</a:t>
            </a:r>
            <a:r>
              <a:rPr lang="en"/>
              <a:t> – variables &amp; literals that might be accessed across files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rgbClr val="7030A0"/>
                </a:solidFill>
              </a:rPr>
              <a:t>Relocation Table</a:t>
            </a:r>
            <a:r>
              <a:rPr lang="en"/>
              <a:t> holds list of “items” that this file needs the address of later (currently undetermined)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i.e. “</a:t>
            </a:r>
            <a:r>
              <a:rPr lang="en" i="1"/>
              <a:t>these are the things I need</a:t>
            </a:r>
            <a:r>
              <a:rPr lang="en"/>
              <a:t>”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Any label or piece of static data referenced in an instruction in this file</a:t>
            </a:r>
            <a:endParaRPr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Both internal and external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49B563-BDF4-2BBB-A4F8-CA4A3C8EFE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43</a:t>
            </a:fld>
            <a:endParaRPr lang="en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60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</a:t>
            </a:r>
            <a:r>
              <a:rPr lang="en" u="sng">
                <a:solidFill>
                  <a:srgbClr val="7030A0"/>
                </a:solidFill>
              </a:rPr>
              <a:t>L</a:t>
            </a:r>
            <a:r>
              <a:rPr lang="en"/>
              <a:t>L: Linker</a:t>
            </a:r>
            <a:endParaRPr/>
          </a:p>
        </p:txBody>
      </p:sp>
      <p:sp>
        <p:nvSpPr>
          <p:cNvPr id="425" name="Google Shape;425;p60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Input: Object files (e.g., ELF, COFF)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u="sng"/>
              <a:t>Ex</a:t>
            </a:r>
            <a:r>
              <a:rPr lang="en"/>
              <a:t>: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foo.o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Output: Executable binary program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u="sng"/>
              <a:t>Ex</a:t>
            </a:r>
            <a:r>
              <a:rPr lang="en"/>
              <a:t>: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foo </a:t>
            </a:r>
            <a:r>
              <a:rPr lang="en"/>
              <a:t>(default is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a.out</a:t>
            </a:r>
            <a:r>
              <a:rPr lang="en"/>
              <a:t>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Combines (links) several object files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Enables separate compilation/assembling of files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Changes to one file don’t require recompiling the others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EBB4F6-29A4-9296-C2AD-DDF8D202E2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44</a:t>
            </a:fld>
            <a:endParaRPr lang="en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61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Linking Example</a:t>
            </a:r>
            <a:endParaRPr/>
          </a:p>
        </p:txBody>
      </p:sp>
      <p:sp>
        <p:nvSpPr>
          <p:cNvPr id="431" name="Google Shape;431;p61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13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Concatenate text and data segments from each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.o</a:t>
            </a:r>
            <a:r>
              <a:rPr lang="en"/>
              <a:t> file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Go through each entry in relocation tables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/>
              <a:t>Find address based on its location in the text and data segments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/>
              <a:t>Replace label in the code with that address</a:t>
            </a:r>
            <a:endParaRPr/>
          </a:p>
        </p:txBody>
      </p:sp>
      <p:pic>
        <p:nvPicPr>
          <p:cNvPr id="432" name="Google Shape;432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3975" y="1974875"/>
            <a:ext cx="5336050" cy="2275200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p61"/>
          <p:cNvSpPr txBox="1"/>
          <p:nvPr/>
        </p:nvSpPr>
        <p:spPr>
          <a:xfrm>
            <a:off x="3137675" y="3665525"/>
            <a:ext cx="54531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6"/>
                </a:solidFill>
              </a:rPr>
              <a:t>What if we can’t resolve all the references?</a:t>
            </a:r>
            <a:endParaRPr sz="1800" b="1">
              <a:solidFill>
                <a:schemeClr val="accent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BB874-A7EA-E09A-C706-20ACC4143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45</a:t>
            </a:fld>
            <a:endParaRPr lang="en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62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Linking Example (pt 2)</a:t>
            </a:r>
            <a:endParaRPr/>
          </a:p>
        </p:txBody>
      </p:sp>
      <p:sp>
        <p:nvSpPr>
          <p:cNvPr id="439" name="Google Shape;439;p62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13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Concatenate text and data segments from each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.o</a:t>
            </a:r>
            <a:r>
              <a:rPr lang="en"/>
              <a:t> file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Go through each entry in relocation table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/>
              <a:t>Find address based on its location in the text and data segments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/>
              <a:t>Replace label in the code with that address</a:t>
            </a:r>
            <a:endParaRPr/>
          </a:p>
        </p:txBody>
      </p:sp>
      <p:sp>
        <p:nvSpPr>
          <p:cNvPr id="440" name="Google Shape;440;p62"/>
          <p:cNvSpPr txBox="1"/>
          <p:nvPr/>
        </p:nvSpPr>
        <p:spPr>
          <a:xfrm>
            <a:off x="232100" y="2210500"/>
            <a:ext cx="3613200" cy="19086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// tell the compiler that findme // is in a different file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extern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void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findme();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main() {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findme();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441" name="Google Shape;441;p62"/>
          <p:cNvSpPr txBox="1"/>
          <p:nvPr/>
        </p:nvSpPr>
        <p:spPr>
          <a:xfrm>
            <a:off x="3965850" y="2752375"/>
            <a:ext cx="5014500" cy="1108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$ gcc findme.c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/usr/bin/ld: /tmp/ccAQ36Zy.o: in function ‘main’: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findme.c:(.text+0xa): </a:t>
            </a:r>
            <a:r>
              <a:rPr lang="en" sz="1200" u="sng">
                <a:solidFill>
                  <a:schemeClr val="accent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undefined reference to ‘findme’</a:t>
            </a:r>
            <a:endParaRPr sz="1200" u="sng">
              <a:solidFill>
                <a:schemeClr val="accent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Source Code Pro"/>
                <a:ea typeface="Source Code Pro"/>
                <a:cs typeface="Source Code Pro"/>
                <a:sym typeface="Source Code Pro"/>
              </a:rPr>
              <a:t>collect2: error: ld returned 1 exit status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969E4D-06B0-506F-2B71-2E1C48E663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46</a:t>
            </a:fld>
            <a:endParaRPr lang="en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63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</a:t>
            </a:r>
            <a:r>
              <a:rPr lang="en" u="sng">
                <a:solidFill>
                  <a:srgbClr val="7030A0"/>
                </a:solidFill>
              </a:rPr>
              <a:t>L</a:t>
            </a:r>
            <a:r>
              <a:rPr lang="en"/>
              <a:t>: Loader</a:t>
            </a:r>
            <a:endParaRPr/>
          </a:p>
        </p:txBody>
      </p:sp>
      <p:sp>
        <p:nvSpPr>
          <p:cNvPr id="447" name="Google Shape;447;p63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Input: executable binary program, command-line arguments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u="sng"/>
              <a:t>Ex</a:t>
            </a:r>
            <a:r>
              <a:rPr lang="en"/>
              <a:t>: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./foo arg1 arg2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Output: &lt;program is run&gt;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Memory sections (Instructions, Static Data, Stack) are set up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Registers are initialized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Handled by operating system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Want to implement this yourself? Take OS (CSE 451)!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9CB250-DA59-86A2-C75E-6A5D0EDB1A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47</a:t>
            </a:fld>
            <a:endParaRPr lang="en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64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Disassembling</a:t>
            </a:r>
            <a:endParaRPr/>
          </a:p>
        </p:txBody>
      </p:sp>
      <p:sp>
        <p:nvSpPr>
          <p:cNvPr id="453" name="Google Shape;453;p64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13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Approximates of assembly from machine code (object file or executable)</a:t>
            </a:r>
            <a:endParaRPr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u="sng" dirty="0"/>
              <a:t>Ex</a:t>
            </a:r>
            <a:r>
              <a:rPr lang="en" dirty="0"/>
              <a:t>: 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objdump -d foo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Looks similar to assembly file, but we actually have </a:t>
            </a:r>
            <a:r>
              <a:rPr lang="en" u="sng" dirty="0"/>
              <a:t>more</a:t>
            </a:r>
            <a:r>
              <a:rPr lang="en" dirty="0"/>
              <a:t> info!</a:t>
            </a:r>
            <a:endParaRPr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dirty="0"/>
              <a:t>Addresses, all symbols, etc.</a:t>
            </a:r>
            <a:endParaRPr dirty="0"/>
          </a:p>
        </p:txBody>
      </p:sp>
      <p:sp>
        <p:nvSpPr>
          <p:cNvPr id="454" name="Google Shape;454;p64"/>
          <p:cNvSpPr txBox="1"/>
          <p:nvPr/>
        </p:nvSpPr>
        <p:spPr>
          <a:xfrm>
            <a:off x="311700" y="2048400"/>
            <a:ext cx="4833300" cy="10467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void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sumstore(</a:t>
            </a: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x, </a:t>
            </a: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y, </a:t>
            </a: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*dest) {</a:t>
            </a:r>
            <a:endParaRPr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t = x + y;</a:t>
            </a:r>
            <a:endParaRPr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*dest = t;</a:t>
            </a:r>
            <a:endParaRPr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455" name="Google Shape;455;p64"/>
          <p:cNvSpPr txBox="1"/>
          <p:nvPr/>
        </p:nvSpPr>
        <p:spPr>
          <a:xfrm>
            <a:off x="4403775" y="3156600"/>
            <a:ext cx="4155000" cy="104641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0000000000400536 &lt;sumstore&gt;: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  400536: 48 01 fe   </a:t>
            </a:r>
            <a:r>
              <a:rPr lang="en" b="1" dirty="0">
                <a:latin typeface="Source Code Pro"/>
                <a:ea typeface="Source Code Pro"/>
                <a:cs typeface="Source Code Pro"/>
                <a:sym typeface="Source Code Pro"/>
              </a:rPr>
              <a:t>add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%rdi,%rsi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  400539: 48 89 32   </a:t>
            </a:r>
            <a:r>
              <a:rPr lang="en" b="1" dirty="0">
                <a:latin typeface="Source Code Pro"/>
                <a:ea typeface="Source Code Pro"/>
                <a:cs typeface="Source Code Pro"/>
                <a:sym typeface="Source Code Pro"/>
              </a:rPr>
              <a:t>mov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%rsi,(%rdx)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   40053c: c3         </a:t>
            </a:r>
            <a:r>
              <a:rPr lang="en" b="1" dirty="0">
                <a:latin typeface="Source Code Pro"/>
                <a:ea typeface="Source Code Pro"/>
                <a:cs typeface="Source Code Pro"/>
                <a:sym typeface="Source Code Pro"/>
              </a:rPr>
              <a:t>retq</a:t>
            </a:r>
            <a:endParaRPr b="1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128E74-5468-5E58-F3A1-6A74DC2331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48</a:t>
            </a:fld>
            <a:endParaRPr lang="en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65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Can be Disassembled?</a:t>
            </a:r>
            <a:endParaRPr/>
          </a:p>
        </p:txBody>
      </p:sp>
      <p:sp>
        <p:nvSpPr>
          <p:cNvPr id="461" name="Google Shape;461;p65"/>
          <p:cNvSpPr txBox="1"/>
          <p:nvPr/>
        </p:nvSpPr>
        <p:spPr>
          <a:xfrm>
            <a:off x="3494025" y="1155200"/>
            <a:ext cx="5511900" cy="29862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% objdump -d WINWORD.EXE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WINWORD.EXE: file format pei-i386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No symbols in "WINWORD.EXE".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Disassembly of section .text: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30001000 &lt;.text&gt;: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30001000: 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30001001: 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30001003: 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30001005: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3000100a: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462" name="Google Shape;462;p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1400" y="2949400"/>
            <a:ext cx="4361299" cy="1095800"/>
          </a:xfrm>
          <a:prstGeom prst="rect">
            <a:avLst/>
          </a:prstGeom>
          <a:noFill/>
          <a:ln>
            <a:noFill/>
          </a:ln>
        </p:spPr>
      </p:pic>
      <p:sp>
        <p:nvSpPr>
          <p:cNvPr id="463" name="Google Shape;463;p65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67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Anything that can be interpreted as executable code! </a:t>
            </a:r>
            <a:r>
              <a:rPr lang="en" b="1" i="1">
                <a:solidFill>
                  <a:srgbClr val="7030A0"/>
                </a:solidFill>
              </a:rPr>
              <a:t>However</a:t>
            </a:r>
            <a:r>
              <a:rPr lang="en" i="1">
                <a:solidFill>
                  <a:srgbClr val="7030A0"/>
                </a:solidFill>
              </a:rPr>
              <a:t>…</a:t>
            </a:r>
            <a:endParaRPr/>
          </a:p>
        </p:txBody>
      </p:sp>
      <p:sp>
        <p:nvSpPr>
          <p:cNvPr id="464" name="Google Shape;464;p65"/>
          <p:cNvSpPr txBox="1">
            <a:spLocks noGrp="1"/>
          </p:cNvSpPr>
          <p:nvPr>
            <p:ph type="body" idx="1"/>
          </p:nvPr>
        </p:nvSpPr>
        <p:spPr>
          <a:xfrm>
            <a:off x="311700" y="1159800"/>
            <a:ext cx="3258600" cy="28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Not always accurate</a:t>
            </a:r>
            <a:endParaRPr sz="1600"/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Often illegal (for commercial software)</a:t>
            </a:r>
            <a:endParaRPr sz="1600"/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Falls under academic misconduct for school assignments (unless we tell you to)</a:t>
            </a:r>
            <a:endParaRPr sz="16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106A01-2F57-3805-0CDF-CF5321F159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49</a:t>
            </a:fld>
            <a:endParaRPr lang="e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Questions</a:t>
            </a:r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dirty="0"/>
              <a:t>Answer the following questions about when 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main()</a:t>
            </a:r>
            <a:r>
              <a:rPr lang="en" dirty="0"/>
              <a:t> is run (assume 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x</a:t>
            </a:r>
            <a:r>
              <a:rPr lang="en" dirty="0"/>
              <a:t> and </a:t>
            </a:r>
            <a:r>
              <a:rPr lang="en" dirty="0">
                <a:latin typeface="Source Code Pro"/>
                <a:ea typeface="Source Code Pro"/>
                <a:cs typeface="Source Code Pro"/>
                <a:sym typeface="Source Code Pro"/>
              </a:rPr>
              <a:t>y</a:t>
            </a:r>
            <a:r>
              <a:rPr lang="en" dirty="0"/>
              <a:t> are stored on the stack):</a:t>
            </a:r>
            <a:endParaRPr dirty="0"/>
          </a:p>
        </p:txBody>
      </p:sp>
      <p:sp>
        <p:nvSpPr>
          <p:cNvPr id="106" name="Google Shape;106;p22"/>
          <p:cNvSpPr txBox="1"/>
          <p:nvPr/>
        </p:nvSpPr>
        <p:spPr>
          <a:xfrm>
            <a:off x="343925" y="1436800"/>
            <a:ext cx="2957700" cy="16203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main() {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i, x = </a:t>
            </a:r>
            <a:r>
              <a:rPr lang="en" dirty="0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for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(i=</a:t>
            </a:r>
            <a:r>
              <a:rPr lang="en" dirty="0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 i&lt;</a:t>
            </a:r>
            <a:r>
              <a:rPr lang="en" dirty="0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 i++)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x = randSum(x);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printf(</a:t>
            </a:r>
            <a:r>
              <a:rPr lang="en" dirty="0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"x = </a:t>
            </a:r>
            <a:r>
              <a:rPr lang="en" dirty="0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%d\n</a:t>
            </a:r>
            <a:r>
              <a:rPr lang="en" dirty="0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"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,x);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 dirty="0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0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7" name="Google Shape;107;p22"/>
          <p:cNvSpPr txBox="1"/>
          <p:nvPr/>
        </p:nvSpPr>
        <p:spPr>
          <a:xfrm>
            <a:off x="343925" y="3194600"/>
            <a:ext cx="3225300" cy="9858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randSum(</a:t>
            </a: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n) {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y = rand()%</a:t>
            </a:r>
            <a:r>
              <a:rPr lang="en" dirty="0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20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n+y;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dirty="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8" name="Google Shape;108;p22"/>
          <p:cNvSpPr txBox="1"/>
          <p:nvPr/>
        </p:nvSpPr>
        <p:spPr>
          <a:xfrm>
            <a:off x="4020025" y="1268675"/>
            <a:ext cx="4875900" cy="29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en" sz="1800" dirty="0">
                <a:solidFill>
                  <a:schemeClr val="dk1"/>
                </a:solidFill>
              </a:rPr>
              <a:t>1. How many </a:t>
            </a:r>
            <a:r>
              <a:rPr lang="en" sz="1800" i="1" dirty="0">
                <a:solidFill>
                  <a:schemeClr val="dk1"/>
                </a:solidFill>
              </a:rPr>
              <a:t>total stack frames</a:t>
            </a:r>
            <a:r>
              <a:rPr lang="en" sz="1800" dirty="0">
                <a:solidFill>
                  <a:schemeClr val="dk1"/>
                </a:solidFill>
              </a:rPr>
              <a:t> are created?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7030A0"/>
                </a:solidFill>
              </a:rPr>
              <a:t>A)</a:t>
            </a:r>
            <a:r>
              <a:rPr lang="en" sz="1800" dirty="0">
                <a:solidFill>
                  <a:schemeClr val="dk1"/>
                </a:solidFill>
              </a:rPr>
              <a:t> 3	        </a:t>
            </a:r>
            <a:r>
              <a:rPr lang="en" sz="1800" b="1" dirty="0">
                <a:solidFill>
                  <a:srgbClr val="7030A0"/>
                </a:solidFill>
              </a:rPr>
              <a:t>B)</a:t>
            </a:r>
            <a:r>
              <a:rPr lang="en" sz="1800" dirty="0">
                <a:solidFill>
                  <a:schemeClr val="dk1"/>
                </a:solidFill>
              </a:rPr>
              <a:t> 5        </a:t>
            </a:r>
            <a:r>
              <a:rPr lang="en" sz="1800" b="1" dirty="0">
                <a:solidFill>
                  <a:srgbClr val="7030A0"/>
                </a:solidFill>
              </a:rPr>
              <a:t>C)</a:t>
            </a:r>
            <a:r>
              <a:rPr lang="en" sz="1800" dirty="0">
                <a:solidFill>
                  <a:schemeClr val="dk1"/>
                </a:solidFill>
              </a:rPr>
              <a:t> 7        </a:t>
            </a:r>
            <a:r>
              <a:rPr lang="en" sz="1800" b="1" dirty="0">
                <a:solidFill>
                  <a:srgbClr val="7030A0"/>
                </a:solidFill>
              </a:rPr>
              <a:t>D)</a:t>
            </a:r>
            <a:r>
              <a:rPr lang="en" sz="1800" dirty="0">
                <a:solidFill>
                  <a:schemeClr val="dk1"/>
                </a:solidFill>
              </a:rPr>
              <a:t> 8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11430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en" sz="1800" dirty="0">
                <a:solidFill>
                  <a:schemeClr val="dk1"/>
                </a:solidFill>
              </a:rPr>
              <a:t>2. What is the maximum </a:t>
            </a:r>
            <a:r>
              <a:rPr lang="en" sz="1800" i="1" dirty="0">
                <a:solidFill>
                  <a:schemeClr val="dk1"/>
                </a:solidFill>
              </a:rPr>
              <a:t>depth</a:t>
            </a:r>
            <a:r>
              <a:rPr lang="en" sz="1800" dirty="0">
                <a:solidFill>
                  <a:schemeClr val="dk1"/>
                </a:solidFill>
              </a:rPr>
              <a:t> (# of frames) of the Stack?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7030A0"/>
                </a:solidFill>
              </a:rPr>
              <a:t>A)</a:t>
            </a:r>
            <a:r>
              <a:rPr lang="en" sz="1800" dirty="0">
                <a:solidFill>
                  <a:schemeClr val="dk1"/>
                </a:solidFill>
              </a:rPr>
              <a:t> 1        </a:t>
            </a:r>
            <a:r>
              <a:rPr lang="en" sz="1800" b="1" dirty="0">
                <a:solidFill>
                  <a:srgbClr val="7030A0"/>
                </a:solidFill>
              </a:rPr>
              <a:t>B)</a:t>
            </a:r>
            <a:r>
              <a:rPr lang="en" sz="1800" dirty="0">
                <a:solidFill>
                  <a:schemeClr val="dk1"/>
                </a:solidFill>
              </a:rPr>
              <a:t> 2        </a:t>
            </a:r>
            <a:r>
              <a:rPr lang="en" sz="1800" b="1" dirty="0">
                <a:solidFill>
                  <a:srgbClr val="7030A0"/>
                </a:solidFill>
              </a:rPr>
              <a:t>C)</a:t>
            </a:r>
            <a:r>
              <a:rPr lang="en" sz="1800" dirty="0">
                <a:solidFill>
                  <a:schemeClr val="dk1"/>
                </a:solidFill>
              </a:rPr>
              <a:t> 3        </a:t>
            </a:r>
            <a:r>
              <a:rPr lang="en" sz="1800" b="1" dirty="0">
                <a:solidFill>
                  <a:srgbClr val="7030A0"/>
                </a:solidFill>
              </a:rPr>
              <a:t>D)</a:t>
            </a:r>
            <a:r>
              <a:rPr lang="en" sz="1800" dirty="0">
                <a:solidFill>
                  <a:schemeClr val="dk1"/>
                </a:solidFill>
              </a:rPr>
              <a:t> 4</a:t>
            </a:r>
            <a:endParaRPr sz="1800" dirty="0">
              <a:solidFill>
                <a:schemeClr val="dk1"/>
              </a:solidFill>
            </a:endParaRPr>
          </a:p>
          <a:p>
            <a:pPr marL="114300" lvl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en" sz="1800" dirty="0">
                <a:solidFill>
                  <a:schemeClr val="dk1"/>
                </a:solidFill>
              </a:rPr>
              <a:t>3. (Not on Ed) Which has a higher address address: </a:t>
            </a:r>
            <a:r>
              <a:rPr lang="en" sz="1800" b="1" dirty="0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x</a:t>
            </a:r>
            <a:r>
              <a:rPr lang="en" sz="1800" dirty="0">
                <a:solidFill>
                  <a:schemeClr val="dk1"/>
                </a:solidFill>
              </a:rPr>
              <a:t> or </a:t>
            </a:r>
            <a:r>
              <a:rPr lang="en" sz="1800" b="1" dirty="0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y</a:t>
            </a:r>
            <a:r>
              <a:rPr lang="en" sz="1800" dirty="0">
                <a:solidFill>
                  <a:schemeClr val="dk1"/>
                </a:solidFill>
              </a:rPr>
              <a:t>?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5498B-6D6F-FDCE-00BC-55DF1B2DBA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66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Discussion</a:t>
            </a:r>
            <a:endParaRPr/>
          </a:p>
        </p:txBody>
      </p:sp>
      <p:sp>
        <p:nvSpPr>
          <p:cNvPr id="470" name="Google Shape;470;p66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Discuss in groups of 2-4, and then we’ll talk as a class: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We’ve seen a few examples of names that are derived from history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u="sng"/>
              <a:t>Ex</a:t>
            </a:r>
            <a:r>
              <a:rPr lang="en"/>
              <a:t>: a “word” being 2 byte in x86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Naming/etymology plays a big role in learning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 Which new terms from CSE 351 been the most intuitive for you to learn vs. the most difficult?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What do you think goes into a good vs. bad name (more generally in computer science)?</a:t>
            </a:r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E0EA42-C3DB-64C6-8F40-2F847D1747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50</a:t>
            </a:fld>
            <a:endParaRPr lang="en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67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476" name="Google Shape;476;p67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85206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Stack is organized into </a:t>
            </a:r>
            <a:r>
              <a:rPr lang="en" b="1">
                <a:solidFill>
                  <a:srgbClr val="7030A0"/>
                </a:solidFill>
              </a:rPr>
              <a:t>frames</a:t>
            </a:r>
            <a:r>
              <a:rPr lang="en"/>
              <a:t>, one for each call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Store all the data for that function, return address, and saved registers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solidFill>
                  <a:srgbClr val="7030A0"/>
                </a:solidFill>
              </a:rPr>
              <a:t>Register saving convention</a:t>
            </a:r>
            <a:r>
              <a:rPr lang="en"/>
              <a:t> prevents data from being lost between calls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Caller-saved</a:t>
            </a:r>
            <a:r>
              <a:rPr lang="en"/>
              <a:t>: saved before a function is called, popped after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Callee-saved</a:t>
            </a:r>
            <a:r>
              <a:rPr lang="en"/>
              <a:t>: saved before being used, popped before returning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4 steps to generate and run a program: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Compile</a:t>
            </a:r>
            <a:r>
              <a:rPr lang="en"/>
              <a:t>: generate assembly for each source file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Assemble</a:t>
            </a:r>
            <a:r>
              <a:rPr lang="en"/>
              <a:t>: generate object file for each source file</a:t>
            </a:r>
            <a:endParaRPr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Includes </a:t>
            </a:r>
            <a:r>
              <a:rPr lang="en" b="1">
                <a:solidFill>
                  <a:srgbClr val="7030A0"/>
                </a:solidFill>
              </a:rPr>
              <a:t>symbol table</a:t>
            </a:r>
            <a:r>
              <a:rPr lang="en"/>
              <a:t> and </a:t>
            </a:r>
            <a:r>
              <a:rPr lang="en" b="1">
                <a:solidFill>
                  <a:srgbClr val="7030A0"/>
                </a:solidFill>
              </a:rPr>
              <a:t>relocation table</a:t>
            </a:r>
            <a:endParaRPr b="1">
              <a:solidFill>
                <a:srgbClr val="7030A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Link</a:t>
            </a:r>
            <a:r>
              <a:rPr lang="en"/>
              <a:t>: combine object files into one executable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Load</a:t>
            </a:r>
            <a:r>
              <a:rPr lang="en"/>
              <a:t>: OS sets up memory and registers before running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73E25E-EC79-F759-35CA-56084500C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51</a:t>
            </a:fld>
            <a:endParaRPr lang="e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D5FAC-B285-B74C-DE00-B05AA78C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Questions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43AD13B-1939-066F-FA17-3A0E53E5D610}"/>
                  </a:ext>
                </a:extLst>
              </p14:cNvPr>
              <p14:cNvContentPartPr/>
              <p14:nvPr/>
            </p14:nvContentPartPr>
            <p14:xfrm>
              <a:off x="195120" y="147600"/>
              <a:ext cx="8444520" cy="34102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43AD13B-1939-066F-FA17-3A0E53E5D61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760" y="138240"/>
                <a:ext cx="8463240" cy="3429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5C08A-2CD6-E458-148B-9360095F9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9151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Recap: x86-64/Linux Stack Frame</a:t>
            </a:r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311700" y="742825"/>
            <a:ext cx="5435700" cy="35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Caller’s stack frame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/>
              <a:t>Extra arguments </a:t>
            </a:r>
            <a:r>
              <a:rPr lang="en"/>
              <a:t>(if &gt; 6 args) for this call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 stack frame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>
                <a:solidFill>
                  <a:srgbClr val="7030A0"/>
                </a:solidFill>
              </a:rPr>
              <a:t>Return address</a:t>
            </a:r>
            <a:r>
              <a:rPr lang="en"/>
              <a:t> (pushed by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/>
              <a:t>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/>
              <a:t>Old frame pointer</a:t>
            </a:r>
            <a:r>
              <a:rPr lang="en"/>
              <a:t> (optional)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/>
              <a:t>Saved register</a:t>
            </a:r>
            <a:r>
              <a:rPr lang="en"/>
              <a:t> content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b="1"/>
              <a:t>Local variables</a:t>
            </a:r>
            <a:r>
              <a:rPr lang="en"/>
              <a:t> (that can’t be saved in registers)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Source Code Pro"/>
              <a:buChar char="○"/>
            </a:pPr>
            <a:r>
              <a:rPr lang="en" b="1"/>
              <a:t>Argument build</a:t>
            </a:r>
            <a:r>
              <a:rPr lang="en"/>
              <a:t> - if the current function needs to call another, extra arguments for that call go here</a:t>
            </a:r>
            <a:endParaRPr/>
          </a:p>
        </p:txBody>
      </p:sp>
      <p:pic>
        <p:nvPicPr>
          <p:cNvPr id="115" name="Google Shape;11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8650" y="0"/>
            <a:ext cx="2888634" cy="426092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F572E-F124-0B3B-2743-052D29A6E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Procedure Call Example: 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increment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21" name="Google Shape;121;p24"/>
          <p:cNvSpPr txBox="1"/>
          <p:nvPr/>
        </p:nvSpPr>
        <p:spPr>
          <a:xfrm>
            <a:off x="359200" y="1108050"/>
            <a:ext cx="3966600" cy="14904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increment(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 p, </a:t>
            </a: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val)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x = *p;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y = x + val;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*p = y;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x;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22" name="Google Shape;122;p24"/>
          <p:cNvSpPr txBox="1"/>
          <p:nvPr/>
        </p:nvSpPr>
        <p:spPr>
          <a:xfrm>
            <a:off x="5928175" y="1134750"/>
            <a:ext cx="2560200" cy="12276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increment: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(%rdi), %rax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%rax, %rsi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%rsi, (%rdi)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23" name="Google Shape;123;p24"/>
          <p:cNvCxnSpPr>
            <a:endCxn id="122" idx="1"/>
          </p:cNvCxnSpPr>
          <p:nvPr/>
        </p:nvCxnSpPr>
        <p:spPr>
          <a:xfrm>
            <a:off x="4325875" y="1748550"/>
            <a:ext cx="1602300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24" name="Google Shape;124;p24"/>
          <p:cNvGraphicFramePr/>
          <p:nvPr/>
        </p:nvGraphicFramePr>
        <p:xfrm>
          <a:off x="6225450" y="2863850"/>
          <a:ext cx="1965650" cy="1188630"/>
        </p:xfrm>
        <a:graphic>
          <a:graphicData uri="http://schemas.openxmlformats.org/drawingml/2006/table">
            <a:tbl>
              <a:tblPr>
                <a:noFill/>
                <a:tableStyleId>{483408D4-3057-4B41-BFD7-AA96AF3255C2}</a:tableStyleId>
              </a:tblPr>
              <a:tblGrid>
                <a:gridCol w="63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%rdi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</a:t>
                      </a:r>
                      <a:r>
                        <a:rPr lang="en"/>
                        <a:t> (arg1)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%rsi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val</a:t>
                      </a:r>
                      <a:r>
                        <a:rPr lang="en"/>
                        <a:t> (arg2),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y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%rax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x</a:t>
                      </a:r>
                      <a:r>
                        <a:rPr lang="en"/>
                        <a:t> (return)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30BA79-2C85-6B5A-C7B6-094403AF19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title"/>
          </p:nvPr>
        </p:nvSpPr>
        <p:spPr>
          <a:xfrm>
            <a:off x="311700" y="17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initial state</a:t>
            </a:r>
            <a:endParaRPr/>
          </a:p>
        </p:txBody>
      </p:sp>
      <p:sp>
        <p:nvSpPr>
          <p:cNvPr id="130" name="Google Shape;130;p25"/>
          <p:cNvSpPr txBox="1"/>
          <p:nvPr/>
        </p:nvSpPr>
        <p:spPr>
          <a:xfrm>
            <a:off x="389775" y="742825"/>
            <a:ext cx="3966600" cy="1276500"/>
          </a:xfrm>
          <a:prstGeom prst="rect">
            <a:avLst/>
          </a:prstGeom>
          <a:solidFill>
            <a:srgbClr val="F3F3F3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 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call_incr() {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=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351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long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v2 = increment(&amp;v1, </a:t>
            </a:r>
            <a:r>
              <a:rPr lang="en">
                <a:solidFill>
                  <a:srgbClr val="38761D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100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030A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return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v1 + v2;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31" name="Google Shape;131;p25"/>
          <p:cNvSpPr txBox="1"/>
          <p:nvPr/>
        </p:nvSpPr>
        <p:spPr>
          <a:xfrm>
            <a:off x="91875" y="2143700"/>
            <a:ext cx="2904000" cy="2075100"/>
          </a:xfrm>
          <a:prstGeom prst="rect">
            <a:avLst/>
          </a:prstGeom>
          <a:solidFill>
            <a:srgbClr val="FFF2CC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call_incr: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subq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$351, 8(%rsp)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movl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$100, %esi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leaq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%rdi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increment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8(%rsp), %rax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addq</a:t>
            </a:r>
            <a:r>
              <a:rPr lang="en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$16, %rsp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ret</a:t>
            </a:r>
            <a:endParaRPr b="1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32" name="Google Shape;132;p25"/>
          <p:cNvCxnSpPr>
            <a:endCxn id="131" idx="3"/>
          </p:cNvCxnSpPr>
          <p:nvPr/>
        </p:nvCxnSpPr>
        <p:spPr>
          <a:xfrm flipH="1">
            <a:off x="2995875" y="2009750"/>
            <a:ext cx="540900" cy="11715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33" name="Google Shape;13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6825" y="208650"/>
            <a:ext cx="3562750" cy="144072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5"/>
          <p:cNvSpPr txBox="1"/>
          <p:nvPr/>
        </p:nvSpPr>
        <p:spPr>
          <a:xfrm>
            <a:off x="3300725" y="2630175"/>
            <a:ext cx="5727000" cy="16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When 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main</a:t>
            </a:r>
            <a:r>
              <a:rPr lang="en" sz="1800">
                <a:solidFill>
                  <a:schemeClr val="dk1"/>
                </a:solidFill>
              </a:rPr>
              <a:t> calls </a:t>
            </a:r>
            <a:r>
              <a:rPr lang="en" sz="18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</a:t>
            </a:r>
            <a:r>
              <a:rPr lang="en" sz="1800">
                <a:solidFill>
                  <a:schemeClr val="dk1"/>
                </a:solidFill>
              </a:rPr>
              <a:t>, push the return address onto the stack</a:t>
            </a:r>
            <a:endParaRPr sz="1800">
              <a:solidFill>
                <a:schemeClr val="dk1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Marks the beginning of </a:t>
            </a:r>
            <a:r>
              <a:rPr lang="en" sz="1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call_incr</a:t>
            </a:r>
            <a:r>
              <a:rPr lang="en" sz="1600">
                <a:solidFill>
                  <a:schemeClr val="dk1"/>
                </a:solidFill>
              </a:rPr>
              <a:t>’s stack frame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31E71E-0812-2A2C-330E-67F6FD0E21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 UW 351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DD1100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4394</TotalTime>
  <Words>4866</Words>
  <Application>Microsoft Office PowerPoint</Application>
  <PresentationFormat>On-screen Show (16:9)</PresentationFormat>
  <Paragraphs>866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Source Code Pro</vt:lpstr>
      <vt:lpstr>Play</vt:lpstr>
      <vt:lpstr>Arial</vt:lpstr>
      <vt:lpstr>Calibri</vt:lpstr>
      <vt:lpstr>Simple Light UW 351</vt:lpstr>
      <vt:lpstr>Procedures II &amp; Executables</vt:lpstr>
      <vt:lpstr>Administrivia</vt:lpstr>
      <vt:lpstr>Aside: Lab2 Extra Credit</vt:lpstr>
      <vt:lpstr>Lecture Topics</vt:lpstr>
      <vt:lpstr>Review Questions</vt:lpstr>
      <vt:lpstr>Review Questions</vt:lpstr>
      <vt:lpstr>Recap: x86-64/Linux Stack Frame</vt:lpstr>
      <vt:lpstr>Procedure Call Example: increment</vt:lpstr>
      <vt:lpstr>Example: initial state</vt:lpstr>
      <vt:lpstr>Example: step 1</vt:lpstr>
      <vt:lpstr>Example: step 2</vt:lpstr>
      <vt:lpstr>Example: step 3</vt:lpstr>
      <vt:lpstr>Example: step 4</vt:lpstr>
      <vt:lpstr>Example: step 5</vt:lpstr>
      <vt:lpstr>Example: step 6</vt:lpstr>
      <vt:lpstr>Example: step 6.5</vt:lpstr>
      <vt:lpstr>Example: step 7</vt:lpstr>
      <vt:lpstr>Example: step 8</vt:lpstr>
      <vt:lpstr>Lecture Topics</vt:lpstr>
      <vt:lpstr>Recap: Caller and Callee</vt:lpstr>
      <vt:lpstr>Register Saving Conventions</vt:lpstr>
      <vt:lpstr>Silly Register Convention Analogy</vt:lpstr>
      <vt:lpstr>x86-64 Linux Registers: Caller-Saved</vt:lpstr>
      <vt:lpstr>x86-64 Linux Registers: Callee-Saved</vt:lpstr>
      <vt:lpstr>Why have both Caller- and Callee-Saved?</vt:lpstr>
      <vt:lpstr>Register Saving Conventions Summary</vt:lpstr>
      <vt:lpstr>Lecture Topics</vt:lpstr>
      <vt:lpstr>Recursive Function</vt:lpstr>
      <vt:lpstr>Recursive Function: Base Case</vt:lpstr>
      <vt:lpstr>Recursive Function: Saved Registers</vt:lpstr>
      <vt:lpstr>Recursive Function: Saved Registers (pt 2)</vt:lpstr>
      <vt:lpstr>Recursive Function: Call Setup</vt:lpstr>
      <vt:lpstr>Recursive Function: Call</vt:lpstr>
      <vt:lpstr>Recursive Function: Result</vt:lpstr>
      <vt:lpstr>Recursive Function: Completion</vt:lpstr>
      <vt:lpstr>Observations About Recursion</vt:lpstr>
      <vt:lpstr>Lecture Topics</vt:lpstr>
      <vt:lpstr>CALL: Building an Executable with C</vt:lpstr>
      <vt:lpstr>CALL: Compiler</vt:lpstr>
      <vt:lpstr>Compiling (into Assembly) Example</vt:lpstr>
      <vt:lpstr>CALL: Assembler</vt:lpstr>
      <vt:lpstr>Producing Machine Language</vt:lpstr>
      <vt:lpstr>Object File Information Tables</vt:lpstr>
      <vt:lpstr>CALL: Linker</vt:lpstr>
      <vt:lpstr>Linking Example</vt:lpstr>
      <vt:lpstr>Linking Example (pt 2)</vt:lpstr>
      <vt:lpstr>CALL: Loader</vt:lpstr>
      <vt:lpstr>Disassembling</vt:lpstr>
      <vt:lpstr>What Can be Disassembled?</vt:lpstr>
      <vt:lpstr>Discussion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Ellis Haker</cp:lastModifiedBy>
  <cp:revision>3</cp:revision>
  <dcterms:modified xsi:type="dcterms:W3CDTF">2024-07-18T17:01:39Z</dcterms:modified>
</cp:coreProperties>
</file>