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2.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3.xml" ContentType="application/inkml+xml"/>
  <Override PartName="/ppt/notesSlides/notesSlide26.xml" ContentType="application/vnd.openxmlformats-officedocument.presentationml.notesSlide+xml"/>
  <Override PartName="/ppt/ink/ink4.xml" ContentType="application/inkml+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Source Code Pro" panose="020B0509030403020204" pitchFamily="49"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880266-14DC-4E83-BCCF-F9D1CD5D28EF}">
  <a:tblStyle styleId="{4D880266-14DC-4E83-BCCF-F9D1CD5D28E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595" autoAdjust="0"/>
  </p:normalViewPr>
  <p:slideViewPr>
    <p:cSldViewPr snapToGrid="0">
      <p:cViewPr>
        <p:scale>
          <a:sx n="102" d="100"/>
          <a:sy n="102" d="100"/>
        </p:scale>
        <p:origin x="898"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4-06-23T01:45:07.136"/>
    </inkml:context>
    <inkml:brush xml:id="br0">
      <inkml:brushProperty name="width" value="0.05292" units="cm"/>
      <inkml:brushProperty name="height" value="0.05292" units="cm"/>
      <inkml:brushProperty name="color" value="#0070C0"/>
    </inkml:brush>
  </inkml:definitions>
  <inkml:trace contextRef="#ctx0" brushRef="#br0">15028 9512 0,'-26'0'0,"13"0"47,-14 0-16,67 0 47,79-80-62,-26 54 0,-14-14-1,-53 14 1,-12 26 0,-54 13 62,-53 27-47,40 13-15,-13 13-1,27-27 1,39-12-1,-14-27 1,67 53 93,132 0-93,-39 0 0,-80-27 15,-13-26-15,-53-13 46,13 0-46</inkml:trace>
  <inkml:trace contextRef="#ctx0" brushRef="#br0" timeOffset="849.25">15875 9221 0,'0'0'0,"-13"0"31,13 26 0,13 27-15,-13-13-16,26-14 0,-26 27 15,40 40 1,-40-40-16,0-27 16,27 40-1,-27-79 16</inkml:trace>
  <inkml:trace contextRef="#ctx0" brushRef="#br0" timeOffset="1116.07">15849 9512 0,'39'0'47,"27"-27"-31,53 1-1,-66 26 1,-26 0-1,-14 0 1</inkml:trace>
  <inkml:trace contextRef="#ctx0" brushRef="#br0" timeOffset="1497.22">16298 9446 0,'-13'0'16,"26"0"-16,-52 0 15,25 0 1,-12 0 0,26 13-1,-27 27 1,27-14-16,0-13 15,106 14 1,-40-27 0,-26-14 15,-40-52-15,-13 40-1,-40-27 1,13 26-1,40 14 1</inkml:trace>
  <inkml:trace contextRef="#ctx0" brushRef="#br0" timeOffset="2400.36">16616 9155 0,'0'0'0,"0"52"63,13 15-48,14-41-15,-1 80 32,-26-80-1,0-12 0,-13-14 16,-27 26-31,40 1-16,-26-1 0,26-13 31,0 14-15,39-27-1,-25 0 1,38-14-1,-12 14 1,-13-26 0,-14 26-16,13-13 15,1 13-15</inkml:trace>
  <inkml:trace contextRef="#ctx0" brushRef="#br0" timeOffset="2948.55">16986 9446 0,'-26'0'15,"-1"-27"17,27 1-17,-26 26 1,-1 0-1,1 66 1,26-26 0,0-1-1,0 1 1,53-40 0,-40 0-1,14-13 1,-27-14-1,39 27-15,-26-26 16,14 26 0,26 0 15,0 0-15,0 0-1,-27 0 1</inkml:trace>
  <inkml:trace contextRef="#ctx0" brushRef="#br0" timeOffset="3563.27">17238 9432 0,'0'27'94,"0"13"-78,0-27-16,66-13 62,-13 0-46,0 0-1,-14 53 1,-26 26 0,14-26-16,-27-27 15,0 54 1,0-67-16,0 13 15,-40 14 1,1-27 0,-14-13-1,39 0 1,14-53 0</inkml:trace>
  <inkml:trace contextRef="#ctx0" brushRef="#br0" timeOffset="3833.93">17515 9115 0,'-13'13'15,"13"0"1,0 27 0,0 0-1,0-1 1</inkml:trace>
  <inkml:trace contextRef="#ctx0" brushRef="#br0" timeOffset="4429.35">17727 9287 0,'-26'0'47,"-14"53"-15,13 13-17,27-53 1,14-13 46,25 0-46,14 0 0,-13 27 15,-40-1-16,0 1 1,0-14-16,-13 13 16,0-13-1</inkml:trace>
  <inkml:trace contextRef="#ctx0" brushRef="#br0" timeOffset="5177.55">18309 9565 0,'0'0'16,"0"13"-1,-13-40 63,0-25-62,-14 25-16,27-26 16,-66-79-1,66 39 1,0 40-1,27 27-15,-1 13 32,27 13-17,-40 0 1,14 53 0</inkml:trace>
  <inkml:trace contextRef="#ctx0" brushRef="#br0" timeOffset="5412.21">18230 9485 0,'53'0'47,"26"-39"-31,-52 39-1,-14-27 1</inkml:trace>
  <inkml:trace contextRef="#ctx0" brushRef="#br0" timeOffset="5761.99">18547 9406 0,'-26'0'0,"13"0"31,-14 0-15,1 0 0,26 40-1,0-1 1,26-39-16,40 14 31,-39-14-31,-27-14 16,13-12-16,-13-1 15,0 1 1</inkml:trace>
  <inkml:trace contextRef="#ctx0" brushRef="#br0" timeOffset="6660.96">18825 9393 0,'-13'0'110,"0"0"-79,-27 0 0,40 26-15,-27 14 0,27-27-1,0 40-15,14-27 16,25-12-1,-12-14-15,-14 0 16,14 0-16,-1 0 16,14-66-1,-14 66 1</inkml:trace>
  <inkml:trace contextRef="#ctx0" brushRef="#br0" timeOffset="7243.86">19010 9366 0,'0'66'125,"0"14"-109,14-54-1,12-26 1,0-26-1,1-27 1,-1 13 0,1 40-16,-14-26 31,27 52-15,-14 1-1,-26 12 16,13-39-15</inkml:trace>
  <inkml:trace contextRef="#ctx0" brushRef="#br0" timeOffset="7843.06">19407 9340 0,'-26'0'47,"-1"26"-32,1 1 1,26 12-1,0-25-15,0 12 32,53-26 30,-14 13-31,-12 14-31,-27-1 32,0 1-17,-13-1 1,13 1 0,-27-1 15</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4-06-21T21:03:39.400"/>
    </inkml:context>
    <inkml:brush xml:id="br0">
      <inkml:brushProperty name="width" value="0.05292" units="cm"/>
      <inkml:brushProperty name="height" value="0.05292" units="cm"/>
      <inkml:brushProperty name="color" value="#0070C0"/>
    </inkml:brush>
  </inkml:definitions>
  <inkml:trace contextRef="#ctx0" brushRef="#br0">20664 7686 0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4-06-23T02:00:59.401"/>
    </inkml:context>
    <inkml:brush xml:id="br0">
      <inkml:brushProperty name="width" value="0.05292" units="cm"/>
      <inkml:brushProperty name="height" value="0.05292" units="cm"/>
      <inkml:brushProperty name="color" value="#0070C0"/>
    </inkml:brush>
  </inkml:definitions>
  <inkml:trace contextRef="#ctx0" brushRef="#br0">9221 2342 0,'-14'0'15,"14"26"157,0 27-156,0 26 0,0-13-1,0-52 1,0 12-16,14 14 15,65-40 32,-26-27-31,-13 27-16,-1-39 16,1 12-1,-27 27 1,14 0-1,-27-13 17</inkml:trace>
  <inkml:trace contextRef="#ctx0" brushRef="#br0" timeOffset="519.17">9313 2580 0,'0'0'0,"53"-40"62,-13-26-46,158-278 15,-118 172-15,-80 106-16,39 0 15,1-1 1,-40 41-16,13-14 31,-13 54 16</inkml:trace>
  <inkml:trace contextRef="#ctx0" brushRef="#br0" timeOffset="2031.74">9366 1124 0,'-26'0'62,"26"-26"-46,-27 26 0,14 13 15,-13 40-15,26-13-1,0 26 1,0-53-1,13-13 1,13-13 31,-12-40-31,25 27-16,-12 26 15,26 0 16,-14 0-15,14 13 0,-13-13-1,-27 13 1</inkml:trace>
  <inkml:trace contextRef="#ctx0" brushRef="#br0" timeOffset="2431.56">9710 873 0,'-26'0'16,"39"93"46,40 52-46,-27-65 0,-26-41-1,14-39 1,-14 27 0</inkml:trace>
  <inkml:trace contextRef="#ctx0" brushRef="#br0" timeOffset="2714.33">9842 728 0,'27'119'62,"52"106"-30,-65-173-17,12-12 1,-26-27-16</inkml:trace>
  <inkml:trace contextRef="#ctx0" brushRef="#br0" timeOffset="2964.67">9750 1111 0,'53'0'15,"39"-13"17,14-13-17,-13 26 1,-67 0-1</inkml:trace>
  <inkml:trace contextRef="#ctx0" brushRef="#br0" timeOffset="3379.93">10292 1072 0,'0'0'16,"-53"0"15,27 0 0,13 52-15,13-38 0,0 25-1,13-12 1,13-27 0,14-27-16,0-12 31,-27 25-16,13 14 1,14 0 0,-27 0-1</inkml:trace>
  <inkml:trace contextRef="#ctx0" brushRef="#br0" timeOffset="3697.27">10491 701 0,'-27'0'15,"54"0"-15,-54 13 16,27 54-1,27-15-15,-27-25 16,53 118 0,-53-78-1,39 52-15,-12-66 16,-27-27 15</inkml:trace>
  <inkml:trace contextRef="#ctx0" brushRef="#br0" timeOffset="3864.02">10477 1098 0,'0'0'15,"27"-13"1,26-14-16,-27 1 15,14 26 1,53-27-16,-80 27 16</inkml:trace>
  <inkml:trace contextRef="#ctx0" brushRef="#br0" timeOffset="4580.02">10874 1085 0,'-26'13'93,"-1"27"-77,14-14 0,13 1-1,13 12 1,54-39 0,-28 0-16,-12 0 0,39-26 15,-26-14 1,-40 14-16,26 12 15</inkml:trace>
  <inkml:trace contextRef="#ctx0" brushRef="#br0" timeOffset="5145.78">11033 714 0,'0'14'78,"40"158"-62,26-14 0,-40-78 15,1-54-16,-14-13 1,40-105 47,-40 79-48,14 13-15,12 13 31,-39 13-15,0 14-16,27-40 16,-27 13-1,26-13 1</inkml:trace>
  <inkml:trace contextRef="#ctx0" brushRef="#br0" timeOffset="5895.25">11946 714 0,'-27'0'15,"54"0"-15,13 225 78,13-53-62,-27-79 0,-26-80-1</inkml:trace>
  <inkml:trace contextRef="#ctx0" brushRef="#br0" timeOffset="6111.48">11946 1111 0,'0'0'16,"66"0"46,93-79-46,-119 79-16,-1 0 15,-12 0-15,-1 0 16</inkml:trace>
  <inkml:trace contextRef="#ctx0" brushRef="#br0" timeOffset="6429.98">12422 992 0,'-26'0'47,"12"0"-32,-12 0-15,26 27 16,0 12-1,0-12-15,13-14 16,27 13-16,13 1 16,-13-27-1,-40-53 1,0 13 0,0 14-1</inkml:trace>
  <inkml:trace contextRef="#ctx0" brushRef="#br0" timeOffset="7645.66">13097 1045 0,'0'-26'78,"-27"26"-63,-12 0 17,25 13-17,14 13 1,-26 27 15,39-13-15,0-40-1,14 0 1,-1-13 0,-12-14-16,12 27 15,1 0 1,-14 0-1,13 0 1,1 0-16,39 13 31,-26-26-15</inkml:trace>
  <inkml:trace contextRef="#ctx0" brushRef="#br0" timeOffset="8127.16">13309 966 0,'0'79'63,"0"-39"-47,26 26 15,0-66 0,-12 0 0,12-40-15,1 40-16,-27-26 0,13 26 31,13 53 0,1-53-15,-14 26 0,13-39-1</inkml:trace>
  <inkml:trace contextRef="#ctx0" brushRef="#br0" timeOffset="8626.02">13626 952 0,'-13'0'16,"13"27"30,0 26-30,0-13 0,0-14-1,13-26 1,27 0 0,13-13 15,0 13 0,-1 39-15,-12 54-1,-13-53-15,-1 13 16,27 53 0,-53-80-1,-13 27 1,-40-53-16,13 26 15,-145 1 1,92-27-16,14 39 16</inkml:trace>
  <inkml:trace contextRef="#ctx0" brushRef="#br0" timeOffset="9826.35">14499 913 0,'0'66'94,"13"40"-78,14-80-1,-27-13 1,13-26 15,-13-40 0,27 27-31,-27-1 0,0 1 16,26 13 0,-26-14-16,26 40 31,-26 1-16</inkml:trace>
  <inkml:trace contextRef="#ctx0" brushRef="#br0" timeOffset="10408.66">14764 966 0,'-13'-27'47,"-1"27"-31,14 27 0,-26-1-1,26 14-15,0-14 0,0 1 16,13-14-1,0-13 1,14 0 0,-1-40-1,-26 14 1,13 26 15,27 13 0,0-13 1,-1 40-32,-25-27 31,12-13-15,-39-40 30,13 1-30,0-1 0,13 40-1,27 13 1</inkml:trace>
  <inkml:trace contextRef="#ctx0" brushRef="#br0" timeOffset="10607.96">15161 966 0,'0'0'16,"-27"0"-1,27 26 1,13 14-1,1-14 1,-14-12-16</inkml:trace>
  <inkml:trace contextRef="#ctx0" brushRef="#br0" timeOffset="10741.64">15161 714 0,'0'0'0,"-27"0"32,40 27-32</inkml:trace>
  <inkml:trace contextRef="#ctx0" brushRef="#br0" timeOffset="11673.98">15452 966 0,'-14'0'47,"-12"0"-16,0 13-15,26 0 15,0 14-31,13-1 32,13-26-17,1-26 1,-1-1 15,40 54-15,-13-14-1,-26-13 1,-1 0 0,1 0-16</inkml:trace>
  <inkml:trace contextRef="#ctx0" brushRef="#br0" timeOffset="12130.34">15610 609 0,'0'39'16,"0"-78"-16,0 144 15,0-78 1,14 52-16,25 14 16,1-27-1,-14-66 1,-26 13-1,40-13-15,0 0 16,0 0 0,-14 0-1,27 0 17,-53 40-17,0-27-15,-27-13 16,14 40-1,13-14-15,-26-26 16,26-13 0,-13 13-16,13-53 15,0 27-15</inkml:trace>
  <inkml:trace contextRef="#ctx0" brushRef="#br0" timeOffset="12730.81">16021 556 0,'0'0'15,"0"79"16,13-26-15,-13 0-16,26 0 16,1 105-1,-27-91-15,26-14 16,1-53 0,-27-27 15,0-26-16,39 66 48,-26 14-47,40-27-1,-13 0 1,-27-13-1,-13-1 1,0-12-16,-26 39 63,26 53-48,0-52-15,26 12 16,27 0-1,-13-26 1,0 0-16,-14-26 16</inkml:trace>
  <inkml:trace contextRef="#ctx0" brushRef="#br0" timeOffset="13255.91">16642 833 0,'0'0'0,"0"14"16,53-14-16,-26 0 15,78 0 1,-78 0 0,-1 0-16,14 0 15</inkml:trace>
  <inkml:trace contextRef="#ctx0" brushRef="#br0" timeOffset="14310.47">17423 675 0,'0'-27'16,"0"40"77,-13 54-77,-14-41 15,40-26-15</inkml:trace>
  <inkml:trace contextRef="#ctx0" brushRef="#br0" timeOffset="14554.78">17529 675 0,'0'0'16,"0"26"46,-14 14-46,14-14 15,0-12-31</inkml:trace>
  <inkml:trace contextRef="#ctx0" brushRef="#br0" timeOffset="18621.84">17780 926 0,'-26'0'437,"-1"13"-421,27 0-1,0 14 32,27-27-31,-1 0-16,0 0 16,1-13-1,-14 13 1,14 0-1,-1 0-15,-26 26 16,13-13 0,-13 40-16,27 27 15,-27-27 1,0-40 0,0 13-16,-13 14 15,-1-40 1,-12 0-1,-1-53 17,14 53-32,13-26 15</inkml:trace>
  <inkml:trace contextRef="#ctx0" brushRef="#br0" timeOffset="19018.27">18018 952 0,'13'27'109,"14"13"-93</inkml:trace>
  <inkml:trace contextRef="#ctx0" brushRef="#br0" timeOffset="19184.73">18058 741 0</inkml:trace>
  <inkml:trace contextRef="#ctx0" brushRef="#br0" timeOffset="19683.43">18190 847 0,'13'79'109,"14"-13"-93,-14-39-16,-13-1 16,26-13-1,1-52 16,-1-28 1,-26 54-32,0-13 15,0 13 1,0 39 15</inkml:trace>
  <inkml:trace contextRef="#ctx0" brushRef="#br0" timeOffset="20050.59">18441 966 0,'0'0'0,"27"0"15,-1 0 16,1-27 1,-27 1-1,0-1-15,-13 27-16,-14 14 62,14 52-46,13-40-16,0 14 15,26-27-15,54 14 16,39-41 0,-13-25-1</inkml:trace>
  <inkml:trace contextRef="#ctx0" brushRef="#br0" timeOffset="21216.16">19090 886 0,'0'27'109,"0"-14"-93,26-13-16,-26 40 15,27 13 1,-1-40 0,27-79 46,-27 0-31,-26 39-15,0-13 0,0 54 30,27 25-30,-14 1 15,14-14-15,12-39 46,-39-13-46,27 13 0,-14 13 31,-13 26-32,26-13 16,1-13-31</inkml:trace>
  <inkml:trace contextRef="#ctx0" brushRef="#br0" timeOffset="21587.26">19500 939 0,'53'0'32,"-27"0"-17,14 0 1,-27 0 0,-13-26-1,0 13 1,0-14-1,-40 40 32,40 53-31,0-13 0,27-13-1,13-40 1,26 0-16,26-13 15,-52 13-15</inkml:trace>
  <inkml:trace contextRef="#ctx0" brushRef="#br0" timeOffset="22348.74">20174 939 0,'0'-26'0,"0"52"0,-13-52 16,-13 26 15,-1 0-15,14 0 15,13 26-16,0 14-15,0-27 16,0 27 0,27-40-1,12-13 1,14-14 0,13 1-1,-52 26-15,25 0 16,1 0-1,13 13-15,-13-13 16</inkml:trace>
  <inkml:trace contextRef="#ctx0" brushRef="#br0" timeOffset="23264.67">20849 992 0,'0'-13'32,"0"53"-1,27 26-16,26 40 1,-27-14 0,-26-39-1,0-26 1,0-41 0,0-39-1,-26 27-15,26-14 16,-40-26-1,0 26-15,40 1 16,-26-80 0,26 92-1,0 14-15,26-13 16,1 26 0,-27-27-16,39 27 15,-12 0 1,-27 27-1,-13 12 1,13 1-16,-27-14 16,27 1-1,0-14-15</inkml:trace>
  <inkml:trace contextRef="#ctx0" brushRef="#br0" timeOffset="23497.46">21074 966 0,'0'-14'0,"-13"14"16,0 0 15,13 27-16,0-1-15,0-12 16,26 25 0,1-12-1</inkml:trace>
  <inkml:trace contextRef="#ctx0" brushRef="#br0" timeOffset="23813.98">21206 926 0,'27'13'47,"-1"67"-31,-26-41-1</inkml:trace>
  <inkml:trace contextRef="#ctx0" brushRef="#br0" timeOffset="23964.07">21246 767 0,'-26'0'0,"52"0"0,-13 0 46,14 14-46</inkml:trace>
  <inkml:trace contextRef="#ctx0" brushRef="#br0" timeOffset="25362.85">21114 966 0,'-27'26'125,"27"14"-110,0-27 1,0 27 0,27-14-1,12-26 1,-12-13 0,-27-27-1,0 1 1,0 25-1,-13-12 1</inkml:trace>
  <inkml:trace contextRef="#ctx0" brushRef="#br0" timeOffset="26295.18">21352 966 0,'0'39'78,"0"-25"-62,0 39-16,0-27 16,26-26 15,14-13-15,-14-40-1,1 26 16,39 54 1,-53-1-17,14 1 1,-1-27 0</inkml:trace>
  <inkml:trace contextRef="#ctx0" brushRef="#br0" timeOffset="26544.96">21669 741 0,'0'53'31,"27"0"-15,13 39-1,-40 14 1,0-53 0,0-27-1</inkml:trace>
  <inkml:trace contextRef="#ctx0" brushRef="#br0" timeOffset="27227.51">21683 1005 0,'0'0'16,"79"0"30,-13 0-30,-13 0 0,-13 0-1,-14-26 17,-39 26 46,13 53-63,0 0 1,13-53 0,0 26-1,27-39 16,0-13-15,-40 12 0,26-12-1,-13 26-15,14 0 32,-1 13-1,-26 14-16,14-27-15,-14 13 16,0-26 15,0-40-15,0 26 0,0 14-16,0-53 31,26 53-31,-26-27 0,79 13 31,-26 1-31</inkml:trace>
  <inkml:trace contextRef="#ctx0" brushRef="#br0" timeOffset="27960.23">22635 728 0,'0'0'0,"0"-27"15,0 107 48,53 52-32,-40-79-31,-13-27 16</inkml:trace>
  <inkml:trace contextRef="#ctx0" brushRef="#br0" timeOffset="28433.86">22635 900 0,'27'0'47,"92"0"-31,-66 0-16,-27 0 15,14 0 1,-14 0-16,-13 0 0,-13-14 94,-26 14-63,-1 0-15,27 27-1,14-1 1,12-26-16,14 40 15,66-40 1,-93 0-16,13-27 31,-52-52-15,-1 66 0,1 13-1</inkml:trace>
  <inkml:trace contextRef="#ctx0" brushRef="#br0" timeOffset="29192.99">23535 741 0,'0'13'94,"13"106"-79,-13-66 1,0-27 0,26 1-1</inkml:trace>
  <inkml:trace contextRef="#ctx0" brushRef="#br0" timeOffset="29408.6">23521 913 0,'0'0'15,"67"-13"1,-54 13-16,13-40 16,1 40-16,-1-40 15,-13 1 1</inkml:trace>
  <inkml:trace contextRef="#ctx0" brushRef="#br0" timeOffset="29808.78">23693 701 0,'27'13'47,"-27"1"-32,0 25-15,26 1 16,-26 0 0,0 39-1,0-66 1,27 27 0,-14-40-1,13 0 1,-12 0-1,12 0 17,-26-27-32,27 27 31,-14 0-15</inkml:trace>
  <inkml:trace contextRef="#ctx0" brushRef="#br0" timeOffset="31874.79">23984 900 0,'14'0'78,"12"13"-62,-26 0 0,0 27-1</inkml:trace>
  <inkml:trace contextRef="#ctx0" brushRef="#br0" timeOffset="32076.46">24051 688 0,'26'0'46</inkml:trace>
  <inkml:trace contextRef="#ctx0" brushRef="#br0" timeOffset="32556.1">24315 807 0,'0'0'15,"-39"66"48,25-39-48,14-14 17,40-13-1,26 0-16,-26 0 1,-14 26 15,-92 27-15,13-13 15,27-40-31,-1 26 0</inkml:trace>
  <inkml:trace contextRef="#ctx0" brushRef="#br0" timeOffset="33323.35">23720 1257 0,'0'66'78,"40"53"-62,-1-26-16,-39-80 31,27 26-15</inkml:trace>
  <inkml:trace contextRef="#ctx0" brushRef="#br0" timeOffset="33539.6">23733 1495 0,'0'0'15,"13"0"-15,14 0 16,-14 0 0,27-13-16,66-80 15,-93 53 17,13 40-32</inkml:trace>
  <inkml:trace contextRef="#ctx0" brushRef="#br0" timeOffset="33988.35">23958 1244 0,'0'0'31,"13"13"-15,14 26-1,-27 1 17,26-13-32,-26-1 15,27 40 1,-14-26-1,13-40 1,1 0 0,-1-27-1,-26 14 1,27 13 0,-14 27 15,13-1-16,14-26 17</inkml:trace>
  <inkml:trace contextRef="#ctx0" brushRef="#br0" timeOffset="34188.51">24342 1416 0,'0'0'0,"0"13"31,13 26-15,13-12-1</inkml:trace>
  <inkml:trace contextRef="#ctx0" brushRef="#br0" timeOffset="34338.28">24368 1270 0,'0'13'46</inkml:trace>
  <inkml:trace contextRef="#ctx0" brushRef="#br0" timeOffset="34938.08">24461 1376 0,'0'13'62,"0"14"-15,26-27 31,-26 66-62,0-27-1,13 1-15,14-40 47,-27-26-31,26-1-1,-26 14 1,14 13 15,12 26-15,0-26 15,27 0-15</inkml:trace>
  <inkml:trace contextRef="#ctx0" brushRef="#br0" timeOffset="35421.51">24791 1429 0,'0'0'16,"-26"0"-1,13 0 17,13 13-1,-27 13-15,27-12-1,0 12 1,14-26 15,12 0-15,27 27-1,-27-1 1,1 14 0,-1-14-16,1 40 31,-27-26-16,-53 0 1,-13-14 0,-14-26-1,80-26 17,14-1-32</inkml:trace>
  <inkml:trace contextRef="#ctx0" brushRef="#br0" timeOffset="35771.08">24818 1124 0,'0'40'47,"13"40"-32,14-54 1,-1-26 0,1-13 15</inkml:trace>
  <inkml:trace contextRef="#ctx0" brushRef="#br0" timeOffset="35921.32">24950 1085 0,'0'26'15,"0"-52"-15,0 65 0,0-12 16,0-14 0,27-13-1</inkml:trace>
  <inkml:trace contextRef="#ctx0" brushRef="#br0" timeOffset="38502.26">10557 3519 0,'0'-27'47,"0"94"109,0-1-140,0-27-1,13-39 17,40-13-17,53-66 1,0 26 0,-53 13-1,-27 40 1</inkml:trace>
  <inkml:trace contextRef="#ctx0" brushRef="#br0" timeOffset="38984.69">10689 3506 0,'27'-27'78,"52"-92"-47,-53 80-31,14 12 16,13-39 0,-53 39-16,27 27 0,-27-13 15,13 13 32</inkml:trace>
  <inkml:trace contextRef="#ctx0" brushRef="#br0" timeOffset="41066.57">10200 2831 0,'-27'0'31,"27"13"32,13 27-32,14 0-16,-1-1-15,-26 1 0,27 0 16,-27 13 0,13-53-1,-13 26 1,0-39 0,-26-40-1,-1 0 1,1 0-1,26 13 1,0 14-16,-14-80 31,14 53-15,40 40 15,-13 13-15,-14 40-1,-13-1 1,0 1 0,0-14-1,0 1 1</inkml:trace>
  <inkml:trace contextRef="#ctx0" brushRef="#br0" timeOffset="41432.85">10464 2738 0,'0'0'0,"-26"0"16,13 0 15,13 27-15,0-1-16,0-12 15,0 12-15,26-26 16,0 0-1,1 0 1,-27-26 15,0-27-31,-27 26 32</inkml:trace>
  <inkml:trace contextRef="#ctx0" brushRef="#br0" timeOffset="41669.57">10623 2672 0,'0'0'0,"13"40"63,-13-14-48</inkml:trace>
  <inkml:trace contextRef="#ctx0" brushRef="#br0" timeOffset="41849.33">10610 2500 0,'0'0'15</inkml:trace>
  <inkml:trace contextRef="#ctx0" brushRef="#br0" timeOffset="42405.35">10742 2606 0,'0'53'62,"13"-40"-30,-13 14-17,0-14 1,27 13-1,-14 14 1,-13-53 15,40-14-15,-40 1-16,26 26 16,-26-26-1,13 26 1,14 0-1,-1 13 1,-26 26 0,14-39-1,-14 14 1,26 12 0</inkml:trace>
  <inkml:trace contextRef="#ctx0" brushRef="#br0" timeOffset="42701.68">11060 2368 0,'0'26'47,"39"80"-15,1-53-32,-40-13 15,26 92 1,-26-92-16,0 0 0</inkml:trace>
  <inkml:trace contextRef="#ctx0" brushRef="#br0" timeOffset="43064.77">11139 2738 0,'-27'0'0,"54"0"0,66-26 78,-41 0-47,-12 26-31,-13 0 0,-27-14 32,-14 94 46,14-54-47,0 1-15,27-27-1</inkml:trace>
  <inkml:trace contextRef="#ctx0" brushRef="#br0" timeOffset="43314.3">11430 2778 0,'40'0'0,"-80"0"0,119 0 15,-65 0 1,25 27 15,-12-27-31,-40-14 47,-14-39-16,27 27-15,27 0 15</inkml:trace>
  <inkml:trace contextRef="#ctx0" brushRef="#br0" timeOffset="43681.47">11681 2659 0,'0'13'15,"-39"-13"-15,39 27 16,0-1 15,13-26 1,0 0-17,40 0-15,-53-13 16,53 13-1,-13 26 1,-40-12 0,0 25-1,-14 1 17</inkml:trace>
  <inkml:trace contextRef="#ctx0" brushRef="#br0" timeOffset="44582.59">12343 2686 0,'-27'0'32,"14"0"-17,-13 0 32,-1 26-31,27-13-1,0 27 1,0-14-16,13-26 16,27 0-1,-13-13 1,-27-27 0,0 14-16,13 26 46</inkml:trace>
  <inkml:trace contextRef="#ctx0" brushRef="#br0" timeOffset="45013.24">12435 2659 0,'0'0'0,"0"13"47,14 27-16,-1 0-16,-13-14 1,26-26 0,14-40-1,-14 14 1,-26 0 15,14 26-31,12 13 31,1 53-15,-1-40 15</inkml:trace>
  <inkml:trace contextRef="#ctx0" brushRef="#br0" timeOffset="45729.59">12753 2434 0,'0'-13'31,"0"53"0,26 52-15,1 14 0,-1 0 15,-26-93-31,27 14 15,-14-27 1,13-14 0</inkml:trace>
  <inkml:trace contextRef="#ctx0" brushRef="#br0" timeOffset="46561.79">12965 2725 0,'0'0'0,"0"27"47,26-1-16,-26-13-16,13-13 1,-13 27 31,27-27 62,-27-13-93,0-1 15,13 14 0,-13-26-15,26-1 0,-26 14 46,27 13 32,-1 66-78,1-52-1,-27 25-15,26 80 31,-26-53-31,0 40 16,0-53 0,-26-26-16,-27-1 31,26-39-15,27-53-1,0 39-15</inkml:trace>
  <inkml:trace contextRef="#ctx0" brushRef="#br0" timeOffset="46861.98">13295 2619 0,'27'0'16,"39"-26"-1,-26 26 1,-14 0 0</inkml:trace>
  <inkml:trace contextRef="#ctx0" brushRef="#br0" timeOffset="48160.03">14023 2381 0,'-13'13'31,"13"14"0,0-1-15,-27-12 31</inkml:trace>
  <inkml:trace contextRef="#ctx0" brushRef="#br0" timeOffset="48394">14142 2368 0,'0'26'15,"-26"14"1,26-13 0,13-27-1,-13 13 1</inkml:trace>
  <inkml:trace contextRef="#ctx0" brushRef="#br0" timeOffset="49461.89">14420 2633 0,'-27'-27'63,"1"40"-32,26 14-16,0-1 1,-13 14 0,39-40 31,1 0-32,-27 13-15,39-13 16,27 27-1,-39 12-15,-14 14 16,14 27 0,-27-54-16,0-13 15,-40 27 1,13-40-16,14 26 16,-27-26-16,1 0 15,12-13 1,27-40-1</inkml:trace>
  <inkml:trace contextRef="#ctx0" brushRef="#br0" timeOffset="49742.43">14592 2619 0,'0'0'16,"13"119"30,13-92-14,-12-27-32</inkml:trace>
  <inkml:trace contextRef="#ctx0" brushRef="#br0" timeOffset="49892.93">14671 2500 0,'0'0'16,"0"14"15,13-1-15</inkml:trace>
  <inkml:trace contextRef="#ctx0" brushRef="#br0" timeOffset="50312.01">14790 2606 0,'-13'0'32,"13"13"-17,13 27 1,-13 0 0,13-14-1,-13-13 1,27-13-16,-1 0 31,-12-66 0,-14 27-15,26 39 31</inkml:trace>
  <inkml:trace contextRef="#ctx0" brushRef="#br0" timeOffset="50642.09">14975 2646 0,'0'0'0,"27"0"16,-1 0-1,1 0-15,-1 0 16,1 0-1,-27-13 1,0-1 15,0-12 1,-40 26-17,27 0 1,13 40-1,0-14-15,0 1 16,0-1-16,0-13 0,26-13 16,40 0-1,1 0 1</inkml:trace>
  <inkml:trace contextRef="#ctx0" brushRef="#br0" timeOffset="51857.22">15518 2619 0,'0'-26'47,"0"39"31,0 14-46,13-1-17,-13 14-15,13-40 32,14-27 30,-1 1-46,-26-14 15,27 14 0,-14 26 16,13 26-16,-26 1-15,27-14 0,-27 13-1,13-39 16,13-27-15,-26 27 0,40-27-16,-13 67 62,-27-14-46,13-13-1,13 27 1,-12-27-16</inkml:trace>
  <inkml:trace contextRef="#ctx0" brushRef="#br0" timeOffset="52173.72">15915 2633 0,'0'0'0,"39"0"15,-12 0 1,-14 0-1,14 0 1,-27-14 15,0 1 1,0-13-17,-14 26 16,-12 13-15,26 13 0,13 14-1,14 0 1,25-40 0,-12 0-1</inkml:trace>
  <inkml:trace contextRef="#ctx0" brushRef="#br0" timeOffset="53255.82">16589 2421 0,'0'-27'15,"106"199"95,-93-105-95,14-67 1,-27 13-16,26 13 16</inkml:trace>
  <inkml:trace contextRef="#ctx0" brushRef="#br0" timeOffset="53522.98">16603 2553 0,'0'0'0,"39"0"31,41-26-16,-67 13 1,13 13-16,14-27 16</inkml:trace>
  <inkml:trace contextRef="#ctx0" brushRef="#br0" timeOffset="54222.52">16827 2421 0,'27'93'78,"-14"-41"-47,14-12-31,-27 0 0,53 0 31,-27-40 0,40-40-15,-53 27 0,14 13 46,-1 26-46,1-26-1,12 0 1,1-13 0,0-14-1,-14-12 1,-12 25 15,-14-12 0,0 0-15,-40 26 0,13 13-1,27 13-15,0-13 16,14 40 0,39-26-1,13-27 1,-13-13-1,-27 13-15</inkml:trace>
  <inkml:trace contextRef="#ctx0" brushRef="#br0" timeOffset="55221.19">17926 2368 0,'0'26'78,"0"27"-62,26-13-16,-26-13 15,40 65 1,-14-52-16,-13-14 16,-13 14-1,27-40 1</inkml:trace>
  <inkml:trace contextRef="#ctx0" brushRef="#br0" timeOffset="55433.91">17926 2580 0,'92'0'31,"-65"0"-15,25-14 0,-38 1-1,25-26-15</inkml:trace>
  <inkml:trace contextRef="#ctx0" brushRef="#br0" timeOffset="55905.18">18177 2368 0,'0'13'47,"26"14"-31,1 79 15,-14-54-16,-13-25-15,0-14 16,26 14 0,-26-1-1,27-26-15,-1 0 16,14-26 0,-13-14 15,-1 40 16,-13 53-16,14-53-15</inkml:trace>
  <inkml:trace contextRef="#ctx0" brushRef="#br0" timeOffset="56104.25">18561 2540 0,'0'66'31,"0"-53"-16,26-13 1</inkml:trace>
  <inkml:trace contextRef="#ctx0" brushRef="#br0" timeOffset="56253.99">18561 2394 0,'0'0'0,"13"14"47</inkml:trace>
  <inkml:trace contextRef="#ctx0" brushRef="#br0" timeOffset="56986.82">18746 2593 0,'0'13'125,"0"14"-109,0-1 0,13 14-16,-13-27 15,26-13 16,14 0 1,13-26-17,-27-14-15,1 13 32,-1 41-17,-26 12 16,40-26-15</inkml:trace>
  <inkml:trace contextRef="#ctx0" brushRef="#br0" timeOffset="57421.35">19063 2593 0,'0'-13'16,"0"39"93,0 1-78,0-1 1,27 1-17,-1-14-15,27 53 16,-13-13 0,-14-27-1,-26 14-15,40-27 16,-40 53-1,0-13 1,-40 0 0,-39-40-1,-1 14 1,41-27-16,-1 0 16</inkml:trace>
  <inkml:trace contextRef="#ctx0" brushRef="#br0" timeOffset="58604.74">19778 2434 0,'0'-13'31,"0"66"32,39 79-47,-12-52-1,-27-14 16,26-66-15</inkml:trace>
  <inkml:trace contextRef="#ctx0" brushRef="#br0" timeOffset="58837.73">19791 2646 0,'0'0'0,"66"-13"47,-13-54-32,-40 54 1,14-13-1</inkml:trace>
  <inkml:trace contextRef="#ctx0" brushRef="#br0" timeOffset="59284.2">20016 2421 0,'0'66'78,"53"66"-63,-40-65 17,13-1-17,1-53 1,-1-13 0,-13-40-1,14 1 1,-1 12-1,14 67 48</inkml:trace>
  <inkml:trace contextRef="#ctx0" brushRef="#br0" timeOffset="59485.01">20413 2580 0,'0'26'31,"0"14"-16,13 0 1</inkml:trace>
  <inkml:trace contextRef="#ctx0" brushRef="#br0" timeOffset="59667.29">20452 2447 0,'0'0'16,"-26"0"-1,39 27 17,-13-14-32</inkml:trace>
  <inkml:trace contextRef="#ctx0" brushRef="#br0" timeOffset="60149.65">20571 2540 0,'0'13'31,"0"14"-15,-26-14-1,13 13 1,13 1 31,39-27-32,-25 0 1,65 0 0,-79 13-16,26-13 15,1 40 1,-27-14 46,-27-26-46,27 13-16</inkml:trace>
  <inkml:trace contextRef="#ctx0" brushRef="#br0" timeOffset="61220.25">21325 2646 0,'-26'0'15,"26"40"32,13 12-31,-13-25-1,27 105 1,-1-66 0,-26-13-1,-13-159 48,-14 67-48,27-14-15,-26 0 16,-1-66 0,27 66-16,14 13 15,25 14 1,-39-1-1,27 27-15,13 0 16,-40 40 15,0 13-15,-14 0 0,-12-27-16,13 1 15,66-40 32</inkml:trace>
  <inkml:trace contextRef="#ctx0" brushRef="#br0" timeOffset="61549.26">21537 2593 0,'-40'-13'31,"54"92"16,25-79-32,14 27 1,-13-41 0,-40-39-1,0 27 1,-13-14 0</inkml:trace>
  <inkml:trace contextRef="#ctx0" brushRef="#br0" timeOffset="62198.68">21802 2580 0,'0'13'63,"0"40"-48,13-53 1,-13 26-1</inkml:trace>
  <inkml:trace contextRef="#ctx0" brushRef="#br0" timeOffset="62352.07">21815 2434 0,'0'0'0,"26"0"47</inkml:trace>
  <inkml:trace contextRef="#ctx0" brushRef="#br0" timeOffset="62814.4">22000 2527 0,'0'26'47,"0"1"-32,13-27 1,-13 39-16,0-12 16,27-14-1,-27 27-15,39-40 47,-25-27-31,12 1-16,1-1 15,12-12 1,-39 65 15,27 14-15,-27-14 0,13-26-1,13 0 1</inkml:trace>
  <inkml:trace contextRef="#ctx0" brushRef="#br0" timeOffset="63069.43">22304 2275 0,'0'14'0,"0"-28"0,0 54 16,0-13-1,27 12-15,-1 54 16,1 13 0,-27-40-16,0-13 15,0 0 1</inkml:trace>
  <inkml:trace contextRef="#ctx0" brushRef="#br0" timeOffset="63250.18">22357 2606 0,'27'0'31,"-1"0"-16,1 0-15,12 0 16,-12-26 0,-14 26-1</inkml:trace>
  <inkml:trace contextRef="#ctx0" brushRef="#br0" timeOffset="63597.64">22516 2540 0,'0'0'15,"0"13"17,0 14-17,-26 12 1,-1 1 15,27-27-15,13-13-16,1 0 15,25 0 1,1 0 0,-27 0-1,27 27 1,-40-1 0,-13-13-1,-1-13 1,14 27-1</inkml:trace>
  <inkml:trace contextRef="#ctx0" brushRef="#br0" timeOffset="64196.91">23125 2408 0,'0'0'0,"0"13"47,13 106-32,13-13 1,-26-40 15,27-40-15</inkml:trace>
  <inkml:trace contextRef="#ctx0" brushRef="#br0" timeOffset="64730.36">23125 2686 0,'-14'0'16,"67"0"15,27 0-16,-27 0 1,13 0-16,-13-27 16,-53 14-1,13 13 1,-40 0 78,27 53-47,14-27-32,39 1 1,-14-27-1,1 0 1,-14-27 0,-26-26-1,-53 14 17,1 12-17,12 27 1,80 0 15</inkml:trace>
  <inkml:trace contextRef="#ctx0" brushRef="#br0" timeOffset="65213.04">23693 2342 0,'0'26'63,"14"40"-48,12-66 1,-13 0 15,-13-40-15,0 14-1,27 26 1,-1 0 31,27 53-32</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4-06-23T02:02:23.932"/>
    </inkml:context>
    <inkml:brush xml:id="br0">
      <inkml:brushProperty name="width" value="0.05292" units="cm"/>
      <inkml:brushProperty name="height" value="0.05292" units="cm"/>
      <inkml:brushProperty name="color" value="#0070C0"/>
    </inkml:brush>
  </inkml:definitions>
  <inkml:trace contextRef="#ctx0" brushRef="#br0">3691 9313 0,'0'27'171,"0"-14"-155,0 40 0,53 40-1,-53-27 1,26 13 15,-26-66-31,0 14 16,0 12-1,27-39-15,-40-39 47,-40-27-31,53 39-16,-40-13 16,13-92-1,27 66 1,0 0-1,27 39 1,-1 1-16,27-1 16,0 27-1,0 53 1,-53 14 15,0-15-31,0-25 16,0 39-1,-66-26 1,53-40 0,-14 0-16,120-93 47</inkml:trace>
  <inkml:trace contextRef="#ctx0" brushRef="#br0" timeOffset="932.36">4114 9141 0,'0'14'94,"146"-14"-47,-120 13-32,14-13 1,-40 26 0,0 14-1,-66 53 1,0-27 0,39-13-1,-13-27 1,40 40-1,67-66 17,52-26-17,-66 26 1,-14-13-16,1 13 31</inkml:trace>
  <inkml:trace contextRef="#ctx0" brushRef="#br0" timeOffset="1334.85">4604 9287 0,'79'-53'78,"-26"53"-78,-40 0 16,14 0-1,-27 13 1,0 14 0</inkml:trace>
  <inkml:trace contextRef="#ctx0" brushRef="#br0" timeOffset="1566.3">4696 9406 0,'93'0'47,"-80"0"-31,27 0-1</inkml:trace>
  <inkml:trace contextRef="#ctx0" brushRef="#br0" timeOffset="3529.54">5292 9181 0,'-14'26'187,"1"14"-171,13-27-16,-26 14 15,26-14-15,0 40 16,39 0 0,14-13-1,66-40 1,-52-14 0,-28-78-1,-39 26 16,0 13-15,-13 53-16,-27-53 16,-66 0-1,54 53-15,12 0 0,27-13 16,79 13 31</inkml:trace>
  <inkml:trace contextRef="#ctx0" brushRef="#br0" timeOffset="3896.06">5689 9181 0,'13'13'47,"26"14"-32,-12 26-15,-27-40 16,40 53 0,-27-40-1,-13 1 1</inkml:trace>
  <inkml:trace contextRef="#ctx0" brushRef="#br0" timeOffset="4279.21">5821 9194 0,'-27'13'31,"-12"54"-31,39-54 16,-27 40-1,1-40 1,26 13 0,0 1-1</inkml:trace>
  <inkml:trace contextRef="#ctx0" brushRef="#br0" timeOffset="5411.03">6046 9141 0,'-27'0'16,"54"-26"46,12 13-46,-12-14-16,26 27 31,-27 27 31,-26-1-46,-13-13 0,0 14-1,-14-1 1,27-13 0,27-13 62,39 27-63,-53-27-15,14 26 16,-1 1 0,-26-1-1,0 1 1,-13 12-1,-27-12 1,-13-1 0,106-39 46</inkml:trace>
  <inkml:trace contextRef="#ctx0" brushRef="#br0" timeOffset="6110.45">6482 9075 0,'27'0'47,"-1"-26"-32,1 26 1,26 0 0,-53 13-16,39-13 15,-39 26 1,0-12-16,0 25 31,-26-12-15,13-27-16,-14 26 15,-26 14 1,14 0 0,25 13-1,14-14 1,66 1-1,-26-14 1,-13-26 15,-1 0-15,-26-53 0,-13 14-1,-40-41 1,0 27-1,27 14 1,39 12 15,13 27-31</inkml:trace>
  <inkml:trace contextRef="#ctx0" brushRef="#br0" timeOffset="7277.34">7157 9472 0,'-26'66'94,"-27"-13"-63,53-26-31,-27-14 16,27 13 0,13-26-1,1 0-15</inkml:trace>
  <inkml:trace contextRef="#ctx0" brushRef="#br0" timeOffset="7693.66">7422 9062 0,'0'53'47,"39"-13"-31,-39 12-16,27 1 15,-1 80 1,1-67 0,-27-53-1,0 14 1</inkml:trace>
  <inkml:trace contextRef="#ctx0" brushRef="#br0" timeOffset="8092.27">7845 9393 0,'0'0'16,"-13"0"-16,13-14 0,-40 14 31,-13 0-15,13 27-1,40 13 1,0-27 0,0 13-16,27-26 15,26 40 1,-27-40 0,1-13-1,-27-53 1,0 39-1,0-13-15,-14 40 32</inkml:trace>
  <inkml:trace contextRef="#ctx0" brushRef="#br0" timeOffset="8559.15">7937 9313 0,'-26'0'16,"52"0"-16,-52-13 15,26 40 32,13-1-31,-13 0-1,0 1-15,0-14 16,27 14-16,-27-1 31,39-26-15,-12 0-1,-27-13-15,40-14 16,-1 54 47,-12-1-48,-1-26-15,27 0 31</inkml:trace>
  <inkml:trace contextRef="#ctx0" brushRef="#br0" timeOffset="8979.7">8321 9379 0,'-13'0'31,"-14"0"1,14 27-17,13-14 16,27 14 1,12-1-17,28 14 1,38 26 0,-65-26-1,-14-14 1,-39 14-1,-40-14 1,27-26 0,-1 13-16,1-13 31</inkml:trace>
  <inkml:trace contextRef="#ctx0" brushRef="#br0" timeOffset="9724.92">8824 9075 0,'0'0'16,"26"0"31,1 27-31,-1-1-16,-26 14 15,93 66 1,-93-53-1,26-53 1,-12 0 0</inkml:trace>
  <inkml:trace contextRef="#ctx0" brushRef="#br0" timeOffset="9991.71">9022 9022 0,'0'27'16,"0"26"-1,0-14-15,0-12 16,0 12-16,0 1 15,-26 40 1,26-41 0,0 1-16</inkml:trace>
  <inkml:trace contextRef="#ctx0" brushRef="#br0" timeOffset="10257.08">8797 9287 0,'0'0'0,"0"-13"16,53 13-16,13-27 15,1 27-15,78-53 16,-39 53 0,-66 0-1,-14 0 1,-26 13 0</inkml:trace>
  <inkml:trace contextRef="#ctx0" brushRef="#br0" timeOffset="12238.95">3281 10173 0,'0'13'63,"0"14"-47,53 26-1,0 13 1,0-26-1,-53-14-15,39-26 16,-39 27 0,13-27-1</inkml:trace>
  <inkml:trace contextRef="#ctx0" brushRef="#br0" timeOffset="12622.83">3506 10160 0,'0'0'15,"-40"0"32,-66 132-16,80-105-31,26-1 16,-27 14-16,27-27 16,0 14-16,0-1 15</inkml:trace>
  <inkml:trace contextRef="#ctx0" brushRef="#br0" timeOffset="12939.07">3162 10398 0,'79'-40'32,"-39"40"-17,26 0-15,0 0 16,27 0-16,-27 0 16,-13 0-1,-14 0 1</inkml:trace>
  <inkml:trace contextRef="#ctx0" brushRef="#br0" timeOffset="13871.76">3956 10425 0,'0'13'47,"0"53"-31,0-13 0,13 39-1,26-25 1,-12 12 15,-1-53-31,-26-12 16,-26-54 31,26 14-32,-40-14-15,40 0 16,-66-105-1,66 92-15,0 0 16,0 26-16,0-12 16,13 12-16,14 1 15,12 13 1,14 13 0,-53 13-1,0 26 1,0 1-1,0 13 1,0-40 0,-26-13-1,66 0 1,-14-39-16</inkml:trace>
  <inkml:trace contextRef="#ctx0" brushRef="#br0" timeOffset="14304.79">4194 10226 0,'26'-26'31,"27"26"0,-40 0-31,14 0 16,-1 13-1,-13 53 1,-13-26 0,-13 26-1,-13 13 1,-14-13-1,14-39-15,26-1 32,13-12-17,13-14 1,1 0 0,26-14-1,-14 14-15,-12-13 16,-1 13-1</inkml:trace>
  <inkml:trace contextRef="#ctx0" brushRef="#br0" timeOffset="14737.65">4657 10319 0,'0'0'0,"13"0"63,27 0-48,-14 0 1,14 13 0</inkml:trace>
  <inkml:trace contextRef="#ctx0" brushRef="#br0" timeOffset="15004.28">4657 10504 0,'53'0'15,"-14"0"1,14-13 0,-40 13-1</inkml:trace>
  <inkml:trace contextRef="#ctx0" brushRef="#br0" timeOffset="16003.2">5371 10147 0,'-26'0'15,"-1"0"48,14 13-47,-14-13-1,-12 26-15,-14 27 16,26 14-1,1-15 17,26-12-32,106 26 15,13-39 1,0-41 0,-53-38-1,-40-15 1,1-12-1,-27 39 1,-13 1 0,-14 12-1</inkml:trace>
  <inkml:trace contextRef="#ctx0" brushRef="#br0" timeOffset="16452.09">5834 10239 0,'0'0'15,"40"0"32,-14 27-31,1-1-16,-1 1 0,-13-1 16,40-13-1,-40 27 1</inkml:trace>
  <inkml:trace contextRef="#ctx0" brushRef="#br0" timeOffset="16769.15">6032 10226 0,'-13'0'15,"-26"13"1,-14 80 0,13-27-1,14 13 1,26-52 0</inkml:trace>
  <inkml:trace contextRef="#ctx0" brushRef="#br0" timeOffset="17718.39">6244 10067 0,'27'0'47,"145"-26"-16,-119 26-15,-27 0-1,0 13-15,-26 0 31,0 14-15,-39-27-16,39 40 0,-53-40 16,-27 52-1,54-25-15,0-1 16,-27 67 0,53-40-1,26-13 1,1-14-1,12 0-15,-26-26 16,14 14-16,-1-14 16,-26-40 15,0 0-15,-53-52-1,27 52-15,0-13 16,-1-79-1,27 92 1,53 14 0,-13 26-16,-1 13 15</inkml:trace>
  <inkml:trace contextRef="#ctx0" brushRef="#br0" timeOffset="19099.82">9578 9128 0,'-27'0'16,"54"0"46,39 0-46,-39 27-16,39 25 16,-27-25-1,1-14 1,-40 14-1</inkml:trace>
  <inkml:trace contextRef="#ctx0" brushRef="#br0" timeOffset="19467.23">9816 9062 0,'-13'13'47,"13"0"-31,-40 14-16,27 13 0,-14-1 16,-25 14-1,12 27 1,13-41-1,27-26 17,14-13-32</inkml:trace>
  <inkml:trace contextRef="#ctx0" brushRef="#br0" timeOffset="19816.39">9551 9234 0,'106'-13'47,"53"-14"-31,-66 27-1,-40 0 1,-27 0-16</inkml:trace>
  <inkml:trace contextRef="#ctx0" brushRef="#br0" timeOffset="20732.2">7144 10517 0,'0'27'62,"0"12"-31,-27-12-31,27 12 16,-13-12 0,13 13-16</inkml:trace>
  <inkml:trace contextRef="#ctx0" brushRef="#br0" timeOffset="21271.01">7541 10147 0,'0'13'63,"0"80"-32,13 12-16,-13-12 1,0-67-16,26-12 16,-26 12-1,27-26 17,-14-13-17</inkml:trace>
  <inkml:trace contextRef="#ctx0" brushRef="#br0" timeOffset="21681.83">7832 10385 0,'0'-27'16,"-14"27"0,1 0-1,-13-13 1,-1 13 0,27 53-1,0-26-15,14-1 0,12-26 16,27 26-1,-27-26-15,-12 0 16,12-39 0,-26-1-1,-13 0 1,-14 40 0,27-26 15</inkml:trace>
  <inkml:trace contextRef="#ctx0" brushRef="#br0" timeOffset="22164.81">8004 10319 0,'0'26'93,"0"1"-77,0-1-16,13 1 0,-13-14 16,0 26-1,26-39 1,1 0 0,-1-13-1,40-26 1,-39-1-1,-1 27 1,-12 13 0,-14 39-1,0-12 17,26-14-32</inkml:trace>
  <inkml:trace contextRef="#ctx0" brushRef="#br0" timeOffset="22697.21">8467 10345 0,'0'0'15,"-14"0"17,-12 27-1,26-1-16,-26-26-15,26 13 0,0 14 47,26-27-31,14 0 0,26 26-1,26 14 1,1 39-1,-67 1 1,1-27 0,-67 0-1,-26-27 1,13 0 0,-13-26-16,-93 0 31,186 0-16</inkml:trace>
  <inkml:trace contextRef="#ctx0" brushRef="#br0" timeOffset="23446">8864 10028 0,'-14'-27'16,"94"80"46,-27-13-46,0 0-16,13 12 16,-27-12-16,14 0 15,-26-14 1,-27-52 46</inkml:trace>
  <inkml:trace contextRef="#ctx0" brushRef="#br0" timeOffset="23746.29">9194 9988 0,'0'0'16,"-39"13"15,-14 40 0,26-26-31,-39 39 16,13 0 0,27 0-1,26-39 1</inkml:trace>
  <inkml:trace contextRef="#ctx0" brushRef="#br0" timeOffset="24067.63">8890 10173 0,'26'-26'15,"-52"52"-15,105-52 0,1 26 16,12 0-16,-26 0 16,80 0-1,-93 0 1,-53 26-1,-13-13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73d3732b2d_5_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273d3732b2d_5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6cbd3800a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e6cbd3800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e6dbdba8f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e6dbdba8f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73ef3a97e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73ef3a97e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2^a addresses, each corresponds to 1 byte, so 2^a byte address space</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e6e171c03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e6e171c03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e6e171c03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e6e171c03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3-5 min?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e6e171c03d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e6e171c03d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e6dbdba8fc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e6dbdba8f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e6dbdba8f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e6dbdba8f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the example, the LSB is 0xD4, so this will go at the highest address (0x103) in Big-Endian, and the lowest address (0x100) in little endian.</a:t>
            </a:r>
          </a:p>
          <a:p>
            <a:pPr marL="0" lvl="0" indent="0" algn="l" rtl="0">
              <a:spcBef>
                <a:spcPts val="0"/>
              </a:spcBef>
              <a:spcAft>
                <a:spcPts val="0"/>
              </a:spcAft>
              <a:buNone/>
            </a:pPr>
            <a:r>
              <a:rPr lang="en-US" dirty="0"/>
              <a:t>We use x86-64 in this class, so we’ll mostly be working with little endian</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e6dbdba8f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e6dbdba8f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64-bit means word size is 8 bytes. 0x100 is the starting address, so data spans 0x100-0x107. LSB is 0x04, so this goes at 0x107, fill in the rest backwards (including leading 0s). The value at 0x104 is 0x01</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e6dbdba8fc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e6dbdba8f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3d3732b2d_5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3d3732b2d_5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e6e171c03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e6e171c03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practice, it’s common to use char instead of bool</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e6dbdba8fc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e6dbdba8fc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the example, if we left out the *, it would just be an int variable</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e6dbdba8f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e6dbdba8f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e6dbdba8f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e6dbdba8f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Big endian, so byte 0xF8 goes at the end of the row (address 0xF).</a:t>
            </a:r>
          </a:p>
          <a:p>
            <a:pPr marL="0" lvl="0" indent="0" algn="l" rtl="0">
              <a:spcBef>
                <a:spcPts val="0"/>
              </a:spcBef>
              <a:spcAft>
                <a:spcPts val="0"/>
              </a:spcAft>
              <a:buNone/>
            </a:pPr>
            <a:r>
              <a:rPr lang="en-US" dirty="0"/>
              <a:t>The value 0x08 (padded out 8 bytes) is stored at 0x38.</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e6dbdba8f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e6dbdba8f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value 0x38 (padded out to 8 bytes) is stored at address 0x48 </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e73d92235d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e73d92235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&amp;-attach to any variable – “give me a pointer to this thing”</a:t>
            </a:r>
          </a:p>
          <a:p>
            <a:pPr marL="0" lvl="0" indent="0" algn="l" rtl="0">
              <a:spcBef>
                <a:spcPts val="0"/>
              </a:spcBef>
              <a:spcAft>
                <a:spcPts val="0"/>
              </a:spcAft>
              <a:buNone/>
            </a:pPr>
            <a:r>
              <a:rPr lang="en-US" dirty="0"/>
              <a:t>* - pointers only – “give me the </a:t>
            </a:r>
            <a:r>
              <a:rPr lang="en-US"/>
              <a:t>thing this points to”</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e73d92235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e73d92235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e6dbdba8fc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e6dbdba8f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73d3732b2d_5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73d3732b2d_5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e6cbd3800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e6cbd3800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CPU and memory are the focus for 351. The components at the bottom (disk, net, USB, etc.) are all external devices. Disk is the only one of these we’ll cover in 351. The bus allows the CPU and memory to connect to these devices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e6dbdba8fc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e6dbdba8fc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CPU = central processing unit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e6cbd3800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e6cbd3800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e73d92235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e73d92235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e6cbd3800a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e6cbd3800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r>
              <a:rPr lang="en" dirty="0"/>
              <a:t>False: you nee to know its encoding scheme to know what the data represents</a:t>
            </a:r>
          </a:p>
          <a:p>
            <a:pPr marL="228600" lvl="0" indent="-228600" algn="l" rtl="0">
              <a:spcBef>
                <a:spcPts val="0"/>
              </a:spcBef>
              <a:spcAft>
                <a:spcPts val="0"/>
              </a:spcAft>
              <a:buAutoNum type="arabicPeriod"/>
            </a:pPr>
            <a:r>
              <a:rPr lang="en" dirty="0"/>
              <a:t>2. False: you also need to know the data’s size</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73ef3a97e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73ef3a97e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3. 1 byte = 8 bits, 1 hex digit = 4 bits, so it takes 2 hex digits to write a byte</a:t>
            </a:r>
          </a:p>
          <a:p>
            <a:pPr marL="228600" lvl="0" indent="-228600" algn="l" rtl="0">
              <a:spcBef>
                <a:spcPts val="0"/>
              </a:spcBef>
              <a:spcAft>
                <a:spcPts val="0"/>
              </a:spcAft>
              <a:buAutoNum type="alphaLcParenR"/>
            </a:pPr>
            <a:r>
              <a:rPr lang="en-US" dirty="0"/>
              <a:t>0x63 = 0b01100011, MSB=0</a:t>
            </a:r>
          </a:p>
          <a:p>
            <a:pPr marL="228600" lvl="0" indent="-228600" algn="l" rtl="0">
              <a:spcBef>
                <a:spcPts val="0"/>
              </a:spcBef>
              <a:spcAft>
                <a:spcPts val="0"/>
              </a:spcAft>
              <a:buAutoNum type="alphaLcParenR"/>
            </a:pPr>
            <a:r>
              <a:rPr lang="en-US" dirty="0"/>
              <a:t>0x90 = 0b10010000, MSB=1</a:t>
            </a:r>
          </a:p>
          <a:p>
            <a:pPr marL="228600" lvl="0" indent="-228600" algn="l" rtl="0">
              <a:spcBef>
                <a:spcPts val="0"/>
              </a:spcBef>
              <a:spcAft>
                <a:spcPts val="0"/>
              </a:spcAft>
              <a:buAutoNum type="alphaLcParenR"/>
            </a:pPr>
            <a:r>
              <a:rPr lang="en-US" dirty="0"/>
              <a:t>0xCA = 0b11001010, MSB=1</a:t>
            </a:r>
          </a:p>
          <a:p>
            <a:pPr marL="228600" lvl="0" indent="-228600" algn="l" rtl="0">
              <a:spcBef>
                <a:spcPts val="0"/>
              </a:spcBef>
              <a:spcAft>
                <a:spcPts val="0"/>
              </a:spcAft>
              <a:buAutoNum type="alphaLcParenR"/>
            </a:pPr>
            <a:r>
              <a:rPr lang="en-US" dirty="0"/>
              <a:t>0xD=1101, but we need to pad with leading 0s to get up to a byte, so the full value is 0b00001101, MSB=0</a:t>
            </a:r>
          </a:p>
          <a:p>
            <a:pPr marL="0" lvl="0" indent="0" algn="l" rtl="0">
              <a:spcBef>
                <a:spcPts val="0"/>
              </a:spcBef>
              <a:spcAft>
                <a:spcPts val="0"/>
              </a:spcAft>
              <a:buNone/>
            </a:pPr>
            <a:r>
              <a:rPr lang="en-US" dirty="0"/>
              <a:t>4. 8 bytes: 64-bit machine means that addresses are 64 bits (8 bytes long). P is a pointer, so it’s the size of an address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757575"/>
              </a:buClr>
              <a:buSzPts val="2800"/>
              <a:buNone/>
              <a:defRPr sz="2800">
                <a:solidFill>
                  <a:srgbClr val="757575"/>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303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20960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dk1"/>
              </a:buClr>
              <a:buSzPts val="1800"/>
              <a:buChar char="●"/>
              <a:defRPr>
                <a:solidFill>
                  <a:schemeClr val="dk1"/>
                </a:solidFill>
              </a:defRPr>
            </a:lvl1pPr>
            <a:lvl2pPr marL="914400" lvl="1" indent="-317500" algn="ctr">
              <a:spcBef>
                <a:spcPts val="0"/>
              </a:spcBef>
              <a:spcAft>
                <a:spcPts val="0"/>
              </a:spcAft>
              <a:buClr>
                <a:schemeClr val="dk1"/>
              </a:buClr>
              <a:buSzPts val="1400"/>
              <a:buChar char="○"/>
              <a:defRPr>
                <a:solidFill>
                  <a:schemeClr val="dk1"/>
                </a:solidFill>
              </a:defRPr>
            </a:lvl2pPr>
            <a:lvl3pPr marL="1371600" lvl="2" indent="-317500" algn="ctr">
              <a:spcBef>
                <a:spcPts val="0"/>
              </a:spcBef>
              <a:spcAft>
                <a:spcPts val="0"/>
              </a:spcAft>
              <a:buClr>
                <a:schemeClr val="dk1"/>
              </a:buClr>
              <a:buSzPts val="1400"/>
              <a:buChar char="■"/>
              <a:defRPr>
                <a:solidFill>
                  <a:schemeClr val="dk1"/>
                </a:solidFill>
              </a:defRPr>
            </a:lvl3pPr>
            <a:lvl4pPr marL="1828800" lvl="3" indent="-317500" algn="ctr">
              <a:spcBef>
                <a:spcPts val="0"/>
              </a:spcBef>
              <a:spcAft>
                <a:spcPts val="0"/>
              </a:spcAft>
              <a:buClr>
                <a:schemeClr val="dk1"/>
              </a:buClr>
              <a:buSzPts val="1400"/>
              <a:buChar char="●"/>
              <a:defRPr>
                <a:solidFill>
                  <a:schemeClr val="dk1"/>
                </a:solidFill>
              </a:defRPr>
            </a:lvl4pPr>
            <a:lvl5pPr marL="2286000" lvl="4" indent="-317500" algn="ctr">
              <a:spcBef>
                <a:spcPts val="0"/>
              </a:spcBef>
              <a:spcAft>
                <a:spcPts val="0"/>
              </a:spcAft>
              <a:buClr>
                <a:schemeClr val="dk1"/>
              </a:buClr>
              <a:buSzPts val="1400"/>
              <a:buChar char="○"/>
              <a:defRPr>
                <a:solidFill>
                  <a:schemeClr val="dk1"/>
                </a:solidFill>
              </a:defRPr>
            </a:lvl5pPr>
            <a:lvl6pPr marL="2743200" lvl="5" indent="-317500" algn="ctr">
              <a:spcBef>
                <a:spcPts val="0"/>
              </a:spcBef>
              <a:spcAft>
                <a:spcPts val="0"/>
              </a:spcAft>
              <a:buClr>
                <a:schemeClr val="dk1"/>
              </a:buClr>
              <a:buSzPts val="1400"/>
              <a:buChar char="■"/>
              <a:defRPr>
                <a:solidFill>
                  <a:schemeClr val="dk1"/>
                </a:solidFill>
              </a:defRPr>
            </a:lvl6pPr>
            <a:lvl7pPr marL="3200400" lvl="6" indent="-317500" algn="ctr">
              <a:spcBef>
                <a:spcPts val="0"/>
              </a:spcBef>
              <a:spcAft>
                <a:spcPts val="0"/>
              </a:spcAft>
              <a:buClr>
                <a:schemeClr val="dk1"/>
              </a:buClr>
              <a:buSzPts val="1400"/>
              <a:buChar char="●"/>
              <a:defRPr>
                <a:solidFill>
                  <a:schemeClr val="dk1"/>
                </a:solidFill>
              </a:defRPr>
            </a:lvl7pPr>
            <a:lvl8pPr marL="3657600" lvl="7" indent="-317500" algn="ctr">
              <a:spcBef>
                <a:spcPts val="0"/>
              </a:spcBef>
              <a:spcAft>
                <a:spcPts val="0"/>
              </a:spcAft>
              <a:buClr>
                <a:schemeClr val="dk1"/>
              </a:buClr>
              <a:buSzPts val="1400"/>
              <a:buChar char="○"/>
              <a:defRPr>
                <a:solidFill>
                  <a:schemeClr val="dk1"/>
                </a:solidFill>
              </a:defRPr>
            </a:lvl8pPr>
            <a:lvl9pPr marL="4114800" lvl="8" indent="-317500" algn="ctr">
              <a:spcBef>
                <a:spcPts val="0"/>
              </a:spcBef>
              <a:spcAft>
                <a:spcPts val="0"/>
              </a:spcAft>
              <a:buClr>
                <a:schemeClr val="dk1"/>
              </a:buClr>
              <a:buSzPts val="1400"/>
              <a:buChar char="■"/>
              <a:defRPr>
                <a:solidFill>
                  <a:schemeClr val="dk1"/>
                </a:solidFill>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23850" rtl="0">
              <a:spcBef>
                <a:spcPts val="0"/>
              </a:spcBef>
              <a:spcAft>
                <a:spcPts val="0"/>
              </a:spcAft>
              <a:buClr>
                <a:schemeClr val="dk1"/>
              </a:buClr>
              <a:buSzPts val="1500"/>
              <a:buChar char="○"/>
              <a:defRPr sz="1500">
                <a:solidFill>
                  <a:schemeClr val="dk1"/>
                </a:solidFill>
              </a:defRPr>
            </a:lvl2pPr>
            <a:lvl3pPr marL="1371600" lvl="2" indent="-323850" rtl="0">
              <a:spcBef>
                <a:spcPts val="0"/>
              </a:spcBef>
              <a:spcAft>
                <a:spcPts val="0"/>
              </a:spcAft>
              <a:buClr>
                <a:schemeClr val="dk1"/>
              </a:buClr>
              <a:buSzPts val="1500"/>
              <a:buChar char="■"/>
              <a:defRPr sz="1500">
                <a:solidFill>
                  <a:schemeClr val="dk1"/>
                </a:solidFill>
              </a:defRPr>
            </a:lvl3pPr>
            <a:lvl4pPr marL="1828800" lvl="3" indent="-323850" rtl="0">
              <a:spcBef>
                <a:spcPts val="0"/>
              </a:spcBef>
              <a:spcAft>
                <a:spcPts val="0"/>
              </a:spcAft>
              <a:buClr>
                <a:schemeClr val="dk1"/>
              </a:buClr>
              <a:buSzPts val="1500"/>
              <a:buChar char="●"/>
              <a:defRPr sz="1500">
                <a:solidFill>
                  <a:schemeClr val="dk1"/>
                </a:solidFill>
              </a:defRPr>
            </a:lvl4pPr>
            <a:lvl5pPr marL="2286000" lvl="4" indent="-323850" rtl="0">
              <a:spcBef>
                <a:spcPts val="0"/>
              </a:spcBef>
              <a:spcAft>
                <a:spcPts val="0"/>
              </a:spcAft>
              <a:buClr>
                <a:schemeClr val="dk1"/>
              </a:buClr>
              <a:buSzPts val="1500"/>
              <a:buChar char="○"/>
              <a:defRPr sz="1500">
                <a:solidFill>
                  <a:schemeClr val="dk1"/>
                </a:solidFill>
              </a:defRPr>
            </a:lvl5pPr>
            <a:lvl6pPr marL="2743200" lvl="5" indent="-323850" rtl="0">
              <a:spcBef>
                <a:spcPts val="0"/>
              </a:spcBef>
              <a:spcAft>
                <a:spcPts val="0"/>
              </a:spcAft>
              <a:buClr>
                <a:schemeClr val="dk1"/>
              </a:buClr>
              <a:buSzPts val="1500"/>
              <a:buChar char="■"/>
              <a:defRPr sz="1500">
                <a:solidFill>
                  <a:schemeClr val="dk1"/>
                </a:solidFill>
              </a:defRPr>
            </a:lvl6pPr>
            <a:lvl7pPr marL="3200400" lvl="6" indent="-323850" rtl="0">
              <a:spcBef>
                <a:spcPts val="0"/>
              </a:spcBef>
              <a:spcAft>
                <a:spcPts val="0"/>
              </a:spcAft>
              <a:buClr>
                <a:schemeClr val="dk1"/>
              </a:buClr>
              <a:buSzPts val="1500"/>
              <a:buChar char="●"/>
              <a:defRPr sz="1500">
                <a:solidFill>
                  <a:schemeClr val="dk1"/>
                </a:solidFill>
              </a:defRPr>
            </a:lvl7pPr>
            <a:lvl8pPr marL="3657600" lvl="7" indent="-323850" rtl="0">
              <a:spcBef>
                <a:spcPts val="0"/>
              </a:spcBef>
              <a:spcAft>
                <a:spcPts val="0"/>
              </a:spcAft>
              <a:buClr>
                <a:schemeClr val="dk1"/>
              </a:buClr>
              <a:buSzPts val="1500"/>
              <a:buChar char="○"/>
              <a:defRPr sz="1500">
                <a:solidFill>
                  <a:schemeClr val="dk1"/>
                </a:solidFill>
              </a:defRPr>
            </a:lvl8pPr>
            <a:lvl9pPr marL="4114800" lvl="8" indent="-323850" rtl="0">
              <a:spcBef>
                <a:spcPts val="0"/>
              </a:spcBef>
              <a:spcAft>
                <a:spcPts val="0"/>
              </a:spcAft>
              <a:buClr>
                <a:schemeClr val="dk1"/>
              </a:buClr>
              <a:buSzPts val="1500"/>
              <a:buChar char="■"/>
              <a:defRPr sz="1500">
                <a:solidFill>
                  <a:schemeClr val="dk1"/>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4"/>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23850" rtl="0">
              <a:spcBef>
                <a:spcPts val="0"/>
              </a:spcBef>
              <a:spcAft>
                <a:spcPts val="0"/>
              </a:spcAft>
              <a:buClr>
                <a:schemeClr val="dk1"/>
              </a:buClr>
              <a:buSzPts val="1500"/>
              <a:buChar char="○"/>
              <a:defRPr sz="1500">
                <a:solidFill>
                  <a:schemeClr val="dk1"/>
                </a:solidFill>
              </a:defRPr>
            </a:lvl2pPr>
            <a:lvl3pPr marL="1371600" lvl="2" indent="-323850" rtl="0">
              <a:spcBef>
                <a:spcPts val="0"/>
              </a:spcBef>
              <a:spcAft>
                <a:spcPts val="0"/>
              </a:spcAft>
              <a:buClr>
                <a:schemeClr val="dk1"/>
              </a:buClr>
              <a:buSzPts val="1500"/>
              <a:buChar char="■"/>
              <a:defRPr sz="1500">
                <a:solidFill>
                  <a:schemeClr val="dk1"/>
                </a:solidFill>
              </a:defRPr>
            </a:lvl3pPr>
            <a:lvl4pPr marL="1828800" lvl="3" indent="-323850" rtl="0">
              <a:spcBef>
                <a:spcPts val="0"/>
              </a:spcBef>
              <a:spcAft>
                <a:spcPts val="0"/>
              </a:spcAft>
              <a:buClr>
                <a:schemeClr val="dk1"/>
              </a:buClr>
              <a:buSzPts val="1500"/>
              <a:buChar char="●"/>
              <a:defRPr sz="1500">
                <a:solidFill>
                  <a:schemeClr val="dk1"/>
                </a:solidFill>
              </a:defRPr>
            </a:lvl4pPr>
            <a:lvl5pPr marL="2286000" lvl="4" indent="-323850" rtl="0">
              <a:spcBef>
                <a:spcPts val="0"/>
              </a:spcBef>
              <a:spcAft>
                <a:spcPts val="0"/>
              </a:spcAft>
              <a:buClr>
                <a:schemeClr val="dk1"/>
              </a:buClr>
              <a:buSzPts val="1500"/>
              <a:buChar char="○"/>
              <a:defRPr sz="1500">
                <a:solidFill>
                  <a:schemeClr val="dk1"/>
                </a:solidFill>
              </a:defRPr>
            </a:lvl5pPr>
            <a:lvl6pPr marL="2743200" lvl="5" indent="-323850" rtl="0">
              <a:spcBef>
                <a:spcPts val="0"/>
              </a:spcBef>
              <a:spcAft>
                <a:spcPts val="0"/>
              </a:spcAft>
              <a:buClr>
                <a:schemeClr val="dk1"/>
              </a:buClr>
              <a:buSzPts val="1500"/>
              <a:buChar char="■"/>
              <a:defRPr sz="1500">
                <a:solidFill>
                  <a:schemeClr val="dk1"/>
                </a:solidFill>
              </a:defRPr>
            </a:lvl6pPr>
            <a:lvl7pPr marL="3200400" lvl="6" indent="-323850" rtl="0">
              <a:spcBef>
                <a:spcPts val="0"/>
              </a:spcBef>
              <a:spcAft>
                <a:spcPts val="0"/>
              </a:spcAft>
              <a:buClr>
                <a:schemeClr val="dk1"/>
              </a:buClr>
              <a:buSzPts val="1500"/>
              <a:buChar char="●"/>
              <a:defRPr sz="1500">
                <a:solidFill>
                  <a:schemeClr val="dk1"/>
                </a:solidFill>
              </a:defRPr>
            </a:lvl7pPr>
            <a:lvl8pPr marL="3657600" lvl="7" indent="-323850" rtl="0">
              <a:spcBef>
                <a:spcPts val="0"/>
              </a:spcBef>
              <a:spcAft>
                <a:spcPts val="0"/>
              </a:spcAft>
              <a:buClr>
                <a:schemeClr val="dk1"/>
              </a:buClr>
              <a:buSzPts val="1500"/>
              <a:buChar char="○"/>
              <a:defRPr sz="1500">
                <a:solidFill>
                  <a:schemeClr val="dk1"/>
                </a:solidFill>
              </a:defRPr>
            </a:lvl8pPr>
            <a:lvl9pPr marL="4114800" lvl="8" indent="-323850" rtl="0">
              <a:spcBef>
                <a:spcPts val="0"/>
              </a:spcBef>
              <a:spcAft>
                <a:spcPts val="0"/>
              </a:spcAft>
              <a:buClr>
                <a:schemeClr val="dk1"/>
              </a:buClr>
              <a:buSzPts val="1500"/>
              <a:buChar char="■"/>
              <a:defRPr sz="1500">
                <a:solidFill>
                  <a:schemeClr val="dk1"/>
                </a:solidFill>
              </a:defRPr>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14"/>
          <p:cNvSpPr txBox="1">
            <a:spLocks noGrp="1"/>
          </p:cNvSpPr>
          <p:nvPr>
            <p:ph type="body" idx="2"/>
          </p:nvPr>
        </p:nvSpPr>
        <p:spPr>
          <a:xfrm>
            <a:off x="421215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23850" rtl="0">
              <a:spcBef>
                <a:spcPts val="0"/>
              </a:spcBef>
              <a:spcAft>
                <a:spcPts val="0"/>
              </a:spcAft>
              <a:buClr>
                <a:schemeClr val="dk1"/>
              </a:buClr>
              <a:buSzPts val="1500"/>
              <a:buChar char="○"/>
              <a:defRPr sz="1500">
                <a:solidFill>
                  <a:schemeClr val="dk1"/>
                </a:solidFill>
              </a:defRPr>
            </a:lvl2pPr>
            <a:lvl3pPr marL="1371600" lvl="2" indent="-323850" rtl="0">
              <a:spcBef>
                <a:spcPts val="0"/>
              </a:spcBef>
              <a:spcAft>
                <a:spcPts val="0"/>
              </a:spcAft>
              <a:buClr>
                <a:schemeClr val="dk1"/>
              </a:buClr>
              <a:buSzPts val="1500"/>
              <a:buChar char="■"/>
              <a:defRPr sz="1500">
                <a:solidFill>
                  <a:schemeClr val="dk1"/>
                </a:solidFill>
              </a:defRPr>
            </a:lvl3pPr>
            <a:lvl4pPr marL="1828800" lvl="3" indent="-323850" rtl="0">
              <a:spcBef>
                <a:spcPts val="0"/>
              </a:spcBef>
              <a:spcAft>
                <a:spcPts val="0"/>
              </a:spcAft>
              <a:buClr>
                <a:schemeClr val="dk1"/>
              </a:buClr>
              <a:buSzPts val="1500"/>
              <a:buChar char="●"/>
              <a:defRPr sz="1500">
                <a:solidFill>
                  <a:schemeClr val="dk1"/>
                </a:solidFill>
              </a:defRPr>
            </a:lvl4pPr>
            <a:lvl5pPr marL="2286000" lvl="4" indent="-323850" rtl="0">
              <a:spcBef>
                <a:spcPts val="0"/>
              </a:spcBef>
              <a:spcAft>
                <a:spcPts val="0"/>
              </a:spcAft>
              <a:buClr>
                <a:schemeClr val="dk1"/>
              </a:buClr>
              <a:buSzPts val="1500"/>
              <a:buChar char="○"/>
              <a:defRPr sz="1500">
                <a:solidFill>
                  <a:schemeClr val="dk1"/>
                </a:solidFill>
              </a:defRPr>
            </a:lvl5pPr>
            <a:lvl6pPr marL="2743200" lvl="5" indent="-323850" rtl="0">
              <a:spcBef>
                <a:spcPts val="0"/>
              </a:spcBef>
              <a:spcAft>
                <a:spcPts val="0"/>
              </a:spcAft>
              <a:buClr>
                <a:schemeClr val="dk1"/>
              </a:buClr>
              <a:buSzPts val="1500"/>
              <a:buChar char="■"/>
              <a:defRPr sz="1500">
                <a:solidFill>
                  <a:schemeClr val="dk1"/>
                </a:solidFill>
              </a:defRPr>
            </a:lvl6pPr>
            <a:lvl7pPr marL="3200400" lvl="6" indent="-323850" rtl="0">
              <a:spcBef>
                <a:spcPts val="0"/>
              </a:spcBef>
              <a:spcAft>
                <a:spcPts val="0"/>
              </a:spcAft>
              <a:buClr>
                <a:schemeClr val="dk1"/>
              </a:buClr>
              <a:buSzPts val="1500"/>
              <a:buChar char="●"/>
              <a:defRPr sz="1500">
                <a:solidFill>
                  <a:schemeClr val="dk1"/>
                </a:solidFill>
              </a:defRPr>
            </a:lvl7pPr>
            <a:lvl8pPr marL="3657600" lvl="7" indent="-323850" rtl="0">
              <a:spcBef>
                <a:spcPts val="0"/>
              </a:spcBef>
              <a:spcAft>
                <a:spcPts val="0"/>
              </a:spcAft>
              <a:buClr>
                <a:schemeClr val="dk1"/>
              </a:buClr>
              <a:buSzPts val="1500"/>
              <a:buChar char="○"/>
              <a:defRPr sz="1500">
                <a:solidFill>
                  <a:schemeClr val="dk1"/>
                </a:solidFill>
              </a:defRPr>
            </a:lvl8pPr>
            <a:lvl9pPr marL="4114800" lvl="8" indent="-323850" rtl="0">
              <a:spcBef>
                <a:spcPts val="0"/>
              </a:spcBef>
              <a:spcAft>
                <a:spcPts val="0"/>
              </a:spcAft>
              <a:buClr>
                <a:schemeClr val="dk1"/>
              </a:buClr>
              <a:buSzPts val="1500"/>
              <a:buChar char="■"/>
              <a:defRPr sz="15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23850">
              <a:spcBef>
                <a:spcPts val="0"/>
              </a:spcBef>
              <a:spcAft>
                <a:spcPts val="0"/>
              </a:spcAft>
              <a:buClr>
                <a:schemeClr val="dk1"/>
              </a:buClr>
              <a:buSzPts val="1500"/>
              <a:buChar char="○"/>
              <a:defRPr sz="1500">
                <a:solidFill>
                  <a:schemeClr val="dk1"/>
                </a:solidFill>
              </a:defRPr>
            </a:lvl2pPr>
            <a:lvl3pPr marL="1371600" lvl="2" indent="-323850">
              <a:spcBef>
                <a:spcPts val="0"/>
              </a:spcBef>
              <a:spcAft>
                <a:spcPts val="0"/>
              </a:spcAft>
              <a:buClr>
                <a:schemeClr val="dk1"/>
              </a:buClr>
              <a:buSzPts val="1500"/>
              <a:buChar char="■"/>
              <a:defRPr sz="1500">
                <a:solidFill>
                  <a:schemeClr val="dk1"/>
                </a:solidFill>
              </a:defRPr>
            </a:lvl3pPr>
            <a:lvl4pPr marL="1828800" lvl="3" indent="-323850">
              <a:spcBef>
                <a:spcPts val="0"/>
              </a:spcBef>
              <a:spcAft>
                <a:spcPts val="0"/>
              </a:spcAft>
              <a:buClr>
                <a:schemeClr val="dk1"/>
              </a:buClr>
              <a:buSzPts val="1500"/>
              <a:buChar char="●"/>
              <a:defRPr sz="1500">
                <a:solidFill>
                  <a:schemeClr val="dk1"/>
                </a:solidFill>
              </a:defRPr>
            </a:lvl4pPr>
            <a:lvl5pPr marL="2286000" lvl="4" indent="-323850">
              <a:spcBef>
                <a:spcPts val="0"/>
              </a:spcBef>
              <a:spcAft>
                <a:spcPts val="0"/>
              </a:spcAft>
              <a:buClr>
                <a:schemeClr val="dk1"/>
              </a:buClr>
              <a:buSzPts val="1500"/>
              <a:buChar char="○"/>
              <a:defRPr sz="1500">
                <a:solidFill>
                  <a:schemeClr val="dk1"/>
                </a:solidFill>
              </a:defRPr>
            </a:lvl5pPr>
            <a:lvl6pPr marL="2743200" lvl="5" indent="-323850">
              <a:spcBef>
                <a:spcPts val="0"/>
              </a:spcBef>
              <a:spcAft>
                <a:spcPts val="0"/>
              </a:spcAft>
              <a:buClr>
                <a:schemeClr val="dk1"/>
              </a:buClr>
              <a:buSzPts val="1500"/>
              <a:buChar char="■"/>
              <a:defRPr sz="1500">
                <a:solidFill>
                  <a:schemeClr val="dk1"/>
                </a:solidFill>
              </a:defRPr>
            </a:lvl6pPr>
            <a:lvl7pPr marL="3200400" lvl="6" indent="-323850">
              <a:spcBef>
                <a:spcPts val="0"/>
              </a:spcBef>
              <a:spcAft>
                <a:spcPts val="0"/>
              </a:spcAft>
              <a:buClr>
                <a:schemeClr val="dk1"/>
              </a:buClr>
              <a:buSzPts val="1500"/>
              <a:buChar char="●"/>
              <a:defRPr sz="1500">
                <a:solidFill>
                  <a:schemeClr val="dk1"/>
                </a:solidFill>
              </a:defRPr>
            </a:lvl7pPr>
            <a:lvl8pPr marL="3657600" lvl="7" indent="-323850">
              <a:spcBef>
                <a:spcPts val="0"/>
              </a:spcBef>
              <a:spcAft>
                <a:spcPts val="0"/>
              </a:spcAft>
              <a:buClr>
                <a:schemeClr val="dk1"/>
              </a:buClr>
              <a:buSzPts val="1500"/>
              <a:buChar char="○"/>
              <a:defRPr sz="1500">
                <a:solidFill>
                  <a:schemeClr val="dk1"/>
                </a:solidFill>
              </a:defRPr>
            </a:lvl8pPr>
            <a:lvl9pPr marL="4114800" lvl="8" indent="-323850">
              <a:spcBef>
                <a:spcPts val="0"/>
              </a:spcBef>
              <a:spcAft>
                <a:spcPts val="0"/>
              </a:spcAft>
              <a:buClr>
                <a:schemeClr val="dk1"/>
              </a:buClr>
              <a:buSzPts val="1500"/>
              <a:buChar char="■"/>
              <a:defRPr sz="1500">
                <a:solidFill>
                  <a:schemeClr val="dk1"/>
                </a:solidFill>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23850" rtl="0">
              <a:spcBef>
                <a:spcPts val="0"/>
              </a:spcBef>
              <a:spcAft>
                <a:spcPts val="0"/>
              </a:spcAft>
              <a:buClr>
                <a:schemeClr val="dk1"/>
              </a:buClr>
              <a:buSzPts val="1500"/>
              <a:buChar char="○"/>
              <a:defRPr sz="1500">
                <a:solidFill>
                  <a:schemeClr val="dk1"/>
                </a:solidFill>
              </a:defRPr>
            </a:lvl2pPr>
            <a:lvl3pPr marL="1371600" lvl="2" indent="-323850" rtl="0">
              <a:spcBef>
                <a:spcPts val="0"/>
              </a:spcBef>
              <a:spcAft>
                <a:spcPts val="0"/>
              </a:spcAft>
              <a:buClr>
                <a:schemeClr val="dk1"/>
              </a:buClr>
              <a:buSzPts val="1500"/>
              <a:buChar char="■"/>
              <a:defRPr sz="1500">
                <a:solidFill>
                  <a:schemeClr val="dk1"/>
                </a:solidFill>
              </a:defRPr>
            </a:lvl3pPr>
            <a:lvl4pPr marL="1828800" lvl="3" indent="-323850" rtl="0">
              <a:spcBef>
                <a:spcPts val="0"/>
              </a:spcBef>
              <a:spcAft>
                <a:spcPts val="0"/>
              </a:spcAft>
              <a:buClr>
                <a:schemeClr val="dk1"/>
              </a:buClr>
              <a:buSzPts val="1500"/>
              <a:buChar char="●"/>
              <a:defRPr sz="1500">
                <a:solidFill>
                  <a:schemeClr val="dk1"/>
                </a:solidFill>
              </a:defRPr>
            </a:lvl4pPr>
            <a:lvl5pPr marL="2286000" lvl="4" indent="-323850" rtl="0">
              <a:spcBef>
                <a:spcPts val="0"/>
              </a:spcBef>
              <a:spcAft>
                <a:spcPts val="0"/>
              </a:spcAft>
              <a:buClr>
                <a:schemeClr val="dk1"/>
              </a:buClr>
              <a:buSzPts val="1500"/>
              <a:buChar char="○"/>
              <a:defRPr sz="1500">
                <a:solidFill>
                  <a:schemeClr val="dk1"/>
                </a:solidFill>
              </a:defRPr>
            </a:lvl5pPr>
            <a:lvl6pPr marL="2743200" lvl="5" indent="-323850" rtl="0">
              <a:spcBef>
                <a:spcPts val="0"/>
              </a:spcBef>
              <a:spcAft>
                <a:spcPts val="0"/>
              </a:spcAft>
              <a:buClr>
                <a:schemeClr val="dk1"/>
              </a:buClr>
              <a:buSzPts val="1500"/>
              <a:buChar char="■"/>
              <a:defRPr sz="1500">
                <a:solidFill>
                  <a:schemeClr val="dk1"/>
                </a:solidFill>
              </a:defRPr>
            </a:lvl6pPr>
            <a:lvl7pPr marL="3200400" lvl="6" indent="-323850" rtl="0">
              <a:spcBef>
                <a:spcPts val="0"/>
              </a:spcBef>
              <a:spcAft>
                <a:spcPts val="0"/>
              </a:spcAft>
              <a:buClr>
                <a:schemeClr val="dk1"/>
              </a:buClr>
              <a:buSzPts val="1500"/>
              <a:buChar char="●"/>
              <a:defRPr sz="1500">
                <a:solidFill>
                  <a:schemeClr val="dk1"/>
                </a:solidFill>
              </a:defRPr>
            </a:lvl7pPr>
            <a:lvl8pPr marL="3657600" lvl="7" indent="-323850" rtl="0">
              <a:spcBef>
                <a:spcPts val="0"/>
              </a:spcBef>
              <a:spcAft>
                <a:spcPts val="0"/>
              </a:spcAft>
              <a:buClr>
                <a:schemeClr val="dk1"/>
              </a:buClr>
              <a:buSzPts val="1500"/>
              <a:buChar char="○"/>
              <a:defRPr sz="1500">
                <a:solidFill>
                  <a:schemeClr val="dk1"/>
                </a:solidFill>
              </a:defRPr>
            </a:lvl8pPr>
            <a:lvl9pPr marL="4114800" lvl="8" indent="-323850" rtl="0">
              <a:spcBef>
                <a:spcPts val="0"/>
              </a:spcBef>
              <a:spcAft>
                <a:spcPts val="0"/>
              </a:spcAft>
              <a:buClr>
                <a:schemeClr val="dk1"/>
              </a:buClr>
              <a:buSzPts val="1500"/>
              <a:buChar char="■"/>
              <a:defRPr sz="1500">
                <a:solidFill>
                  <a:schemeClr val="dk1"/>
                </a:solidFill>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body" idx="2"/>
          </p:nvPr>
        </p:nvSpPr>
        <p:spPr>
          <a:xfrm>
            <a:off x="421215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23850" rtl="0">
              <a:spcBef>
                <a:spcPts val="0"/>
              </a:spcBef>
              <a:spcAft>
                <a:spcPts val="0"/>
              </a:spcAft>
              <a:buClr>
                <a:schemeClr val="dk1"/>
              </a:buClr>
              <a:buSzPts val="1500"/>
              <a:buChar char="○"/>
              <a:defRPr sz="1500">
                <a:solidFill>
                  <a:schemeClr val="dk1"/>
                </a:solidFill>
              </a:defRPr>
            </a:lvl2pPr>
            <a:lvl3pPr marL="1371600" lvl="2" indent="-323850" rtl="0">
              <a:spcBef>
                <a:spcPts val="0"/>
              </a:spcBef>
              <a:spcAft>
                <a:spcPts val="0"/>
              </a:spcAft>
              <a:buClr>
                <a:schemeClr val="dk1"/>
              </a:buClr>
              <a:buSzPts val="1500"/>
              <a:buChar char="■"/>
              <a:defRPr sz="1500">
                <a:solidFill>
                  <a:schemeClr val="dk1"/>
                </a:solidFill>
              </a:defRPr>
            </a:lvl3pPr>
            <a:lvl4pPr marL="1828800" lvl="3" indent="-323850" rtl="0">
              <a:spcBef>
                <a:spcPts val="0"/>
              </a:spcBef>
              <a:spcAft>
                <a:spcPts val="0"/>
              </a:spcAft>
              <a:buClr>
                <a:schemeClr val="dk1"/>
              </a:buClr>
              <a:buSzPts val="1500"/>
              <a:buChar char="●"/>
              <a:defRPr sz="1500">
                <a:solidFill>
                  <a:schemeClr val="dk1"/>
                </a:solidFill>
              </a:defRPr>
            </a:lvl4pPr>
            <a:lvl5pPr marL="2286000" lvl="4" indent="-323850" rtl="0">
              <a:spcBef>
                <a:spcPts val="0"/>
              </a:spcBef>
              <a:spcAft>
                <a:spcPts val="0"/>
              </a:spcAft>
              <a:buClr>
                <a:schemeClr val="dk1"/>
              </a:buClr>
              <a:buSzPts val="1500"/>
              <a:buChar char="○"/>
              <a:defRPr sz="1500">
                <a:solidFill>
                  <a:schemeClr val="dk1"/>
                </a:solidFill>
              </a:defRPr>
            </a:lvl5pPr>
            <a:lvl6pPr marL="2743200" lvl="5" indent="-323850" rtl="0">
              <a:spcBef>
                <a:spcPts val="0"/>
              </a:spcBef>
              <a:spcAft>
                <a:spcPts val="0"/>
              </a:spcAft>
              <a:buClr>
                <a:schemeClr val="dk1"/>
              </a:buClr>
              <a:buSzPts val="1500"/>
              <a:buChar char="■"/>
              <a:defRPr sz="1500">
                <a:solidFill>
                  <a:schemeClr val="dk1"/>
                </a:solidFill>
              </a:defRPr>
            </a:lvl6pPr>
            <a:lvl7pPr marL="3200400" lvl="6" indent="-323850" rtl="0">
              <a:spcBef>
                <a:spcPts val="0"/>
              </a:spcBef>
              <a:spcAft>
                <a:spcPts val="0"/>
              </a:spcAft>
              <a:buClr>
                <a:schemeClr val="dk1"/>
              </a:buClr>
              <a:buSzPts val="1500"/>
              <a:buChar char="●"/>
              <a:defRPr sz="1500">
                <a:solidFill>
                  <a:schemeClr val="dk1"/>
                </a:solidFill>
              </a:defRPr>
            </a:lvl7pPr>
            <a:lvl8pPr marL="3657600" lvl="7" indent="-323850" rtl="0">
              <a:spcBef>
                <a:spcPts val="0"/>
              </a:spcBef>
              <a:spcAft>
                <a:spcPts val="0"/>
              </a:spcAft>
              <a:buClr>
                <a:schemeClr val="dk1"/>
              </a:buClr>
              <a:buSzPts val="1500"/>
              <a:buChar char="○"/>
              <a:defRPr sz="1500">
                <a:solidFill>
                  <a:schemeClr val="dk1"/>
                </a:solidFill>
              </a:defRPr>
            </a:lvl8pPr>
            <a:lvl9pPr marL="4114800" lvl="8" indent="-323850" rtl="0">
              <a:spcBef>
                <a:spcPts val="0"/>
              </a:spcBef>
              <a:spcAft>
                <a:spcPts val="0"/>
              </a:spcAft>
              <a:buClr>
                <a:schemeClr val="dk1"/>
              </a:buClr>
              <a:buSzPts val="1500"/>
              <a:buChar char="■"/>
              <a:defRPr sz="15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7"/>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23850" rtl="0">
              <a:spcBef>
                <a:spcPts val="0"/>
              </a:spcBef>
              <a:spcAft>
                <a:spcPts val="0"/>
              </a:spcAft>
              <a:buClr>
                <a:schemeClr val="dk1"/>
              </a:buClr>
              <a:buSzPts val="1500"/>
              <a:buChar char="○"/>
              <a:defRPr sz="1500">
                <a:solidFill>
                  <a:schemeClr val="dk1"/>
                </a:solidFill>
              </a:defRPr>
            </a:lvl2pPr>
            <a:lvl3pPr marL="1371600" lvl="2" indent="-323850" rtl="0">
              <a:spcBef>
                <a:spcPts val="0"/>
              </a:spcBef>
              <a:spcAft>
                <a:spcPts val="0"/>
              </a:spcAft>
              <a:buClr>
                <a:schemeClr val="dk1"/>
              </a:buClr>
              <a:buSzPts val="1500"/>
              <a:buChar char="■"/>
              <a:defRPr sz="1500">
                <a:solidFill>
                  <a:schemeClr val="dk1"/>
                </a:solidFill>
              </a:defRPr>
            </a:lvl3pPr>
            <a:lvl4pPr marL="1828800" lvl="3" indent="-323850" rtl="0">
              <a:spcBef>
                <a:spcPts val="0"/>
              </a:spcBef>
              <a:spcAft>
                <a:spcPts val="0"/>
              </a:spcAft>
              <a:buClr>
                <a:schemeClr val="dk1"/>
              </a:buClr>
              <a:buSzPts val="1500"/>
              <a:buChar char="●"/>
              <a:defRPr sz="1500">
                <a:solidFill>
                  <a:schemeClr val="dk1"/>
                </a:solidFill>
              </a:defRPr>
            </a:lvl4pPr>
            <a:lvl5pPr marL="2286000" lvl="4" indent="-323850" rtl="0">
              <a:spcBef>
                <a:spcPts val="0"/>
              </a:spcBef>
              <a:spcAft>
                <a:spcPts val="0"/>
              </a:spcAft>
              <a:buClr>
                <a:schemeClr val="dk1"/>
              </a:buClr>
              <a:buSzPts val="1500"/>
              <a:buChar char="○"/>
              <a:defRPr sz="1500">
                <a:solidFill>
                  <a:schemeClr val="dk1"/>
                </a:solidFill>
              </a:defRPr>
            </a:lvl5pPr>
            <a:lvl6pPr marL="2743200" lvl="5" indent="-323850" rtl="0">
              <a:spcBef>
                <a:spcPts val="0"/>
              </a:spcBef>
              <a:spcAft>
                <a:spcPts val="0"/>
              </a:spcAft>
              <a:buClr>
                <a:schemeClr val="dk1"/>
              </a:buClr>
              <a:buSzPts val="1500"/>
              <a:buChar char="■"/>
              <a:defRPr sz="1500">
                <a:solidFill>
                  <a:schemeClr val="dk1"/>
                </a:solidFill>
              </a:defRPr>
            </a:lvl6pPr>
            <a:lvl7pPr marL="3200400" lvl="6" indent="-323850" rtl="0">
              <a:spcBef>
                <a:spcPts val="0"/>
              </a:spcBef>
              <a:spcAft>
                <a:spcPts val="0"/>
              </a:spcAft>
              <a:buClr>
                <a:schemeClr val="dk1"/>
              </a:buClr>
              <a:buSzPts val="1500"/>
              <a:buChar char="●"/>
              <a:defRPr sz="1500">
                <a:solidFill>
                  <a:schemeClr val="dk1"/>
                </a:solidFill>
              </a:defRPr>
            </a:lvl7pPr>
            <a:lvl8pPr marL="3657600" lvl="7" indent="-323850" rtl="0">
              <a:spcBef>
                <a:spcPts val="0"/>
              </a:spcBef>
              <a:spcAft>
                <a:spcPts val="0"/>
              </a:spcAft>
              <a:buClr>
                <a:schemeClr val="dk1"/>
              </a:buClr>
              <a:buSzPts val="1500"/>
              <a:buChar char="○"/>
              <a:defRPr sz="1500">
                <a:solidFill>
                  <a:schemeClr val="dk1"/>
                </a:solidFill>
              </a:defRPr>
            </a:lvl8pPr>
            <a:lvl9pPr marL="4114800" lvl="8" indent="-323850" rtl="0">
              <a:spcBef>
                <a:spcPts val="0"/>
              </a:spcBef>
              <a:spcAft>
                <a:spcPts val="0"/>
              </a:spcAft>
              <a:buClr>
                <a:schemeClr val="dk1"/>
              </a:buClr>
              <a:buSzPts val="1500"/>
              <a:buChar char="■"/>
              <a:defRPr sz="1500">
                <a:solidFill>
                  <a:schemeClr val="dk1"/>
                </a:solidFill>
              </a:defRPr>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8205300" cy="409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36"/>
        <p:cNvGrpSpPr/>
        <p:nvPr/>
      </p:nvGrpSpPr>
      <p:grpSpPr>
        <a:xfrm>
          <a:off x="0" y="0"/>
          <a:ext cx="0" cy="0"/>
          <a:chOff x="0" y="0"/>
          <a:chExt cx="0" cy="0"/>
        </a:xfrm>
      </p:grpSpPr>
      <p:sp>
        <p:nvSpPr>
          <p:cNvPr id="37" name="Google Shape;37;p9"/>
          <p:cNvSpPr/>
          <p:nvPr/>
        </p:nvSpPr>
        <p:spPr>
          <a:xfrm>
            <a:off x="0" y="3002175"/>
            <a:ext cx="9144000" cy="2141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lt1"/>
              </a:solidFill>
            </a:endParaRPr>
          </a:p>
        </p:txBody>
      </p:sp>
      <p:sp>
        <p:nvSpPr>
          <p:cNvPr id="38" name="Google Shape;38;p9"/>
          <p:cNvSpPr txBox="1">
            <a:spLocks noGrp="1"/>
          </p:cNvSpPr>
          <p:nvPr>
            <p:ph type="title"/>
          </p:nvPr>
        </p:nvSpPr>
        <p:spPr>
          <a:xfrm>
            <a:off x="533925" y="1391063"/>
            <a:ext cx="8076300" cy="103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549363" y="2428990"/>
            <a:ext cx="4045200" cy="671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800"/>
              <a:buNone/>
              <a:defRPr>
                <a:solidFill>
                  <a:schemeClr val="lt1"/>
                </a:solidFill>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p:nvPr/>
        </p:nvSpPr>
        <p:spPr>
          <a:xfrm>
            <a:off x="0" y="4256175"/>
            <a:ext cx="9144000" cy="887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lt1"/>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017663"/>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0"/>
              </a:spcBef>
              <a:spcAft>
                <a:spcPts val="0"/>
              </a:spcAft>
              <a:buClr>
                <a:schemeClr val="dk1"/>
              </a:buClr>
              <a:buSzPts val="1400"/>
              <a:buChar char="○"/>
              <a:defRPr sz="1400">
                <a:solidFill>
                  <a:schemeClr val="dk1"/>
                </a:solidFill>
              </a:defRPr>
            </a:lvl2pPr>
            <a:lvl3pPr marL="1371600" lvl="2" indent="-317500">
              <a:lnSpc>
                <a:spcPct val="115000"/>
              </a:lnSpc>
              <a:spcBef>
                <a:spcPts val="0"/>
              </a:spcBef>
              <a:spcAft>
                <a:spcPts val="0"/>
              </a:spcAft>
              <a:buClr>
                <a:schemeClr val="dk1"/>
              </a:buClr>
              <a:buSzPts val="1400"/>
              <a:buChar char="■"/>
              <a:defRPr sz="1400">
                <a:solidFill>
                  <a:schemeClr val="dk1"/>
                </a:solidFill>
              </a:defRPr>
            </a:lvl3pPr>
            <a:lvl4pPr marL="1828800" lvl="3" indent="-317500">
              <a:lnSpc>
                <a:spcPct val="115000"/>
              </a:lnSpc>
              <a:spcBef>
                <a:spcPts val="0"/>
              </a:spcBef>
              <a:spcAft>
                <a:spcPts val="0"/>
              </a:spcAft>
              <a:buClr>
                <a:schemeClr val="dk1"/>
              </a:buClr>
              <a:buSzPts val="1400"/>
              <a:buChar char="●"/>
              <a:defRPr sz="1400">
                <a:solidFill>
                  <a:schemeClr val="dk1"/>
                </a:solidFill>
              </a:defRPr>
            </a:lvl4pPr>
            <a:lvl5pPr marL="2286000" lvl="4" indent="-317500">
              <a:lnSpc>
                <a:spcPct val="115000"/>
              </a:lnSpc>
              <a:spcBef>
                <a:spcPts val="0"/>
              </a:spcBef>
              <a:spcAft>
                <a:spcPts val="0"/>
              </a:spcAft>
              <a:buClr>
                <a:schemeClr val="dk1"/>
              </a:buClr>
              <a:buSzPts val="1400"/>
              <a:buChar char="○"/>
              <a:defRPr sz="1400">
                <a:solidFill>
                  <a:schemeClr val="dk1"/>
                </a:solidFill>
              </a:defRPr>
            </a:lvl5pPr>
            <a:lvl6pPr marL="2743200" lvl="5" indent="-317500">
              <a:lnSpc>
                <a:spcPct val="115000"/>
              </a:lnSpc>
              <a:spcBef>
                <a:spcPts val="0"/>
              </a:spcBef>
              <a:spcAft>
                <a:spcPts val="0"/>
              </a:spcAft>
              <a:buClr>
                <a:schemeClr val="dk1"/>
              </a:buClr>
              <a:buSzPts val="1400"/>
              <a:buChar char="■"/>
              <a:defRPr sz="1400">
                <a:solidFill>
                  <a:schemeClr val="dk1"/>
                </a:solidFill>
              </a:defRPr>
            </a:lvl6pPr>
            <a:lvl7pPr marL="3200400" lvl="6" indent="-317500">
              <a:lnSpc>
                <a:spcPct val="115000"/>
              </a:lnSpc>
              <a:spcBef>
                <a:spcPts val="0"/>
              </a:spcBef>
              <a:spcAft>
                <a:spcPts val="0"/>
              </a:spcAft>
              <a:buClr>
                <a:schemeClr val="dk1"/>
              </a:buClr>
              <a:buSzPts val="1400"/>
              <a:buChar char="●"/>
              <a:defRPr sz="1400">
                <a:solidFill>
                  <a:schemeClr val="dk1"/>
                </a:solidFill>
              </a:defRPr>
            </a:lvl7pPr>
            <a:lvl8pPr marL="3657600" lvl="7" indent="-317500">
              <a:lnSpc>
                <a:spcPct val="115000"/>
              </a:lnSpc>
              <a:spcBef>
                <a:spcPts val="0"/>
              </a:spcBef>
              <a:spcAft>
                <a:spcPts val="0"/>
              </a:spcAft>
              <a:buClr>
                <a:schemeClr val="dk1"/>
              </a:buClr>
              <a:buSzPts val="1400"/>
              <a:buChar char="○"/>
              <a:defRPr sz="1400">
                <a:solidFill>
                  <a:schemeClr val="dk1"/>
                </a:solidFill>
              </a:defRPr>
            </a:lvl8pPr>
            <a:lvl9pPr marL="4114800" lvl="8" indent="-317500">
              <a:lnSpc>
                <a:spcPct val="115000"/>
              </a:lnSpc>
              <a:spcBef>
                <a:spcPts val="0"/>
              </a:spcBef>
              <a:spcAft>
                <a:spcPts val="0"/>
              </a:spcAft>
              <a:buClr>
                <a:schemeClr val="dk1"/>
              </a:buClr>
              <a:buSzPts val="1400"/>
              <a:buChar char="■"/>
              <a:defRPr sz="1400">
                <a:solidFill>
                  <a:schemeClr val="dk1"/>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defRPr>
            </a:lvl1pPr>
            <a:lvl2pPr lvl="1" algn="r" rtl="0">
              <a:buNone/>
              <a:defRPr sz="1000">
                <a:solidFill>
                  <a:schemeClr val="lt1"/>
                </a:solidFill>
              </a:defRPr>
            </a:lvl2pPr>
            <a:lvl3pPr lvl="2" algn="r" rtl="0">
              <a:buNone/>
              <a:defRPr sz="1000">
                <a:solidFill>
                  <a:schemeClr val="lt1"/>
                </a:solidFill>
              </a:defRPr>
            </a:lvl3pPr>
            <a:lvl4pPr lvl="3" algn="r" rtl="0">
              <a:buNone/>
              <a:defRPr sz="1000">
                <a:solidFill>
                  <a:schemeClr val="lt1"/>
                </a:solidFill>
              </a:defRPr>
            </a:lvl4pPr>
            <a:lvl5pPr lvl="4" algn="r" rtl="0">
              <a:buNone/>
              <a:defRPr sz="1000">
                <a:solidFill>
                  <a:schemeClr val="lt1"/>
                </a:solidFill>
              </a:defRPr>
            </a:lvl5pPr>
            <a:lvl6pPr lvl="5" algn="r" rtl="0">
              <a:buNone/>
              <a:defRPr sz="1000">
                <a:solidFill>
                  <a:schemeClr val="lt1"/>
                </a:solidFill>
              </a:defRPr>
            </a:lvl6pPr>
            <a:lvl7pPr lvl="6" algn="r" rtl="0">
              <a:buNone/>
              <a:defRPr sz="1000">
                <a:solidFill>
                  <a:schemeClr val="lt1"/>
                </a:solidFill>
              </a:defRPr>
            </a:lvl7pPr>
            <a:lvl8pPr lvl="7" algn="r" rtl="0">
              <a:buNone/>
              <a:defRPr sz="1000">
                <a:solidFill>
                  <a:schemeClr val="lt1"/>
                </a:solidFill>
              </a:defRPr>
            </a:lvl8pPr>
            <a:lvl9pPr lvl="8" algn="r" rtl="0">
              <a:buNone/>
              <a:defRPr sz="1000">
                <a:solidFill>
                  <a:schemeClr val="lt1"/>
                </a:solidFill>
              </a:defRPr>
            </a:lvl9pPr>
          </a:lstStyle>
          <a:p>
            <a:pPr marL="0" lvl="0" indent="0" algn="r" rtl="0">
              <a:spcBef>
                <a:spcPts val="0"/>
              </a:spcBef>
              <a:spcAft>
                <a:spcPts val="0"/>
              </a:spcAft>
              <a:buNone/>
            </a:pPr>
            <a:r>
              <a:rPr lang="en"/>
              <a:t>#</a:t>
            </a:r>
            <a:fld id="{00000000-1234-1234-1234-123412341234}" type="slidenum">
              <a:rPr lang="en">
                <a:solidFill>
                  <a:schemeClr val="dk2"/>
                </a:solidFill>
              </a:rPr>
              <a:t>‹#›</a:t>
            </a:fld>
            <a:endParaRPr>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customXml" Target="../ink/ink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5"/>
          <p:cNvSpPr txBox="1">
            <a:spLocks noGrp="1"/>
          </p:cNvSpPr>
          <p:nvPr>
            <p:ph type="ctrTitle"/>
          </p:nvPr>
        </p:nvSpPr>
        <p:spPr>
          <a:xfrm>
            <a:off x="127363" y="0"/>
            <a:ext cx="8001000" cy="7248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300"/>
              <a:buFont typeface="Play"/>
              <a:buNone/>
            </a:pPr>
            <a:r>
              <a:rPr lang="en" sz="3000" b="1"/>
              <a:t>Memory, Data, &amp; Addressing I</a:t>
            </a:r>
            <a:endParaRPr sz="3000"/>
          </a:p>
        </p:txBody>
      </p:sp>
      <p:sp>
        <p:nvSpPr>
          <p:cNvPr id="64" name="Google Shape;64;p15"/>
          <p:cNvSpPr txBox="1">
            <a:spLocks noGrp="1"/>
          </p:cNvSpPr>
          <p:nvPr>
            <p:ph type="subTitle" idx="1"/>
          </p:nvPr>
        </p:nvSpPr>
        <p:spPr>
          <a:xfrm>
            <a:off x="127372" y="724950"/>
            <a:ext cx="3388200" cy="365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2100">
                <a:solidFill>
                  <a:schemeClr val="dk2"/>
                </a:solidFill>
              </a:rPr>
              <a:t>CSE 351 Summer 2024</a:t>
            </a:r>
            <a:endParaRPr sz="2100">
              <a:solidFill>
                <a:schemeClr val="dk2"/>
              </a:solidFill>
            </a:endParaRPr>
          </a:p>
        </p:txBody>
      </p:sp>
      <p:sp>
        <p:nvSpPr>
          <p:cNvPr id="65" name="Google Shape;65;p15"/>
          <p:cNvSpPr txBox="1"/>
          <p:nvPr/>
        </p:nvSpPr>
        <p:spPr>
          <a:xfrm>
            <a:off x="548346" y="1180819"/>
            <a:ext cx="3761700" cy="2978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b="1" i="0" u="none" strike="noStrike" cap="none">
                <a:solidFill>
                  <a:schemeClr val="dk1"/>
                </a:solidFill>
                <a:latin typeface="Arial"/>
                <a:ea typeface="Arial"/>
                <a:cs typeface="Arial"/>
                <a:sym typeface="Arial"/>
              </a:rPr>
              <a:t>Instructor:</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Ellis Haker</a:t>
            </a:r>
            <a:endParaRPr sz="1100"/>
          </a:p>
          <a:p>
            <a:pPr marL="0" marR="0" lvl="0" indent="0" algn="l" rtl="0">
              <a:spcBef>
                <a:spcPts val="0"/>
              </a:spcBef>
              <a:spcAft>
                <a:spcPts val="0"/>
              </a:spcAft>
              <a:buNone/>
            </a:pP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b="1">
                <a:solidFill>
                  <a:schemeClr val="dk1"/>
                </a:solidFill>
                <a:latin typeface="Arial"/>
                <a:ea typeface="Arial"/>
                <a:cs typeface="Arial"/>
                <a:sym typeface="Arial"/>
              </a:rPr>
              <a:t>Teaching Assistants:</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Naama Amiel</a:t>
            </a: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Micah Chang</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Shananda Dokka</a:t>
            </a: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Nikolas McNamee</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Jiawe</a:t>
            </a:r>
            <a:r>
              <a:rPr lang="en" sz="2100">
                <a:solidFill>
                  <a:schemeClr val="dk1"/>
                </a:solidFill>
              </a:rPr>
              <a:t>i Huang</a:t>
            </a:r>
            <a:endParaRPr sz="1100"/>
          </a:p>
        </p:txBody>
      </p:sp>
      <p:pic>
        <p:nvPicPr>
          <p:cNvPr id="66" name="Google Shape;66;p15" descr="The image is split into 3 sections. At the top is a rabbit labeled &quot;Rabbit.&quot; In the middle are 8 rabbits labeled &quot;Rabbyte.&quot; At the bottom are 16 rabbits labeled &quot;Rabword.&quot;"/>
          <p:cNvPicPr preferRelativeResize="0"/>
          <p:nvPr/>
        </p:nvPicPr>
        <p:blipFill>
          <a:blip r:embed="rId3">
            <a:alphaModFix/>
          </a:blip>
          <a:stretch>
            <a:fillRect/>
          </a:stretch>
        </p:blipFill>
        <p:spPr>
          <a:xfrm>
            <a:off x="5777850" y="471675"/>
            <a:ext cx="2869825" cy="4276025"/>
          </a:xfrm>
          <a:prstGeom prst="rect">
            <a:avLst/>
          </a:prstGeom>
          <a:noFill/>
          <a:ln>
            <a:noFill/>
          </a:ln>
        </p:spPr>
      </p:pic>
      <p:sp>
        <p:nvSpPr>
          <p:cNvPr id="67" name="Google Shape;6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Fixed-length Binary (Review)</a:t>
            </a:r>
            <a:endParaRPr/>
          </a:p>
        </p:txBody>
      </p:sp>
      <p:sp>
        <p:nvSpPr>
          <p:cNvPr id="147" name="Google Shape;147;p24"/>
          <p:cNvSpPr txBox="1">
            <a:spLocks noGrp="1"/>
          </p:cNvSpPr>
          <p:nvPr>
            <p:ph type="body" idx="1"/>
          </p:nvPr>
        </p:nvSpPr>
        <p:spPr>
          <a:xfrm>
            <a:off x="311700" y="742825"/>
            <a:ext cx="8520600" cy="22377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Because storage is finite, everything is stored as “fixed” length</a:t>
            </a:r>
            <a:endParaRPr/>
          </a:p>
          <a:p>
            <a:pPr marL="914400" lvl="1" indent="-323850" algn="l" rtl="0">
              <a:spcBef>
                <a:spcPts val="0"/>
              </a:spcBef>
              <a:spcAft>
                <a:spcPts val="0"/>
              </a:spcAft>
              <a:buSzPts val="1500"/>
              <a:buChar char="○"/>
            </a:pPr>
            <a:r>
              <a:rPr lang="en"/>
              <a:t>Data is moved and manipulated in fixed-length chunks</a:t>
            </a:r>
            <a:endParaRPr/>
          </a:p>
          <a:p>
            <a:pPr marL="914400" lvl="1" indent="-323850" algn="l" rtl="0">
              <a:spcBef>
                <a:spcPts val="0"/>
              </a:spcBef>
              <a:spcAft>
                <a:spcPts val="0"/>
              </a:spcAft>
              <a:buSzPts val="1500"/>
              <a:buChar char="○"/>
            </a:pPr>
            <a:r>
              <a:rPr lang="en"/>
              <a:t>Multiple fixed lengths (e.g., 1 byte, 4 bytes, 8 bytes)</a:t>
            </a:r>
            <a:endParaRPr/>
          </a:p>
          <a:p>
            <a:pPr marL="914400" lvl="1" indent="-323850" algn="l" rtl="0">
              <a:spcBef>
                <a:spcPts val="0"/>
              </a:spcBef>
              <a:spcAft>
                <a:spcPts val="0"/>
              </a:spcAft>
              <a:buSzPts val="1500"/>
              <a:buChar char="○"/>
            </a:pPr>
            <a:r>
              <a:rPr lang="en"/>
              <a:t>Leading zeros now must be included up to “fill out” the fixed length</a:t>
            </a:r>
            <a:endParaRPr/>
          </a:p>
          <a:p>
            <a:pPr marL="0" lvl="0" indent="0" algn="l" rtl="0">
              <a:spcBef>
                <a:spcPts val="1200"/>
              </a:spcBef>
              <a:spcAft>
                <a:spcPts val="0"/>
              </a:spcAft>
              <a:buNone/>
            </a:pPr>
            <a:endParaRPr/>
          </a:p>
          <a:p>
            <a:pPr marL="0" lvl="0" indent="0" algn="l" rtl="0">
              <a:spcBef>
                <a:spcPts val="1200"/>
              </a:spcBef>
              <a:spcAft>
                <a:spcPts val="1200"/>
              </a:spcAft>
              <a:buNone/>
            </a:pPr>
            <a:r>
              <a:rPr lang="en" u="sng"/>
              <a:t>Example</a:t>
            </a:r>
            <a:r>
              <a:rPr lang="en"/>
              <a:t>: the “eight-bit” (1-byte) representation of the number 4 is 0b00000100</a:t>
            </a:r>
            <a:endParaRPr/>
          </a:p>
        </p:txBody>
      </p:sp>
      <p:sp>
        <p:nvSpPr>
          <p:cNvPr id="148" name="Google Shape;148;p24"/>
          <p:cNvSpPr txBox="1"/>
          <p:nvPr/>
        </p:nvSpPr>
        <p:spPr>
          <a:xfrm>
            <a:off x="4721050" y="3255750"/>
            <a:ext cx="2300400" cy="3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D10000"/>
                </a:solidFill>
              </a:rPr>
              <a:t>Most significant bit</a:t>
            </a:r>
            <a:r>
              <a:rPr lang="en">
                <a:solidFill>
                  <a:srgbClr val="980000"/>
                </a:solidFill>
              </a:rPr>
              <a:t> </a:t>
            </a:r>
            <a:r>
              <a:rPr lang="en">
                <a:solidFill>
                  <a:schemeClr val="dk1"/>
                </a:solidFill>
              </a:rPr>
              <a:t>(MSB)</a:t>
            </a:r>
            <a:endParaRPr>
              <a:solidFill>
                <a:schemeClr val="dk1"/>
              </a:solidFill>
            </a:endParaRPr>
          </a:p>
        </p:txBody>
      </p:sp>
      <p:cxnSp>
        <p:nvCxnSpPr>
          <p:cNvPr id="149" name="Google Shape;149;p24" descr="Arrow pointing from &quot;Most significant bit (MSB)&quot; to the leftmost digit of the binary number."/>
          <p:cNvCxnSpPr/>
          <p:nvPr/>
        </p:nvCxnSpPr>
        <p:spPr>
          <a:xfrm rot="10800000" flipH="1">
            <a:off x="6740825" y="2820125"/>
            <a:ext cx="634200" cy="481500"/>
          </a:xfrm>
          <a:prstGeom prst="straightConnector1">
            <a:avLst/>
          </a:prstGeom>
          <a:noFill/>
          <a:ln w="19050" cap="flat" cmpd="sng">
            <a:solidFill>
              <a:schemeClr val="dk2"/>
            </a:solidFill>
            <a:prstDash val="solid"/>
            <a:round/>
            <a:headEnd type="none" w="med" len="med"/>
            <a:tailEnd type="triangle" w="med" len="med"/>
          </a:ln>
        </p:spPr>
      </p:cxnSp>
      <p:sp>
        <p:nvSpPr>
          <p:cNvPr id="150" name="Google Shape;150;p24"/>
          <p:cNvSpPr txBox="1"/>
          <p:nvPr/>
        </p:nvSpPr>
        <p:spPr>
          <a:xfrm>
            <a:off x="6942375" y="3614850"/>
            <a:ext cx="2300400" cy="3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D10000"/>
                </a:solidFill>
              </a:rPr>
              <a:t>Least significant bit</a:t>
            </a:r>
            <a:r>
              <a:rPr lang="en">
                <a:solidFill>
                  <a:srgbClr val="980000"/>
                </a:solidFill>
              </a:rPr>
              <a:t> </a:t>
            </a:r>
            <a:r>
              <a:rPr lang="en">
                <a:solidFill>
                  <a:schemeClr val="dk1"/>
                </a:solidFill>
              </a:rPr>
              <a:t>(LSB)</a:t>
            </a:r>
            <a:endParaRPr>
              <a:solidFill>
                <a:schemeClr val="dk1"/>
              </a:solidFill>
            </a:endParaRPr>
          </a:p>
        </p:txBody>
      </p:sp>
      <p:cxnSp>
        <p:nvCxnSpPr>
          <p:cNvPr id="151" name="Google Shape;151;p24" descr="Arrow pointing from &quot;Least significant bit (LSB)&quot; to the rightmost digit of the binary number."/>
          <p:cNvCxnSpPr>
            <a:stCxn id="150" idx="0"/>
          </p:cNvCxnSpPr>
          <p:nvPr/>
        </p:nvCxnSpPr>
        <p:spPr>
          <a:xfrm rot="10800000" flipH="1">
            <a:off x="8092575" y="2842950"/>
            <a:ext cx="230400" cy="771900"/>
          </a:xfrm>
          <a:prstGeom prst="straightConnector1">
            <a:avLst/>
          </a:prstGeom>
          <a:noFill/>
          <a:ln w="19050" cap="flat" cmpd="sng">
            <a:solidFill>
              <a:schemeClr val="dk2"/>
            </a:solidFill>
            <a:prstDash val="solid"/>
            <a:round/>
            <a:headEnd type="none" w="med" len="med"/>
            <a:tailEnd type="triangle" w="med" len="med"/>
          </a:ln>
        </p:spPr>
      </p:cxnSp>
      <p:sp>
        <p:nvSpPr>
          <p:cNvPr id="152" name="Google Shape;15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Bits and Bytes and Things (Review)</a:t>
            </a:r>
            <a:endParaRPr/>
          </a:p>
        </p:txBody>
      </p:sp>
      <p:sp>
        <p:nvSpPr>
          <p:cNvPr id="158" name="Google Shape;158;p25"/>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t>Useful Fact: </a:t>
            </a:r>
            <a:r>
              <a:rPr lang="en" i="1"/>
              <a:t>n</a:t>
            </a:r>
            <a:r>
              <a:rPr lang="en"/>
              <a:t> bits can represent up to 2</a:t>
            </a:r>
            <a:r>
              <a:rPr lang="en" i="1" baseline="30000"/>
              <a:t>n</a:t>
            </a:r>
            <a:r>
              <a:rPr lang="en"/>
              <a:t> things</a:t>
            </a:r>
            <a:endParaRPr/>
          </a:p>
          <a:p>
            <a:pPr marL="914400" lvl="1" indent="-323850" algn="l" rtl="0">
              <a:spcBef>
                <a:spcPts val="0"/>
              </a:spcBef>
              <a:spcAft>
                <a:spcPts val="0"/>
              </a:spcAft>
              <a:buSzPts val="1500"/>
              <a:buChar char="○"/>
            </a:pPr>
            <a:r>
              <a:rPr lang="en"/>
              <a:t>If we want to represent </a:t>
            </a:r>
            <a:r>
              <a:rPr lang="en" i="1"/>
              <a:t>x</a:t>
            </a:r>
            <a:r>
              <a:rPr lang="en"/>
              <a:t> things, we need </a:t>
            </a:r>
            <a:r>
              <a:rPr lang="en" i="1"/>
              <a:t>n</a:t>
            </a:r>
            <a:r>
              <a:rPr lang="en"/>
              <a:t> bits, where </a:t>
            </a:r>
            <a:r>
              <a:rPr lang="en" sz="1800"/>
              <a:t>2</a:t>
            </a:r>
            <a:r>
              <a:rPr lang="en" sz="1800" i="1" baseline="30000"/>
              <a:t>n</a:t>
            </a:r>
            <a:r>
              <a:rPr lang="en" sz="1800"/>
              <a:t> &gt;= </a:t>
            </a:r>
            <a:r>
              <a:rPr lang="en" sz="1800" i="1"/>
              <a:t>x</a:t>
            </a:r>
            <a:endParaRPr i="1"/>
          </a:p>
          <a:p>
            <a:pPr marL="914400" lvl="0" indent="0" algn="l" rtl="0">
              <a:spcBef>
                <a:spcPts val="1200"/>
              </a:spcBef>
              <a:spcAft>
                <a:spcPts val="0"/>
              </a:spcAft>
              <a:buNone/>
            </a:pPr>
            <a:r>
              <a:rPr lang="en" u="sng"/>
              <a:t>Example</a:t>
            </a:r>
            <a:r>
              <a:rPr lang="en"/>
              <a:t>: how many bits would we need to represent the letters a-z?</a:t>
            </a:r>
            <a:endParaRPr/>
          </a:p>
          <a:p>
            <a:pPr marL="914400" lvl="0" indent="0" algn="l" rtl="0">
              <a:spcBef>
                <a:spcPts val="1200"/>
              </a:spcBef>
              <a:spcAft>
                <a:spcPts val="0"/>
              </a:spcAft>
              <a:buNone/>
            </a:pPr>
            <a:r>
              <a:rPr lang="en"/>
              <a:t>26 letters, so we need 5 bits (2</a:t>
            </a:r>
            <a:r>
              <a:rPr lang="en" baseline="30000"/>
              <a:t>5 </a:t>
            </a:r>
            <a:r>
              <a:rPr lang="en"/>
              <a:t>= 32 &gt; 26)</a:t>
            </a:r>
            <a:endParaRPr i="1"/>
          </a:p>
          <a:p>
            <a:pPr marL="457200" lvl="0" indent="-361950" algn="l" rtl="0">
              <a:spcBef>
                <a:spcPts val="1200"/>
              </a:spcBef>
              <a:spcAft>
                <a:spcPts val="0"/>
              </a:spcAft>
              <a:buSzPts val="2100"/>
              <a:buChar char="●"/>
            </a:pPr>
            <a:r>
              <a:rPr lang="en"/>
              <a:t>Sometimes (oftentimes?) the “things” we are representing are </a:t>
            </a:r>
            <a:r>
              <a:rPr lang="en" b="1" i="1"/>
              <a:t>bytes</a:t>
            </a:r>
            <a:r>
              <a:rPr lang="en"/>
              <a:t>!</a:t>
            </a:r>
            <a:endParaRPr sz="2100"/>
          </a:p>
        </p:txBody>
      </p:sp>
      <p:sp>
        <p:nvSpPr>
          <p:cNvPr id="159" name="Google Shape;159;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Addresses in Memory (Review)</a:t>
            </a:r>
            <a:endParaRPr/>
          </a:p>
        </p:txBody>
      </p:sp>
      <p:sp>
        <p:nvSpPr>
          <p:cNvPr id="165" name="Google Shape;165;p26"/>
          <p:cNvSpPr txBox="1">
            <a:spLocks noGrp="1"/>
          </p:cNvSpPr>
          <p:nvPr>
            <p:ph type="body" idx="1"/>
          </p:nvPr>
        </p:nvSpPr>
        <p:spPr>
          <a:xfrm>
            <a:off x="311700" y="742825"/>
            <a:ext cx="8520600" cy="18288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solidFill>
                  <a:srgbClr val="D10000"/>
                </a:solidFill>
              </a:rPr>
              <a:t>You can think of memory as a single, large array of bytes</a:t>
            </a:r>
            <a:r>
              <a:rPr lang="en"/>
              <a:t>, each with a unique </a:t>
            </a:r>
            <a:r>
              <a:rPr lang="en" b="1">
                <a:solidFill>
                  <a:srgbClr val="7030A0"/>
                </a:solidFill>
              </a:rPr>
              <a:t>address </a:t>
            </a:r>
            <a:r>
              <a:rPr lang="en"/>
              <a:t>(index)</a:t>
            </a:r>
            <a:endParaRPr/>
          </a:p>
          <a:p>
            <a:pPr marL="914400" lvl="1" indent="-323850" algn="l" rtl="0">
              <a:spcBef>
                <a:spcPts val="0"/>
              </a:spcBef>
              <a:spcAft>
                <a:spcPts val="0"/>
              </a:spcAft>
              <a:buSzPts val="1500"/>
              <a:buChar char="○"/>
            </a:pPr>
            <a:r>
              <a:rPr lang="en"/>
              <a:t>Addresses are fixed-width</a:t>
            </a:r>
            <a:endParaRPr/>
          </a:p>
          <a:p>
            <a:pPr marL="914400" lvl="1" indent="-323850" algn="l" rtl="0">
              <a:spcBef>
                <a:spcPts val="0"/>
              </a:spcBef>
              <a:spcAft>
                <a:spcPts val="0"/>
              </a:spcAft>
              <a:buSzPts val="1500"/>
              <a:buChar char="○"/>
            </a:pPr>
            <a:r>
              <a:rPr lang="en"/>
              <a:t>Amount of addressable memory = </a:t>
            </a:r>
            <a:r>
              <a:rPr lang="en" b="1">
                <a:solidFill>
                  <a:srgbClr val="7030A0"/>
                </a:solidFill>
              </a:rPr>
              <a:t>address space</a:t>
            </a:r>
            <a:endParaRPr b="1">
              <a:solidFill>
                <a:srgbClr val="7030A0"/>
              </a:solidFill>
            </a:endParaRPr>
          </a:p>
          <a:p>
            <a:pPr marL="457200" lvl="0" indent="-342900" algn="l" rtl="0">
              <a:spcBef>
                <a:spcPts val="0"/>
              </a:spcBef>
              <a:spcAft>
                <a:spcPts val="0"/>
              </a:spcAft>
              <a:buSzPts val="1800"/>
              <a:buChar char="●"/>
            </a:pPr>
            <a:r>
              <a:rPr lang="en"/>
              <a:t>If addresses are </a:t>
            </a:r>
            <a:r>
              <a:rPr lang="en" i="1"/>
              <a:t>a</a:t>
            </a:r>
            <a:r>
              <a:rPr lang="en"/>
              <a:t> bits long, how many addresses are there?</a:t>
            </a:r>
            <a:endParaRPr b="1"/>
          </a:p>
          <a:p>
            <a:pPr marL="914400" lvl="1" indent="-323850" algn="l" rtl="0">
              <a:spcBef>
                <a:spcPts val="0"/>
              </a:spcBef>
              <a:spcAft>
                <a:spcPts val="0"/>
              </a:spcAft>
              <a:buSzPts val="1500"/>
              <a:buChar char="○"/>
            </a:pPr>
            <a:r>
              <a:rPr lang="en"/>
              <a:t>So how big is the address space?</a:t>
            </a:r>
            <a:endParaRPr/>
          </a:p>
        </p:txBody>
      </p:sp>
      <p:pic>
        <p:nvPicPr>
          <p:cNvPr id="166" name="Google Shape;166;p26" descr="A row of boxes. The center box is larger and contains a &quot;...&quot;, indicating that additional boxes are not included in the image. The first two boxes are labeled &quot;0x0...00&quot; and &quot;0x0...01,&quot; and the last two are labeled &quot;0xF...FE,&quot; and &quot;0xF...FF.&quot;"/>
          <p:cNvPicPr preferRelativeResize="0"/>
          <p:nvPr/>
        </p:nvPicPr>
        <p:blipFill>
          <a:blip r:embed="rId3">
            <a:alphaModFix/>
          </a:blip>
          <a:stretch>
            <a:fillRect/>
          </a:stretch>
        </p:blipFill>
        <p:spPr>
          <a:xfrm>
            <a:off x="1256163" y="2705475"/>
            <a:ext cx="6631675" cy="1333800"/>
          </a:xfrm>
          <a:prstGeom prst="rect">
            <a:avLst/>
          </a:prstGeom>
          <a:noFill/>
          <a:ln>
            <a:noFill/>
          </a:ln>
        </p:spPr>
      </p:pic>
      <p:sp>
        <p:nvSpPr>
          <p:cNvPr id="167" name="Google Shape;167;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Machine “Words” (Review)</a:t>
            </a:r>
            <a:endParaRPr/>
          </a:p>
        </p:txBody>
      </p:sp>
      <p:sp>
        <p:nvSpPr>
          <p:cNvPr id="173" name="Google Shape;173;p27"/>
          <p:cNvSpPr txBox="1">
            <a:spLocks noGrp="1"/>
          </p:cNvSpPr>
          <p:nvPr>
            <p:ph type="body" idx="1"/>
          </p:nvPr>
        </p:nvSpPr>
        <p:spPr>
          <a:xfrm>
            <a:off x="311700" y="742825"/>
            <a:ext cx="8520600" cy="35295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Instructions are encoded in machine code (in binary)</a:t>
            </a:r>
            <a:endParaRPr/>
          </a:p>
          <a:p>
            <a:pPr marL="914400" lvl="1" indent="-323850" algn="l" rtl="0">
              <a:spcBef>
                <a:spcPts val="0"/>
              </a:spcBef>
              <a:spcAft>
                <a:spcPts val="0"/>
              </a:spcAft>
              <a:buSzPts val="1500"/>
              <a:buChar char="○"/>
            </a:pPr>
            <a:r>
              <a:rPr lang="en"/>
              <a:t>Historically (and still true in some assembly languages), all instructions were exactly the same size, we call this a </a:t>
            </a:r>
            <a:r>
              <a:rPr lang="en" b="1">
                <a:solidFill>
                  <a:srgbClr val="7030A0"/>
                </a:solidFill>
              </a:rPr>
              <a:t>word</a:t>
            </a:r>
            <a:endParaRPr b="1">
              <a:solidFill>
                <a:srgbClr val="7030A0"/>
              </a:solidFill>
            </a:endParaRPr>
          </a:p>
          <a:p>
            <a:pPr marL="457200" lvl="0" indent="-342900" algn="l" rtl="0">
              <a:spcBef>
                <a:spcPts val="0"/>
              </a:spcBef>
              <a:spcAft>
                <a:spcPts val="0"/>
              </a:spcAft>
              <a:buSzPts val="1800"/>
              <a:buChar char="●"/>
            </a:pPr>
            <a:r>
              <a:rPr lang="en"/>
              <a:t>We have chosen to tie word size with address width</a:t>
            </a:r>
            <a:endParaRPr/>
          </a:p>
          <a:p>
            <a:pPr marL="914400" lvl="1" indent="-323850" algn="l" rtl="0">
              <a:spcBef>
                <a:spcPts val="0"/>
              </a:spcBef>
              <a:spcAft>
                <a:spcPts val="0"/>
              </a:spcAft>
              <a:buSzPts val="1500"/>
              <a:buChar char="○"/>
            </a:pPr>
            <a:r>
              <a:rPr lang="en"/>
              <a:t>Still true for languages that don’t have fixed-width instructions: </a:t>
            </a:r>
            <a:r>
              <a:rPr lang="en" u="sng"/>
              <a:t>word size = address size</a:t>
            </a:r>
            <a:endParaRPr u="sng"/>
          </a:p>
          <a:p>
            <a:pPr marL="914400" lvl="0" indent="0" algn="l" rtl="0">
              <a:lnSpc>
                <a:spcPct val="100000"/>
              </a:lnSpc>
              <a:spcBef>
                <a:spcPts val="1200"/>
              </a:spcBef>
              <a:spcAft>
                <a:spcPts val="0"/>
              </a:spcAft>
              <a:buNone/>
            </a:pPr>
            <a:endParaRPr u="sng"/>
          </a:p>
          <a:p>
            <a:pPr marL="457200" lvl="0" indent="-342900" algn="l" rtl="0">
              <a:spcBef>
                <a:spcPts val="1200"/>
              </a:spcBef>
              <a:spcAft>
                <a:spcPts val="0"/>
              </a:spcAft>
              <a:buSzPts val="1800"/>
              <a:buChar char="●"/>
            </a:pPr>
            <a:r>
              <a:rPr lang="en"/>
              <a:t>Most modern systems use </a:t>
            </a:r>
            <a:r>
              <a:rPr lang="en" b="1"/>
              <a:t>64-bit (8-byte) words</a:t>
            </a:r>
            <a:endParaRPr b="1"/>
          </a:p>
          <a:p>
            <a:pPr marL="914400" lvl="1" indent="-323850" algn="l" rtl="0">
              <a:spcBef>
                <a:spcPts val="0"/>
              </a:spcBef>
              <a:spcAft>
                <a:spcPts val="0"/>
              </a:spcAft>
              <a:buSzPts val="1500"/>
              <a:buChar char="○"/>
            </a:pPr>
            <a:r>
              <a:rPr lang="en"/>
              <a:t>Address space = 2</a:t>
            </a:r>
            <a:r>
              <a:rPr lang="en" baseline="30000"/>
              <a:t>64</a:t>
            </a:r>
            <a:r>
              <a:rPr lang="en"/>
              <a:t> addresses, each represents a byte of data</a:t>
            </a:r>
            <a:endParaRPr/>
          </a:p>
          <a:p>
            <a:pPr marL="914400" lvl="1" indent="-323850" algn="l" rtl="0">
              <a:spcBef>
                <a:spcPts val="0"/>
              </a:spcBef>
              <a:spcAft>
                <a:spcPts val="0"/>
              </a:spcAft>
              <a:buSzPts val="1500"/>
              <a:buChar char="○"/>
            </a:pPr>
            <a:r>
              <a:rPr lang="en"/>
              <a:t>2</a:t>
            </a:r>
            <a:r>
              <a:rPr lang="en" baseline="30000"/>
              <a:t>64</a:t>
            </a:r>
            <a:r>
              <a:rPr lang="en"/>
              <a:t> bytes = 1.8*10</a:t>
            </a:r>
            <a:r>
              <a:rPr lang="en" baseline="30000"/>
              <a:t>19</a:t>
            </a:r>
            <a:r>
              <a:rPr lang="en"/>
              <a:t> bytes = 18 EB (exabytes)</a:t>
            </a:r>
            <a:endParaRPr/>
          </a:p>
          <a:p>
            <a:pPr marL="1371600" lvl="2" indent="-323850" algn="l" rtl="0">
              <a:spcBef>
                <a:spcPts val="0"/>
              </a:spcBef>
              <a:spcAft>
                <a:spcPts val="0"/>
              </a:spcAft>
              <a:buSzPts val="1500"/>
              <a:buChar char="■"/>
            </a:pPr>
            <a:r>
              <a:rPr lang="en"/>
              <a:t>(Side note: your computer does not actually have this much memory! We’ll talk about this more later)</a:t>
            </a:r>
            <a:endParaRPr/>
          </a:p>
        </p:txBody>
      </p:sp>
      <p:sp>
        <p:nvSpPr>
          <p:cNvPr id="174" name="Google Shape;174;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 Question</a:t>
            </a:r>
            <a:endParaRPr/>
          </a:p>
        </p:txBody>
      </p:sp>
      <p:sp>
        <p:nvSpPr>
          <p:cNvPr id="180" name="Google Shape;180;p28"/>
          <p:cNvSpPr txBox="1">
            <a:spLocks noGrp="1"/>
          </p:cNvSpPr>
          <p:nvPr>
            <p:ph type="body" idx="1"/>
          </p:nvPr>
        </p:nvSpPr>
        <p:spPr>
          <a:xfrm>
            <a:off x="311700" y="742825"/>
            <a:ext cx="8520600" cy="4878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1200"/>
              </a:spcAft>
              <a:buNone/>
            </a:pPr>
            <a:r>
              <a:rPr lang="en"/>
              <a:t>Over time, computers have grown in word size:</a:t>
            </a:r>
            <a:endParaRPr/>
          </a:p>
        </p:txBody>
      </p:sp>
      <p:graphicFrame>
        <p:nvGraphicFramePr>
          <p:cNvPr id="181" name="Google Shape;181;p28"/>
          <p:cNvGraphicFramePr/>
          <p:nvPr/>
        </p:nvGraphicFramePr>
        <p:xfrm>
          <a:off x="711750" y="1230625"/>
          <a:ext cx="7720500" cy="1720375"/>
        </p:xfrm>
        <a:graphic>
          <a:graphicData uri="http://schemas.openxmlformats.org/drawingml/2006/table">
            <a:tbl>
              <a:tblPr>
                <a:noFill/>
                <a:tableStyleId>{4D880266-14DC-4E83-BCCF-F9D1CD5D28EF}</a:tableStyleId>
              </a:tblPr>
              <a:tblGrid>
                <a:gridCol w="1930125">
                  <a:extLst>
                    <a:ext uri="{9D8B030D-6E8A-4147-A177-3AD203B41FA5}">
                      <a16:colId xmlns:a16="http://schemas.microsoft.com/office/drawing/2014/main" val="20000"/>
                    </a:ext>
                  </a:extLst>
                </a:gridCol>
                <a:gridCol w="1930125">
                  <a:extLst>
                    <a:ext uri="{9D8B030D-6E8A-4147-A177-3AD203B41FA5}">
                      <a16:colId xmlns:a16="http://schemas.microsoft.com/office/drawing/2014/main" val="20001"/>
                    </a:ext>
                  </a:extLst>
                </a:gridCol>
                <a:gridCol w="1930125">
                  <a:extLst>
                    <a:ext uri="{9D8B030D-6E8A-4147-A177-3AD203B41FA5}">
                      <a16:colId xmlns:a16="http://schemas.microsoft.com/office/drawing/2014/main" val="20002"/>
                    </a:ext>
                  </a:extLst>
                </a:gridCol>
                <a:gridCol w="1930125">
                  <a:extLst>
                    <a:ext uri="{9D8B030D-6E8A-4147-A177-3AD203B41FA5}">
                      <a16:colId xmlns:a16="http://schemas.microsoft.com/office/drawing/2014/main" val="20003"/>
                    </a:ext>
                  </a:extLst>
                </a:gridCol>
              </a:tblGrid>
              <a:tr h="344075">
                <a:tc>
                  <a:txBody>
                    <a:bodyPr/>
                    <a:lstStyle/>
                    <a:p>
                      <a:pPr marL="0" lvl="0" indent="0" algn="ctr" rtl="0">
                        <a:spcBef>
                          <a:spcPts val="0"/>
                        </a:spcBef>
                        <a:spcAft>
                          <a:spcPts val="0"/>
                        </a:spcAft>
                        <a:buNone/>
                      </a:pPr>
                      <a:r>
                        <a:rPr lang="en" sz="1200">
                          <a:solidFill>
                            <a:schemeClr val="lt1"/>
                          </a:solidFill>
                        </a:rPr>
                        <a:t>Word Size</a:t>
                      </a:r>
                      <a:endParaRPr sz="1200">
                        <a:solidFill>
                          <a:schemeClr val="lt1"/>
                        </a:solidFill>
                      </a:endParaRPr>
                    </a:p>
                  </a:txBody>
                  <a:tcPr marL="0" marR="0" marT="91425" marB="0">
                    <a:lnR w="9525" cap="flat" cmpd="sng">
                      <a:solidFill>
                        <a:srgbClr val="9E9E9E">
                          <a:alpha val="0"/>
                        </a:srgbClr>
                      </a:solidFill>
                      <a:prstDash val="solid"/>
                      <a:round/>
                      <a:headEnd type="none" w="sm" len="sm"/>
                      <a:tailEnd type="none" w="sm" len="sm"/>
                    </a:lnR>
                    <a:solidFill>
                      <a:srgbClr val="7030A0"/>
                    </a:solidFill>
                  </a:tcPr>
                </a:tc>
                <a:tc>
                  <a:txBody>
                    <a:bodyPr/>
                    <a:lstStyle/>
                    <a:p>
                      <a:pPr marL="0" lvl="0" indent="0" algn="ctr" rtl="0">
                        <a:spcBef>
                          <a:spcPts val="0"/>
                        </a:spcBef>
                        <a:spcAft>
                          <a:spcPts val="0"/>
                        </a:spcAft>
                        <a:buNone/>
                      </a:pPr>
                      <a:r>
                        <a:rPr lang="en" sz="1200">
                          <a:solidFill>
                            <a:schemeClr val="lt1"/>
                          </a:solidFill>
                        </a:rPr>
                        <a:t>Instruction Set Architecture</a:t>
                      </a:r>
                      <a:endParaRPr sz="1200">
                        <a:solidFill>
                          <a:schemeClr val="lt1"/>
                        </a:solidFill>
                      </a:endParaRPr>
                    </a:p>
                  </a:txBody>
                  <a:tcPr marL="0" marR="0"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solidFill>
                      <a:srgbClr val="7030A0"/>
                    </a:solidFill>
                  </a:tcPr>
                </a:tc>
                <a:tc>
                  <a:txBody>
                    <a:bodyPr/>
                    <a:lstStyle/>
                    <a:p>
                      <a:pPr marL="0" lvl="0" indent="0" algn="ctr" rtl="0">
                        <a:spcBef>
                          <a:spcPts val="0"/>
                        </a:spcBef>
                        <a:spcAft>
                          <a:spcPts val="0"/>
                        </a:spcAft>
                        <a:buNone/>
                      </a:pPr>
                      <a:r>
                        <a:rPr lang="en" sz="1200">
                          <a:solidFill>
                            <a:schemeClr val="lt1"/>
                          </a:solidFill>
                        </a:rPr>
                        <a:t>First Intel CPU</a:t>
                      </a:r>
                      <a:endParaRPr sz="1200">
                        <a:solidFill>
                          <a:schemeClr val="lt1"/>
                        </a:solidFill>
                      </a:endParaRPr>
                    </a:p>
                  </a:txBody>
                  <a:tcPr marL="0" marR="0"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solidFill>
                      <a:srgbClr val="7030A0"/>
                    </a:solidFill>
                  </a:tcPr>
                </a:tc>
                <a:tc>
                  <a:txBody>
                    <a:bodyPr/>
                    <a:lstStyle/>
                    <a:p>
                      <a:pPr marL="0" lvl="0" indent="0" algn="ctr" rtl="0">
                        <a:spcBef>
                          <a:spcPts val="0"/>
                        </a:spcBef>
                        <a:spcAft>
                          <a:spcPts val="0"/>
                        </a:spcAft>
                        <a:buNone/>
                      </a:pPr>
                      <a:r>
                        <a:rPr lang="en" sz="1200">
                          <a:solidFill>
                            <a:schemeClr val="lt1"/>
                          </a:solidFill>
                        </a:rPr>
                        <a:t>Year Introduced</a:t>
                      </a:r>
                      <a:endParaRPr sz="1200">
                        <a:solidFill>
                          <a:schemeClr val="lt1"/>
                        </a:solidFill>
                      </a:endParaRPr>
                    </a:p>
                  </a:txBody>
                  <a:tcPr marL="0" marR="0" marT="91425" marB="0">
                    <a:lnL w="9525" cap="flat" cmpd="sng">
                      <a:solidFill>
                        <a:srgbClr val="9E9E9E">
                          <a:alpha val="0"/>
                        </a:srgbClr>
                      </a:solidFill>
                      <a:prstDash val="solid"/>
                      <a:round/>
                      <a:headEnd type="none" w="sm" len="sm"/>
                      <a:tailEnd type="none" w="sm" len="sm"/>
                    </a:lnL>
                    <a:solidFill>
                      <a:srgbClr val="7030A0"/>
                    </a:solidFill>
                  </a:tcPr>
                </a:tc>
                <a:extLst>
                  <a:ext uri="{0D108BD9-81ED-4DB2-BD59-A6C34878D82A}">
                    <a16:rowId xmlns:a16="http://schemas.microsoft.com/office/drawing/2014/main" val="10000"/>
                  </a:ext>
                </a:extLst>
              </a:tr>
              <a:tr h="344075">
                <a:tc>
                  <a:txBody>
                    <a:bodyPr/>
                    <a:lstStyle/>
                    <a:p>
                      <a:pPr marL="0" lvl="0" indent="0" algn="ctr" rtl="0">
                        <a:spcBef>
                          <a:spcPts val="0"/>
                        </a:spcBef>
                        <a:spcAft>
                          <a:spcPts val="0"/>
                        </a:spcAft>
                        <a:buNone/>
                      </a:pPr>
                      <a:r>
                        <a:rPr lang="en" sz="1200"/>
                        <a:t>8-bit</a:t>
                      </a:r>
                      <a:endParaRPr sz="1200"/>
                    </a:p>
                  </a:txBody>
                  <a:tcPr marL="0" marR="0" marT="91425" marB="0">
                    <a:lnR w="9525" cap="flat" cmpd="sng">
                      <a:solidFill>
                        <a:srgbClr val="9E9E9E">
                          <a:alpha val="0"/>
                        </a:srgbClr>
                      </a:solidFill>
                      <a:prstDash val="solid"/>
                      <a:round/>
                      <a:headEnd type="none" w="sm" len="sm"/>
                      <a:tailEnd type="none" w="sm" len="sm"/>
                    </a:lnR>
                  </a:tcPr>
                </a:tc>
                <a:tc>
                  <a:txBody>
                    <a:bodyPr/>
                    <a:lstStyle/>
                    <a:p>
                      <a:pPr marL="0" lvl="0" indent="0" algn="ctr" rtl="0">
                        <a:spcBef>
                          <a:spcPts val="0"/>
                        </a:spcBef>
                        <a:spcAft>
                          <a:spcPts val="0"/>
                        </a:spcAft>
                        <a:buNone/>
                      </a:pPr>
                      <a:r>
                        <a:rPr lang="en" sz="1200"/>
                        <a:t>?? (Poor &amp; Pyle)</a:t>
                      </a:r>
                      <a:endParaRPr sz="1200"/>
                    </a:p>
                  </a:txBody>
                  <a:tcPr marL="0" marR="0"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ctr" rtl="0">
                        <a:spcBef>
                          <a:spcPts val="0"/>
                        </a:spcBef>
                        <a:spcAft>
                          <a:spcPts val="0"/>
                        </a:spcAft>
                        <a:buNone/>
                      </a:pPr>
                      <a:r>
                        <a:rPr lang="en" sz="1200"/>
                        <a:t>Intel 8008</a:t>
                      </a:r>
                      <a:endParaRPr sz="1200"/>
                    </a:p>
                  </a:txBody>
                  <a:tcPr marL="0" marR="0"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ctr" rtl="0">
                        <a:spcBef>
                          <a:spcPts val="0"/>
                        </a:spcBef>
                        <a:spcAft>
                          <a:spcPts val="0"/>
                        </a:spcAft>
                        <a:buNone/>
                      </a:pPr>
                      <a:r>
                        <a:rPr lang="en" sz="1200"/>
                        <a:t>Early 70s</a:t>
                      </a:r>
                      <a:endParaRPr sz="1200"/>
                    </a:p>
                  </a:txBody>
                  <a:tcPr marL="0" marR="0" marT="91425" marB="0">
                    <a:lnL w="9525" cap="flat" cmpd="sng">
                      <a:solidFill>
                        <a:srgbClr val="9E9E9E">
                          <a:alpha val="0"/>
                        </a:srgbClr>
                      </a:solidFill>
                      <a:prstDash val="solid"/>
                      <a:round/>
                      <a:headEnd type="none" w="sm" len="sm"/>
                      <a:tailEnd type="none" w="sm" len="sm"/>
                    </a:lnL>
                  </a:tcPr>
                </a:tc>
                <a:extLst>
                  <a:ext uri="{0D108BD9-81ED-4DB2-BD59-A6C34878D82A}">
                    <a16:rowId xmlns:a16="http://schemas.microsoft.com/office/drawing/2014/main" val="10001"/>
                  </a:ext>
                </a:extLst>
              </a:tr>
              <a:tr h="344075">
                <a:tc>
                  <a:txBody>
                    <a:bodyPr/>
                    <a:lstStyle/>
                    <a:p>
                      <a:pPr marL="0" lvl="0" indent="0" algn="ctr" rtl="0">
                        <a:spcBef>
                          <a:spcPts val="0"/>
                        </a:spcBef>
                        <a:spcAft>
                          <a:spcPts val="0"/>
                        </a:spcAft>
                        <a:buNone/>
                      </a:pPr>
                      <a:r>
                        <a:rPr lang="en" sz="1200"/>
                        <a:t>16-bit</a:t>
                      </a:r>
                      <a:endParaRPr sz="1200"/>
                    </a:p>
                  </a:txBody>
                  <a:tcPr marL="0" marR="0" marT="91425" marB="0">
                    <a:lnR w="9525" cap="flat" cmpd="sng">
                      <a:solidFill>
                        <a:srgbClr val="9E9E9E">
                          <a:alpha val="0"/>
                        </a:srgbClr>
                      </a:solidFill>
                      <a:prstDash val="solid"/>
                      <a:round/>
                      <a:headEnd type="none" w="sm" len="sm"/>
                      <a:tailEnd type="none" w="sm" len="sm"/>
                    </a:lnR>
                  </a:tcPr>
                </a:tc>
                <a:tc>
                  <a:txBody>
                    <a:bodyPr/>
                    <a:lstStyle/>
                    <a:p>
                      <a:pPr marL="0" lvl="0" indent="0" algn="ctr" rtl="0">
                        <a:spcBef>
                          <a:spcPts val="0"/>
                        </a:spcBef>
                        <a:spcAft>
                          <a:spcPts val="0"/>
                        </a:spcAft>
                        <a:buNone/>
                      </a:pPr>
                      <a:r>
                        <a:rPr lang="en" sz="1200"/>
                        <a:t>x86</a:t>
                      </a:r>
                      <a:endParaRPr sz="1200"/>
                    </a:p>
                  </a:txBody>
                  <a:tcPr marL="0" marR="0"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ctr" rtl="0">
                        <a:spcBef>
                          <a:spcPts val="0"/>
                        </a:spcBef>
                        <a:spcAft>
                          <a:spcPts val="0"/>
                        </a:spcAft>
                        <a:buNone/>
                      </a:pPr>
                      <a:r>
                        <a:rPr lang="en" sz="1200"/>
                        <a:t>Intel 8086</a:t>
                      </a:r>
                      <a:endParaRPr sz="1200"/>
                    </a:p>
                  </a:txBody>
                  <a:tcPr marL="0" marR="0"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ctr" rtl="0">
                        <a:spcBef>
                          <a:spcPts val="0"/>
                        </a:spcBef>
                        <a:spcAft>
                          <a:spcPts val="0"/>
                        </a:spcAft>
                        <a:buNone/>
                      </a:pPr>
                      <a:r>
                        <a:rPr lang="en" sz="1200"/>
                        <a:t>1978</a:t>
                      </a:r>
                      <a:endParaRPr sz="1200"/>
                    </a:p>
                  </a:txBody>
                  <a:tcPr marL="0" marR="0" marT="91425" marB="0">
                    <a:lnL w="9525" cap="flat" cmpd="sng">
                      <a:solidFill>
                        <a:srgbClr val="9E9E9E">
                          <a:alpha val="0"/>
                        </a:srgbClr>
                      </a:solidFill>
                      <a:prstDash val="solid"/>
                      <a:round/>
                      <a:headEnd type="none" w="sm" len="sm"/>
                      <a:tailEnd type="none" w="sm" len="sm"/>
                    </a:lnL>
                  </a:tcPr>
                </a:tc>
                <a:extLst>
                  <a:ext uri="{0D108BD9-81ED-4DB2-BD59-A6C34878D82A}">
                    <a16:rowId xmlns:a16="http://schemas.microsoft.com/office/drawing/2014/main" val="10002"/>
                  </a:ext>
                </a:extLst>
              </a:tr>
              <a:tr h="344075">
                <a:tc>
                  <a:txBody>
                    <a:bodyPr/>
                    <a:lstStyle/>
                    <a:p>
                      <a:pPr marL="0" lvl="0" indent="0" algn="ctr" rtl="0">
                        <a:spcBef>
                          <a:spcPts val="0"/>
                        </a:spcBef>
                        <a:spcAft>
                          <a:spcPts val="0"/>
                        </a:spcAft>
                        <a:buNone/>
                      </a:pPr>
                      <a:r>
                        <a:rPr lang="en" sz="1200"/>
                        <a:t>32-bit</a:t>
                      </a:r>
                      <a:endParaRPr sz="1200"/>
                    </a:p>
                  </a:txBody>
                  <a:tcPr marL="0" marR="0" marT="91425" marB="0">
                    <a:lnR w="9525" cap="flat" cmpd="sng">
                      <a:solidFill>
                        <a:srgbClr val="9E9E9E">
                          <a:alpha val="0"/>
                        </a:srgbClr>
                      </a:solidFill>
                      <a:prstDash val="solid"/>
                      <a:round/>
                      <a:headEnd type="none" w="sm" len="sm"/>
                      <a:tailEnd type="none" w="sm" len="sm"/>
                    </a:lnR>
                  </a:tcPr>
                </a:tc>
                <a:tc>
                  <a:txBody>
                    <a:bodyPr/>
                    <a:lstStyle/>
                    <a:p>
                      <a:pPr marL="0" lvl="0" indent="0" algn="ctr" rtl="0">
                        <a:spcBef>
                          <a:spcPts val="0"/>
                        </a:spcBef>
                        <a:spcAft>
                          <a:spcPts val="0"/>
                        </a:spcAft>
                        <a:buNone/>
                      </a:pPr>
                      <a:r>
                        <a:rPr lang="en" sz="1200"/>
                        <a:t>IA-32</a:t>
                      </a:r>
                      <a:endParaRPr sz="1200"/>
                    </a:p>
                  </a:txBody>
                  <a:tcPr marL="0" marR="0"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ctr" rtl="0">
                        <a:spcBef>
                          <a:spcPts val="0"/>
                        </a:spcBef>
                        <a:spcAft>
                          <a:spcPts val="0"/>
                        </a:spcAft>
                        <a:buNone/>
                      </a:pPr>
                      <a:r>
                        <a:rPr lang="en" sz="1200"/>
                        <a:t>Intel 386</a:t>
                      </a:r>
                      <a:endParaRPr sz="1200"/>
                    </a:p>
                  </a:txBody>
                  <a:tcPr marL="0" marR="0"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ctr" rtl="0">
                        <a:spcBef>
                          <a:spcPts val="0"/>
                        </a:spcBef>
                        <a:spcAft>
                          <a:spcPts val="0"/>
                        </a:spcAft>
                        <a:buNone/>
                      </a:pPr>
                      <a:r>
                        <a:rPr lang="en" sz="1200"/>
                        <a:t>1985</a:t>
                      </a:r>
                      <a:endParaRPr sz="1200"/>
                    </a:p>
                  </a:txBody>
                  <a:tcPr marL="0" marR="0" marT="91425" marB="0">
                    <a:lnL w="9525" cap="flat" cmpd="sng">
                      <a:solidFill>
                        <a:srgbClr val="9E9E9E">
                          <a:alpha val="0"/>
                        </a:srgbClr>
                      </a:solidFill>
                      <a:prstDash val="solid"/>
                      <a:round/>
                      <a:headEnd type="none" w="sm" len="sm"/>
                      <a:tailEnd type="none" w="sm" len="sm"/>
                    </a:lnL>
                  </a:tcPr>
                </a:tc>
                <a:extLst>
                  <a:ext uri="{0D108BD9-81ED-4DB2-BD59-A6C34878D82A}">
                    <a16:rowId xmlns:a16="http://schemas.microsoft.com/office/drawing/2014/main" val="10003"/>
                  </a:ext>
                </a:extLst>
              </a:tr>
              <a:tr h="344075">
                <a:tc>
                  <a:txBody>
                    <a:bodyPr/>
                    <a:lstStyle/>
                    <a:p>
                      <a:pPr marL="0" lvl="0" indent="0" algn="ctr" rtl="0">
                        <a:spcBef>
                          <a:spcPts val="0"/>
                        </a:spcBef>
                        <a:spcAft>
                          <a:spcPts val="0"/>
                        </a:spcAft>
                        <a:buNone/>
                      </a:pPr>
                      <a:r>
                        <a:rPr lang="en" sz="1200"/>
                        <a:t>64-bit</a:t>
                      </a:r>
                      <a:endParaRPr sz="1200"/>
                    </a:p>
                  </a:txBody>
                  <a:tcPr marL="0" marR="0" marT="91425" marB="0">
                    <a:lnR w="9525" cap="flat" cmpd="sng">
                      <a:solidFill>
                        <a:srgbClr val="9E9E9E">
                          <a:alpha val="0"/>
                        </a:srgbClr>
                      </a:solidFill>
                      <a:prstDash val="solid"/>
                      <a:round/>
                      <a:headEnd type="none" w="sm" len="sm"/>
                      <a:tailEnd type="none" w="sm" len="sm"/>
                    </a:lnR>
                  </a:tcPr>
                </a:tc>
                <a:tc>
                  <a:txBody>
                    <a:bodyPr/>
                    <a:lstStyle/>
                    <a:p>
                      <a:pPr marL="0" lvl="0" indent="0" algn="ctr" rtl="0">
                        <a:spcBef>
                          <a:spcPts val="0"/>
                        </a:spcBef>
                        <a:spcAft>
                          <a:spcPts val="0"/>
                        </a:spcAft>
                        <a:buNone/>
                      </a:pPr>
                      <a:r>
                        <a:rPr lang="en" sz="1200"/>
                        <a:t>IA-64 (2001), x86-64(2004)</a:t>
                      </a:r>
                      <a:endParaRPr sz="1200"/>
                    </a:p>
                  </a:txBody>
                  <a:tcPr marL="0" marR="0"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ctr" rtl="0">
                        <a:spcBef>
                          <a:spcPts val="0"/>
                        </a:spcBef>
                        <a:spcAft>
                          <a:spcPts val="0"/>
                        </a:spcAft>
                        <a:buNone/>
                      </a:pPr>
                      <a:r>
                        <a:rPr lang="en" sz="1200"/>
                        <a:t>Itanium</a:t>
                      </a:r>
                      <a:endParaRPr sz="1200"/>
                    </a:p>
                  </a:txBody>
                  <a:tcPr marL="0" marR="0"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ctr" rtl="0">
                        <a:spcBef>
                          <a:spcPts val="0"/>
                        </a:spcBef>
                        <a:spcAft>
                          <a:spcPts val="0"/>
                        </a:spcAft>
                        <a:buNone/>
                      </a:pPr>
                      <a:r>
                        <a:rPr lang="en" sz="1200" dirty="0"/>
                        <a:t>2001</a:t>
                      </a:r>
                      <a:endParaRPr sz="1200" dirty="0"/>
                    </a:p>
                  </a:txBody>
                  <a:tcPr marL="0" marR="0" marT="91425" marB="0">
                    <a:lnL w="9525" cap="flat" cmpd="sng">
                      <a:solidFill>
                        <a:srgbClr val="9E9E9E">
                          <a:alpha val="0"/>
                        </a:srgbClr>
                      </a:solidFill>
                      <a:prstDash val="solid"/>
                      <a:round/>
                      <a:headEnd type="none" w="sm" len="sm"/>
                      <a:tailEnd type="none" w="sm" len="sm"/>
                    </a:lnL>
                  </a:tcPr>
                </a:tc>
                <a:extLst>
                  <a:ext uri="{0D108BD9-81ED-4DB2-BD59-A6C34878D82A}">
                    <a16:rowId xmlns:a16="http://schemas.microsoft.com/office/drawing/2014/main" val="10004"/>
                  </a:ext>
                </a:extLst>
              </a:tr>
            </a:tbl>
          </a:graphicData>
        </a:graphic>
      </p:graphicFrame>
      <p:sp>
        <p:nvSpPr>
          <p:cNvPr id="182" name="Google Shape;182;p28"/>
          <p:cNvSpPr txBox="1">
            <a:spLocks noGrp="1"/>
          </p:cNvSpPr>
          <p:nvPr>
            <p:ph type="body" idx="1"/>
          </p:nvPr>
        </p:nvSpPr>
        <p:spPr>
          <a:xfrm>
            <a:off x="311700" y="3004600"/>
            <a:ext cx="8520600" cy="1244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What do you think are the </a:t>
            </a:r>
            <a:r>
              <a:rPr lang="en" i="1"/>
              <a:t>causes</a:t>
            </a:r>
            <a:r>
              <a:rPr lang="en"/>
              <a:t>, </a:t>
            </a:r>
            <a:r>
              <a:rPr lang="en" i="1"/>
              <a:t>advantages</a:t>
            </a:r>
            <a:r>
              <a:rPr lang="en"/>
              <a:t>, and </a:t>
            </a:r>
            <a:r>
              <a:rPr lang="en" i="1"/>
              <a:t>disadvantages</a:t>
            </a:r>
            <a:r>
              <a:rPr lang="en"/>
              <a:t> of this trend?</a:t>
            </a:r>
            <a:endParaRPr/>
          </a:p>
        </p:txBody>
      </p:sp>
      <p:sp>
        <p:nvSpPr>
          <p:cNvPr id="183" name="Google Shape;183;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Address of Multibyte Data</a:t>
            </a:r>
            <a:endParaRPr/>
          </a:p>
        </p:txBody>
      </p:sp>
      <p:sp>
        <p:nvSpPr>
          <p:cNvPr id="189" name="Google Shape;189;p29"/>
          <p:cNvSpPr txBox="1">
            <a:spLocks noGrp="1"/>
          </p:cNvSpPr>
          <p:nvPr>
            <p:ph type="body" idx="1"/>
          </p:nvPr>
        </p:nvSpPr>
        <p:spPr>
          <a:xfrm>
            <a:off x="311700" y="742825"/>
            <a:ext cx="5000100" cy="3469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Addresses still specify locations of bytes, but we can choose to view memory as a series of fixed-size chunks instead</a:t>
            </a:r>
            <a:endParaRPr/>
          </a:p>
          <a:p>
            <a:pPr marL="914400" lvl="1" indent="-323850" algn="l" rtl="0">
              <a:spcBef>
                <a:spcPts val="0"/>
              </a:spcBef>
              <a:spcAft>
                <a:spcPts val="0"/>
              </a:spcAft>
              <a:buSzPts val="1500"/>
              <a:buChar char="○"/>
            </a:pPr>
            <a:r>
              <a:rPr lang="en"/>
              <a:t>Addresses of successive chunks differ by data size</a:t>
            </a:r>
            <a:endParaRPr/>
          </a:p>
          <a:p>
            <a:pPr marL="457200" lvl="0" indent="-342900" algn="l" rtl="0">
              <a:spcBef>
                <a:spcPts val="0"/>
              </a:spcBef>
              <a:spcAft>
                <a:spcPts val="0"/>
              </a:spcAft>
              <a:buSzPts val="1800"/>
              <a:buChar char="●"/>
            </a:pPr>
            <a:r>
              <a:rPr lang="en">
                <a:solidFill>
                  <a:srgbClr val="D10000"/>
                </a:solidFill>
              </a:rPr>
              <a:t>The address of any chunk of memory is the lowest address of the chunk</a:t>
            </a:r>
            <a:endParaRPr>
              <a:solidFill>
                <a:srgbClr val="D10000"/>
              </a:solidFill>
            </a:endParaRPr>
          </a:p>
          <a:p>
            <a:pPr marL="914400" lvl="1" indent="-323850" algn="l" rtl="0">
              <a:spcBef>
                <a:spcPts val="0"/>
              </a:spcBef>
              <a:spcAft>
                <a:spcPts val="0"/>
              </a:spcAft>
              <a:buClr>
                <a:schemeClr val="accent2"/>
              </a:buClr>
              <a:buSzPts val="1500"/>
              <a:buChar char="○"/>
            </a:pPr>
            <a:r>
              <a:rPr lang="en">
                <a:solidFill>
                  <a:schemeClr val="accent2"/>
                </a:solidFill>
              </a:rPr>
              <a:t>To specify a chunk, need </a:t>
            </a:r>
            <a:r>
              <a:rPr lang="en" i="1">
                <a:solidFill>
                  <a:schemeClr val="accent2"/>
                </a:solidFill>
              </a:rPr>
              <a:t>both</a:t>
            </a:r>
            <a:r>
              <a:rPr lang="en">
                <a:solidFill>
                  <a:schemeClr val="accent2"/>
                </a:solidFill>
              </a:rPr>
              <a:t> its address and size</a:t>
            </a:r>
            <a:endParaRPr>
              <a:solidFill>
                <a:schemeClr val="accent2"/>
              </a:solidFill>
            </a:endParaRPr>
          </a:p>
          <a:p>
            <a:pPr marL="914400" lvl="1" indent="-323850" algn="l" rtl="0">
              <a:spcBef>
                <a:spcPts val="0"/>
              </a:spcBef>
              <a:spcAft>
                <a:spcPts val="0"/>
              </a:spcAft>
              <a:buClr>
                <a:schemeClr val="accent2"/>
              </a:buClr>
              <a:buSzPts val="1500"/>
              <a:buChar char="○"/>
            </a:pPr>
            <a:r>
              <a:rPr lang="en">
                <a:solidFill>
                  <a:schemeClr val="accent2"/>
                </a:solidFill>
              </a:rPr>
              <a:t>Typically </a:t>
            </a:r>
            <a:r>
              <a:rPr lang="en" b="1">
                <a:solidFill>
                  <a:srgbClr val="7030A0"/>
                </a:solidFill>
              </a:rPr>
              <a:t>aligned</a:t>
            </a:r>
            <a:r>
              <a:rPr lang="en"/>
              <a:t>, meaning their starting addresses are multiples of the data size</a:t>
            </a:r>
            <a:endParaRPr/>
          </a:p>
        </p:txBody>
      </p:sp>
      <p:pic>
        <p:nvPicPr>
          <p:cNvPr id="190" name="Google Shape;190;p29" descr="The image is split into 4 columns. The rightmost column contains the hex numbers 0x00-0x0F, labeled &quot;Addr. (hex).&quot; The next column is labeled &quot;Bytes&quot; and is split into 16 boxes. The next column is labeled &quot;32-bit&quot; data and is split into 4 boxes, labeled &quot;Addr = 0000,&quot; &quot;Addr = 0004,&quot; &quot;Addr = 0008,&quot; and &quot;Addr = 0012.&quot; The leftmost column is labeled &quot;64-bit data&quot; and is split into two boxes labeled &quot;Addr = 0000&quot; and &quot;Addr = 0008.&quot;"/>
          <p:cNvPicPr preferRelativeResize="0"/>
          <p:nvPr/>
        </p:nvPicPr>
        <p:blipFill>
          <a:blip r:embed="rId3">
            <a:alphaModFix/>
          </a:blip>
          <a:stretch>
            <a:fillRect/>
          </a:stretch>
        </p:blipFill>
        <p:spPr>
          <a:xfrm>
            <a:off x="5808100" y="116625"/>
            <a:ext cx="2849608" cy="4095875"/>
          </a:xfrm>
          <a:prstGeom prst="rect">
            <a:avLst/>
          </a:prstGeom>
          <a:noFill/>
          <a:ln>
            <a:noFill/>
          </a:ln>
        </p:spPr>
      </p:pic>
      <p:sp>
        <p:nvSpPr>
          <p:cNvPr id="191" name="Google Shape;191;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Byte Ordering (Review)</a:t>
            </a:r>
            <a:endParaRPr/>
          </a:p>
        </p:txBody>
      </p:sp>
      <p:sp>
        <p:nvSpPr>
          <p:cNvPr id="197" name="Google Shape;197;p30"/>
          <p:cNvSpPr txBox="1">
            <a:spLocks noGrp="1"/>
          </p:cNvSpPr>
          <p:nvPr>
            <p:ph type="body" idx="1"/>
          </p:nvPr>
        </p:nvSpPr>
        <p:spPr>
          <a:xfrm>
            <a:off x="311700" y="742825"/>
            <a:ext cx="8520600" cy="1290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How should bytes within a piece of data be ordered in memory?</a:t>
            </a:r>
            <a:endParaRPr/>
          </a:p>
          <a:p>
            <a:pPr marL="914400" lvl="1" indent="-323850" algn="l" rtl="0">
              <a:spcBef>
                <a:spcPts val="0"/>
              </a:spcBef>
              <a:spcAft>
                <a:spcPts val="0"/>
              </a:spcAft>
              <a:buSzPts val="1500"/>
              <a:buChar char="○"/>
            </a:pPr>
            <a:r>
              <a:rPr lang="en"/>
              <a:t>Similar to writing in human languages</a:t>
            </a:r>
            <a:endParaRPr/>
          </a:p>
          <a:p>
            <a:pPr marL="1371600" lvl="2" indent="-323850" algn="l" rtl="0">
              <a:spcBef>
                <a:spcPts val="0"/>
              </a:spcBef>
              <a:spcAft>
                <a:spcPts val="0"/>
              </a:spcAft>
              <a:buSzPts val="1500"/>
              <a:buChar char="■"/>
            </a:pPr>
            <a:r>
              <a:rPr lang="en"/>
              <a:t>Ex: English reads left-right, but Arabic reads right-left</a:t>
            </a:r>
            <a:endParaRPr/>
          </a:p>
        </p:txBody>
      </p:sp>
      <p:sp>
        <p:nvSpPr>
          <p:cNvPr id="198" name="Google Shape;198;p30"/>
          <p:cNvSpPr txBox="1">
            <a:spLocks noGrp="1"/>
          </p:cNvSpPr>
          <p:nvPr>
            <p:ph type="body" idx="1"/>
          </p:nvPr>
        </p:nvSpPr>
        <p:spPr>
          <a:xfrm>
            <a:off x="311700" y="2058025"/>
            <a:ext cx="5152800" cy="2107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By convention, ordering of bytes is called </a:t>
            </a:r>
            <a:r>
              <a:rPr lang="en" i="1"/>
              <a:t>endianness</a:t>
            </a:r>
            <a:endParaRPr i="1"/>
          </a:p>
          <a:p>
            <a:pPr marL="914400" lvl="1" indent="-323850" algn="l" rtl="0">
              <a:spcBef>
                <a:spcPts val="0"/>
              </a:spcBef>
              <a:spcAft>
                <a:spcPts val="0"/>
              </a:spcAft>
              <a:buSzPts val="1500"/>
              <a:buChar char="○"/>
            </a:pPr>
            <a:r>
              <a:rPr lang="en"/>
              <a:t>Two options: </a:t>
            </a:r>
            <a:r>
              <a:rPr lang="en" b="1">
                <a:solidFill>
                  <a:srgbClr val="7030A0"/>
                </a:solidFill>
              </a:rPr>
              <a:t>big-endian </a:t>
            </a:r>
            <a:r>
              <a:rPr lang="en"/>
              <a:t>and</a:t>
            </a:r>
            <a:r>
              <a:rPr lang="en" b="1">
                <a:solidFill>
                  <a:srgbClr val="7030A0"/>
                </a:solidFill>
              </a:rPr>
              <a:t> little-endian</a:t>
            </a:r>
            <a:r>
              <a:rPr lang="en"/>
              <a:t> </a:t>
            </a:r>
            <a:endParaRPr/>
          </a:p>
          <a:p>
            <a:pPr marL="914400" lvl="1" indent="-323850" algn="l" rtl="0">
              <a:spcBef>
                <a:spcPts val="0"/>
              </a:spcBef>
              <a:spcAft>
                <a:spcPts val="0"/>
              </a:spcAft>
              <a:buSzPts val="1500"/>
              <a:buChar char="○"/>
            </a:pPr>
            <a:r>
              <a:rPr lang="en"/>
              <a:t>Reference to </a:t>
            </a:r>
            <a:r>
              <a:rPr lang="en" i="1"/>
              <a:t>Gulliver’s Travels</a:t>
            </a:r>
            <a:r>
              <a:rPr lang="en"/>
              <a:t>: tribes cut their eggs on different sides</a:t>
            </a:r>
            <a:endParaRPr/>
          </a:p>
        </p:txBody>
      </p:sp>
      <p:pic>
        <p:nvPicPr>
          <p:cNvPr id="199" name="Google Shape;199;p30" descr="Two yellow eggs side-by-side. The left egg has a crack around the flat end and is labeled &quot;BIG ENDIAN.&quot; The right egg has a crack around the pointy end and is labeled &quot;LITTLE ENDIAN.&quot;"/>
          <p:cNvPicPr preferRelativeResize="0"/>
          <p:nvPr/>
        </p:nvPicPr>
        <p:blipFill>
          <a:blip r:embed="rId3">
            <a:alphaModFix/>
          </a:blip>
          <a:stretch>
            <a:fillRect/>
          </a:stretch>
        </p:blipFill>
        <p:spPr>
          <a:xfrm>
            <a:off x="5618150" y="2410750"/>
            <a:ext cx="3214150" cy="1401750"/>
          </a:xfrm>
          <a:prstGeom prst="rect">
            <a:avLst/>
          </a:prstGeom>
          <a:noFill/>
          <a:ln>
            <a:noFill/>
          </a:ln>
        </p:spPr>
      </p:pic>
      <p:sp>
        <p:nvSpPr>
          <p:cNvPr id="200" name="Google Shape;200;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Endianness</a:t>
            </a:r>
            <a:endParaRPr/>
          </a:p>
        </p:txBody>
      </p:sp>
      <p:sp>
        <p:nvSpPr>
          <p:cNvPr id="206" name="Google Shape;206;p31"/>
          <p:cNvSpPr txBox="1">
            <a:spLocks noGrp="1"/>
          </p:cNvSpPr>
          <p:nvPr>
            <p:ph type="body" idx="1"/>
          </p:nvPr>
        </p:nvSpPr>
        <p:spPr>
          <a:xfrm>
            <a:off x="311700" y="742825"/>
            <a:ext cx="8520600" cy="23829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b="1">
                <a:solidFill>
                  <a:srgbClr val="7030A0"/>
                </a:solidFill>
              </a:rPr>
              <a:t>Big-endian</a:t>
            </a:r>
            <a:r>
              <a:rPr lang="en">
                <a:solidFill>
                  <a:srgbClr val="7030A0"/>
                </a:solidFill>
              </a:rPr>
              <a:t> </a:t>
            </a:r>
            <a:r>
              <a:rPr lang="en"/>
              <a:t>(SPARC, z/Architecture)</a:t>
            </a:r>
            <a:endParaRPr/>
          </a:p>
          <a:p>
            <a:pPr marL="914400" lvl="1" indent="-323850" algn="l" rtl="0">
              <a:spcBef>
                <a:spcPts val="0"/>
              </a:spcBef>
              <a:spcAft>
                <a:spcPts val="0"/>
              </a:spcAft>
              <a:buSzPts val="1500"/>
              <a:buChar char="○"/>
            </a:pPr>
            <a:r>
              <a:rPr lang="en" b="1">
                <a:solidFill>
                  <a:srgbClr val="7030A0"/>
                </a:solidFill>
              </a:rPr>
              <a:t> </a:t>
            </a:r>
            <a:r>
              <a:rPr lang="en"/>
              <a:t>Least-significant byte at the highest address</a:t>
            </a:r>
            <a:endParaRPr/>
          </a:p>
          <a:p>
            <a:pPr marL="457200" lvl="0" indent="-342900" algn="l" rtl="0">
              <a:spcBef>
                <a:spcPts val="0"/>
              </a:spcBef>
              <a:spcAft>
                <a:spcPts val="0"/>
              </a:spcAft>
              <a:buSzPts val="1800"/>
              <a:buChar char="●"/>
            </a:pPr>
            <a:r>
              <a:rPr lang="en" b="1">
                <a:solidFill>
                  <a:srgbClr val="7030A0"/>
                </a:solidFill>
              </a:rPr>
              <a:t>Little-endian</a:t>
            </a:r>
            <a:r>
              <a:rPr lang="en"/>
              <a:t> (x86, x86-64)</a:t>
            </a:r>
            <a:endParaRPr/>
          </a:p>
          <a:p>
            <a:pPr marL="914400" lvl="1" indent="-323850" algn="l" rtl="0">
              <a:spcBef>
                <a:spcPts val="0"/>
              </a:spcBef>
              <a:spcAft>
                <a:spcPts val="0"/>
              </a:spcAft>
              <a:buSzPts val="1500"/>
              <a:buChar char="○"/>
            </a:pPr>
            <a:r>
              <a:rPr lang="en"/>
              <a:t>Least-significant byte at the lowest address</a:t>
            </a:r>
            <a:endParaRPr/>
          </a:p>
          <a:p>
            <a:pPr marL="457200" lvl="0" indent="-342900" algn="l" rtl="0">
              <a:spcBef>
                <a:spcPts val="0"/>
              </a:spcBef>
              <a:spcAft>
                <a:spcPts val="0"/>
              </a:spcAft>
              <a:buSzPts val="1800"/>
              <a:buChar char="●"/>
            </a:pPr>
            <a:r>
              <a:rPr lang="en" b="1">
                <a:solidFill>
                  <a:srgbClr val="7030A0"/>
                </a:solidFill>
              </a:rPr>
              <a:t>Bi-endian</a:t>
            </a:r>
            <a:r>
              <a:rPr lang="en"/>
              <a:t> (ARM, PowerPC)</a:t>
            </a:r>
            <a:endParaRPr/>
          </a:p>
          <a:p>
            <a:pPr marL="914400" lvl="1" indent="-323850" algn="l" rtl="0">
              <a:spcBef>
                <a:spcPts val="0"/>
              </a:spcBef>
              <a:spcAft>
                <a:spcPts val="0"/>
              </a:spcAft>
              <a:buSzPts val="1500"/>
              <a:buChar char="○"/>
            </a:pPr>
            <a:r>
              <a:rPr lang="en"/>
              <a:t>Endianness can be specified as either big or little</a:t>
            </a:r>
            <a:endParaRPr/>
          </a:p>
          <a:p>
            <a:pPr marL="0" lvl="0" indent="0" algn="l" rtl="0">
              <a:spcBef>
                <a:spcPts val="1200"/>
              </a:spcBef>
              <a:spcAft>
                <a:spcPts val="1200"/>
              </a:spcAft>
              <a:buNone/>
            </a:pPr>
            <a:r>
              <a:rPr lang="en" u="sng"/>
              <a:t>Example</a:t>
            </a:r>
            <a:r>
              <a:rPr lang="en"/>
              <a:t>: 4-byte data 0xA1B2C3D4 at address </a:t>
            </a:r>
            <a:r>
              <a:rPr lang="en">
                <a:solidFill>
                  <a:srgbClr val="7030A0"/>
                </a:solidFill>
              </a:rPr>
              <a:t>0x100</a:t>
            </a:r>
            <a:endParaRPr/>
          </a:p>
        </p:txBody>
      </p:sp>
      <p:pic>
        <p:nvPicPr>
          <p:cNvPr id="207" name="Google Shape;207;p31" descr="Two rows of 8 boxes each. In both, the middle 4 boxes are highlighted yellow and labeled with the numbers 0x100-0x103. The top row, labeled &quot;Big-Endian,&quot; contains the values A1, B2, C3, and D4 in the yellow squares. The bottom row, labeled &quot;Little-Endian,&quot; contains the values D4, C3, B2, A1 in the yellow squares."/>
          <p:cNvPicPr preferRelativeResize="0"/>
          <p:nvPr/>
        </p:nvPicPr>
        <p:blipFill>
          <a:blip r:embed="rId3">
            <a:alphaModFix/>
          </a:blip>
          <a:stretch>
            <a:fillRect/>
          </a:stretch>
        </p:blipFill>
        <p:spPr>
          <a:xfrm>
            <a:off x="1631925" y="3031253"/>
            <a:ext cx="5880150" cy="1161575"/>
          </a:xfrm>
          <a:prstGeom prst="rect">
            <a:avLst/>
          </a:prstGeom>
          <a:noFill/>
          <a:ln>
            <a:noFill/>
          </a:ln>
        </p:spPr>
      </p:pic>
      <p:sp>
        <p:nvSpPr>
          <p:cNvPr id="208" name="Google Shape;208;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Polling Question</a:t>
            </a:r>
            <a:endParaRPr dirty="0"/>
          </a:p>
        </p:txBody>
      </p:sp>
      <p:sp>
        <p:nvSpPr>
          <p:cNvPr id="214" name="Google Shape;214;p32"/>
          <p:cNvSpPr txBox="1">
            <a:spLocks noGrp="1"/>
          </p:cNvSpPr>
          <p:nvPr>
            <p:ph type="body" idx="1"/>
          </p:nvPr>
        </p:nvSpPr>
        <p:spPr>
          <a:xfrm>
            <a:off x="81242" y="742825"/>
            <a:ext cx="8520600" cy="35181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dirty="0"/>
              <a:t>We store the value </a:t>
            </a:r>
            <a:r>
              <a:rPr lang="en" dirty="0">
                <a:latin typeface="Source Code Pro"/>
                <a:ea typeface="Source Code Pro"/>
                <a:cs typeface="Source Code Pro"/>
                <a:sym typeface="Source Code Pro"/>
              </a:rPr>
              <a:t>0x 01 02 03 04</a:t>
            </a:r>
            <a:r>
              <a:rPr lang="en" dirty="0"/>
              <a:t> as a </a:t>
            </a:r>
            <a:r>
              <a:rPr lang="en" i="1" dirty="0"/>
              <a:t>word</a:t>
            </a:r>
            <a:r>
              <a:rPr lang="en" dirty="0"/>
              <a:t> at address </a:t>
            </a:r>
            <a:r>
              <a:rPr lang="en" dirty="0">
                <a:solidFill>
                  <a:srgbClr val="7030A0"/>
                </a:solidFill>
              </a:rPr>
              <a:t>0x100</a:t>
            </a:r>
            <a:r>
              <a:rPr lang="en" dirty="0"/>
              <a:t> in a big-endian, 64-bit machine</a:t>
            </a:r>
            <a:endParaRPr dirty="0"/>
          </a:p>
          <a:p>
            <a:pPr marL="457200" lvl="0" indent="-342900" algn="l" rtl="0">
              <a:spcBef>
                <a:spcPts val="0"/>
              </a:spcBef>
              <a:spcAft>
                <a:spcPts val="0"/>
              </a:spcAft>
              <a:buSzPts val="1800"/>
              <a:buChar char="●"/>
            </a:pPr>
            <a:r>
              <a:rPr lang="en" dirty="0"/>
              <a:t>What is the </a:t>
            </a:r>
            <a:r>
              <a:rPr lang="en" b="1" dirty="0"/>
              <a:t>byte of data</a:t>
            </a:r>
            <a:r>
              <a:rPr lang="en" dirty="0"/>
              <a:t> stored at address </a:t>
            </a:r>
            <a:r>
              <a:rPr lang="en" dirty="0">
                <a:solidFill>
                  <a:srgbClr val="7030A0"/>
                </a:solidFill>
              </a:rPr>
              <a:t>0x104?</a:t>
            </a:r>
            <a:endParaRPr dirty="0">
              <a:solidFill>
                <a:srgbClr val="7030A0"/>
              </a:solidFill>
            </a:endParaRPr>
          </a:p>
          <a:p>
            <a:pPr marL="0" lvl="0" indent="0" algn="l" rtl="0">
              <a:spcBef>
                <a:spcPts val="1200"/>
              </a:spcBef>
              <a:spcAft>
                <a:spcPts val="0"/>
              </a:spcAft>
              <a:buNone/>
            </a:pPr>
            <a:r>
              <a:rPr lang="en" dirty="0"/>
              <a:t>	</a:t>
            </a:r>
            <a:r>
              <a:rPr lang="en" b="1" dirty="0">
                <a:solidFill>
                  <a:srgbClr val="7030A0"/>
                </a:solidFill>
              </a:rPr>
              <a:t>A) </a:t>
            </a:r>
            <a:r>
              <a:rPr lang="en" dirty="0"/>
              <a:t>0x04</a:t>
            </a:r>
            <a:endParaRPr dirty="0"/>
          </a:p>
          <a:p>
            <a:pPr marL="0" lvl="0" indent="0" algn="l" rtl="0">
              <a:spcBef>
                <a:spcPts val="1200"/>
              </a:spcBef>
              <a:spcAft>
                <a:spcPts val="0"/>
              </a:spcAft>
              <a:buNone/>
            </a:pPr>
            <a:r>
              <a:rPr lang="en" b="1" dirty="0">
                <a:solidFill>
                  <a:srgbClr val="7030A0"/>
                </a:solidFill>
              </a:rPr>
              <a:t>	B) </a:t>
            </a:r>
            <a:r>
              <a:rPr lang="en" dirty="0"/>
              <a:t>0x40</a:t>
            </a:r>
            <a:endParaRPr dirty="0"/>
          </a:p>
          <a:p>
            <a:pPr marL="0" lvl="0" indent="0" algn="l" rtl="0">
              <a:spcBef>
                <a:spcPts val="1200"/>
              </a:spcBef>
              <a:spcAft>
                <a:spcPts val="0"/>
              </a:spcAft>
              <a:buNone/>
            </a:pPr>
            <a:r>
              <a:rPr lang="en" b="1" dirty="0">
                <a:solidFill>
                  <a:srgbClr val="7030A0"/>
                </a:solidFill>
              </a:rPr>
              <a:t>	C) </a:t>
            </a:r>
            <a:r>
              <a:rPr lang="en" dirty="0"/>
              <a:t>0x01</a:t>
            </a:r>
            <a:endParaRPr dirty="0"/>
          </a:p>
          <a:p>
            <a:pPr marL="0" lvl="0" indent="0" algn="l" rtl="0">
              <a:spcBef>
                <a:spcPts val="1200"/>
              </a:spcBef>
              <a:spcAft>
                <a:spcPts val="0"/>
              </a:spcAft>
              <a:buNone/>
            </a:pPr>
            <a:r>
              <a:rPr lang="en" b="1" dirty="0">
                <a:solidFill>
                  <a:srgbClr val="7030A0"/>
                </a:solidFill>
              </a:rPr>
              <a:t>	D) </a:t>
            </a:r>
            <a:r>
              <a:rPr lang="en" dirty="0"/>
              <a:t>0x10</a:t>
            </a:r>
            <a:endParaRPr dirty="0"/>
          </a:p>
          <a:p>
            <a:pPr marL="0" lvl="0" indent="0" algn="l" rtl="0">
              <a:spcBef>
                <a:spcPts val="1200"/>
              </a:spcBef>
              <a:spcAft>
                <a:spcPts val="1200"/>
              </a:spcAft>
              <a:buNone/>
            </a:pPr>
            <a:r>
              <a:rPr lang="en" b="1" dirty="0">
                <a:solidFill>
                  <a:srgbClr val="7030A0"/>
                </a:solidFill>
              </a:rPr>
              <a:t>	E)</a:t>
            </a:r>
            <a:r>
              <a:rPr lang="en" dirty="0"/>
              <a:t> We’re lost…</a:t>
            </a:r>
            <a:endParaRPr dirty="0"/>
          </a:p>
        </p:txBody>
      </p:sp>
      <p:graphicFrame>
        <p:nvGraphicFramePr>
          <p:cNvPr id="215" name="Google Shape;215;p32"/>
          <p:cNvGraphicFramePr/>
          <p:nvPr>
            <p:extLst>
              <p:ext uri="{D42A27DB-BD31-4B8C-83A1-F6EECF244321}">
                <p14:modId xmlns:p14="http://schemas.microsoft.com/office/powerpoint/2010/main" val="1597802593"/>
              </p:ext>
            </p:extLst>
          </p:nvPr>
        </p:nvGraphicFramePr>
        <p:xfrm>
          <a:off x="2225558" y="2248456"/>
          <a:ext cx="6795600" cy="934775"/>
        </p:xfrm>
        <a:graphic>
          <a:graphicData uri="http://schemas.openxmlformats.org/drawingml/2006/table">
            <a:tbl>
              <a:tblPr>
                <a:noFill/>
                <a:tableStyleId>{4D880266-14DC-4E83-BCCF-F9D1CD5D28EF}</a:tableStyleId>
              </a:tblPr>
              <a:tblGrid>
                <a:gridCol w="849450">
                  <a:extLst>
                    <a:ext uri="{9D8B030D-6E8A-4147-A177-3AD203B41FA5}">
                      <a16:colId xmlns:a16="http://schemas.microsoft.com/office/drawing/2014/main" val="20000"/>
                    </a:ext>
                  </a:extLst>
                </a:gridCol>
                <a:gridCol w="849450">
                  <a:extLst>
                    <a:ext uri="{9D8B030D-6E8A-4147-A177-3AD203B41FA5}">
                      <a16:colId xmlns:a16="http://schemas.microsoft.com/office/drawing/2014/main" val="20001"/>
                    </a:ext>
                  </a:extLst>
                </a:gridCol>
                <a:gridCol w="849450">
                  <a:extLst>
                    <a:ext uri="{9D8B030D-6E8A-4147-A177-3AD203B41FA5}">
                      <a16:colId xmlns:a16="http://schemas.microsoft.com/office/drawing/2014/main" val="20002"/>
                    </a:ext>
                  </a:extLst>
                </a:gridCol>
                <a:gridCol w="849450">
                  <a:extLst>
                    <a:ext uri="{9D8B030D-6E8A-4147-A177-3AD203B41FA5}">
                      <a16:colId xmlns:a16="http://schemas.microsoft.com/office/drawing/2014/main" val="20003"/>
                    </a:ext>
                  </a:extLst>
                </a:gridCol>
                <a:gridCol w="849450">
                  <a:extLst>
                    <a:ext uri="{9D8B030D-6E8A-4147-A177-3AD203B41FA5}">
                      <a16:colId xmlns:a16="http://schemas.microsoft.com/office/drawing/2014/main" val="20004"/>
                    </a:ext>
                  </a:extLst>
                </a:gridCol>
                <a:gridCol w="849450">
                  <a:extLst>
                    <a:ext uri="{9D8B030D-6E8A-4147-A177-3AD203B41FA5}">
                      <a16:colId xmlns:a16="http://schemas.microsoft.com/office/drawing/2014/main" val="20005"/>
                    </a:ext>
                  </a:extLst>
                </a:gridCol>
                <a:gridCol w="849450">
                  <a:extLst>
                    <a:ext uri="{9D8B030D-6E8A-4147-A177-3AD203B41FA5}">
                      <a16:colId xmlns:a16="http://schemas.microsoft.com/office/drawing/2014/main" val="20006"/>
                    </a:ext>
                  </a:extLst>
                </a:gridCol>
                <a:gridCol w="849450">
                  <a:extLst>
                    <a:ext uri="{9D8B030D-6E8A-4147-A177-3AD203B41FA5}">
                      <a16:colId xmlns:a16="http://schemas.microsoft.com/office/drawing/2014/main" val="20007"/>
                    </a:ext>
                  </a:extLst>
                </a:gridCol>
              </a:tblGrid>
              <a:tr h="442200">
                <a:tc>
                  <a:txBody>
                    <a:bodyPr/>
                    <a:lstStyle/>
                    <a:p>
                      <a:pPr marL="0" lvl="0" indent="0" algn="ctr" rtl="0">
                        <a:spcBef>
                          <a:spcPts val="0"/>
                        </a:spcBef>
                        <a:spcAft>
                          <a:spcPts val="0"/>
                        </a:spcAft>
                        <a:buNone/>
                      </a:pPr>
                      <a:r>
                        <a:rPr lang="en"/>
                        <a:t>0x100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a:t>0x101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a:t>0x102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a:t>0x103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a:t>0x104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a:t>0x105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a:t>0x106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a:t>0x107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492575">
                <a:tc>
                  <a:txBody>
                    <a:bodyPr/>
                    <a:lstStyle/>
                    <a:p>
                      <a:pPr marL="0" lvl="0" indent="0" algn="l" rtl="0">
                        <a:spcBef>
                          <a:spcPts val="0"/>
                        </a:spcBef>
                        <a:spcAft>
                          <a:spcPts val="0"/>
                        </a:spcAft>
                        <a:buNone/>
                      </a:pP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16" name="Google Shape;216;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Endianness (pt 2)</a:t>
            </a:r>
            <a:endParaRPr/>
          </a:p>
        </p:txBody>
      </p:sp>
      <p:sp>
        <p:nvSpPr>
          <p:cNvPr id="222" name="Google Shape;222;p3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solidFill>
                  <a:srgbClr val="D10000"/>
                </a:solidFill>
              </a:rPr>
              <a:t>Endianness only applies to data storage</a:t>
            </a:r>
            <a:endParaRPr>
              <a:solidFill>
                <a:srgbClr val="D10000"/>
              </a:solidFill>
            </a:endParaRPr>
          </a:p>
          <a:p>
            <a:pPr marL="457200" lvl="0" indent="-342900" algn="l" rtl="0">
              <a:spcBef>
                <a:spcPts val="0"/>
              </a:spcBef>
              <a:spcAft>
                <a:spcPts val="0"/>
              </a:spcAft>
              <a:buSzPts val="1800"/>
              <a:buChar char="●"/>
            </a:pPr>
            <a:r>
              <a:rPr lang="en"/>
              <a:t>Often, a programmer can ignored endianness because it is handled for them</a:t>
            </a:r>
            <a:endParaRPr/>
          </a:p>
          <a:p>
            <a:pPr marL="914400" lvl="1" indent="-323850" algn="l" rtl="0">
              <a:spcBef>
                <a:spcPts val="0"/>
              </a:spcBef>
              <a:spcAft>
                <a:spcPts val="0"/>
              </a:spcAft>
              <a:buSzPts val="1500"/>
              <a:buChar char="○"/>
            </a:pPr>
            <a:r>
              <a:rPr lang="en"/>
              <a:t>Bytes wired into correct place when reading and storing from memory (hardware)</a:t>
            </a:r>
            <a:endParaRPr/>
          </a:p>
          <a:p>
            <a:pPr marL="914400" lvl="1" indent="-323850" algn="l" rtl="0">
              <a:spcBef>
                <a:spcPts val="0"/>
              </a:spcBef>
              <a:spcAft>
                <a:spcPts val="0"/>
              </a:spcAft>
              <a:buSzPts val="1500"/>
              <a:buChar char="○"/>
            </a:pPr>
            <a:r>
              <a:rPr lang="en"/>
              <a:t>Compiler and assembler generate correct behavior (software)</a:t>
            </a:r>
            <a:endParaRPr/>
          </a:p>
          <a:p>
            <a:pPr marL="914400" lvl="0" indent="0" algn="l" rtl="0">
              <a:spcBef>
                <a:spcPts val="1200"/>
              </a:spcBef>
              <a:spcAft>
                <a:spcPts val="0"/>
              </a:spcAft>
              <a:buNone/>
            </a:pPr>
            <a:endParaRPr/>
          </a:p>
          <a:p>
            <a:pPr marL="457200" lvl="0" indent="-342900" algn="l" rtl="0">
              <a:spcBef>
                <a:spcPts val="1200"/>
              </a:spcBef>
              <a:spcAft>
                <a:spcPts val="0"/>
              </a:spcAft>
              <a:buSzPts val="1800"/>
              <a:buChar char="●"/>
            </a:pPr>
            <a:r>
              <a:rPr lang="en"/>
              <a:t>Endianness still shows up:</a:t>
            </a:r>
            <a:endParaRPr/>
          </a:p>
          <a:p>
            <a:pPr marL="914400" lvl="1" indent="-323850" algn="l" rtl="0">
              <a:spcBef>
                <a:spcPts val="0"/>
              </a:spcBef>
              <a:spcAft>
                <a:spcPts val="0"/>
              </a:spcAft>
              <a:buSzPts val="1500"/>
              <a:buChar char="○"/>
            </a:pPr>
            <a:r>
              <a:rPr lang="en"/>
              <a:t>Logical issues: accessing different amount of data than how you stored it (e.g., store </a:t>
            </a:r>
            <a:r>
              <a:rPr lang="en">
                <a:latin typeface="Source Code Pro"/>
                <a:ea typeface="Source Code Pro"/>
                <a:cs typeface="Source Code Pro"/>
                <a:sym typeface="Source Code Pro"/>
              </a:rPr>
              <a:t>int</a:t>
            </a:r>
            <a:r>
              <a:rPr lang="en"/>
              <a:t>, access byte as a </a:t>
            </a:r>
            <a:r>
              <a:rPr lang="en">
                <a:latin typeface="Source Code Pro"/>
                <a:ea typeface="Source Code Pro"/>
                <a:cs typeface="Source Code Pro"/>
                <a:sym typeface="Source Code Pro"/>
              </a:rPr>
              <a:t>char</a:t>
            </a:r>
            <a:r>
              <a:rPr lang="en"/>
              <a:t>)</a:t>
            </a:r>
            <a:endParaRPr/>
          </a:p>
          <a:p>
            <a:pPr marL="914400" lvl="1" indent="-323850" algn="l" rtl="0">
              <a:spcBef>
                <a:spcPts val="0"/>
              </a:spcBef>
              <a:spcAft>
                <a:spcPts val="0"/>
              </a:spcAft>
              <a:buSzPts val="1500"/>
              <a:buChar char="○"/>
            </a:pPr>
            <a:r>
              <a:rPr lang="en"/>
              <a:t>Need to know exact values to debug memory errors</a:t>
            </a:r>
            <a:endParaRPr/>
          </a:p>
          <a:p>
            <a:pPr marL="914400" lvl="1" indent="-323850" algn="l" rtl="0">
              <a:spcBef>
                <a:spcPts val="0"/>
              </a:spcBef>
              <a:spcAft>
                <a:spcPts val="0"/>
              </a:spcAft>
              <a:buSzPts val="1500"/>
              <a:buChar char="○"/>
            </a:pPr>
            <a:r>
              <a:rPr lang="en"/>
              <a:t>Manual translation of machine code</a:t>
            </a:r>
            <a:endParaRPr/>
          </a:p>
        </p:txBody>
      </p:sp>
      <p:sp>
        <p:nvSpPr>
          <p:cNvPr id="223" name="Google Shape;223;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18413BA-CD7A-02B8-B68A-43E4A12871A3}"/>
                  </a:ext>
                </a:extLst>
              </p14:cNvPr>
              <p14:cNvContentPartPr/>
              <p14:nvPr/>
            </p14:nvContentPartPr>
            <p14:xfrm>
              <a:off x="7439040" y="2766960"/>
              <a:ext cx="360" cy="360"/>
            </p14:xfrm>
          </p:contentPart>
        </mc:Choice>
        <mc:Fallback xmlns="">
          <p:pic>
            <p:nvPicPr>
              <p:cNvPr id="2" name="Ink 1">
                <a:extLst>
                  <a:ext uri="{FF2B5EF4-FFF2-40B4-BE49-F238E27FC236}">
                    <a16:creationId xmlns:a16="http://schemas.microsoft.com/office/drawing/2014/main" id="{618413BA-CD7A-02B8-B68A-43E4A12871A3}"/>
                  </a:ext>
                </a:extLst>
              </p:cNvPr>
              <p:cNvPicPr/>
              <p:nvPr/>
            </p:nvPicPr>
            <p:blipFill>
              <a:blip r:embed="rId4"/>
              <a:stretch>
                <a:fillRect/>
              </a:stretch>
            </p:blipFill>
            <p:spPr>
              <a:xfrm>
                <a:off x="7429680" y="2757600"/>
                <a:ext cx="19080" cy="19080"/>
              </a:xfrm>
              <a:prstGeom prst="rect">
                <a:avLst/>
              </a:prstGeom>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Administrivia</a:t>
            </a:r>
            <a:endParaRPr/>
          </a:p>
        </p:txBody>
      </p:sp>
      <p:sp>
        <p:nvSpPr>
          <p:cNvPr id="73" name="Google Shape;73;p16"/>
          <p:cNvSpPr txBox="1">
            <a:spLocks noGrp="1"/>
          </p:cNvSpPr>
          <p:nvPr>
            <p:ph type="body" idx="1"/>
          </p:nvPr>
        </p:nvSpPr>
        <p:spPr>
          <a:xfrm>
            <a:off x="311700" y="742825"/>
            <a:ext cx="8520600" cy="3544800"/>
          </a:xfrm>
          <a:prstGeom prst="rect">
            <a:avLst/>
          </a:prstGeom>
        </p:spPr>
        <p:txBody>
          <a:bodyPr spcFirstLastPara="1" wrap="square" lIns="91425" tIns="91425" rIns="91425" bIns="91425" anchor="t" anchorCtr="0">
            <a:normAutofit fontScale="92500" lnSpcReduction="10000"/>
          </a:bodyPr>
          <a:lstStyle/>
          <a:p>
            <a:pPr marL="457200" lvl="0" indent="-342900" algn="l" rtl="0">
              <a:lnSpc>
                <a:spcPct val="150000"/>
              </a:lnSpc>
              <a:spcBef>
                <a:spcPts val="0"/>
              </a:spcBef>
              <a:spcAft>
                <a:spcPts val="0"/>
              </a:spcAft>
              <a:buSzPts val="1800"/>
              <a:buChar char="●"/>
            </a:pPr>
            <a:r>
              <a:rPr lang="en" b="1" u="sng"/>
              <a:t>HW Deadlines changed</a:t>
            </a:r>
            <a:endParaRPr u="sng"/>
          </a:p>
          <a:p>
            <a:pPr marL="914400" lvl="1" indent="-323850" algn="l" rtl="0">
              <a:lnSpc>
                <a:spcPct val="150000"/>
              </a:lnSpc>
              <a:spcBef>
                <a:spcPts val="0"/>
              </a:spcBef>
              <a:spcAft>
                <a:spcPts val="0"/>
              </a:spcAft>
              <a:buSzPts val="1500"/>
              <a:buChar char="○"/>
            </a:pPr>
            <a:r>
              <a:rPr lang="en"/>
              <a:t>Now due 11:59pm instead of before lecture</a:t>
            </a:r>
            <a:endParaRPr/>
          </a:p>
          <a:p>
            <a:pPr marL="914400" lvl="1" indent="-323850" algn="l" rtl="0">
              <a:lnSpc>
                <a:spcPct val="150000"/>
              </a:lnSpc>
              <a:spcBef>
                <a:spcPts val="0"/>
              </a:spcBef>
              <a:spcAft>
                <a:spcPts val="0"/>
              </a:spcAft>
              <a:buSzPts val="1500"/>
              <a:buChar char="○"/>
            </a:pPr>
            <a:r>
              <a:rPr lang="en"/>
              <a:t>Pre-lecture readings are still due at 1!</a:t>
            </a:r>
            <a:endParaRPr/>
          </a:p>
          <a:p>
            <a:pPr marL="457200" lvl="0" indent="-342900" algn="l" rtl="0">
              <a:lnSpc>
                <a:spcPct val="150000"/>
              </a:lnSpc>
              <a:spcBef>
                <a:spcPts val="0"/>
              </a:spcBef>
              <a:spcAft>
                <a:spcPts val="0"/>
              </a:spcAft>
              <a:buSzPts val="1800"/>
              <a:buChar char="●"/>
            </a:pPr>
            <a:r>
              <a:rPr lang="en"/>
              <a:t>Office hours are now available!</a:t>
            </a:r>
            <a:endParaRPr/>
          </a:p>
          <a:p>
            <a:pPr marL="914400" lvl="1" indent="-323850" algn="l" rtl="0">
              <a:lnSpc>
                <a:spcPct val="150000"/>
              </a:lnSpc>
              <a:spcBef>
                <a:spcPts val="0"/>
              </a:spcBef>
              <a:spcAft>
                <a:spcPts val="0"/>
              </a:spcAft>
              <a:buSzPts val="1500"/>
              <a:buChar char="○"/>
            </a:pPr>
            <a:r>
              <a:rPr lang="en"/>
              <a:t>See calendar on the course website</a:t>
            </a:r>
            <a:endParaRPr/>
          </a:p>
          <a:p>
            <a:pPr marL="457200" lvl="0" indent="-342900" algn="l" rtl="0">
              <a:lnSpc>
                <a:spcPct val="150000"/>
              </a:lnSpc>
              <a:spcBef>
                <a:spcPts val="0"/>
              </a:spcBef>
              <a:spcAft>
                <a:spcPts val="0"/>
              </a:spcAft>
              <a:buSzPts val="1800"/>
              <a:buChar char="●"/>
            </a:pPr>
            <a:r>
              <a:rPr lang="en"/>
              <a:t>RD3 due 6/24 (Monday), before 1pm</a:t>
            </a:r>
            <a:endParaRPr/>
          </a:p>
          <a:p>
            <a:pPr marL="457200" lvl="0" indent="-342900" algn="l" rtl="0">
              <a:lnSpc>
                <a:spcPct val="150000"/>
              </a:lnSpc>
              <a:spcBef>
                <a:spcPts val="0"/>
              </a:spcBef>
              <a:spcAft>
                <a:spcPts val="0"/>
              </a:spcAft>
              <a:buSzPts val="1800"/>
              <a:buChar char="●"/>
            </a:pPr>
            <a:r>
              <a:rPr lang="en"/>
              <a:t>HW1 and Lab0 due 6/24 (Monday), before 11:59pm</a:t>
            </a:r>
            <a:endParaRPr/>
          </a:p>
          <a:p>
            <a:pPr marL="914400" lvl="1" indent="-323850" algn="l" rtl="0">
              <a:lnSpc>
                <a:spcPct val="150000"/>
              </a:lnSpc>
              <a:spcBef>
                <a:spcPts val="0"/>
              </a:spcBef>
              <a:spcAft>
                <a:spcPts val="0"/>
              </a:spcAft>
              <a:buSzPts val="1500"/>
              <a:buChar char="○"/>
            </a:pPr>
            <a:r>
              <a:rPr lang="en"/>
              <a:t>Not like a normal lab - on Ed, individual only, no late days</a:t>
            </a:r>
            <a:endParaRPr/>
          </a:p>
          <a:p>
            <a:pPr marL="914400" lvl="1" indent="-323850" algn="l" rtl="0">
              <a:lnSpc>
                <a:spcPct val="150000"/>
              </a:lnSpc>
              <a:spcBef>
                <a:spcPts val="0"/>
              </a:spcBef>
              <a:spcAft>
                <a:spcPts val="0"/>
              </a:spcAft>
              <a:buSzPts val="1500"/>
              <a:buChar char="○"/>
            </a:pPr>
            <a:r>
              <a:rPr lang="en"/>
              <a:t>You likely won’t understand much of what happens in this lab, and that’s ok!</a:t>
            </a:r>
            <a:endParaRPr/>
          </a:p>
          <a:p>
            <a:pPr marL="1371600" lvl="2" indent="-323850" algn="l" rtl="0">
              <a:lnSpc>
                <a:spcPct val="150000"/>
              </a:lnSpc>
              <a:spcBef>
                <a:spcPts val="0"/>
              </a:spcBef>
              <a:spcAft>
                <a:spcPts val="0"/>
              </a:spcAft>
              <a:buSzPts val="1500"/>
              <a:buChar char="■"/>
            </a:pPr>
            <a:r>
              <a:rPr lang="en"/>
              <a:t>We’ll revisit it throughout the quarter</a:t>
            </a:r>
            <a:endParaRPr/>
          </a:p>
        </p:txBody>
      </p:sp>
      <p:sp>
        <p:nvSpPr>
          <p:cNvPr id="74" name="Google Shape;7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4"/>
          <p:cNvSpPr txBox="1">
            <a:spLocks noGrp="1"/>
          </p:cNvSpPr>
          <p:nvPr>
            <p:ph type="title"/>
          </p:nvPr>
        </p:nvSpPr>
        <p:spPr>
          <a:xfrm>
            <a:off x="311700" y="152400"/>
            <a:ext cx="8520600" cy="456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Representations in C</a:t>
            </a:r>
            <a:endParaRPr/>
          </a:p>
        </p:txBody>
      </p:sp>
      <p:graphicFrame>
        <p:nvGraphicFramePr>
          <p:cNvPr id="229" name="Google Shape;229;p34"/>
          <p:cNvGraphicFramePr/>
          <p:nvPr/>
        </p:nvGraphicFramePr>
        <p:xfrm>
          <a:off x="547400" y="781775"/>
          <a:ext cx="6436500" cy="3460840"/>
        </p:xfrm>
        <a:graphic>
          <a:graphicData uri="http://schemas.openxmlformats.org/drawingml/2006/table">
            <a:tbl>
              <a:tblPr>
                <a:noFill/>
                <a:tableStyleId>{4D880266-14DC-4E83-BCCF-F9D1CD5D28EF}</a:tableStyleId>
              </a:tblPr>
              <a:tblGrid>
                <a:gridCol w="1609125">
                  <a:extLst>
                    <a:ext uri="{9D8B030D-6E8A-4147-A177-3AD203B41FA5}">
                      <a16:colId xmlns:a16="http://schemas.microsoft.com/office/drawing/2014/main" val="20000"/>
                    </a:ext>
                  </a:extLst>
                </a:gridCol>
                <a:gridCol w="1609125">
                  <a:extLst>
                    <a:ext uri="{9D8B030D-6E8A-4147-A177-3AD203B41FA5}">
                      <a16:colId xmlns:a16="http://schemas.microsoft.com/office/drawing/2014/main" val="20001"/>
                    </a:ext>
                  </a:extLst>
                </a:gridCol>
                <a:gridCol w="1609125">
                  <a:extLst>
                    <a:ext uri="{9D8B030D-6E8A-4147-A177-3AD203B41FA5}">
                      <a16:colId xmlns:a16="http://schemas.microsoft.com/office/drawing/2014/main" val="20002"/>
                    </a:ext>
                  </a:extLst>
                </a:gridCol>
                <a:gridCol w="1609125">
                  <a:extLst>
                    <a:ext uri="{9D8B030D-6E8A-4147-A177-3AD203B41FA5}">
                      <a16:colId xmlns:a16="http://schemas.microsoft.com/office/drawing/2014/main" val="20003"/>
                    </a:ext>
                  </a:extLst>
                </a:gridCol>
              </a:tblGrid>
              <a:tr h="278600">
                <a:tc>
                  <a:txBody>
                    <a:bodyPr/>
                    <a:lstStyle/>
                    <a:p>
                      <a:pPr marL="0" lvl="0" indent="0" algn="ctr" rtl="0">
                        <a:spcBef>
                          <a:spcPts val="0"/>
                        </a:spcBef>
                        <a:spcAft>
                          <a:spcPts val="0"/>
                        </a:spcAft>
                        <a:buNone/>
                      </a:pPr>
                      <a:r>
                        <a:rPr lang="en" sz="1300">
                          <a:solidFill>
                            <a:schemeClr val="lt1"/>
                          </a:solidFill>
                        </a:rPr>
                        <a:t>Java Data Type</a:t>
                      </a:r>
                      <a:endParaRPr sz="1300">
                        <a:solidFill>
                          <a:schemeClr val="lt1"/>
                        </a:solidFill>
                      </a:endParaRPr>
                    </a:p>
                  </a:txBody>
                  <a:tcPr marL="0" marR="0" marT="0" marB="0">
                    <a:lnR w="9525" cap="flat" cmpd="sng">
                      <a:solidFill>
                        <a:srgbClr val="9E9E9E">
                          <a:alpha val="0"/>
                        </a:srgbClr>
                      </a:solidFill>
                      <a:prstDash val="solid"/>
                      <a:round/>
                      <a:headEnd type="none" w="sm" len="sm"/>
                      <a:tailEnd type="none" w="sm" len="sm"/>
                    </a:lnR>
                    <a:solidFill>
                      <a:srgbClr val="7030A0"/>
                    </a:solidFill>
                  </a:tcPr>
                </a:tc>
                <a:tc>
                  <a:txBody>
                    <a:bodyPr/>
                    <a:lstStyle/>
                    <a:p>
                      <a:pPr marL="0" lvl="0" indent="0" algn="ctr" rtl="0">
                        <a:spcBef>
                          <a:spcPts val="0"/>
                        </a:spcBef>
                        <a:spcAft>
                          <a:spcPts val="0"/>
                        </a:spcAft>
                        <a:buNone/>
                      </a:pPr>
                      <a:r>
                        <a:rPr lang="en" sz="1300" b="1">
                          <a:solidFill>
                            <a:schemeClr val="lt1"/>
                          </a:solidFill>
                        </a:rPr>
                        <a:t>C Data Type</a:t>
                      </a:r>
                      <a:endParaRPr sz="1300" b="1">
                        <a:solidFill>
                          <a:schemeClr val="lt1"/>
                        </a:solidFill>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solidFill>
                      <a:srgbClr val="7030A0"/>
                    </a:solidFill>
                  </a:tcPr>
                </a:tc>
                <a:tc>
                  <a:txBody>
                    <a:bodyPr/>
                    <a:lstStyle/>
                    <a:p>
                      <a:pPr marL="0" lvl="0" indent="0" algn="ctr" rtl="0">
                        <a:spcBef>
                          <a:spcPts val="0"/>
                        </a:spcBef>
                        <a:spcAft>
                          <a:spcPts val="0"/>
                        </a:spcAft>
                        <a:buNone/>
                      </a:pPr>
                      <a:r>
                        <a:rPr lang="en" sz="1300">
                          <a:solidFill>
                            <a:schemeClr val="lt1"/>
                          </a:solidFill>
                        </a:rPr>
                        <a:t>32-bit (old)</a:t>
                      </a:r>
                      <a:endParaRPr sz="1300">
                        <a:solidFill>
                          <a:schemeClr val="lt1"/>
                        </a:solidFill>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solidFill>
                      <a:srgbClr val="7030A0"/>
                    </a:solidFill>
                  </a:tcPr>
                </a:tc>
                <a:tc>
                  <a:txBody>
                    <a:bodyPr/>
                    <a:lstStyle/>
                    <a:p>
                      <a:pPr marL="0" lvl="0" indent="0" algn="ctr" rtl="0">
                        <a:spcBef>
                          <a:spcPts val="0"/>
                        </a:spcBef>
                        <a:spcAft>
                          <a:spcPts val="0"/>
                        </a:spcAft>
                        <a:buNone/>
                      </a:pPr>
                      <a:r>
                        <a:rPr lang="en" sz="1300" b="1">
                          <a:solidFill>
                            <a:schemeClr val="lt1"/>
                          </a:solidFill>
                        </a:rPr>
                        <a:t>64-bit</a:t>
                      </a:r>
                      <a:endParaRPr sz="1300" b="1">
                        <a:solidFill>
                          <a:schemeClr val="lt1"/>
                        </a:solidFill>
                      </a:endParaRPr>
                    </a:p>
                  </a:txBody>
                  <a:tcPr marL="0" marR="0" marT="0" marB="0">
                    <a:lnL w="9525" cap="flat" cmpd="sng">
                      <a:solidFill>
                        <a:srgbClr val="9E9E9E">
                          <a:alpha val="0"/>
                        </a:srgbClr>
                      </a:solidFill>
                      <a:prstDash val="solid"/>
                      <a:round/>
                      <a:headEnd type="none" w="sm" len="sm"/>
                      <a:tailEnd type="none" w="sm" len="sm"/>
                    </a:lnL>
                    <a:solidFill>
                      <a:srgbClr val="7030A0"/>
                    </a:solidFill>
                  </a:tcPr>
                </a:tc>
                <a:extLst>
                  <a:ext uri="{0D108BD9-81ED-4DB2-BD59-A6C34878D82A}">
                    <a16:rowId xmlns:a16="http://schemas.microsoft.com/office/drawing/2014/main" val="10000"/>
                  </a:ext>
                </a:extLst>
              </a:tr>
              <a:tr h="278600">
                <a:tc>
                  <a:txBody>
                    <a:bodyPr/>
                    <a:lstStyle/>
                    <a:p>
                      <a:pPr marL="0" lvl="0" indent="0" algn="ctr" rtl="0">
                        <a:spcBef>
                          <a:spcPts val="0"/>
                        </a:spcBef>
                        <a:spcAft>
                          <a:spcPts val="0"/>
                        </a:spcAft>
                        <a:buNone/>
                      </a:pPr>
                      <a:r>
                        <a:rPr lang="en" sz="1300"/>
                        <a:t>boolean</a:t>
                      </a:r>
                      <a:endParaRPr sz="1300"/>
                    </a:p>
                  </a:txBody>
                  <a:tcPr marL="0" marR="0" marT="0" marB="0">
                    <a:lnR w="9525" cap="flat" cmpd="sng">
                      <a:solidFill>
                        <a:srgbClr val="9E9E9E">
                          <a:alpha val="0"/>
                        </a:srgbClr>
                      </a:solidFill>
                      <a:prstDash val="solid"/>
                      <a:round/>
                      <a:headEnd type="none" w="sm" len="sm"/>
                      <a:tailEnd type="none" w="sm" len="sm"/>
                    </a:lnR>
                  </a:tcPr>
                </a:tc>
                <a:tc>
                  <a:txBody>
                    <a:bodyPr/>
                    <a:lstStyle/>
                    <a:p>
                      <a:pPr marL="0" lvl="0" indent="0" algn="ctr" rtl="0">
                        <a:spcBef>
                          <a:spcPts val="0"/>
                        </a:spcBef>
                        <a:spcAft>
                          <a:spcPts val="0"/>
                        </a:spcAft>
                        <a:buNone/>
                      </a:pPr>
                      <a:r>
                        <a:rPr lang="en" sz="1300"/>
                        <a:t>bool</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ctr" rtl="0">
                        <a:spcBef>
                          <a:spcPts val="0"/>
                        </a:spcBef>
                        <a:spcAft>
                          <a:spcPts val="0"/>
                        </a:spcAft>
                        <a:buNone/>
                      </a:pPr>
                      <a:r>
                        <a:rPr lang="en" sz="1300"/>
                        <a:t>1</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ctr" rtl="0">
                        <a:spcBef>
                          <a:spcPts val="0"/>
                        </a:spcBef>
                        <a:spcAft>
                          <a:spcPts val="0"/>
                        </a:spcAft>
                        <a:buNone/>
                      </a:pPr>
                      <a:r>
                        <a:rPr lang="en" sz="1300"/>
                        <a:t>1</a:t>
                      </a:r>
                      <a:endParaRPr sz="1300"/>
                    </a:p>
                  </a:txBody>
                  <a:tcPr marL="0" marR="0" marT="0" marB="0">
                    <a:lnL w="9525" cap="flat" cmpd="sng">
                      <a:solidFill>
                        <a:srgbClr val="9E9E9E">
                          <a:alpha val="0"/>
                        </a:srgbClr>
                      </a:solidFill>
                      <a:prstDash val="solid"/>
                      <a:round/>
                      <a:headEnd type="none" w="sm" len="sm"/>
                      <a:tailEnd type="none" w="sm" len="sm"/>
                    </a:lnL>
                  </a:tcPr>
                </a:tc>
                <a:extLst>
                  <a:ext uri="{0D108BD9-81ED-4DB2-BD59-A6C34878D82A}">
                    <a16:rowId xmlns:a16="http://schemas.microsoft.com/office/drawing/2014/main" val="10001"/>
                  </a:ext>
                </a:extLst>
              </a:tr>
              <a:tr h="278600">
                <a:tc>
                  <a:txBody>
                    <a:bodyPr/>
                    <a:lstStyle/>
                    <a:p>
                      <a:pPr marL="0" lvl="0" indent="0" algn="ctr" rtl="0">
                        <a:spcBef>
                          <a:spcPts val="0"/>
                        </a:spcBef>
                        <a:spcAft>
                          <a:spcPts val="0"/>
                        </a:spcAft>
                        <a:buNone/>
                      </a:pPr>
                      <a:r>
                        <a:rPr lang="en" sz="1300"/>
                        <a:t>byte</a:t>
                      </a:r>
                      <a:endParaRPr sz="1300"/>
                    </a:p>
                  </a:txBody>
                  <a:tcPr marL="0" marR="0" marT="0" marB="0">
                    <a:lnR w="9525" cap="flat" cmpd="sng">
                      <a:solidFill>
                        <a:srgbClr val="9E9E9E">
                          <a:alpha val="0"/>
                        </a:srgbClr>
                      </a:solidFill>
                      <a:prstDash val="solid"/>
                      <a:round/>
                      <a:headEnd type="none" w="sm" len="sm"/>
                      <a:tailEnd type="none" w="sm" len="sm"/>
                    </a:lnR>
                  </a:tcPr>
                </a:tc>
                <a:tc>
                  <a:txBody>
                    <a:bodyPr/>
                    <a:lstStyle/>
                    <a:p>
                      <a:pPr marL="0" lvl="0" indent="0" algn="ctr" rtl="0">
                        <a:spcBef>
                          <a:spcPts val="0"/>
                        </a:spcBef>
                        <a:spcAft>
                          <a:spcPts val="0"/>
                        </a:spcAft>
                        <a:buNone/>
                      </a:pPr>
                      <a:r>
                        <a:rPr lang="en" sz="1300"/>
                        <a:t>char</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ctr" rtl="0">
                        <a:spcBef>
                          <a:spcPts val="0"/>
                        </a:spcBef>
                        <a:spcAft>
                          <a:spcPts val="0"/>
                        </a:spcAft>
                        <a:buNone/>
                      </a:pPr>
                      <a:r>
                        <a:rPr lang="en" sz="1300"/>
                        <a:t>1</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ctr" rtl="0">
                        <a:spcBef>
                          <a:spcPts val="0"/>
                        </a:spcBef>
                        <a:spcAft>
                          <a:spcPts val="0"/>
                        </a:spcAft>
                        <a:buNone/>
                      </a:pPr>
                      <a:r>
                        <a:rPr lang="en" sz="1300"/>
                        <a:t>1</a:t>
                      </a:r>
                      <a:endParaRPr sz="1300"/>
                    </a:p>
                  </a:txBody>
                  <a:tcPr marL="0" marR="0" marT="0" marB="0">
                    <a:lnL w="9525" cap="flat" cmpd="sng">
                      <a:solidFill>
                        <a:srgbClr val="9E9E9E">
                          <a:alpha val="0"/>
                        </a:srgbClr>
                      </a:solidFill>
                      <a:prstDash val="solid"/>
                      <a:round/>
                      <a:headEnd type="none" w="sm" len="sm"/>
                      <a:tailEnd type="none" w="sm" len="sm"/>
                    </a:lnL>
                  </a:tcPr>
                </a:tc>
                <a:extLst>
                  <a:ext uri="{0D108BD9-81ED-4DB2-BD59-A6C34878D82A}">
                    <a16:rowId xmlns:a16="http://schemas.microsoft.com/office/drawing/2014/main" val="10002"/>
                  </a:ext>
                </a:extLst>
              </a:tr>
              <a:tr h="278600">
                <a:tc>
                  <a:txBody>
                    <a:bodyPr/>
                    <a:lstStyle/>
                    <a:p>
                      <a:pPr marL="0" lvl="0" indent="0" algn="ctr" rtl="0">
                        <a:spcBef>
                          <a:spcPts val="0"/>
                        </a:spcBef>
                        <a:spcAft>
                          <a:spcPts val="0"/>
                        </a:spcAft>
                        <a:buNone/>
                      </a:pPr>
                      <a:r>
                        <a:rPr lang="en" sz="1300"/>
                        <a:t>char</a:t>
                      </a:r>
                      <a:endParaRPr sz="1300"/>
                    </a:p>
                  </a:txBody>
                  <a:tcPr marL="0" marR="0" marT="0" marB="0">
                    <a:lnR w="9525" cap="flat" cmpd="sng">
                      <a:solidFill>
                        <a:srgbClr val="9E9E9E">
                          <a:alpha val="0"/>
                        </a:srgbClr>
                      </a:solidFill>
                      <a:prstDash val="solid"/>
                      <a:round/>
                      <a:headEnd type="none" w="sm" len="sm"/>
                      <a:tailEnd type="none" w="sm" len="sm"/>
                    </a:lnR>
                  </a:tcPr>
                </a:tc>
                <a:tc>
                  <a:txBody>
                    <a:bodyPr/>
                    <a:lstStyle/>
                    <a:p>
                      <a:pPr marL="0" lvl="0" indent="0" algn="ctr" rtl="0">
                        <a:spcBef>
                          <a:spcPts val="0"/>
                        </a:spcBef>
                        <a:spcAft>
                          <a:spcPts val="0"/>
                        </a:spcAft>
                        <a:buNone/>
                      </a:pP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ctr" rtl="0">
                        <a:spcBef>
                          <a:spcPts val="0"/>
                        </a:spcBef>
                        <a:spcAft>
                          <a:spcPts val="0"/>
                        </a:spcAft>
                        <a:buNone/>
                      </a:pPr>
                      <a:r>
                        <a:rPr lang="en" sz="1300"/>
                        <a:t>2</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ctr" rtl="0">
                        <a:spcBef>
                          <a:spcPts val="0"/>
                        </a:spcBef>
                        <a:spcAft>
                          <a:spcPts val="0"/>
                        </a:spcAft>
                        <a:buNone/>
                      </a:pPr>
                      <a:r>
                        <a:rPr lang="en" sz="1300"/>
                        <a:t>2</a:t>
                      </a:r>
                      <a:endParaRPr sz="1300"/>
                    </a:p>
                  </a:txBody>
                  <a:tcPr marL="0" marR="0" marT="0" marB="0">
                    <a:lnL w="9525" cap="flat" cmpd="sng">
                      <a:solidFill>
                        <a:srgbClr val="9E9E9E">
                          <a:alpha val="0"/>
                        </a:srgbClr>
                      </a:solidFill>
                      <a:prstDash val="solid"/>
                      <a:round/>
                      <a:headEnd type="none" w="sm" len="sm"/>
                      <a:tailEnd type="none" w="sm" len="sm"/>
                    </a:lnL>
                  </a:tcPr>
                </a:tc>
                <a:extLst>
                  <a:ext uri="{0D108BD9-81ED-4DB2-BD59-A6C34878D82A}">
                    <a16:rowId xmlns:a16="http://schemas.microsoft.com/office/drawing/2014/main" val="10003"/>
                  </a:ext>
                </a:extLst>
              </a:tr>
              <a:tr h="278600">
                <a:tc>
                  <a:txBody>
                    <a:bodyPr/>
                    <a:lstStyle/>
                    <a:p>
                      <a:pPr marL="0" lvl="0" indent="0" algn="ctr" rtl="0">
                        <a:spcBef>
                          <a:spcPts val="0"/>
                        </a:spcBef>
                        <a:spcAft>
                          <a:spcPts val="0"/>
                        </a:spcAft>
                        <a:buNone/>
                      </a:pPr>
                      <a:r>
                        <a:rPr lang="en" sz="1300"/>
                        <a:t>short</a:t>
                      </a:r>
                      <a:endParaRPr sz="1300"/>
                    </a:p>
                  </a:txBody>
                  <a:tcPr marL="0" marR="0" marT="0" marB="0">
                    <a:lnR w="9525" cap="flat" cmpd="sng">
                      <a:solidFill>
                        <a:srgbClr val="9E9E9E">
                          <a:alpha val="0"/>
                        </a:srgbClr>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t>short/short int</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t>2</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t>2</a:t>
                      </a:r>
                      <a:endParaRPr sz="1300"/>
                    </a:p>
                  </a:txBody>
                  <a:tcPr marL="0" marR="0" marT="0" marB="0">
                    <a:lnL w="9525" cap="flat" cmpd="sng">
                      <a:solidFill>
                        <a:srgbClr val="9E9E9E">
                          <a:alpha val="0"/>
                        </a:srgbClr>
                      </a:solidFill>
                      <a:prstDash val="solid"/>
                      <a:round/>
                      <a:headEnd type="none" w="sm" len="sm"/>
                      <a:tailEnd type="none" w="sm" len="sm"/>
                    </a:lnL>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78600">
                <a:tc>
                  <a:txBody>
                    <a:bodyPr/>
                    <a:lstStyle/>
                    <a:p>
                      <a:pPr marL="0" lvl="0" indent="0" algn="ctr" rtl="0">
                        <a:spcBef>
                          <a:spcPts val="0"/>
                        </a:spcBef>
                        <a:spcAft>
                          <a:spcPts val="0"/>
                        </a:spcAft>
                        <a:buNone/>
                      </a:pPr>
                      <a:r>
                        <a:rPr lang="en" sz="1300"/>
                        <a:t>int</a:t>
                      </a:r>
                      <a:endParaRPr sz="1300"/>
                    </a:p>
                  </a:txBody>
                  <a:tcPr marL="0" marR="0" marT="0" marB="0">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t>int</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t>4</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t>4</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78600">
                <a:tc>
                  <a:txBody>
                    <a:bodyPr/>
                    <a:lstStyle/>
                    <a:p>
                      <a:pPr marL="0" lvl="0" indent="0" algn="ctr" rtl="0">
                        <a:spcBef>
                          <a:spcPts val="0"/>
                        </a:spcBef>
                        <a:spcAft>
                          <a:spcPts val="0"/>
                        </a:spcAft>
                        <a:buNone/>
                      </a:pPr>
                      <a:r>
                        <a:rPr lang="en" sz="1300"/>
                        <a:t>float</a:t>
                      </a:r>
                      <a:endParaRPr sz="1300"/>
                    </a:p>
                  </a:txBody>
                  <a:tcPr marL="0" marR="0" marT="0" marB="0">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t>float</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t>4</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t>4</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78600">
                <a:tc>
                  <a:txBody>
                    <a:bodyPr/>
                    <a:lstStyle/>
                    <a:p>
                      <a:pPr marL="0" lvl="0" indent="0" algn="ctr" rtl="0">
                        <a:spcBef>
                          <a:spcPts val="0"/>
                        </a:spcBef>
                        <a:spcAft>
                          <a:spcPts val="0"/>
                        </a:spcAft>
                        <a:buNone/>
                      </a:pPr>
                      <a:endParaRPr sz="1300"/>
                    </a:p>
                  </a:txBody>
                  <a:tcPr marL="0" marR="0" marT="0" marB="0">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t>long/long int</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t>4</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t>8</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278600">
                <a:tc>
                  <a:txBody>
                    <a:bodyPr/>
                    <a:lstStyle/>
                    <a:p>
                      <a:pPr marL="0" lvl="0" indent="0" algn="ctr" rtl="0">
                        <a:spcBef>
                          <a:spcPts val="0"/>
                        </a:spcBef>
                        <a:spcAft>
                          <a:spcPts val="0"/>
                        </a:spcAft>
                        <a:buNone/>
                      </a:pPr>
                      <a:r>
                        <a:rPr lang="en" sz="1300"/>
                        <a:t>double</a:t>
                      </a:r>
                      <a:endParaRPr sz="1300"/>
                    </a:p>
                  </a:txBody>
                  <a:tcPr marL="0" marR="0" marT="0" marB="0">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t>double</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t>8</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t>8</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278600">
                <a:tc>
                  <a:txBody>
                    <a:bodyPr/>
                    <a:lstStyle/>
                    <a:p>
                      <a:pPr marL="0" lvl="0" indent="0" algn="ctr" rtl="0">
                        <a:spcBef>
                          <a:spcPts val="0"/>
                        </a:spcBef>
                        <a:spcAft>
                          <a:spcPts val="0"/>
                        </a:spcAft>
                        <a:buNone/>
                      </a:pPr>
                      <a:r>
                        <a:rPr lang="en" sz="1300"/>
                        <a:t>long</a:t>
                      </a:r>
                      <a:endParaRPr sz="1300"/>
                    </a:p>
                  </a:txBody>
                  <a:tcPr marL="0" marR="0" marT="0" marB="0">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t>long long/long long int</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t>8</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t>16</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r h="278600">
                <a:tc>
                  <a:txBody>
                    <a:bodyPr/>
                    <a:lstStyle/>
                    <a:p>
                      <a:pPr marL="0" lvl="0" indent="0" algn="ctr" rtl="0">
                        <a:spcBef>
                          <a:spcPts val="0"/>
                        </a:spcBef>
                        <a:spcAft>
                          <a:spcPts val="0"/>
                        </a:spcAft>
                        <a:buNone/>
                      </a:pPr>
                      <a:endParaRPr sz="1300"/>
                    </a:p>
                  </a:txBody>
                  <a:tcPr marL="0" marR="0" marT="0" marB="0">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t>long double</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t>8</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t>16</a:t>
                      </a:r>
                      <a:endParaRPr sz="1300"/>
                    </a:p>
                  </a:txBody>
                  <a:tcPr marL="0" marR="0" marT="0" marB="0">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0"/>
                  </a:ext>
                </a:extLst>
              </a:tr>
              <a:tr h="278600">
                <a:tc>
                  <a:txBody>
                    <a:bodyPr/>
                    <a:lstStyle/>
                    <a:p>
                      <a:pPr marL="0" lvl="0" indent="0" algn="ctr" rtl="0">
                        <a:spcBef>
                          <a:spcPts val="0"/>
                        </a:spcBef>
                        <a:spcAft>
                          <a:spcPts val="0"/>
                        </a:spcAft>
                        <a:buNone/>
                      </a:pPr>
                      <a:r>
                        <a:rPr lang="en" sz="1300" b="1"/>
                        <a:t>(reference)</a:t>
                      </a:r>
                      <a:endParaRPr sz="1300" b="1"/>
                    </a:p>
                  </a:txBody>
                  <a:tcPr marL="0" marR="0" marT="0" marB="0">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en" sz="1300" b="1"/>
                        <a:t>pointer (*)</a:t>
                      </a:r>
                      <a:endParaRPr sz="1300" b="1"/>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en" sz="1300" b="1"/>
                        <a:t>4</a:t>
                      </a:r>
                      <a:endParaRPr sz="1300" b="1"/>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en" sz="1300" b="1" dirty="0"/>
                        <a:t>8</a:t>
                      </a:r>
                      <a:endParaRPr sz="1300" b="1" dirty="0"/>
                    </a:p>
                  </a:txBody>
                  <a:tcPr marL="0" marR="0" marT="0" marB="0">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2CC"/>
                    </a:solidFill>
                  </a:tcPr>
                </a:tc>
                <a:extLst>
                  <a:ext uri="{0D108BD9-81ED-4DB2-BD59-A6C34878D82A}">
                    <a16:rowId xmlns:a16="http://schemas.microsoft.com/office/drawing/2014/main" val="10011"/>
                  </a:ext>
                </a:extLst>
              </a:tr>
            </a:tbl>
          </a:graphicData>
        </a:graphic>
      </p:graphicFrame>
      <p:sp>
        <p:nvSpPr>
          <p:cNvPr id="230" name="Google Shape;230;p34" descr="Speech bubble pointing to the first row of the table (boolean types)."/>
          <p:cNvSpPr/>
          <p:nvPr/>
        </p:nvSpPr>
        <p:spPr>
          <a:xfrm>
            <a:off x="6801950" y="37775"/>
            <a:ext cx="2262300" cy="687900"/>
          </a:xfrm>
          <a:prstGeom prst="wedgeRoundRectCallout">
            <a:avLst>
              <a:gd name="adj1" fmla="val -40202"/>
              <a:gd name="adj2" fmla="val 106716"/>
              <a:gd name="adj3" fmla="val 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to use bool in C, must</a:t>
            </a:r>
            <a:endParaRPr/>
          </a:p>
          <a:p>
            <a:pPr marL="0" lvl="0" indent="0" algn="ctr" rtl="0">
              <a:spcBef>
                <a:spcPts val="0"/>
              </a:spcBef>
              <a:spcAft>
                <a:spcPts val="0"/>
              </a:spcAft>
              <a:buNone/>
            </a:pPr>
            <a:r>
              <a:rPr lang="en" sz="1300">
                <a:latin typeface="Source Code Pro"/>
                <a:ea typeface="Source Code Pro"/>
                <a:cs typeface="Source Code Pro"/>
                <a:sym typeface="Source Code Pro"/>
              </a:rPr>
              <a:t>#include &lt;stdbool.h&gt;</a:t>
            </a:r>
            <a:endParaRPr sz="1300">
              <a:latin typeface="Source Code Pro"/>
              <a:ea typeface="Source Code Pro"/>
              <a:cs typeface="Source Code Pro"/>
              <a:sym typeface="Source Code Pro"/>
            </a:endParaRPr>
          </a:p>
        </p:txBody>
      </p:sp>
      <p:sp>
        <p:nvSpPr>
          <p:cNvPr id="231" name="Google Shape;231;p34" descr="Speech bubble pointing to the last row of the table (pointer types)"/>
          <p:cNvSpPr/>
          <p:nvPr/>
        </p:nvSpPr>
        <p:spPr>
          <a:xfrm>
            <a:off x="7436300" y="3362775"/>
            <a:ext cx="1505700" cy="687900"/>
          </a:xfrm>
          <a:prstGeom prst="wedgeRoundRectCallout">
            <a:avLst>
              <a:gd name="adj1" fmla="val -75887"/>
              <a:gd name="adj2" fmla="val 37767"/>
              <a:gd name="adj3" fmla="val 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address size = word size</a:t>
            </a:r>
            <a:endParaRPr/>
          </a:p>
        </p:txBody>
      </p:sp>
      <p:sp>
        <p:nvSpPr>
          <p:cNvPr id="232" name="Google Shape;232;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Pointers in C (Review)</a:t>
            </a:r>
            <a:endParaRPr/>
          </a:p>
        </p:txBody>
      </p:sp>
      <p:sp>
        <p:nvSpPr>
          <p:cNvPr id="238" name="Google Shape;238;p35"/>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Source Code Pro"/>
              <a:buChar char="●"/>
            </a:pPr>
            <a:r>
              <a:rPr lang="en" dirty="0"/>
              <a:t>Data type that stores an address</a:t>
            </a:r>
            <a:endParaRPr dirty="0"/>
          </a:p>
          <a:p>
            <a:pPr marL="914400" lvl="1" indent="-323850" algn="l" rtl="0">
              <a:spcBef>
                <a:spcPts val="0"/>
              </a:spcBef>
              <a:spcAft>
                <a:spcPts val="0"/>
              </a:spcAft>
              <a:buSzPts val="1500"/>
              <a:buChar char="○"/>
            </a:pPr>
            <a:r>
              <a:rPr lang="en" dirty="0"/>
              <a:t>We say it </a:t>
            </a:r>
            <a:r>
              <a:rPr lang="en" i="1" dirty="0"/>
              <a:t>points to </a:t>
            </a:r>
            <a:r>
              <a:rPr lang="en" dirty="0"/>
              <a:t>the data at that address</a:t>
            </a:r>
            <a:endParaRPr dirty="0"/>
          </a:p>
          <a:p>
            <a:pPr marL="457200" lvl="0" indent="-342900" algn="l" rtl="0">
              <a:spcBef>
                <a:spcPts val="0"/>
              </a:spcBef>
              <a:spcAft>
                <a:spcPts val="0"/>
              </a:spcAft>
              <a:buSzPts val="1800"/>
              <a:buChar char="●"/>
            </a:pPr>
            <a:r>
              <a:rPr lang="en" dirty="0"/>
              <a:t>Declaration: </a:t>
            </a:r>
            <a:r>
              <a:rPr lang="en" dirty="0">
                <a:solidFill>
                  <a:schemeClr val="dk2"/>
                </a:solidFill>
                <a:latin typeface="Source Code Pro"/>
                <a:ea typeface="Source Code Pro"/>
                <a:cs typeface="Source Code Pro"/>
                <a:sym typeface="Source Code Pro"/>
              </a:rPr>
              <a:t>&lt;type&gt;* &lt;name&gt;;</a:t>
            </a:r>
            <a:endParaRPr dirty="0">
              <a:solidFill>
                <a:schemeClr val="dk2"/>
              </a:solidFill>
              <a:latin typeface="Source Code Pro"/>
              <a:ea typeface="Source Code Pro"/>
              <a:cs typeface="Source Code Pro"/>
              <a:sym typeface="Source Code Pro"/>
            </a:endParaRPr>
          </a:p>
          <a:p>
            <a:pPr marL="914400" lvl="1" indent="-323850" algn="l" rtl="0">
              <a:spcBef>
                <a:spcPts val="0"/>
              </a:spcBef>
              <a:spcAft>
                <a:spcPts val="0"/>
              </a:spcAft>
              <a:buSzPts val="1500"/>
              <a:buChar char="○"/>
            </a:pPr>
            <a:r>
              <a:rPr lang="en" dirty="0"/>
              <a:t>The star is </a:t>
            </a:r>
            <a:r>
              <a:rPr lang="en" i="1" dirty="0"/>
              <a:t>part of the data type</a:t>
            </a:r>
            <a:r>
              <a:rPr lang="en" dirty="0"/>
              <a:t> - indicates that it is a pointer</a:t>
            </a:r>
            <a:endParaRPr dirty="0"/>
          </a:p>
          <a:p>
            <a:pPr marL="457200" lvl="0" indent="0" algn="l" rtl="0">
              <a:spcBef>
                <a:spcPts val="1200"/>
              </a:spcBef>
              <a:spcAft>
                <a:spcPts val="0"/>
              </a:spcAft>
              <a:buNone/>
            </a:pPr>
            <a:r>
              <a:rPr lang="en" u="sng" dirty="0"/>
              <a:t>Example:</a:t>
            </a:r>
            <a:r>
              <a:rPr lang="en" dirty="0">
                <a:latin typeface="Source Code Pro"/>
                <a:ea typeface="Source Code Pro"/>
                <a:cs typeface="Source Code Pro"/>
                <a:sym typeface="Source Code Pro"/>
              </a:rPr>
              <a:t> </a:t>
            </a:r>
            <a:r>
              <a:rPr lang="en" dirty="0">
                <a:solidFill>
                  <a:srgbClr val="0000FF"/>
                </a:solidFill>
                <a:latin typeface="Source Code Pro"/>
                <a:ea typeface="Source Code Pro"/>
                <a:cs typeface="Source Code Pro"/>
                <a:sym typeface="Source Code Pro"/>
              </a:rPr>
              <a:t>int</a:t>
            </a:r>
            <a:r>
              <a:rPr lang="en" dirty="0">
                <a:solidFill>
                  <a:srgbClr val="000000"/>
                </a:solidFill>
                <a:latin typeface="Source Code Pro"/>
                <a:ea typeface="Source Code Pro"/>
                <a:cs typeface="Source Code Pro"/>
                <a:sym typeface="Source Code Pro"/>
              </a:rPr>
              <a:t>* </a:t>
            </a:r>
            <a:r>
              <a:rPr lang="en" dirty="0">
                <a:solidFill>
                  <a:schemeClr val="dk2"/>
                </a:solidFill>
                <a:latin typeface="Source Code Pro"/>
                <a:ea typeface="Source Code Pro"/>
                <a:cs typeface="Source Code Pro"/>
                <a:sym typeface="Source Code Pro"/>
              </a:rPr>
              <a:t>ptr;</a:t>
            </a:r>
            <a:endParaRPr dirty="0">
              <a:solidFill>
                <a:schemeClr val="dk2"/>
              </a:solidFill>
              <a:latin typeface="Source Code Pro"/>
              <a:ea typeface="Source Code Pro"/>
              <a:cs typeface="Source Code Pro"/>
              <a:sym typeface="Source Code Pro"/>
            </a:endParaRPr>
          </a:p>
          <a:p>
            <a:pPr marL="457200" lvl="0" indent="-342900" algn="l" rtl="0">
              <a:spcBef>
                <a:spcPts val="1200"/>
              </a:spcBef>
              <a:spcAft>
                <a:spcPts val="0"/>
              </a:spcAft>
              <a:buSzPts val="1800"/>
              <a:buFont typeface="Source Code Pro"/>
              <a:buChar char="●"/>
            </a:pPr>
            <a:r>
              <a:rPr lang="en" dirty="0"/>
              <a:t>Type of pointer tells you how to interpret the data at that address</a:t>
            </a:r>
            <a:endParaRPr dirty="0"/>
          </a:p>
          <a:p>
            <a:pPr marL="914400" lvl="1" indent="-323850" algn="l" rtl="0">
              <a:spcBef>
                <a:spcPts val="0"/>
              </a:spcBef>
              <a:spcAft>
                <a:spcPts val="0"/>
              </a:spcAft>
              <a:buSzPts val="1500"/>
              <a:buChar char="○"/>
            </a:pPr>
            <a:r>
              <a:rPr lang="en" dirty="0"/>
              <a:t>Ex: a </a:t>
            </a:r>
            <a:r>
              <a:rPr lang="en" dirty="0">
                <a:solidFill>
                  <a:srgbClr val="0000FF"/>
                </a:solidFill>
                <a:latin typeface="Source Code Pro"/>
                <a:ea typeface="Source Code Pro"/>
                <a:cs typeface="Source Code Pro"/>
                <a:sym typeface="Source Code Pro"/>
              </a:rPr>
              <a:t>char</a:t>
            </a:r>
            <a:r>
              <a:rPr lang="en" dirty="0">
                <a:solidFill>
                  <a:srgbClr val="000000"/>
                </a:solidFill>
                <a:latin typeface="Source Code Pro"/>
                <a:ea typeface="Source Code Pro"/>
                <a:cs typeface="Source Code Pro"/>
                <a:sym typeface="Source Code Pro"/>
              </a:rPr>
              <a:t>*</a:t>
            </a:r>
            <a:r>
              <a:rPr lang="en" dirty="0"/>
              <a:t> points to a </a:t>
            </a:r>
            <a:r>
              <a:rPr lang="en" dirty="0">
                <a:solidFill>
                  <a:srgbClr val="0000FF"/>
                </a:solidFill>
                <a:latin typeface="Source Code Pro"/>
                <a:ea typeface="Source Code Pro"/>
                <a:cs typeface="Source Code Pro"/>
                <a:sym typeface="Source Code Pro"/>
              </a:rPr>
              <a:t>char</a:t>
            </a:r>
            <a:r>
              <a:rPr lang="en" dirty="0"/>
              <a:t>, an </a:t>
            </a:r>
            <a:r>
              <a:rPr lang="en" dirty="0">
                <a:solidFill>
                  <a:srgbClr val="0000FF"/>
                </a:solidFill>
                <a:latin typeface="Source Code Pro"/>
                <a:ea typeface="Source Code Pro"/>
                <a:cs typeface="Source Code Pro"/>
                <a:sym typeface="Source Code Pro"/>
              </a:rPr>
              <a:t>int</a:t>
            </a:r>
            <a:r>
              <a:rPr lang="en" dirty="0">
                <a:solidFill>
                  <a:schemeClr val="accent2"/>
                </a:solidFill>
                <a:latin typeface="Source Code Pro"/>
                <a:ea typeface="Source Code Pro"/>
                <a:cs typeface="Source Code Pro"/>
                <a:sym typeface="Source Code Pro"/>
              </a:rPr>
              <a:t>*</a:t>
            </a:r>
            <a:r>
              <a:rPr lang="en" dirty="0"/>
              <a:t> points to an </a:t>
            </a:r>
            <a:r>
              <a:rPr lang="en" dirty="0">
                <a:solidFill>
                  <a:srgbClr val="0000FF"/>
                </a:solidFill>
                <a:latin typeface="Source Code Pro"/>
                <a:ea typeface="Source Code Pro"/>
                <a:cs typeface="Source Code Pro"/>
                <a:sym typeface="Source Code Pro"/>
              </a:rPr>
              <a:t>int</a:t>
            </a:r>
            <a:r>
              <a:rPr lang="en" dirty="0"/>
              <a:t>, etc.</a:t>
            </a:r>
            <a:endParaRPr dirty="0"/>
          </a:p>
          <a:p>
            <a:pPr marL="457200" lvl="0" indent="-342900" algn="l" rtl="0">
              <a:spcBef>
                <a:spcPts val="0"/>
              </a:spcBef>
              <a:spcAft>
                <a:spcPts val="0"/>
              </a:spcAft>
              <a:buSzPts val="1800"/>
              <a:buChar char="●"/>
            </a:pPr>
            <a:r>
              <a:rPr lang="en" dirty="0"/>
              <a:t>Probably unfamiliar to most of you, but </a:t>
            </a:r>
            <a:r>
              <a:rPr lang="en" i="1" dirty="0"/>
              <a:t>not entirely new!</a:t>
            </a:r>
            <a:endParaRPr i="1" dirty="0"/>
          </a:p>
          <a:p>
            <a:pPr marL="914400" lvl="1" indent="-323850" algn="l" rtl="0">
              <a:spcBef>
                <a:spcPts val="0"/>
              </a:spcBef>
              <a:spcAft>
                <a:spcPts val="0"/>
              </a:spcAft>
              <a:buSzPts val="1500"/>
              <a:buChar char="○"/>
            </a:pPr>
            <a:r>
              <a:rPr lang="en" dirty="0"/>
              <a:t>Java uses pointers to reference objects, it just hides this from the programmer</a:t>
            </a:r>
            <a:endParaRPr dirty="0"/>
          </a:p>
        </p:txBody>
      </p:sp>
      <p:sp>
        <p:nvSpPr>
          <p:cNvPr id="239" name="Google Shape;239;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Picture of Memory (64-bit view)</a:t>
            </a:r>
            <a:endParaRPr/>
          </a:p>
        </p:txBody>
      </p:sp>
      <p:sp>
        <p:nvSpPr>
          <p:cNvPr id="245" name="Google Shape;245;p36"/>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 64-bit (8-byte) aligned view of memory, big endian</a:t>
            </a:r>
            <a:endParaRPr/>
          </a:p>
          <a:p>
            <a:pPr marL="914400" lvl="1" indent="-323850" algn="l" rtl="0">
              <a:spcBef>
                <a:spcPts val="0"/>
              </a:spcBef>
              <a:spcAft>
                <a:spcPts val="0"/>
              </a:spcAft>
              <a:buSzPts val="1500"/>
              <a:buChar char="○"/>
            </a:pPr>
            <a:r>
              <a:rPr lang="en"/>
              <a:t>Each cell is one byte</a:t>
            </a:r>
            <a:endParaRPr/>
          </a:p>
          <a:p>
            <a:pPr marL="914400" lvl="1" indent="-323850" algn="l" rtl="0">
              <a:spcBef>
                <a:spcPts val="0"/>
              </a:spcBef>
              <a:spcAft>
                <a:spcPts val="0"/>
              </a:spcAft>
              <a:buSzPts val="1500"/>
              <a:buChar char="○"/>
            </a:pPr>
            <a:r>
              <a:rPr lang="en"/>
              <a:t>Each row is composed of 8 bytes</a:t>
            </a:r>
            <a:endParaRPr/>
          </a:p>
          <a:p>
            <a:pPr marL="914400" lvl="1" indent="-323850" algn="l" rtl="0">
              <a:spcBef>
                <a:spcPts val="0"/>
              </a:spcBef>
              <a:spcAft>
                <a:spcPts val="0"/>
              </a:spcAft>
              <a:buSzPts val="1500"/>
              <a:buChar char="○"/>
            </a:pPr>
            <a:r>
              <a:rPr lang="en"/>
              <a:t>The labels on the left are the starting addresses of each row</a:t>
            </a:r>
            <a:endParaRPr/>
          </a:p>
        </p:txBody>
      </p:sp>
      <p:pic>
        <p:nvPicPr>
          <p:cNvPr id="246" name="Google Shape;246;p36" descr="An 8x10 grid, with solid black lines between rows and dotted green lines between columns. Rows are labeled with hex numbers, starting at 0x00 and counting up by 8 each row, so the last row is 0x48. A bracket spanning the length of a row is labeled &quot;one word.&quot; The boxes in the first two rows have arrows pointing to them, labeled with the numbers 0x00-0x0F."/>
          <p:cNvPicPr preferRelativeResize="0"/>
          <p:nvPr/>
        </p:nvPicPr>
        <p:blipFill>
          <a:blip r:embed="rId3">
            <a:alphaModFix/>
          </a:blip>
          <a:stretch>
            <a:fillRect/>
          </a:stretch>
        </p:blipFill>
        <p:spPr>
          <a:xfrm>
            <a:off x="4937400" y="925825"/>
            <a:ext cx="3810201" cy="3075541"/>
          </a:xfrm>
          <a:prstGeom prst="rect">
            <a:avLst/>
          </a:prstGeom>
          <a:noFill/>
          <a:ln>
            <a:noFill/>
          </a:ln>
        </p:spPr>
      </p:pic>
      <p:sp>
        <p:nvSpPr>
          <p:cNvPr id="247" name="Google Shape;24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Addresses and Pointers</a:t>
            </a:r>
            <a:endParaRPr/>
          </a:p>
        </p:txBody>
      </p:sp>
      <p:sp>
        <p:nvSpPr>
          <p:cNvPr id="253" name="Google Shape;253;p37"/>
          <p:cNvSpPr txBox="1">
            <a:spLocks noGrp="1"/>
          </p:cNvSpPr>
          <p:nvPr>
            <p:ph type="body" idx="1"/>
          </p:nvPr>
        </p:nvSpPr>
        <p:spPr>
          <a:xfrm>
            <a:off x="311700" y="742825"/>
            <a:ext cx="4411500" cy="3628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 </a:t>
            </a:r>
            <a:r>
              <a:rPr lang="en" b="1">
                <a:solidFill>
                  <a:srgbClr val="7030A0"/>
                </a:solidFill>
              </a:rPr>
              <a:t>pointer</a:t>
            </a:r>
            <a:r>
              <a:rPr lang="en"/>
              <a:t> is a data object that holds an address</a:t>
            </a:r>
            <a:endParaRPr/>
          </a:p>
          <a:p>
            <a:pPr marL="914400" lvl="1" indent="-323850" algn="l" rtl="0">
              <a:spcBef>
                <a:spcPts val="0"/>
              </a:spcBef>
              <a:spcAft>
                <a:spcPts val="0"/>
              </a:spcAft>
              <a:buSzPts val="1500"/>
              <a:buChar char="○"/>
            </a:pPr>
            <a:r>
              <a:rPr lang="en"/>
              <a:t>Address can point to </a:t>
            </a:r>
            <a:r>
              <a:rPr lang="en" i="1"/>
              <a:t>any</a:t>
            </a:r>
            <a:r>
              <a:rPr lang="en"/>
              <a:t> data</a:t>
            </a:r>
            <a:endParaRPr/>
          </a:p>
          <a:p>
            <a:pPr marL="0" lvl="0" indent="0" algn="l" rtl="0">
              <a:spcBef>
                <a:spcPts val="1200"/>
              </a:spcBef>
              <a:spcAft>
                <a:spcPts val="0"/>
              </a:spcAft>
              <a:buNone/>
            </a:pPr>
            <a:r>
              <a:rPr lang="en" u="sng"/>
              <a:t>Example</a:t>
            </a:r>
            <a:r>
              <a:rPr lang="en"/>
              <a:t>:</a:t>
            </a:r>
            <a:endParaRPr/>
          </a:p>
          <a:p>
            <a:pPr marL="457200" lvl="0" indent="-342900" algn="l" rtl="0">
              <a:spcBef>
                <a:spcPts val="1200"/>
              </a:spcBef>
              <a:spcAft>
                <a:spcPts val="0"/>
              </a:spcAft>
              <a:buSzPts val="1800"/>
              <a:buChar char="●"/>
            </a:pPr>
            <a:r>
              <a:rPr lang="en"/>
              <a:t>8-byte value 504 (0x1F8) stored at address </a:t>
            </a:r>
            <a:r>
              <a:rPr lang="en">
                <a:solidFill>
                  <a:srgbClr val="7030A0"/>
                </a:solidFill>
              </a:rPr>
              <a:t>0x08</a:t>
            </a:r>
            <a:endParaRPr>
              <a:solidFill>
                <a:srgbClr val="7030A0"/>
              </a:solidFill>
            </a:endParaRPr>
          </a:p>
          <a:p>
            <a:pPr marL="457200" lvl="0" indent="-342900" algn="l" rtl="0">
              <a:spcBef>
                <a:spcPts val="0"/>
              </a:spcBef>
              <a:spcAft>
                <a:spcPts val="0"/>
              </a:spcAft>
              <a:buSzPts val="1800"/>
              <a:buChar char="●"/>
            </a:pPr>
            <a:r>
              <a:rPr lang="en"/>
              <a:t>Pointer stored at </a:t>
            </a:r>
            <a:r>
              <a:rPr lang="en">
                <a:solidFill>
                  <a:srgbClr val="7030A0"/>
                </a:solidFill>
              </a:rPr>
              <a:t>0x38</a:t>
            </a:r>
            <a:r>
              <a:rPr lang="en"/>
              <a:t> </a:t>
            </a:r>
            <a:r>
              <a:rPr lang="en" i="1"/>
              <a:t>points to</a:t>
            </a:r>
            <a:r>
              <a:rPr lang="en"/>
              <a:t> the data at </a:t>
            </a:r>
            <a:r>
              <a:rPr lang="en">
                <a:solidFill>
                  <a:srgbClr val="7030A0"/>
                </a:solidFill>
              </a:rPr>
              <a:t>0x08</a:t>
            </a:r>
            <a:endParaRPr>
              <a:solidFill>
                <a:srgbClr val="7030A0"/>
              </a:solidFill>
            </a:endParaRPr>
          </a:p>
        </p:txBody>
      </p:sp>
      <p:sp>
        <p:nvSpPr>
          <p:cNvPr id="254" name="Google Shape;254;p37"/>
          <p:cNvSpPr/>
          <p:nvPr/>
        </p:nvSpPr>
        <p:spPr>
          <a:xfrm>
            <a:off x="6458025" y="284775"/>
            <a:ext cx="1627800" cy="846300"/>
          </a:xfrm>
          <a:prstGeom prst="roundRect">
            <a:avLst>
              <a:gd name="adj" fmla="val 16667"/>
            </a:avLst>
          </a:prstGeom>
          <a:solidFill>
            <a:schemeClr val="lt1"/>
          </a:solidFill>
          <a:ln w="38100" cap="flat" cmpd="sng">
            <a:solidFill>
              <a:srgbClr val="D1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D10000"/>
                </a:solidFill>
              </a:rPr>
              <a:t>64-bit (8-byte) word</a:t>
            </a:r>
            <a:endParaRPr sz="1200">
              <a:solidFill>
                <a:srgbClr val="D10000"/>
              </a:solidFill>
            </a:endParaRPr>
          </a:p>
          <a:p>
            <a:pPr marL="0" lvl="0" indent="0" algn="ctr" rtl="0">
              <a:spcBef>
                <a:spcPts val="0"/>
              </a:spcBef>
              <a:spcAft>
                <a:spcPts val="0"/>
              </a:spcAft>
              <a:buNone/>
            </a:pPr>
            <a:r>
              <a:rPr lang="en" sz="1200">
                <a:solidFill>
                  <a:srgbClr val="D10000"/>
                </a:solidFill>
              </a:rPr>
              <a:t>One row = 8 bytes</a:t>
            </a:r>
            <a:endParaRPr sz="1200">
              <a:solidFill>
                <a:srgbClr val="D10000"/>
              </a:solidFill>
            </a:endParaRPr>
          </a:p>
          <a:p>
            <a:pPr marL="0" lvl="0" indent="0" algn="ctr" rtl="0">
              <a:spcBef>
                <a:spcPts val="0"/>
              </a:spcBef>
              <a:spcAft>
                <a:spcPts val="0"/>
              </a:spcAft>
              <a:buNone/>
            </a:pPr>
            <a:r>
              <a:rPr lang="en" sz="1200">
                <a:solidFill>
                  <a:srgbClr val="D10000"/>
                </a:solidFill>
              </a:rPr>
              <a:t>Big endian</a:t>
            </a:r>
            <a:endParaRPr sz="1200">
              <a:solidFill>
                <a:srgbClr val="D10000"/>
              </a:solidFill>
            </a:endParaRPr>
          </a:p>
        </p:txBody>
      </p:sp>
      <p:pic>
        <p:nvPicPr>
          <p:cNvPr id="255" name="Google Shape;255;p37" descr="The same grid as before, but the bracket labeled &quot;one word&quot; and the labels on individual boxes in the first two rows have been removed. The second row (labeled 0x08) contains the data 00 00 00 00 00 00 01 F8, and the 8th row (labeled 0x38) contains the data 00 00 00 00 00 00 00 08. There is a red line pointing from the 8th row to the 2nd. The other rows are blank."/>
          <p:cNvPicPr preferRelativeResize="0"/>
          <p:nvPr/>
        </p:nvPicPr>
        <p:blipFill>
          <a:blip r:embed="rId3">
            <a:alphaModFix/>
          </a:blip>
          <a:stretch>
            <a:fillRect/>
          </a:stretch>
        </p:blipFill>
        <p:spPr>
          <a:xfrm>
            <a:off x="4723200" y="1218586"/>
            <a:ext cx="4297950" cy="2870739"/>
          </a:xfrm>
          <a:prstGeom prst="rect">
            <a:avLst/>
          </a:prstGeom>
          <a:noFill/>
          <a:ln>
            <a:noFill/>
          </a:ln>
        </p:spPr>
      </p:pic>
      <p:sp>
        <p:nvSpPr>
          <p:cNvPr id="256" name="Google Shape;256;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Addresses and Pointers (pt 2)</a:t>
            </a:r>
            <a:endParaRPr/>
          </a:p>
        </p:txBody>
      </p:sp>
      <p:sp>
        <p:nvSpPr>
          <p:cNvPr id="262" name="Google Shape;262;p38"/>
          <p:cNvSpPr txBox="1">
            <a:spLocks noGrp="1"/>
          </p:cNvSpPr>
          <p:nvPr>
            <p:ph type="body" idx="1"/>
          </p:nvPr>
        </p:nvSpPr>
        <p:spPr>
          <a:xfrm>
            <a:off x="311700" y="742825"/>
            <a:ext cx="4442100" cy="1828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u="sng"/>
              <a:t>Example cont.</a:t>
            </a:r>
            <a:r>
              <a:rPr lang="en"/>
              <a:t>:</a:t>
            </a:r>
            <a:endParaRPr/>
          </a:p>
          <a:p>
            <a:pPr marL="457200" lvl="0" indent="-342900" algn="l" rtl="0">
              <a:spcBef>
                <a:spcPts val="1200"/>
              </a:spcBef>
              <a:spcAft>
                <a:spcPts val="0"/>
              </a:spcAft>
              <a:buSzPts val="1800"/>
              <a:buChar char="●"/>
            </a:pPr>
            <a:r>
              <a:rPr lang="en"/>
              <a:t>Pointer stored at </a:t>
            </a:r>
            <a:r>
              <a:rPr lang="en">
                <a:solidFill>
                  <a:srgbClr val="7030A0"/>
                </a:solidFill>
              </a:rPr>
              <a:t>0x48</a:t>
            </a:r>
            <a:r>
              <a:rPr lang="en"/>
              <a:t> points to the data at </a:t>
            </a:r>
            <a:r>
              <a:rPr lang="en">
                <a:solidFill>
                  <a:srgbClr val="7030A0"/>
                </a:solidFill>
              </a:rPr>
              <a:t>0x38</a:t>
            </a:r>
            <a:endParaRPr/>
          </a:p>
          <a:p>
            <a:pPr marL="914400" lvl="1" indent="-323850" algn="l" rtl="0">
              <a:spcBef>
                <a:spcPts val="0"/>
              </a:spcBef>
              <a:spcAft>
                <a:spcPts val="0"/>
              </a:spcAft>
              <a:buSzPts val="1500"/>
              <a:buChar char="○"/>
            </a:pPr>
            <a:r>
              <a:rPr lang="en"/>
              <a:t>Pointer to a pointer!</a:t>
            </a:r>
            <a:endParaRPr/>
          </a:p>
          <a:p>
            <a:pPr marL="457200" lvl="0" indent="-342900" algn="l" rtl="0">
              <a:spcBef>
                <a:spcPts val="0"/>
              </a:spcBef>
              <a:spcAft>
                <a:spcPts val="0"/>
              </a:spcAft>
              <a:buSzPts val="1800"/>
              <a:buChar char="●"/>
            </a:pPr>
            <a:r>
              <a:rPr lang="en"/>
              <a:t>What data type is address </a:t>
            </a:r>
            <a:r>
              <a:rPr lang="en">
                <a:solidFill>
                  <a:srgbClr val="7030A0"/>
                </a:solidFill>
              </a:rPr>
              <a:t>0x08</a:t>
            </a:r>
            <a:r>
              <a:rPr lang="en"/>
              <a:t>?</a:t>
            </a:r>
            <a:endParaRPr/>
          </a:p>
        </p:txBody>
      </p:sp>
      <p:sp>
        <p:nvSpPr>
          <p:cNvPr id="263" name="Google Shape;263;p38"/>
          <p:cNvSpPr txBox="1"/>
          <p:nvPr/>
        </p:nvSpPr>
        <p:spPr>
          <a:xfrm>
            <a:off x="320275" y="2570700"/>
            <a:ext cx="4433700" cy="1509300"/>
          </a:xfrm>
          <a:prstGeom prst="rect">
            <a:avLst/>
          </a:prstGeom>
          <a:noFill/>
          <a:ln>
            <a:noFill/>
          </a:ln>
        </p:spPr>
        <p:txBody>
          <a:bodyPr spcFirstLastPara="1" wrap="square" lIns="91425" tIns="91425" rIns="91425" bIns="91425" anchor="t" anchorCtr="0">
            <a:noAutofit/>
          </a:bodyPr>
          <a:lstStyle/>
          <a:p>
            <a:pPr marL="914400" lvl="1" indent="-323850" algn="l" rtl="0">
              <a:lnSpc>
                <a:spcPct val="115000"/>
              </a:lnSpc>
              <a:spcBef>
                <a:spcPts val="0"/>
              </a:spcBef>
              <a:spcAft>
                <a:spcPts val="0"/>
              </a:spcAft>
              <a:buClr>
                <a:schemeClr val="dk1"/>
              </a:buClr>
              <a:buSzPts val="1500"/>
              <a:buChar char="○"/>
            </a:pPr>
            <a:r>
              <a:rPr lang="en" sz="1500">
                <a:solidFill>
                  <a:schemeClr val="dk1"/>
                </a:solidFill>
              </a:rPr>
              <a:t>We don’t know! It depends on how you use it</a:t>
            </a:r>
            <a:endParaRPr sz="1500">
              <a:solidFill>
                <a:schemeClr val="dk1"/>
              </a:solidFill>
            </a:endParaRPr>
          </a:p>
          <a:p>
            <a:pPr marL="914400" lvl="1" indent="-323850" algn="l" rtl="0">
              <a:lnSpc>
                <a:spcPct val="115000"/>
              </a:lnSpc>
              <a:spcBef>
                <a:spcPts val="0"/>
              </a:spcBef>
              <a:spcAft>
                <a:spcPts val="0"/>
              </a:spcAft>
              <a:buClr>
                <a:schemeClr val="dk1"/>
              </a:buClr>
              <a:buSzPts val="1500"/>
              <a:buChar char="○"/>
            </a:pPr>
            <a:r>
              <a:rPr lang="en" sz="1500">
                <a:solidFill>
                  <a:schemeClr val="dk1"/>
                </a:solidFill>
              </a:rPr>
              <a:t>Could be a pointer, long, etc.</a:t>
            </a:r>
            <a:endParaRPr sz="1800">
              <a:solidFill>
                <a:schemeClr val="dk1"/>
              </a:solidFill>
            </a:endParaRPr>
          </a:p>
        </p:txBody>
      </p:sp>
      <p:sp>
        <p:nvSpPr>
          <p:cNvPr id="264" name="Google Shape;264;p38"/>
          <p:cNvSpPr/>
          <p:nvPr/>
        </p:nvSpPr>
        <p:spPr>
          <a:xfrm>
            <a:off x="6458025" y="284775"/>
            <a:ext cx="1627800" cy="846300"/>
          </a:xfrm>
          <a:prstGeom prst="roundRect">
            <a:avLst>
              <a:gd name="adj" fmla="val 16667"/>
            </a:avLst>
          </a:prstGeom>
          <a:solidFill>
            <a:schemeClr val="lt1"/>
          </a:solidFill>
          <a:ln w="38100" cap="flat" cmpd="sng">
            <a:solidFill>
              <a:srgbClr val="D1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D10000"/>
                </a:solidFill>
              </a:rPr>
              <a:t>64-bit (8-byte) word</a:t>
            </a:r>
            <a:endParaRPr sz="1200">
              <a:solidFill>
                <a:srgbClr val="D10000"/>
              </a:solidFill>
            </a:endParaRPr>
          </a:p>
          <a:p>
            <a:pPr marL="0" lvl="0" indent="0" algn="ctr" rtl="0">
              <a:spcBef>
                <a:spcPts val="0"/>
              </a:spcBef>
              <a:spcAft>
                <a:spcPts val="0"/>
              </a:spcAft>
              <a:buNone/>
            </a:pPr>
            <a:r>
              <a:rPr lang="en" sz="1200">
                <a:solidFill>
                  <a:srgbClr val="D10000"/>
                </a:solidFill>
              </a:rPr>
              <a:t>One row = 8 bytes</a:t>
            </a:r>
            <a:endParaRPr sz="1200">
              <a:solidFill>
                <a:srgbClr val="D10000"/>
              </a:solidFill>
            </a:endParaRPr>
          </a:p>
          <a:p>
            <a:pPr marL="0" lvl="0" indent="0" algn="ctr" rtl="0">
              <a:spcBef>
                <a:spcPts val="0"/>
              </a:spcBef>
              <a:spcAft>
                <a:spcPts val="0"/>
              </a:spcAft>
              <a:buNone/>
            </a:pPr>
            <a:r>
              <a:rPr lang="en" sz="1200">
                <a:solidFill>
                  <a:srgbClr val="D10000"/>
                </a:solidFill>
              </a:rPr>
              <a:t>Big endian</a:t>
            </a:r>
            <a:endParaRPr sz="1200">
              <a:solidFill>
                <a:srgbClr val="D10000"/>
              </a:solidFill>
            </a:endParaRPr>
          </a:p>
        </p:txBody>
      </p:sp>
      <p:pic>
        <p:nvPicPr>
          <p:cNvPr id="265" name="Google Shape;265;p38" descr="The same image as the last slide, but now the 10th row (labeled 0x48) contains the data 00 00 00 00 00 00 38, and there is a second red arrow, pointing from row 10 to row 8."/>
          <p:cNvPicPr preferRelativeResize="0"/>
          <p:nvPr/>
        </p:nvPicPr>
        <p:blipFill>
          <a:blip r:embed="rId3">
            <a:alphaModFix/>
          </a:blip>
          <a:stretch>
            <a:fillRect/>
          </a:stretch>
        </p:blipFill>
        <p:spPr>
          <a:xfrm>
            <a:off x="4753950" y="1216250"/>
            <a:ext cx="4267200" cy="2863838"/>
          </a:xfrm>
          <a:prstGeom prst="rect">
            <a:avLst/>
          </a:prstGeom>
          <a:noFill/>
          <a:ln>
            <a:noFill/>
          </a:ln>
        </p:spPr>
      </p:pic>
      <p:sp>
        <p:nvSpPr>
          <p:cNvPr id="266" name="Google Shape;266;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Pointer Operators</a:t>
            </a:r>
            <a:endParaRPr/>
          </a:p>
        </p:txBody>
      </p:sp>
      <p:sp>
        <p:nvSpPr>
          <p:cNvPr id="272" name="Google Shape;272;p39"/>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Source Code Pro"/>
              <a:buChar char="●"/>
            </a:pPr>
            <a:r>
              <a:rPr lang="en" b="1">
                <a:solidFill>
                  <a:srgbClr val="7030A0"/>
                </a:solidFill>
              </a:rPr>
              <a:t>&amp;</a:t>
            </a:r>
            <a:r>
              <a:rPr lang="en"/>
              <a:t> = </a:t>
            </a:r>
            <a:r>
              <a:rPr lang="en">
                <a:solidFill>
                  <a:srgbClr val="7030A0"/>
                </a:solidFill>
              </a:rPr>
              <a:t>“address of”</a:t>
            </a:r>
            <a:r>
              <a:rPr lang="en"/>
              <a:t> operator</a:t>
            </a:r>
            <a:endParaRPr/>
          </a:p>
          <a:p>
            <a:pPr marL="457200" lvl="0" indent="-342900" algn="l" rtl="0">
              <a:spcBef>
                <a:spcPts val="0"/>
              </a:spcBef>
              <a:spcAft>
                <a:spcPts val="0"/>
              </a:spcAft>
              <a:buSzPts val="1800"/>
              <a:buChar char="●"/>
            </a:pPr>
            <a:r>
              <a:rPr lang="en" sz="2400" b="1">
                <a:solidFill>
                  <a:srgbClr val="7030A0"/>
                </a:solidFill>
              </a:rPr>
              <a:t>*</a:t>
            </a:r>
            <a:r>
              <a:rPr lang="en"/>
              <a:t> = “value at address” or </a:t>
            </a:r>
            <a:r>
              <a:rPr lang="en">
                <a:solidFill>
                  <a:srgbClr val="7030A0"/>
                </a:solidFill>
              </a:rPr>
              <a:t>“dereference”</a:t>
            </a:r>
            <a:r>
              <a:rPr lang="en"/>
              <a:t> operator</a:t>
            </a:r>
            <a:endParaRPr/>
          </a:p>
          <a:p>
            <a:pPr marL="914400" lvl="1" indent="-323850" algn="l" rtl="0">
              <a:spcBef>
                <a:spcPts val="0"/>
              </a:spcBef>
              <a:spcAft>
                <a:spcPts val="0"/>
              </a:spcAft>
              <a:buSzPts val="1500"/>
              <a:buChar char="○"/>
            </a:pPr>
            <a:r>
              <a:rPr lang="en"/>
              <a:t>Note: </a:t>
            </a:r>
            <a:r>
              <a:rPr lang="en" b="1">
                <a:solidFill>
                  <a:srgbClr val="7030A0"/>
                </a:solidFill>
              </a:rPr>
              <a:t>*</a:t>
            </a:r>
            <a:r>
              <a:rPr lang="en"/>
              <a:t> is also used when declaring a pointer variable, this is NOT an operator in this context</a:t>
            </a:r>
            <a:endParaRPr/>
          </a:p>
          <a:p>
            <a:pPr marL="457200" lvl="0" indent="-342900" algn="l" rtl="0">
              <a:spcBef>
                <a:spcPts val="0"/>
              </a:spcBef>
              <a:spcAft>
                <a:spcPts val="0"/>
              </a:spcAft>
              <a:buSzPts val="1800"/>
              <a:buChar char="●"/>
            </a:pPr>
            <a:r>
              <a:rPr lang="en"/>
              <a:t>Operator confusion</a:t>
            </a:r>
            <a:endParaRPr/>
          </a:p>
          <a:p>
            <a:pPr marL="914400" lvl="1" indent="-323850" algn="l" rtl="0">
              <a:spcBef>
                <a:spcPts val="0"/>
              </a:spcBef>
              <a:spcAft>
                <a:spcPts val="0"/>
              </a:spcAft>
              <a:buSzPts val="1500"/>
              <a:buChar char="○"/>
            </a:pPr>
            <a:r>
              <a:rPr lang="en"/>
              <a:t>These are </a:t>
            </a:r>
            <a:r>
              <a:rPr lang="en" i="1"/>
              <a:t>unary</a:t>
            </a:r>
            <a:r>
              <a:rPr lang="en"/>
              <a:t> operators (i.e., they take 1 operand)</a:t>
            </a:r>
            <a:endParaRPr/>
          </a:p>
          <a:p>
            <a:pPr marL="914400" lvl="1" indent="-323850" algn="l" rtl="0">
              <a:spcBef>
                <a:spcPts val="0"/>
              </a:spcBef>
              <a:spcAft>
                <a:spcPts val="0"/>
              </a:spcAft>
              <a:buSzPts val="1500"/>
              <a:buChar char="○"/>
            </a:pPr>
            <a:r>
              <a:rPr lang="en"/>
              <a:t>Both &amp; and * are used as </a:t>
            </a:r>
            <a:r>
              <a:rPr lang="en" i="1"/>
              <a:t>binary</a:t>
            </a:r>
            <a:r>
              <a:rPr lang="en"/>
              <a:t> operators as well</a:t>
            </a:r>
            <a:endParaRPr/>
          </a:p>
          <a:p>
            <a:pPr marL="1371600" lvl="2" indent="-323850" algn="l" rtl="0">
              <a:spcBef>
                <a:spcPts val="0"/>
              </a:spcBef>
              <a:spcAft>
                <a:spcPts val="0"/>
              </a:spcAft>
              <a:buSzPts val="1500"/>
              <a:buChar char="■"/>
            </a:pPr>
            <a:r>
              <a:rPr lang="en">
                <a:solidFill>
                  <a:schemeClr val="dk2"/>
                </a:solidFill>
              </a:rPr>
              <a:t>x &amp; y</a:t>
            </a:r>
            <a:r>
              <a:rPr lang="en"/>
              <a:t> is bitwise AND (we’ll talk about this in the next couple lectures)</a:t>
            </a:r>
            <a:endParaRPr/>
          </a:p>
          <a:p>
            <a:pPr marL="1371600" lvl="2" indent="-323850" algn="l" rtl="0">
              <a:spcBef>
                <a:spcPts val="0"/>
              </a:spcBef>
              <a:spcAft>
                <a:spcPts val="0"/>
              </a:spcAft>
              <a:buSzPts val="1500"/>
              <a:buChar char="■"/>
            </a:pPr>
            <a:r>
              <a:rPr lang="en">
                <a:solidFill>
                  <a:schemeClr val="dk2"/>
                </a:solidFill>
              </a:rPr>
              <a:t>x * y</a:t>
            </a:r>
            <a:r>
              <a:rPr lang="en"/>
              <a:t> is multiplication</a:t>
            </a:r>
            <a:endParaRPr/>
          </a:p>
          <a:p>
            <a:pPr marL="0" lvl="0" indent="0" algn="l" rtl="0">
              <a:spcBef>
                <a:spcPts val="1200"/>
              </a:spcBef>
              <a:spcAft>
                <a:spcPts val="1200"/>
              </a:spcAft>
              <a:buNone/>
            </a:pPr>
            <a:endParaRPr/>
          </a:p>
        </p:txBody>
      </p:sp>
      <p:sp>
        <p:nvSpPr>
          <p:cNvPr id="273" name="Google Shape;273;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26BD75F1-4B8E-56CD-3A2D-4F48799536AF}"/>
                  </a:ext>
                </a:extLst>
              </p14:cNvPr>
              <p14:cNvContentPartPr/>
              <p14:nvPr/>
            </p14:nvContentPartPr>
            <p14:xfrm>
              <a:off x="3314520" y="200160"/>
              <a:ext cx="5677560" cy="1119240"/>
            </p14:xfrm>
          </p:contentPart>
        </mc:Choice>
        <mc:Fallback>
          <p:pic>
            <p:nvPicPr>
              <p:cNvPr id="3" name="Ink 2">
                <a:extLst>
                  <a:ext uri="{FF2B5EF4-FFF2-40B4-BE49-F238E27FC236}">
                    <a16:creationId xmlns:a16="http://schemas.microsoft.com/office/drawing/2014/main" id="{26BD75F1-4B8E-56CD-3A2D-4F48799536AF}"/>
                  </a:ext>
                </a:extLst>
              </p:cNvPr>
              <p:cNvPicPr/>
              <p:nvPr/>
            </p:nvPicPr>
            <p:blipFill>
              <a:blip r:embed="rId4"/>
              <a:stretch>
                <a:fillRect/>
              </a:stretch>
            </p:blipFill>
            <p:spPr>
              <a:xfrm>
                <a:off x="3305160" y="190800"/>
                <a:ext cx="5696280" cy="1137960"/>
              </a:xfrm>
              <a:prstGeom prst="rect">
                <a:avLst/>
              </a:prstGeom>
            </p:spPr>
          </p:pic>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Addresses and Pointers (pt 3)</a:t>
            </a:r>
            <a:endParaRPr/>
          </a:p>
        </p:txBody>
      </p:sp>
      <p:sp>
        <p:nvSpPr>
          <p:cNvPr id="279" name="Google Shape;279;p40"/>
          <p:cNvSpPr txBox="1">
            <a:spLocks noGrp="1"/>
          </p:cNvSpPr>
          <p:nvPr>
            <p:ph type="body" idx="1"/>
          </p:nvPr>
        </p:nvSpPr>
        <p:spPr>
          <a:xfrm>
            <a:off x="311700" y="742825"/>
            <a:ext cx="4442100" cy="3518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Here’s some example C code that may create the memory layout from before:</a:t>
            </a:r>
            <a:endParaRPr/>
          </a:p>
          <a:p>
            <a:pPr marL="0" lvl="0" indent="0" algn="l" rtl="0">
              <a:lnSpc>
                <a:spcPct val="100000"/>
              </a:lnSpc>
              <a:spcBef>
                <a:spcPts val="1200"/>
              </a:spcBef>
              <a:spcAft>
                <a:spcPts val="0"/>
              </a:spcAft>
              <a:buNone/>
            </a:pPr>
            <a:r>
              <a:rPr lang="en"/>
              <a:t>	</a:t>
            </a:r>
            <a:r>
              <a:rPr lang="en">
                <a:solidFill>
                  <a:srgbClr val="0000FF"/>
                </a:solidFill>
                <a:latin typeface="Source Code Pro"/>
                <a:ea typeface="Source Code Pro"/>
                <a:cs typeface="Source Code Pro"/>
                <a:sym typeface="Source Code Pro"/>
              </a:rPr>
              <a:t>long</a:t>
            </a:r>
            <a:r>
              <a:rPr lang="en">
                <a:solidFill>
                  <a:schemeClr val="dk2"/>
                </a:solidFill>
                <a:latin typeface="Source Code Pro"/>
                <a:ea typeface="Source Code Pro"/>
                <a:cs typeface="Source Code Pro"/>
                <a:sym typeface="Source Code Pro"/>
              </a:rPr>
              <a:t> x = </a:t>
            </a:r>
            <a:r>
              <a:rPr lang="en">
                <a:solidFill>
                  <a:srgbClr val="D10000"/>
                </a:solidFill>
                <a:latin typeface="Source Code Pro"/>
                <a:ea typeface="Source Code Pro"/>
                <a:cs typeface="Source Code Pro"/>
                <a:sym typeface="Source Code Pro"/>
              </a:rPr>
              <a:t>504</a:t>
            </a:r>
            <a:r>
              <a:rPr lang="en">
                <a:solidFill>
                  <a:schemeClr val="dk2"/>
                </a:solidFill>
                <a:latin typeface="Source Code Pro"/>
                <a:ea typeface="Source Code Pro"/>
                <a:cs typeface="Source Code Pro"/>
                <a:sym typeface="Source Code Pro"/>
              </a:rPr>
              <a:t>;</a:t>
            </a:r>
            <a:endParaRPr>
              <a:solidFill>
                <a:schemeClr val="dk2"/>
              </a:solidFill>
              <a:latin typeface="Source Code Pro"/>
              <a:ea typeface="Source Code Pro"/>
              <a:cs typeface="Source Code Pro"/>
              <a:sym typeface="Source Code Pro"/>
            </a:endParaRPr>
          </a:p>
          <a:p>
            <a:pPr marL="0" lvl="0" indent="0" algn="l" rtl="0">
              <a:lnSpc>
                <a:spcPct val="100000"/>
              </a:lnSpc>
              <a:spcBef>
                <a:spcPts val="1200"/>
              </a:spcBef>
              <a:spcAft>
                <a:spcPts val="0"/>
              </a:spcAft>
              <a:buNone/>
            </a:pPr>
            <a:r>
              <a:rPr lang="en">
                <a:solidFill>
                  <a:schemeClr val="dk2"/>
                </a:solidFill>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a:t>
            </a:r>
            <a:r>
              <a:rPr lang="en">
                <a:solidFill>
                  <a:schemeClr val="dk2"/>
                </a:solidFill>
                <a:latin typeface="Source Code Pro"/>
                <a:ea typeface="Source Code Pro"/>
                <a:cs typeface="Source Code Pro"/>
                <a:sym typeface="Source Code Pro"/>
              </a:rPr>
              <a:t> p1 = </a:t>
            </a:r>
            <a:r>
              <a:rPr lang="en">
                <a:latin typeface="Source Code Pro"/>
                <a:ea typeface="Source Code Pro"/>
                <a:cs typeface="Source Code Pro"/>
                <a:sym typeface="Source Code Pro"/>
              </a:rPr>
              <a:t>&amp;</a:t>
            </a:r>
            <a:r>
              <a:rPr lang="en">
                <a:solidFill>
                  <a:schemeClr val="dk2"/>
                </a:solidFill>
                <a:latin typeface="Source Code Pro"/>
                <a:ea typeface="Source Code Pro"/>
                <a:cs typeface="Source Code Pro"/>
                <a:sym typeface="Source Code Pro"/>
              </a:rPr>
              <a:t>x;</a:t>
            </a:r>
            <a:endParaRPr>
              <a:solidFill>
                <a:schemeClr val="dk2"/>
              </a:solidFill>
              <a:latin typeface="Source Code Pro"/>
              <a:ea typeface="Source Code Pro"/>
              <a:cs typeface="Source Code Pro"/>
              <a:sym typeface="Source Code Pro"/>
            </a:endParaRPr>
          </a:p>
          <a:p>
            <a:pPr marL="0" lvl="0" indent="0" algn="l" rtl="0">
              <a:lnSpc>
                <a:spcPct val="100000"/>
              </a:lnSpc>
              <a:spcBef>
                <a:spcPts val="1200"/>
              </a:spcBef>
              <a:spcAft>
                <a:spcPts val="0"/>
              </a:spcAft>
              <a:buNone/>
            </a:pPr>
            <a:r>
              <a:rPr lang="en">
                <a:solidFill>
                  <a:schemeClr val="dk2"/>
                </a:solidFill>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a:t>
            </a:r>
            <a:r>
              <a:rPr lang="en">
                <a:solidFill>
                  <a:schemeClr val="dk2"/>
                </a:solidFill>
                <a:latin typeface="Source Code Pro"/>
                <a:ea typeface="Source Code Pro"/>
                <a:cs typeface="Source Code Pro"/>
                <a:sym typeface="Source Code Pro"/>
              </a:rPr>
              <a:t> p2 = </a:t>
            </a:r>
            <a:r>
              <a:rPr lang="en">
                <a:latin typeface="Source Code Pro"/>
                <a:ea typeface="Source Code Pro"/>
                <a:cs typeface="Source Code Pro"/>
                <a:sym typeface="Source Code Pro"/>
              </a:rPr>
              <a:t>&amp;</a:t>
            </a:r>
            <a:r>
              <a:rPr lang="en">
                <a:solidFill>
                  <a:schemeClr val="dk2"/>
                </a:solidFill>
                <a:latin typeface="Source Code Pro"/>
                <a:ea typeface="Source Code Pro"/>
                <a:cs typeface="Source Code Pro"/>
                <a:sym typeface="Source Code Pro"/>
              </a:rPr>
              <a:t>p1;</a:t>
            </a:r>
            <a:endParaRPr>
              <a:solidFill>
                <a:schemeClr val="dk2"/>
              </a:solidFill>
              <a:latin typeface="Source Code Pro"/>
              <a:ea typeface="Source Code Pro"/>
              <a:cs typeface="Source Code Pro"/>
              <a:sym typeface="Source Code Pro"/>
            </a:endParaRPr>
          </a:p>
          <a:p>
            <a:pPr marL="0" lvl="0" indent="0" algn="l" rtl="0">
              <a:lnSpc>
                <a:spcPct val="100000"/>
              </a:lnSpc>
              <a:spcBef>
                <a:spcPts val="1200"/>
              </a:spcBef>
              <a:spcAft>
                <a:spcPts val="1200"/>
              </a:spcAft>
              <a:buNone/>
            </a:pPr>
            <a:r>
              <a:rPr lang="en"/>
              <a:t>What is the value of </a:t>
            </a:r>
            <a:r>
              <a:rPr lang="en">
                <a:latin typeface="Source Code Pro"/>
                <a:ea typeface="Source Code Pro"/>
                <a:cs typeface="Source Code Pro"/>
                <a:sym typeface="Source Code Pro"/>
              </a:rPr>
              <a:t>*</a:t>
            </a:r>
            <a:r>
              <a:rPr lang="en">
                <a:solidFill>
                  <a:schemeClr val="dk2"/>
                </a:solidFill>
                <a:latin typeface="Source Code Pro"/>
                <a:ea typeface="Source Code Pro"/>
                <a:cs typeface="Source Code Pro"/>
                <a:sym typeface="Source Code Pro"/>
              </a:rPr>
              <a:t>p2</a:t>
            </a:r>
            <a:r>
              <a:rPr lang="en"/>
              <a:t>? What is its data type?</a:t>
            </a:r>
            <a:endParaRPr/>
          </a:p>
        </p:txBody>
      </p:sp>
      <p:sp>
        <p:nvSpPr>
          <p:cNvPr id="280" name="Google Shape;280;p40"/>
          <p:cNvSpPr/>
          <p:nvPr/>
        </p:nvSpPr>
        <p:spPr>
          <a:xfrm>
            <a:off x="6458025" y="284775"/>
            <a:ext cx="1627800" cy="846300"/>
          </a:xfrm>
          <a:prstGeom prst="roundRect">
            <a:avLst>
              <a:gd name="adj" fmla="val 16667"/>
            </a:avLst>
          </a:prstGeom>
          <a:solidFill>
            <a:schemeClr val="lt1"/>
          </a:solidFill>
          <a:ln w="38100" cap="flat" cmpd="sng">
            <a:solidFill>
              <a:srgbClr val="D1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D10000"/>
                </a:solidFill>
              </a:rPr>
              <a:t>64-bit (8-byte) word</a:t>
            </a:r>
            <a:endParaRPr sz="1200">
              <a:solidFill>
                <a:srgbClr val="D10000"/>
              </a:solidFill>
            </a:endParaRPr>
          </a:p>
          <a:p>
            <a:pPr marL="0" lvl="0" indent="0" algn="ctr" rtl="0">
              <a:spcBef>
                <a:spcPts val="0"/>
              </a:spcBef>
              <a:spcAft>
                <a:spcPts val="0"/>
              </a:spcAft>
              <a:buNone/>
            </a:pPr>
            <a:r>
              <a:rPr lang="en" sz="1200">
                <a:solidFill>
                  <a:srgbClr val="D10000"/>
                </a:solidFill>
              </a:rPr>
              <a:t>One row = 8 bytes</a:t>
            </a:r>
            <a:endParaRPr sz="1200">
              <a:solidFill>
                <a:srgbClr val="D10000"/>
              </a:solidFill>
            </a:endParaRPr>
          </a:p>
          <a:p>
            <a:pPr marL="0" lvl="0" indent="0" algn="ctr" rtl="0">
              <a:spcBef>
                <a:spcPts val="0"/>
              </a:spcBef>
              <a:spcAft>
                <a:spcPts val="0"/>
              </a:spcAft>
              <a:buNone/>
            </a:pPr>
            <a:r>
              <a:rPr lang="en" sz="1200">
                <a:solidFill>
                  <a:srgbClr val="D10000"/>
                </a:solidFill>
              </a:rPr>
              <a:t>Big endian</a:t>
            </a:r>
            <a:endParaRPr sz="1200">
              <a:solidFill>
                <a:srgbClr val="D10000"/>
              </a:solidFill>
            </a:endParaRPr>
          </a:p>
        </p:txBody>
      </p:sp>
      <p:pic>
        <p:nvPicPr>
          <p:cNvPr id="281" name="Google Shape;281;p40" descr="Same image as slide 24. A diagram of memory split into 8-byte rows aligned, with the first address of each row labeled. The 2nd row (address 0x08) contains the values 00 00 00 00 00 00 01 F8. The 8th row (address 0x38) contains the values 00 00 00 00 00 00 00 08. The 10th row (address 0x48) contains the values 00 00 00 00 00 00 00 38. There are red arrows pointing from the 8th row to the 2nd, and from the 10th row to the 8th."/>
          <p:cNvPicPr preferRelativeResize="0"/>
          <p:nvPr/>
        </p:nvPicPr>
        <p:blipFill>
          <a:blip r:embed="rId3">
            <a:alphaModFix/>
          </a:blip>
          <a:stretch>
            <a:fillRect/>
          </a:stretch>
        </p:blipFill>
        <p:spPr>
          <a:xfrm>
            <a:off x="4753950" y="1216250"/>
            <a:ext cx="4267200" cy="2863838"/>
          </a:xfrm>
          <a:prstGeom prst="rect">
            <a:avLst/>
          </a:prstGeom>
          <a:noFill/>
          <a:ln>
            <a:noFill/>
          </a:ln>
        </p:spPr>
      </p:pic>
      <p:sp>
        <p:nvSpPr>
          <p:cNvPr id="282" name="Google Shape;282;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7B92F377-121B-A741-27D9-51EA05F43845}"/>
                  </a:ext>
                </a:extLst>
              </p14:cNvPr>
              <p14:cNvContentPartPr/>
              <p14:nvPr/>
            </p14:nvContentPartPr>
            <p14:xfrm>
              <a:off x="1138320" y="3247920"/>
              <a:ext cx="2457720" cy="653040"/>
            </p14:xfrm>
          </p:contentPart>
        </mc:Choice>
        <mc:Fallback>
          <p:pic>
            <p:nvPicPr>
              <p:cNvPr id="3" name="Ink 2">
                <a:extLst>
                  <a:ext uri="{FF2B5EF4-FFF2-40B4-BE49-F238E27FC236}">
                    <a16:creationId xmlns:a16="http://schemas.microsoft.com/office/drawing/2014/main" id="{7B92F377-121B-A741-27D9-51EA05F43845}"/>
                  </a:ext>
                </a:extLst>
              </p:cNvPr>
              <p:cNvPicPr/>
              <p:nvPr/>
            </p:nvPicPr>
            <p:blipFill>
              <a:blip r:embed="rId5"/>
              <a:stretch>
                <a:fillRect/>
              </a:stretch>
            </p:blipFill>
            <p:spPr>
              <a:xfrm>
                <a:off x="1128960" y="3238560"/>
                <a:ext cx="2476440" cy="671760"/>
              </a:xfrm>
              <a:prstGeom prst="rect">
                <a:avLst/>
              </a:prstGeom>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a:t>
            </a:r>
            <a:endParaRPr/>
          </a:p>
        </p:txBody>
      </p:sp>
      <p:sp>
        <p:nvSpPr>
          <p:cNvPr id="288" name="Google Shape;288;p41"/>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Memory is a long, </a:t>
            </a:r>
            <a:r>
              <a:rPr lang="en" i="1"/>
              <a:t>byte-addressed</a:t>
            </a:r>
            <a:r>
              <a:rPr lang="en"/>
              <a:t> array</a:t>
            </a:r>
            <a:endParaRPr/>
          </a:p>
          <a:p>
            <a:pPr marL="914400" lvl="1" indent="-323850" algn="l" rtl="0">
              <a:spcBef>
                <a:spcPts val="0"/>
              </a:spcBef>
              <a:spcAft>
                <a:spcPts val="0"/>
              </a:spcAft>
              <a:buSzPts val="1500"/>
              <a:buChar char="○"/>
            </a:pPr>
            <a:r>
              <a:rPr lang="en" b="1">
                <a:solidFill>
                  <a:srgbClr val="7030A0"/>
                </a:solidFill>
              </a:rPr>
              <a:t>Word size</a:t>
            </a:r>
            <a:r>
              <a:rPr lang="en"/>
              <a:t> bounds the size of the address and memory (</a:t>
            </a:r>
            <a:r>
              <a:rPr lang="en" b="1">
                <a:solidFill>
                  <a:srgbClr val="7030A0"/>
                </a:solidFill>
              </a:rPr>
              <a:t>address space</a:t>
            </a:r>
            <a:r>
              <a:rPr lang="en"/>
              <a:t>)</a:t>
            </a:r>
            <a:endParaRPr/>
          </a:p>
          <a:p>
            <a:pPr marL="914400" lvl="1" indent="-323850" algn="l" rtl="0">
              <a:spcBef>
                <a:spcPts val="0"/>
              </a:spcBef>
              <a:spcAft>
                <a:spcPts val="0"/>
              </a:spcAft>
              <a:buSzPts val="1500"/>
              <a:buChar char="○"/>
            </a:pPr>
            <a:r>
              <a:rPr lang="en"/>
              <a:t>Different data types use different number of bytes</a:t>
            </a:r>
            <a:endParaRPr/>
          </a:p>
          <a:p>
            <a:pPr marL="914400" lvl="1" indent="-323850" algn="l" rtl="0">
              <a:spcBef>
                <a:spcPts val="0"/>
              </a:spcBef>
              <a:spcAft>
                <a:spcPts val="0"/>
              </a:spcAft>
              <a:buSzPts val="1500"/>
              <a:buChar char="○"/>
            </a:pPr>
            <a:r>
              <a:rPr lang="en"/>
              <a:t>Address of multi-byte piece of memory given by the lowest address</a:t>
            </a:r>
            <a:endParaRPr/>
          </a:p>
          <a:p>
            <a:pPr marL="457200" lvl="0" indent="-342900" algn="l" rtl="0">
              <a:spcBef>
                <a:spcPts val="0"/>
              </a:spcBef>
              <a:spcAft>
                <a:spcPts val="0"/>
              </a:spcAft>
              <a:buSzPts val="1800"/>
              <a:buChar char="●"/>
            </a:pPr>
            <a:r>
              <a:rPr lang="en" b="1">
                <a:solidFill>
                  <a:srgbClr val="7030A0"/>
                </a:solidFill>
              </a:rPr>
              <a:t>Endianness</a:t>
            </a:r>
            <a:r>
              <a:rPr lang="en"/>
              <a:t> determines memory storage order for multi-byte data</a:t>
            </a:r>
            <a:endParaRPr/>
          </a:p>
          <a:p>
            <a:pPr marL="914400" lvl="1" indent="-323850" algn="l" rtl="0">
              <a:spcBef>
                <a:spcPts val="0"/>
              </a:spcBef>
              <a:spcAft>
                <a:spcPts val="0"/>
              </a:spcAft>
              <a:buSzPts val="1500"/>
              <a:buChar char="○"/>
            </a:pPr>
            <a:r>
              <a:rPr lang="en"/>
              <a:t>Least significant byte in lowest (</a:t>
            </a:r>
            <a:r>
              <a:rPr lang="en" b="1">
                <a:solidFill>
                  <a:srgbClr val="7030A0"/>
                </a:solidFill>
              </a:rPr>
              <a:t>little-endian</a:t>
            </a:r>
            <a:r>
              <a:rPr lang="en"/>
              <a:t>) or highest (</a:t>
            </a:r>
            <a:r>
              <a:rPr lang="en" b="1">
                <a:solidFill>
                  <a:srgbClr val="7030A0"/>
                </a:solidFill>
              </a:rPr>
              <a:t>big-endian</a:t>
            </a:r>
            <a:r>
              <a:rPr lang="en"/>
              <a:t>) address of memory chunk</a:t>
            </a:r>
            <a:endParaRPr/>
          </a:p>
          <a:p>
            <a:pPr marL="457200" lvl="0" indent="-342900" algn="l" rtl="0">
              <a:spcBef>
                <a:spcPts val="0"/>
              </a:spcBef>
              <a:spcAft>
                <a:spcPts val="0"/>
              </a:spcAft>
              <a:buSzPts val="1800"/>
              <a:buChar char="●"/>
            </a:pPr>
            <a:r>
              <a:rPr lang="en" sz="1800" b="1">
                <a:solidFill>
                  <a:srgbClr val="7030A0"/>
                </a:solidFill>
              </a:rPr>
              <a:t>Pointers</a:t>
            </a:r>
            <a:r>
              <a:rPr lang="en" sz="1800"/>
              <a:t> are data objects that hold addresses</a:t>
            </a:r>
            <a:endParaRPr sz="1800"/>
          </a:p>
          <a:p>
            <a:pPr marL="914400" lvl="1" indent="-323850" algn="l" rtl="0">
              <a:spcBef>
                <a:spcPts val="0"/>
              </a:spcBef>
              <a:spcAft>
                <a:spcPts val="0"/>
              </a:spcAft>
              <a:buSzPts val="1500"/>
              <a:buChar char="○"/>
            </a:pPr>
            <a:r>
              <a:rPr lang="en"/>
              <a:t>All pointers are the same length as the system’s word size</a:t>
            </a:r>
            <a:endParaRPr/>
          </a:p>
          <a:p>
            <a:pPr marL="914400" lvl="1" indent="-323850" algn="l" rtl="0">
              <a:spcBef>
                <a:spcPts val="0"/>
              </a:spcBef>
              <a:spcAft>
                <a:spcPts val="0"/>
              </a:spcAft>
              <a:buSzPts val="1500"/>
              <a:buChar char="○"/>
            </a:pPr>
            <a:r>
              <a:rPr lang="en"/>
              <a:t>Type of pointer determines size of thing being pointed at</a:t>
            </a:r>
            <a:endParaRPr/>
          </a:p>
          <a:p>
            <a:pPr marL="914400" lvl="1" indent="-323850" algn="l" rtl="0">
              <a:spcBef>
                <a:spcPts val="0"/>
              </a:spcBef>
              <a:spcAft>
                <a:spcPts val="0"/>
              </a:spcAft>
              <a:buSzPts val="1500"/>
              <a:buChar char="○"/>
            </a:pPr>
            <a:r>
              <a:rPr lang="en"/>
              <a:t>We use * (</a:t>
            </a:r>
            <a:r>
              <a:rPr lang="en" b="1">
                <a:solidFill>
                  <a:srgbClr val="7030A0"/>
                </a:solidFill>
              </a:rPr>
              <a:t>dereference</a:t>
            </a:r>
            <a:r>
              <a:rPr lang="en"/>
              <a:t>) and &amp; (</a:t>
            </a:r>
            <a:r>
              <a:rPr lang="en" b="1">
                <a:solidFill>
                  <a:srgbClr val="7030A0"/>
                </a:solidFill>
              </a:rPr>
              <a:t>address-of</a:t>
            </a:r>
            <a:r>
              <a:rPr lang="en"/>
              <a:t>) operators to interact with pointers</a:t>
            </a:r>
            <a:endParaRPr/>
          </a:p>
        </p:txBody>
      </p:sp>
      <p:sp>
        <p:nvSpPr>
          <p:cNvPr id="289" name="Google Shape;289;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Hardware: Physical View</a:t>
            </a:r>
            <a:endParaRPr/>
          </a:p>
        </p:txBody>
      </p:sp>
      <p:pic>
        <p:nvPicPr>
          <p:cNvPr id="80" name="Google Shape;80;p17" descr="A motherboard with the major parts labeled: CPU (empty slot), Memory, Storage connections, I/O controller, Bus connections, and USB. Some of the parts are labeled with their make and model."/>
          <p:cNvPicPr preferRelativeResize="0"/>
          <p:nvPr/>
        </p:nvPicPr>
        <p:blipFill>
          <a:blip r:embed="rId3">
            <a:alphaModFix/>
          </a:blip>
          <a:stretch>
            <a:fillRect/>
          </a:stretch>
        </p:blipFill>
        <p:spPr>
          <a:xfrm>
            <a:off x="1649550" y="742825"/>
            <a:ext cx="5844899" cy="3410449"/>
          </a:xfrm>
          <a:prstGeom prst="rect">
            <a:avLst/>
          </a:prstGeom>
          <a:noFill/>
          <a:ln>
            <a:noFill/>
          </a:ln>
        </p:spPr>
      </p:pic>
      <p:sp>
        <p:nvSpPr>
          <p:cNvPr id="81" name="Google Shape;8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Hardware: Logical View</a:t>
            </a:r>
            <a:endParaRPr/>
          </a:p>
        </p:txBody>
      </p:sp>
      <p:pic>
        <p:nvPicPr>
          <p:cNvPr id="87" name="Google Shape;87;p18" descr="At the top is a yellow circle labeled &quot;CPU&quot; and a green box labeled &quot;Memory,&quot; with a thick black line connecting the two. Below these is an orange box labeled &quot;Bus,&quot; with thinner lines connecting it to the CPU and Memory. Below this are various shapes labeled &quot;Disks,&quot; &quot;Net,&quot; &quot;USB,&quot; and &quot;Etc.,&quot; each connected to the Bus by a thin line."/>
          <p:cNvPicPr preferRelativeResize="0"/>
          <p:nvPr/>
        </p:nvPicPr>
        <p:blipFill>
          <a:blip r:embed="rId3">
            <a:alphaModFix/>
          </a:blip>
          <a:stretch>
            <a:fillRect/>
          </a:stretch>
        </p:blipFill>
        <p:spPr>
          <a:xfrm>
            <a:off x="2176650" y="742825"/>
            <a:ext cx="4790676" cy="3497200"/>
          </a:xfrm>
          <a:prstGeom prst="rect">
            <a:avLst/>
          </a:prstGeom>
          <a:noFill/>
          <a:ln>
            <a:noFill/>
          </a:ln>
        </p:spPr>
      </p:pic>
      <p:sp>
        <p:nvSpPr>
          <p:cNvPr id="88" name="Google Shape;88;p18"/>
          <p:cNvSpPr txBox="1"/>
          <p:nvPr/>
        </p:nvSpPr>
        <p:spPr>
          <a:xfrm rot="-2120574">
            <a:off x="1016628" y="1490264"/>
            <a:ext cx="1918341" cy="72619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7030A0"/>
                </a:solidFill>
              </a:rPr>
              <a:t>Hooray, abstraction!</a:t>
            </a:r>
            <a:endParaRPr sz="1800" b="1">
              <a:solidFill>
                <a:srgbClr val="7030A0"/>
              </a:solidFill>
            </a:endParaRPr>
          </a:p>
        </p:txBody>
      </p:sp>
      <p:sp>
        <p:nvSpPr>
          <p:cNvPr id="89" name="Google Shape;8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Hardware: 351 View </a:t>
            </a:r>
            <a:endParaRPr/>
          </a:p>
        </p:txBody>
      </p:sp>
      <p:sp>
        <p:nvSpPr>
          <p:cNvPr id="96" name="Google Shape;96;p19" descr="A yellow box representing the CPU"/>
          <p:cNvSpPr/>
          <p:nvPr/>
        </p:nvSpPr>
        <p:spPr>
          <a:xfrm>
            <a:off x="1796050" y="948876"/>
            <a:ext cx="2094000" cy="19881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t>CPU</a:t>
            </a:r>
            <a:endParaRPr sz="2600"/>
          </a:p>
        </p:txBody>
      </p:sp>
      <p:sp>
        <p:nvSpPr>
          <p:cNvPr id="97" name="Google Shape;97;p19" descr="A green box representing memory"/>
          <p:cNvSpPr/>
          <p:nvPr/>
        </p:nvSpPr>
        <p:spPr>
          <a:xfrm>
            <a:off x="5212300" y="804125"/>
            <a:ext cx="1880100" cy="22776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t>Memory</a:t>
            </a:r>
            <a:endParaRPr sz="2600"/>
          </a:p>
        </p:txBody>
      </p:sp>
      <p:cxnSp>
        <p:nvCxnSpPr>
          <p:cNvPr id="98" name="Google Shape;98;p19" descr="A bi-directional red arrow pointing between CPU and Memory"/>
          <p:cNvCxnSpPr>
            <a:endCxn id="97" idx="1"/>
          </p:cNvCxnSpPr>
          <p:nvPr/>
        </p:nvCxnSpPr>
        <p:spPr>
          <a:xfrm>
            <a:off x="3889900" y="1942925"/>
            <a:ext cx="1322400" cy="0"/>
          </a:xfrm>
          <a:prstGeom prst="straightConnector1">
            <a:avLst/>
          </a:prstGeom>
          <a:noFill/>
          <a:ln w="28575" cap="flat" cmpd="sng">
            <a:solidFill>
              <a:srgbClr val="D10000"/>
            </a:solidFill>
            <a:prstDash val="solid"/>
            <a:round/>
            <a:headEnd type="triangle" w="med" len="med"/>
            <a:tailEnd type="triangle" w="med" len="med"/>
          </a:ln>
        </p:spPr>
      </p:cxnSp>
      <p:sp>
        <p:nvSpPr>
          <p:cNvPr id="95" name="Google Shape;95;p19"/>
          <p:cNvSpPr txBox="1">
            <a:spLocks noGrp="1"/>
          </p:cNvSpPr>
          <p:nvPr>
            <p:ph type="body" idx="1"/>
          </p:nvPr>
        </p:nvSpPr>
        <p:spPr>
          <a:xfrm>
            <a:off x="311700" y="3143050"/>
            <a:ext cx="8520600" cy="11178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The </a:t>
            </a:r>
            <a:r>
              <a:rPr lang="en" b="1">
                <a:solidFill>
                  <a:srgbClr val="7030A0"/>
                </a:solidFill>
              </a:rPr>
              <a:t>CPU</a:t>
            </a:r>
            <a:r>
              <a:rPr lang="en"/>
              <a:t> executes instructions</a:t>
            </a:r>
            <a:endParaRPr/>
          </a:p>
          <a:p>
            <a:pPr marL="457200" lvl="0" indent="-342900" algn="l" rtl="0">
              <a:spcBef>
                <a:spcPts val="0"/>
              </a:spcBef>
              <a:spcAft>
                <a:spcPts val="0"/>
              </a:spcAft>
              <a:buSzPts val="1800"/>
              <a:buChar char="●"/>
            </a:pPr>
            <a:r>
              <a:rPr lang="en" b="1">
                <a:solidFill>
                  <a:srgbClr val="7030A0"/>
                </a:solidFill>
              </a:rPr>
              <a:t>Memory</a:t>
            </a:r>
            <a:r>
              <a:rPr lang="en"/>
              <a:t> is where data (including instructions) is stored </a:t>
            </a:r>
            <a:endParaRPr/>
          </a:p>
          <a:p>
            <a:pPr marL="457200" lvl="0" indent="-342900" algn="l" rtl="0">
              <a:spcBef>
                <a:spcPts val="0"/>
              </a:spcBef>
              <a:spcAft>
                <a:spcPts val="0"/>
              </a:spcAft>
              <a:buSzPts val="1800"/>
              <a:buChar char="●"/>
            </a:pPr>
            <a:r>
              <a:rPr lang="en"/>
              <a:t>How is data encoded? </a:t>
            </a:r>
            <a:r>
              <a:rPr lang="en" b="1" i="1"/>
              <a:t>Binary encoding!</a:t>
            </a:r>
            <a:endParaRPr/>
          </a:p>
        </p:txBody>
      </p:sp>
      <p:sp>
        <p:nvSpPr>
          <p:cNvPr id="99" name="Google Shape;99;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Hardware: 351 View (pt 2) </a:t>
            </a:r>
            <a:endParaRPr/>
          </a:p>
        </p:txBody>
      </p:sp>
      <p:sp>
        <p:nvSpPr>
          <p:cNvPr id="105" name="Google Shape;105;p20"/>
          <p:cNvSpPr txBox="1">
            <a:spLocks noGrp="1"/>
          </p:cNvSpPr>
          <p:nvPr>
            <p:ph type="body" idx="1"/>
          </p:nvPr>
        </p:nvSpPr>
        <p:spPr>
          <a:xfrm>
            <a:off x="311700" y="2699150"/>
            <a:ext cx="4961700" cy="57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To execute an instruction, the CPU must:</a:t>
            </a:r>
            <a:endParaRPr dirty="0"/>
          </a:p>
        </p:txBody>
      </p:sp>
      <p:sp>
        <p:nvSpPr>
          <p:cNvPr id="106" name="Google Shape;106;p20"/>
          <p:cNvSpPr txBox="1">
            <a:spLocks noGrp="1"/>
          </p:cNvSpPr>
          <p:nvPr>
            <p:ph type="body" idx="1"/>
          </p:nvPr>
        </p:nvSpPr>
        <p:spPr>
          <a:xfrm>
            <a:off x="311700" y="3057900"/>
            <a:ext cx="5313300" cy="457800"/>
          </a:xfrm>
          <a:prstGeom prst="rect">
            <a:avLst/>
          </a:prstGeom>
        </p:spPr>
        <p:txBody>
          <a:bodyPr spcFirstLastPara="1" wrap="square" lIns="91425" tIns="91425" rIns="91425" bIns="91425" anchor="t" anchorCtr="0">
            <a:noAutofit/>
          </a:bodyPr>
          <a:lstStyle/>
          <a:p>
            <a:pPr marL="457200" lvl="0" indent="0" algn="l" rtl="0">
              <a:spcBef>
                <a:spcPts val="0"/>
              </a:spcBef>
              <a:spcAft>
                <a:spcPts val="1200"/>
              </a:spcAft>
              <a:buNone/>
            </a:pPr>
            <a:r>
              <a:rPr lang="en" sz="1500" dirty="0"/>
              <a:t>1. Fetch instruction</a:t>
            </a:r>
            <a:endParaRPr sz="1500" dirty="0"/>
          </a:p>
        </p:txBody>
      </p:sp>
      <p:sp>
        <p:nvSpPr>
          <p:cNvPr id="107" name="Google Shape;107;p20"/>
          <p:cNvSpPr txBox="1">
            <a:spLocks noGrp="1"/>
          </p:cNvSpPr>
          <p:nvPr>
            <p:ph type="body" idx="1"/>
          </p:nvPr>
        </p:nvSpPr>
        <p:spPr>
          <a:xfrm>
            <a:off x="311700" y="3298800"/>
            <a:ext cx="5748900" cy="457800"/>
          </a:xfrm>
          <a:prstGeom prst="rect">
            <a:avLst/>
          </a:prstGeom>
        </p:spPr>
        <p:txBody>
          <a:bodyPr spcFirstLastPara="1" wrap="square" lIns="91425" tIns="91425" rIns="91425" bIns="91425" anchor="t" anchorCtr="0">
            <a:noAutofit/>
          </a:bodyPr>
          <a:lstStyle/>
          <a:p>
            <a:pPr marL="0" lvl="0" indent="457200" algn="l" rtl="0">
              <a:spcBef>
                <a:spcPts val="0"/>
              </a:spcBef>
              <a:spcAft>
                <a:spcPts val="1200"/>
              </a:spcAft>
              <a:buNone/>
            </a:pPr>
            <a:r>
              <a:rPr lang="en" sz="1500" dirty="0"/>
              <a:t>2. (if applicable) Fetch data needed for the instruction</a:t>
            </a:r>
            <a:endParaRPr sz="1500" dirty="0"/>
          </a:p>
        </p:txBody>
      </p:sp>
      <p:sp>
        <p:nvSpPr>
          <p:cNvPr id="108" name="Google Shape;108;p20"/>
          <p:cNvSpPr txBox="1">
            <a:spLocks noGrp="1"/>
          </p:cNvSpPr>
          <p:nvPr>
            <p:ph type="body" idx="1"/>
          </p:nvPr>
        </p:nvSpPr>
        <p:spPr>
          <a:xfrm>
            <a:off x="311700" y="3551975"/>
            <a:ext cx="6276300" cy="457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500" dirty="0"/>
              <a:t>         3. Perform the computation</a:t>
            </a:r>
            <a:endParaRPr sz="1500" dirty="0"/>
          </a:p>
        </p:txBody>
      </p:sp>
      <p:sp>
        <p:nvSpPr>
          <p:cNvPr id="109" name="Google Shape;109;p20"/>
          <p:cNvSpPr txBox="1">
            <a:spLocks noGrp="1"/>
          </p:cNvSpPr>
          <p:nvPr>
            <p:ph type="body" idx="1"/>
          </p:nvPr>
        </p:nvSpPr>
        <p:spPr>
          <a:xfrm>
            <a:off x="311700" y="3783550"/>
            <a:ext cx="7224000" cy="457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500" dirty="0"/>
              <a:t>         4. (if applicable) Write the result back to memory</a:t>
            </a:r>
            <a:endParaRPr sz="1500" dirty="0"/>
          </a:p>
        </p:txBody>
      </p:sp>
      <p:sp>
        <p:nvSpPr>
          <p:cNvPr id="110" name="Google Shape;110;p20" descr="Yellow box representing the CPU"/>
          <p:cNvSpPr/>
          <p:nvPr/>
        </p:nvSpPr>
        <p:spPr>
          <a:xfrm>
            <a:off x="2218977" y="905811"/>
            <a:ext cx="1860600" cy="17664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t>CPU</a:t>
            </a:r>
            <a:endParaRPr sz="2600"/>
          </a:p>
        </p:txBody>
      </p:sp>
      <p:sp>
        <p:nvSpPr>
          <p:cNvPr id="111" name="Google Shape;111;p20" descr="Green box representing memory"/>
          <p:cNvSpPr/>
          <p:nvPr/>
        </p:nvSpPr>
        <p:spPr>
          <a:xfrm>
            <a:off x="5254322" y="804150"/>
            <a:ext cx="1670700" cy="20235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t>Memory</a:t>
            </a:r>
            <a:endParaRPr sz="2600"/>
          </a:p>
        </p:txBody>
      </p:sp>
      <p:cxnSp>
        <p:nvCxnSpPr>
          <p:cNvPr id="112" name="Google Shape;112;p20" descr="Red arrow pointing from Memory to CPU"/>
          <p:cNvCxnSpPr/>
          <p:nvPr/>
        </p:nvCxnSpPr>
        <p:spPr>
          <a:xfrm flipH="1">
            <a:off x="3737400" y="1283975"/>
            <a:ext cx="1727100" cy="244500"/>
          </a:xfrm>
          <a:prstGeom prst="straightConnector1">
            <a:avLst/>
          </a:prstGeom>
          <a:noFill/>
          <a:ln w="28575" cap="flat" cmpd="sng">
            <a:solidFill>
              <a:srgbClr val="D10000"/>
            </a:solidFill>
            <a:prstDash val="solid"/>
            <a:round/>
            <a:headEnd type="none" w="med" len="med"/>
            <a:tailEnd type="triangle" w="med" len="med"/>
          </a:ln>
        </p:spPr>
      </p:cxnSp>
      <p:sp>
        <p:nvSpPr>
          <p:cNvPr id="113" name="Google Shape;113;p20" descr="Label for red arrow"/>
          <p:cNvSpPr txBox="1"/>
          <p:nvPr/>
        </p:nvSpPr>
        <p:spPr>
          <a:xfrm>
            <a:off x="4079575" y="993575"/>
            <a:ext cx="1212600" cy="29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D10000"/>
                </a:solidFill>
              </a:rPr>
              <a:t>instruction</a:t>
            </a:r>
            <a:endParaRPr sz="1500">
              <a:solidFill>
                <a:srgbClr val="D10000"/>
              </a:solidFill>
            </a:endParaRPr>
          </a:p>
        </p:txBody>
      </p:sp>
      <p:cxnSp>
        <p:nvCxnSpPr>
          <p:cNvPr id="114" name="Google Shape;114;p20" descr="Blue arrow pointing form memory to CPU"/>
          <p:cNvCxnSpPr/>
          <p:nvPr/>
        </p:nvCxnSpPr>
        <p:spPr>
          <a:xfrm rot="10800000">
            <a:off x="3813625" y="2086450"/>
            <a:ext cx="1605000" cy="305700"/>
          </a:xfrm>
          <a:prstGeom prst="straightConnector1">
            <a:avLst/>
          </a:prstGeom>
          <a:noFill/>
          <a:ln w="28575" cap="flat" cmpd="sng">
            <a:solidFill>
              <a:srgbClr val="0000FF"/>
            </a:solidFill>
            <a:prstDash val="solid"/>
            <a:round/>
            <a:headEnd type="none" w="med" len="med"/>
            <a:tailEnd type="triangle" w="med" len="med"/>
          </a:ln>
        </p:spPr>
      </p:cxnSp>
      <p:cxnSp>
        <p:nvCxnSpPr>
          <p:cNvPr id="115" name="Google Shape;115;p20" descr="Blue arrow pointing from CPU to memory"/>
          <p:cNvCxnSpPr/>
          <p:nvPr/>
        </p:nvCxnSpPr>
        <p:spPr>
          <a:xfrm rot="10800000">
            <a:off x="3883375" y="2265113"/>
            <a:ext cx="1605000" cy="305700"/>
          </a:xfrm>
          <a:prstGeom prst="straightConnector1">
            <a:avLst/>
          </a:prstGeom>
          <a:noFill/>
          <a:ln w="28575" cap="flat" cmpd="sng">
            <a:solidFill>
              <a:srgbClr val="0000FF"/>
            </a:solidFill>
            <a:prstDash val="solid"/>
            <a:round/>
            <a:headEnd type="triangle" w="med" len="med"/>
            <a:tailEnd type="none" w="med" len="med"/>
          </a:ln>
        </p:spPr>
      </p:cxnSp>
      <p:sp>
        <p:nvSpPr>
          <p:cNvPr id="116" name="Google Shape;116;p20" descr="Label for blue arrows"/>
          <p:cNvSpPr txBox="1"/>
          <p:nvPr/>
        </p:nvSpPr>
        <p:spPr>
          <a:xfrm>
            <a:off x="4170025" y="1846363"/>
            <a:ext cx="1031700" cy="29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0000FF"/>
                </a:solidFill>
              </a:rPr>
              <a:t>data</a:t>
            </a:r>
            <a:endParaRPr sz="1500">
              <a:solidFill>
                <a:srgbClr val="0000FF"/>
              </a:solidFill>
            </a:endParaRPr>
          </a:p>
        </p:txBody>
      </p:sp>
      <p:pic>
        <p:nvPicPr>
          <p:cNvPr id="117" name="Google Shape;117;p20" descr="Abacus emoji inside of CPU"/>
          <p:cNvPicPr preferRelativeResize="0"/>
          <p:nvPr/>
        </p:nvPicPr>
        <p:blipFill>
          <a:blip r:embed="rId3">
            <a:alphaModFix/>
          </a:blip>
          <a:stretch>
            <a:fillRect/>
          </a:stretch>
        </p:blipFill>
        <p:spPr>
          <a:xfrm>
            <a:off x="2835088" y="1925113"/>
            <a:ext cx="628374" cy="628374"/>
          </a:xfrm>
          <a:prstGeom prst="rect">
            <a:avLst/>
          </a:prstGeom>
          <a:noFill/>
          <a:ln>
            <a:noFill/>
          </a:ln>
        </p:spPr>
      </p:pic>
      <p:sp>
        <p:nvSpPr>
          <p:cNvPr id="118" name="Google Shape;118;p20" descr="Speech bubble pointing to the CPU."/>
          <p:cNvSpPr/>
          <p:nvPr/>
        </p:nvSpPr>
        <p:spPr>
          <a:xfrm>
            <a:off x="420325" y="932750"/>
            <a:ext cx="1452000" cy="1402500"/>
          </a:xfrm>
          <a:prstGeom prst="wedgeRoundRectCallout">
            <a:avLst>
              <a:gd name="adj1" fmla="val 83695"/>
              <a:gd name="adj2" fmla="val 40433"/>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If you want to know how this works in hardware, take CSE/EE 469</a:t>
            </a:r>
            <a:endParaRPr sz="1200"/>
          </a:p>
        </p:txBody>
      </p:sp>
      <p:sp>
        <p:nvSpPr>
          <p:cNvPr id="119" name="Google Shape;11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Hardware: 351 View (pt 2) </a:t>
            </a:r>
            <a:endParaRPr/>
          </a:p>
        </p:txBody>
      </p:sp>
      <p:pic>
        <p:nvPicPr>
          <p:cNvPr id="125" name="Google Shape;125;p21" descr="The same diagram as the previous slide. On the left is a yellow box containing the word &quot;CPU&quot; and a picture of an abacus. On the left is a green box containing the word &quot;Memory.&quot; A red arrow labeled &quot;instruction&quot; points from Memory to CPU. There are two blue arrows labeled &quot;data&quot; pointing in either direction between the two boxes."/>
          <p:cNvPicPr preferRelativeResize="0"/>
          <p:nvPr/>
        </p:nvPicPr>
        <p:blipFill>
          <a:blip r:embed="rId3">
            <a:alphaModFix/>
          </a:blip>
          <a:stretch>
            <a:fillRect/>
          </a:stretch>
        </p:blipFill>
        <p:spPr>
          <a:xfrm>
            <a:off x="2093976" y="740664"/>
            <a:ext cx="4892042" cy="2146975"/>
          </a:xfrm>
          <a:prstGeom prst="rect">
            <a:avLst/>
          </a:prstGeom>
          <a:noFill/>
          <a:ln>
            <a:noFill/>
          </a:ln>
        </p:spPr>
      </p:pic>
      <p:sp>
        <p:nvSpPr>
          <p:cNvPr id="126" name="Google Shape;126;p21"/>
          <p:cNvSpPr txBox="1">
            <a:spLocks noGrp="1"/>
          </p:cNvSpPr>
          <p:nvPr>
            <p:ph type="body" idx="1"/>
          </p:nvPr>
        </p:nvSpPr>
        <p:spPr>
          <a:xfrm>
            <a:off x="311700" y="2888975"/>
            <a:ext cx="8520600" cy="1375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We’ll start by focusing on memory</a:t>
            </a:r>
            <a:endParaRPr/>
          </a:p>
          <a:p>
            <a:pPr marL="914400" lvl="1" indent="-323850" algn="l" rtl="0">
              <a:spcBef>
                <a:spcPts val="0"/>
              </a:spcBef>
              <a:spcAft>
                <a:spcPts val="0"/>
              </a:spcAft>
              <a:buSzPts val="1500"/>
              <a:buAutoNum type="alphaLcPeriod"/>
            </a:pPr>
            <a:r>
              <a:rPr lang="en"/>
              <a:t>How does the CPU know where to find its data?</a:t>
            </a:r>
            <a:endParaRPr/>
          </a:p>
          <a:p>
            <a:pPr marL="914400" lvl="1" indent="-323850" algn="l" rtl="0">
              <a:spcBef>
                <a:spcPts val="0"/>
              </a:spcBef>
              <a:spcAft>
                <a:spcPts val="0"/>
              </a:spcAft>
              <a:buSzPts val="1500"/>
              <a:buAutoNum type="alphaLcPeriod"/>
            </a:pPr>
            <a:r>
              <a:rPr lang="en"/>
              <a:t>How are common data types encoded?</a:t>
            </a:r>
            <a:endParaRPr/>
          </a:p>
          <a:p>
            <a:pPr marL="914400" lvl="1" indent="-323850" algn="l" rtl="0">
              <a:spcBef>
                <a:spcPts val="0"/>
              </a:spcBef>
              <a:spcAft>
                <a:spcPts val="0"/>
              </a:spcAft>
              <a:buSzPts val="1500"/>
              <a:buAutoNum type="alphaLcPeriod"/>
            </a:pPr>
            <a:r>
              <a:rPr lang="en"/>
              <a:t>How can we use C to manipulate data?</a:t>
            </a:r>
            <a:endParaRPr/>
          </a:p>
        </p:txBody>
      </p:sp>
      <p:sp>
        <p:nvSpPr>
          <p:cNvPr id="127" name="Google Shape;12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3AAB0A9D-E2DF-F2AD-657F-C6B2E994CCD2}"/>
                  </a:ext>
                </a:extLst>
              </p14:cNvPr>
              <p14:cNvContentPartPr/>
              <p14:nvPr/>
            </p14:nvContentPartPr>
            <p14:xfrm>
              <a:off x="5386320" y="3276720"/>
              <a:ext cx="1614960" cy="285840"/>
            </p14:xfrm>
          </p:contentPart>
        </mc:Choice>
        <mc:Fallback>
          <p:pic>
            <p:nvPicPr>
              <p:cNvPr id="3" name="Ink 2">
                <a:extLst>
                  <a:ext uri="{FF2B5EF4-FFF2-40B4-BE49-F238E27FC236}">
                    <a16:creationId xmlns:a16="http://schemas.microsoft.com/office/drawing/2014/main" id="{3AAB0A9D-E2DF-F2AD-657F-C6B2E994CCD2}"/>
                  </a:ext>
                </a:extLst>
              </p:cNvPr>
              <p:cNvPicPr/>
              <p:nvPr/>
            </p:nvPicPr>
            <p:blipFill>
              <a:blip r:embed="rId5"/>
              <a:stretch>
                <a:fillRect/>
              </a:stretch>
            </p:blipFill>
            <p:spPr>
              <a:xfrm>
                <a:off x="5376960" y="3267360"/>
                <a:ext cx="1633680" cy="304560"/>
              </a:xfrm>
              <a:prstGeom prst="rect">
                <a:avLst/>
              </a:prstGeom>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Review Questions (pt 1)</a:t>
            </a:r>
            <a:endParaRPr/>
          </a:p>
        </p:txBody>
      </p:sp>
      <p:sp>
        <p:nvSpPr>
          <p:cNvPr id="133" name="Google Shape;133;p22"/>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114300" lvl="0" indent="0" algn="l" rtl="0">
              <a:spcBef>
                <a:spcPts val="0"/>
              </a:spcBef>
              <a:spcAft>
                <a:spcPts val="0"/>
              </a:spcAft>
              <a:buSzPts val="1800"/>
              <a:buNone/>
            </a:pPr>
            <a:r>
              <a:rPr lang="en" dirty="0"/>
              <a:t>1. By looking at the bits stored in memory, I can tell what a particular 4 bytes is used to represent.</a:t>
            </a:r>
            <a:endParaRPr dirty="0"/>
          </a:p>
          <a:p>
            <a:pPr marL="457200" lvl="0" indent="0" algn="l" rtl="0">
              <a:spcBef>
                <a:spcPts val="1200"/>
              </a:spcBef>
              <a:spcAft>
                <a:spcPts val="0"/>
              </a:spcAft>
              <a:buNone/>
            </a:pPr>
            <a:r>
              <a:rPr lang="en" b="1" dirty="0">
                <a:solidFill>
                  <a:srgbClr val="7030A0"/>
                </a:solidFill>
              </a:rPr>
              <a:t>A)</a:t>
            </a:r>
            <a:r>
              <a:rPr lang="en" dirty="0">
                <a:solidFill>
                  <a:srgbClr val="7030A0"/>
                </a:solidFill>
              </a:rPr>
              <a:t> </a:t>
            </a:r>
            <a:r>
              <a:rPr lang="en" dirty="0">
                <a:solidFill>
                  <a:srgbClr val="000000"/>
                </a:solidFill>
              </a:rPr>
              <a:t>True	</a:t>
            </a:r>
            <a:r>
              <a:rPr lang="en" dirty="0"/>
              <a:t>	</a:t>
            </a:r>
            <a:r>
              <a:rPr lang="en" b="1" dirty="0">
                <a:solidFill>
                  <a:srgbClr val="7030A0"/>
                </a:solidFill>
              </a:rPr>
              <a:t>B)</a:t>
            </a:r>
            <a:r>
              <a:rPr lang="en" dirty="0"/>
              <a:t> False</a:t>
            </a:r>
            <a:endParaRPr dirty="0"/>
          </a:p>
          <a:p>
            <a:pPr marL="457200" lvl="0" indent="0" algn="l" rtl="0">
              <a:spcBef>
                <a:spcPts val="1200"/>
              </a:spcBef>
              <a:spcAft>
                <a:spcPts val="0"/>
              </a:spcAft>
              <a:buNone/>
            </a:pPr>
            <a:endParaRPr dirty="0"/>
          </a:p>
          <a:p>
            <a:pPr marL="114300" lvl="0" indent="0" algn="l" rtl="0">
              <a:spcBef>
                <a:spcPts val="1200"/>
              </a:spcBef>
              <a:spcAft>
                <a:spcPts val="0"/>
              </a:spcAft>
              <a:buSzPts val="1800"/>
              <a:buNone/>
            </a:pPr>
            <a:r>
              <a:rPr lang="en" dirty="0"/>
              <a:t>2. We can fetch a piece of data from memory as long as we have its address.</a:t>
            </a:r>
            <a:endParaRPr dirty="0"/>
          </a:p>
          <a:p>
            <a:pPr marL="457200" lvl="0" indent="0" algn="l" rtl="0">
              <a:spcBef>
                <a:spcPts val="1200"/>
              </a:spcBef>
              <a:spcAft>
                <a:spcPts val="1200"/>
              </a:spcAft>
              <a:buNone/>
            </a:pPr>
            <a:r>
              <a:rPr lang="en" b="1" dirty="0">
                <a:solidFill>
                  <a:srgbClr val="7030A0"/>
                </a:solidFill>
              </a:rPr>
              <a:t>A)</a:t>
            </a:r>
            <a:r>
              <a:rPr lang="en" dirty="0">
                <a:solidFill>
                  <a:srgbClr val="7030A0"/>
                </a:solidFill>
              </a:rPr>
              <a:t> </a:t>
            </a:r>
            <a:r>
              <a:rPr lang="en" dirty="0"/>
              <a:t>True		</a:t>
            </a:r>
            <a:r>
              <a:rPr lang="en" b="1" dirty="0">
                <a:solidFill>
                  <a:srgbClr val="7030A0"/>
                </a:solidFill>
              </a:rPr>
              <a:t>B)</a:t>
            </a:r>
            <a:r>
              <a:rPr lang="en" dirty="0"/>
              <a:t> False</a:t>
            </a:r>
            <a:endParaRPr dirty="0"/>
          </a:p>
        </p:txBody>
      </p:sp>
      <p:sp>
        <p:nvSpPr>
          <p:cNvPr id="134" name="Google Shape;13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Review Questions (pt 2)</a:t>
            </a:r>
            <a:endParaRPr/>
          </a:p>
        </p:txBody>
      </p:sp>
      <p:sp>
        <p:nvSpPr>
          <p:cNvPr id="140" name="Google Shape;140;p2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dirty="0"/>
              <a:t>3. Which of the following bytes have a most-significant bit (MSB) of 1?</a:t>
            </a:r>
            <a:endParaRPr dirty="0"/>
          </a:p>
          <a:p>
            <a:pPr marL="457200" lvl="0" indent="0" algn="l" rtl="0">
              <a:spcBef>
                <a:spcPts val="1200"/>
              </a:spcBef>
              <a:spcAft>
                <a:spcPts val="0"/>
              </a:spcAft>
              <a:buNone/>
            </a:pPr>
            <a:r>
              <a:rPr lang="en" b="1" dirty="0">
                <a:solidFill>
                  <a:srgbClr val="7030A0"/>
                </a:solidFill>
              </a:rPr>
              <a:t>A)</a:t>
            </a:r>
            <a:r>
              <a:rPr lang="en" dirty="0">
                <a:solidFill>
                  <a:srgbClr val="7030A0"/>
                </a:solidFill>
              </a:rPr>
              <a:t> </a:t>
            </a:r>
            <a:r>
              <a:rPr lang="en" dirty="0"/>
              <a:t>0x63		</a:t>
            </a:r>
            <a:r>
              <a:rPr lang="en" b="1" dirty="0">
                <a:solidFill>
                  <a:srgbClr val="7030A0"/>
                </a:solidFill>
              </a:rPr>
              <a:t>B)</a:t>
            </a:r>
            <a:r>
              <a:rPr lang="en" dirty="0"/>
              <a:t> 0x90		</a:t>
            </a:r>
            <a:r>
              <a:rPr lang="en" b="1" dirty="0">
                <a:solidFill>
                  <a:srgbClr val="7030A0"/>
                </a:solidFill>
              </a:rPr>
              <a:t>C)</a:t>
            </a:r>
            <a:r>
              <a:rPr lang="en" dirty="0">
                <a:solidFill>
                  <a:srgbClr val="7030A0"/>
                </a:solidFill>
              </a:rPr>
              <a:t> </a:t>
            </a:r>
            <a:r>
              <a:rPr lang="en" dirty="0"/>
              <a:t>0xCA		</a:t>
            </a:r>
            <a:r>
              <a:rPr lang="en" b="1" dirty="0">
                <a:solidFill>
                  <a:srgbClr val="7030A0"/>
                </a:solidFill>
              </a:rPr>
              <a:t>D)</a:t>
            </a:r>
            <a:r>
              <a:rPr lang="en" dirty="0">
                <a:solidFill>
                  <a:srgbClr val="7030A0"/>
                </a:solidFill>
              </a:rPr>
              <a:t> </a:t>
            </a:r>
            <a:r>
              <a:rPr lang="en" dirty="0"/>
              <a:t>0xD</a:t>
            </a:r>
            <a:endParaRPr dirty="0"/>
          </a:p>
          <a:p>
            <a:pPr marL="457200" lvl="0" indent="0" algn="l" rtl="0">
              <a:spcBef>
                <a:spcPts val="1200"/>
              </a:spcBef>
              <a:spcAft>
                <a:spcPts val="0"/>
              </a:spcAft>
              <a:buNone/>
            </a:pPr>
            <a:endParaRPr dirty="0"/>
          </a:p>
          <a:p>
            <a:pPr marL="0" lvl="0" indent="0" algn="l" rtl="0">
              <a:spcBef>
                <a:spcPts val="1200"/>
              </a:spcBef>
              <a:spcAft>
                <a:spcPts val="0"/>
              </a:spcAft>
              <a:buNone/>
            </a:pPr>
            <a:r>
              <a:rPr lang="en" dirty="0"/>
              <a:t>4. Consider the following declared variables:</a:t>
            </a:r>
            <a:endParaRPr dirty="0"/>
          </a:p>
          <a:p>
            <a:pPr marL="0" lvl="0" indent="0" algn="l" rtl="0">
              <a:lnSpc>
                <a:spcPct val="90000"/>
              </a:lnSpc>
              <a:spcBef>
                <a:spcPts val="1200"/>
              </a:spcBef>
              <a:spcAft>
                <a:spcPts val="0"/>
              </a:spcAft>
              <a:buNone/>
            </a:pPr>
            <a:r>
              <a:rPr lang="en" dirty="0"/>
              <a:t>		</a:t>
            </a:r>
            <a:r>
              <a:rPr lang="en" dirty="0">
                <a:solidFill>
                  <a:srgbClr val="0000FF"/>
                </a:solidFill>
                <a:latin typeface="Source Code Pro"/>
                <a:ea typeface="Source Code Pro"/>
                <a:cs typeface="Source Code Pro"/>
                <a:sym typeface="Source Code Pro"/>
              </a:rPr>
              <a:t>int</a:t>
            </a:r>
            <a:r>
              <a:rPr lang="en" dirty="0">
                <a:solidFill>
                  <a:schemeClr val="dk2"/>
                </a:solidFill>
                <a:latin typeface="Source Code Pro"/>
                <a:ea typeface="Source Code Pro"/>
                <a:cs typeface="Source Code Pro"/>
                <a:sym typeface="Source Code Pro"/>
              </a:rPr>
              <a:t> x = </a:t>
            </a:r>
            <a:r>
              <a:rPr lang="en" dirty="0">
                <a:solidFill>
                  <a:srgbClr val="D10000"/>
                </a:solidFill>
                <a:latin typeface="Source Code Pro"/>
                <a:ea typeface="Source Code Pro"/>
                <a:cs typeface="Source Code Pro"/>
                <a:sym typeface="Source Code Pro"/>
              </a:rPr>
              <a:t>351</a:t>
            </a:r>
            <a:r>
              <a:rPr lang="en" dirty="0">
                <a:solidFill>
                  <a:schemeClr val="dk2"/>
                </a:solidFill>
                <a:latin typeface="Source Code Pro"/>
                <a:ea typeface="Source Code Pro"/>
                <a:cs typeface="Source Code Pro"/>
                <a:sym typeface="Source Code Pro"/>
              </a:rPr>
              <a:t>;</a:t>
            </a:r>
            <a:endParaRPr dirty="0">
              <a:solidFill>
                <a:schemeClr val="dk2"/>
              </a:solidFill>
              <a:latin typeface="Source Code Pro"/>
              <a:ea typeface="Source Code Pro"/>
              <a:cs typeface="Source Code Pro"/>
              <a:sym typeface="Source Code Pro"/>
            </a:endParaRPr>
          </a:p>
          <a:p>
            <a:pPr marL="0" lvl="0" indent="0" algn="l" rtl="0">
              <a:lnSpc>
                <a:spcPct val="90000"/>
              </a:lnSpc>
              <a:spcBef>
                <a:spcPts val="1200"/>
              </a:spcBef>
              <a:spcAft>
                <a:spcPts val="0"/>
              </a:spcAft>
              <a:buNone/>
            </a:pPr>
            <a:r>
              <a:rPr lang="en" dirty="0">
                <a:solidFill>
                  <a:schemeClr val="dk2"/>
                </a:solidFill>
                <a:latin typeface="Source Code Pro"/>
                <a:ea typeface="Source Code Pro"/>
                <a:cs typeface="Source Code Pro"/>
                <a:sym typeface="Source Code Pro"/>
              </a:rPr>
              <a:t>		</a:t>
            </a:r>
            <a:r>
              <a:rPr lang="en" dirty="0">
                <a:solidFill>
                  <a:srgbClr val="0000FF"/>
                </a:solidFill>
                <a:latin typeface="Source Code Pro"/>
                <a:ea typeface="Source Code Pro"/>
                <a:cs typeface="Source Code Pro"/>
                <a:sym typeface="Source Code Pro"/>
              </a:rPr>
              <a:t>char</a:t>
            </a:r>
            <a:r>
              <a:rPr lang="en" dirty="0">
                <a:solidFill>
                  <a:schemeClr val="accent2"/>
                </a:solidFill>
                <a:latin typeface="Source Code Pro"/>
                <a:ea typeface="Source Code Pro"/>
                <a:cs typeface="Source Code Pro"/>
                <a:sym typeface="Source Code Pro"/>
              </a:rPr>
              <a:t>*</a:t>
            </a:r>
            <a:r>
              <a:rPr lang="en" dirty="0">
                <a:solidFill>
                  <a:srgbClr val="7030A0"/>
                </a:solidFill>
                <a:latin typeface="Source Code Pro"/>
                <a:ea typeface="Source Code Pro"/>
                <a:cs typeface="Source Code Pro"/>
                <a:sym typeface="Source Code Pro"/>
              </a:rPr>
              <a:t> </a:t>
            </a:r>
            <a:r>
              <a:rPr lang="en" dirty="0">
                <a:solidFill>
                  <a:schemeClr val="dk2"/>
                </a:solidFill>
                <a:latin typeface="Source Code Pro"/>
                <a:ea typeface="Source Code Pro"/>
                <a:cs typeface="Source Code Pro"/>
                <a:sym typeface="Source Code Pro"/>
              </a:rPr>
              <a:t>p = </a:t>
            </a:r>
            <a:r>
              <a:rPr lang="en" dirty="0">
                <a:latin typeface="Source Code Pro"/>
                <a:ea typeface="Source Code Pro"/>
                <a:cs typeface="Source Code Pro"/>
                <a:sym typeface="Source Code Pro"/>
              </a:rPr>
              <a:t>&amp;</a:t>
            </a:r>
            <a:r>
              <a:rPr lang="en" dirty="0">
                <a:solidFill>
                  <a:schemeClr val="dk2"/>
                </a:solidFill>
                <a:latin typeface="Source Code Pro"/>
                <a:ea typeface="Source Code Pro"/>
                <a:cs typeface="Source Code Pro"/>
                <a:sym typeface="Source Code Pro"/>
              </a:rPr>
              <a:t>x;</a:t>
            </a:r>
            <a:endParaRPr dirty="0">
              <a:solidFill>
                <a:schemeClr val="dk2"/>
              </a:solidFill>
              <a:latin typeface="Source Code Pro"/>
              <a:ea typeface="Source Code Pro"/>
              <a:cs typeface="Source Code Pro"/>
              <a:sym typeface="Source Code Pro"/>
            </a:endParaRPr>
          </a:p>
          <a:p>
            <a:pPr marL="0" lvl="0" indent="0" algn="l" rtl="0">
              <a:lnSpc>
                <a:spcPct val="90000"/>
              </a:lnSpc>
              <a:spcBef>
                <a:spcPts val="1200"/>
              </a:spcBef>
              <a:spcAft>
                <a:spcPts val="0"/>
              </a:spcAft>
              <a:buNone/>
            </a:pPr>
            <a:r>
              <a:rPr lang="en" dirty="0">
                <a:solidFill>
                  <a:schemeClr val="dk2"/>
                </a:solidFill>
                <a:latin typeface="Source Code Pro"/>
                <a:ea typeface="Source Code Pro"/>
                <a:sym typeface="Source Code Pro"/>
              </a:rPr>
              <a:t>  </a:t>
            </a:r>
            <a:r>
              <a:rPr lang="en" dirty="0"/>
              <a:t>How much space in memory does variable </a:t>
            </a:r>
            <a:r>
              <a:rPr lang="en" dirty="0">
                <a:solidFill>
                  <a:schemeClr val="dk2"/>
                </a:solidFill>
              </a:rPr>
              <a:t>p</a:t>
            </a:r>
            <a:r>
              <a:rPr lang="en" dirty="0"/>
              <a:t> take up (on a 64-bit machine)?</a:t>
            </a:r>
            <a:endParaRPr dirty="0"/>
          </a:p>
          <a:p>
            <a:pPr marL="457200" lvl="0" indent="0" algn="l" rtl="0">
              <a:spcBef>
                <a:spcPts val="1200"/>
              </a:spcBef>
              <a:spcAft>
                <a:spcPts val="1200"/>
              </a:spcAft>
              <a:buClr>
                <a:schemeClr val="dk1"/>
              </a:buClr>
              <a:buSzPts val="1100"/>
              <a:buFont typeface="Arial"/>
              <a:buNone/>
            </a:pPr>
            <a:r>
              <a:rPr lang="en" b="1" dirty="0">
                <a:solidFill>
                  <a:srgbClr val="7030A0"/>
                </a:solidFill>
              </a:rPr>
              <a:t>A)</a:t>
            </a:r>
            <a:r>
              <a:rPr lang="en" dirty="0">
                <a:solidFill>
                  <a:srgbClr val="7030A0"/>
                </a:solidFill>
              </a:rPr>
              <a:t> </a:t>
            </a:r>
            <a:r>
              <a:rPr lang="en" dirty="0"/>
              <a:t>1 byte	</a:t>
            </a:r>
            <a:r>
              <a:rPr lang="en" b="1" dirty="0">
                <a:solidFill>
                  <a:srgbClr val="7030A0"/>
                </a:solidFill>
              </a:rPr>
              <a:t>B)</a:t>
            </a:r>
            <a:r>
              <a:rPr lang="en" dirty="0"/>
              <a:t> 2 bytes	</a:t>
            </a:r>
            <a:r>
              <a:rPr lang="en" b="1" dirty="0">
                <a:solidFill>
                  <a:srgbClr val="7030A0"/>
                </a:solidFill>
              </a:rPr>
              <a:t>C)</a:t>
            </a:r>
            <a:r>
              <a:rPr lang="en" dirty="0">
                <a:solidFill>
                  <a:srgbClr val="7030A0"/>
                </a:solidFill>
              </a:rPr>
              <a:t> </a:t>
            </a:r>
            <a:r>
              <a:rPr lang="en" dirty="0"/>
              <a:t>4 bytes	</a:t>
            </a:r>
            <a:r>
              <a:rPr lang="en" b="1" dirty="0">
                <a:solidFill>
                  <a:srgbClr val="7030A0"/>
                </a:solidFill>
              </a:rPr>
              <a:t>D)</a:t>
            </a:r>
            <a:r>
              <a:rPr lang="en" dirty="0">
                <a:solidFill>
                  <a:srgbClr val="7030A0"/>
                </a:solidFill>
              </a:rPr>
              <a:t> </a:t>
            </a:r>
            <a:r>
              <a:rPr lang="en" dirty="0"/>
              <a:t>8 bytes</a:t>
            </a:r>
            <a:endParaRPr dirty="0"/>
          </a:p>
        </p:txBody>
      </p:sp>
      <p:sp>
        <p:nvSpPr>
          <p:cNvPr id="141" name="Google Shape;141;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UW 35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2247</Words>
  <Application>Microsoft Office PowerPoint</Application>
  <PresentationFormat>On-screen Show (16:9)</PresentationFormat>
  <Paragraphs>324</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Source Code Pro</vt:lpstr>
      <vt:lpstr>Play</vt:lpstr>
      <vt:lpstr>Simple Light UW 351</vt:lpstr>
      <vt:lpstr>Memory, Data, &amp; Addressing I</vt:lpstr>
      <vt:lpstr>Administrivia</vt:lpstr>
      <vt:lpstr>Hardware: Physical View</vt:lpstr>
      <vt:lpstr>Hardware: Logical View</vt:lpstr>
      <vt:lpstr>Hardware: 351 View </vt:lpstr>
      <vt:lpstr>Hardware: 351 View (pt 2) </vt:lpstr>
      <vt:lpstr>Hardware: 351 View (pt 2) </vt:lpstr>
      <vt:lpstr>Review Questions (pt 1)</vt:lpstr>
      <vt:lpstr>Review Questions (pt 2)</vt:lpstr>
      <vt:lpstr>Fixed-length Binary (Review)</vt:lpstr>
      <vt:lpstr>Bits and Bytes and Things (Review)</vt:lpstr>
      <vt:lpstr>Addresses in Memory (Review)</vt:lpstr>
      <vt:lpstr>Machine “Words” (Review)</vt:lpstr>
      <vt:lpstr>Discussion Question</vt:lpstr>
      <vt:lpstr>Address of Multibyte Data</vt:lpstr>
      <vt:lpstr>Byte Ordering (Review)</vt:lpstr>
      <vt:lpstr>Endianness</vt:lpstr>
      <vt:lpstr>Polling Question</vt:lpstr>
      <vt:lpstr>Endianness (pt 2)</vt:lpstr>
      <vt:lpstr>Data Representations in C</vt:lpstr>
      <vt:lpstr>Pointers in C (Review)</vt:lpstr>
      <vt:lpstr>A Picture of Memory (64-bit view)</vt:lpstr>
      <vt:lpstr>Addresses and Pointers</vt:lpstr>
      <vt:lpstr>Addresses and Pointers (pt 2)</vt:lpstr>
      <vt:lpstr>Pointer Operators</vt:lpstr>
      <vt:lpstr>Addresses and Pointers (pt 3)</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Ellis Haker</cp:lastModifiedBy>
  <cp:revision>3</cp:revision>
  <dcterms:modified xsi:type="dcterms:W3CDTF">2024-06-23T02:36:10Z</dcterms:modified>
</cp:coreProperties>
</file>