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3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4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5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notesSlides/notesSlide13.xml" ContentType="application/vnd.openxmlformats-officedocument.presentationml.notesSlide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notesSlides/notesSlide14.xml" ContentType="application/vnd.openxmlformats-officedocument.presentationml.notesSlide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5.xml" ContentType="application/vnd.openxmlformats-officedocument.presentationml.notesSlide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notesSlides/notesSlide16.xml" ContentType="application/vnd.openxmlformats-officedocument.presentationml.notesSlide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notesSlides/notesSlide17.xml" ContentType="application/vnd.openxmlformats-officedocument.presentationml.notesSlide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notesSlides/notesSlide18.xml" ContentType="application/vnd.openxmlformats-officedocument.presentationml.notesSlide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notesSlides/notesSlide19.xml" ContentType="application/vnd.openxmlformats-officedocument.presentationml.notesSlide+xml"/>
  <Override PartName="/ppt/ink/ink1.xml" ContentType="application/inkml+xml"/>
  <Override PartName="/ppt/notesSlides/notesSlide20.xml" ContentType="application/vnd.openxmlformats-officedocument.presentationml.notesSlide+xml"/>
  <Override PartName="/ppt/ink/ink2.xml" ContentType="application/inkml+xml"/>
  <Override PartName="/ppt/notesSlides/notesSlide21.xml" ContentType="application/vnd.openxmlformats-officedocument.presentationml.notesSlide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notesSlides/notesSlide22.xml" ContentType="application/vnd.openxmlformats-officedocument.presentationml.notesSlide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965.xml" ContentType="application/vnd.openxmlformats-officedocument.presentationml.tags+xml"/>
  <Override PartName="/ppt/tags/tag81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4"/>
  </p:notesMasterIdLst>
  <p:handoutMasterIdLst>
    <p:handoutMasterId r:id="rId35"/>
  </p:handoutMasterIdLst>
  <p:sldIdLst>
    <p:sldId id="285" r:id="rId2"/>
    <p:sldId id="258" r:id="rId3"/>
    <p:sldId id="265" r:id="rId4"/>
    <p:sldId id="296" r:id="rId5"/>
    <p:sldId id="267" r:id="rId6"/>
    <p:sldId id="268" r:id="rId7"/>
    <p:sldId id="297" r:id="rId8"/>
    <p:sldId id="298" r:id="rId9"/>
    <p:sldId id="308" r:id="rId10"/>
    <p:sldId id="309" r:id="rId11"/>
    <p:sldId id="320" r:id="rId12"/>
    <p:sldId id="312" r:id="rId13"/>
    <p:sldId id="271" r:id="rId14"/>
    <p:sldId id="284" r:id="rId15"/>
    <p:sldId id="286" r:id="rId16"/>
    <p:sldId id="287" r:id="rId17"/>
    <p:sldId id="288" r:id="rId18"/>
    <p:sldId id="289" r:id="rId19"/>
    <p:sldId id="295" r:id="rId20"/>
    <p:sldId id="290" r:id="rId21"/>
    <p:sldId id="292" r:id="rId22"/>
    <p:sldId id="293" r:id="rId23"/>
    <p:sldId id="294" r:id="rId24"/>
    <p:sldId id="266" r:id="rId25"/>
    <p:sldId id="259" r:id="rId26"/>
    <p:sldId id="260" r:id="rId27"/>
    <p:sldId id="261" r:id="rId28"/>
    <p:sldId id="272" r:id="rId29"/>
    <p:sldId id="273" r:id="rId30"/>
    <p:sldId id="274" r:id="rId31"/>
    <p:sldId id="300" r:id="rId32"/>
    <p:sldId id="317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FF5"/>
    <a:srgbClr val="4B2A85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89820" autoAdjust="0"/>
  </p:normalViewPr>
  <p:slideViewPr>
    <p:cSldViewPr snapToGrid="0">
      <p:cViewPr varScale="1">
        <p:scale>
          <a:sx n="62" d="100"/>
          <a:sy n="62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F2FED-7586-4860-AB36-36D59135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233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1T00:17:34.9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14010 9620 124 0,'0'0'46'0,"3"3"-24"0,-3 0-15 0,0-3 15 16,0 0 0-16,5 0 2 16,1-6-5-16,0 4-1 15,3-1-10-15,0 0-3 0,3 1-1 16,3-1 0-16,3 0 2 16,0 1-1-16,6-1 2 15,-1 0-4-15,1 1 0 16,0-1 3-16,0 1 1 15,0-1-1-15,2 0 1 16,1 1-4-16,-3-1 0 0,3 0 1 16,3-2 2-16,5 0-1 15,4-3 0-15,0-3-1 16,2 3 2-16,-2 0-3 16,0 3 0-16,-1 0-1 15,1-1-2-15,-3 1 3 16,0 0 0-16,2-3-1 15,4 0-2-15,3 0 3 16,-4 3 0-16,1-3-1 16,-3 3-2-16,-1-1 1 15,-2 4-1-15,0-1-3 16,-1 3 2-16,1 0 1 16,0-3 2-16,0 1 1 0,5-4 1 15,1 1-5 1,0 0-1-16,-1-1 1 15,1 4 0-15,0-1 1 0,-1 1 2 16,1-1 1-16,-3 0 1 16,2 1-2-16,1-1-2 15,3 0 1-15,-1-2 1 16,4 0-3-16,-3-3 0 16,2 0 1-16,-2 0 2 15,0 0-3-15,-4 0 0 16,-2-3 1-16,6 4 0 15,-1-1 0-15,4-3 0 0,-1 0 2 16,1 3 1-16,0 1-1 16,-1-4-2-16,-2 3-2 15,-6 0-1-15,-1 0 2 16,1-8 2-16,0 6 0 16,2-9 2-16,1 3-2 15,3 3 2-15,-4-3-2 16,4 0-1-16,0 3-2 15,-1-3 1-15,-2 0 1 16,0-2 2-16,2-1-1 16,4 3-1-16,-3 1-2 15,8-4 1-15,-2 3 1 16,-7 3 2-16,1 2-3 16,0-2 0-16,-4-3 1 15,-2 0 2-15,3 3-1 0,2-3-1 16,1 0 1-16,6-2 1 15,8-6-1-15,-5 3-1 16,-4-3-2-16,-2 0 1 16,-3 3 1-16,-4 0 0 15,4 0 2-15,0 0 1 16,-1-3 1-16,1 0 0 16,3 0 0-16,-1 3 2 15,1 2-3-15,-1 4-2 16,-2-4 0-16,3 1 1 15,2-4-3-15,4 1 0 16,-1 0-1-16,1 3 0 0,3-4 2 16,-7 1 2-16,7 5-1 15,-10-13-1-15,1 5 1 16,6 1 1-16,-1-1-1 16,1 0 2-16,-4 0-4 15,1 3 0-15,-3 0 1 16,2 2 2-16,-2-5-1 15,-1 3-1-15,7 3 1 16,0 2 1-16,-1 0 3 16,-5 3 2-16,-1 0 1 15,-2-1 2-15,0 1-5 16,-4 0-3-16,-2 2-1 16,3 1-1-16,2-1 0 15,1 3 0-15,-3 0 0 16,-4 0 2-16,4 3 3 15,-3 0 4-15,-1-1-4 0,4 1-1 16,-3 3-4-16,-3-1-1 16,-1 0 1-16,-2 1 2 15,0-1-1-15,-6-2 2 16,-4 2 0-16,-8 0 3 16,-3-2-3-16,-3 0-2 15,-3 2-5-15,0-10 0 16,-3 2-14-16,0-2-5 15,-3 2-19-15,3 1-9 16,-3 10-30-16,0 0-11 16</inkml:trace>
  <inkml:trace contextRef="#ctx0" brushRef="#br0" timeOffset="1">20237 7742 108 0,'-6'-3'41'0,"3"3"-22"0,0 0-5 0,3 0 17 16,0 0-2-16,0 0 3 15,-3 0-5-15,3 3-2 16,-3-3-13-16,0 2 3 0,3 1 3 15,0 0 1 1,0-3 3-16,0 0-6 0,0 5-1 16,3 0-5-16,3 1-1 15,0-1-3-15,5 3-1 16,1 0-1-16,0 0 2 16,0-3-1-16,3 3 0 15,3-3-1-15,0 0 0 16,3 1-2-16,2-4-2 0,-5 1 1 15,0 0-1-15,-3-3 0 16,0 0 2-16,-3 0-1 16,0 2 2-16,0-2-4 15,-3 0 0-15,0 0 3 16,-4 0 1-16,1 6-1 16,-6-6-2-16,3 2 1 15,-3-2 1-15,0 0-1 16,0 0 2-16,0 0-2 15,0 6 2-15,-3 1-2 16,0 1-1-16,-3 6 1 16,-2 4 1-16,-7 3 5 15,-3 3 4-15,0 0 2 16,-3-3 5-16,3 0-8 0,3 0-3 16,0 1-2-16,4-4 1 15,2-2-3-15,0-3 0 16,3-2-12-16,3-3-7 15,0-3-31-15,3-2-15 16,-3-3-47 0,12 2-60-16,-9-10 53 15</inkml:trace>
  <inkml:trace contextRef="#ctx0" brushRef="#br0" timeOffset="2">16849 8702 140 0,'0'0'52'0,"3"13"-28"0,0-2-13 0,0-6 18 15,3 8-4 1,3 3 0-16,6 6-5 0,-3 4-2 15,3 6-10-15,0-1 1 16,-4 1 4-16,-2 0-3 0,0-3 0 16,0-2-6-16,0-6-1 15,-3-3-1-15,0-2-2 16,-3-5 3-16,-3-1 0 16,0-2 3-16,0-2 3 15,0-6-2-15,0 0-2 16,0-3 0-16,-3-2 1 15,0-3-1-15,-3-3 0 16,3-2-3-16,-3-3 1 16,0-3 0-16,-3-2 1 0,0 0-5 15,0 0 1-15,-2 0 2 16,2-3 1 0,6 0-1-16,0-5 1 15,6 0-4-15,6 0 0 0,3 0 1 16,2 0 0-16,4 2-3 15,0 6 2-15,0 8 1 16,6 7 0-16,0 9 2 16,-7 5 1-16,-2 13 7 15,-3 3 6-15,-6 0 1 16,-3 0 1-16,-6-1-7 0,-3-1-4 16,-3-4-4-16,0-2 0 15,-3-3-2-15,-2-2 2 16,-1-6-13-16,0-2-3 15,3-3-16-15,0-3-7 16,3-2-9-16,3-3-2 16,6-3-13-16,6-2-2 15,3 0-26 1</inkml:trace>
  <inkml:trace contextRef="#ctx0" brushRef="#br0" timeOffset="3">17209 8599 124 0,'-6'-5'46'0,"3"2"-24"0,0-2-15 0,3 5 15 15,-3 0 7-15,1 0 4 0,-4 2-4 16,0 4-3-16,0 4-14 16,0 3-5-16,-3 6-3 0,0 7 2 15,3 1 1-15,6-1-3 16,3-2-1-16,3-3-1 15,3-5-2-15,3-5 1 16,0-3 1-16,2-8-3 16,1-3 0-16,0-7 1 15,-6-6 0-15,-3 0 0 16,-3 0 0-16,-6-3 0 16,0 4 2-16,-3-4-1 15,0 6 2-15,-3 0 4 16,3 5 4-16,0 2-2 15,3 4 0-15,3 2-1 0,3 5 0 16,3 3-2-16,6 2-1 16,0 1-3-16,0-3-2 15,0 0 1-15,3 3-1 16,3-4-7-16,-3-1-3 16,-1-1-27-16,4-5-71 31,-3-5-28-31,0-3 43 15</inkml:trace>
  <inkml:trace contextRef="#ctx0" brushRef="#br0" timeOffset="4">17388 8488 180 0,'-21'-3'68'0,"21"6"-36"0,-18 13-24 0,15-11 18 0,-3 6-9 16,0 2-2-16,3 5 0 15,0 4 1-15,3-1-9 16,9-3-2-16,0-2-1 0,6 0-2 16,0-5-2-16,3-6 1 15,-3-3-1-15,-3-4-3 16,0-3 0-16,-3-3-1 16,-4-3 3-16,-2-5-2 15,-3 0 1-15,0 0 0 16,-3 3 0-16,1 3 4 0,-1 2 1 15,3 2-1-15,0 1-2 16,0 2-2 0,5 6-1-16,4 5 2 0,0 5 0 15,3 3 9-15,-3 5 7 16,3 0 6-16,-3 11 4 16,-3-3-4-16,-3 0-1 15,-6-2-9-15,-3 2-2 16,-3-5-3-16,-3-3 1 15,0-5-11-15,0-6-2 16,-5-4-21-16,-7-6-10 16,3-6-21-16,6-4-8 15,9-17-38-15,12 1-18 16,3-3 64-16</inkml:trace>
  <inkml:trace contextRef="#ctx0" brushRef="#br0" timeOffset="5">17501 8543 176 0,'0'-2'66'0,"9"2"-36"0,0 2-20 16,-3-2 17-16,0 0-2 15,3 0 0-15,0 0-8 16,3 0 0-16,0-2-10 16,-1-1-2-16,-2-5-1 0,0 0-5 15,-3-5 1-15,0 0 2 16,-3 0 3-16,-3-1 0 15,-6 4 2-15,0 2-6 0,-6 3-1 16,-3 2 2-16,4 6 1 16,-4 7-1-16,3 3-2 15,0 3 7-15,3 0 3 16,6 3 3-16,3 2 3 16,3 0-7-16,3-3-3 15,6-2-3-15,3-2 0 16,3-4-4-16,2-5 0 15,1-5-23-15,3-5-12 16,-3-3-54 0,0-2-64-16,-6-9 41 15</inkml:trace>
  <inkml:trace contextRef="#ctx0" brushRef="#br0" timeOffset="6">17903 8332 144 0,'-3'2'55'0,"-3"-2"-30"0,3 3-10 0,0 2 18 16,0 1-7-16,0 7-3 15,-3 0-2-15,0 3-1 16,6 2-11-16,3 1-1 16,3 0-1-16,3-4-1 0,6-1-1 15,3-6-1-15,3-6 0 16,-4-7 0-16,4-3 0 15,-3-3 0-15,-3 1 0 16,-6-3 9-16,-6-1 6 16,-3 4-4-16,-9-6 2 15,-6 3-8-15,3-1-1 16,-3 4-11-16,3 2-3 0,1 0-28 16,2 3-13-16,3 2-35 15,3 0-59 1,3 3 33-16</inkml:trace>
  <inkml:trace contextRef="#ctx0" brushRef="#br0" timeOffset="7">17983 8268 152 0,'3'13'57'0,"-3"-10"-30"0,15 2-18 16,-9 6 16-16,3 0-1 15,0 2 3-15,0 0-11 16,0 0-4-16,3-2-7 15,0-3-4-15,0 0 2 0,-1-3-2 16,1-5-1-16,-3-3 3 16,0 1 0-16,0-4-4 0,-3 1-1 15,-3-3 3-15,-3-5 1 16,-3-3 0-16,0-2-2 16,0-1 1-16,0 3-1 15,0 6-3-15,3 2 2 16,0 2 3-16,0 4 1 15,6 2 7-15,3 2 4 16,3 4 1-16,0 4 1 16,3 3-6-16,0 1-4 15,2-4-3-15,-2-2-3 16,3-2-2-16,0-4 1 16,-6 1-28-16,3-11-54 15,-3-5 3-15,-6-3-10 16</inkml:trace>
  <inkml:trace contextRef="#ctx0" brushRef="#br0" timeOffset="8">18180 7969 204 0,'-6'-2'77'0,"6"4"-42"0,3-2-41 15,3 8 47 1,3 5-5-16,3 6-5 15,5 2-3-15,4 3-16 0,0 5-5 16,0 0-1-16,-3-2-3 16,-3-4-2-16,0 1-11 15,-4-3-4-15,-2-5-37 0,0-3-17 16,-6-2-41 0</inkml:trace>
  <inkml:trace contextRef="#ctx0" brushRef="#br0" timeOffset="9">18087 8149 260 0,'-6'-5'96'0,"9"0"-52"0,12-6-32 0,-3 6 24 16,6-3-4-16,6-5 3 0,12-3-17 15,2 0-6-15,1 0-7 16,-6 0-13-16,-3 0-4 0,-7 0-91 15,-2 0-41-15,-9 3 26 16</inkml:trace>
  <inkml:trace contextRef="#ctx0" brushRef="#br0" timeOffset="10">20561 8194 92 0,'-9'0'35'0,"9"3"-18"0,-3-1-9 16,0 1 11-16,3-3 4 16,0 0 3-16,0 0 2 15,0 0 0-15,0 0-4 16,-3 0-3-16,0 0-11 16,0 0 0-16,0 0 1 0,-3-3-4 0,-3 3 1 15,-3 0-5-15,0 0-2 16,-2 0 0-16,-4 3-1 15,-3 0 0-15,0-1 0 16,3 4 2-16,-3-1 3 16,-8 0 2-16,2-2 1 15,0 0-2-15,0 2 1 16,0 0-4-16,-2-2 0 16,-4-1-3-16,3 1-1 15,0 0 1-15,1-1 0 16,-4 6 2-16,3 0 1 0,0 8-4 15,4-3 1 1,-10-5 0-16,6 0 0 0,0 0 0 16,1 3 0-1,-4-3 0-15,0 0 0 0,-3 0 0 16,4 2 2-16,-1 1-3 16,0-1-2-16,0 1 4 15,-2-1 1-15,2 1 0 16,3-3-2-16,0 5 1 15,1-2-1-15,-1-1 0 16,0 1 0-16,0-3 0 16,1 0 0-16,-4 0 0 15,-3 0 0-15,3 0 0 16,1 0 2-16,-1 0-1 16,0-1-1-16,0 4 1 0,4 0-1 15,-1-1 0-15,-3 1 0 16,3 2 0-16,1-2 0 15,-1 2-3-15,3 0 2 16,-3 3 1-16,-2-5 0 16,2-1-3-16,-3 6 2 15,3-3 1-15,1 6 2 16,-1-1-1-16,0-2 2 16,3 0-4-16,0-3-2 15,-5 0 4-15,2 1 3 16,-3-1-3-16,3 0-1 15,-2 0 0-15,-4 1 0 16,0 1-3-16,0-1 2 0,1 2 3 16,-1-3 1-16,0 0-4 15,4 0-1-15,-1 1 1 16,-3-1 0-16,3 0 1 16,4 0 2-16,2 0-3 15,0-2 0-15,-3 0 3 16,6-1 1-16,-2 1-4 15,-4-1 1-15,0 4 0 16,0-1 2-16,-11 5-3 16,2 3-2-16,3 6 2 15,4-6 0-15,2-2 3 16,-3-3 3-16,3-1-7 0,3 1 0 16,1 0 2-16,-4-5 2 15,-6 2 0-15,0-2 1 16,1 2-2-1,-4 3-1-15,0 0-4 0,1-1 0 16,2 1 4-16,3-3 2 16,-5-2 0-16,5-3-2 15,0 3 3-15,3-3 0 16,1-1 1-16,-1 1 2 16,-6 3-1-16,0 2 0 15,-2 0-3-15,-4 3-2 16,3 0 1-16,4 0-1 15,2-3 0-15,3 1 0 16,-3 7 0-16,1-5 0 0,-1-3 0 16,0-3 2-1,0 6-3-15,-8 3 0 0,-1-3 3 16,0-3 1-16,-5-3-1 16,5 1-2-16,0 2 1 15,-2 1-1-15,2-4-3 16,-3 1 2-16,-2-1 1 15,-4-2 2-15,1 0-1 16,-4 0 2-16,6 5-4 16,4-2 0-16,2-3-1 15,-3-3 0-15,1 0 2 16,2-2 2-16,-3 0-1 16,-2 5 2-16,2-3-2 15,0 0-1-15,1 1 1 0,2-1-1 16,3 0-3-16,-2-2 2 15,2-1 3-15,3 1 1 16,1-3-1-16,2 0-2 16,3-3 3-16,-6 6 0 15,4-3 1-15,-1 0 0 16,0 0-5-16,0 3 1 16,-2 2 0-16,2 0 0 15,3 1 2-15,3-1 1 16,-2-3-1-16,-4 1-2 15,6 0 1-15,-3-1 1 16,4 1-1-16,-7 0 2 0,-3 2-4 16,3 0 0-16,1 1-1 15,2-1 0-15,0 0 4 16,3 0 1-16,4-2 1 16,2 0 0-16,0-1-5 15,3 1-1-15,3 0 3 16,0-1 1-16,-3 1 0 15,0 0-2-15,-2-1-2 16,2 1 1-16,-3 0 3 16,0 2 1-16,0-2-4 15,3-1 1-15,-5 1 2 16,5-3 1-16,0 0-4 16,6 0-1-16,6 0-2 0,0 0 3 15,0 0 0-15,0 0 1 16,3 0 0-16,0 0 0 15,3 0-3 1,3-3 2-16,0 1 1 16,-3 2-3-16,3-3 2 15,-3-2 1-15,0 2 0 16,0 0 0-16,0 1 2 16,0-1-3-16,0 0 0 15,0 3-1-15,0-2 0 16,12-6 0-1,3-3-2-15,3-2 3 16,3 2 0-16,2-2 3 0,-2 3-3 16,0 2-2-16,-3 0 2 15,-3 0 0-15,0 5 1 16,-6-2 0-16,-3 0 0 16,-3-1 0-16,-3 4 0 15,0-1 0-15,0 0 2 16,0 1 1-16,-6 2-1 15,0 0-2-15,-3 2-2 16,0 1 1-16,-6 2-1 16,-3 1 3-1,-3 1 1-15,-6 1-3 16,1 3-1-16,-1 2 3 16,3 0 1-16,3 1 0 0,3-4-2 15,4 1-2-15,5-1-1 16,3 1 2-1,3 0 0-15,6-1-2 0,6 1 0 16,5 2-1-16,10 5 3 16,0-2 0-16,3 0 3 15,-3 0-3-15,-1-5-2 16,-2-3 2-16,3 2 2 16,-3-2 0-16,-3 0 2 15,-3-3-29-15,0 3-9 16,-1 0-62-1,4 0-52-15,-3-3 54 16</inkml:trace>
  <inkml:trace contextRef="#ctx0" brushRef="#br0" timeOffset="11">16641 9972 108 0,'-15'-2'44'0,"27"-1"-24"0,-18 3-6 0,6 0 15 0,0 0-10 16,6 3-1-16,0 2 3 16,3 5 1-16,0 6-11 15,0 11 2-15,0-1 1 0,-1 3-1 16,1-2 0-1,0-1-3-15,-3 1-1 0,0-1-5 16,0-5-1-16,-3-5 1 16,0-3 0-16,0-2-2 15,-3-14 1 1,-3-2 0-16,0-6 1 16,0-2 0-16,-3-3-2 15,0-2-2-15,0-6 1 0,-3-2 1 16,0-1-1-1,4 1-1-15,-1-1 1 16,3 1 1-16,3-3-1 16,3 2 2-16,3 3-2 0,2 6 2 15,4 2-4-15,3 3-2 16,3 5 6-16,3 8 5 16,-3 8 5-16,-3 5 2 15,-3 5 3-15,-6 4 3 16,-6 1-9-16,-3 1-2 15,-3 3-6-15,-3-9-1 16,-3-2-1-16,0-5 1 16,0-3-15-16,0-11-7 15,3-5-17-15,0 0-5 0,3-2-11 16,3-1-5 0,3 0-5-16</inkml:trace>
  <inkml:trace contextRef="#ctx0" brushRef="#br0" timeOffset="12">16941 9869 136 0,'0'-8'52'0,"-11"8"-28"0,2-3-6 15,6 3 20-15,-3 0-6 16,0 0 1-16,0 3-14 0,0 2-6 15,0 3-8-15,0 5-2 0,0 6 3 16,0 2 3 0,3 0 2-16,3-2-8 0,3 2-3 15,3-5 3-15,3 0 3 16,6-8-6-16,-3-6-1 16,3-4-7-16,-4-4-2 15,-2-2-4-15,-3-5-1 16,-3 3 8-16,-3-4 3 15,0 1 8-15,-3 0 2 16,-3 2 9-16,3 1 2 16,-3 2 0-16,4 3 0 15,-1 2-7-15,11 8-2 16,1 6-2-16,0 2-4 16,6 0 2-16,0 1-5 15,0-1 0-15,-3-3-15 16,0-4-6-16,0-4-31 15,3-4-14-15,-4-4-33 16</inkml:trace>
  <inkml:trace contextRef="#ctx0" brushRef="#br0" timeOffset="13">17141 9837 156 0,'-24'-13'57'0,"21"13"-30"0,3-13-12 16,-6 15 18-16,0 1-1 15,0 0 3-15,0 5-17 0,-3 0-8 16,3 5-6-16,0 3 1 16,3 5 1-16,1 0 0 0,2 0 1 15,0-2-6-15,2-6-1 16,7-5 0-16,3-5 2 16,0-6-6-16,0-2-1 15,-3-3-3-15,0-3 0 16,-3 0 5-16,-3-2 3 15,0 3 1-15,-3-1-1 16,-3-2 3-16,3 5 0 16,-3 0-1-16,3 3 1 15,0 2-2-15,0 3 2 16,6 5 0-16,0 6 1 0,3 7 6 16,3 6 4-16,0 3 6 15,0 4 4 1,-7 1-1-16,1 3-2 0,-6-4-9 15,-3-4-3-15,-3-3-3 16,-2-6-1-16,-4-2-14 16,0-5-7-16,-12-6-44 15,0-8-3 1,3-5-2-16,3-5-17 16,7-13-33-1,8-3 33-15</inkml:trace>
  <inkml:trace contextRef="#ctx0" brushRef="#br0" timeOffset="14">17275 9798 220 0,'0'15'85'0,"6"-15"-46"0,3 0-39 0,-3 3 18 15,0 0 5-15,3-3 8 16,-1 0-10-16,4-6-2 15,3 4-11-15,0-6-3 0,0 0-1 16,0 0-2-16,-3 0-2 16,-3-3 1-16,-3 1 1 15,0-1 1-15,-6 3 3 16,-9 0-3-16,0 3-2 16,-3 2-5-16,-3 3 0 0,0 3 0 15,0 2 2-15,-3 1 1 16,4 4 1-1,2 3 4-15,3 3 2 0,3 0 6 16,3 0 3-16,3 0 5 16,6 0 2-16,3 0-5 15,3 0 0-15,2-6-8 16,7-2-3-16,3-5-6 16,0-3 0-16,0-6-22 15,-3 1-10-15,-4-3-46 16,-2 0-17-16,-3-5-35 15</inkml:trace>
  <inkml:trace contextRef="#ctx0" brushRef="#br0" timeOffset="15">17665 9557 192 0,'0'0'71'0,"3"2"-38"0,3 6-17 15,0-2 22-15,0 2-5 16,3 2 1-16,-1 6-11 16,1 0-1-16,0 0-13 15,-3 0-5-15,0-3-3 0,0-3-6 16,-3-2-1-16,0 0-37 15,0-2-14-15,-3-6-39 16,0 0-37 0,0 0 53-16</inkml:trace>
  <inkml:trace contextRef="#ctx0" brushRef="#br0" timeOffset="16">17671 9459 192 0,'-6'-5'71'0,"9"5"-38"0,-3-3-19 0,0 3 22 15,3 0 0-15,-3 0 2 16,0 0-11-16,0 0-5 16,-3 0-12-16,0 0 2 0,-3 0 2 15,0 0-5-15,0 0-1 0,0 0-6 16,3 0-2-16,0 0-7 15,3 0 0 1,0-3-26-16,0 3-10 0,6 0-27 16,0 0-8-16,3 3-21 15</inkml:trace>
  <inkml:trace contextRef="#ctx0" brushRef="#br0" timeOffset="17">17715 9499 176 0,'0'5'68'0,"6"3"-36"0,3 2-18 0,-3-2 22 16,3 3 4-16,0 2 5 16,0-2-15-16,3 5-8 15,-6-3-13-15,3-3-4 16,-6-2-1-16,0-2-2 15,-3-1 1-15,0-5 2 16,0-3-2-16,0-2-2 16,0-3-5-16,-3-3-2 15,3-2-2-15,0-3 0 16,0-2 2-16,6-1 4 16,3 3-1-16,3 1-1 15,-1 4 0-15,4 6 3 16,3 2 9-16,0 8 6 15,0 3 3-15,0 5 1 0,-3 3-5 16,-3 0-3-16,2 0-3 16,-2-5-2-16,-3-3-3 15,0-3-2-15,-3-2-39 16,0-3-16-16,0 0-79 16,6-6-38-1,-18-2 86-15</inkml:trace>
  <inkml:trace contextRef="#ctx0" brushRef="#br0" timeOffset="18">9042 10229 104 0,'-6'0'38'0,"3"16"-20"0,0-24-12 15,3 13 11-15,0-8 0 16,0 1 1-16</inkml:trace>
  <inkml:trace contextRef="#ctx0" brushRef="#br0" timeOffset="19">9030 10242 242 0,'0'-3'18'0,"0"3"-10"16,0-2-5-16,0 7 6 15,0-2 2-15,0-6-1 16,3 0-6-16,0 1 0 16,0 7 2-16,3-8 1 15,0 3-3-15,3-2-1 16,-4-1-1-16,1 0 1 15,0 3-2-15,0-2 2 16,0-1-2-16,0 3-1 16,0 0 1-16,0 0 1 15,0 0-1-15,0 0 2 16,0 0-2-16,0-2 2 16,0 2-2-16,3 0-1 15,0 2 1-15,-3-2-1 16,3 3 0-16,0-3 2 0,-3 0-1 15,0 0-1 1,-1 2-2-16,1-2 1 0,0 0 1 16,3 3 2-16,0 2-1 15,0-7-1-15,3 2 1 16,0 0 1-16,0 0-1 16,0 0 2-16,0 0-2 15,0 0 2-15,-3 0-2 16,2 0-1-16,-2 5 1 15,0-5-1-15,3 5 0 16,0-2 2-16,-3 0-1 16,0-1-1-16,0 6 1 15,3-3-1-15,0-5 0 16,0 6 0-16,0-4 0 16,2 1 2-16,1 0-3 15,-3-1 0-15,0 1 1 0,0 0 0 16,0-1 0-16,0 1 0 15,0 0-3-15,0-1 2 16,0 4 1-16,-1-1 2 16,1-3-3-16,3 1 0 15,0 2 3-15,0 1 1 16,-3-1-1-16,0 0-2 16,0 1 1-16,3-1-1 15,-4 0 0-15,1 3 2 16,0-3-1-16,3 3 2 15,-3-2-2-15,0 2-1 16,3-3 1-16,0 0-1 0,0 0 0 16,-3 1 2-1,-1-1-1-15,1 0-1 0,0-2 1 16,3 2-1-16,0-2-3 16,3 2 2-16,0-2 1 15,0 2 2-15,-1-2-1 16,1 2 2-16,0-2-2 15,-3 2-1-15,0-2 1 16,0 2 1-16,0 6-1 16,3-4-1-16,-4 1 1 15,1 3 1-15,0-3-1 16,0 0 2-16,0 0-2 16,3 0-1-16,-6-3 1 0,0 0-1 15,3 1 0-15,-4-1 2 16,1 0-3-16,3 0 0 15,-3 1 1-15,-3-4 2 16,0 4-3-16,0-4 0 16,0 1 1-16,0 0 2 15,0-1-1-15,-3 1 2 16,3 0-7-16,0-1 1 16,-1 1 5-16,1 0 6 15,3-1-4-15,0 1-2 16,0-1-4-16,0 1 1 15,0 0 1-15,-3-1 0 16,3-2 0-16,-3 3 0 16,0 0 0-16,3-1 0 0,-1-2-7 15,-2 3 0-15,0 0 7 16,0-1 7-16,0 1-3 16,3 0 0-16,0-1-2 15,0 1-2-15,0-1 1 16,-3 1-1-16,3 0 0 15,0-1 0-15,-1 1 0 16,-2-3 0-16,0 3 0 16,0-3 0-16,0 0 0 15,0 2 0-15,0-2 0 16,-3 3 2-16,0-3-3 16,3 3 0-16,0-1 1 0,3-2 2 15,0 0-3-15,2 0-2 16,1 0 4-16,0 0 3 15,0 0-3-15,0 6-3 16,0-6 1-16,0 0 2 16,0 0 0-16,0 0-1 15,-1 5 1-15,1 0 1 16,0-2-3-16,0-1-2 16,0 1 2-16,0 0 2 15,6-6-2-15,0 6 0 16,-4-1 1-16,1-2 0 15,0 3 0-15,-3-3 0 16,0 0 2-16,-3 0 3 16,0 0-2-16,-3 0 0 15,-3 0-1-15,0 0 1 0,-1 0-2 16,1 0 2-16,-6 0-4 16,6 0 0-16,0 0-4 15,-3 0-1-15,-3 0-19 16,0 0-7-16,6 3-16 15,-3-1-5-15,3 1-25 16,0-3-19 0</inkml:trace>
  <inkml:trace contextRef="#ctx0" brushRef="#br0" timeOffset="20">11104 10623 152 0,'-8'-8'57'0,"5"5"-30"0,-6-2-16 0,6 5 18 15,3 0-11-15,-3 0-2 16,3 0-5-16,0 0-2 16,0 0-5-16,0 0-1 0,6 3 1 0,3 2-2 15,-1 3 1 1,4 0-2-16,6 0 2 0,3 0-2 16,-3 0 2-16,0-3 0 15,-3 6 3-15,-3-3-5 16,-4 0 1-1,-2 2 3-15,-6 1 4 16,-6-3 2-16,-5 0-1 16,-4 0 1-16,0-1-2 15,0 1 2-15,-3 0-4 16,3-2-2-16,0-1-2 16,3 0-3-16,3-2 1 15,4 2-1-15,-1-2-20 16,3 2-9-16,-3 0-38 15,6 1-17-15,0-1-7 16</inkml:trace>
  <inkml:trace contextRef="#ctx0" brushRef="#br0" timeOffset="21">9961 9554 96 0,'-3'-10'35'0,"3"7"-18"0,0 0 4 16,0 3 17-16,0 0-3 15,0 0 2-15,0 6-12 0,0-1-6 16,3 5-10-16,0 1 7 0,0 13 4 16,3 0 1-16,-3 2 2 15,0-2-7-15,0 0 1 16,0-3-8-16,-3 3-1 16,0-6-2-16,0-2-1 15,0-3-3-15,0-2 1 16,0-6 2-1,0 0 0-15,0-5 0 16,3-5 1 0,0 0-5-16,0-6-3 15,3 1 1-15,0-1 2 16,0 3-2-16,3-2 0 16,0 2-1-16,0 0 0 0,3 2 0 15,6 4 0-15,-1 2 0 16,1 5-2-1,0 3 3-15,-3 0 0 0,0 3 3 16,-6-1 1-16,-3 3 10 16,-6-2 6-16,-3 0 3 15,-3-1 2-15,-9-2-13 16,0 0-7-16,0-3-2 16,0-2 0-16,-3-3-12 15,4-3-3-15,-1 3-16 16,3-8-7-16,3 3-24 15,0-3-10-15,6 0-20 16,3 0-35 0,6 0 39-16</inkml:trace>
  <inkml:trace contextRef="#ctx0" brushRef="#br0" timeOffset="22">10200 9509 160 0,'-3'3'63'0,"3"-1"-34"0,3 9-19 0,0-3 17 16,0 5 4-16,-1 11 4 16,1 2-4-16,0 4-1 15,-3-1-17-15,0 0-6 0,3-5 0 0,0 2-4 16,0-5-2-16,0-2-5 15,0-6-2-15,3-2-30 16,-3-4-14-16,3-1-25 16,0-9-44-1,6-2 29-15</inkml:trace>
  <inkml:trace contextRef="#ctx0" brushRef="#br0" timeOffset="23">10322 9718 172 0,'-9'5'66'0,"9"3"-36"0,-6 8-33 16,6-10 13-16,0 1 6 0,0 7 5 16,3 2-3-16,3-3 0 15,0 0-10-15,3-2-1 0,5-3 0 16,1-3-1-16,3-2-1 16,0-9-3-16,-3-4 1 15,0-1 0-15,-6 0 1 16,-3-2-2-16,-6 0 1 15,-6 0 2-15,-3 0 2 16,-3-1-3-16,0 6-3 16,0 3-14-16,0 2-4 15,3 1-20-15,0 2-6 16,6 2-44 0,3-2-28-16,9 0 54 15</inkml:trace>
  <inkml:trace contextRef="#ctx0" brushRef="#br0" timeOffset="24">10613 9692 192 0,'-15'0'71'0,"6"0"-38"0,4 2-41 16,-1 4 12-16,-6 2 11 16,0 0 7-16,-3 2-6 15,0 1-2-15,3-1-8 16,3 6-6-16,3 0-3 0,3-3 4 15,3 0 1-15,6 1-3 16,3-6-1-16,6-3-8 16,3 0-2-16,0-5-17 0,0-2-7 15,-4-6-16 1,1 0-41-16,-3-3 20 16</inkml:trace>
  <inkml:trace contextRef="#ctx0" brushRef="#br0" timeOffset="25">10658 9477 188 0,'-9'3'71'0,"12"0"-38"0,0 7-41 0,0 1 10 16,0 2 14-16,0 8 11 15,0 8 4-15,3-2 2 0,-3 5-18 16,0-6-5-16,0 0 1 15,0 1-7-15,0-3-2 16,0-6-26-16,-3-2-9 0,0-3-36 16,0-2-14-16,3-3 0 15</inkml:trace>
  <inkml:trace contextRef="#ctx0" brushRef="#br0" timeOffset="26">10813 9673 124 0,'-3'-5'49'0,"3"8"-26"0,-3-1-7 0,0 1 16 16,-3-1-9 0,-12-2 0-16,0 8-10 0,-3 3 0 15,3 0-8-15,4-1-5 0,2 1-1 16,3 2 1-16,6-5 2 15,6 2 5-15,9-2 6 16,5-2-7-16,7 4-1 16,0 4-8-16,3-4 0 15,-3 1-34-15,-3-1-16 16,-7 1-32 0</inkml:trace>
  <inkml:trace contextRef="#ctx0" brushRef="#br0" timeOffset="27">9423 9964 104 0,'0'13'38'0,"3"-2"-20"0,0 5-1 0,0 0 14 16,0 2-3-16,0 1 0 16,3-3-9-16,-4-3-4 15,1 0-8-15,0-2-5 0,0-1 1 16,-3-4-2-16,0-1 2 15,0-5 0-15,0 5 3 16,0-2 1-16,-3-1 1 16,0-2 2-16,0 0 1 15,1-2-3-15,-1-1-3 16,0-2 0-16,0-6 1 16,3-5-1-16,0 3 0 15,3 0-3-15,3 0 1 16,-1 0-2-16,4 2-1 0,0 3 1 15,3 3-1-15,0-1-7 16,0 4-3-16,0-1-30 16,0 0-11-16,-3 3-29 15,3-5-26 1,6 3 44-16</inkml:trace>
  <inkml:trace contextRef="#ctx0" brushRef="#br0" timeOffset="28">9649 10033 160 0,'-12'3'60'0,"24"2"-32"0,-3 6-33 15,-3-4 12-15,-3 1 5 16,3-2 7-16,3-1-6 16,0 3 0-16,2-3-7 0,1-2-2 0,0 0 2 15,0-1-1-15,0-4 2 16,-3-1-4-16,-3 0-2 15,-3-7 6 1,-3 2-4-16,0 0-1 16,-3 0-1-16,-3 0-1 15,-3 0 0-15,-3 3 0 16,0 2-3-16,-3 0 2 16,1 3-1-16,-4 3 0 15,3 5 4-15,3 8 1 16,0-3 3-16,3 3 3 15,3 0 7-15,3 0 4 0,3 0-8 16,6-1-2-16,6-4-4 16,0 0 1-16,3-6-4 15,3 0 0-15,-1-5-28 16,1-2-10-16,0-6-45 16,6 2-54-1,3-2 38-15</inkml:trace>
  <inkml:trace contextRef="#ctx0" brushRef="#br0" timeOffset="29">9836 10036 164 0,'-3'10'63'0,"3"-15"-34"0,0 16-30 16,6-1 15-16,-6 6 7 0,3 5 7 15,0 0-1 1,0 0-2-16,0 3-13 0,0 3 1 0,0-6 1 15,0-3-7-15,0-2-2 16,0-2-3-16,-3-4 1 16,0-2-2-16,0-3-1 15,-3-10-2 1,0-8-1-16,-3-3 2 16,3-5-2-16,0 0 1 15,-3-1 2-15,6-1 2 16,0-1-1-16,6 0-1 15,0 6 1-15,3 2-1 16,3 2-3-16,3 6 2 16,0 3-4-16,3 5 1 15,-3 5 6-15,0 3 6 0,-4 3 2 16,-5 0 4-16,-6 2 4 16,-3 0 1-16,-3-2-8 15,-2-1-4-15,-4-5-15 16,0 3-8-16,3-2-20 15,0-4-7-15,3-2-16 16,3-2-5-16,3-4-27 16</inkml:trace>
  <inkml:trace contextRef="#ctx0" brushRef="#br0" timeOffset="30">10036 9903 148 0,'-3'0'57'0,"6"3"-30"0,-3 0-18 0,3 2 16 16,0 3 8-16,0 5 6 15,0 3-9-15,0 3-6 16,0 10-13-16,0 2-7 0,-3-2-1 16,3 1 0-16,-3-4 1 15,0-5-7-15,0-2-2 16,3-3-27-16,3-6-9 15,0-5-28 1,5-2-46-16,1-3 28 16</inkml:trace>
  <inkml:trace contextRef="#ctx0" brushRef="#br0" timeOffset="31">10238 10054 112 0,'-6'-5'44'0,"6"-6"-24"0,-3 14-4 15,0-6 18-15,0 3-5 16,-3 6-2-16,0 2-13 16,-2 2-4-16,-1 6-6 15,0 0-3-15,0 0 2 0,3 0 4 16,3-3 6-16,3 0-9 16,0-2-5-16,3-6 3 15,3-2 0-15,0-1-3 0,0-4 1 16,0-4-5-16,0 1 1 15,0 0-3-15,-1-3 2 16,1 0 5-16,-3 3 2 16,-3-1 4-16,0 4 1 15,0 2 5-15,0 5 7 16,0 3-6 0,3 2-4-16,0 4-3 15,3-4-7-15,0-2 1 16,0 0-7-16,0-3 0 15,3-2-39-15,0-3-17 16,6-3-27 0</inkml:trace>
  <inkml:trace contextRef="#ctx0" brushRef="#br0" timeOffset="32">10369 10025 172 0,'-6'-5'66'0,"3"5"-36"0,-3 2-15 15,3 6 20-15,0 0-15 16,0 6-6-16,0-1-4 16,-3 3 0-16,4 2-5 15,-1-2 4-15,0 0 1 0,0 0-3 16,3 0-2-16,3-3-2 16,3 0-3-16,2-5-21 15,1-3-9-15,3-2-25 0,3-6-8 16,0-2-19-1</inkml:trace>
  <inkml:trace contextRef="#ctx0" brushRef="#br0" timeOffset="33">10450 10118 152 0,'-3'-3'57'0,"3"3"-30"0,0-5-16 0,0 5 18 16,0 0-4-16,3 5 3 15,0 0-3-15,3-2 0 16,-1 2-14-16,4-2 2 0,0 0 1 15,0-3-5-15,0 0-3 16,0-3-3-16,0 0-3 16,0-2 3-16,0 0 0 15,0-6-1-15,-3 3 1 0,-6-5-11 16,-6 2-2 0,0 1 0-16,-3 2-3 15,-3 3 1-15,0 7 4 16,-3 3 4-16,0 6 3 15,0 2 3-15,4 1 1 16,2-1 1-16,0 3 9 16,3-1 6-16,6 1-4 15,3 0 2-15,3-3-8 16,3 1-1-16,3-9-6 16,2 0-2-16,4-5-29 15,3 0-10-15,-3-5-34 0,0 0-14 16,0-3-2-1</inkml:trace>
  <inkml:trace contextRef="#ctx0" brushRef="#br0" timeOffset="34">10587 10073 136 0,'-3'10'52'0,"3"-10"-28"0,3 3-8 0,-1 2 16 16,1 3 5-16,0 3 4 15,-3 2-13-15,0 0-5 16,0 0-13-16,0-2-4 0,0-3 0 16,0 3-1-16,0-6 0 15,0-3-3-15,0-2 1 0,0-2-9 16,6-3-1-16,0-6-3 16,0 0-1-16,-3-2-3 15,3-3-1-15,0 8 5 16,0-2 6-16,0-1 3 15,3 9 3-15,0-1 8 16,-3 8 3-16,0 0 7 16,0 3 11-1,-3 3-6-15,-3 2-8 16,3-5-3-16,0 0-9 16,-3-8-3-16,0 0 1 15,6 0 0-15,-3-3-4 16,6-5 1-16,0 1-5 15,2-1-1-15,1-3 0 0,0 8 4 16,-3 3-1 0,0 3-1-16,-3 2 7 0,0 6 3 15,-3 5-1-15,0-3 0 16,0 0-3 0,0-2-17-16,0-1-5 15,0-4-32-15,0-1-12 16,3 0-12-1,0-5-39-15,3-2 32 16</inkml:trace>
  <inkml:trace contextRef="#ctx0" brushRef="#br0" timeOffset="35">10890 10104 204 0,'-3'-5'77'0,"3"8"-42"0,0-6-28 0,0 3 18 0,0 0-9 15,3 5-1-15,3 1 2 16,0-1 3-16,3 0-10 15,0 1 1-15,0-4 2 0,6-2-7 16,-3 0-1-16,0-2 3 16,-1-1 3-16,-2-2-6 15,0-3-3-15,-6 0 1 16,0-3 0-16,-6-2-1 16,-3 2-2-16,0 3-13 15,-3 1-4-15,-2 4 2 16,-4 6 4-16,0 2 1 15,-3 5 4-15,6 1 4 0,3 2 3 16,3 3 2 0,0-3 3-16,6 3-1 0,3-3 0 15,3-2-3-15,0 0 1 16,3-3-13-16,0-3-3 16,0-3-36-16,3 1-13 15,-3-8-41 1</inkml:trace>
  <inkml:trace contextRef="#ctx0" brushRef="#br0" timeOffset="36">11036 10059 184 0,'0'3'71'0,"3"13"-38"0,0 3-12 0,-3-9 22 0,0 3-4 15,0 1 2-15,0-1-17 16,3 3-4-16,0-6-12 15,0 1-5-15,0-6 0 0,0 0 0 16,-3-5 1-16,3-2-5 16,3-4 1-16,0-4-7 15,0-3-3-15,3-3-3 16,0 0-2-16,-1 3 5 16,1 5 4-16,-3 5 4 15,3 3 1-15,-3 8 5 16,0 3 2-16,0-1 4 15,0 6 1-15,-3 0-3 16,0-3-3-16,0-5-5 16,0 0 0-16,-3-3-22 0,9-2-10 15,-3-6-33 1,0-2-11-16,6-6-22 16</inkml:trace>
  <inkml:trace contextRef="#ctx0" brushRef="#br0" timeOffset="37">11241 9827 212 0,'-6'0'79'0,"6"10"-42"0,3 1-45 0,-3-6 12 16,0 6 16-16,0 7 10 16,0 9 6-16,3 7 2 0,0 8-20 15,0-2-2-15,0-3-1 0,0-5-8 16,0 2-2-16,0-7-5 15,3-11-40 1,-3-3-14-16,0-5-39 16,0-8-51-1,0-6 41-15</inkml:trace>
  <inkml:trace contextRef="#ctx0" brushRef="#br0" timeOffset="38">11090 9975 300 0,'-12'5'112'0,"9"-5"-60"0,9 3-61 0,0-3 18 16,3 2 10-16,2 1 10 16,7 0-1-16,6-1-2 15,3-2-14-15,6 0-8 0,-1 0 0 16,1-2-3 0,-6-1-1-16,-3-2-43 0,-6-1-19 15</inkml:trace>
  <inkml:trace contextRef="#ctx0" brushRef="#br0" timeOffset="39">11274 10993 96 0,'3'0'35'0,"0"-15"-18"0,0 7-2 0,0 8 13 16,0 0-2-16,0 0 2 15,-3 0-3-15,0 0 0 16,0 0-14-16,0-3 7 0,0 3 2 16,-3 0-2-16,0 0 0 15,0 0-8-15,0 0-2 16,0 0 0-16,0 0 2 15,0-3-3-15,-3 3 1 16,0 0-3-16,0 0 0 16,0 0-3-16,-3-2 1 0,-3 2-2 15,1 0-1-15,-1 0 5 16,0 0 1-16,0 0 0 16,0 0-1-16,-3-3-3 15,0 3 1-15,0 0-2 16,0-3-1-16,1 3 1 15,-1-5-1-15,3 0 4 16,-3 0 7 0,0-1-2-16,3 1-2 15,0 0 1-15,0 2-5 16,0 0 0-16,0 1-1 16,-2-1-2-16,-1 0 3 0,0 1 0 15,3-1 1-15,0-2 0 16,0 0 0-16,-3 2 0 15,0-2-2-15,3 2-2 16,-2-2 1-16,2 2-1 16,0 0 0-16,-3 1 0 15,0-4 0-15,-3 4 0 16,3-1-3-16,0 1 2 16,0-4 1-16,1 4 2 15,-1-4-1-15,0 1-1 16,0 0 1-16,0-1 1 15,0 4-3-15,0-4 0 16,-3 4 3-16,4-1 1 0,-1-2-4 16,0 0-1-16,0 2 1 15,0-2 2-15,0-1-2 16,0 1 0 0,-3 2 1-16,0 1 2 0,-2-1-3 15,2 0 0-15,0 1 1 16,0-1 0-16,3 1 2 15,0-1 1-15,0 0-1 16,1 1-2-16,-1-1 1 16,-3 0 1-16,3 1-3 15,0-1 0-15,0 0 5 16,0 1 2-16,-3-1-5 16,1 0 0-16,-1 1-1 0,0-1 0 15,-3-2-3-15,3 2 0 16,0 1 4-16,0-1 1 15,4 0 2-15,-1 1 2 16,0-1-8-16,0-5-3 16,0 3 5-16,0-1 1 15,0 1 1-15,-3 0-2 16,1 0-2-16,-1-1 1 16,3 1 1-16,0 2 0 15,-3-2 0-15,0 2 2 16,0 1-1-16,0-1 2 15,1-2-4-15,-1 0-2 16,0-1 2-16,3 1 2 0,0 0 0 16,3-1-1-16,-3 4-2 15,-3-4 1-15,1 4 3 16,-1-3 1-16,0-1-4 16,0 4-1-16,0-1 3 15,0-2 3-15,-3 2-6 16,1-2 0-16,-1-1-2 15,0 4 2-15,0-1 1 16,3 0 3-16,0-4-1 16,4-1 2-16,-4 0-4 15,3 2 0-15,0 1 1 16,0 0 2-16,-6 2-3 16,3 0 0-16,0-4 1 15,1 1 0-15,-1 1-3 0,0 0 0 16,0-1 4-16,0 4 3 15,0-1-1-15,0 0 0 16,-2 1-6-16,-1-1 0 16,0 1 1-16,3-1 3 15,0 0 2-15,3-2 1 16,3 5-5-16,4-3-1 16,2 3 1-16,0 0 2 15,3 0-2-15,0-2-2 16,3-1 2-16,3 0 2 15,0 1-2-15,3-1 0 16,2-2-4-16,4-1-1 16,3 1-2-16,0-3 2 15,0 3 2-15,0-3 2 0,0 3-1 16,-3-1 1-16,0 1 2 16,-3 0 0-16,-3 2-3 15,-1 1 2-15,-2-1 3 16,0 0 1-16,0 1-1 15,0-1-2-15,-3 3-2 16,0-3-1-16,0 3 2 16,-9 0 0-1,1 0 1-15,-1 0 2 16,-3 0 1-16,0 3-6 16,0 0-2-16,-3-1 2 15,0 1 3-15,0 2 3 0,3 0 3 16,0 1-8-16,3-1 0 15,4 0-2-15,2 3 2 16,3 0-1-16,3 0-1 16,-1 0 5-16,4 0 1 15,0 0 0-15,0-3-2 16,0 9 1-16,0-4-1 16,3 3 0-16,0 1 0 15,0-1 0-15,0-3 2 16,-3 1-3-16,0 0 0 15,0-1-39-15,0 1-15 16,0-1-50 0,-3 1-47-16,6-3 56 0</inkml:trace>
  <inkml:trace contextRef="#ctx0" brushRef="#br0" timeOffset="40">9324 10922 72 0,'0'-16'27'0,"6"16"-14"0,-6 0 2 16,0 0 13-16,0 0-7 16,0-3 1-16,0 1-2 15,0-1 0-15</inkml:trace>
  <inkml:trace contextRef="#ctx0" brushRef="#br0" timeOffset="41">9324 10898 271 0,'-8'0'21'0,"-1"3"-3"0,-3 2-7 15,0 0 0-15,-3 3-4 16,-3 8 1-16,3-3-1 15,3 1 1-15,3-1-2 16,0 3 1-16,3-3-6 16,6 3-1-16,6 0 0 0,3-3 0 15,3 0 0-15,3 0 0 16,3-2-7-16,0-3-3 16,3-5-32-16,-3-1-15 15,2-4-30 1</inkml:trace>
  <inkml:trace contextRef="#ctx0" brushRef="#br0" timeOffset="42">9494 11009 104 0,'-6'-2'41'0,"6"2"-22"0,-3 2-9 16,3-2 14-16,-3-2 2 16,0 2 2-16,-3 0-4 15,0 0-1-15,0 0-12 16,-3 0-2-16,1 5 1 0,-4 0-6 16,0 3 0-16,-3 3-4 15,3-1-1-15,0 4 1 16,3-1 0-16,3 0 0 15,0-2 0-15,12 2 0 0,3-8 0 16,0-2 0 0,3-1 2-16,0-2-1 0,0-5-1 15,0 0-4-15,0-3 0 16,-4-3 2-16,-2 3 3 16,0-2 2-16,-3 2 1 15,-3 0 0-15,0 0 2 16,-3 3 1-16,0-1 1 15,3 4-4-15,0-1-1 16,0 6-1-16,0 2 1 16,0 3 4-16,3 3 6 15,0-1-7-15,3 1-3 16,0-1-2-16,3 1-1 16,0 0-3-16,0-1 2 15,3-2-34-15,0-8-17 16,0-3-48-16</inkml:trace>
  <inkml:trace contextRef="#ctx0" brushRef="#br0" timeOffset="43">9691 11023 156 0,'-9'-3'57'0,"6"3"-30"0,-3 0-12 16,0 3 18-16,-3-1-7 15,-3 3-3-15,-3 1-5 16,0-1-1-16,3 3-9 0,0 0-1 16,3 3 0-16,3-1-3 15,3 1-3-15,3-1 0 0,3 1-1 16,3-1 0-16,3 1 2 16,9-3-3-16,0 0 0 15,0-3-15-15,-3 0-4 16,0-7-28-16,0-1-9 15,-1-2-30 1</inkml:trace>
  <inkml:trace contextRef="#ctx0" brushRef="#br0" timeOffset="44">9756 10861 112 0,'-3'0'44'0,"3"0"-24"0,3 3-19 16,0-1 8-16,0 4 21 16,-3 2 12-16,3 8-12 15,-3 5-5-15,0 5-6 16,-3 1-3-16,0-1-8 16,0-2-3-16,0 0 1 0,3-3-3 15,0-3 0-15,-3-4-3 16,3-1-1-16,0-3 1 15,0-2 2-15,0-2 1 16,0-6 1-16,0 0-5 16,3-3-1-16,0-2 3 0,3-3 1 15,0 0-5-15,3-3 0 16,-3 1-1-16,6-1 2 16,-3 3 1-16,0 0 3 15,0 3 1-15,-1 0 1 16,1 2-2-16,-3 6 1 15,0 2 4-15,0 6 4 16,-3 2 5-16,0 5 2 16,-3 1 2-16,0-1 0 15,0 1-14-15,0-3-5 16,0-3-6-16,0-2 0 16,3-4-24-16,3-1-10 15,3-4-33-15,0-4-12 0,6-6-7 16</inkml:trace>
  <inkml:trace contextRef="#ctx0" brushRef="#br0" timeOffset="45">9964 11118 156 0,'-9'2'57'0,"12"12"-30"0,0-6-18 15,0-3 14-15,0-2-5 16,3 2 2-16,3 0-9 15,0-5-4-15,3 5-4 16,0-5 0-16,0 0 2 0,0-2 0 16,-3-1 0-16,0-2 3 15,-3 0-4 1,0-3 0-16,-6-3-2 0,-3 3 1 16,-3 0-2-16,0 0 2 15,-3 3-4-15,-3 0 0 16,-3 5-1-16,0 2 0 15,-3 6 2-15,3 3 2 16,0 2-1-16,4 0-1 16,2-2 7-16,3-1 5 15,3 1-6-15,6 2-1 16,6 0-1-16,6-2 2 16,2 0-3-16,1-3-2 15,-3-3-11-15,3 0-6 16,3-2-32-16,-3-3-14 0,2-3-31 15</inkml:trace>
  <inkml:trace contextRef="#ctx0" brushRef="#br0" timeOffset="46">10334 11123 120 0,'-3'5'46'0,"3"-5"-24"0,-3 16-10 0,3-10 16 0,0 4-1 16,0 1 4-16,0 2 0 15,0 0 3-15,0 0-18 16,0 1 6-16,0-1 2 0,0-3-4 16,0 1 1-16,0-3-8 15,0 0-3-15,-3-3-8 16,3 0-3-16,0-5 2 15,0 0 3-15,0 0-3 16,0-2-1-16,0-1 0 16,0-2 0-16,3-3-3 15,0-3 0-15,2 1-3 16,1-1 1-16,0 1 1 16,3 2 2-16,0 0 1 0,0 2 1 15,0 1-3-15,0 3 2 16,-3 2 1-16,0 2 0 15,0 3 4-15,-3 3 2 16,-3 3 2-16,0 2 0 16,-3 0 0-16,0-2 0 15,0 0-7-15,3-3 0 16,0-3 1-16,0 0 1 16,0-5-4-16,3 0 1 15,3-5 0-15,0-3 0 16,3-3-5-16,0 1-1 15,0-1-2-15,0 3 2 0,-1 3 2 16,1 0-1-16,0 2 6 16,-3 0 1-16,0 3-5 15,0 3 0-15,0 0 7 16,0 2 7-16,-3 3 1 16,-3 2 3-16,0 1-8 15,0 0-2-15,0-3-8 16,-3-1 0-16,3 1-26 15,0-2-10-15,0-1-20 16,0-5-8-16,12-3-107 31,0-2 90-31</inkml:trace>
  <inkml:trace contextRef="#ctx0" brushRef="#br0" timeOffset="47">10628 11202 88 0,'0'0'33'0,"3"0"-18"0,0 0-7 0,-3 0 13 16,3 6 14-16,-3 2 10 16,0 2-8-16,0 4-4 15,-3-1-11-15,3 3-1 16,-3-1-12-16,0 1-8 0,3-2-1 16,0-4 0-16,0-2 2 15,0-3-34-15,0-5-13 16,0-2-49-1</inkml:trace>
  <inkml:trace contextRef="#ctx0" brushRef="#br0" timeOffset="48">10643 11134 228 0,'-3'0'85'0,"3"5"-46"0,3-10-39 15,-3 5 18-15,0 0-10 16,0 0-2-16,0 0-6 15,6 2 0-15,0 1 0 16,0 2-38-16,0 1-14 0,0-6-42 16</inkml:trace>
  <inkml:trace contextRef="#ctx0" brushRef="#br0" timeOffset="49">10816 11202 184 0,'-3'-2'71'0,"0"2"-38"0,-3 0-14 0,3 2 23 15,0 1-8-15,-3 0 0 16,-3-1-8-16,-6-2-4 15,3 3-12-15,3 2-4 0,3 1 0 0,0 2-8 16,6 0-3 0,3-1 0-16,3 4 3 0,0 0-1 15,3 2-1-15,0 0 3 16,0 0 0-16,-3 1 1 16,-3-4 0-16,-3 6 11 15,-3-3 5-15,0-2 5 16,-3-3 2-16,0-3-12 15,-6 0-7-15,3-2-20 16,0-11-10-16,3 3-17 16,0-1-8-16,3 1-24 15,0 0-10-15</inkml:trace>
  <inkml:trace contextRef="#ctx0" brushRef="#br0" timeOffset="50">10982 11229 212 0,'-17'-3'79'0,"14"3"-42"0,-6 0-23 0,3 3 22 16,-3 0-5-16,-6 2 2 15,0 0-17-15,0 3-4 16,6 0-8-16,0 0-3 0,6 0 2 15,3 0-2-15,3 2-1 16,3 1-2-16,0 0 1 0,0-1 1 16,-3 1 2-16,-3-1 14 15,-6 4 7-15,-3-1 2 16,-6 5 2-16,0-4-22 16,1-4-7-16,-4-2-42 15,3-3-19-15,6-2-82 16</inkml:trace>
  <inkml:trace contextRef="#ctx0" brushRef="#br0" timeOffset="51">3362 9065 48 0,'0'0'19'0,"3"0"-10"0,-3 0-2 0,0 0 9 16,0 0-8-16,0 0-2 15,0 0 0-15,0 0 1 16,0 0-3-16,0 0-3 16,0 0-3-16,0 0 1 15,0 0 3-15,0 0 1 16,0 0 5-16,0 0 3 16,0 0 0-16,0 0 3 15,0 0-5-15,0 0-3 16,0 0-6-16,0 0 0 15,0 0-2-15,0 0 0 16,0 0 2-16,0 0 0 0,0 0-3 16,0 0 2-16,0 0 1 15,0 0 2-15,0 0 1 16,0 0 1-16,0 0-5 16,0 0 1-16,0 0 0 15,0 0 2-15,0 0-3 16,0 0-2-16,0 0 2 15,0 0 2-15,0 2 0 16,0-2 2-16,0 0-2 16,0 0-1-16,0 0-2 15,0 0 1-15,-3 0 1 16,3 0 0-16,0 0 0 16,-3 0 2-16,3 0-1 0,-3 0-1 15,3 0 1-15,0 0 1 16,-3 0-3-16,3 0 0 15,-3 0 1-15,1-2 2 16,2 2-3-16,0-3 0 16,0 3 1-16,0 0 2 15,-3 0-1-15,0 0-1 16,0 0-2-16,3-3 1 16,-3 3-1-16,0 0 0 15,3 0 2-15,0 0 0 16,-3 0 0-16,3 0 0 15,-3 0 2-15,0 0 1 16,0 0-4-16,0 0 1 0,3 0-2 16,-3 0 0-16,3 0 2 15,0 0 2-15,0 0-1 16,0 0-1-16,0 0-26 16,0 0-10-16,0 0-11 15,0 0-1-15</inkml:trace>
  <inkml:trace contextRef="#ctx0" brushRef="#br0" timeOffset="52">7592 9877 104 0,'0'-8'41'0,"0"8"-22"0,-12-8-3 0,12 8 18 0,0-3-1 16,0 1 1-16,3 2-13 15,0 0-5-15,-3-3-9 16,0 0-3-16,0 3 2 0,0 0-1 16,3 0 0-16,-3 0-6 15,3 3 1-15,0-3-2 16,0 3 0-16,0-1 2 16,3 4 2-16,0-1-3 15,3 3 0-15,-3 0 1 16,3 0 0-16,-3 0 0 0,0 0 2 15,0 0-1 1,-3-3-1-16,0 0 7 0,-6-2 5 16,0-1-4-16,-3 1-2 15,0 0-1-15,-6-1-1 16,3 1-5-16,0 0 1 16,0-1 0-16,3 1 2 15,0 0-6-15,3-1 1 16,0 1-21-16,0 0-7 15,0-1-39 1,3 1-44-16,0 0 34 16</inkml:trace>
  <inkml:trace contextRef="#ctx0" brushRef="#br0" timeOffset="53">3353 9017 88 0,'-3'-3'33'0,"3"3"-18"0,0 0-7 0,0 0 11 15,0 0-3-15,-2 0 3 16,2 0-6-16,-3-2 0 16,0 2-6-16,3 0-2 0,0 0-2 15,0 0 4-15,0 0 3 0,-3 0 1 16,3 0 1-16,0 0-9 16,0 0-1-16,0 0-4 15,0 0 0-15,-3 0 4 16,0 0 1-16,0 2-1 15,0 1-2-15,0 0 3 16,3-1 0-16,-3-2-4 16,3 0-1-16,0 0 1 15,0 0 2-15,0 0 0 16,6 3-1-16,0-3 5 16,3 0 1-16,2 0-2 0,7 0-1 15,0-3 3-15,6 1 1 16,9-4-1-1,11 4-1-15,7-1-1 0,9 0 0 16,2 1 0-16,4-1 0 16,14 0-2-16,6 1-2 15,1 2 1-15,-1-3-1 16,3 1 0-16,6-1 0 16,-5 0 0-16,-7 3 2 15,-3-2 1-15,-5-1 1 16,5 0 0-16,1 1 2 15,-4 2-3-15,-6-3 0 16,-2 0-1-16,-4 1 1 16,-5 2-2-16,-4-3-1 15,1 0 1-15,0 3 1 0,-7 0 5 16,-2 0 4-16,-7 0-2 16,1 0 2-1,-6 0-4-15,-3 0 1 0,-4 0-1 16,-11 0 1-16,-3 0-4 15,0 0-1-15,-3 0 1 16,0 0 2-16,-3 0-5 16,0 0-1-16,-3 0-2 15,0 0 0-15,-1 0 2 16,1 0 2-16,-3 0-28 16,0 0-9-16,0 0-43 15,0 0-15-15,0 0 3 16</inkml:trace>
  <inkml:trace contextRef="#ctx0" brushRef="#br0" timeOffset="54">5526 8808 144 0,'-3'-8'55'0,"6"8"-30"0,-3 0-23 0,0 0 12 15,0 0-3-15,3 3 1 16,3 2-9-16,3 3-1 16,6 5-2-16,6 3 0 0,-3-3 0 0,-3-2-3 15,8 2 2 1,-5-2 1-16,3 2 2 16,-3-3-3-16,-6 1 0 0,0 0 7 15,-9 2 6-15,0-3 0 16,-9 4 3-16,0-1-8 15,-6 3-4-15,-9 2-2 16,3 1 1-16,3-3-1 16,4 0 2-16,-1-3-15 15,3 5-7-15,3 6-67 16</inkml:trace>
  <inkml:trace contextRef="#ctx0" brushRef="#br0" timeOffset="55">7955 10343 72 0,'0'0'30'0,"0"0"-16"0,3 0 3 0,0 0 14 15,-3 2-3-15,0-2 0 16,0 0-9-16,0 0-1 16,0 3-5-16,0-3 0 15,3 0-7-15,0 0-2 0,0 3 2 16,0-1-1-16,3 1 0 16,0-1-1-16,-3-2 0 15,0 0 4-15,0 0 3 16,0 0-4-16,0 3-2 15,0-3-2-15,-3 0-3 0,0 0 1 16,0 0-1-16,0 0 2 16,0 0 1-16,0 0-4 15,0 3 1-15,0-3 0 16,0 0 2-16,0 0 3 16,0 0 2-16,0 0-1 15,-3 0-1-15,0 0-3 16,0 0 1-16,0 0-4 15,0 0 0-15,0 0 1 16,0 0 2-16,0 0-1 0,-3 0-1 16,3 0 1-16,0 0-1 15,0 0 0-15,3 0 2 16,0 0-3-16,3 0 0 16,0 0-1-16,0 2 0 15,0 1 0-15,3 2 0 16,0 1 0-16,-3-1 0 15,0 0 6-15,-3-2 2 16,0-1-2-16,-9-4-1 16,3 2-1-16,-3-5 1 15,0-1-2-15,3 1-1 16,0 0 3-16,3-3 0 16,0 2-4-16,3 1 1 0,0 0-2 15,3 2-2 1,0 1 3-16,0 2 0 15,0 0-2-15,3 5 0 0,0-2 4 16,-3 2 1-16,0 0 0 16,-3 0-2-16,0 1 3 15,-3-4 0-15,0 1 3 16,0-3 1-16,0 0-6 16,0-3 0-16,3 3-1 15,0-2 2-15,0-1-3 16,0 0 0-16,0 1-23 15,0 2-12-15,0 0-45 16,3 5-45 0,-3-2 40-16</inkml:trace>
  <inkml:trace contextRef="#ctx0" brushRef="#br0" timeOffset="56">7973 10340 104 0,'0'0'38'0,"0"0"-20"0,0 0-15 0,0 0 12 16,0 0-9-16,0 0-3 16,3 0-5-16,-3 0 1 15,0 0 1-15,0 0 2 16,3 3-1-16,-3-3-1 15,0 0 9-15,0 0 6 16,0 2 8-16,0-2 6 16,0 0-7-16,0 0-3 15,0 0-11-15,0 0 1 0,0 0 2 16,0 0-4-16,0 0 1 16,0 0 1-16,0 0 2 15,0 0-1-15,0 0 1 16,0 0 3-16,-3-2 1 15,3-1-8-15,-3 0-4 16,0 1 0-16,-3-4 2 0,3 1-4 16,-6 0-1-16,3-1-2 15,-3 1 0-15,3 0 4 16,-5 0 1-16,2-1-1 16,0-4-2-16,0 2 3 15,-3-3 0-15,0 1 1 16,-3-4 0-16,3 4-5 15,-6-3-1-15,3-1 1 16,-8 1 2-16,5 3 0 16,-9-6 2-16,6 2-2 15,-3 1 2-15,3 0-4 0,-5 0 0 16,5 2 1-16,-6-2 0 16,3 2 0-16,-3 1 2 15,4-1-3-15,-4 1 0 16,6-1-1-16,-9-2 0 15,6 0 2-15,-11 2 2 16,5 0-1-16,-6 1-1 16,3 2 1-16,-5-3-1 15,5 3 0-15,-9 0 2 16,-11-2-1-16,8-1-1 16,3 1 1-16,-2 2 1 15,-1 0-1-15,-2 2-1 16,2 1 1-16,3 3-1 15,1-4-3-15,5 1 2 16,-3 2 1-16,3 1 2 0,4-1-1 16,-1 3-1-1,0-3 1-15,0 1-1 16,-5-1 0-16,-4 0 0 0,-3 1-3 16,4 2 2-16,-1-3 1 15,0 1 0-15,1 2 0 16,-4 0 2-16,6 0-1 15,4 0-1-15,-4-3-2 16,-3 0 1-16,1 1 1 16,-4 2 0-16,6 0 0 15,1-3 0-15,2 0 0 16,0 3 0-16,3 0 2 16,-2-2 1-16,-1 2-4 0,0 0 1 15,-2 0 0-15,-4 0 0 16,-6 0-3-16,1-3 2 15,5 3 1-15,-3-3 2 16,7 3-3-16,2 0 0 16,-3 0 1-16,3 0 2 15,1 0-3-15,-1 0 0 16,-3 0 3-16,-5-2 1 16,-4 2-1-16,3 0 1 15,-11-3-7-15,5 0 1 16,4 3 1-16,-1-2 1 15,6-1 1-15,4-2 2 0,-7 0 1 16,-12-1 1-16,4 4-5 16,2-4-1-16,4 9 1 15,-4-6 2 1,3 3-2-16,1-2 0 0,8-1 1 16,0 0 0-16,-5 3 0 15,-7-2 2-15,-2 4-1 16,2-2 2-16,0 3-4 15,1-3-2-15,2 0 2 16,4 0 0-16,11 0 1 16,3 0 0-16,6 0 0 15,0 0 0-15,1 0 2 16,-1 0 1-16,0-3-4 0,0 3-1 16,3 0 1-16,0-2 0 15,4 2 1-15,2-3 0 16,3 3-11-16,3-3-3 15,6 3-28-15,3-2-11 16,6-1-27 0,3 0-41-16,6 1 39 15</inkml:trace>
  <inkml:trace contextRef="#ctx0" brushRef="#br0" timeOffset="57">3690 9620 108 0,'0'-2'41'0,"0"-12"-22"0,3 22-3 15,-3-10 16-15,0 7-4 16,0-5-2-16,0 5-14 16,-6 1-5-16,-6 7-5 15,-12 3 3-15,-3 0 4 0,-2 2 4 16,2 1 2-16,0-1-4 0,0-2-1 16,3 0-2-16,1-3 0 15,2-2-4-15,6-3-3 16,3 0 0-1,0-3-1-15,6 0 0 0,0-2 0 16,9 2 4 0,9 0 2-16,3 1 2 15,3-4-4-15,3 1-1 16,2 2-3-16,4 1-3 16,0-1-1-16,0 3 3 15,-3 2-75 1</inkml:trace>
  <inkml:trace contextRef="#ctx0" brushRef="#br0" timeOffset="58">3764 9930 132 0,'-3'-3'52'0,"0"3"-28"0,6 0-11 0,-3 0 19 16,0 0-5-16,0 0-1 16,0 0-10-16,0 0-5 15,0 3-6-15,0 5-2 0,0 5 3 16,0 3 3-16,3 2 2 15,0-2-3-15,0 5 0 16,0-7-3-16,0-1 2 16,0-3-4-16,0-2 0 0,-3-2 8 15,0-4 2-15,-3-10-2 16,0-2-6 0,0-3-1-16,3-3-2 15,0-3-2-15,3 1-2 16,3 2 1-16,0 0-4 15,3 3 1 1,0 2 4-16,0 3 2 0,0 3-3 16,0 2-1-16,0 1-19 15,0 4-9-15,2 1-33 16,1 2-14-16,0 0-11 16</inkml:trace>
  <inkml:trace contextRef="#ctx0" brushRef="#br0" timeOffset="59">3940 9972 56 0,'-18'0'22'0,"18"3"-12"0,0 2 8 0,0-5 12 15,0 3 0-15,6-1 0 16,-3 1-4-16,3 2-1 15,0-2-10-15,0 0-2 16,3-1-7-16,0-2 0 0,3 0 4 16,-1-2-4-16,-2-1 2 15,0-2-3-15,-3-1 0 16,0-2-1-16,-3 1 0 16,-3-1 0-16,-3 0 0 0,-3 2-2 15,-3 1 1-15,0 2-2 16,-3 3-1-16,1 6 1 15,-7 2 1-15,3 2-1 16,0 1-1-16,6-1 1 16,0 4-1-16,3 7 2 15,3-5 1-15,6 0-1 16,6-3-2-16,3-3 3 16,0 1 0-16,3-6-8 15,3 1-2-15,-1-12-31 16,4 1-15-16,-3-8-33 15</inkml:trace>
  <inkml:trace contextRef="#ctx0" brushRef="#br0" timeOffset="60">4118 9946 64 0,'-3'-3'27'0,"3"0"-14"0,0 1 4 0,0 2 16 15,0 0 0-15,-3 0 3 16,1 0-16-16,-4 2-4 16,-3 4-8-16,0 2 0 15,-3 2-5-15,3 3-2 0,0 1 0 16,3 2-1-16,0-1 0 0,3 1 0 16,6-2 2-1,3-4-1-15,3-7-1 0,0-9 3 16,3 1 2-16,0-3-4 15,-3 0-1-15,0 0-2 16,-4 0 0-16,1 0 2 16,-3 1 2-16,-3 1 5 15,0 4 4-15,0 2-4 16,0 2-2-16,-3 4-2 16,0 9-3-16,0 4 3 15,0 2 0-15,3 0 1 16,0 0 2-16,0 3-3 15,3-5-2-15,0-3 0 16,0-3-1-16,0-3 0 0,0-2 0 16,0-2-16-1,0-1-4-15,3-5-43 16,0-3-1 0,0-2-21-16,-3-3 29 15</inkml:trace>
  <inkml:trace contextRef="#ctx0" brushRef="#br0" timeOffset="61">4187 9932 140 0,'-15'-2'55'0,"15"4"-30"0,0 4-23 0,0-1 14 0,0 3 1 15,6 3 4-15,0 2-5 16,0 0 1-1,3 0-10-15,0 3-4 0,0-5-2 0,0-3-1 16,0-3 2-16,-1 0-1 16,1-7 2-16,-3-1-9 15,0-2-1-15,0-3-3 16,-3-3-1-16,-3-2 6 16,0 2 2-16,0 1 5 15,0 2 3-15,0 3-2 16,0-1 0-16,0 4 3 15,0 2 1-15,0 8 1 16,0-1 2-16,3 4-1 16,3 2 0-16,0 6-5 0,0-3-3 15,0-3-3-15,0-3-1 16,0-2-38-16,0-2-15 16,0-9-27-1</inkml:trace>
  <inkml:trace contextRef="#ctx0" brushRef="#br0" timeOffset="62">4398 9956 160 0,'-6'0'60'0,"6"3"-32"0,3 0-28 0,-3-3 13 16,3 2 6-16,0 4 6 15,0-1-7-15,3 0-3 0,0 0-8 16,3 1-3-16,0-4 0 0,0-2 0 15,3 0 2-15,-3-2-1 16,0-1 0-16,-3-2-1 16,0-1 2-16,-3 1-3 15,-3-3-2-15,-3 3 0 16,-3 0-1-16,-3 2-5 16,0 3 1-16,-3 3 2 15,3 2 1-15,0 0 1 16,3 3 0-16,0 0-3 15,3 0 2-15,0 5 1 16,3 3 0-16,3 0 0 16,3-3 0-16,3 0-5 0,3-2-1 15,3-11-33-15,3 0-11 16,-1-8-17 0,1-2-28-16,3-1 32 15</inkml:trace>
  <inkml:trace contextRef="#ctx0" brushRef="#br0" timeOffset="63">4660 9901 192 0,'-6'-11'71'0,"-9"8"-38"0,6 1-23 0,3 2 17 15,1 2-7-15,-4 1-1 16,0 2-7-16,0 3-2 16,0 0-6-16,3 3-5 0,3 2-2 15,6 0 2-15,3 1 0 0,3-1-2 16,0-3 0-1,-3 1 2-15,0-3 2 0,-3 2 4 16,-6 1 4-16,-3-6-2 16,0 3 1-16,-3-5-3 15,-3 2 0-15,-3-2-8 16,0-6-2-16,3 1-29 16,0-4-10-16,3 1-31 15,6-3-41 1,3-3 31-16</inkml:trace>
  <inkml:trace contextRef="#ctx0" brushRef="#br0" timeOffset="64">4717 9800 136 0,'3'3'52'0,"0"-3"-28"0,0 10-17 0,-3-4 13 16,3 2 1-16,0 2 2 15,0 6 5-15,0 5 5 16,-3 3-18-16,0 0-6 0,3 0-4 16,0 0-1-16,2-1 0 15,-2 1-9-15,-3-5-4 16,0-3-55 0</inkml:trace>
  <inkml:trace contextRef="#ctx0" brushRef="#br0" timeOffset="65">4657 9940 216 0,'0'-5'82'0,"9"2"-44"0,-3 1-31 16,3 2 20-16,3 0-12 15,0-3-3-15,3 1-10 16,3-1-1-16,5 3-1 15,1 0-29-15,-3 0-13 0,-3-3-60 16</inkml:trace>
  <inkml:trace contextRef="#ctx0" brushRef="#br0" timeOffset="66">4857 9959 192 0,'-3'5'71'0,"6"-2"-38"0,0 2-28 0,0 0 19 16,3-2-9-16,-1 0 2 15,7-1-8-15,0-2-1 16,3-2-4-16,0-1-3 0,0-2 0 16,-3-3 1-16,-3 0 1 15,0 0-1-15,-6-3 1 16,-3 3 0-16,-3 1 1 16,-3 1-2-16,-3 4-2 15,-3 2-2-15,0 2 1 16,0 6 1-16,0 0 2 0,3 3-3 15,3 2 0 1,3 0-4-16,3 0 1 0,3-2 2 16,3 2 3-16,6 3-7 15,3-8-1-15,6-3-31 16,0-7-15-16,11-1-28 16,-2-5-21-1,-3-3 44-15</inkml:trace>
  <inkml:trace contextRef="#ctx0" brushRef="#br0" timeOffset="67">5166 9938 156 0,'-9'-8'60'0,"6"8"-32"0,-6 0-22 16,6 2 15-16,-3 6-11 15,-5 3-3-15,-1 2 0 16,0 0 2-16,3 6-4 0,6 5-1 16,3-8 0-16,9 0 0 0,0-6 2 15,3-2-1-15,-1-8 0 16,1-3-1-16,0-5 0 15,-3-2-5-15,0-1 1 16,-3-2-2-16,-3-8 0 16,-6 0 2-16,0-3 0 15,0 3-5-15,-3-3 1 16,0 5 4-16,0-2 2 16,0 11 2-16,3 2 0 15,0 2-2-15,3 6-2 0,0 6 3 16,3 7 2-1,3 5-2-15,3 6 0 0,3 3 1 16,0-1 0 0,0 1-2-16,0-1 1 0,3-5-15 15,-6-2-5-15,3-6-81 16</inkml:trace>
  <inkml:trace contextRef="#ctx0" brushRef="#br0" timeOffset="68">4493 10311 108 0,'-5'-5'44'0,"2"2"-24"0,0 3-4 16,0 0 16-16,-3 0 0 15,-3 0 3-15,0 3-19 16,0 2-9-16,-6 3-5 16,6 5-2-16,-3 3 2 0,3 2-1 15,3 1 2-15,6-3 0 0,3 0 1 16,3-3 0-16,6-3 0 15,0-4 2-15,3-6 3 16,0-6 0-16,0-1 0 16,0-7-8-16,-4-2 0 15,-2-2-1-15,-3-1 2 16,-3-2-1-16,-3-8 2 16,-3 3-4-16,0 2 0 15,-3 0-1-15,0 6 0 16,0 2 2-16,1 5 0 15,-1 6-3-15,3-1 2 16,3 6-1 0,0 8 0-16,6 0 2 0,0 11 0 15,2-1 0-15,1 4 0 16,0-1 2-16,3 3-3 16,0-1 0-16,0 1-6 15,-3-3 0-15,3-5-41 16,6 0-18-16,-3-5-15 15</inkml:trace>
  <inkml:trace contextRef="#ctx0" brushRef="#br0" timeOffset="69">4744 10324 140 0,'-6'-8'52'0,"3"5"-28"0,-6-2-11 0,6 3 19 15,-3 2-7 1,0 0-2-16,0 2-13 0,-3 3-4 16,-3 3-4-16,3 6-2 0,0 2 1 15,0 2 7-15,6 1 5 16,3-1-6-16,6-2-4 16,3-3 0-16,0-5 0 15,0-3 1-15,3-5 0 16,-3-2-5-16,3-6-1 15,-3-3-2-15,-3 1 0 16,0-4 3-16,-3 1 0 16,-3 3 1-16,0-1 0 15,0 3 0-15,0 3 0 0,0 2 0 16,2 8-3 0,4 6 2-16,0 2 1 15,3 0 2-15,-3 3-1 16,6-2 2-16,3-4-26 15,0-2-12-15,0-3-40 16,0-5-34 0,3-5 39-16</inkml:trace>
  <inkml:trace contextRef="#ctx0" brushRef="#br0" timeOffset="70">4883 10181 176 0,'-6'-2'68'0,"6"-1"-36"0,0 6-29 0,0 2 15 16,0 3-9 0,0 5-1-16,0 8-4 0,0-2-1 15,0 4-1-15,0 4 1 0,3-1 0 16,0 1-4-16,3-3-1 16,0-3-15-16,0-3-4 15,0-4-64 1</inkml:trace>
  <inkml:trace contextRef="#ctx0" brushRef="#br0" timeOffset="71">4746 10303 196 0,'-2'-3'74'0,"7"1"-40"0,1 2-31 16,0 0 17-16,3 0-3 15,3 0-1-15,6 2-11 16,3-2-5-16,0 0 0 16,3 0-3-16,2 0 1 0,1 3-47 15,0-3-19-15,0-5-17 16</inkml:trace>
  <inkml:trace contextRef="#ctx0" brushRef="#br0" timeOffset="72">5125 10261 180 0,'-15'0'68'0,"0"2"-36"0,-9 1-37 0,18 5 12 16,-3 0 5-16,-3 2 4 15,-3 4-1-15,3 4-1 16,0 3-8-16,4 0-2 0,5-2 2 16,3-1-1-16,6-2 2 15,2-5-2-15,1-6 0 16,6-2-3-16,3-6 1 15,-3-5-4-15,-3-2-2 16,0-4 2-16,-3-1 2 16,-3-1-2-16,-3 2 0 15,-6 4 1-15,0-1 2 0,0 3-1 16,0 3 2-16,3 5-4 16,0 5 0-16,6 3 1 15,0 6 2-15,3 1-3 16,0 1 0-16,-1 0 1 15,4-3 0-15,0-2-38 16,0-3-14-16,-3-8-42 16</inkml:trace>
  <inkml:trace contextRef="#ctx0" brushRef="#br0" timeOffset="73">12423 1812 124 0,'9'-31'49'0,"-3"12"-26"0,-3 1-12 0,0 15 15 15,-3-2 5-15,0-1 6 16,-3 4-9-16,-6-4-2 16,-9 6-15-16,-9 11-7 0,-8 13 0 15,-10 8 6-15,-3 21 3 16,1 23 0-16,5 6 0 15,9 11 4-15,12 7 1 16,18 4-12-16,12-14-5 16,18-11-10-16,15-16-3 15,11-7-26-15,4-11-11 16,8-11-40 0,-2-10-38-16,-3-16 45 15</inkml:trace>
  <inkml:trace contextRef="#ctx0" brushRef="#br0" timeOffset="74">12858 2297 132 0,'-9'-6'52'0,"-6"6"-28"0,-9 0-8 16,18 0 18-16,-6 3-7 16,-3 5-1-16,-6 0-9 0,-5 13 0 15,-1 11-10-15,3 18-2 0,3-2 1 16,6-3-3 0,6 2-2-16,9-10 2 0,6-5 0 15,9-6 1-15,6-10 0 16,0-2-2-16,6-17 1 15,-1-10-7-15,1-8-1 16,-3-16-3-16,-6-11 0 16,-3-8 2-16,-9-2 2 15,-3-8-1-15,-6-8 4 16,-6-3 2-16,0 6 2 16,0 15 16-16,0 11 8 15,3 13-1-15,3 6-1 16,0 13-18-16,3 13-8 0,6 26-6 15,0 14 1-15,3 8 2 16,3 15 2-16,0 8 5 16,3 1 3-16,3-6 2 15,-1-5 0-15,1-6-20 16,0-10-6-16,9-10-36 16,0-17-13-16,8-4-36 15</inkml:trace>
  <inkml:trace contextRef="#ctx0" brushRef="#br0" timeOffset="75">13304 2289 256 0,'-39'-11'96'0,"25"3"-52"0,-7 13-49 0,9-2 15 16,-6 2-2-16,-6 6 3 15,0 13-4-15,0 8 1 16,1 18-5-16,5 3 3 0,6-3 3 15,6 0-1-15,6-7 3 16,6-4-4-16,9-10 1 16,6 0-5-16,2-15-2 15,1-9-5-15,6-10-2 16,-3-9-6-16,-3-7-3 16,-7-16 6-16,-5-2 3 15,-6-6 4-15,-6 0 3 16,0 5 4-16,-3 13 4 15,0 1 2-15,0 13 3 0,0 7-12 16,3 14-5 0,3 16 1-16,6 5 0 0,3 6-1 15,6 2 0-15,-3-5 4 16,3-1 1-16,0-4-20 16,6-6-10-16,-4-5-30 15,7-14-14-15,0-7-27 16</inkml:trace>
  <inkml:trace contextRef="#ctx0" brushRef="#br0" timeOffset="76">13512 1884 268 0,'-14'-11'101'0,"11"17"-54"0,0 1-61 0,3 7 11 15,0 17-8-15,0 28 1 16,-6 12 6-16,0 14 2 15,3 15 2-15,0-4 4 0,3-12 2 16,0-12-2-16,0-6-1 16,0-8-39-16,0-16-15 15,0-7-46 1</inkml:trace>
  <inkml:trace contextRef="#ctx0" brushRef="#br0" timeOffset="77">13268 2260 288 0,'-23'-3'110'0,"26"11"-60"0,8-11-58 16,-2 3 16-16,3 0-2 16,6 0 6-16,3 3-11 15,3-3-2-15,12 0 0 16,2-3-22-16,7 1-7 0,2 2-45 15,1-3-16-15,3-2-2 16</inkml:trace>
  <inkml:trace contextRef="#ctx0" brushRef="#br0" timeOffset="78">13837 2291 228 0,'-9'0'88'0,"3"-8"-48"0,0 16-42 0,3-5 14 15,-3 0-8-15,-3 2-1 16,-3 0 5-16,-3 6 3 15,1 2-6-15,-1 11-3 0,0-3-1 16,0 8 3-16,3 8 2 16,6-5 0-16,3 0-1 15,3-6-1-15,3 1 2 16,3-9-1-16,3-5 0 16,6-2-3-16,3-8 1 15,0-9-4-15,-1-2-2 16,1-10-3-16,-3-3 1 15,-3-6 3-15,-3 3 3 16,-3 1 0-16,-6 1-1 16,0 6 9-16,0 6 4 15,-3 7-4-15,3 6-1 0,0 13 2 16,3 10 1-16,3 6 8 16,3 5 2-16,6-3-10 15,3 1-7-15,2-9-9 16,4-5-5-16,3-2-58 15,6-11-25-15,-9-11-35 16</inkml:trace>
  <inkml:trace contextRef="#ctx0" brushRef="#br0" timeOffset="79">14929 1905 172 0,'-21'-21'66'0,"16"16"-36"0,-7-6-20 16,6 8 20-16,-9-2 2 0,-3 5 5 15,0 5-16-15,-3 3-4 16,0 19-11-1,1 18-2-15,2 18 2 0,3 3-3 0,6 14-2 16,3 2 6-16,3-3 5 16,0-7-4-16,3-14-2 15,0-11-6-15,3-7 0 16,0-8-22-16,-3-11-10 16,0-5-35-16,0-8-12 15,0-8-16 1</inkml:trace>
  <inkml:trace contextRef="#ctx0" brushRef="#br0" timeOffset="80">14453 2291 304 0,'-15'-8'112'0,"15"8"-60"0,9 0-63 0,0 0 18 0,9 0-1 16,9 0 4-16,5 0-3 15,10 6-2-15,3-6-2 16,5 5-14-16,1-5-2 0,0 0-47 15,-4-5-20-15,-2-9-32 16</inkml:trace>
  <inkml:trace contextRef="#ctx0" brushRef="#br0" timeOffset="81">15096 1976 296 0,'-18'6'110'0,"15"2"-60"0,3 26-65 0,3-7 16 15,-3 10 12-15,0 8 11 16,-3 13 6-16,-3 3 2 16,0 5-17-16,3-3-5 0,0-10-2 15,3-3-18-15,0-10-7 16,0-8-41-16,0-8-15 16,3-8-145-1,12-11 105 1</inkml:trace>
  <inkml:trace contextRef="#ctx0" brushRef="#br0" timeOffset="82">15173 2400 244 0,'-14'8'93'0,"14"5"-50"0,0 8-55 16,0-2 15-16,2 4 10 16,-2-1 9-16,6 4 4 15,0-2 4-15,3 0-16 16,3-6-1-16,6-2 0 0,6-5-3 15,3-1 2-15,2-10-5 16,4-8 1-16,-3-2-5 16,-3-11 0-16,-6-6 1 15,-10-2 0-15,-8 0-5 16,-8-5 1-16,-7 4-7 16,-6 4 0-16,-9 5-4 0,0 8 0 15,-3-1-10 1,4 12-4-16,5 4-35 0,3 6-16 15,6 0-33 1,6 3-16-16,9-9 64 16</inkml:trace>
  <inkml:trace contextRef="#ctx0" brushRef="#br0" timeOffset="83">15385 2394 148 0,'12'6'57'0,"-6"-6"-30"0,0 13-12 0,-1-8 20 16,4 6-6-16,3 15 0 15,0 3-1-15,0-2 0 16,0-1-15-16,0 1 1 0,0-9 0 16,0 4-3-16,0-9-1 15,3-5-2-15,-1-3 2 16,1-8-3-16,0-2-2 0,0-6-7 16,-3 1-1-16,0-9 1 15,-3 3 1-15,-3 3 1 16,-3 5-7-1,0 16-3-15,0 5 1 16,3 6 3-16,3 5 9 16,3-6 8-16,5 3 4 15,4-5 0-15,6 0 1 16,9-10 0-16,5-9-6 16,-2-2-2-16,-3-9-2 15,-3-2 1-15,-7 3 0 16,-5-11 3-16,-12-5-1 15,-6-2 0-15,-9-4-3 16,-6 3 1-16,-6 3-24 0,-2 6-8 16,-1 4-19-16,0 0-5 15,3 6-38-15,9 3-16 16,6 2-1 0</inkml:trace>
  <inkml:trace contextRef="#ctx0" brushRef="#br0" timeOffset="84">16081 1728 280 0,'0'-13'104'0,"6"13"-56"0,15 7-60 15,-9 1 13-15,9 16 2 16,0 8 7-16,2 24 11 15,1 26 7-15,-3 7-15 16,-3 12 4-16,-6 8 3 0,-9-12-5 16,-6-9 2-16,-9-12-12 15,-15-9-3-15,-12-9-55 16,-17-5-22-16,-4-8-68 16</inkml:trace>
  <inkml:trace contextRef="#ctx0" brushRef="#br0" timeOffset="85">3705 8652 100 0,'-3'0'38'0,"-6"0"-20"0,15 3-10 16,-6-1 13-16,3 3 1 15,0 3 2-15,0 6-7 16,3 4 0-16,0-2-6 16,0 0 1-16,-1 0-7 15,1-3-1-15,-3-2 2 0,-3-1-1 16,0-2 0-16,0 0-1 16,0-3 0-16,0-5-2 0,-3 3 1 15,0-3 2-15,0 0 2 16,1-3-1-16,-1 3 1 15,0-2-2-15,0-4 2 16,-3-4-2-16,6-6 0 16,0 3-1-16,0-1 0 15,6-1-2-15,3-1 1 16,-1 0-2-16,4 3 2 16,0-1-2-16,0 6 2 15,0 3-4-15,0 3 0 16,0 2-1-16,-3 2-2 15,0 1-6-15,0 2-4 16,0 0-25-16,-3 1-13 16,0-4-36-16</inkml:trace>
  <inkml:trace contextRef="#ctx0" brushRef="#br0" timeOffset="86">3901 8673 72 0,'-15'3'27'0,"15"-3"-14"0,12 0-4 16,-6 2 9-16,0 1 9 15,-3 0 6-15,6-1-4 16,-3 1-3-16,3 0-12 0,0-1-4 16,0 1-6-1,0 0-3-15,0-3 2 0,0 0 0 0,-1-3 1 16,1 0-2-16,0-2 1 15,-3-3-2-15,-3 0 2 16,-3 0 0-16,0 0 1 16,-3 0-2-16,-3 0-2 15,0 3 1-15,-3 0-1 16,0 5 0-16,-2 8 2 16,-7 0-1-16,3 2-1 15,0 6 3-15,3 5 2 16,3-2 2-16,3 2 1 15,3-3-4-15,3 1-3 16,6-6 2-16,6 0 2 0,0-2-2 16,3-3-2-16,3-3-20 15,0-2-10-15,-1-3-36 16,1-3-42 0,0 1 30-16</inkml:trace>
  <inkml:trace contextRef="#ctx0" brushRef="#br0" timeOffset="87">4163 8649 124 0,'-6'-5'46'0,"-3"2"-24"0,3 1-17 0,6 2 11 16,-3 0 10-1,0 2 9-15,0 4-10 0,-3 2-5 16,-3 2-11-16,1 1-6 0,-1 10-2 15,3 0-4-15,0-2 2 16,3-4 1-16,0-1 0 16,3-4 0-16,3-2 0 15,3-5-5-15,0-1-1 16,0-2 0-16,2-10 4 16,1-6-4-16,0 3 2 15,0 0 2-15,0 2 1 16,-3 0 1-16,-3 3 2 15,-3 1 1-15,3 1 1 16,0 4 0-16,-6 2 0 16,3 2-2-16,3 9 1 0,-3 7 0 15,3 3 1 1,-3 3 4-16,3 0 5 0,0 0-7 16,3 2-1-16,0-2-3 15,0-3-2-15,0-5-2 16,0-3 1-16,0-2-21 15,0-6-8-15,3-7-14 16,0-4-5-16,-1 1-22 16</inkml:trace>
  <inkml:trace contextRef="#ctx0" brushRef="#br0" timeOffset="88">4264 8657 116 0,'-6'0'44'0,"6"0"-24"0,0 5-15 0,0 1 13 16,0-1 7-16,0 8 7 15,3 6-8-15,0 2-2 16,3 0-13-16,0-2-1 0,0-1-1 16,3-2-1-16,0-5-1 15,-3-3-1-15,9-6 2 16,-3-2-1-1,-3-2-5-15,0-6-2 16,-3-6 1-16,-3 1 0 0,0-5 1 16,-3 2 0-16,-3 3 2 15,0 2 1-15,0 3 1 16,0 3 0-16,6 2 0 16,3 8-2-1,-1 9-2-15,4 1 1 16,0-1 1-16,0-1-1 15,0 0-1-15,0-2-8 16,3-1-5-16,-3-2-24 16,0-2-9-16,0-4-20 15,0-2-29 1,0-2 32-16</inkml:trace>
  <inkml:trace contextRef="#ctx0" brushRef="#br0" timeOffset="89">4502 8713 140 0,'-3'-19'52'0,"3"19"-28"0,0 0-11 0,0 0 17 15,0 0-9-15,6 0 1 16,0 3-7-16,0 0 1 16,3-1-9-16,0 1 2 0,0-1 2 15,0-2-2-15,0 6 2 16,3-9-2-16,0 0 0 16,-3 1-3-16,0-3-1 15,-3-1-1-15,0 1 0 16,-3-3-5-16,-6 0 1 15,-3 0 2-15,0 3 1 16,-3 0-1-16,-3 5-2 16,0 2-2-16,-3 6 1 15,3 0-1-15,0 5-2 16,3 8 5-16,3 3 3 0,3-3-1 16,3-2 0-16,3-3-3 15,3 0-1-15,3-6-1 16,3-2-2-16,6-5-37 15,6-3-15-15,0-5-38 16,-1-3-25 0,4-8 55-16</inkml:trace>
  <inkml:trace contextRef="#ctx0" brushRef="#br0" timeOffset="90">4738 8639 224 0,'-15'0'85'0,"9"5"-46"0,-3-2-32 0,6-1 20 16,0 4-12-16,0-1-1 15,3 0-8-15,3 0-2 16,3 6-2-16,3 0-2 0,3 4 1 16,0 1 3-16,-1 0 2 15,-2 0 4-15,-6 0 1 16,-3 0-1-16,-6 2 1 16,-6-2-2-16,1-3 2 15,-1-2-8-15,-6-3-2 16,-3-5-12-16,3-3-3 15,0-6-24-15,3-2-10 16,6-2-33 0,9-11-50-16,12-8 30 15</inkml:trace>
  <inkml:trace contextRef="#ctx0" brushRef="#br0" timeOffset="91">4872 8411 228 0,'-9'5'85'0,"12"-2"-46"0,-3 8-41 16,0 2 17-16,3 5 9 16,-3 6 9-16,0 8-6 15,3 2-3-15,-1 6-14 16,4-6-6-16,0 9-1 0,0-9-2 16,0-5 2-16,0-5-22 15,0-8-7-15,-3-3-36 16,0-5-15-16,0-3-28 15</inkml:trace>
  <inkml:trace contextRef="#ctx0" brushRef="#br0" timeOffset="92">4693 8557 244 0,'-12'0'93'0,"15"0"-50"0,6 0-46 0,0 2 19 16,3 1 16-16,6-3 12 15,11 0-9-15,7 0-3 16,9-3-19-16,-1 1-6 0,1-1 0 0,-3 0-31 16,-7 1-10-1,-2-1-114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1T00:17:46.1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3157 11221 140 0,'0'3'55'0,"3"-3"-30"0,0 2-7 16,-3-2 18-16,0 0-7 0,0 0-2 16,0 0-7-16,3 0 0 15,6 0-11-15,-6-2-1 0,3-4 2 16,0-2-4-16,3-2 2 15,-3-1-7-15,0-2-1 16,0 0 0-16,-1 2 0 16,-2 3 0-16,0 3 0 15,0 2 0-15,0 1 0 16,-3 2-3-16,3 5 0 16,0 3 2-16,3 0 0 15,-3 2 1-15,0 4 0 16,3 4 4-16,0 9 2 15,-3 2-5-15,0 5 0 0,3 1 1 16,0-1 1-16,0 0-4 16,-3-5-1-1,0-2-4-15,0-6-1 0,-3-5-23 16,0-3-10-16,0-2-30 16,-6-6-44-1,0 0 28-15</inkml:trace>
  <inkml:trace contextRef="#ctx0" brushRef="#br0" timeOffset="1">3136 11523 200 0,'-6'5'74'0,"6"-5"-40"0,3 3-31 16,-3-3 17-16,6 0-1 16,6 0 1-16,3 0-5 0,3 0 1 15,9 0-9-15,-1 2-4 0,1 1-2 16,0-1-1-16,-3 1 0 15,-3 0-18-15,-4-1-5 16,1 1-42-16,-3-3-15 16,3-3-3-1</inkml:trace>
  <inkml:trace contextRef="#ctx0" brushRef="#br0" timeOffset="2">3996 11176 88 0,'-3'-13'33'16,"3"13"-18"-16,3 8 9 0,-3-8 16 0,0-3 2 15,0 3 1-15,0 0-10 16,3 3-5-16,0 5-16 16,0 5 1-16,-3 11 3 0,0 7 1 15,0 12-1-15,0-1-2 16,0 0 1-16,0 1-8 15,0-11-2-15,0-1-1 0,3-7 2 16,0-11-36 0,0-7-17-16,0-6-7 15,-3-8-27 1,0-3-37-16,3-10 37 16</inkml:trace>
  <inkml:trace contextRef="#ctx0" brushRef="#br0" timeOffset="3">4017 11168 152 0,'-6'-16'57'0,"6"3"-30"0,0 8-3 0,0 5 22 16,3-3-14-16,3 0-4 0,3 1-10 16,3-1-3-16,6 3-9 15,3 3-4-15,0 5-1 0,2-3-4 16,1 3 2-16,-3 2 3 15,-6 4 1-15,-6-1 7 16,-6 3 6-16,-9 2-2 16,-3 1 2-16,-6-3-7 15,-3 0-1-15,-3-3-9 16,1-3-4-16,-1-2-17 16,6-2-9-16,3-1-16 15,3-2-9-15,9-3-24 16,6 0-34-16,9-6 41 15</inkml:trace>
  <inkml:trace contextRef="#ctx0" brushRef="#br0" timeOffset="4">4416 11147 208 0,'-12'29'79'0,"9"-21"-42"0,0 8-23 0,0-3 20 16,0 11 0-16,0 5 5 16,0 11-11-16,0-1-2 15,0-2-15-15,3 0-11 0,0-5-3 16,3-8-19-16,-3-5-8 0,3-6-22 16,0-3-7-1,0-4-42-15,3-9-26 16,-6-5 58-1</inkml:trace>
  <inkml:trace contextRef="#ctx0" brushRef="#br0" timeOffset="5">4243 11120 288 0,'-17'0'107'0,"17"6"-58"0,3-4-40 16,0 1 25-16,3 0-10 15,2-3-2-15,7 2-10 0,6-2-5 16,3 0-4-16,3-2-14 16,3-1-2-16,2 3-29 15,1-3-11-15,-3 1-38 16,-3-1-59-16,-7 0 38 16</inkml:trace>
  <inkml:trace contextRef="#ctx0" brushRef="#br0" timeOffset="6">4636 11171 200 0,'-9'5'77'0,"9"0"-42"0,3 9-34 0,3-4 14 16,-6 9 14-16,0 7 11 16,0 3-12-16,-3 6-4 15,3-4-14-15,0 1-6 0,-3-3-1 0,3-5-24 16,-3-8-11-16,3-3-32 15,0-5-12-15</inkml:trace>
  <inkml:trace contextRef="#ctx0" brushRef="#br0" timeOffset="7">4583 11187 236 0,'-6'-6'90'0,"6"6"-48"0,3-2-29 16,0-1 22-16,3 3 2 0,0 0 4 16,3-3-18-16,3 1-8 15,2-1-9 1,7 0-5-16,0 1 2 0,0-4-4 16,0 1-2-16,-3 3-20 0,2-4-10 15,1 1-23-15,-3 0-10 16,-3-1-110-1,-3 6 72 1</inkml:trace>
  <inkml:trace contextRef="#ctx0" brushRef="#br0" timeOffset="8">4672 11271 224 0,'-6'0'85'0,"12"3"-46"0,-3-3-41 0,3 0 17 0,3 0-9 16,3 0-1 0,0 0-7-16,3 0-3 0,0 0 2 15,-4 0-32-15,-2 3-13 0,-3 4-34 16,-6 4-19 0,-6 10 44-16</inkml:trace>
  <inkml:trace contextRef="#ctx0" brushRef="#br0" timeOffset="9">4616 11496 216 0,'-15'8'82'0,"18"-8"-44"0,6 3-31 16,-3-3 18-16,2 0-11 16,4 0-3-16,9 0-9 15,0 0-1-15,3 0-1 0,3 0-11 16,-1 0-3-16,1 0-44 0,0 0-19 16,-3 0-9-1</inkml:trace>
  <inkml:trace contextRef="#ctx0" brushRef="#br0" timeOffset="10">5616 11142 144 0,'-3'-3'55'0,"0"0"-30"0,0-5-16 0,3 3 16 15,-3-3-1 1,-3 0 1-16,-6 0 3 0,-3 0 3 16,0 3-17-16,0 5-1 0,-3 5 0 15,3 11-14-15,1 3-3 16,2 7-1-16,6 11 2 15,3 6 0-15,3 4 1 16,0-2 2-16,3-5 2 16,-3 0-3-1,0-9-2-15,0-4-18 0,-3-6-9 16,0-5-24-16,-3-3-9 16</inkml:trace>
  <inkml:trace contextRef="#ctx0" brushRef="#br0" timeOffset="11">5348 11337 236 0,'-9'0'90'0,"9"0"-48"0,6 0-49 16,0 0 14-16,6 0-7 16,3 0 2-16,2-2-3 15,4-1-2-15,6 3 2 16,0 3-20-16,0-1-8 0,-7 1-12 15,1 0-4-15,-6 2 10 16,-3 6 15 0,-3 4 23-16,-6 7 22 15,-3-1 10-15,0 0-7 16,0 3-2-16,0-6-6 0,3 1-1 16,0-6-10-1,6-2 3-15,3-6 2 0,3-5-3 0,0-5 1 16,-1-6-3-16,1-2 0 15,0-6-1-15,-3-2 0 16,-6 0 0-16,-6 0 2 16,-3 2-3-16,-3-2 1 15,0 5-7-15,-3 3-3 16,0 5-24-16,0 3-10 16,0 2-32-16,3 3-14 15,3 3-6 1</inkml:trace>
  <inkml:trace contextRef="#ctx0" brushRef="#br0" timeOffset="12">5770 11438 148 0,'3'32'57'16,"0"-22"-30"-16,0 1-21 0,-3-6 15 0,0 0-5 16,0 1 3-16,0-6 7 15,0 0 6-15,0 0-17 16,0 0-2-16,0-3 1 0,0-5-6 15,-3 0 0-15,3-8-2 16,0-5 1-16,0 3-9 16,3 2 0-16,0 3 0 15,3 2 1-15,0 0-21 16,3 6-8-16,3 2-29 0,3 1-13 16,0 2-10-1</inkml:trace>
  <inkml:trace contextRef="#ctx0" brushRef="#br0" timeOffset="13">6294 11385 108 0,'-6'-16'41'15,"6"19"-22"-15,0-3-9 0,3 8 12 0,0-3 5 16,3 3 4-16,0 3-6 16,3-1-1-16,3-2-13 15,3 0-4-15,0-3-3 0,3 1 0 16,0-4 2-16,-1-2-3 16,1 0 0-16,-6 0 3 15,0-8 3 1,-3-2 0-16,-3-1-5 15,-3-2 0-15,-6-3-4 16,-6 3-1-16,0 0 1 16,-3 2 0-16,-3 3 0 15,-3 5 0-15,-2 3 2 0,-1 6 1 16,3 2-1-16,0 5-2 16,3 5 7-16,6 4 3 15,3-4 3-15,6 1 3 16,6-4-7-16,6 1-1 15,3 0-2-15,3 0-1 16,-3-3-3-16,3 1-2 16,5-4-15-16,-2-5-5 15,0-2-21-15,-3-6-9 16,0-5-42 0,0-2-29-16,-3-1 50 15</inkml:trace>
  <inkml:trace contextRef="#ctx0" brushRef="#br0" timeOffset="14">6565 11329 124 0,'-12'8'49'0,"12"-5"-26"0,0 8-14 16,3-1 14-16,0 9 13 15,0 2 7-15,0-3-9 16,3-2-5-16,0 3-17 15,0-3-5-15,3-3-1 0,-3-2 1 0,0-4 1 16,0-1-2 0,3-4-1-16,-9-2 1 15,9 0 1-15,-3-5-1 16,0 0 1-16,0-3-6 16,2 0-1-16,-2-8 2 0,0-2 1 15,0-1-1-15,-3 0 1 16,0 4-2-16,0-4-1 15,3 6 1-15,-3 0-1 16,0 2-25-16,3 3-10 16,0 3-11-16,0 2-2 15,0 1-3-15,0 2 0 16,3 0-16 0,-3 0-10-16,3 0 41 0</inkml:trace>
  <inkml:trace contextRef="#ctx0" brushRef="#br0" timeOffset="15">6777 11353 216 0,'0'11'82'0,"2"-6"-44"0,4 0-31 16,0 3 20-16,3 0-10 15,0-2 1-15,0-1-7 16,3-2 1-16,0-3-7 16,3-6-1-16,0 1 0 0,0-3-5 15,-3 0-1-15,-4 0 1 16,1-2 2-16,-6-1-2 15,-6 0 0-15,-3 1-4 16,-2 2-1-16,-4 3-2 16,-3 5 0-16,-6 2 2 15,0 6 4-15,0 3-4 0,3 7 2 16,6 6 2-16,1 3 1 16,5-4 9-16,3-1 5 15,6-1-6-15,6-3-2 16,2-2-3-16,4-5 1 15,0-3-18-15,3-3-4 16,6-2-20-16,-3-6-5 16,0-5-32-1,-4 0-34-15,-2-3 39 16</inkml:trace>
  <inkml:trace contextRef="#ctx0" brushRef="#br0" timeOffset="16">6961 11398 152 0,'0'0'57'0,"0"6"-30"0,0 12-10 0,3-10 20 0,0 3-6 16,3 2 2-16,-3 3-8 16,0-3-3-16,-3 0-12 15,3 0-4-15,-3-2-2 0,0-3-2 16,0-3 1-16,0 0-2 16,0-5 2-16,0-2-2 15,0-3 2-15,0-6-2 16,0 0-1-16,3-2 1 15,0-5-1-15,3 2-3 16,0 0 2-16,3 3 1 16,0-1 0-16,0 9-18 15,-1 2-5-15,1 3-27 16,6 6-8-16,-3-1-2 16,-3 0-34-16,3 1 21 15</inkml:trace>
  <inkml:trace contextRef="#ctx0" brushRef="#br0" timeOffset="17">7122 11409 124 0,'12'-3'46'0,"-18"19"-24"0,15-5-2 0,-6-6 21 16,3 3-9-16,0 2-1 16,0 1-9-16,2 2-4 15,1 1-10-15,0-4-5 0,0 1 0 0,0-3-2 16,0-3 2-16,3-2-11 15,0-3-2 1,0-3-24-16,0-2-10 0,0-3-35 16,-3-3-23-1,5-10 45 1</inkml:trace>
  <inkml:trace contextRef="#ctx0" brushRef="#br0" timeOffset="18">7351 11372 236 0,'-3'29'90'0,"-9"0"-48"0,-3 13-27 15,6-15 26-15,-6 5-9 16,-2 5-1-16,-4 5-17 16,0 0-9-16,3-5-3 15,3-2-2-15,6-6 2 0,0-8-43 0,3-5-19 16,6-6-69 0</inkml:trace>
  <inkml:trace contextRef="#ctx0" brushRef="#br0" timeOffset="19">7768 11308 160 0,'0'0'63'0,"0"0"-34"0,3 6-23 0,0-1 17 15,3 3-3-15,0 8 3 16,8 5-4-16,-2 5 0 15,0-2-10-15,-3-3 3 0,0 0 2 16,0 1-10-16,0-6-4 16,0-3-3-16,-3-3 2 0,0-2 9 15,-3-2 4-15,3-1-5 16,-6-5-2-16,3 0 1 16,0-3 1-16,3-2-1 15,0-3-1-15,0-5-1 16,0-6 0-16,2-5-5 15,-2 1 1-15,0-1 0 16,3 3 2-16,0-1-3 16,-3 7 0-16,0 1-12 15,-3 4-5-15,3 2-19 16,-3 3-9-16,0-1-22 16,-3 4-47-16,6 2 23 15</inkml:trace>
  <inkml:trace contextRef="#ctx0" brushRef="#br0" timeOffset="20">8059 11327 176 0,'-6'5'66'0,"6"3"-36"0,0 3-20 0,0 2 17 16,0 8 2-16,0 3 2 15,0-6-12-15,0 1-4 16,0-3-9-16,0 0-4 0,0-3-1 15,3-3-19-15,-3-4-5 16,3-1-46-16,3-8-58 16,0-5 28-16</inkml:trace>
  <inkml:trace contextRef="#ctx0" brushRef="#br0" timeOffset="21">8080 11240 204 0,'-6'-8'77'0,"3"8"-42"0,3-3-48 0,0 3 12 0,0 0-5 16,3 0 3-16,3 0-38 16,0 3-17-16,0-1-10 15,3 4-4-15</inkml:trace>
  <inkml:trace contextRef="#ctx0" brushRef="#br0" timeOffset="22">8161 11345 160 0,'-3'22'63'0,"3"1"-34"0,0 12-19 0,0-25 20 15,0 1-7-15,0-1-1 16,0 1-4-16,0-3-1 16,0-3-9-16,3 1-3 0,-3-6 1 15,0 0-3-15,0 0-2 16,0-3 6-16,0-5 3 16,0-11-3-16,0 1-2 15,3-1-2-15,3 4 0 16,-1-4-7-16,4 6 1 15,0 0-1-15,6 5 2 16,3 2-4-16,0 4 0 16,0 2 0-16,-3 2 4 15,0 1-17-15,-1 0-7 0,-2-1-19 16,0-2-8 0,-3 0-31-16</inkml:trace>
  <inkml:trace contextRef="#ctx0" brushRef="#br0" timeOffset="23">8414 11131 132 0,'0'-8'49'0,"3"8"-26"0,-3 5-7 16,3 3 18-16,0 3 4 15,0 2 4-15,0 6-10 0,2 7-4 16,-5 6-16-16,0 10-3 0,0-2 1 15,-3 0-6-15,3-3 0 16,-2-8-4-16,-1-5-1 16,3-6-26-16,0-5-11 15,0-5-45 1,0-2-48-16,0-9 43 16</inkml:trace>
  <inkml:trace contextRef="#ctx0" brushRef="#br0" timeOffset="24">8339 11253 192 0,'-6'-6'71'0,"3"6"-38"0,6 3-25 0,-3-3 18 16,3 3 7-16,3-1 4 0,0 1-6 16,3 0-4-16,6-1-15 15,3 1-8-15,6-3 0 0,-4 0-3 16,4 0-1-16,0-3-35 15,0 1-14-15,-3-1-68 16,-3 0-34 0,-4 3 75-16</inkml:trace>
  <inkml:trace contextRef="#ctx0" brushRef="#br0" timeOffset="25">8580 11279 160 0,'-9'5'63'0,"9"1"-34"0,0 10-25 15,0-8 13-15,0 5 14 0,0 5 9 16,0 6-11-16,0 0-5 16,6-6-14-16,0-2-6 0,0-2-1 15,3-4-7-15,0-5 1 16,0-2 3-16,0-6 2 16,0-7-11-16,0-6-4 15,-3 3 8-15,0 0 5 16,0-1-2-16,-3 1 0 15,0 5 7-15,-3 3 4 16,0 2 0-16,0 3 2 16,3 11-2-16,0 7 0 15,3-2-8-15,2 0 0 16,1 0-1-16,3-3 0 16,0-2-29-16,3-3-10 15,0-3-30 1,0-2-53-16,0-3 24 0</inkml:trace>
  <inkml:trace contextRef="#ctx0" brushRef="#br0" timeOffset="26">8890 11340 136 0,'-3'-11'52'0,"0"6"-28"0,0 0 0 16,0 5 24-16,0 3-17 16,-3 2-5-16,-3 3-12 15,0 8-4-15,-3 5-5 16,3 3 1-16,0-3 3 0,3-3-5 15,3 1-2-15,3-3-1 16,3-6 1-16,3-2-3 0,3-2 0 16,0-6-1-16,0-3-2 15,-3-5-2-15,3-3-1 16,-6-5 4-16,0-2 3 16,-3 5-1-16,3-1 0 15,0 7-1-15,-3 1 0 16,3 19 6-1,0 1-2-15,3-4 1 16,-3 1 1-16,6-1 0 16,-3-2-7-16,0 0 0 15,0-2-30-15,0-4-13 0,3-4-40 32,2-4-25-32,1-10 52 15</inkml:trace>
  <inkml:trace contextRef="#ctx0" brushRef="#br0" timeOffset="27">9036 11054 180 0,'-6'11'68'0,"6"2"-36"0,3 27-33 16,-3-19 15-16,0 11 14 16,-3 5 9-16,-3 5-1 15,0 3 1-15,3-3-21 16,0-7-11-16,3-3-5 0,0-9-24 15,3-4-10-15,3-6-46 16,3-5-58-16,0-5 37 16</inkml:trace>
  <inkml:trace contextRef="#ctx0" brushRef="#br0" timeOffset="28">9316 11316 160 0,'-3'13'63'0,"6"1"-34"0,-1 33-8 16,-2-26 25-16,0 3-9 15,0 5-1-15,0 8-20 16,0-2-8-16,0-3-5 16,0-3-3-16,3 0 3 0,0-5-13 15,0-9-6-15,-3-1-7 16,3-9-1-16,-3-8 11 15,3-5 4-15,-3-5 9 16,0-8 4-16,0-5-1 16,0-4-2-16,0 1 0 15,0-10-1-15,0 4-3 16,3 4 2-16,6-1 3 16,0 5 3-16,6 1-4 0,-3 7-1 15,0 9 9-15,0 4 3 16,3 6 6-16,0 8 3 15,-1 0 0-15,-2 6 2 16,-3 4-4-16,-3 3-2 16,-3-2-7-16,-3-6-2 15,-3-2-4-15,-3-3-3 16,0-3-22-16,0-5-9 16,-3-8-18-16,-2 0-8 0,2 0-13 31,3-5-47-31,3 0 23 0</inkml:trace>
  <inkml:trace contextRef="#ctx0" brushRef="#br0" timeOffset="29">9673 11274 160 0,'-3'3'63'0,"3"-1"-34"0,-3 3-23 16,-3 1 15-16,-6 2 2 15,-3 2 3-15,0 1 0 16,-3 7-1-16,3 6-14 0,1 0 2 0,2 2 1 16,3-4-5-16,3-6-1 15,6-1-6 1,3-4-4-16,3-3 1 0,3-5 2 16,2-6-2-16,1-2 0 15,3-9-4-15,0-4-1 16,-3 2 3-16,-3 0 3 15,-3 0-1-15,-6-2 0 16,0 7 3-16,0 3 1 16,-3 3 1-16,3 5 0 15,0 5 4-15,6 11 5 16,0 3-5-16,0-4 0 16,0 1-6-16,0 0-2 15,0 0-11-15,3-5-5 16,3-3-47-16,-1-3-19 0,1-5-22 15</inkml:trace>
  <inkml:trace contextRef="#ctx0" brushRef="#br0" timeOffset="30">9863 11319 216 0,'-21'-8'82'0,"21"8"-44"0,-6 0-31 15,0 3 18-15,-2 2-2 16,-1 3 3-16,-3 8-5 15,0 2-1-15,3 3-11 16,3 1 1-16,3-7 1 0,3-1-9 16,6-6 0-16,0-3-2 15,6-2-3-15,-3-3 0 16,0-11-3 0,-3 3 3-16,0-5 2 15,-4 2 1 1,4 1-9-16,0 4-2 15,0 9 1-15,3 10 4 16,0 3 1-16,0 8 0 16,-3 2 12-16,0 9 5 15,-6-1 14-15,-3-2 9 16,-3-3-6-16,-3-3-2 16,-6-2-13-16,0-5-6 15,-2-6-8-15,-4-5-2 0,-3-3-26 16,3-7-9-16,-6-4-25 15,0-2-11-15,4-8-25 16,11-5-37 0,12 0 46-16</inkml:trace>
  <inkml:trace contextRef="#ctx0" brushRef="#br0" timeOffset="31">9953 11404 272 0,'11'5'101'0,"4"11"-54"0,0-3-42 16,-6-8 24-16,0-2-5 16,6-3 1-16,6-3-12 0,0-5-3 15,-4-5-6-15,1 0-5 0,-3-3 0 16,-3-3-1-16,-3 4 0 16,-6-1-5-16,-6 0 0 15,-6 3-4-15,-9 2 0 16,-3 6 3-16,-2 5 5 15,-7 8 2-15,3 5 3 16,3 8 16-16,3 6 11 16,7 4 2-16,5-2 2 15,9 0-7-15,9-5-4 16,5 3-8-16,10-6-1 16,12-5-8-16,3-8-1 15,-1-8-51-15,4-6-20 16,6-4-106-16</inkml:trace>
  <inkml:trace contextRef="#ctx0" brushRef="#br0" timeOffset="32">11444 11642 100 0,'-6'0'38'0,"6"0"-20"0,-15 2 5 0,12-2 18 15,3 0 3-15,0 0 1 16,0-2-10-16,3-1-4 16,15-10-6-16,3 0-2 15,2-3-8-15,4-3-4 16,9 1-4-16,-6 4-2 15,-1 4-6-15,-2 5 1 0,0 5 0 16,-3 7 2-16,-6 15-3 16,-9 9 0-16,-6 12 3 15,-6 4 1-15,-6 6 1 16,-9-2 0-16,-3-6 0 16,0 2 0-16,0-7 0 15,-2-6 2-15,2-5 8 16,3-5 3-16,-3-5 3 15,6-3 0-15,3-3-3 16,3-3 2-16,9-2-1 16,9 0-8-1,6 0-2-15,9 0-2 16,6-3 1-16,-1 1-4 16,7-1 0-16,3-2-1 15,0 2-2-15,-7 0-2 16,-5 1-1-16,-6-1-5 0,-6-3-2 15,-3 1-15 1,-3-3-6-16,-3 0-35 0,6-3-13 16,-4-2-59-1</inkml:trace>
  <inkml:trace contextRef="#ctx0" brushRef="#br0" timeOffset="33">11825 11367 112 0,'0'0'44'0,"0"2"-24"0,0-4 1 0,0 2 17 16,0 0-7-16,0 0-1 15,0-3-11-15,0-2-4 16,3-3-8-16,3-3-5 0,0 0-1 16,0 1-4-16,3 2 2 15,-4 3-4-15,4 5 1 16,0 8-3-16,-3 10 2 15,0 11 5-15,-3 6 4 16,-6-6 14-16,0 0 6 16,0 0-4-16,0-5-1 15,0-6-5-15,0-2-1 16,0-5-5-16,3-11 0 16,0-6-5-16,0-2-6 15,6-5-3-15,0-11-8 16,6-2-4-16,0 0 3 15,0-1 1-15,3 6 4 16,0 0 4-16,-3 5 3 16,0 5 4-16,-3 3 0 15,-1 6-1-15,1 4 7 16,0 6 3-16,0 8 6 16,-3 8 4-16,0 0-1 15,0 2-2-15,0-2-5 16,0-3-2-16,0-2-11 0,3-6-1 15,0 0-5 1,0-5 0-16,6-8-60 16,0 0-54-1</inkml:trace>
  <inkml:trace contextRef="#ctx0" brushRef="#br0" timeOffset="34">12155 11454 240 0,'-6'2'90'0,"6"-4"-48"0,3-1-34 15,-3 3 24-15,6 0-9 16,3 0-1-16,6 0-17 15,3-8-5-15,3 3-1 16,-3 0-38-16,-1-1-15 0,4 1-61 16</inkml:trace>
  <inkml:trace contextRef="#ctx0" brushRef="#br0" timeOffset="35">12402 11356 176 0,'-3'5'68'0,"6"1"-36"0,-3 12-24 0,3 1 16 16,-3 4 3-16,0 9 4 15,0 5-2-15,0 3 0 16,0 2-16-16,0 1-6 0,0-4 0 16,0-4-2-16,0-6 0 0,0-5-6 15,3-6 1-15,-3-5 0 16,0-5 0 0,0-8-5-16,3-5 1 0,0-6 0 15,-3-7-1-15,0-6 4 16,0-5 2-16,0-6 0 15,-3-2 2-15,0 0-4 16,0-2 0-16,3-1 1 16,0 3 0-16,0 3 0 15,3 4 2-15,6 1-3 16,3 8-2-16,0 5 2 16,3 8 2-16,0 8 0 15,3 6-1-15,-4 2 5 16,1 10 4-16,-6 6 6 0,-9-6 5 15,0 1-6-15,-6-3-1 16,-3-3-7-16,-3-2-2 16,1-3-26-16,-1-3-11 15,-3-2-32-15,3-3-11 16,3 0-35 0</inkml:trace>
  <inkml:trace contextRef="#ctx0" brushRef="#br0" timeOffset="36">12652 11766 228 0,'-12'5'88'0,"12"-2"-48"0,0 0-14 0,0-3 31 15,0 0-17-15,0 0-3 16,6 2-6-16,6-2-2 15,3 0-16-15,3 0-6 0,3-2 0 16,3-1-4-16,-1 3-2 16,1 0 0-16,-3 0-1 15,-3 0-11-15,0 0-5 16,-3 0-12-16,-3 0-5 16,-1 0-15-16,1-3-8 15,-3 1-33-15,-3 2-56 16,-3 0 41-16</inkml:trace>
  <inkml:trace contextRef="#ctx0" brushRef="#br0" timeOffset="37">12664 11946 184 0,'-18'5'68'0,"18"-2"-36"0,-3 2-15 16,3-5 22-16,0 0-5 15,6 3 3-15,0-1-12 0,6 1-6 16,6-3-10-16,3 0-2 0,3-3 3 16,5 1-6-1,-2 2 0-15,-3 0-7 16,-3 0 0-16,-6 0-30 0,-3 0-13 16,0 0-51-1,-4-3-47-15,-2 3 49 16</inkml:trace>
  <inkml:trace contextRef="#ctx0" brushRef="#br0" timeOffset="38">7074 8845 104 0,'0'0'38'0,"-3"0"-20"0,3 0 3 0,0 0 19 0,0 0-4 15,0 0-1-15,0 0-8 16,0 0-3-16,3-5-13 16,3 2-2-16,0-5-2 0,3-2-3 15,0-6-3-15,0-3 0 16,0 6 1-16,0 8-6 16,0 7-1-16,0 4 2 15,0 7 3-15,-4 3-1 16,-5 5 0-16,0 5 5 15,-3 1 2-15,1-3 4 16,-4 2 4-16,0-2 1 0,0-3 3 16,0-2-4-1,0-4 0-15,0-4-4 16,3 0-1-16,0-6-3 0,0-2 1 16,-3-3-4-16,3-3 0 15,3-2-1-15,0-6 1 16,6-2-4-16,3-3-2 15,3-8-1-15,3-2 3 16,5-1 0-16,4 3 1 16,-3 3-5-16,0-3 1 15,-3 11 4-15,0 5 2 16,-3 6-3-16,-1 2-1 16,-2 5 1-16,-3 8 0 15,0 3 3-15,-3 2 3 16,0 4 0-16,-3 1 0 15,3 4 1-15,0-1 1 0,0 1-1 16,3-1-1-16,3-5-6 16,6-5 1-16,2-2 0 15,4-6 0-15,0-8-25 16,0-3-8-16,0-2-34 16,0-6-12-16,2-2-30 15</inkml:trace>
  <inkml:trace contextRef="#ctx0" brushRef="#br0" timeOffset="39">7664 8819 244 0,'-12'5'93'0,"12"-8"-50"0,0 6-30 0,0-3 24 0,0 0-12 15,6 0-3-15,5 0-12 16,4 0-4-16,6 0-4 16,0 0-2-16,0-3 1 0,3 1-8 15,2-1 0-15,-5 0-17 16,-6 3-7-16,-3 0-25 16,-3 0-12-16,0 0-33 15</inkml:trace>
  <inkml:trace contextRef="#ctx0" brushRef="#br0" timeOffset="40">7675 8930 220 0,'-8'-3'85'0,"10"3"-46"0,4 8-39 0,0-8 18 16,6-3 3-16,6 1 5 15,0 2-12-15,6-3-3 16,3 0-7-16,2 1-5 0,-2-1-2 15,0 3-16-15,-6 0-5 16,-3-3-43-16,-3 1-17 16,-1-3-5-1</inkml:trace>
  <inkml:trace contextRef="#ctx0" brushRef="#br0" timeOffset="41">8271 8578 164 0,'-3'0'63'0,"3"2"-34"0,-9 4-10 15,6-1 23-15,0 0-10 16,0 6-3-16,-3 2-6 0,0 8 0 16,-3 8-13-1,-3 6 8-15,0 2 2 0,-3 5 1 0,3-5 2 16,4 3-7-16,5 0-1 15,6-1-7-15,5-2 0 16,7-8-5-16,3-2 0 16,6-9-3-16,3-7-1 15,0-6 3-15,2-7 3 16,1-6-2-16,-6-3-2 16,0-2 0-16,-6 0-1 15,-6-1 2-15,-4 1 1 16,-11 0 1-16,1 0 2 0,-7 2-8 15,-6 1 0-15,-6 4-7 16,-6 4 1-16,3 2-3 16,0 5 2-16,1 0-4 15,2 1 1-15,6-4-10 16,3 1-3-16,3-1-19 16,6 1-8-16,3-3-27 15,18-5-52 1,0-3 30-16</inkml:trace>
  <inkml:trace contextRef="#ctx0" brushRef="#br0" timeOffset="42">8461 8676 220 0,'-3'-3'82'0,"3"6"-44"0,3-1-44 0,-3-2 14 16,0 6 10-16,0-1 11 15,0 11-6-15,-3 5-1 16,0 3-13-16,-3 0 1 0,3-1 1 16,-3 1-6-16,3-5-3 15,0-3-1-15,3-3-1 16,3-5 2-16,3-3 1 16,3-2 1-16,0-3 0 15,3-3-2-15,3-2-2 16,6-1 1-16,3 1-1 15,-1 0-16-15,1 0-4 16,-3 2-19-16,-3 0-5 0,-3 1-12 16,-3-1-5-1</inkml:trace>
  <inkml:trace contextRef="#ctx0" brushRef="#br0" timeOffset="43">8676 8612 176 0,'-6'5'66'0,"6"9"-36"0,0 15-15 15,0-5 18-15,-3 10 6 16,-3 11 3-16,0 0-5 16,-3 3-2-16,0 5-20 15,3-3-7-15,3-8-1 0,0-2-4 0,0-3-2 16,3-3-20-16,0-10-8 15,0-8-46-15</inkml:trace>
  <inkml:trace contextRef="#ctx0" brushRef="#br0" timeOffset="44">8923 8610 148 0,'3'-6'57'16,"-3"9"-30"-16,0 0-16 0,0-1 15 0,0 6-3 15,0 8-2-15,3 13-3 16,0 8-1-16,-3 3-9 16,0 2 4-16,0 1 3 0,0-6 2 15,0-3-1-15,0-5-4 16,0-5 0-16,-3-6-5 16,3-4 1-16,0-4-1 15,0-5 3-15,0-5-5 16,0-5-1-16,0-5-4 15,3-6-3-15,2-5-1 16,1-1 3-16,0 4-5 0,3-1 0 16,3 6 0-16,3 3 4 15,3 4-4-15,3 6 2 16,0 6 0-16,-3 1 2 16,-1 7 5-16,-2 4 6 15,-6-2 6-15,-3 0 3 16,-6 0-3-16,-6 0 1 15,-3 0-7-15,-6-6-3 16,-2 1-8-16,-1-3-1 16,0-3-15-16,-3-2-3 15,0-3-13-15,3-3-4 16,3 0-11-16,3-2-2 16,9 0-29-1,9-1-32-15,6-4 42 0</inkml:trace>
  <inkml:trace contextRef="#ctx0" brushRef="#br0" timeOffset="45">9134 8866 192 0,'0'8'71'0,"0"0"-38"0,3 19-25 16,-3-14 18-16,0 0-2 16,0 3 3-16,0 0-11 15,0 0-4-15,0-1-7 16,0-1-4-16,0-4 0 0,0-4-34 15,0-6-13-15,9-3-59 16</inkml:trace>
  <inkml:trace contextRef="#ctx0" brushRef="#br0" timeOffset="46">9122 8734 184 0,'-9'-3'71'0,"9"3"-38"0,3 0-39 15,0-5-4-15,0 0-3 16,3-3-23-16,6 0-9 16,6-3-16-16,0-2-5 15</inkml:trace>
  <inkml:trace contextRef="#ctx0" brushRef="#br0" timeOffset="47">9286 8596 184 0,'3'11'71'0,"-3"2"-38"0,3 14-28 16,0-9 19-16,-3 11-11 15,0 6 0-15,0 2-3 16,0 5 1-16,-3-2-6 16,0-3-3-16,3-3 1 0,-3-5-26 15,3-5-12-15,0-3-62 16</inkml:trace>
  <inkml:trace contextRef="#ctx0" brushRef="#br0" timeOffset="48">9199 8827 212 0,'-6'-6'82'0,"12"6"-44"0,0-2-29 0,0 2 19 16,3 0-5-16,0-3-2 15,3 0-11-15,3 1-4 16,3-1-4-16,-3 3-19 0,6 0-6 15,2 3-35-15,-2-1-15 16,0 4-17 0</inkml:trace>
  <inkml:trace contextRef="#ctx0" brushRef="#br0" timeOffset="49">9438 8829 184 0,'-9'0'68'0,"6"5"-36"16,-3 1-15-16,3-1 22 15,-3 0-18-15,3 3-6 16,0-2-9-16,6 1-5 0,0 7 0 16,3 2-1-16,3-1 0 0,0 1 2 15,0-2 1-15,-1-1 5 16,-2 0 5-16,-3 0 6 16,-3 0 5-16,-6-2-8 15,0 0-2-15,-5-3-8 16,-7-3-4-16,0 0-21 15,0 0-10-15,0 1-43 16,0 2-16-16,3-3-14 16</inkml:trace>
  <inkml:trace contextRef="#ctx0" brushRef="#br0" timeOffset="50">10857 8819 148 0,'0'0'55'0,"0"2"-30"0,0 6-10 0,3 0 18 16,0 8-10-16,0 10 0 15,-3 11-3-15,0 6 0 16,0 4-11-16,3 6 10 0,0-5 7 16,-3-8-1-16,0-6 3 15,0-7-14-15,0-4-3 16,0-4-5-16,0-6-1 15,0-5 1-15,3-3 1 0,-3-7 1 16,0-4 0-16,0-10-7 16,0-7 0-16,-3-4 1 15,0-5 1-15,3-5-4 16,0 3 1-16,3-11-2 16,3 5 0-16,6 1 2 15,3 2 0-15,0 2-3 16,6 1 2-16,3-1 1 15,-1 9 0-15,1 5-3 16,0 10 0-16,-3 11 4 16,0 8 1-16,-6 8 4 15,-1 5 1-15,-5 0 10 16,-3 3 4-16,-6-3-5 16,-3-2 1-16,-6-3-6 15,-3 0-1-15,-2-3-6 0,-7-3-1 16,0-2-17-16,0-2-5 15,0-6-15-15,0 0-7 16,4 0-24-16,5 0-8 16</inkml:trace>
  <inkml:trace contextRef="#ctx0" brushRef="#br0" timeOffset="51">10000 8935 144 0,'3'0'55'0,"3"0"-30"0,0 16-10 16,-3-8 20-16,0 2 5 15,-3 6 3-15,-6 5-15 16,-3 3-6-16,-3 0-13 16,-3-3-6-16,0 3 0 0,1 0-18 15,2-11-4-15,3-5-156 16,12-19 57-1</inkml:trace>
  <inkml:trace contextRef="#ctx0" brushRef="#br0" timeOffset="52">11221 8800 240 0,'-15'3'90'15,"15"-1"-48"-15,-3 1-49 0,9 0 104 16,0-1-34-16,0 1-22 16,-1 0-17-16,4-3-17 15,6 0-3-15,3 0 2 16,3-3-1-16,0 3 0 0,0 0-6 15,-3 0 1-15,-4 0-16 16,1-3-6-16,0 3-27 16,-9 0-9-16,-3 0-24 15,-3 0-9-15,-3 6-15 16</inkml:trace>
  <inkml:trace contextRef="#ctx0" brushRef="#br0" timeOffset="53">11247 8895 212 0,'-15'8'79'0,"12"8"-42"0,-8-8-21 0,8-5 22 16</inkml:trace>
  <inkml:trace contextRef="#ctx0" brushRef="#br0" timeOffset="54">11221 8932 435 0,'8'3'36'15,"7"-3"-19"-15,6 0-10 0,6 0-4 16,0 0-2-16,3 0 2 16,2 0-26-16,-5-3-12 15,-3 3-62 1,-3-5-60-16,-3 0 47 15</inkml:trace>
  <inkml:trace contextRef="#ctx0" brushRef="#br0" timeOffset="55">11599 8631 192 0,'0'0'71'0,"0"5"-38"0,3 0-14 0,-3 1 23 15,2 4 1-15,1 11 2 16,6 8-10-16,-3 3-4 15,0 3-17-15,0-1-2 0,-3 3 1 16,0-3-3-16,0-2 0 16,-3-3-6-16,0-2-1 15,0-6-1-15,0-3 1 16,0-4-11-16,0-4-4 16,-3-4-76-16,3-6-42 15,6-3-44 1,0-10 72-16</inkml:trace>
  <inkml:trace contextRef="#ctx0" brushRef="#br0" timeOffset="56">11750 8694 160 0,'-3'-2'60'0,"3"2"-32"0,-3-3-4 15,3 3 22-15,0 0-3 16,-3 0-1-16,3-3-12 16,0 1-6-16,3-4-14 15,6-2-2-15,3-2-1 0,3 2-3 16,3 0-3-16,0 5-3 15,3 3-1-15,0 6-1 0,-4 2 3 16,-5 2 2 0,0 6 4-16,-9 5-2 15,-9-2-2-15,0-1 2 0,-3-2 0 16,0 0-4-16,0-3 1 16,4-5-7-16,-1 0 0 15,6 0-4-15,3-3 0 16,5 1 1-16,7 2 4 15,3-1 3-15,0 4 2 16,0 0 3-16,-3-1 3 16,-3 6 9-16,-3-3 5 15,-6 1 2-15,-3-1 2 16,-6-3-7-16,-6 1-1 0,-3 0-9 16,-3-4-4-16,-3 1-6 15,0-2 0-15,3-4-18 16,4 1-8-16,2-3-22 15,6 0-9-15,3 0-61 16</inkml:trace>
  <inkml:trace contextRef="#ctx0" brushRef="#br0" timeOffset="57">12176 8594 196 0,'-3'-3'74'0,"3"6"-40"0,3-1-29 0,-3 4 19 16,3 4 2-16,0 6 5 16,0 11-4-16,3 4-2 15,-3 4-13-15,0-1 6 0,0-2 4 16,0 0-9-16,0-1-2 16,0-4-5-16,0-6-1 0,-3-5-3 15,0-3 1-15,0-2-2 16,0-3 2-1,0-3-4-15,0-5 0 0,0-3-10 16,3-5-5-16,0-2 1 16,3-4 1-16,3 4 2 15,2-1 2-15,1 3 4 16,3 3 3-16,0 2 2 16,3 3 3-16,3 8 1 15,-3 3 3-15,-6 0 6 16,-1-1 2-16,-2 1 4 15,-3-1 1-15,-9 1-6 16,-3-1-3-16,-2 1-5 16,-4-3-2-16,-3-3-6 0,-3-2 0 15,-3 0-8-15,-3-3-1 16,3 0-9-16,4 0-4 16,2-3-6-16,3 0-4 15,6-5-71 1,6-5-3-1</inkml:trace>
  <inkml:trace contextRef="#ctx0" brushRef="#br0" timeOffset="58">12429 8869 236 0,'6'8'90'0,"0"-3"-48"0,0 3-34 0,0 3 21 0,-3 2 0 16,0 3 5-16,-3 0-17 15,3-1-5-15,-3-1-7 16,3-4-4-16,-3 1 0 0,0-3-43 16,0-3-19-16,0-5-66 15</inkml:trace>
  <inkml:trace contextRef="#ctx0" brushRef="#br0" timeOffset="59">12429 8797 248 0,'-9'-5'93'0,"12"5"-50"0,-3-3-52 16,0 3 14-16,3 0-7 0,0-2-2 15,0-1-37-15,3 1-15 16,3-9-36-16,0-5-12 16</inkml:trace>
  <inkml:trace contextRef="#ctx0" brushRef="#br0" timeOffset="60">12557 8588 196 0,'0'-2'74'0,"3"4"-40"0,-3 1-22 0,3 2 19 16,3 6-12-16,0 5-1 15,0 10-4-15,-3 9-1 16,0 2-7-16,0 0 3 0,-6 2 3 16,0-2-8-16,0-2-2 15,0-6-11-15,0-3-2 0,0-4-56 16,3-4-23-16</inkml:trace>
  <inkml:trace contextRef="#ctx0" brushRef="#br0" timeOffset="61">12459 8842 260 0,'-6'0'96'0,"9"-2"-52"0,3 2-40 15,0 0 21-15,3 0-3 16,0-3 4-16,8 0-14 0,7-2-7 16,0 3-3-1,0-1-35-15,0 0-15 0,2 1-40 16,-2-1-57-16,0 3 41 16</inkml:trace>
  <inkml:trace contextRef="#ctx0" brushRef="#br0" timeOffset="62">12774 8797 212 0,'-3'-2'82'0,"0"4"-44"0,-3 4-25 0,3-4 22 16,-3 1-3-16,0 2 3 16,1 1-19-16,-1-1-7 15,3 3-6-15,3 0-5 0,6 2-1 16,2 1 2-16,7 7 0 16,-3 4 3-16,3-4 3 15,-6-2 11-15,-3 0 7 16,-9 0 5-16,-3-3 3 0,-3 0-10 15,-6-2-3-15,-3-3-12 16,1-3-4-16,-1-2-26 16,3-1-12-16,3-2-36 15,3 0-15-15</inkml:trace>
  <inkml:trace contextRef="#ctx0" brushRef="#br0" timeOffset="63">13212 8991 264 0,'0'10'101'0,"0"3"-54"0,0 6-17 0,0-9 31 16,-3 4-16-16,-6-1-6 15,-3-2-31-15,0-1-12 16,-3 1 0-16,-3-6-89 0,-5 6-37 15,-7-4-5 1</inkml:trace>
  <inkml:trace contextRef="#ctx0" brushRef="#br0" timeOffset="64">14691 8784 176 0,'-6'0'68'0,"0"5"-36"0,3 1-11 0,3-6 25 15,0 2-6-15,-3-2-1 16,3 3-16-16,-6 0-6 16,6-3-10-16,0 0-5 0,6-3-1 15,0-8-1-15,3 1 2 16,0-3-1-16,3-1 2 15,0 4-4-15,0 2 0 16,0 0-1-16,-3 3-2 16,3 2 3-16,-3 8 0 0,-4 9 1 15,1 1 2-15,-3 9 1 16,-3 0 1-16,0 5 6 16,-3 0 6-1,-3-2 1-15,1-1 1 0,-1-2-7 16,0-3-4-16,0-5-2 15,3-3 1-15,0-2-1 16,0-3 2-16,3-8-4 16,0-3-2-1,3-2 0-15,0-6-4 16,3-5 0-16,3-2-3 16,0-6-1-16,2 0-1 15,4 3 2-15,0 0-1 0,0-3 2 16,0 6 1-1,0 2-1-15,0 10 4 0,-3 6 2 16,-3 6 0-16,-1 2-1 16,-2 5 3-16,-3 3 0 15,-3 8 5-15,-3-1 3 16,0-1-4-16,0-4-2 16,1-2 0-16,-1-3-1 15,3-2-2-15,0-3-2 16,0 0 1-16,0-6-1 15,0-2-7-15,5-2-3 16,4-9-5-16,3-5-2 16,3-2-6-16,0-4-2 0,3-1-1 15,-3 1 4 1,0 4 10-16,3-1 6 0,-4 1 5 16,-2 10 1-16,-3 3 4 15,-3 5 2-15,0 2 4 16,-3 9 1-16,-3 5 1 15,3 5 0-15,-6 5 5 16,0 1 1-16,6-1-7 16,6 1-2-16,3-1-5 15,3-2-3-15,3-3 0 16,0-8 1-16,2-5-25 16,1-8-10-16,3-5-54 15,3-3-23-15</inkml:trace>
  <inkml:trace contextRef="#ctx0" brushRef="#br0" timeOffset="65">15352 8805 252 0,'-6'3'93'0,"6"0"-50"0,-3-3-19 16,3 0 29-16,0 0-23 15,6 0-8-15,3 0-10 16,3-3-1-16,6 0-6 15,3 1-3-15,-1-1-1 0,4 0-1 16,-3 1 2-16,3-4-17 16,-3 1-6-16,-3 3-30 15,-4-1-12-15,-2 0-20 16,-3 3-6-16,-9 6 4 16</inkml:trace>
  <inkml:trace contextRef="#ctx0" brushRef="#br0" timeOffset="66">15382 8885 252 0,'-12'2'93'0,"12"-2"-50"0,3 3-37 0,-3-3 20 15,6 0-5-15,3 0 2 16,6 0-13-16,2 0-3 16,4 0-5-16,6 0-4 0,0 0 1 15,0 0-28-15,-4 0-10 16,-2-3-85-1</inkml:trace>
  <inkml:trace contextRef="#ctx0" brushRef="#br0" timeOffset="67">15751 8657 112 0,'-3'0'44'0,"3"0"-24"0,0 0-8 15,0 0 24 1,-6 0-8-16,3 0-4 16,-3-2 0-16,3-1-14 15,0 0 5-15,3-2 5 0,6 0-5 16,0-6 2-16,3 3-10 15,3-2-2-15,0-1-1 16,3 3 2-16,2 3-5 0,1 2-1 16,0 6 4-16,0 5 2 15,-3 5 2-15,-3 3 2 16,-6 2 1 0,-6 3 3-16,-3 6-3 0,-6-1 1 15,0-2-5-15,0-5-2 16,0-6-2-16,0-2-3 15,3-4-4-15,3 1 0 16,6-2-3-16,6-1 0 16,6-2 1-16,3 2 4 15,9 0 1-15,2 3 3 16,-2 5-3-16,-3-2-2 16,-6 2 10-16,-6 3 8 0,-6 0 9 15,-9 0 8-15,-12 0-8 16,-3-3-5-1,-3-2-8-15,-6-1-5 0,1-2-8 16,2-3-3-16,3 1-16 16,0-4-6-16,3-2-28 15,15-8-85 1,9-8-26 0,3 1 58-16</inkml:trace>
  <inkml:trace contextRef="#ctx0" brushRef="#br0" timeOffset="68">16096 8673 104 0,'-6'-3'38'0,"6"3"-20"0,-3-2-8 0,3 2 14 16,-3 0 7-16,0 0 3 16,0-3-7-16,0 0-2 0,0 1-14 15,0-1 7-15,0 1 4 0,0-4 0 16,0 1-1-1,3 0-7-15,3-6-1 0,0 3-6 16,3-2-2-16,6-1-2 16,3 3-3-16,0 3 3 15,6 2 0-15,0 6-1 16,-3 5 1 0,-4 2 4-16,-2 3 4 0,-6 6 0 15,-6 2 1-15,-6 3 0 16,-3 0 0-16,0-6-6 15,3-2-4-15,1-3-1 16,2-2-1-16,3-3-14 16,8 0-3-16,7 0 7 15,3 5 2-15,0 3 6 0,0 0 1 16,-3 0 5-16,-3 7 2 16,-9-1 22-16,-6-1 9 15,-3 0-8-15,-6-5-2 16,-3-3-12-16,-3 0-4 15,0-5-6-15,-3 0-4 16,4-5-25-16,2-1-9 16,3-2-34-16,3 0-15 15,6-2-58 1,6-6-27-16,3-8 87 16</inkml:trace>
  <inkml:trace contextRef="#ctx0" brushRef="#br0" timeOffset="69">16584 8586 196 0,'0'2'74'0,"3"4"-40"0,0 12-18 16,0-7 22-16,0 13-3 0,3 5 2 15,-3 2-7-15,-3 4-4 16,0-1-14-16,0-5-1 16,0 3 2-16,0-8-7 0,0-3-1 15,0-2-1-15,0-6 2 16,0-3-3-16,0-4 0 15,0-6-3-15,0-3-1 16,0-2-8-16,3-6-2 16,3-2-5-16,3 0-1 15,6-1 1-15,0 4 0 16,0 2 6-16,0 3 6 16,-1 2 5-16,4 6 4 15,-3 2 7-15,-3 3 2 16,-3 8 8-16,-6 2 4 15,-3-2 1-15,-6 0 1 0,-3 0-13 16,0-3-6-16,-3-2-6 16,-6-3 0-16,1-3-11 15,-4-2-4-15,6-3-30 16,-3-6-12-16,6 1-23 16,3-6-7-16,3-2-30 15</inkml:trace>
  <inkml:trace contextRef="#ctx0" brushRef="#br0" timeOffset="70">16837 8821 268 0,'0'3'101'0,"6"2"-54"0,0 11-50 0,-3-5 19 16,0-1 8-16,0-2 9 15,0 11-13 1,0-3-10-16,0-3-7 0,-3-3-2 15,0 1-30-15,0-3-13 16,0-3-170 0,-6-18 80-1</inkml:trace>
  <inkml:trace contextRef="#ctx0" brushRef="#br0" timeOffset="71">16813 8760 192 0,'-5'-23'74'0,"5"20"-40"0,8-13-64 0,-2 13 2 0,3-2-4 16,0 0 2-16,6-3-27 16,3 0-11-16</inkml:trace>
  <inkml:trace contextRef="#ctx0" brushRef="#br0" timeOffset="72">17007 8565 220 0,'0'-3'85'0,"0"6"-46"0,3-1-37 16,0 4 19-16,0 1 2 15,-3 9 3-15,3 5-5 16,-3 14-2-16,3 2-11 16,0 0 1-16,0 0 2 0,0 0-6 15,-3-5-3-15,3 0-6 0,-3-6-2 16,0-2-39 0,0-8-18-16,-3-3-55 15</inkml:trace>
  <inkml:trace contextRef="#ctx0" brushRef="#br0" timeOffset="73">16897 8805 292 0,'0'-2'110'0,"3"2"-60"0,3 0-43 0,3 0 23 15,3 0-12-15,2-3-3 16,7 0-11-16,0 1-2 0,6-1-2 15,3 3-22-15,-4 0-8 0,1-3-49 16,-3 3-21-16,-3-10-8 16</inkml:trace>
  <inkml:trace contextRef="#ctx0" brushRef="#br0" timeOffset="74">17248 8739 280 0,'-3'0'104'0,"3"3"-56"0,-6 15-25 15,3-10 31-15,-3-2-21 16,-6 2-9-16,3-1-17 16,3 4-4-16,0 0-3 15,3-1 0-15,3 3 0 0,6 1-5 16,0 4 1-16,3 1 2 0,3-1 3 16,-6-2 0-16,-6 0-1 15,-3-3 3-15,-9 0 2 16,0 1 0-16,0-4 2 15,-5 1-20-15,-4-6-5 16,3 0-60-16,0 1-27 16</inkml:trace>
  <inkml:trace contextRef="#ctx0" brushRef="#br0" timeOffset="75">13230 11681 140 0,'-3'-8'55'0,"6"6"-30"0,-3-4-7 15,3 4 18-15,3-3-1 16,3-1 4-16,5-2-15 16,4-2-6-16,6-1-11 15,0 3-5-15,3 0 1 0,0 6-4 16,-1 4 0-16,-5 6 3 16,-3 8 1-16,-6 13 7 15,-6 8 6-15,-6 11 1 0,-9 2 1 16,-6-2-3-16,-3-1 1 15,-3-10-5-15,1-5 1 16,-1-5 2-16,6-4 3 16,3-4-7-16,0-3-1 15,3-6-3-15,3-2-1 16,3-2-1-16,6-1 2 16,9-2-1-16,9-3 2 15,6 0-2-15,2 0 0 16,4 0-6-16,3 0 1 15,0 2 0-15,-4 1 0 16,-5 0-3-16,-3 2 2 16,-6-3-19-16,-6 1-7 15,-3-3-21-15,-3 0-8 0,-6 0-43 32</inkml:trace>
  <inkml:trace contextRef="#ctx0" brushRef="#br0" timeOffset="76">13637 11427 188 0,'0'16'71'0,"3"-16"-38"0,-3-13-21 0,3 18 21 15,0 3 1-15,0 0 1 16,0 0-3-16,-3 3 0 0,-3 2-18 16,0 0-8-16,-3 0-2 0,1-2 1 15,-1 0 2-15,3-4-3 16,0-1-1-16,3-1-3 16,3-2-1-16,3-1 1 15,5-2 2-15,4 0-1 16,0 0-1-16,3 3 1 15,0 2-1-15,0 1 0 16,0-1 0-16,-3 3 0 16,-4 0 0-16,-5 2 4 15,-3 1 2-15,-6 0-2 16,-3 2-1-16,-2-3-1 16,-4-2 1-16,-3-2-29 15,-3-1-9-15,-3-3-23 16,-3 1-6-16,0-3-23 15,4-3-37-15,-1 1 41 16</inkml:trace>
  <inkml:trace contextRef="#ctx0" brushRef="#br0" timeOffset="77">13569 11382 244 0,'6'-15'90'0,"6"12"-48"0,9-5-49 0,-9 5 16 15,0-2-8-15,-1 0-1 16,4-1-2-16,-3 4 1 16,0-1-50-16,0 0-23 15,3 3-15-15,3 0-4 16</inkml:trace>
  <inkml:trace contextRef="#ctx0" brushRef="#br0" timeOffset="78">13870 11443 244 0,'-3'32'93'0,"3"-13"-50"0,0 7-28 15,0-13 26-15,0 0-20 16,-3 1-4-16,3-1-10 16,0 0-3-16,0 0-2 15,3 1-28-15,0-1-12 0,0-3-67 16,3 1-49-1</inkml:trace>
  <inkml:trace contextRef="#ctx0" brushRef="#br0" timeOffset="79">14263 11700 132 0,'-3'-3'49'0,"6"6"-26"0,0 5-7 0,0 0 18 16,-1 8 4-16,1 10 4 16,-3 8-10-16,0 9-4 0,0 2-16 15,-3-8 1-15,1-3 3 0,-1-2-6 16,0-6-1-16,0-2-5 15,3-3-3-15,0-5-20 16,0-2-10-16,0-4-27 16,0-5-10-16,0-5-20 15,0 0-20 1,3-8 49-16</inkml:trace>
  <inkml:trace contextRef="#ctx0" brushRef="#br0" timeOffset="80">14248 11692 208 0,'-3'-16'77'0,"6"11"-42"0,3-3-28 0,0 5 20 15,3 1-10-15,-1-1 1 16,10 0-13-16,3 1-3 16,3 2-2-16,0 5-3 0,0 5 2 15,-4 6 7-15,-2 3 4 16,-9 2 6-16,-6 0 4 15,-6 3-8-15,-3 5-2 16,-9-8-4-16,-2 0-1 16,-1 1-17-16,0-9-6 15,-3-3-22-15,6-2-8 16,0-2-20 0</inkml:trace>
  <inkml:trace contextRef="#ctx0" brushRef="#br0" timeOffset="81">14623 11697 164 0,'-6'3'63'0,"9"0"-34"0,-3 7-19 0,3 1 20 16,-3 5 8-16,0 10 7 15,0 11-11-15,-3 0-5 16,0 3-17-16,0-6-8 0,0-2 0 16,0-6-3-16,0-2-1 15,0-5-8-15,0-3-5 16,0-3-37-16,0-3-18 15</inkml:trace>
  <inkml:trace contextRef="#ctx0" brushRef="#br0" timeOffset="82">14486 11710 208 0,'-9'-13'79'0,"9"8"-42"0,6 0-26 15,0 2 21-15,0 0 5 16,6 1 7-16,0-4-13 16,5 1-6-16,1 0-14 15,0 2-10-15,3-2-1 0,-3 0 0 16,0 2 0-16,0 3-22 16,-4 0-8-16,1 0-42 15,0 3-19-15,0 2-16 16</inkml:trace>
  <inkml:trace contextRef="#ctx0" brushRef="#br0" timeOffset="83">14870 11684 160 0,'-6'13'63'0,"3"6"-34"0,0 13-5 0,-3-11 24 16,0 8-4-16,-3 3-1 16,3 5-22-16,0-3-10 15,3-2-7-15,0-6-1 0,0-2 0 16,3-5-10-16,-3-4-47 16,3-1-11-1,0-6-42-15</inkml:trace>
  <inkml:trace contextRef="#ctx0" brushRef="#br0" timeOffset="84">14780 11668 280 0,'-5'-8'104'0,"8"6"-56"0,-1-1-36 16,-2 3 24-16,6-3-4 15,3 1 1-15,3-1-12 16,0 0-3-16,6 1-10 0,6-4-5 16,6 4-2-16,-1-1-6 15,-2 0 1-15,0 1-22 16,-3-3-11-16,-3 2-33 0,-4 6-14 16,1-3-39-1</inkml:trace>
  <inkml:trace contextRef="#ctx0" brushRef="#br0" timeOffset="85">14903 11792 256 0,'-3'6'96'0,"6"-6"-52"0,5 0-43 0,-2 0 21 15,6 0-12-15,6-3-1 0,3 0-5 16,3-2-3-16,-3 0 0 15,2 2-17-15,-2 1-4 16,-3 2-36-16,-6 2-17 0,-3 6-23 16</inkml:trace>
  <inkml:trace contextRef="#ctx0" brushRef="#br0" timeOffset="86">14858 12031 184 0,'-27'21'71'0,"15"-19"-38"0,6 4-23 16,9-4 17-16,0 1 0 15,3 0 1-15,3-1-11 16,3 1-5-16,3-3-7 16,9 0-4-16,2 0 2 0,1 0-7 15,0-5-1-15,-3 2-27 16,0 0-9-16,-4-5-47 16,1 3-37-1,-3-3 53-15</inkml:trace>
  <inkml:trace contextRef="#ctx0" brushRef="#br0" timeOffset="87">15373 11798 208 0,'-6'0'79'0,"0"0"-42"0,-6 2-21 0,6 1 24 15,-6 2-6-15,-3 3 1 16,-3 0-16-16,1 0-4 15,2 3-9-15,3 2-6 0,3-2-1 16,3-1-4-16,6 1-1 16,3 2 0-16,9 0 2 15,3 0-1-15,0 3 4 16,-4 0 0-16,1 0 1 16,-3 0 8-16,-6 0 7 15,-3-3 4-15,-6-2 3 16,-9-3-10-16,-5-1-2 15,-1-1-19-15,0-1-9 0,0-5-35 16,3 0-16-16,3 5-59 16</inkml:trace>
  <inkml:trace contextRef="#ctx0" brushRef="#br0" timeOffset="88">14408 11282 92 0,'12'-5'35'0,"-12"5"-18"0,3-3 4 0,-3 3 17 15,0 0 2-15,0-3 3 0,0 1-11 16,0-1-2 0,0-2-17-16,-3-1 3 0,-3 1 2 0,0 0-8 15,-3-3-3-15,-2 0-2 16,-1 0 1-16,-3 0 1 15,-3 0 3-15,-3 0-5 16,0-2-1-16,-6-1 0 16,1 0 0-16,-1 1-2 15,0 2 1-15,-3-3-2 16,1 3-1-16,-1 3-2 16,-3 0 1-16,3 0 1 15,-2 2 0-15,-1 3 0 16,0-3 2-16,0 3-3 15,-2 0-2-15,-1 0 2 0,0 0 0 16,0 0 1-16,1 3 0 16,-1 0 0-1,3-1 0-15,1 6-3 0,-1 0 0 16,-3 3 2-16,3-3 0 16,1 2-2-16,2 1 2 15,0-3 1-15,3 0 2 16,-2 2-1-16,-1 1-1 15,3-1 1-15,0 4-1 16,-3 1-3-16,4 4 2 16,-1-1-1-16,0 9 0 15,3 5 2-15,0-3 0 16,1 3 0-16,2-3 2 16,-3 0-3-16,3 3-2 15,0-1 4-15,3 1 1 16,4 0-3-16,2 5-1 0,0 0-2 15,3 8 3 1,6 2 0-16,0 1 1 0,3-3-3 16,3 0 2-16,0-3 1 15,3-2 2-15,3-3-1 16,6 0-1-16,-4-2-2 16,4-4 1-16,3-2 1 15,3 3 2-15,6 5-1 16,3-5-1-16,2 0 1 15,10-1 1-15,0-1-3 0,-1-4 0 16,7-5 1-16,-3 3 0 16,5 0 0-16,4-6 2 15,8-2-1-15,1-3 2 16,-1-2-2-16,7 0 2 16,-4-3 0-16,4-3 3 15,2 0-5-15,4 0-1 16,-7 1 2-16,9-1 1 15,-8-5-1-15,2 0-2 16,-2 0 1-16,5 0 1 16,16 0 1-16,-7 0 1 15,-9-3-2-15,-2-2-2 16,-1 0 1-16,4-11 1 16,-4 3-3-16,-3-1 0 0,1 1 1 15,-7-5 2-15,-2 2-1 16,-1-3 2-16,-2-2-2 15,-3-8-1-15,-1-3 1 16,-5 0 1-16,-7 1 1 16,-8-4 1-16,-3 1 2 15,-6 0 3-15,-9-6-2 16,-3-2-2-16,-12-6 0 16,-6-10-1-16,-3 2-5 15,-6-2-1-15,-6 0 1 16,-6 10 0-16,-6-5 1 15,-5 6 0-15,-7-1 0 16,-11 0 0-16,-10-10-5 0,-11 3 1 16,-10 2-3-16,-5 5 2 15,0 8 3 1,-3 6 1-16,-4 2-2 0,7 3 2 16,6 3 1-16,-1 10 0 15,7 2-14-15,0 4-3 16,8 5-31-16,4 18-14 15,8 3-51 1</inkml:trace>
  <inkml:trace contextRef="#ctx0" brushRef="#br0" timeOffset="89">13563 11343 76 0,'3'2'30'0,"0"1"-16"0,0 5-1 0,0 3 14 16,0 7-4-16,0 6-1 15,0-3-8-15,0 0-4 16,-3 0-3-16,0-2 0 15,0-3-4-15,0 5-4 0,0-5 0 16,0 2 3 0,0-7-28-1,0-3-40 1</inkml:trace>
  <inkml:trace contextRef="#ctx0" brushRef="#br0" timeOffset="90">13578 11351 112 0,'-6'-6'44'0,"9"6"-24"0,0 0-13 15,0 0 15-15,3 0-2 16,6-2 3-16,3-1-9 0,3 0-3 16,2 1-6-16,4-1-4 0,-3 0 0 15,-3 3-6-15,0 0 1 16,-6-2-64 0,-3 2-36-16,0-3 46 15</inkml:trace>
  <inkml:trace contextRef="#ctx0" brushRef="#br0" timeOffset="91">3202 13330 116 0,'-3'0'46'0,"3"0"-24"0,0 0-4 15,0 0 18-15,0 0-7 16,0 5-2-16,0 6-4 16,3 2-3-16,-3 3-10 15,0 5 7-15,0 8 5 0,0 5 0 16,-3 3-1-16,0 6-9 15,0-6-3-15,3-3-5 16,0-5-1-16,0-8-3 0,0-2-1 16,0-3-32-16,0-6-13 15,0-4-45 1,0-6-44-16,0-6 47 16</inkml:trace>
  <inkml:trace contextRef="#ctx0" brushRef="#br0" timeOffset="92">3196 13346 112 0,'-6'-8'44'0,"6"5"-24"0,-3-5 7 0,3 8 21 0,3-3-6 15,0 1 1-15,3-1-16 16,3-2-7-16,3 2-11 16,5 1-6-16,4 2 0 15,3 7-4-15,0 1 0 0,0 6-1 16,-4-1 0-16,-5 0 0 16,-6 0 0-16,-3 1 13 15,-6 1 7-15,-9-1-3 16,-3-1 0-16,-8-3-7 15,-4-2-3-15,-3 0-2 16,0-2-3-16,0-4-2 0,7 1-1 16,2 0-20-16,6-3-10 15,6 0-38-15,6 0-15 16,6 0-4 0</inkml:trace>
  <inkml:trace contextRef="#ctx0" brushRef="#br0" timeOffset="93">3481 13377 184 0,'-3'27'71'0,"1"-17"-38"0,-7 14-17 0,9-8 22 16,0 8-7-16,0 8 2 0,0 2-17 15,3 0-7-15,0-2-5 16,0-3-6-16,-1-5 1 0,1-3-17 16,-3-5-5-16,-3-8-84 15,3-3 3 1</inkml:trace>
  <inkml:trace contextRef="#ctx0" brushRef="#br0" timeOffset="94">3422 13414 200 0,'-3'-13'77'0,"6"8"-42"0,3-8-32 0,3 7 17 15,3-2-1-15,0 0 1 16,3 3 4-16,5 3 2 16,7-1-13-16,3 8-6 0,0 0-2 15,-4 3-6-15,-5 3-1 16,-6 0 7-16,-6-1 4 15,-9 3 2-15,-9 1 1 16,-9-1-4-16,-6 0-3 16,1-2-5-16,-1-3 0 15,0 0-18-15,3-1-5 16,3-1-20-16,3 2-8 16,7 0-30-1,8-3-44-15,3 0 36 16</inkml:trace>
  <inkml:trace contextRef="#ctx0" brushRef="#br0" timeOffset="95">3818 13417 152 0,'0'0'57'0,"-6"3"-30"0,3 7-10 16,0-2 20-16,-3 5 1 16,-3 9 4-16,0 4-14 0,-3 8-7 15,3 1-12 1,0-3-6-16,3-1-2 0,-3-4 1 16,3-6 3-16,4 0-11 0,-1-8-3 15,0-2-29-15,0-3-11 16,0-8-126-1,0-8 84 1</inkml:trace>
  <inkml:trace contextRef="#ctx0" brushRef="#br0" timeOffset="96">3761 13391 204 0,'0'-6'77'0,"6"9"-42"0,-3 0-41 0,6 5 58 15,3 5-5-15,3 8-11 16,0 8-9-16,6 3-16 16,-1 0-3-16,1 2-1 0,0-5-1 15,3-3-1-15,0-4-1 16,-3-6 2-16,-1-6 3 16,-2-5 2-16,0-15 6 15,-3-6 1-15,-3-8-1 16,0-8 0-16,-3-2-3 15,-3 0-1-15,0-3-5 16,-3-1-3-16,0 4-7 16,-3 5-1-16,0 8-26 0,-3 5-8 15,3 5-41-15,0 9-17 16,0 2-41 0</inkml:trace>
  <inkml:trace contextRef="#ctx0" brushRef="#br0" timeOffset="97">4246 13526 160 0,'0'0'60'0,"0"2"-32"0,-3 3-20 16,3 1 18-16,0 2-4 15,3 2 1-15,0 6 3 16,0 8 3-16,3 0-15 15,0-3-1-15,0-3-2 0,3 1-6 16,0-1-1-16,0-7 4 16,0-3 5-16,0-5-3 15,3-3 2-15,-3-3-5 0,-3-2-2 16,0-3-5-16,0-5-2 16,-3-6 3-16,0 3 1 15,-3 6-3-15,0 7-1 16,3 3-4-16,-1 5-1 15,1 3 1-15,3 0 4 16,0 0 1-16,3-3 3 16,0 3 8-16,3-8 5 15,0-5 2-15,0-3 1 16,0 0-7-16,-3-5-2 16,-3 0-1-16,0 2 2 15,-6 0-7-15,0 1-2 16,-3-1-30-16,0 1-13 15,0 2-27-15,3 0-12 0,0 3-33 16</inkml:trace>
  <inkml:trace contextRef="#ctx0" brushRef="#br0" timeOffset="98">4562 13544 208 0,'6'11'77'0,"-3"-1"-42"0,3 3-28 16,0 1 18-16,-3 4-11 15,0 1-3-15,0-1-6 16,-3-2-2-16,0 0-1 16,0-3-19-16,0-5-9 0,0-3-74 15</inkml:trace>
  <inkml:trace contextRef="#ctx0" brushRef="#br0" timeOffset="99">4547 13428 220 0,'-6'0'85'0,"9"2"-46"0,3 1-48 0,0 0 12 15,0 2-15-15,3 0-3 16,3 3-41-16,9 0-15 16,2 0 1-16,7 0 4 15</inkml:trace>
  <inkml:trace contextRef="#ctx0" brushRef="#br0" timeOffset="100">4788 13510 160 0,'-9'2'63'0,"6"1"-34"16,-9 2-19-16,6 1 17 0,0 1-7 15,-5 4 1 1,-1 5-10-16,0 5-4 0,3 3-4 16,3 0 2-16,3 0 1 0,6-3-2 15,3 0-3-15,3-5 0 16,3-8 1-16,0-3-8 15,-1-8-1-15,4-7-12 16,-3-9-3-16,0-10 5 16,-3 3 3-16,-3-3 10 15,-6-3 5-15,-3 0 4 0,0 3 2 16,-3-3 3-16,0 6 4 16,0 2 3-16,0 8 4 15,3 5-11-15,3 6-3 16,0 3-3-16,0 2 0 15,6 7 2-15,3 9 3 16,3 8-2-16,0 3 1 16,0-1-5-16,0 14 0 15,0-6-1-15,0-2 1 16,0-8-22-16,-1-3-7 16,1-5-49-1,3-6-56-15,0-7 33 16</inkml:trace>
  <inkml:trace contextRef="#ctx0" brushRef="#br0" timeOffset="101">4997 13348 224 0,'-3'-2'85'0,"6"4"-46"0,0 11-43 16,-1-5 15-16,1 3 9 15,-3 5 7-15,3 8-9 16,0 7-5-16,-3 1-8 15,0 11-4-15,0-1 2 0,0-5-2 16,0-5-1-16,0-6-24 16,0-2-11-16,0-11-75 15,0-5-37 1,0-3 71-16</inkml:trace>
  <inkml:trace contextRef="#ctx0" brushRef="#br0" timeOffset="102">4872 13528 220 0,'2'-2'82'0,"7"2"-44"0,3 0-31 0,-3 0 20 15,6 0-16-15,6 0-4 16,3-3-6-16,3 0-4 16,2 1 2-16,-2-4-38 0,-3-2-13 15,-3 0-45 1</inkml:trace>
  <inkml:trace contextRef="#ctx0" brushRef="#br0" timeOffset="103">5119 13391 124 0,'-6'5'46'0,"6"0"-24"0,-12 14-15 16,12-6 15-16,0 11 11 16,0 13 9-16,0 8 6 15,0-3 3-15,0-2-27 16,0-6-5-16,3 1-2 0,0-12-5 15,0-4 1-15,3-6 1 16,0-8 1-16,2-5-13 16,1-5-3-16,0-8-5 15,0-6-1-15,3 1 4 16,0-6 1-16,3 11-5 16,-3 8 0-16,3 10 5 15,-3 8 3-15,0 6 3 16,-1 2 2-16,1 3-3 15,-3 2-2-15,0-5-11 0,0-2-4 16,0-3-55-16,6-1-22 16,0-23-17-1</inkml:trace>
  <inkml:trace contextRef="#ctx0" brushRef="#br0" timeOffset="104">5815 13420 200 0,'-3'0'74'0,"3"2"-40"0,0 12-22 0,0-4 19 15,0 9-1-15,0 4 2 16,0 4-11-16,0 7-3 15,0 1-10-15,3-4-5 0,0-4-2 16,0-6-19-16,3 0-8 0,0-8-35 16,-3-5-16-16,3-5-21 31</inkml:trace>
  <inkml:trace contextRef="#ctx0" brushRef="#br0" timeOffset="105">5660 13589 300 0,'-12'0'112'0,"18"0"-60"0,3 3-45 16,0-1 26-16,6-2-4 16,3 0 5-16,12 0-12 15,11-2-5-15,1-4-10 16,3 4-34-16,-1-4-11 0,-2 1-88 16</inkml:trace>
  <inkml:trace contextRef="#ctx0" brushRef="#br0" timeOffset="106">6265 13541 84 0,'-3'0'33'0,"3"3"-18"0,0 2-9 0,0 1 11 15,3 2 13-15,0-1 6 16,2 9-4-16,1 3 1 16,0 2-10-16,-3-2-2 15,0-1-12-15,0-2-1 0,-3 0-1 16,0-3 3-16,-3-2 1 16,0-3 1-16,0-3 2 0,0 0-7 15,0-2-4-15,0-1-2 16,3-2-1-16,0 0 4 15,0-7 2 1,3-1-2-16,-3-3-3 16,3-5 2-16,3-8-4 15,0 6 0-15,0 2 1 16,3 3 0-16,0 2-3 16,3 3 2-16,0 0-4 15,0 6-1-15,0 2 5 0,3 2 2 16,-3 14 1-16,-1 0-2 15,1 0 1 1,-6 2 1-16,-3 1 3 0,0-3 4 16,-3-3 0-16,0-2 0 15,0-3-3-15,0-3-1 16,0-3-1-16,0-2 0 16,6-5-7-16,0-3-2 15,3-10-3-15,0-3 0 16,0-3 2-16,3 5 4 15,-3 6 1-15,3 2 3 16,0 6 3-16,2 8 2 16,-2 7 1-16,3 4 0 15,-3 1 0-15,0 4 2 0,-3-1-5 16,0-2-1-16,-3-2-2 16,0-1-2-16,-3-3-13 15,0-2-4-15,0-2-29 16,6-4-10-16,0-2-39 15,6-5-35 1,2 0 49-16</inkml:trace>
  <inkml:trace contextRef="#ctx0" brushRef="#br0" timeOffset="107">6800 13536 200 0,'-23'0'74'0,"11"3"-40"0,-9 7-24 0,12-2 20 15,-3 3-9-15,0 13 0 16,0-1-6 0,3 4-1-16,0-1-8 0,3 1-2 0,3-6 0 15,6-2 0-15,3-6 2 16,0-5-3-16,3 0-2 16,3-8-3-16,0-3-1 15,0-5-3-15,0-3 1 16,0-7 3-16,-6-6 3 15,0-2 0-15,-3 5 2 16,-3 5 7-16,-3 2 5 16,0 4-3-16,0 5-2 15,3 2-8-15,0 3-1 16,0 8-3-16,3 5 0 16,3 3 0-16,0 0 0 15,2 0 2-15,1 0 0 0,3-3-22 16,0-3-10-16,-3-2-28 15,0 0-12-15,3-5-26 16</inkml:trace>
  <inkml:trace contextRef="#ctx0" brushRef="#br0" timeOffset="108">6916 13563 184 0,'-11'-6'68'0,"11"6"-36"0,2 6-33 0,1-1 12 15,3 3 8-15,-3 5 7 16,0 6 7-16,0 2 2 16,-3-3-19-16,0 1-3 0,0-1 1 15,3-5-8-15,-3-2-1 16,3-3 1-16,-3-3 1 16,0-5-1-16,0-2-1 15,0-4-6-15,3-4-1 16,3-6-4-16,3-8-1 15,0 3 1-15,3 2 4 16,0 4 3-16,3 4 4 16,3 6-4-16,-3 5-3 15,-1 2 1-15,-2 9 2 16,0 5 4-16,-3 2 4 16,-3 1-4-16,0-3-3 15,0 0-10-15,-3-6-5 0,0-2-26 16,0 0-13-16,6-3-21 15,0 1-7-15,0-4-1 16</inkml:trace>
  <inkml:trace contextRef="#ctx0" brushRef="#br0" timeOffset="109">7259 13560 160 0,'0'-21'63'0,"0"13"-34"0,-3 0-5 16,0 5 22-16,0 1-10 15,-3 2-1-15,-3 2-18 16,-3 4-8-16,0 1-5 0,0 7-1 0,0 4 0 16,3 9-4-16,3-4 1 15,3 4 0-15,3-6 2 16,3 3-1-16,3-8-1 16,3-3 3-16,3-5 0 15,3-3-6-15,0-5 0 16,-3-5-4-16,0-3 2 15,-3 0 3-15,-3-13 1 16,-3-3 7-16,-3 6 6 16,0 2 3-16,0 2 0 15,0 4-3-15,-3 5 0 16,3 2-7-16,0 3-3 16,0 11-1-16,0 4-1 15,3 4-3-15,3-3 2 0,0 2-4 16,2 1-1-16,4-9-26 15,6-2-11-15,3-2-22 16,0-4-8-16,3-4-20 16</inkml:trace>
  <inkml:trace contextRef="#ctx0" brushRef="#br0" timeOffset="110">7509 13618 176 0,'3'-40'66'0,"-3"32"-36"0,-3 1-7 15,0 4 24-15,0 0-2 16,-3 1 0-16,-3 2-13 0,-3 2-8 15,0 4-13 1,0 1-3-16,3 7 2 0,0 4 0 0,3 1 2 16,3 2-9-16,3-3-1 15,3-2-2-15,3 0 2 16,3-5-6 0,0-3-1-16,0-3-7 0,-3-5-3 15,0 3 4-15,-3-6 4 16,3-2 2-16,-6-1 3 15,0-2-1-15,0 1 1 16,0-7 0-16,0 6 0 16,0 3-3-16,0 5-1 15,0 5-2-15,3 11 2 16,0 3 2-16,0 2 2 16,-3 3 14-16,-3 0 7 15,-3-1 4-15,0 1 1 16,-3-3-9-16,-3 1-4 0,-3-4-4 15,0-5-2-15,-2-2-12 16,2-3-3-16,0-6-28 16,3-2-11-16,0-2-25 15,3-6-9-15,18-13-21 16</inkml:trace>
  <inkml:trace contextRef="#ctx0" brushRef="#br0" timeOffset="111">7571 13629 236 0,'6'0'90'0,"-3"0"-48"0,3 5-45 0,0 3 16 16,0 0 10-16,0 0 10 15,0 2 0-15,3-2 3 16,3 3-20-16,3-3 0 0,0-3-2 16,2-2-5-16,1-3-3 15,-3-3-3-15,0-2-3 16,-3-6-2-16,0-10 1 15,-3 5-4-15,-3-2-1 16,-6-1-4-16,-3 1-1 16,-6 2 3-16,-3 3 3 15,-6 2-2-15,-3 6 2 16,0 5 1-16,1 5 2 16,-1 6 1-16,3 4 1 15,3 7 11-15,3 1 7 16,3 1 2-16,3 0 3 0,6 0-4 15,3-3-2-15,9 0-7 16,6-2-4 0,6-6-10-16,3-8-3 0,-4 1-25 15,1-6-9-15,3-3-23 16,-6-2-10-16,0-3-55 16</inkml:trace>
  <inkml:trace contextRef="#ctx0" brushRef="#br0" timeOffset="112">7872 13496 124 0,'-6'3'49'0,"3"5"-26"0,6 11-1 0,-3-9 20 15,0 9 6-15,0 4 6 16,0 7-10-16,0-1-2 16,0-3-24-16,0 1-6 0,0-6-1 15,0-5-5-15,0-3-1 16,0-3-2-16,0-4 0 15,0-1 0-15,0-8 3 16,0 1-5-16,3-6-3 16,0-5-4-16,0-6 1 15,3-5 1-15,3 0-1 16,3 6 1-16,-3 2 3 16,2 3-2-16,-2 5-1 15,3 5 9-15,0 8 4 16,0 6 2-16,-3 2 3 15,0 1-3-15,-3 1 1 0,-3 4-3 16,-6-6 0 0,0-2-3-16,0-1-1 0,0-2-3 15,0-2-2-15,0-4-4 16,3-4 0-16,3-4-9 16,-3-4-4-16,9-6-2 15,-3-8-1-15,6 3 6 16,0 2 6-16,0 6 7 15,0 5 5-15,2 5 5 16,1 9 2-16,3 7 6 0,-3 3 3 16,0 0-6-16,-3 5-3 15,-3-5-9-15,-3 0-1 16,0-3-14-16,-3-3-5 16,0-2-25-16,0-2-13 15,-3-6-30-15,6 0-13 16,5-3 4-1</inkml:trace>
  <inkml:trace contextRef="#ctx0" brushRef="#br0" timeOffset="113">8295 13626 228 0,'0'0'85'0,"3"3"-46"0,2-1-28 0,1 4 23 0,3-1-5 16,0 0 1-1,3 1-6-15,0-4-1 16,0 1-12-16,0-6-4 0,0-2-3 15,-3 0 0-15,0-3 2 16,-3-3-1-16,-3 0 0 0,0 1-10 16,-6-3-2-1,0-1-5-15,-3 1-3 16,-3 3 6-16,-3 2 3 0,-3 2 4 16,-6 6 1-16,3 6 1 15,0 4 0-15,1 14 6 16,2 3 4-16,3 2 3 15,3 0 5-15,6 0-6 16,3-3-2-16,6-5-10 16,6-2-2-16,6-8-20 15,-1-6-8-15,4-5-20 0,0-3-6 16,3-5-10 0,-3-2-1-16,-3-1 16 15,-3-2 22-15,-1-8 28 16,-8 2 31-16,0-5 16 15,-3 11-8-15,3 0-4 16,-3 10-14-16,-3 9-2 16,3 4-11-16,-3 1 16 0,3 2 8 15,-3 5 2-15,0-2 1 16,0-2-17-16,0-4-5 16,0-5-4-16,3 1 0 15,-3-4 0-15,0-2 2 16,0-2-3-16,6-4 1 15,0-4-7-15,0-9-1 16,3-4-5-16,3 1 1 0,6 7 0 16,0 4-1-16,2 8 4 15,4 11 0-15,-6 5 3 16,0 3 1-16,-3 5 3 16,-3-2 3-16,-6 2-4 15,0-2-1-15,-3-3-20 16,0-6-9-16,-3-10-36 15,6-2-7 1,2-4-2-16,7-4-26 16,0-9-26-1,3-21 48-15</inkml:trace>
  <inkml:trace contextRef="#ctx0" brushRef="#br0" timeOffset="114">8857 13327 228 0,'12'-32'85'0,"-6"24"-46"0,3 3-13 0,-9 5 29 16,3 5-23-16,0 3-7 15,3 8 7-15,-6 3 3 16,0 7-18-16,0 17 2 0,0 4 1 16,-3 6-7-16,3 0-2 15,0-5-9-15,0-3-1 16,-3-3-30-16,0-10-10 16,0-9-43-16,0-4-15 15,3-11-37 1</inkml:trace>
  <inkml:trace contextRef="#ctx0" brushRef="#br0" timeOffset="115">8670 13568 356 0,'-6'0'132'0,"12"2"-72"16,8-4-70-16,-5 2 20 0,12 0-8 15,9 0 3-15,9 0-4 16,2-3-3-16,10-2 1 15,0-3-55-15,-4-3-24 0,4 1-57 16</inkml:trace>
  <inkml:trace contextRef="#ctx0" brushRef="#br0" timeOffset="116">9411 13327 152 0,'-3'3'57'0,"6"5"-30"0,-3 13-18 0,0-8 16 16,0 6-1-16,0 7 1 15,0 8 8-15,0 6 6 16,0 5-21-16,3-3-3 0,0-2-3 15,0-5-5-15,0-4 1 16,0-7-5-16,0-5 0 16,-3-6 1-16,0-5 2 0,0-3-1 15,0-5 0-15,0-5-6 16,0-6-1-16,0-7-4 16,3-6 1-16,3-3 1 15,5 6 2-15,7 0-1 16,6 5-1-16,0 6 0 15,3 7 0-15,0 11 7 16,-1 8 3-16,-5 2 8 16,-3 3 5-16,-6 6 0 15,-6-3-2-15,-6 0-3 16,-6-6-1-16,-6-2-5 16,-6 0-3-16,-6-8-2 15,-2-3-3-15,-1-5-17 0,3-3-6 16,3-2-18-16,0 0-6 15,3-3-30-15,12 0-12 16,9-5-7 0</inkml:trace>
  <inkml:trace contextRef="#ctx0" brushRef="#br0" timeOffset="117">9714 13576 204 0,'0'8'77'0,"0"0"-42"0,6 23-34 0,-6-17 14 15,0 4 7-15,0 3 6 16,0 3-6-16,-3-3-2 16,0-2-12-16,3-6-5 0,0-2-2 15,0-3-37-15,0-3-15 0,6-5-58 16</inkml:trace>
  <inkml:trace contextRef="#ctx0" brushRef="#br0" timeOffset="118">9682 13467 240 0,'-18'-13'90'0,"15"10"-48"0,6 1-73 15,0 2 4-15,0-3-13 16,6 0-2-16,0 1 6 0,2-3 2 16,4-3-18-16,0 0-9 15</inkml:trace>
  <inkml:trace contextRef="#ctx0" brushRef="#br0" timeOffset="119">9833 13375 204 0,'0'10'77'0,"0"-2"-42"0,0 5-34 0,0-5 14 16,0 11-2-16,0 7 3 15,0 9-9-15,0 4-2 16,-3 1-3-16,0 0 1 0,1-3 0 16,-1-8-19-16,3 0-9 15,0-8-159 1,8-10 97-1</inkml:trace>
  <inkml:trace contextRef="#ctx0" brushRef="#br0" timeOffset="120">9768 13533 268 0,'0'-13'101'0,"6"8"-54"0,6-3-42 16,-3 5 24-16,3-2-12 15,0 0-2-15,2-1-11 16,4 1-2-16,3 3-2 16,3-1-38-16,0 3-14 0,0 0-36 15,-4 0-50 1,7 0 39-16</inkml:trace>
  <inkml:trace contextRef="#ctx0" brushRef="#br0" timeOffset="121">10092 13475 228 0,'-29'3'85'0,"23"0"-46"0,-6 2-32 0,9 0 20 16,-3 0-10-16,3 3 1 16,3 3-7-16,6 2-1 15,3 3-6-15,3 3 2 0,3 7 0 16,-1-2 2-16,1 2 2 16,-6-2-1-16,-6 3 2 15,-9-9-2-15,-6 1 2 16,-6-4-13-16,-2-4-5 15,-4-3-46-15,0-3-17 16,6-2-55 0</inkml:trace>
  <inkml:trace contextRef="#ctx0" brushRef="#br0" timeOffset="122">3571 14224 72 0,'0'-3'30'0,"0"6"-16"0,0 0-8 0,0-3 9 16,0 0 3-16,0 0 3 15,0 0-5-15,0 0 1 16,0 0-4-16,0 0 2 16,0 0-8-16,0 0-2 15,3-3-3-15,0 0 5 0,0-2 3 16,3 0-3-16,0-3 1 16,3 3-5-16,-7-3 0 15,4 2-3-15,0 1-1 16,0 0 1-16,0 2 0 15,0 3 0-15,0 3 0 16,-3 5 0-16,0 0 0 16,3 5 2-16,-6 8 3 15,0 0 7-15,0 0 2 16,0 3-3-16,-6 0-1 16,3-3-4-16,0-2 1 0,0-3 0 15,0-3 1-15,0-3-7 16,3-2 0-16,0-8 1 15,0 0 3-15,3-5-2 16,0-3-2-16,0-3-3 16,3-2 1-16,0-3-1 15,0-2-2-15,3-1-2 16,6 3 1-16,-6 1 3 16,3 1 1-16,0 6 1 15,-3 0 0-15,-1 3-3 16,1 5 2-16,0 5 3 15,-3 3 1-15,0 3 3 0,0 2 1 16,-3 3 1-16,0 3 0 16,-3-1-2-16,0 1-1 15,0-3-3-15,0-3 1 16,0-5 0-16,0-3 1 16,0-5 0-16,3-3 0 15,0-5-5-15,3-2 1 16,0-3-5-16,0-3-1 15,0-5 0-15,0-1 2 16,3 1-1-16,0 0 4 16,0 5-2-16,-3 3 1 15,0 5 2-15,0 0 2 0,2 5-1 16,4 3-1 0,-3 6 3-16,-3 2 2 0,0 10 0 15,0 1 2-15,-3 2-4 16,0 0 0-16,3 0-1 15,0-2-2-15,3-1 3 16,0-2 0-16,0-5-1 16,3-6-2-16,3-2-26 15,-1-6-10-15,1-2-64 16,-3-1-38 0</inkml:trace>
  <inkml:trace contextRef="#ctx0" brushRef="#br0" timeOffset="123">4023 14245 200 0,'-9'0'77'0,"9"13"-42"0,3-7-23 0,-3-6 21 15,6 2-6-15,3 1 1 16,3 0-13-16,6-3-6 15,3 0-6-15,6 2-5 0,-1-4 1 16,1-1-26-16,-3 0-9 16,-6 1-70-16,-3-4-38 15,-3 1 71 1</inkml:trace>
  <inkml:trace contextRef="#ctx0" brushRef="#br0" timeOffset="124">4327 14192 120 0,'-6'-2'46'0,"6"2"-24"0,0 0-8 0,3 2 17 16,-3-2-2-16,3 6 3 16,0 1-9-16,-3 9-2 15,0 3-12-15,0 7 1 0,0 9 3 16,0 4-3-16,0 9 0 16,0-3-6-16,0-5-1 15,3-3-1-15,-3-8-2 16,3-5 3-16,-3-6 2 15,0-2-7-15,0-3 0 16,3-7 9-16,-3-6 4 16,0-6-9-16,0-7-3 15,0-3 2-15,-3-8 1 16,3-2 0-16,0-3-2 16,0-3 1-16,-3 0 1 0,3 3-3 15,0-3 0-15,0 3 3 16,0 3 1-16,3-1 1 15,3 4 0-15,6 1-2 16,-1 4 1-16,4 2-2 16,3 5-1-16,6 6 5 15,0 8 1-15,-3 5 4 16,0 5 1-16,-7 3 6 16,-5 0 1-16,-6 2-3 15,-3 1-1-15,-9-3-4 16,-3 0-1-16,-5-3-8 15,-4-3-2-15,-3-2-22 0,0-2-10 16,0-6-34-16,4 0-15 16,2 0-38-1</inkml:trace>
  <inkml:trace contextRef="#ctx0" brushRef="#br0" timeOffset="125">6669 14086 128 0,'-12'-18'49'0,"18"15"-26"0,-12 6-9 16,3 5 17-16,-5-3-8 16,-1 6-4-16,-3 2-6 15,-3 5-3-15,0 12-6 16,0-1-5-16,0 2 0 0,3 6 1 15,9 6 0-15,3-1 2 16,9 3 1-16,3-5-8 16,6-3-4-16,3-8-26 15,0-8-12-15,2-8-27 16</inkml:trace>
  <inkml:trace contextRef="#ctx0" brushRef="#br0" timeOffset="126">6696 14235 112 0,'-3'2'44'0,"6"1"-24"0,0 0-8 0,0 4 13 16,0 4 0-16,3 2 0 0,3 1-1 15,3 4 2-15,0 3-14 16,3 3-5-16,0-3-2 0,-1 0-1 16,1-5 0-16,0-3 0 15,-3-2 2-15,-3-3-1 16,0-3 0-16,0-5 1 16,-3-5 3-16,0-3-2 15,-3-5 1-15,0-6-1 16,3-2 1-16,0 0-4 15,3-3-3-15,0-2 0 16,-1-1 1-16,1 6-3 16,-3 3 0-16,-3 4-4 15,0 4 1-15,3 4-22 0,-3 4-11 16,0 4-29 0,6 4-50-1,-3-4 24-15</inkml:trace>
  <inkml:trace contextRef="#ctx0" brushRef="#br0" timeOffset="127">7038 14356 116 0,'-3'-2'44'0,"3"2"-24"0,3 2-10 16,-3-2 12-16,3 8 3 15,-3 3 2-15,0 2 8 16,-3 0 4-16,0 3-20 16,-2 0-8-16,-4 3-4 0,0-4-2 15,-3-1 0-15,3-4-19 16,3-2-5-16,0-13-134 31,6-6 43-31</inkml:trace>
  <inkml:trace contextRef="#ctx0" brushRef="#br0" timeOffset="128">7199 14176 140 0,'-3'3'52'0,"3"2"-28"0,-3 9-24 0,3-4 13 16,-3 6 0-16,0 3 2 0,-3-1-2 16,0 1 2-16,3-1-8 15,0 1-4-15,0-1 0 0,0-2-4 16,0-3-2-16,3 0-31 16,0-2-13-16,0-3-25 15</inkml:trace>
  <inkml:trace contextRef="#ctx0" brushRef="#br0" timeOffset="129">7140 14171 172 0,'-6'-3'66'0,"6"3"-36"0,0-2-18 0,0 2 21 16,0 0-15-16,6-3-4 15,3 3-9-15,5 0-2 16,10 5-1-16,3 3 1 0,3 3 2 15,3 5 0-15,-4 0 0 16,-5 2 1-16,-3 1 1 16,-6 2 3-16,-9 3 4 0,-6 0-2 15,-9-3 3-15,-6 0-6 16,-6-3-1-16,-6-4-6 16,1-4-4-16,2-2-15 15,3-3-6-15,3-2-15 16,3-3-4-16,6 0-52 15,6-3-33 1,6 1 60-16</inkml:trace>
  <inkml:trace contextRef="#ctx0" brushRef="#br0" timeOffset="130">7458 14385 88 0,'0'6'35'0,"0"-1"-18"0,0 11-2 15,-3-8 15-15,0 5 1 16,-3 0 4-16,0 3-13 15,-3 5-3-15,0-2-11 16,-2-3-3-16,-1-3-1 0,3-2-51 16,0-4-58-1,9-1 17-15</inkml:trace>
  <inkml:trace contextRef="#ctx0" brushRef="#br0" timeOffset="131">7607 14182 108 0,'0'0'41'0,"0"2"-22"0,3 6-11 0,-3-2 11 15,3 4 2-15,-3 9 4 16,0-1-4-16,0 3-1 16,0 3-11-16,0 0-3 0,0 0 0 15,0-3-3-15,0 0 0 16,0-5-6-16,0 0 0 15,0-6-34-15,-3-2-16 16,3-2-19 0</inkml:trace>
  <inkml:trace contextRef="#ctx0" brushRef="#br0" timeOffset="132">7625 14195 156 0,'-12'-8'57'0,"12"5"-30"0,0-2-12 16,0 5 18-16,3-3-10 15,3-2 0-15,3 2-12 16,6 1-4-16,3-1-4 16,2 3-3-16,1 5 1 0,-3 1-1 15,0 2 0-15,-3 0 0 16,-6 2 2-16,-6 3-1 15,-6 1 2-15,-6-1-2 16,-6 0-1-16,-3-2-2 0,-3-1-1 16,0-2 2-1,7 0 0-15,2-3 1 16,0 1 2-16,6-4-1 0,3 1-1 16,3-3-2-1,6 5 1-15,9 1 5 0,2 2 5 16,7 2-1-16,-3 3 3 15,0 3-2-15,-3 0 0 16,0 0-5-16,0 0-1 16,-7-3-1-16,-2-2-21 15,-3-3-12 1,0-3-37 0</inkml:trace>
  <inkml:trace contextRef="#ctx0" brushRef="#br0" timeOffset="133">7961 14441 152 0,'0'8'57'0,"6"2"-30"0,-6 4-21 16,0 2 17-16,-6 2-1 15,-3-2 2-15,0 3-11 16,-3-1-3-16,1-5-6 15,-1-2-3-15,0-3 0 0,3-3-144 32,6-10 36-32</inkml:trace>
  <inkml:trace contextRef="#ctx0" brushRef="#br0" timeOffset="134">8056 14174 100 0,'6'-6'38'0,"-3"9"-20"0,0 0-8 16,-3-3 14-16,3 8-4 16,-3 2 0-16,3 11-5 15,-3 1-1-15,0-1-8 16,0 3-2-16,0 2 0 0,3 0 0 16,0-2 0-16,0-5-5 15,3-3 1-15,0-3-2 16,0-5-2-16,3-5-13 15,0-3-6-15,0-6 5 16,0-4 3-16,0-4 6 16,0 4 6-16,-3 2 0 15,0 3-1-15,0 2 7 0,-1 6 5 16,1 5 0-16,3 2 3 16,0 1 3-16,0-1 1 15,3 1-2-15,3-1 2 16,3-4 7-16,0-4 4 15,0-4-10-15,-1-6-4 16,-2-5-1-16,0-3 0 16,-6-3 6-16,-3 1 1 15,-6-4-14-15,-3 1-4 16,-3-2-1-16,0 1 0 16,0 4-2-16,0 2 2 0,3 5-21 15,0 3-10 1,3 3-17-16,0 5-7 0,6 3-25 31</inkml:trace>
  <inkml:trace contextRef="#ctx0" brushRef="#br0" timeOffset="135">8554 14428 180 0,'-18'18'68'0,"9"-7"-36"0,-3-1-35 0,3 1 13 16,0 0-5-16,-3-3 0 15,0 2-6-15,-3-7-1 16,3-3-57-16,0-6-25 15,4-1 21-15,2-4 10 16</inkml:trace>
  <inkml:trace contextRef="#ctx0" brushRef="#br0" timeOffset="136">8812 14192 112 0,'3'-5'44'0,"0"2"-24"0,0 3 7 15,-3 0 23-15,-3 3-15 16,0 5-7-16,-5 5 0 15,-7 6 4-15,-6 2-17 16,-3 3-4-16,-3 5 0 0,0 0-5 16,4 0-1-16,2-3-2 15,3 4-3-15,3-7-35 0,3-4-16 16,3-6-137 15,9-18 101-31</inkml:trace>
  <inkml:trace contextRef="#ctx0" brushRef="#br0" timeOffset="137">8595 14219 152 0,'-3'-8'57'0,"9"8"-30"0,3 0-25 0,-3 2 12 16,3 1 8-16,3 2 8 16,3 6 9-16,0 2 3 15,0 3-22-15,5 3-3 0,-2 4-2 16,0 6-11-16,0 1-1 0,0-4-1 15,0 1 1-15,-3-4-23 16,-4 1-12-16,1-5-60 16,3-11-53-1,-3-6 52-15</inkml:trace>
  <inkml:trace contextRef="#ctx0" brushRef="#br0" timeOffset="138">8964 14031 232 0,'3'0'88'0,"6"5"-48"0,15 16-40 15,-9-5 16-15,9 8 0 0,0 8 4 16,-1 7-8-16,-2-2-2 15,-3 3-6-15,-6 3-3 0,-9-1 2 16,-12 11-29-16,-15-6-11 16,-20-2-77-1</inkml:trace>
  <inkml:trace contextRef="#ctx0" brushRef="#br0" timeOffset="139">10461 13438 112 0,'-2'-2'44'0,"2"-1"-24"0,0 0 3 16,0 3 18-16,0 0 3 16,2 0 1-16,1 0-8 15,0-2 0-15,3-1-21 16,9 0-7-16,3 1-4 0,3 2-1 16,3 0 0-16,0 0-2 0,-1 0-2 15,-2 0 1-15,-3 0 1 16,-3 0 1-16,3 0 1 15,-3 0-2 1,-3 0-2-16,-3 0 1 16,0 0-8-16,-4 0-3 15,1 0-12-15,-9 0-32 16,0-3 0 0,0 3-15-1,1 3-34-15,-4 2 25 16</inkml:trace>
  <inkml:trace contextRef="#ctx0" brushRef="#br0" timeOffset="140">10441 13568 144 0,'-6'0'55'0,"6"0"-30"0,0 0-7 16,0 0 20-16,0 0-8 16,3 0-2-16,3 0-5 15,3 0-3-15,2 0-10 16,13 0-2-16,0 0 2 0,0 0-4 16,3 0 2-16,-1 0-5 0,-2 0-2 15,3 0 0-15,-6 0-1 16,-3 0 0-16,-3 0 2 15,-3 0-1-15,-3 0 2 16,-4 0-4-16,1-3 0 16,0 3-12-16,-3 0-7 15,0 0-31-15,0-2-13 16</inkml:trace>
  <inkml:trace contextRef="#ctx0" brushRef="#br0" timeOffset="141">11235 13475 92 0,'-6'-2'35'0,"-8"-1"-18"0,5 3 6 16,9 0 45-1,-3-3-13-15,3 1-18 16,6-4-11-16,0 1-16 16,5-3-6-16,7-2-1 0,6-1-2 15,3 3-1-15,-3 3-2 16,0 5-1-16,-1 2 2 15,-8 9 2-15,-6 7 0 16,-9 9 2-16,-9 7 2 0,-6 9 2 16,-2-6-1-16,-4 0-1 15,3-5-3-15,0-9 1 16,0 1 7-16,3-5 3 16,3-6-2-16,3-3 1 15,3-2-5-15,0 0 1 16,6-5-1-16,3 0 1 15,3-1-2-15,6-2 1 16,6-2-4-16,6-1-2 16,3 3 0-16,3 0 1 15,2 0-21-15,-2 0-9 16,3-3-22-16,-6 1-6 16,-1-4-30-1,-2-2-34-15,0-2 42 16</inkml:trace>
  <inkml:trace contextRef="#ctx0" brushRef="#br0" timeOffset="142">11670 13412 116 0,'-21'-16'44'0,"18"16"-24"0,-12 0-15 16,9 3 13-16,0 2 7 15,-3 3 7-15,-2 5-4 16,-1 11-2-16,0 5-14 15,3 11-1-15,3 2 0 0,6-2 0 16,9-3 1-16,9-6 2 0,5-2 2 16,4-7-5-16,6-12 1 15,3-4 2-15,-1-9 1 16,-8-5-4-16,-6-11 1 16,-9-7-3-16,-9-3 0 15,-9-6-3-15,-6 1-1 16,-6 2-1-16,0 6 0 15,-2 2-2-15,-7 6-2 16,6 2-19-16,6 5-8 16,3 6-39-16,6 2-15 15,6 3-29 1</inkml:trace>
  <inkml:trace contextRef="#ctx0" brushRef="#br0" timeOffset="143">11997 13414 164 0,'0'-5'63'0,"0"5"-34"0,0 0-25 16,0 0 13-16,3 5 7 15,0 6 5-15,-3 7-7 16,0 6 0-16,0 3-13 15,-3 10-3-15,3-5 0 0,0-1-1 16,0-2 2-16,-3-5-6 0,0-5-3 16,3-1-46-16,-3-7-17 15,0-3-34 1</inkml:trace>
  <inkml:trace contextRef="#ctx0" brushRef="#br0" timeOffset="144">11822 13544 204 0,'6'-3'77'0,"3"3"-42"0,6-2-26 0,-4 2 19 16,10 0-8-16,3 0-1 16,0 0-9-16,3 0-2 15,-3 0-4-15,2 0-7 0,-5 0-3 16,-3-3-46-16,-3 0-20 0</inkml:trace>
  <inkml:trace contextRef="#ctx0" brushRef="#br0" timeOffset="145">12161 13409 160 0,'3'-3'63'0,"3"6"-34"0,0-3-5 16,-6 0 24-16,3 8 5 0,-3 3 5 16,0 4-23-1,-3 4-11-15,0 5-14 0,0-3-5 16,0-2-1-16,0 4-2 0,3-4-2 16,3-3 1-16,3-6-1 15,6 1-3-15,3-3 0 16,6-3-1-16,-1 0 0 15,1 6 0-15,-3 0 3 16,0-1 2-16,-3 3 2 16,-3 3-1-16,-3 0 1 15,-6 0 4-15,-3 0 6 16,-6-3-5-16,-6 3 0 16,-3-3-11-16,-3-2-5 15,-3-3-16-15,-3-8-7 0,4 0-31 16,-10 0-12-1,0-6-27-15,3-1-23 16,4-7 56-16</inkml:trace>
  <inkml:trace contextRef="#ctx0" brushRef="#br0" timeOffset="146">12119 13375 228 0,'9'-19'88'0,"-6"30"-48"0,9-17-27 16,-3 4 24-16,9-1-1 16,6 1 2-16,3-1-16 0,2 3-8 15,4 0-8-15,-3-3-11 0,0 1-5 16,-4 2-43-16,-2-3-20 16,-3-2-50-1</inkml:trace>
  <inkml:trace contextRef="#ctx0" brushRef="#br0" timeOffset="147">12515 13533 212 0,'-6'-2'79'0,"0"-1"-42"0,6 3-15 16,0 0 28-16,0 0-2 15,6 0 4-15,0 0-20 16,3 0-7-16,3 0-15 16,0-2-2-16,3 2-1 0,6-3-1 15,6 0-1-15,2 1-10 16,1-1-2-16,-3 0-20 0,0 1-10 16,-6 2-19-16,-7 0-5 15,-14 5-137 1,-6 0 84-1</inkml:trace>
  <inkml:trace contextRef="#ctx0" brushRef="#br0" timeOffset="148">12599 13690 200 0,'-6'-3'77'0,"6"3"-42"0,3 0-32 0,-3 0 17 0,6 0 1 15,3 0 4-15,5-3-9 16,4-2-4-16,6 5-7 16,0 0-10-16,-3-8-5 0,9 8-58 15,-7 0-25-15,1 0 3 16</inkml:trace>
  <inkml:trace contextRef="#ctx0" brushRef="#br0" timeOffset="149">13111 13438 124 0,'-6'-8'49'0,"6"8"-26"0,-3-2-1 0,3 2 20 16,0-3 0-16,0 0-1 16,0 1-9-16,3-1-3 15,6-2-16-15,3-1-8 0,8 1-3 0,4-3-5 16,6 6 2-1,0 2 3-15,-1 0 1 0,-5 5-4 16,-3 3-1-16,-9 8 3 16,-9 10 1-16,-12 6 4 15,-6 10 1-15,-9 1-6 16,1-4-2-16,-4-4 4 16,0-4 3-16,3-2-1 15,3-2 0-15,3-6 5 16,7-5 6-16,2-3-2 15,3-2 0-15,6 2-2 16,6-5 2-16,9-3-1 16,8-2 2-16,7 0-4 15,3-1 1-15,0 1-9 16,-1-1-2-16,1-4-6 0,-9-1 1 16,-3 1-22-16,-6-1-11 15,-6 0-18-15,-1 3-8 16,-2-2-19-16,-6-1-9 15,-3-2 6 1</inkml:trace>
  <inkml:trace contextRef="#ctx0" brushRef="#br0" timeOffset="150">13486 13438 216 0,'12'-2'82'0,"-12"-1"-44"0,3 3-11 0,-3 0 27 0,0 3-11 15,0 2-2-15,0 5-17 16,-3 4-7-16,0-1-10 16,0 3-5-16,0-3-1 0,0 0-1 15,3 0 0-15,0-2 0 16,0-3 0-16,3 0 0 15,6 0 2-15,2 0-3 16,7 5-2-16,3 3-3 16,3 0 1-16,0 5 3 15,-3 0 1-15,-6 3 1 16,-4-3 2-16,-5 3 3 16,-9 0 2-16,-6-3-1 15,-2-3 1-15,-7-2-2 0,-3-3 2 16,-3-2-13-16,3-3-5 15,-6-8-26-15,4-3-11 16,-1-7-22-16,0-3-6 16,3-3-34-1</inkml:trace>
  <inkml:trace contextRef="#ctx0" brushRef="#br0" timeOffset="151">13364 13465 256 0,'0'-11'96'16,"9"6"-52"-16,2-1-27 0,-2 4 25 0,6-1-9 15,6-2-2-15,6 0-15 16,6-1-7-16,5 4-6 16,-2-4-16-16,0 4-4 0,2-1-37 15,-2 3-16-15,-6 0-56 16</inkml:trace>
  <inkml:trace contextRef="#ctx0" brushRef="#br0" timeOffset="152">13983 13438 140 0,'0'-5'52'0,"0"5"-28"0,0 0-11 0,0 0 17 15,0 0-9-15,0 5 1 0,0 8 0 16,-3 11 3 0,0 11-13-16,0 7 2 0,-3 0 2 0,0-2-4 15,0-6-2-15,0 3-3 16,3-5-2-16,-3-5-1 16,0-6 0-16,0-5-2 15,0-6 1-15,0-2 0 16,3-3 3-16,0-7-10 15,0-3-4-15,6-6-7 16,3 0-4-16,3-2 4 16,3 3 1-16,3 2 6 15,3 0 3-15,0 5 3 16,3 6 1-16,-1 2 1 16,1 3 2-16,-3 5 16 0,0 3 11 15,-9-3 2-15,-3-2 2 16,-6-1-10-16,-9-2-3 15,-9 0-12-15,0-2-5 16,0-1-11-16,-5-2-5 16,-4-3-13-16,3 0-4 15,0-3-6-15,3 0-3 16,6-5-14-16,0 0-6 16,7-2-28-1</inkml:trace>
  <inkml:trace contextRef="#ctx0" brushRef="#br0" timeOffset="153">14111 13708 212 0,'0'3'79'0,"3"-3"-42"16,3 8-43-16,-3-3 14 0,0 6 4 16,0-1 7-16,0 9 3 15,-3-1 2-15,0-2-13 16,0 0-9-16,0-3-2 0,0 0-9 15,0-2-2-15,0-3-45 16,0 0-20-16</inkml:trace>
  <inkml:trace contextRef="#ctx0" brushRef="#br0" timeOffset="154">14120 13526 228 0,'-6'-16'88'0,"6"13"-48"0,3 0-47 0,0 3 16 16,3-2-10-16,3-1-2 16,2-2-14-16,4-1-4 15,3 1-40-15,0 0-15 16,0 0 6-16,0-3 6 16</inkml:trace>
  <inkml:trace contextRef="#ctx0" brushRef="#br0" timeOffset="155">14322 13414 192 0,'0'0'74'0,"0"3"-40"0,0 8-33 0,3-1 16 16,-3 9 4-16,0 7 5 0,0 17-10 16,0 1-4-16,0-1-7 15,0-3-4-15,0 2 2 0,-3-5-4 16,0-5-2-16,0-6-51 16,0-5-22-16,0-2-18 15</inkml:trace>
  <inkml:trace contextRef="#ctx0" brushRef="#br0" timeOffset="156">14152 13623 188 0,'6'-2'71'0,"9"2"-38"0,6-11-28 0,-12 9 19 16,3-1-13-16,3 0-1 15,3 1-11 1,3-1-1-16,2 0-42 16,4-2-16-16,0 2-20 0,0 1-8 15</inkml:trace>
  <inkml:trace contextRef="#ctx0" brushRef="#br0" timeOffset="157">14483 13570 200 0,'-15'3'77'0,"6"-3"-42"0,-3 3-37 0,9-1 12 15,3 20-10 1,0-1 0-16,6 3 2 0,6-1-1 16,3 4 2-16,-3 5 2 0,0-3 7 15,-6-3 4-15,-9-2 9 16,-6-3 7-16,-6-2-11 16,-3-3-4-16,-6-6-13 15,0-2-2-15,4-5-42 16,-1-3-18-16,0-6-56 15</inkml:trace>
  <inkml:trace contextRef="#ctx0" brushRef="#br0" timeOffset="158">14766 13645 140 0,'0'13'52'0,"0"-11"-28"0,0 1-2 0,0-3 23 15,0 0-1-15,0 0 4 16,0 0-12-16,0 0-2 16,3 0-19-16,0-8-5 0,3-2-2 15,-1-1-7-15,4-2-2 16,0 0 0-16,0-1 0 15,0 1-2-15,0 2 2 16,0 1 1-16,0 2 0 16,-3 0-3-16,3 5 0 0,3 1 2 15,0 4 2-15,0 4 0 16,5 2 2 0,4 2 4-16,0 1 4 0,0 2 0 15,0-2 1-15,-3-3-2 16,-3-8-1-16,-4 0-3 15,1-3 1-15,-3 0-4 16,0-2-2-16,-3-3-5 16,-3-3-2-16,0 1-11 15,-6-3-3-15,0-1-12 16,-3 4-3-16,-3 2-12 16,-3 3-3-16,-3 2-48 15,1 8-28 1,2-2 59-16</inkml:trace>
  <inkml:trace contextRef="#ctx0" brushRef="#br0" timeOffset="159">14831 13774 44 0,'-3'0'19'0,"-6"3"-10"0,3 5 16 0,9-8 17 15,-3 2-5-15,0 1 1 16,3-3-8-16,-3 0-2 16</inkml:trace>
  <inkml:trace contextRef="#ctx0" brushRef="#br0" timeOffset="160">14819 13790 309 0,'0'0'27'0,"3"0"-3"16,0-3-11-16,0 1-4 0,0-3-5 16,3-1-3-16,0-2 0 15,3 0-1-15,0 0 2 16,3 3 1-16,-3 0 5 15,3 0 5-15,0 2-5 16,2 3 0-16,1 3 5 16,0-1 1-16,3 3-1 15,0 3 2-15,0 0-8 16,-3 0-2-16,-1 0 3 16,1 0 3-16,0-3-4 15,0-2 1-15,0-3-5 16,-3-3 0-16,0-2-23 15,0 0-12-15,-3-3-43 16,0-3-17-16,-3-2-20 16</inkml:trace>
  <inkml:trace contextRef="#ctx0" brushRef="#br0" timeOffset="161">15400 13475 112 0,'-9'0'44'0,"6"3"-24"0,-3-3 1 0,6 3 17 16,-3-3-3-16,0 0 2 16,0 0-4-16,0-3 0 15,0 0-18-15,3-2-2 0,3-3-2 16,3 0-2-16,6-5 0 16,3 2-3-16,2-2-1 15,1 2-3-15,6 4-2 16,0 4-2-16,-3 6 1 15,-3 2-1-15,-3 8 0 16,-7 6 2-16,-8 4 2 16,-3 1 3-16,-2 0 2 15,-4 2-3-15,0 4-3 16,-3-7 0-16,0-4 1 16,3-6 1-16,0-2 1 0,3-9-2 15,6-2 1-15,6-8-4 16,9 0-2-1,9 3-1-15,2 0 0 0,4 5 3 16,0 8 2-16,3 8-5 16,-1 2 1-16,-8 1 3 15,-6 2 2-15,-9 0 6 16,-9 0 5-16,-9 0-1 16,-6-2 1-16,-6-6-3 15,-14 3 1-15,-1-5-4 16,0-6-2-16,1-2-7 15,2-6-1-15,3 0-17 16,6 1-6-16,9-1-31 16,6 0-14-16,9 1-44 15</inkml:trace>
  <inkml:trace contextRef="#ctx0" brushRef="#br0" timeOffset="162">15947 13436 108 0,'-3'-3'44'0,"3"6"-24"0,0-1-10 16,0 3 12-16,3 6 10 15,0 8 4-15,0 4-3 16,-3 14 0-16,3-2-19 15,-3-1-4-15,0 1 1 0,3-6-7 16,0 0 0-16,0-8 0 16,-3-5 0-16,0-3 0 15,0-2 0-15,0-6 0 0,0-5 2 16,0-3-3-16,0-2-2 16,0-3 0-16,3-2 1 15,6-1-3-15,6-2-2 16,3-3-1-16,3 11 0 15,2 2 3-15,-2 6 0 16,0 4 1-16,-3 4 2 16,-3 5 5-16,-3 0 4 15,-6 2 0-15,-6-2 3 0,-3 0-3 16,-3-3 1 0,-3-2-7-16,-3-3-3 15,-3-3-1-15,-3-2-1 0,0-3-16 16,-2 0-4-16,2-8-21 15,3 0-7-15,6 0-20 16,9 0-50 0,9-3 24-16</inkml:trace>
  <inkml:trace contextRef="#ctx0" brushRef="#br0" timeOffset="163">16147 13687 164 0,'9'0'63'0,"-6"3"-34"0,6-1-19 16,-3 3 17-16,5 3 0 15,1 3 1-15,-3 2-9 0,0 0-4 16,0 3-8 0,0 0-7-16,0-3-1 0,3-2 1 0,0-3 2 15,0-11-19-15,3 1-6 16,-1-4-32-16,1 1-13 16,-3-3 3-1,-3-2-3-15,0-4 36 16,-3 4 53-16,0-1 28 15,-3 6 4-15,-3 0-1 16,-3 5-18-16,-6 5-9 16,-3 5 3-16,-3 12 2 15,0 1-16 1,1 4 3-16,-4 2 3 0,6-3-11 0,0 1-2 16,3-6-7-16,0-2-1 0,3-6-12 15,3-3-7 1,3-4-29-16,3-9-13 0,3-5-30 15</inkml:trace>
  <inkml:trace contextRef="#ctx0" brushRef="#br0" timeOffset="164">16501 13417 168 0,'3'-13'63'0,"3"13"-34"0,-3 0-16 15,-3 0 17-15,0 0 0 0,0 8 4 16,0 8-1-16,-3 10 0 16,0 11-18-16,3 5-7 15,-3 3-1-15,0-2-2 16,3-6 0-16,3-3-6 0,0-2 1 16,3-8-7-16,-3 0-3 15,0-11-25-15,0-3-12 16,-3-10-42-1,0 0-45-15,0-8 47 16</inkml:trace>
  <inkml:trace contextRef="#ctx0" brushRef="#br0" timeOffset="165">16364 13610 228 0,'-15'-21'88'0,"18"21"-48"0,0 0-36 16,3 0 21-16,3 0-3 15,3-3 4-15,12 1-12 16,2-1-5-16,7 0-6 16,0 1-5-16,-3 2 1 0,-1-3-28 15,1 0-10-15,-6 1-56 16,-6 2-46 0</inkml:trace>
  <inkml:trace contextRef="#ctx0" brushRef="#br0" timeOffset="166">16644 13642 176 0,'-15'18'66'0,"15"-15"-36"0,3 5-26 0,3-3 15 16,0 3 0-16,3-2 1 16,3-1-7-16,0 0 0 15,2 0-8-15,1-2-3 0,0-3-1 16,3 0-1 0,-3-3 0-16,0-2 0 0,-3 0 2 15,-3-19 5 1,-9 6-5-16,-3 2-3 15,-6 2-3-15,-3 4 3 16,-3 2-2-16,3 13 1 16,-3 0 4-16,-3 9 1 15,9 2 10-15,-3-1 3 16,7 4-1-16,2 2-1 16,3-5-8-16,3 0-2 15,5-3-2-15,4 6-2 16,3-6-13-16,3-3-6 0,6-2-26 15,0-8-11-15,8-2-43 16</inkml:trace>
  <inkml:trace contextRef="#ctx0" brushRef="#br0" timeOffset="167">17025 13613 208 0,'-6'-45'77'0,"0"40"-42"0,-3-1-17 16,3 6 25-16,-3 0-11 15,-6 0-3-15,3 0-17 16,0 3-5-16,3 2-5 16,4 8-6-16,5 9-2 0,5 1 3 15,7 4 1-15,3-3 2 0,-3 2 2 16,-3-2-1-16,-3 0-1 16,-3-6 12-16,-9 1 4 15,-3-6-2-15,-12 0 0 16,-3-7-15-16,-5 4-4 15,-1-7-53-15,-3-3-22 16,0-6-41 0</inkml:trace>
  <inkml:trace contextRef="#ctx0" brushRef="#br0" timeOffset="168">16677 13227 116 0,'8'-8'44'0,"-8"5"-24"0,0-16 5 0,0 17 42 16,-2-9-14-1,-4 1-14-15,-3-1-7 0,0 0-19 16,-6-2-3-16,-3 0 0 16,-3 0-4-16,-3-3 2 0,-8 3-3 15,-1-1 0-15,-3 1-3 16,-9 3 1-16,4 2-2 16,-7 0 2-16,1 2-2 15,-4 1 2-15,-6 0-2 16,1 2 2-16,-4 1-4 15,4 2-2-15,2 2 4 16,-2 4 1-16,2-1 0 16,3 3 1-16,-2 0-2 15,2 2 2-15,-2 3-2 16,-1 1-1-16,1 2-2 16,5 2 1-16,-3 6 1 0,4 0 0 15,5-3 0-15,3 0 2 16,4 6-1-16,2-4-1 15,-3 6 1-15,6 1-1 16,4-1-5-16,5 5-1 16,3 8 5-16,3 6 2 15,6 5-2-15,3 2-1 16,9 1 1-16,9-3 0 16,6 5 1-16,6 0 0 15,8 1-3-15,10-1 2 16,9-3 3-16,11-4 1 15,10-1 1-15,5-10 0 16,3-1 0-16,7-7 2 16,11-6-5-16,-6-4-1 0,-3-4 0 15,1-5 2 1,2-5 1-16,9-5 1 0,0-8-2 16,-2-3-2-16,2-3 3 15,0-2 0-15,-9-3-1 16,-8-5-2-16,-4-13 3 15,-8-4 0-15,-7 1 1 16,0-5 0-16,-8 2 0 16,0-10 0-16,-1-3-2 15,-14-8-2-15,-9-7 1 16,-10-1-1-16,-14 3-3 16,-18 2 2-16,-11 6 7 15,-16 5 6-15,-12 3 0 0,-11-1 1 16,-7 6-7-16,-2 8-4 15,2 8-8-15,7 6-1 16,5 1-32-16,7 14-14 16,8 6-68-1,3 7-51-15,9-2 68 16</inkml:trace>
  <inkml:trace contextRef="#ctx0" brushRef="#br0" timeOffset="169">16001 11700 88 0,'-33'-5'35'0,"27"5"-18"0,3 0-7 16,3 0 14-16,0 0 2 15,3 0 4-15,0-3-5 16,3 0-3-16,12-5-4 16,9 0-1-16,6-2-9 15,11-11 4-15,22-6 1 0,17-7-2 16,21-14-1-16,30-2-2 16,21 0 0-16,23-1-4 15,13 12-1-15,11 7-3 16,7 13-1-16,-4 9 1 0,-11 12 0 15,-16 14 0-15,4 13 0 16,-19 14 0-16,-17 2 2 16,-21 0 10-16,-9-8 7 15,-14-3 5-15,-22-5 5 16,-17-5-13-16,-13-5-4 16,-11-6-8-16,-9-3-1 15,-10-2-36-15,-2-2-16 16,-6-1-32-16,-15 0-63 15</inkml:trace>
  <inkml:trace contextRef="#ctx0" brushRef="#br0" timeOffset="170">19094 11438 200 0,'-6'-32'77'0,"9"32"-42"0,0 3-41 15,8 10 9 1,4 6-1-16,9 4-2 16,6 7 3-16,-3 1-2 15,-1 4-1-15,-2 4 1 0,-6 4-1 16,-9-6 2-16,-12 5 10 16,-9-5 4-16,-9-5 1 15,-8-6 2-15,-7-5-8 0,0 1-2 16,3-6-43-16,-2 2-16 15,-4 3-51 1</inkml:trace>
  <inkml:trace contextRef="#ctx0" brushRef="#br0" timeOffset="171">17543 13526 96 0,'-6'5'38'0,"0"0"-20"0,0-5 1 0,3 0 18 0,3 0 6 16,-3 0 4-16,0-3-12 15,3-2-6-15,3-5-17 16,3-4-5-16,0-4-1 0,6-3-1 15,3-8 2-15,2-3 2 16,7-5 2-16,6-14-1 16,9-4-1-16,11-6-5 15,4 6-1-15,5-6 3 16,7-3 1-16,14-10-3 16,13 0-3-16,-1 3 4 15,9 4 4-15,9 12-1 0,3 7 1 16,-6 6-5-16,-2 7-3 15,2 6 0-15,-18 6 1 16,-12 4 5-16,-11 3 6 16,-15 3-7-16,-10 2-1 15,-8 1-5-15,-9 2-1 16,-9 0-28-16,0 0-10 16,-7 0-34-16,-2 0-14 15,-3 0-19 1</inkml:trace>
  <inkml:trace contextRef="#ctx0" brushRef="#br0" timeOffset="172">19091 12218 216 0,'-15'-15'82'0,"15"12"-44"0,3 0-33 16,3 3 17-16,6 0-6 15,5 0 1-15,7 3-1 16,9 2 3-16,3 3-11 15,-1 3-4-15,-2 5-1 0,-6 5-2 16,-6 3 2-16,-6 2 9 16,-6 1 4-16,-12-1-3 15,-3 0-3-15,-6-2-10 16,0 0-5-16,0-3-39 16,3 0-19-16,3 1-60 15</inkml:trace>
  <inkml:trace contextRef="#ctx0" brushRef="#br0" timeOffset="173">19984 11893 96 0,'-3'5'35'0,"3"-2"-18"16,0 2-2-16,0-2 15 0,0 0 6 15,0-3 3-15,0 2-6 16,0 1 0-16,0-3-19 15,0 2-1-15,0-2 0 0,0 0-1 16,0-2 3-16,3-3-8 16,2-11-2-16,4-5-3 15,3-1 1-15,6-4-2 16,6 5-1-16,-3 2-2 16,-3 3-1-16,-3 6 4 15,-1 4 1-15,1 6-3 16,0 6-1-16,3 4 5 0,0 6 3 15,0 3 1-15,3 2 1 16,2 3-4-16,-2-8-1 16,0-3 3-16,0-5 1 15,0-6-1-15,-3-7-1 16,-1-5-3-16,1-1-2 16,-6 0-4-16,-3-2 0 15,-3 3-27-15,-6-1-11 16,0 0-50-1,-3 6-47-15</inkml:trace>
  <inkml:trace contextRef="#ctx0" brushRef="#br0" timeOffset="174">20091 12052 132 0,'-39'0'49'0,"39"0"-26"0,-3 10-12 16,3-12 18-16,0 2-4 16,0 0 3-16,0 0-12 15,3-3-2 1,9-10-8-16,6 2-2 0,0 1-2 0,-4 2-2 15,1 0 1-15,-3 3-1 16,3 5 4-16,-3 5 5 16,0 5 6-16,0 4 5 15,3-1-1-15,0 0-2 16,3 0-7-16,2-2-4 16,1-6-1-1,3-5 1-15,0-2-3 0,3-12-2 16,-1-2-27-16,-5 1-12 15,-6-4-80 1</inkml:trace>
  <inkml:trace contextRef="#ctx0" brushRef="#br0" timeOffset="175">20748 11774 84 0,'-2'-5'33'0,"4"2"-18"0,-2 0 9 16,0 1 16-16,0-1 2 15,3-2 1-15,3-3-6 16,3-5-2-16,3-3-20 16,3 0-5-16,3 3 1 0,3 2-7 15,0 3-2-15,0 5-1 16,-4 11-1-16,-2 11 6 15,-6 10 4-15,-6 13-3 16,-6 6 1-16,-6 10-5 16,-6-5-2-16,-2-3 0 0,-1 1-1 15,0-6 4 1,0-8 5-16,6-8 8 0,0-5 4 16,0-6 3-16,6-2 0 15,0-5-7-15,9-6 0 16,9-5-10-1,9-3-2-15,9-2 1 16,3 0-1-16,2-1 0 16,1 4-3-16,-3 2-2 15,-4 0-13-15,-5 2-4 16,-3 4-9-16,-6-1-4 16,-3 0-10-16,-3 1-5 15,-3-4-30-15,-3 1-15 0,-3-3-5 16</inkml:trace>
  <inkml:trace contextRef="#ctx0" brushRef="#br0" timeOffset="176">21028 11531 52 0,'0'-11'22'0,"0"6"-12"0,3 2-12 0,-3 0 4 15,0 1-2-15,0-1 2 16,0 0 19-16,3 1 8 16,0-1 10-16,-3 1 5 0,0-1 1 15,0 3 2-15,0 0-6 16,3 3-1-16,0 2-22 15,-3 0 1-15,0 6 1 0,0-1-5 16,0 3 2-16,0-2-8 16,3 0-1-16,-3-3-6 15,3 0-2-15,3-3 0 16,0 0 2-16,6-2-1 16,3-1 2-16,0 1-2 15,6 2 2-15,-1 1-7 16,4-1 1-16,-6 3 7 15,-3 0 5-15,-3 2 4 16,-3 4 3-16,-6 1-5 16,-3 1 1-16,-3 3-5 0,-6-3 1 15,-3-3-14-15,-3 0-3 16,-3-2-16-16,-6-6-4 16,4-2-7-16,-4-3-3 15,3-6-18-15,3-1-6 16,-3-4-27-1,12-5-23-15,0-5 45 16</inkml:trace>
  <inkml:trace contextRef="#ctx0" brushRef="#br0" timeOffset="177">21013 11525 228 0,'-20'0'85'0,"20"-2"-46"0,0 2-28 0,0 0 21 0,3 0-6 16,5-3 2-16,7-2-16 15,3-1-5-15,3-2-4 16,3 1-7-16,3 1-2 0,2 1-39 16,1 2-18-16,-3 1-51 15</inkml:trace>
  <inkml:trace contextRef="#ctx0" brushRef="#br0" timeOffset="178">21290 11525 128 0,'-15'3'49'0,"12"0"-26"0,0-1 6 0,3-2 25 16,0 0-20-16,0 0-7 15,0 0-12-15,6 0-5 16,3-2-5-16,3-1-2 0,0 3 1 15,3 3-5-15,-3 2-1 16,-3 3 3-16,-3 8 1 16,-6 0 0-16,-6 2 1 15,-3 1 2-15,0-1 2 16,0 1 1-16,0-4 0 16,3-1 4-16,0-4 5 15,3-2-5-15,3-2 1 0,6-4-6 16,3-2 1-16,6-2-7 15,3-1-1-15,0 0-2 16,0 3 0-16,-1 0-27 16,-2 3-10-16,3 2-54 15,-3 0-53 1,0 1 46-16</inkml:trace>
  <inkml:trace contextRef="#ctx0" brushRef="#br0" timeOffset="179">21582 11779 148 0,'-3'3'55'0,"3"2"-30"0,0 3-12 16,0 3 19-16,0 7-3 15,0 9 1-15,3-1-17 16,-3 6-6-16,3 0-4 15,0-3-3-15,3-3 3 0,-3-2-2 16,0-5-1-16,0-4-35 16,0-1-16-16</inkml:trace>
  <inkml:trace contextRef="#ctx0" brushRef="#br0" timeOffset="180">21454 11967 208 0,'-6'0'79'0,"-3"0"-42"0,9 0-28 0,6 0 22 16,0 0-4-16,3 0 2 15,6-3-12-15,6 1-5 16,2-1-7-16,7-2-4 0,0 2 2 16,-3 1-35-16,0-1-13 15,-1-2-73 1</inkml:trace>
  <inkml:trace contextRef="#ctx0" brushRef="#br0" timeOffset="181">21838 11716 236 0,'-6'-11'90'0,"9"9"-48"0,0-4-29 15,3 4 24-15,-3-1-10 16,9 0-1-16,-3 1-17 16,3 2-8-16,2 5-1 15,1 6-3-15,-3 7 1 0,-3 6-3 16,-6 10 1-16,-12 6 0 16,-3 5-1-16,-6 0 4 0,-5-3 2 15,-1-2 2-15,0 0 3 16,-3-3 6-16,12-6 2 15,0-4 1-15,4-6 1 16,2-2-6-16,3-4-2 16,6-1-2-16,6-4 1 15,6-2 5-15,5-3 2 16,4-2-3-16,9-3 1 16,3 0-7-16,-1 0-1 15,-2 0-2-15,0 3-2 16,-6-1-2-16,-3 1 1 15,-6 0-6-15,-4-1 0 0,-2-2-15 16,-3 0-3-16,-3 0-16 16,0-2-6-16,-3-1-17 15,0-2-5-15,0-3-40 16</inkml:trace>
  <inkml:trace contextRef="#ctx0" brushRef="#br0" timeOffset="182">22034 11531 220 0,'3'-6'85'0,"-3"12"-46"0,3-1-17 0,-3-5 28 15,0 5-11-15,0 3-2 16,0 3-17-16,0-1-7 15,-3 1-8-15,3-1 1 0,0-2 0 0,0-2 0 16,0-1-1 0,0 0-3-16,0-5 1 0,6 3-4 15,3-3 0-15,3 0 1 16,3 0 2-16,0 3-3 16,0-1 0-16,0 1 1 15,0-1 0-15,-1 4 2 16,-2 2 1-16,-3 2 12 15,-6 1 5-15,-6 2-6 16,0 3-3-16,-3-3-11 16,-3 0-2-16,-5-2-35 15,-1-3-13-15,-3-5-26 0,0-3-7 16,0-3-33 0,3-8-21-16,0 1 65 15</inkml:trace>
  <inkml:trace contextRef="#ctx0" brushRef="#br0" timeOffset="183">22017 11491 272 0,'2'-5'101'0,"1"2"-54"0,3 0-44 0,-6 3 21 16,6 0-19-16,0-2-2 16,3 2-20-16,0 0-6 15,6 2 11-15,3 1-38 0,0 0-15 16,0-3-31-1</inkml:trace>
  <inkml:trace contextRef="#ctx0" brushRef="#br0" timeOffset="184">22272 11504 232 0,'-5'16'88'0,"2"-5"-48"0,0 18-36 0,3-16 21 0,-3 3 8 15,-3 2 7-15,3 1-24 16,0-1-8-16,3 1-6 15,0-3-35-15,6-6-13 0,3-2-78 16</inkml:trace>
  <inkml:trace contextRef="#ctx0" brushRef="#br0" timeOffset="185">22594 11679 88 0,'12'-8'35'0,"-12"8"-18"0,0 0-2 0,0 0 15 16,0 0 4-16,0 5 1 16,0 6-5-16,0 7-4 15,0 14-14-15,0 10-3 0,0 6-2 16,0 5 3-16,-6-3 1 16,0-5 3-16,3-5 4 15,0-6-8-15,0-7-3 16,0-6 0-16,3-5 0 15,0-6-3-15,0-4-1 16,6-9-1-16,0-2-2 16,0-14-2-16,0-2 1 0,0 0-4 15,3-3 1 1,-3 0 2-16,9 3 1 0,-4 5-4 16,1 3 1-16,0 5 2 15,6 5 1-15,0 6 1 16,-3 5 0-16,6 2 2 15,-6 6 1-15,-3 3 5 16,-9-1 3-16,-3 1 2 16,-3 2 3-16,-9-2-7 15,-3-4-1-15,-9-1-4 16,3-4-3-16,0-4-3 16,0-4-1-16,4-2-23 15,-1 0-7-15,9-2-30 16,0-4-11-16,12-4-22 15</inkml:trace>
  <inkml:trace contextRef="#ctx0" brushRef="#br0" timeOffset="186">22841 11983 192 0,'0'19'71'0,"3"-9"-38"0,3 11-25 0,3-10 16 16,-3-1-10-16,0 4-3 16,0-1-6-16,3 0-4 0,3-2 0 15,-1-3-10-15,1-3-4 0,-3-5-42 16,6-3-58 0,-3-5 17-16</inkml:trace>
  <inkml:trace contextRef="#ctx0" brushRef="#br0" timeOffset="187">23040 11970 180 0,'-20'8'68'0,"2"5"-36"0,9 3-29 15,3 0 17-15,-3 5 1 16,0 8 4-16,-9 3-7 16,6 2 0-16,-3-2-11 15,3 0-4-15,1-3-2 0,5-5-8 16,0-6-3-16,-3-5-38 15,9-7-19-15,0-14-23 16</inkml:trace>
  <inkml:trace contextRef="#ctx0" brushRef="#br0" timeOffset="188">23124 11710 212 0,'-6'-13'79'0,"3"11"-42"0,3 2-41 0,0 0 15 16,0 5 5-16,0 8 5 0,0 8 0 15,-3 16 2-15,0 6-13 16,-3 2-1-16,6 2-2 0,0-4-3 16,0-6-3-16,0-3-3 15,0-5 1-15,0-5-43 16,0-6-18-16</inkml:trace>
  <inkml:trace contextRef="#ctx0" brushRef="#br0" timeOffset="189">22975 11938 240 0,'-6'-3'90'0,"6"3"-48"0,9-2-38 0,-6-1 19 15,15 0-7 1,0-2 1-16,2 0-12 0,4 0-5 16,3-1 0-1,3 4-3-15,-3-1 1 0,-1 0-40 16,4 3-17-16,-6 0-47 16</inkml:trace>
  <inkml:trace contextRef="#ctx0" brushRef="#br0" timeOffset="190">23252 11962 192 0,'-18'13'74'0,"18"-8"-40"0,6 3-31 0,3-2 17 0,-3-1-3 15,6 3-1 1,3-3-6-16,-1-2-2 16,4-3-4-16,0-3-3 0,0 0 0 15,-3-4-1-15,-3 1 0 0,-3-2-3 16,-9 0 2-16,0 0-1 15,0 0-2-15,-9 3 0 16,0 0 3-16,-9 2-5 16,-6 6 2-16,3 0 2 15,1 2 1-15,5 3 3 16,0 2 1-16,3 4 1 16,0 4 2-16,6-2-1 15,3 0 0-15,3 0-1 16,3 0 2-16,6-3-3 15,9-3 0-15,0-2-1 16,2-2 1-16,4-4-22 16,-3-2-7-16,0-2-51 15,0-6-49-15,3 0 40 16</inkml:trace>
  <inkml:trace contextRef="#ctx0" brushRef="#br0" timeOffset="191">23552 11906 208 0,'-9'-5'79'0,"4"2"-42"0,-4 9-19 0,3-4 23 0,-9 4-15 16,3 1-4-16,0 1-16 15,3 0-3-15,3 3-3 16,9 0-3-16,3-1 0 0,9 1 2 15,0 5 0-15,6 2-2 16,-4-2 2-16,-5 0 12 16,0 0 7-16,-12 2 6 15,-6 3 5-15,-3-2-15 16,-11-3-8-16,-10-3-62 16,0 0-25-16,-3-5-49 15</inkml:trace>
  <inkml:trace contextRef="#ctx0" brushRef="#br0" timeOffset="192">20379 12779 108 0,'-3'-5'44'0,"3"-13"-24"0,-3 10 3 0,3 8 25 15,0 13-17 1,0 5-16-16,3 9-7 15,0 10-6-15,-3 5 1 0,0 6 2 0,0-1 0 16,0 4 0-16,0-4 1 16,0-7 1-16,0-8-1 15,0-8-1-15,0-6 12 16,0-10 6-16,-3-11-11 16,0-7-5-16,-3-9-6 15,4-7-2-15,-1-6 1 16,3-5 0-16,-3-5-3 15,3-1 2-15,0 1 3 16,0-8 3-16,3 5-7 16,2 5-3-16,4 6 0 15,3 5 3-15,3 10 1 16,0 9 1-16,3 7 2 16,0 16 3-16,-3 3 2 0,-3 8 3 15,-3 0 1 1,-6-1 1-16,-3 7 0 15,-3-7 2-15,-6-1-3 0,-3-4-1 16,-3-5-6-16,0-2-3 16,0-3-22-16,0-8-9 15,3-8-14-15,3 0-3 16,3-3-31 0,3-5-42-16,9-2 36 15</inkml:trace>
  <inkml:trace contextRef="#ctx0" brushRef="#br0" timeOffset="193">20528 12793 172 0,'-15'8'66'16,"18"-1"-36"-16,0 4-31 0,0-6 15 0,3 3-1 16,3 0 4-16,3-2-3 15,3-1 2-15,3-3-9 16,0-4-4-16,0-3-2 0,-1-3 1 15,-2-3 3-15,-3-2-4 16,0-8-3-16,-6 2 1 16,-6 1 0-16,-3 4-2 15,-3 4 2-15,-3 2 1 16,-3 5 0-16,-3 8 0 16,-2 9 0-16,2 2 0 0,-3 5 0 15,6 0 0 1,6 5 0-16,3 1 2 15,6-3 1-15,6-1-1 0,3-1 1 16,3-4-2-16,3-2-1 16,-1-8-13-16,7-3-4 15,3-10-46 1,-3-11-54-16,-3-2 30 16</inkml:trace>
  <inkml:trace contextRef="#ctx0" brushRef="#br0" timeOffset="194">20766 12676 116 0,'-15'8'44'0,"24"13"-24"0,0 11-13 0,-6-16 13 0,0 5 5 15,0 0 7-15,0 0-6 16,0 6-3-16,0-1-13 16,0-4-4-16,-3-7 0 15,0-1 8-15,0-4 3 0,0-7 5 16,0-3 1-16,-3-8-8 15,0-3-4-15,3-5-9 16,0 1-3-16,0-4 0 16,3 3 0-16,3-5-2 15,3-3 2-15,6 6-1 16,3 4-2-16,3 9-24 16,-1 0-9-16,7 10-47 15,3-2-45 1,-3-1 43-16</inkml:trace>
  <inkml:trace contextRef="#ctx0" brushRef="#br0" timeOffset="195">21260 12814 140 0,'-8'18'52'0,"8"1"-28"0,-3 39-19 0,3-37 11 0,0 11 6 15,0 5 6-15,0 3-11 16,0-1-4-16,3-2-8 16,0-7-4-16,-1-7 2 0,-2-4 2 15,0-6 2-15,0-5 5 16,0-5 3-16,-2-9-6 16,-1-7-3-16,0-5 1 15,-3-6 2-15,0-5-4 16,3-3-1-16,0-8-2 15,6 1-2-15,0 2-2 0,0 2 1 16,3-5 1-16,3 1 0 16,-1 7 0-16,4 6 2 15,3 7 1-15,0 11 1 16,3 11 0-16,0 5 2 16,-3 2 1-16,-3 1 3 15,0-1-3-15,-7 1 1 16,1 0-1-16,-6-1 1 15,-3 1-4-15,-5-3-3 16,-4 0-11-16,-3-3-6 16,0 0-14-16,3 1-6 15,3-4-10-15,0-2-4 0,6 0-14 16,3 0-34 0,6-2 27-16</inkml:trace>
  <inkml:trace contextRef="#ctx0" brushRef="#br0" timeOffset="196">21561 12808 124 0,'0'-7'49'0,"-3"1"-26"0,3 1-12 16,0 5 15-16,0 0 1 15,-3 0 3-15,0 0-14 0,0 0-7 31,-6 13-8-31,-3 0-1 0,0 6 0 16,4 2 0-16,-1 0 0 0,9-5 2 16,0-3-3-16,3 1 0 15,3-4 3-15,-1-2 3 16,4-5 2-16,0-3 1 16,0-6-4-16,0-1-1 15,-3-4 1-15,0-2 0 16,-3-3-2-16,0 3 1 15,-3-1-2-15,0 4-1 16,0 2 5-16,0 3 1 16,0 2 0-16,0 8 1 0,3 3 0 15,0 5 1-15,3 3 0 16,0 0 0 0,0 0-7-16,3-3 0 0,3 0-12 15,0-2-5-15,2-3-41 16,4-11-15-16,0-10-18 15</inkml:trace>
  <inkml:trace contextRef="#ctx0" brushRef="#br0" timeOffset="197">21790 12740 160 0,'-18'-3'60'0,"10"22"-32"0,-4-4-20 16,6-9 18-16,-3 4-11 0,0 6-3 15,-3 5-1-15,3 3 0 16,0 3-5 0,6-4 5-16,3 1 2 0,0-5 0 0,6-3 2 15,0-6-6-15,3-2-1 16,3-5-4-16,3-6-1 16,-3-5-6-16,-1-5 0 15,-2-3-4-15,0 0 0 16,-3 0 10-16,-3 3 5 15,-3 0-3-15,0 2-1 16,0 3-11-16,0 0-3 16,0 6 3-16,0 2 3 15,3 10 3-15,3 12 1 16,0 1 0-16,0 6 0 0,-3 6 17 16,-3 2 11-16,-3 3-5 15,-3-1-1-15,0-4-11 16,-3-4-4-16,-3-7-2 15,-3-5 1-15,1-6-10 16,-4-5-2-16,-3-8-26 16,3-8-11-16,0-8-20 15,6-5-6-15,6-8-27 16</inkml:trace>
  <inkml:trace contextRef="#ctx0" brushRef="#br0" timeOffset="198">21894 12856 172 0,'15'5'66'0,"6"3"-36"0,3-2-15 0,-15-4 18 15,3 4-3-15,3-4 2 16,0-2-16-16,-1-2-4 16,1-4-8-16,3-2-1 0,-3 0 1 15,-3-2-2-15,-9-3 1 16,-3 2-9-16,-6 0-1 15,-6 3-5-15,-6 3 0 16,-3 3 4-16,-8 7 4 16,2 5 5-16,-3 6 4 15,6 5-4-15,6 3-1 16,7-3 15-16,5 1 7 16,6-1-2-16,9-3 1 0,5-2-10 15,10-3-4-15,9-2-15 16,0-6-5-16,2-5-40 15,1-5-16-15,3-6-41 16</inkml:trace>
  <inkml:trace contextRef="#ctx0" brushRef="#br0" timeOffset="199">22511 12491 220 0,'-6'3'82'0,"6"7"-44"0,3 6-38 0,-3-5 18 16,0 10-3-16,0 11 0 15,0 10-7-15,0 3-5 16,0 0-2-16,0-3-1 0,0-2 0 15,0-8 4-15,0-3 5 16,0-5-25-16,0-9-11 16,0-9-81-1</inkml:trace>
  <inkml:trace contextRef="#ctx0" brushRef="#br0" timeOffset="200">22424 12695 268 0,'-15'-3'101'0,"15"3"-54"0,0 0-35 16,0 0 35-1,9 0-19-15,3-3-16 16,3 1-7-16,3-1-5 16,9 0-9-16,0 1-4 0,-1-1-20 15,1 1-6-15,0-1-20 16,-3 0-7-16,0 1-27 15,-7 2-18 1,-2 0 53-16</inkml:trace>
  <inkml:trace contextRef="#ctx0" brushRef="#br0" timeOffset="201">22719 12676 172 0,'-18'3'66'0,"9"2"-36"0,-6 0-13 0,9 6 22 15,-3 5-18-15,-2 2-4 16,2 4-1-16,0 4 1 15,0-2-9-15,3-3 9 0,3 3 3 16,3 0-8-16,6-6-4 16,0-7-5-16,9-3 0 15,-1-11-7-15,4-2 1 16,0-3-8-16,-3-3-3 16,-3-5 5-16,-3 0 5 0,3-5 3 15,-6 3 1 1,-3-3 0-16,-3 5 2 15,0 10 8-15,0 20-6 16,0 2-1 0,0 2-2-16,0 6-4 15,9 0 0-15,-3-3 2 16,3-3 0-16,2-4-10 16,4-6-3-16,0-3-42 15,0-8-17-15,0-5-23 16</inkml:trace>
  <inkml:trace contextRef="#ctx0" brushRef="#br0" timeOffset="202">22892 12613 144 0,'-6'-8'55'0,"0"8"-30"0,6 2-25 0,0-2 10 16,6 6 11-16,-6 2 6 15,3 5-5-15,0 8-2 16,0 8-12-16,0 3 10 0,0 2 5 15,-3 1 2-15,0-9 0 16,0 1-10-16,0-6-4 16,0-8-6-16,0 0-4 15,0-5 0-15,6-5-1 16,-1-3-3-16,1-5 2 16,3-3-10-16,3-3-3 15,0 0 0-15,3 3 3 16,0 1 7-16,3 4 2 0,-3 3 2 15,0 5 2-15,-7 6 19 16,1-1 10-16,-6 9-4 16,-3-1-1-16,-6 1-11 15,-5-3-2-15,-1-3-5 16,-6-2-3-16,3-3-2 16,-3-3-3-16,-3-3-17 15,0-2-6-15,1-2-18 16,2-3-4-16,3-9-14 15,9-2-5-15,6-5-34 16,6-5-14 0,0-1 59-16</inkml:trace>
  <inkml:trace contextRef="#ctx0" brushRef="#br0" timeOffset="203">23052 12533 160 0,'6'-8'60'0,"0"6"-32"0,0-11-33 0,-3 15 10 15,0 3 8-15,0 1 8 16,0 2-1-16,-3 8 0 16,0 7-11-16,0 14 6 0,0 6 4 15,-3-1-4-15,0 0 0 16,0-2-7-16,0 2-3 16,0-7-2-16,3-9 0 15,0-5-51-15,3-10-21 16,6-3-32-1</inkml:trace>
  <inkml:trace contextRef="#ctx0" brushRef="#br0" timeOffset="204">23204 12806 216 0,'0'2'82'0,"6"1"-44"0,3 5-40 15,-6-3 17-15,0 1 0 16,6 2 5-16,0-3-6 15,0 0-3 1,6-5-2-16,0-2-1 0,-1-4-7 0,-5 1 0 16,3-6-6-16,-3 3 1 15,-3-5-5-15,-6 0 1 16,-6 2-1-16,6-2 1 16,-15-3 5-16,0 14 3 15,1 2 1-15,-4 10-1 16,-3 3 1-16,0 1-1 15,3 2 8-15,3 2 5 16,3 6 11-16,3 2 5 16,3-2 0-16,4 0 0 15,2 0-16-15,5 0-8 16,7-1-6-16,0-1-2 16,3-7-34-16,12-4-12 15,-3-3-49 1,6-5-57-16,-4-3 45 0</inkml:trace>
  <inkml:trace contextRef="#ctx0" brushRef="#br0" timeOffset="205">23523 12994 252 0,'-15'0'93'0,"15"2"-50"0,0-2-50 16,0 0 14-16,0 3-7 15,-3 0 0-15,0-1-22 16,0 1-8-16</inkml:trace>
  <inkml:trace contextRef="#ctx0" brushRef="#br0" timeOffset="206">23555 12449 240 0,'0'2'90'0,"0"17"-48"0,-3 10-34 0,3-16 24 16,-3 14-9-16,-3 7 1 15,1 14-11-15,-4-3-5 16,3 0-5-16,0-8-5 0,-3-6-1 16,6-7-80-16,-6-16-84 31</inkml:trace>
  <inkml:trace contextRef="#ctx0" brushRef="#br0" timeOffset="207">19656 11184 52 0,'12'-8'22'0,"-9"13"-12"0,6 19-1 16,-3 5 11-16,-3 32-2 15,-3 26-1-15,-3 56-5 16,-6 37 0-16,-9 42-7 16,0 27-3-16,-3-3 10 15,4-21 6-15,5-37-7 16,3-40-1-16,9-29-6 16,0-26-1-16,6-19-23 15,0-27-12-15,5-20-27 0,4-22-11 16</inkml:trace>
  <inkml:trace contextRef="#ctx0" brushRef="#br0" timeOffset="208">19543 10996 36 0,'3'-34'16'0,"15"15"-8"0,21 1-12 0,-16 12 4 0,16-4 4 16,12-3 2-16,20-1 9 16,27 4 2-16,18-1 0 15,33 3 0 1,27 6-9-16,32 4-3 0,21 4 1 15,12 7 1-15,18 8 12 16,0 8 5-16,6 8 5 16,9-5 5-16,0-3-13 15,18 0-4-15,5 0-10 16,-17-2-3-16,-6-4 2 0,-30 6-1 16,-42-2 0-16,-41-1-3 15,-39-2 1-15,-24-5-4 16,-29-1-2-16,-24 9-89 15</inkml:trace>
  <inkml:trace contextRef="#ctx0" brushRef="#br0" timeOffset="209">24061 11279 92 0,'3'19'35'0,"6"12"-18"0,3 49 2 0,0-35 18 16,-6 21-16-16,-3 42-4 15,-3 25 3-15,-3 33 1 16,-6 4-10-16,0 7 9 0,9-8 3 16,0-18-9-16,0-11-5 15,0-7-4-15,0-22 1 16,-3-13-14-16,0-22-5 15,-3-12-55 1,3-3-53-16,-3-11 31 0</inkml:trace>
  <inkml:trace contextRef="#ctx0" brushRef="#br0" timeOffset="210">19540 13420 148 0,'-15'-8'57'0,"18"8"-30"0,6 0-27 0,3 2 10 15,6 1-4-15,15 0-1 16,17-1 3-16,19-2 3 0,29 0-6 16,24 3 4-16,30 0 1 15,35-1-1-15,30 6 2 0,31 0-4 16,2 3 1-16,17 2 8 16,19-2 5-16,-9 2 0 15,0 0-1-15,-3 0 7 16,-21 0 3-16,-12-2-12 15,-21-3-3-15,-38-3-9 16,-31-5-2-16,-29-5-4 16,-29-3-1-16,-34-3-28 15,-14-2-10-15,-15 5-38 16,-9 3-14-16,-4 5-7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DCE6F-21B4-4D3C-A104-A801A01F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3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79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9938" y="0"/>
            <a:ext cx="5249862" cy="3937000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8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14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9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56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Size of page</a:t>
            </a:r>
            <a:r>
              <a:rPr lang="en-US" baseline="0" dirty="0"/>
              <a:t> table = 2^(n-p) entries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12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Calculate VPN for valid</a:t>
            </a:r>
            <a:r>
              <a:rPr lang="en-US" baseline="0" dirty="0"/>
              <a:t> TLB entry using Tag &amp; Set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43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80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TLB and Cache are separate</a:t>
            </a:r>
            <a:r>
              <a:rPr lang="en-US" baseline="0" dirty="0"/>
              <a:t> pieces of hardware; page table stored in memory</a:t>
            </a:r>
          </a:p>
          <a:p>
            <a:r>
              <a:rPr lang="en-US" baseline="0" dirty="0"/>
              <a:t>Show correlation between TLB &amp; page table (VPN 0x0D and 0x0F in particular)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31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Hit, Cache</a:t>
            </a:r>
            <a:r>
              <a:rPr lang="en-US" baseline="0" dirty="0"/>
              <a:t> Hit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4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</a:t>
            </a:r>
            <a:r>
              <a:rPr lang="en-US" baseline="0" dirty="0"/>
              <a:t> Miss, page 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28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Miss, Page Table Hit, Cache Miss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98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Hit, Cache Hit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7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9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39938" y="0"/>
            <a:ext cx="5249862" cy="393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2^64/2^13</a:t>
            </a:r>
            <a:r>
              <a:rPr lang="en-US" baseline="0" dirty="0"/>
              <a:t> = 2^51</a:t>
            </a:r>
          </a:p>
          <a:p>
            <a:r>
              <a:rPr lang="en-US" baseline="0" dirty="0"/>
              <a:t>PPN = 20 bits; plus Valid, R/W/X; so ~ 3 B per PTE</a:t>
            </a:r>
          </a:p>
          <a:p>
            <a:r>
              <a:rPr lang="en-US" dirty="0"/>
              <a:t>So each page table takes up 2^52</a:t>
            </a:r>
            <a:r>
              <a:rPr lang="en-US" baseline="0" dirty="0"/>
              <a:t> + 2^51 B!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90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CE6F-21B4-4D3C-A104-A801A01FCC56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778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602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721352" y="526790"/>
            <a:ext cx="5889731" cy="26021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760" tIns="47879" rIns="95760" bIns="47879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4038" y="3307066"/>
            <a:ext cx="6842196" cy="31352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96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79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“The architecture of the IBM System/370” R.P. Case and A. </a:t>
            </a:r>
            <a:r>
              <a:rPr lang="en-US" dirty="0" err="1"/>
              <a:t>Padegs</a:t>
            </a:r>
            <a:r>
              <a:rPr lang="en-US" dirty="0"/>
              <a:t> Communications of the ACM. 21:1, 73-96, January 1978.</a:t>
            </a:r>
          </a:p>
          <a:p>
            <a:r>
              <a:rPr lang="en-US" dirty="0"/>
              <a:t>Perhaps the first paper to use the term </a:t>
            </a:r>
            <a:r>
              <a:rPr lang="en-US" b="1" dirty="0"/>
              <a:t>translation lookaside buffer</a:t>
            </a:r>
            <a:r>
              <a:rPr lang="en-US" dirty="0"/>
              <a:t>. The name arises from the historical name for a cache, which was a lookaside buffer as called by those developing the Atlas system at the University of Manchester; a cache of address translations thus became a translation lookaside buffer. Even though the term lookaside buffer fell out of favor, TLB seems to have stuck, for whatever reason.</a:t>
            </a:r>
          </a:p>
          <a:p>
            <a:endParaRPr lang="en-US" dirty="0"/>
          </a:p>
          <a:p>
            <a:r>
              <a:rPr lang="en-US" dirty="0"/>
              <a:t>“x86info -c” on Intel Core2 Duo CPU:</a:t>
            </a:r>
          </a:p>
          <a:p>
            <a:pPr defTabSz="881440">
              <a:defRPr/>
            </a:pPr>
            <a:r>
              <a:rPr lang="en-US" dirty="0"/>
              <a:t> L1 Data TLB: 4KB pages, 4-way set associative, 16 entries</a:t>
            </a:r>
          </a:p>
          <a:p>
            <a:pPr defTabSz="881440">
              <a:defRPr/>
            </a:pPr>
            <a:r>
              <a:rPr lang="en-US" dirty="0"/>
              <a:t> Data TLB: 4K pages, 4-way associative, 256 entries.</a:t>
            </a:r>
          </a:p>
          <a:p>
            <a:pPr defTabSz="881440">
              <a:defRPr/>
            </a:pPr>
            <a:r>
              <a:rPr lang="en-US" dirty="0"/>
              <a:t> L1 Data TLB: 4MB pages, 4-way set associative, 16 entries</a:t>
            </a:r>
          </a:p>
          <a:p>
            <a:r>
              <a:rPr lang="en-US" dirty="0"/>
              <a:t> Data TLB: 4MB pages, 4-way associative, 32 entries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28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6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defTabSz="881440">
              <a:defRPr/>
            </a:pPr>
            <a:r>
              <a:rPr lang="en-GB" kern="0" dirty="0">
                <a:solidFill>
                  <a:srgbClr val="C00000"/>
                </a:solidFill>
                <a:latin typeface="Lato" panose="020F0502020204030203" pitchFamily="34" charset="0"/>
              </a:rPr>
              <a:t>Does a TLB miss require disk access?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7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8800" y="460375"/>
            <a:ext cx="3587750" cy="2690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168" y="3422395"/>
            <a:ext cx="8402117" cy="32381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8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10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19113"/>
            <a:ext cx="3414713" cy="2560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6425" y="3255509"/>
            <a:ext cx="6709171" cy="3087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54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11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19113"/>
            <a:ext cx="3414713" cy="2560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6425" y="3255509"/>
            <a:ext cx="6709171" cy="3087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6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E334A2B-0BDD-42EE-B3BF-DEDD8F36C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E334A2B-0BDD-42EE-B3BF-DEDD8F36CA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4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8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E334A2B-0BDD-42EE-B3BF-DEDD8F36C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Winter 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8553" y="-2231"/>
            <a:ext cx="13869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L23:  Virtual Memory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1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xkcd.com/648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40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96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140.xml"/><Relationship Id="rId21" Type="http://schemas.openxmlformats.org/officeDocument/2006/relationships/tags" Target="../tags/tag135.xml"/><Relationship Id="rId42" Type="http://schemas.openxmlformats.org/officeDocument/2006/relationships/tags" Target="../tags/tag156.xml"/><Relationship Id="rId47" Type="http://schemas.openxmlformats.org/officeDocument/2006/relationships/tags" Target="../tags/tag161.xml"/><Relationship Id="rId63" Type="http://schemas.openxmlformats.org/officeDocument/2006/relationships/tags" Target="../tags/tag177.xml"/><Relationship Id="rId68" Type="http://schemas.openxmlformats.org/officeDocument/2006/relationships/tags" Target="../tags/tag182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29" Type="http://schemas.openxmlformats.org/officeDocument/2006/relationships/tags" Target="../tags/tag143.xml"/><Relationship Id="rId11" Type="http://schemas.openxmlformats.org/officeDocument/2006/relationships/tags" Target="../tags/tag125.xml"/><Relationship Id="rId24" Type="http://schemas.openxmlformats.org/officeDocument/2006/relationships/tags" Target="../tags/tag138.xml"/><Relationship Id="rId32" Type="http://schemas.openxmlformats.org/officeDocument/2006/relationships/tags" Target="../tags/tag146.xml"/><Relationship Id="rId37" Type="http://schemas.openxmlformats.org/officeDocument/2006/relationships/tags" Target="../tags/tag151.xml"/><Relationship Id="rId40" Type="http://schemas.openxmlformats.org/officeDocument/2006/relationships/tags" Target="../tags/tag154.xml"/><Relationship Id="rId45" Type="http://schemas.openxmlformats.org/officeDocument/2006/relationships/tags" Target="../tags/tag159.xml"/><Relationship Id="rId53" Type="http://schemas.openxmlformats.org/officeDocument/2006/relationships/tags" Target="../tags/tag167.xml"/><Relationship Id="rId58" Type="http://schemas.openxmlformats.org/officeDocument/2006/relationships/tags" Target="../tags/tag172.xml"/><Relationship Id="rId66" Type="http://schemas.openxmlformats.org/officeDocument/2006/relationships/tags" Target="../tags/tag180.xml"/><Relationship Id="rId5" Type="http://schemas.openxmlformats.org/officeDocument/2006/relationships/tags" Target="../tags/tag119.xml"/><Relationship Id="rId61" Type="http://schemas.openxmlformats.org/officeDocument/2006/relationships/tags" Target="../tags/tag175.xml"/><Relationship Id="rId19" Type="http://schemas.openxmlformats.org/officeDocument/2006/relationships/tags" Target="../tags/tag133.xml"/><Relationship Id="rId14" Type="http://schemas.openxmlformats.org/officeDocument/2006/relationships/tags" Target="../tags/tag128.xml"/><Relationship Id="rId22" Type="http://schemas.openxmlformats.org/officeDocument/2006/relationships/tags" Target="../tags/tag136.xml"/><Relationship Id="rId27" Type="http://schemas.openxmlformats.org/officeDocument/2006/relationships/tags" Target="../tags/tag141.xml"/><Relationship Id="rId30" Type="http://schemas.openxmlformats.org/officeDocument/2006/relationships/tags" Target="../tags/tag144.xml"/><Relationship Id="rId35" Type="http://schemas.openxmlformats.org/officeDocument/2006/relationships/tags" Target="../tags/tag149.xml"/><Relationship Id="rId43" Type="http://schemas.openxmlformats.org/officeDocument/2006/relationships/tags" Target="../tags/tag157.xml"/><Relationship Id="rId48" Type="http://schemas.openxmlformats.org/officeDocument/2006/relationships/tags" Target="../tags/tag162.xml"/><Relationship Id="rId56" Type="http://schemas.openxmlformats.org/officeDocument/2006/relationships/tags" Target="../tags/tag170.xml"/><Relationship Id="rId64" Type="http://schemas.openxmlformats.org/officeDocument/2006/relationships/tags" Target="../tags/tag178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122.xml"/><Relationship Id="rId51" Type="http://schemas.openxmlformats.org/officeDocument/2006/relationships/tags" Target="../tags/tag165.xml"/><Relationship Id="rId3" Type="http://schemas.openxmlformats.org/officeDocument/2006/relationships/tags" Target="../tags/tag117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5" Type="http://schemas.openxmlformats.org/officeDocument/2006/relationships/tags" Target="../tags/tag139.xml"/><Relationship Id="rId33" Type="http://schemas.openxmlformats.org/officeDocument/2006/relationships/tags" Target="../tags/tag147.xml"/><Relationship Id="rId38" Type="http://schemas.openxmlformats.org/officeDocument/2006/relationships/tags" Target="../tags/tag152.xml"/><Relationship Id="rId46" Type="http://schemas.openxmlformats.org/officeDocument/2006/relationships/tags" Target="../tags/tag160.xml"/><Relationship Id="rId59" Type="http://schemas.openxmlformats.org/officeDocument/2006/relationships/tags" Target="../tags/tag173.xml"/><Relationship Id="rId67" Type="http://schemas.openxmlformats.org/officeDocument/2006/relationships/tags" Target="../tags/tag181.xml"/><Relationship Id="rId20" Type="http://schemas.openxmlformats.org/officeDocument/2006/relationships/tags" Target="../tags/tag134.xml"/><Relationship Id="rId41" Type="http://schemas.openxmlformats.org/officeDocument/2006/relationships/tags" Target="../tags/tag155.xml"/><Relationship Id="rId54" Type="http://schemas.openxmlformats.org/officeDocument/2006/relationships/tags" Target="../tags/tag168.xml"/><Relationship Id="rId62" Type="http://schemas.openxmlformats.org/officeDocument/2006/relationships/tags" Target="../tags/tag17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5" Type="http://schemas.openxmlformats.org/officeDocument/2006/relationships/tags" Target="../tags/tag129.xml"/><Relationship Id="rId23" Type="http://schemas.openxmlformats.org/officeDocument/2006/relationships/tags" Target="../tags/tag137.xml"/><Relationship Id="rId28" Type="http://schemas.openxmlformats.org/officeDocument/2006/relationships/tags" Target="../tags/tag142.xml"/><Relationship Id="rId36" Type="http://schemas.openxmlformats.org/officeDocument/2006/relationships/tags" Target="../tags/tag150.xml"/><Relationship Id="rId49" Type="http://schemas.openxmlformats.org/officeDocument/2006/relationships/tags" Target="../tags/tag163.xml"/><Relationship Id="rId57" Type="http://schemas.openxmlformats.org/officeDocument/2006/relationships/tags" Target="../tags/tag171.xml"/><Relationship Id="rId10" Type="http://schemas.openxmlformats.org/officeDocument/2006/relationships/tags" Target="../tags/tag124.xml"/><Relationship Id="rId31" Type="http://schemas.openxmlformats.org/officeDocument/2006/relationships/tags" Target="../tags/tag145.xml"/><Relationship Id="rId44" Type="http://schemas.openxmlformats.org/officeDocument/2006/relationships/tags" Target="../tags/tag158.xml"/><Relationship Id="rId52" Type="http://schemas.openxmlformats.org/officeDocument/2006/relationships/tags" Target="../tags/tag166.xml"/><Relationship Id="rId60" Type="http://schemas.openxmlformats.org/officeDocument/2006/relationships/tags" Target="../tags/tag174.xml"/><Relationship Id="rId65" Type="http://schemas.openxmlformats.org/officeDocument/2006/relationships/tags" Target="../tags/tag179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3" Type="http://schemas.openxmlformats.org/officeDocument/2006/relationships/tags" Target="../tags/tag127.xml"/><Relationship Id="rId18" Type="http://schemas.openxmlformats.org/officeDocument/2006/relationships/tags" Target="../tags/tag132.xml"/><Relationship Id="rId39" Type="http://schemas.openxmlformats.org/officeDocument/2006/relationships/tags" Target="../tags/tag153.xml"/><Relationship Id="rId34" Type="http://schemas.openxmlformats.org/officeDocument/2006/relationships/tags" Target="../tags/tag148.xml"/><Relationship Id="rId50" Type="http://schemas.openxmlformats.org/officeDocument/2006/relationships/tags" Target="../tags/tag164.xml"/><Relationship Id="rId55" Type="http://schemas.openxmlformats.org/officeDocument/2006/relationships/tags" Target="../tags/tag16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7" Type="http://schemas.openxmlformats.org/officeDocument/2006/relationships/tags" Target="../tags/tag302.xml"/><Relationship Id="rId21" Type="http://schemas.openxmlformats.org/officeDocument/2006/relationships/tags" Target="../tags/tag206.xml"/><Relationship Id="rId42" Type="http://schemas.openxmlformats.org/officeDocument/2006/relationships/tags" Target="../tags/tag227.xml"/><Relationship Id="rId63" Type="http://schemas.openxmlformats.org/officeDocument/2006/relationships/tags" Target="../tags/tag248.xml"/><Relationship Id="rId84" Type="http://schemas.openxmlformats.org/officeDocument/2006/relationships/tags" Target="../tags/tag269.xml"/><Relationship Id="rId16" Type="http://schemas.openxmlformats.org/officeDocument/2006/relationships/tags" Target="../tags/tag201.xml"/><Relationship Id="rId107" Type="http://schemas.openxmlformats.org/officeDocument/2006/relationships/tags" Target="../tags/tag292.xml"/><Relationship Id="rId11" Type="http://schemas.openxmlformats.org/officeDocument/2006/relationships/tags" Target="../tags/tag196.xml"/><Relationship Id="rId32" Type="http://schemas.openxmlformats.org/officeDocument/2006/relationships/tags" Target="../tags/tag217.xml"/><Relationship Id="rId37" Type="http://schemas.openxmlformats.org/officeDocument/2006/relationships/tags" Target="../tags/tag222.xml"/><Relationship Id="rId53" Type="http://schemas.openxmlformats.org/officeDocument/2006/relationships/tags" Target="../tags/tag238.xml"/><Relationship Id="rId58" Type="http://schemas.openxmlformats.org/officeDocument/2006/relationships/tags" Target="../tags/tag243.xml"/><Relationship Id="rId74" Type="http://schemas.openxmlformats.org/officeDocument/2006/relationships/tags" Target="../tags/tag259.xml"/><Relationship Id="rId79" Type="http://schemas.openxmlformats.org/officeDocument/2006/relationships/tags" Target="../tags/tag264.xml"/><Relationship Id="rId102" Type="http://schemas.openxmlformats.org/officeDocument/2006/relationships/tags" Target="../tags/tag287.xml"/><Relationship Id="rId123" Type="http://schemas.openxmlformats.org/officeDocument/2006/relationships/tags" Target="../tags/tag308.xml"/><Relationship Id="rId128" Type="http://schemas.openxmlformats.org/officeDocument/2006/relationships/tags" Target="../tags/tag313.xml"/><Relationship Id="rId5" Type="http://schemas.openxmlformats.org/officeDocument/2006/relationships/tags" Target="../tags/tag190.xml"/><Relationship Id="rId90" Type="http://schemas.openxmlformats.org/officeDocument/2006/relationships/tags" Target="../tags/tag275.xml"/><Relationship Id="rId95" Type="http://schemas.openxmlformats.org/officeDocument/2006/relationships/tags" Target="../tags/tag280.xml"/><Relationship Id="rId22" Type="http://schemas.openxmlformats.org/officeDocument/2006/relationships/tags" Target="../tags/tag207.xml"/><Relationship Id="rId27" Type="http://schemas.openxmlformats.org/officeDocument/2006/relationships/tags" Target="../tags/tag212.xml"/><Relationship Id="rId43" Type="http://schemas.openxmlformats.org/officeDocument/2006/relationships/tags" Target="../tags/tag228.xml"/><Relationship Id="rId48" Type="http://schemas.openxmlformats.org/officeDocument/2006/relationships/tags" Target="../tags/tag233.xml"/><Relationship Id="rId64" Type="http://schemas.openxmlformats.org/officeDocument/2006/relationships/tags" Target="../tags/tag249.xml"/><Relationship Id="rId69" Type="http://schemas.openxmlformats.org/officeDocument/2006/relationships/tags" Target="../tags/tag254.xml"/><Relationship Id="rId113" Type="http://schemas.openxmlformats.org/officeDocument/2006/relationships/tags" Target="../tags/tag298.xml"/><Relationship Id="rId118" Type="http://schemas.openxmlformats.org/officeDocument/2006/relationships/tags" Target="../tags/tag303.xml"/><Relationship Id="rId80" Type="http://schemas.openxmlformats.org/officeDocument/2006/relationships/tags" Target="../tags/tag265.xml"/><Relationship Id="rId85" Type="http://schemas.openxmlformats.org/officeDocument/2006/relationships/tags" Target="../tags/tag270.xml"/><Relationship Id="rId12" Type="http://schemas.openxmlformats.org/officeDocument/2006/relationships/tags" Target="../tags/tag197.xml"/><Relationship Id="rId17" Type="http://schemas.openxmlformats.org/officeDocument/2006/relationships/tags" Target="../tags/tag202.xml"/><Relationship Id="rId33" Type="http://schemas.openxmlformats.org/officeDocument/2006/relationships/tags" Target="../tags/tag218.xml"/><Relationship Id="rId38" Type="http://schemas.openxmlformats.org/officeDocument/2006/relationships/tags" Target="../tags/tag223.xml"/><Relationship Id="rId59" Type="http://schemas.openxmlformats.org/officeDocument/2006/relationships/tags" Target="../tags/tag244.xml"/><Relationship Id="rId103" Type="http://schemas.openxmlformats.org/officeDocument/2006/relationships/tags" Target="../tags/tag288.xml"/><Relationship Id="rId108" Type="http://schemas.openxmlformats.org/officeDocument/2006/relationships/tags" Target="../tags/tag293.xml"/><Relationship Id="rId124" Type="http://schemas.openxmlformats.org/officeDocument/2006/relationships/tags" Target="../tags/tag309.xml"/><Relationship Id="rId129" Type="http://schemas.openxmlformats.org/officeDocument/2006/relationships/tags" Target="../tags/tag314.xml"/><Relationship Id="rId54" Type="http://schemas.openxmlformats.org/officeDocument/2006/relationships/tags" Target="../tags/tag239.xml"/><Relationship Id="rId70" Type="http://schemas.openxmlformats.org/officeDocument/2006/relationships/tags" Target="../tags/tag255.xml"/><Relationship Id="rId75" Type="http://schemas.openxmlformats.org/officeDocument/2006/relationships/tags" Target="../tags/tag260.xml"/><Relationship Id="rId91" Type="http://schemas.openxmlformats.org/officeDocument/2006/relationships/tags" Target="../tags/tag276.xml"/><Relationship Id="rId96" Type="http://schemas.openxmlformats.org/officeDocument/2006/relationships/tags" Target="../tags/tag281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23" Type="http://schemas.openxmlformats.org/officeDocument/2006/relationships/tags" Target="../tags/tag208.xml"/><Relationship Id="rId28" Type="http://schemas.openxmlformats.org/officeDocument/2006/relationships/tags" Target="../tags/tag213.xml"/><Relationship Id="rId49" Type="http://schemas.openxmlformats.org/officeDocument/2006/relationships/tags" Target="../tags/tag234.xml"/><Relationship Id="rId114" Type="http://schemas.openxmlformats.org/officeDocument/2006/relationships/tags" Target="../tags/tag299.xml"/><Relationship Id="rId119" Type="http://schemas.openxmlformats.org/officeDocument/2006/relationships/tags" Target="../tags/tag304.xml"/><Relationship Id="rId44" Type="http://schemas.openxmlformats.org/officeDocument/2006/relationships/tags" Target="../tags/tag229.xml"/><Relationship Id="rId60" Type="http://schemas.openxmlformats.org/officeDocument/2006/relationships/tags" Target="../tags/tag245.xml"/><Relationship Id="rId65" Type="http://schemas.openxmlformats.org/officeDocument/2006/relationships/tags" Target="../tags/tag250.xml"/><Relationship Id="rId81" Type="http://schemas.openxmlformats.org/officeDocument/2006/relationships/tags" Target="../tags/tag266.xml"/><Relationship Id="rId86" Type="http://schemas.openxmlformats.org/officeDocument/2006/relationships/tags" Target="../tags/tag271.xml"/><Relationship Id="rId130" Type="http://schemas.openxmlformats.org/officeDocument/2006/relationships/tags" Target="../tags/tag315.xml"/><Relationship Id="rId13" Type="http://schemas.openxmlformats.org/officeDocument/2006/relationships/tags" Target="../tags/tag198.xml"/><Relationship Id="rId18" Type="http://schemas.openxmlformats.org/officeDocument/2006/relationships/tags" Target="../tags/tag203.xml"/><Relationship Id="rId39" Type="http://schemas.openxmlformats.org/officeDocument/2006/relationships/tags" Target="../tags/tag224.xml"/><Relationship Id="rId109" Type="http://schemas.openxmlformats.org/officeDocument/2006/relationships/tags" Target="../tags/tag294.xml"/><Relationship Id="rId34" Type="http://schemas.openxmlformats.org/officeDocument/2006/relationships/tags" Target="../tags/tag219.xml"/><Relationship Id="rId50" Type="http://schemas.openxmlformats.org/officeDocument/2006/relationships/tags" Target="../tags/tag235.xml"/><Relationship Id="rId55" Type="http://schemas.openxmlformats.org/officeDocument/2006/relationships/tags" Target="../tags/tag240.xml"/><Relationship Id="rId76" Type="http://schemas.openxmlformats.org/officeDocument/2006/relationships/tags" Target="../tags/tag261.xml"/><Relationship Id="rId97" Type="http://schemas.openxmlformats.org/officeDocument/2006/relationships/tags" Target="../tags/tag282.xml"/><Relationship Id="rId104" Type="http://schemas.openxmlformats.org/officeDocument/2006/relationships/tags" Target="../tags/tag289.xml"/><Relationship Id="rId120" Type="http://schemas.openxmlformats.org/officeDocument/2006/relationships/tags" Target="../tags/tag305.xml"/><Relationship Id="rId125" Type="http://schemas.openxmlformats.org/officeDocument/2006/relationships/tags" Target="../tags/tag310.xml"/><Relationship Id="rId7" Type="http://schemas.openxmlformats.org/officeDocument/2006/relationships/tags" Target="../tags/tag192.xml"/><Relationship Id="rId71" Type="http://schemas.openxmlformats.org/officeDocument/2006/relationships/tags" Target="../tags/tag256.xml"/><Relationship Id="rId92" Type="http://schemas.openxmlformats.org/officeDocument/2006/relationships/tags" Target="../tags/tag277.xml"/><Relationship Id="rId2" Type="http://schemas.openxmlformats.org/officeDocument/2006/relationships/tags" Target="../tags/tag187.xml"/><Relationship Id="rId29" Type="http://schemas.openxmlformats.org/officeDocument/2006/relationships/tags" Target="../tags/tag214.xml"/><Relationship Id="rId24" Type="http://schemas.openxmlformats.org/officeDocument/2006/relationships/tags" Target="../tags/tag209.xml"/><Relationship Id="rId40" Type="http://schemas.openxmlformats.org/officeDocument/2006/relationships/tags" Target="../tags/tag225.xml"/><Relationship Id="rId45" Type="http://schemas.openxmlformats.org/officeDocument/2006/relationships/tags" Target="../tags/tag230.xml"/><Relationship Id="rId66" Type="http://schemas.openxmlformats.org/officeDocument/2006/relationships/tags" Target="../tags/tag251.xml"/><Relationship Id="rId87" Type="http://schemas.openxmlformats.org/officeDocument/2006/relationships/tags" Target="../tags/tag272.xml"/><Relationship Id="rId110" Type="http://schemas.openxmlformats.org/officeDocument/2006/relationships/tags" Target="../tags/tag295.xml"/><Relationship Id="rId115" Type="http://schemas.openxmlformats.org/officeDocument/2006/relationships/tags" Target="../tags/tag300.xml"/><Relationship Id="rId131" Type="http://schemas.openxmlformats.org/officeDocument/2006/relationships/tags" Target="../tags/tag316.xml"/><Relationship Id="rId61" Type="http://schemas.openxmlformats.org/officeDocument/2006/relationships/tags" Target="../tags/tag246.xml"/><Relationship Id="rId82" Type="http://schemas.openxmlformats.org/officeDocument/2006/relationships/tags" Target="../tags/tag267.xml"/><Relationship Id="rId19" Type="http://schemas.openxmlformats.org/officeDocument/2006/relationships/tags" Target="../tags/tag204.xml"/><Relationship Id="rId14" Type="http://schemas.openxmlformats.org/officeDocument/2006/relationships/tags" Target="../tags/tag199.xml"/><Relationship Id="rId30" Type="http://schemas.openxmlformats.org/officeDocument/2006/relationships/tags" Target="../tags/tag215.xml"/><Relationship Id="rId35" Type="http://schemas.openxmlformats.org/officeDocument/2006/relationships/tags" Target="../tags/tag220.xml"/><Relationship Id="rId56" Type="http://schemas.openxmlformats.org/officeDocument/2006/relationships/tags" Target="../tags/tag241.xml"/><Relationship Id="rId77" Type="http://schemas.openxmlformats.org/officeDocument/2006/relationships/tags" Target="../tags/tag262.xml"/><Relationship Id="rId100" Type="http://schemas.openxmlformats.org/officeDocument/2006/relationships/tags" Target="../tags/tag285.xml"/><Relationship Id="rId105" Type="http://schemas.openxmlformats.org/officeDocument/2006/relationships/tags" Target="../tags/tag290.xml"/><Relationship Id="rId126" Type="http://schemas.openxmlformats.org/officeDocument/2006/relationships/tags" Target="../tags/tag311.xml"/><Relationship Id="rId8" Type="http://schemas.openxmlformats.org/officeDocument/2006/relationships/tags" Target="../tags/tag193.xml"/><Relationship Id="rId51" Type="http://schemas.openxmlformats.org/officeDocument/2006/relationships/tags" Target="../tags/tag236.xml"/><Relationship Id="rId72" Type="http://schemas.openxmlformats.org/officeDocument/2006/relationships/tags" Target="../tags/tag257.xml"/><Relationship Id="rId93" Type="http://schemas.openxmlformats.org/officeDocument/2006/relationships/tags" Target="../tags/tag278.xml"/><Relationship Id="rId98" Type="http://schemas.openxmlformats.org/officeDocument/2006/relationships/tags" Target="../tags/tag283.xml"/><Relationship Id="rId121" Type="http://schemas.openxmlformats.org/officeDocument/2006/relationships/tags" Target="../tags/tag306.xml"/><Relationship Id="rId3" Type="http://schemas.openxmlformats.org/officeDocument/2006/relationships/tags" Target="../tags/tag188.xml"/><Relationship Id="rId25" Type="http://schemas.openxmlformats.org/officeDocument/2006/relationships/tags" Target="../tags/tag210.xml"/><Relationship Id="rId46" Type="http://schemas.openxmlformats.org/officeDocument/2006/relationships/tags" Target="../tags/tag231.xml"/><Relationship Id="rId67" Type="http://schemas.openxmlformats.org/officeDocument/2006/relationships/tags" Target="../tags/tag252.xml"/><Relationship Id="rId116" Type="http://schemas.openxmlformats.org/officeDocument/2006/relationships/tags" Target="../tags/tag301.xml"/><Relationship Id="rId20" Type="http://schemas.openxmlformats.org/officeDocument/2006/relationships/tags" Target="../tags/tag205.xml"/><Relationship Id="rId41" Type="http://schemas.openxmlformats.org/officeDocument/2006/relationships/tags" Target="../tags/tag226.xml"/><Relationship Id="rId62" Type="http://schemas.openxmlformats.org/officeDocument/2006/relationships/tags" Target="../tags/tag247.xml"/><Relationship Id="rId83" Type="http://schemas.openxmlformats.org/officeDocument/2006/relationships/tags" Target="../tags/tag268.xml"/><Relationship Id="rId88" Type="http://schemas.openxmlformats.org/officeDocument/2006/relationships/tags" Target="../tags/tag273.xml"/><Relationship Id="rId111" Type="http://schemas.openxmlformats.org/officeDocument/2006/relationships/tags" Target="../tags/tag296.xml"/><Relationship Id="rId132" Type="http://schemas.openxmlformats.org/officeDocument/2006/relationships/slideLayout" Target="../slideLayouts/slideLayout2.xml"/><Relationship Id="rId15" Type="http://schemas.openxmlformats.org/officeDocument/2006/relationships/tags" Target="../tags/tag200.xml"/><Relationship Id="rId36" Type="http://schemas.openxmlformats.org/officeDocument/2006/relationships/tags" Target="../tags/tag221.xml"/><Relationship Id="rId57" Type="http://schemas.openxmlformats.org/officeDocument/2006/relationships/tags" Target="../tags/tag242.xml"/><Relationship Id="rId106" Type="http://schemas.openxmlformats.org/officeDocument/2006/relationships/tags" Target="../tags/tag291.xml"/><Relationship Id="rId127" Type="http://schemas.openxmlformats.org/officeDocument/2006/relationships/tags" Target="../tags/tag312.xml"/><Relationship Id="rId10" Type="http://schemas.openxmlformats.org/officeDocument/2006/relationships/tags" Target="../tags/tag195.xml"/><Relationship Id="rId31" Type="http://schemas.openxmlformats.org/officeDocument/2006/relationships/tags" Target="../tags/tag216.xml"/><Relationship Id="rId52" Type="http://schemas.openxmlformats.org/officeDocument/2006/relationships/tags" Target="../tags/tag237.xml"/><Relationship Id="rId73" Type="http://schemas.openxmlformats.org/officeDocument/2006/relationships/tags" Target="../tags/tag258.xml"/><Relationship Id="rId78" Type="http://schemas.openxmlformats.org/officeDocument/2006/relationships/tags" Target="../tags/tag263.xml"/><Relationship Id="rId94" Type="http://schemas.openxmlformats.org/officeDocument/2006/relationships/tags" Target="../tags/tag279.xml"/><Relationship Id="rId99" Type="http://schemas.openxmlformats.org/officeDocument/2006/relationships/tags" Target="../tags/tag284.xml"/><Relationship Id="rId101" Type="http://schemas.openxmlformats.org/officeDocument/2006/relationships/tags" Target="../tags/tag286.xml"/><Relationship Id="rId122" Type="http://schemas.openxmlformats.org/officeDocument/2006/relationships/tags" Target="../tags/tag307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26" Type="http://schemas.openxmlformats.org/officeDocument/2006/relationships/tags" Target="../tags/tag211.xml"/><Relationship Id="rId47" Type="http://schemas.openxmlformats.org/officeDocument/2006/relationships/tags" Target="../tags/tag232.xml"/><Relationship Id="rId68" Type="http://schemas.openxmlformats.org/officeDocument/2006/relationships/tags" Target="../tags/tag253.xml"/><Relationship Id="rId89" Type="http://schemas.openxmlformats.org/officeDocument/2006/relationships/tags" Target="../tags/tag274.xml"/><Relationship Id="rId112" Type="http://schemas.openxmlformats.org/officeDocument/2006/relationships/tags" Target="../tags/tag297.xml"/><Relationship Id="rId133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329.xml"/><Relationship Id="rId18" Type="http://schemas.openxmlformats.org/officeDocument/2006/relationships/tags" Target="../tags/tag334.xml"/><Relationship Id="rId26" Type="http://schemas.openxmlformats.org/officeDocument/2006/relationships/tags" Target="../tags/tag342.xml"/><Relationship Id="rId39" Type="http://schemas.openxmlformats.org/officeDocument/2006/relationships/tags" Target="../tags/tag355.xml"/><Relationship Id="rId21" Type="http://schemas.openxmlformats.org/officeDocument/2006/relationships/tags" Target="../tags/tag337.xml"/><Relationship Id="rId34" Type="http://schemas.openxmlformats.org/officeDocument/2006/relationships/tags" Target="../tags/tag350.xml"/><Relationship Id="rId42" Type="http://schemas.openxmlformats.org/officeDocument/2006/relationships/tags" Target="../tags/tag358.xml"/><Relationship Id="rId7" Type="http://schemas.openxmlformats.org/officeDocument/2006/relationships/tags" Target="../tags/tag323.xml"/><Relationship Id="rId205" Type="http://schemas.openxmlformats.org/officeDocument/2006/relationships/image" Target="../media/image30.png"/><Relationship Id="rId2" Type="http://schemas.openxmlformats.org/officeDocument/2006/relationships/tags" Target="../tags/tag318.xml"/><Relationship Id="rId16" Type="http://schemas.openxmlformats.org/officeDocument/2006/relationships/tags" Target="../tags/tag332.xml"/><Relationship Id="rId29" Type="http://schemas.openxmlformats.org/officeDocument/2006/relationships/tags" Target="../tags/tag345.xml"/><Relationship Id="rId1" Type="http://schemas.openxmlformats.org/officeDocument/2006/relationships/tags" Target="../tags/tag317.xml"/><Relationship Id="rId6" Type="http://schemas.openxmlformats.org/officeDocument/2006/relationships/tags" Target="../tags/tag322.xml"/><Relationship Id="rId11" Type="http://schemas.openxmlformats.org/officeDocument/2006/relationships/tags" Target="../tags/tag327.xml"/><Relationship Id="rId24" Type="http://schemas.openxmlformats.org/officeDocument/2006/relationships/tags" Target="../tags/tag340.xml"/><Relationship Id="rId32" Type="http://schemas.openxmlformats.org/officeDocument/2006/relationships/tags" Target="../tags/tag348.xml"/><Relationship Id="rId37" Type="http://schemas.openxmlformats.org/officeDocument/2006/relationships/tags" Target="../tags/tag353.xml"/><Relationship Id="rId40" Type="http://schemas.openxmlformats.org/officeDocument/2006/relationships/tags" Target="../tags/tag356.xml"/><Relationship Id="rId45" Type="http://schemas.openxmlformats.org/officeDocument/2006/relationships/tags" Target="../tags/tag818.xml"/><Relationship Id="rId5" Type="http://schemas.openxmlformats.org/officeDocument/2006/relationships/tags" Target="../tags/tag321.xml"/><Relationship Id="rId15" Type="http://schemas.openxmlformats.org/officeDocument/2006/relationships/tags" Target="../tags/tag331.xml"/><Relationship Id="rId23" Type="http://schemas.openxmlformats.org/officeDocument/2006/relationships/tags" Target="../tags/tag339.xml"/><Relationship Id="rId28" Type="http://schemas.openxmlformats.org/officeDocument/2006/relationships/tags" Target="../tags/tag344.xml"/><Relationship Id="rId36" Type="http://schemas.openxmlformats.org/officeDocument/2006/relationships/tags" Target="../tags/tag352.xml"/><Relationship Id="rId10" Type="http://schemas.openxmlformats.org/officeDocument/2006/relationships/tags" Target="../tags/tag326.xml"/><Relationship Id="rId19" Type="http://schemas.openxmlformats.org/officeDocument/2006/relationships/tags" Target="../tags/tag335.xml"/><Relationship Id="rId31" Type="http://schemas.openxmlformats.org/officeDocument/2006/relationships/tags" Target="../tags/tag347.xml"/><Relationship Id="rId44" Type="http://schemas.openxmlformats.org/officeDocument/2006/relationships/notesSlide" Target="../notesSlides/notesSlide14.xml"/><Relationship Id="rId4" Type="http://schemas.openxmlformats.org/officeDocument/2006/relationships/tags" Target="../tags/tag320.xml"/><Relationship Id="rId9" Type="http://schemas.openxmlformats.org/officeDocument/2006/relationships/tags" Target="../tags/tag325.xml"/><Relationship Id="rId14" Type="http://schemas.openxmlformats.org/officeDocument/2006/relationships/tags" Target="../tags/tag330.xml"/><Relationship Id="rId22" Type="http://schemas.openxmlformats.org/officeDocument/2006/relationships/tags" Target="../tags/tag338.xml"/><Relationship Id="rId27" Type="http://schemas.openxmlformats.org/officeDocument/2006/relationships/tags" Target="../tags/tag343.xml"/><Relationship Id="rId30" Type="http://schemas.openxmlformats.org/officeDocument/2006/relationships/tags" Target="../tags/tag346.xml"/><Relationship Id="rId35" Type="http://schemas.openxmlformats.org/officeDocument/2006/relationships/tags" Target="../tags/tag351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324.xml"/><Relationship Id="rId3" Type="http://schemas.openxmlformats.org/officeDocument/2006/relationships/tags" Target="../tags/tag319.xml"/><Relationship Id="rId12" Type="http://schemas.openxmlformats.org/officeDocument/2006/relationships/tags" Target="../tags/tag328.xml"/><Relationship Id="rId17" Type="http://schemas.openxmlformats.org/officeDocument/2006/relationships/tags" Target="../tags/tag333.xml"/><Relationship Id="rId25" Type="http://schemas.openxmlformats.org/officeDocument/2006/relationships/tags" Target="../tags/tag341.xml"/><Relationship Id="rId33" Type="http://schemas.openxmlformats.org/officeDocument/2006/relationships/tags" Target="../tags/tag349.xml"/><Relationship Id="rId38" Type="http://schemas.openxmlformats.org/officeDocument/2006/relationships/tags" Target="../tags/tag354.xml"/><Relationship Id="rId20" Type="http://schemas.openxmlformats.org/officeDocument/2006/relationships/tags" Target="../tags/tag336.xml"/><Relationship Id="rId41" Type="http://schemas.openxmlformats.org/officeDocument/2006/relationships/tags" Target="../tags/tag35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61.xml"/><Relationship Id="rId2" Type="http://schemas.openxmlformats.org/officeDocument/2006/relationships/tags" Target="../tags/tag360.xml"/><Relationship Id="rId1" Type="http://schemas.openxmlformats.org/officeDocument/2006/relationships/tags" Target="../tags/tag359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tags" Target="../tags/tag388.xml"/><Relationship Id="rId21" Type="http://schemas.openxmlformats.org/officeDocument/2006/relationships/tags" Target="../tags/tag383.xml"/><Relationship Id="rId42" Type="http://schemas.openxmlformats.org/officeDocument/2006/relationships/tags" Target="../tags/tag404.xml"/><Relationship Id="rId47" Type="http://schemas.openxmlformats.org/officeDocument/2006/relationships/tags" Target="../tags/tag409.xml"/><Relationship Id="rId63" Type="http://schemas.openxmlformats.org/officeDocument/2006/relationships/tags" Target="../tags/tag425.xml"/><Relationship Id="rId68" Type="http://schemas.openxmlformats.org/officeDocument/2006/relationships/tags" Target="../tags/tag430.xml"/><Relationship Id="rId16" Type="http://schemas.openxmlformats.org/officeDocument/2006/relationships/tags" Target="../tags/tag378.xml"/><Relationship Id="rId11" Type="http://schemas.openxmlformats.org/officeDocument/2006/relationships/tags" Target="../tags/tag373.xml"/><Relationship Id="rId24" Type="http://schemas.openxmlformats.org/officeDocument/2006/relationships/tags" Target="../tags/tag386.xml"/><Relationship Id="rId32" Type="http://schemas.openxmlformats.org/officeDocument/2006/relationships/tags" Target="../tags/tag394.xml"/><Relationship Id="rId37" Type="http://schemas.openxmlformats.org/officeDocument/2006/relationships/tags" Target="../tags/tag399.xml"/><Relationship Id="rId40" Type="http://schemas.openxmlformats.org/officeDocument/2006/relationships/tags" Target="../tags/tag402.xml"/><Relationship Id="rId45" Type="http://schemas.openxmlformats.org/officeDocument/2006/relationships/tags" Target="../tags/tag407.xml"/><Relationship Id="rId53" Type="http://schemas.openxmlformats.org/officeDocument/2006/relationships/tags" Target="../tags/tag415.xml"/><Relationship Id="rId58" Type="http://schemas.openxmlformats.org/officeDocument/2006/relationships/tags" Target="../tags/tag420.xml"/><Relationship Id="rId66" Type="http://schemas.openxmlformats.org/officeDocument/2006/relationships/tags" Target="../tags/tag428.xml"/><Relationship Id="rId74" Type="http://schemas.openxmlformats.org/officeDocument/2006/relationships/tags" Target="../tags/tag436.xml"/><Relationship Id="rId79" Type="http://schemas.openxmlformats.org/officeDocument/2006/relationships/notesSlide" Target="../notesSlides/notesSlide16.xml"/><Relationship Id="rId5" Type="http://schemas.openxmlformats.org/officeDocument/2006/relationships/tags" Target="../tags/tag367.xml"/><Relationship Id="rId61" Type="http://schemas.openxmlformats.org/officeDocument/2006/relationships/tags" Target="../tags/tag423.xml"/><Relationship Id="rId19" Type="http://schemas.openxmlformats.org/officeDocument/2006/relationships/tags" Target="../tags/tag381.xml"/><Relationship Id="rId14" Type="http://schemas.openxmlformats.org/officeDocument/2006/relationships/tags" Target="../tags/tag376.xml"/><Relationship Id="rId22" Type="http://schemas.openxmlformats.org/officeDocument/2006/relationships/tags" Target="../tags/tag384.xml"/><Relationship Id="rId27" Type="http://schemas.openxmlformats.org/officeDocument/2006/relationships/tags" Target="../tags/tag389.xml"/><Relationship Id="rId30" Type="http://schemas.openxmlformats.org/officeDocument/2006/relationships/tags" Target="../tags/tag392.xml"/><Relationship Id="rId35" Type="http://schemas.openxmlformats.org/officeDocument/2006/relationships/tags" Target="../tags/tag397.xml"/><Relationship Id="rId43" Type="http://schemas.openxmlformats.org/officeDocument/2006/relationships/tags" Target="../tags/tag405.xml"/><Relationship Id="rId48" Type="http://schemas.openxmlformats.org/officeDocument/2006/relationships/tags" Target="../tags/tag410.xml"/><Relationship Id="rId56" Type="http://schemas.openxmlformats.org/officeDocument/2006/relationships/tags" Target="../tags/tag418.xml"/><Relationship Id="rId64" Type="http://schemas.openxmlformats.org/officeDocument/2006/relationships/tags" Target="../tags/tag426.xml"/><Relationship Id="rId69" Type="http://schemas.openxmlformats.org/officeDocument/2006/relationships/tags" Target="../tags/tag431.xml"/><Relationship Id="rId77" Type="http://schemas.openxmlformats.org/officeDocument/2006/relationships/tags" Target="../tags/tag439.xml"/><Relationship Id="rId8" Type="http://schemas.openxmlformats.org/officeDocument/2006/relationships/tags" Target="../tags/tag370.xml"/><Relationship Id="rId51" Type="http://schemas.openxmlformats.org/officeDocument/2006/relationships/tags" Target="../tags/tag413.xml"/><Relationship Id="rId72" Type="http://schemas.openxmlformats.org/officeDocument/2006/relationships/tags" Target="../tags/tag434.xml"/><Relationship Id="rId3" Type="http://schemas.openxmlformats.org/officeDocument/2006/relationships/tags" Target="../tags/tag365.xml"/><Relationship Id="rId12" Type="http://schemas.openxmlformats.org/officeDocument/2006/relationships/tags" Target="../tags/tag374.xml"/><Relationship Id="rId17" Type="http://schemas.openxmlformats.org/officeDocument/2006/relationships/tags" Target="../tags/tag379.xml"/><Relationship Id="rId25" Type="http://schemas.openxmlformats.org/officeDocument/2006/relationships/tags" Target="../tags/tag387.xml"/><Relationship Id="rId33" Type="http://schemas.openxmlformats.org/officeDocument/2006/relationships/tags" Target="../tags/tag395.xml"/><Relationship Id="rId38" Type="http://schemas.openxmlformats.org/officeDocument/2006/relationships/tags" Target="../tags/tag400.xml"/><Relationship Id="rId46" Type="http://schemas.openxmlformats.org/officeDocument/2006/relationships/tags" Target="../tags/tag408.xml"/><Relationship Id="rId59" Type="http://schemas.openxmlformats.org/officeDocument/2006/relationships/tags" Target="../tags/tag421.xml"/><Relationship Id="rId67" Type="http://schemas.openxmlformats.org/officeDocument/2006/relationships/tags" Target="../tags/tag429.xml"/><Relationship Id="rId20" Type="http://schemas.openxmlformats.org/officeDocument/2006/relationships/tags" Target="../tags/tag382.xml"/><Relationship Id="rId41" Type="http://schemas.openxmlformats.org/officeDocument/2006/relationships/tags" Target="../tags/tag403.xml"/><Relationship Id="rId54" Type="http://schemas.openxmlformats.org/officeDocument/2006/relationships/tags" Target="../tags/tag416.xml"/><Relationship Id="rId62" Type="http://schemas.openxmlformats.org/officeDocument/2006/relationships/tags" Target="../tags/tag424.xml"/><Relationship Id="rId70" Type="http://schemas.openxmlformats.org/officeDocument/2006/relationships/tags" Target="../tags/tag432.xml"/><Relationship Id="rId75" Type="http://schemas.openxmlformats.org/officeDocument/2006/relationships/tags" Target="../tags/tag437.xml"/><Relationship Id="rId1" Type="http://schemas.openxmlformats.org/officeDocument/2006/relationships/tags" Target="../tags/tag363.xml"/><Relationship Id="rId6" Type="http://schemas.openxmlformats.org/officeDocument/2006/relationships/tags" Target="../tags/tag368.xml"/><Relationship Id="rId15" Type="http://schemas.openxmlformats.org/officeDocument/2006/relationships/tags" Target="../tags/tag377.xml"/><Relationship Id="rId23" Type="http://schemas.openxmlformats.org/officeDocument/2006/relationships/tags" Target="../tags/tag385.xml"/><Relationship Id="rId28" Type="http://schemas.openxmlformats.org/officeDocument/2006/relationships/tags" Target="../tags/tag390.xml"/><Relationship Id="rId36" Type="http://schemas.openxmlformats.org/officeDocument/2006/relationships/tags" Target="../tags/tag398.xml"/><Relationship Id="rId49" Type="http://schemas.openxmlformats.org/officeDocument/2006/relationships/tags" Target="../tags/tag411.xml"/><Relationship Id="rId57" Type="http://schemas.openxmlformats.org/officeDocument/2006/relationships/tags" Target="../tags/tag419.xml"/><Relationship Id="rId10" Type="http://schemas.openxmlformats.org/officeDocument/2006/relationships/tags" Target="../tags/tag372.xml"/><Relationship Id="rId31" Type="http://schemas.openxmlformats.org/officeDocument/2006/relationships/tags" Target="../tags/tag393.xml"/><Relationship Id="rId44" Type="http://schemas.openxmlformats.org/officeDocument/2006/relationships/tags" Target="../tags/tag406.xml"/><Relationship Id="rId52" Type="http://schemas.openxmlformats.org/officeDocument/2006/relationships/tags" Target="../tags/tag414.xml"/><Relationship Id="rId60" Type="http://schemas.openxmlformats.org/officeDocument/2006/relationships/tags" Target="../tags/tag422.xml"/><Relationship Id="rId65" Type="http://schemas.openxmlformats.org/officeDocument/2006/relationships/tags" Target="../tags/tag427.xml"/><Relationship Id="rId73" Type="http://schemas.openxmlformats.org/officeDocument/2006/relationships/tags" Target="../tags/tag435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366.xml"/><Relationship Id="rId9" Type="http://schemas.openxmlformats.org/officeDocument/2006/relationships/tags" Target="../tags/tag371.xml"/><Relationship Id="rId13" Type="http://schemas.openxmlformats.org/officeDocument/2006/relationships/tags" Target="../tags/tag375.xml"/><Relationship Id="rId18" Type="http://schemas.openxmlformats.org/officeDocument/2006/relationships/tags" Target="../tags/tag380.xml"/><Relationship Id="rId39" Type="http://schemas.openxmlformats.org/officeDocument/2006/relationships/tags" Target="../tags/tag401.xml"/><Relationship Id="rId34" Type="http://schemas.openxmlformats.org/officeDocument/2006/relationships/tags" Target="../tags/tag396.xml"/><Relationship Id="rId50" Type="http://schemas.openxmlformats.org/officeDocument/2006/relationships/tags" Target="../tags/tag412.xml"/><Relationship Id="rId55" Type="http://schemas.openxmlformats.org/officeDocument/2006/relationships/tags" Target="../tags/tag417.xml"/><Relationship Id="rId76" Type="http://schemas.openxmlformats.org/officeDocument/2006/relationships/tags" Target="../tags/tag438.xml"/><Relationship Id="rId7" Type="http://schemas.openxmlformats.org/officeDocument/2006/relationships/tags" Target="../tags/tag369.xml"/><Relationship Id="rId71" Type="http://schemas.openxmlformats.org/officeDocument/2006/relationships/tags" Target="../tags/tag433.xml"/><Relationship Id="rId2" Type="http://schemas.openxmlformats.org/officeDocument/2006/relationships/tags" Target="../tags/tag364.xml"/><Relationship Id="rId29" Type="http://schemas.openxmlformats.org/officeDocument/2006/relationships/tags" Target="../tags/tag391.xm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tags" Target="../tags/tag465.xml"/><Relationship Id="rId21" Type="http://schemas.openxmlformats.org/officeDocument/2006/relationships/tags" Target="../tags/tag460.xml"/><Relationship Id="rId42" Type="http://schemas.openxmlformats.org/officeDocument/2006/relationships/tags" Target="../tags/tag481.xml"/><Relationship Id="rId47" Type="http://schemas.openxmlformats.org/officeDocument/2006/relationships/tags" Target="../tags/tag486.xml"/><Relationship Id="rId63" Type="http://schemas.openxmlformats.org/officeDocument/2006/relationships/tags" Target="../tags/tag502.xml"/><Relationship Id="rId68" Type="http://schemas.openxmlformats.org/officeDocument/2006/relationships/tags" Target="../tags/tag507.xml"/><Relationship Id="rId16" Type="http://schemas.openxmlformats.org/officeDocument/2006/relationships/tags" Target="../tags/tag455.xml"/><Relationship Id="rId11" Type="http://schemas.openxmlformats.org/officeDocument/2006/relationships/tags" Target="../tags/tag450.xml"/><Relationship Id="rId24" Type="http://schemas.openxmlformats.org/officeDocument/2006/relationships/tags" Target="../tags/tag463.xml"/><Relationship Id="rId32" Type="http://schemas.openxmlformats.org/officeDocument/2006/relationships/tags" Target="../tags/tag471.xml"/><Relationship Id="rId37" Type="http://schemas.openxmlformats.org/officeDocument/2006/relationships/tags" Target="../tags/tag476.xml"/><Relationship Id="rId40" Type="http://schemas.openxmlformats.org/officeDocument/2006/relationships/tags" Target="../tags/tag479.xml"/><Relationship Id="rId45" Type="http://schemas.openxmlformats.org/officeDocument/2006/relationships/tags" Target="../tags/tag484.xml"/><Relationship Id="rId53" Type="http://schemas.openxmlformats.org/officeDocument/2006/relationships/tags" Target="../tags/tag492.xml"/><Relationship Id="rId58" Type="http://schemas.openxmlformats.org/officeDocument/2006/relationships/tags" Target="../tags/tag497.xml"/><Relationship Id="rId66" Type="http://schemas.openxmlformats.org/officeDocument/2006/relationships/tags" Target="../tags/tag505.xml"/><Relationship Id="rId74" Type="http://schemas.openxmlformats.org/officeDocument/2006/relationships/tags" Target="../tags/tag513.xml"/><Relationship Id="rId79" Type="http://schemas.openxmlformats.org/officeDocument/2006/relationships/notesSlide" Target="../notesSlides/notesSlide17.xml"/><Relationship Id="rId5" Type="http://schemas.openxmlformats.org/officeDocument/2006/relationships/tags" Target="../tags/tag444.xml"/><Relationship Id="rId61" Type="http://schemas.openxmlformats.org/officeDocument/2006/relationships/tags" Target="../tags/tag500.xml"/><Relationship Id="rId19" Type="http://schemas.openxmlformats.org/officeDocument/2006/relationships/tags" Target="../tags/tag458.xml"/><Relationship Id="rId14" Type="http://schemas.openxmlformats.org/officeDocument/2006/relationships/tags" Target="../tags/tag453.xml"/><Relationship Id="rId22" Type="http://schemas.openxmlformats.org/officeDocument/2006/relationships/tags" Target="../tags/tag461.xml"/><Relationship Id="rId27" Type="http://schemas.openxmlformats.org/officeDocument/2006/relationships/tags" Target="../tags/tag466.xml"/><Relationship Id="rId30" Type="http://schemas.openxmlformats.org/officeDocument/2006/relationships/tags" Target="../tags/tag469.xml"/><Relationship Id="rId35" Type="http://schemas.openxmlformats.org/officeDocument/2006/relationships/tags" Target="../tags/tag474.xml"/><Relationship Id="rId43" Type="http://schemas.openxmlformats.org/officeDocument/2006/relationships/tags" Target="../tags/tag482.xml"/><Relationship Id="rId48" Type="http://schemas.openxmlformats.org/officeDocument/2006/relationships/tags" Target="../tags/tag487.xml"/><Relationship Id="rId56" Type="http://schemas.openxmlformats.org/officeDocument/2006/relationships/tags" Target="../tags/tag495.xml"/><Relationship Id="rId64" Type="http://schemas.openxmlformats.org/officeDocument/2006/relationships/tags" Target="../tags/tag503.xml"/><Relationship Id="rId69" Type="http://schemas.openxmlformats.org/officeDocument/2006/relationships/tags" Target="../tags/tag508.xml"/><Relationship Id="rId77" Type="http://schemas.openxmlformats.org/officeDocument/2006/relationships/tags" Target="../tags/tag516.xml"/><Relationship Id="rId8" Type="http://schemas.openxmlformats.org/officeDocument/2006/relationships/tags" Target="../tags/tag447.xml"/><Relationship Id="rId51" Type="http://schemas.openxmlformats.org/officeDocument/2006/relationships/tags" Target="../tags/tag490.xml"/><Relationship Id="rId72" Type="http://schemas.openxmlformats.org/officeDocument/2006/relationships/tags" Target="../tags/tag511.xml"/><Relationship Id="rId3" Type="http://schemas.openxmlformats.org/officeDocument/2006/relationships/tags" Target="../tags/tag442.xml"/><Relationship Id="rId12" Type="http://schemas.openxmlformats.org/officeDocument/2006/relationships/tags" Target="../tags/tag451.xml"/><Relationship Id="rId17" Type="http://schemas.openxmlformats.org/officeDocument/2006/relationships/tags" Target="../tags/tag456.xml"/><Relationship Id="rId25" Type="http://schemas.openxmlformats.org/officeDocument/2006/relationships/tags" Target="../tags/tag464.xml"/><Relationship Id="rId33" Type="http://schemas.openxmlformats.org/officeDocument/2006/relationships/tags" Target="../tags/tag472.xml"/><Relationship Id="rId38" Type="http://schemas.openxmlformats.org/officeDocument/2006/relationships/tags" Target="../tags/tag477.xml"/><Relationship Id="rId46" Type="http://schemas.openxmlformats.org/officeDocument/2006/relationships/tags" Target="../tags/tag485.xml"/><Relationship Id="rId59" Type="http://schemas.openxmlformats.org/officeDocument/2006/relationships/tags" Target="../tags/tag498.xml"/><Relationship Id="rId67" Type="http://schemas.openxmlformats.org/officeDocument/2006/relationships/tags" Target="../tags/tag506.xml"/><Relationship Id="rId20" Type="http://schemas.openxmlformats.org/officeDocument/2006/relationships/tags" Target="../tags/tag459.xml"/><Relationship Id="rId41" Type="http://schemas.openxmlformats.org/officeDocument/2006/relationships/tags" Target="../tags/tag480.xml"/><Relationship Id="rId54" Type="http://schemas.openxmlformats.org/officeDocument/2006/relationships/tags" Target="../tags/tag493.xml"/><Relationship Id="rId62" Type="http://schemas.openxmlformats.org/officeDocument/2006/relationships/tags" Target="../tags/tag501.xml"/><Relationship Id="rId70" Type="http://schemas.openxmlformats.org/officeDocument/2006/relationships/tags" Target="../tags/tag509.xml"/><Relationship Id="rId75" Type="http://schemas.openxmlformats.org/officeDocument/2006/relationships/tags" Target="../tags/tag514.xml"/><Relationship Id="rId1" Type="http://schemas.openxmlformats.org/officeDocument/2006/relationships/tags" Target="../tags/tag440.xml"/><Relationship Id="rId6" Type="http://schemas.openxmlformats.org/officeDocument/2006/relationships/tags" Target="../tags/tag445.xml"/><Relationship Id="rId15" Type="http://schemas.openxmlformats.org/officeDocument/2006/relationships/tags" Target="../tags/tag454.xml"/><Relationship Id="rId23" Type="http://schemas.openxmlformats.org/officeDocument/2006/relationships/tags" Target="../tags/tag462.xml"/><Relationship Id="rId28" Type="http://schemas.openxmlformats.org/officeDocument/2006/relationships/tags" Target="../tags/tag467.xml"/><Relationship Id="rId36" Type="http://schemas.openxmlformats.org/officeDocument/2006/relationships/tags" Target="../tags/tag475.xml"/><Relationship Id="rId49" Type="http://schemas.openxmlformats.org/officeDocument/2006/relationships/tags" Target="../tags/tag488.xml"/><Relationship Id="rId57" Type="http://schemas.openxmlformats.org/officeDocument/2006/relationships/tags" Target="../tags/tag496.xml"/><Relationship Id="rId10" Type="http://schemas.openxmlformats.org/officeDocument/2006/relationships/tags" Target="../tags/tag449.xml"/><Relationship Id="rId31" Type="http://schemas.openxmlformats.org/officeDocument/2006/relationships/tags" Target="../tags/tag470.xml"/><Relationship Id="rId44" Type="http://schemas.openxmlformats.org/officeDocument/2006/relationships/tags" Target="../tags/tag483.xml"/><Relationship Id="rId52" Type="http://schemas.openxmlformats.org/officeDocument/2006/relationships/tags" Target="../tags/tag491.xml"/><Relationship Id="rId60" Type="http://schemas.openxmlformats.org/officeDocument/2006/relationships/tags" Target="../tags/tag499.xml"/><Relationship Id="rId65" Type="http://schemas.openxmlformats.org/officeDocument/2006/relationships/tags" Target="../tags/tag504.xml"/><Relationship Id="rId73" Type="http://schemas.openxmlformats.org/officeDocument/2006/relationships/tags" Target="../tags/tag512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443.xml"/><Relationship Id="rId9" Type="http://schemas.openxmlformats.org/officeDocument/2006/relationships/tags" Target="../tags/tag448.xml"/><Relationship Id="rId13" Type="http://schemas.openxmlformats.org/officeDocument/2006/relationships/tags" Target="../tags/tag452.xml"/><Relationship Id="rId18" Type="http://schemas.openxmlformats.org/officeDocument/2006/relationships/tags" Target="../tags/tag457.xml"/><Relationship Id="rId39" Type="http://schemas.openxmlformats.org/officeDocument/2006/relationships/tags" Target="../tags/tag478.xml"/><Relationship Id="rId34" Type="http://schemas.openxmlformats.org/officeDocument/2006/relationships/tags" Target="../tags/tag473.xml"/><Relationship Id="rId50" Type="http://schemas.openxmlformats.org/officeDocument/2006/relationships/tags" Target="../tags/tag489.xml"/><Relationship Id="rId55" Type="http://schemas.openxmlformats.org/officeDocument/2006/relationships/tags" Target="../tags/tag494.xml"/><Relationship Id="rId76" Type="http://schemas.openxmlformats.org/officeDocument/2006/relationships/tags" Target="../tags/tag515.xml"/><Relationship Id="rId7" Type="http://schemas.openxmlformats.org/officeDocument/2006/relationships/tags" Target="../tags/tag446.xml"/><Relationship Id="rId71" Type="http://schemas.openxmlformats.org/officeDocument/2006/relationships/tags" Target="../tags/tag510.xml"/><Relationship Id="rId2" Type="http://schemas.openxmlformats.org/officeDocument/2006/relationships/tags" Target="../tags/tag441.xml"/><Relationship Id="rId29" Type="http://schemas.openxmlformats.org/officeDocument/2006/relationships/tags" Target="../tags/tag468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542.xml"/><Relationship Id="rId21" Type="http://schemas.openxmlformats.org/officeDocument/2006/relationships/tags" Target="../tags/tag537.xml"/><Relationship Id="rId42" Type="http://schemas.openxmlformats.org/officeDocument/2006/relationships/tags" Target="../tags/tag558.xml"/><Relationship Id="rId47" Type="http://schemas.openxmlformats.org/officeDocument/2006/relationships/tags" Target="../tags/tag563.xml"/><Relationship Id="rId63" Type="http://schemas.openxmlformats.org/officeDocument/2006/relationships/tags" Target="../tags/tag579.xml"/><Relationship Id="rId68" Type="http://schemas.openxmlformats.org/officeDocument/2006/relationships/tags" Target="../tags/tag584.xml"/><Relationship Id="rId16" Type="http://schemas.openxmlformats.org/officeDocument/2006/relationships/tags" Target="../tags/tag532.xml"/><Relationship Id="rId11" Type="http://schemas.openxmlformats.org/officeDocument/2006/relationships/tags" Target="../tags/tag527.xml"/><Relationship Id="rId24" Type="http://schemas.openxmlformats.org/officeDocument/2006/relationships/tags" Target="../tags/tag540.xml"/><Relationship Id="rId32" Type="http://schemas.openxmlformats.org/officeDocument/2006/relationships/tags" Target="../tags/tag548.xml"/><Relationship Id="rId37" Type="http://schemas.openxmlformats.org/officeDocument/2006/relationships/tags" Target="../tags/tag553.xml"/><Relationship Id="rId40" Type="http://schemas.openxmlformats.org/officeDocument/2006/relationships/tags" Target="../tags/tag556.xml"/><Relationship Id="rId45" Type="http://schemas.openxmlformats.org/officeDocument/2006/relationships/tags" Target="../tags/tag561.xml"/><Relationship Id="rId53" Type="http://schemas.openxmlformats.org/officeDocument/2006/relationships/tags" Target="../tags/tag569.xml"/><Relationship Id="rId58" Type="http://schemas.openxmlformats.org/officeDocument/2006/relationships/tags" Target="../tags/tag574.xml"/><Relationship Id="rId66" Type="http://schemas.openxmlformats.org/officeDocument/2006/relationships/tags" Target="../tags/tag582.xml"/><Relationship Id="rId74" Type="http://schemas.openxmlformats.org/officeDocument/2006/relationships/tags" Target="../tags/tag590.xml"/><Relationship Id="rId79" Type="http://schemas.openxmlformats.org/officeDocument/2006/relationships/notesSlide" Target="../notesSlides/notesSlide18.xml"/><Relationship Id="rId5" Type="http://schemas.openxmlformats.org/officeDocument/2006/relationships/tags" Target="../tags/tag521.xml"/><Relationship Id="rId61" Type="http://schemas.openxmlformats.org/officeDocument/2006/relationships/tags" Target="../tags/tag577.xml"/><Relationship Id="rId19" Type="http://schemas.openxmlformats.org/officeDocument/2006/relationships/tags" Target="../tags/tag535.xml"/><Relationship Id="rId14" Type="http://schemas.openxmlformats.org/officeDocument/2006/relationships/tags" Target="../tags/tag530.xml"/><Relationship Id="rId22" Type="http://schemas.openxmlformats.org/officeDocument/2006/relationships/tags" Target="../tags/tag538.xml"/><Relationship Id="rId27" Type="http://schemas.openxmlformats.org/officeDocument/2006/relationships/tags" Target="../tags/tag543.xml"/><Relationship Id="rId30" Type="http://schemas.openxmlformats.org/officeDocument/2006/relationships/tags" Target="../tags/tag546.xml"/><Relationship Id="rId35" Type="http://schemas.openxmlformats.org/officeDocument/2006/relationships/tags" Target="../tags/tag551.xml"/><Relationship Id="rId43" Type="http://schemas.openxmlformats.org/officeDocument/2006/relationships/tags" Target="../tags/tag559.xml"/><Relationship Id="rId48" Type="http://schemas.openxmlformats.org/officeDocument/2006/relationships/tags" Target="../tags/tag564.xml"/><Relationship Id="rId56" Type="http://schemas.openxmlformats.org/officeDocument/2006/relationships/tags" Target="../tags/tag572.xml"/><Relationship Id="rId64" Type="http://schemas.openxmlformats.org/officeDocument/2006/relationships/tags" Target="../tags/tag580.xml"/><Relationship Id="rId69" Type="http://schemas.openxmlformats.org/officeDocument/2006/relationships/tags" Target="../tags/tag585.xml"/><Relationship Id="rId77" Type="http://schemas.openxmlformats.org/officeDocument/2006/relationships/tags" Target="../tags/tag593.xml"/><Relationship Id="rId8" Type="http://schemas.openxmlformats.org/officeDocument/2006/relationships/tags" Target="../tags/tag524.xml"/><Relationship Id="rId51" Type="http://schemas.openxmlformats.org/officeDocument/2006/relationships/tags" Target="../tags/tag567.xml"/><Relationship Id="rId72" Type="http://schemas.openxmlformats.org/officeDocument/2006/relationships/tags" Target="../tags/tag588.xml"/><Relationship Id="rId3" Type="http://schemas.openxmlformats.org/officeDocument/2006/relationships/tags" Target="../tags/tag519.xml"/><Relationship Id="rId12" Type="http://schemas.openxmlformats.org/officeDocument/2006/relationships/tags" Target="../tags/tag528.xml"/><Relationship Id="rId17" Type="http://schemas.openxmlformats.org/officeDocument/2006/relationships/tags" Target="../tags/tag533.xml"/><Relationship Id="rId25" Type="http://schemas.openxmlformats.org/officeDocument/2006/relationships/tags" Target="../tags/tag541.xml"/><Relationship Id="rId33" Type="http://schemas.openxmlformats.org/officeDocument/2006/relationships/tags" Target="../tags/tag549.xml"/><Relationship Id="rId38" Type="http://schemas.openxmlformats.org/officeDocument/2006/relationships/tags" Target="../tags/tag554.xml"/><Relationship Id="rId46" Type="http://schemas.openxmlformats.org/officeDocument/2006/relationships/tags" Target="../tags/tag562.xml"/><Relationship Id="rId59" Type="http://schemas.openxmlformats.org/officeDocument/2006/relationships/tags" Target="../tags/tag575.xml"/><Relationship Id="rId67" Type="http://schemas.openxmlformats.org/officeDocument/2006/relationships/tags" Target="../tags/tag583.xml"/><Relationship Id="rId20" Type="http://schemas.openxmlformats.org/officeDocument/2006/relationships/tags" Target="../tags/tag536.xml"/><Relationship Id="rId41" Type="http://schemas.openxmlformats.org/officeDocument/2006/relationships/tags" Target="../tags/tag557.xml"/><Relationship Id="rId54" Type="http://schemas.openxmlformats.org/officeDocument/2006/relationships/tags" Target="../tags/tag570.xml"/><Relationship Id="rId62" Type="http://schemas.openxmlformats.org/officeDocument/2006/relationships/tags" Target="../tags/tag578.xml"/><Relationship Id="rId70" Type="http://schemas.openxmlformats.org/officeDocument/2006/relationships/tags" Target="../tags/tag586.xml"/><Relationship Id="rId75" Type="http://schemas.openxmlformats.org/officeDocument/2006/relationships/tags" Target="../tags/tag591.xml"/><Relationship Id="rId1" Type="http://schemas.openxmlformats.org/officeDocument/2006/relationships/tags" Target="../tags/tag517.xml"/><Relationship Id="rId6" Type="http://schemas.openxmlformats.org/officeDocument/2006/relationships/tags" Target="../tags/tag522.xml"/><Relationship Id="rId15" Type="http://schemas.openxmlformats.org/officeDocument/2006/relationships/tags" Target="../tags/tag531.xml"/><Relationship Id="rId23" Type="http://schemas.openxmlformats.org/officeDocument/2006/relationships/tags" Target="../tags/tag539.xml"/><Relationship Id="rId28" Type="http://schemas.openxmlformats.org/officeDocument/2006/relationships/tags" Target="../tags/tag544.xml"/><Relationship Id="rId36" Type="http://schemas.openxmlformats.org/officeDocument/2006/relationships/tags" Target="../tags/tag552.xml"/><Relationship Id="rId49" Type="http://schemas.openxmlformats.org/officeDocument/2006/relationships/tags" Target="../tags/tag565.xml"/><Relationship Id="rId57" Type="http://schemas.openxmlformats.org/officeDocument/2006/relationships/tags" Target="../tags/tag573.xml"/><Relationship Id="rId10" Type="http://schemas.openxmlformats.org/officeDocument/2006/relationships/tags" Target="../tags/tag526.xml"/><Relationship Id="rId31" Type="http://schemas.openxmlformats.org/officeDocument/2006/relationships/tags" Target="../tags/tag547.xml"/><Relationship Id="rId44" Type="http://schemas.openxmlformats.org/officeDocument/2006/relationships/tags" Target="../tags/tag560.xml"/><Relationship Id="rId52" Type="http://schemas.openxmlformats.org/officeDocument/2006/relationships/tags" Target="../tags/tag568.xml"/><Relationship Id="rId60" Type="http://schemas.openxmlformats.org/officeDocument/2006/relationships/tags" Target="../tags/tag576.xml"/><Relationship Id="rId65" Type="http://schemas.openxmlformats.org/officeDocument/2006/relationships/tags" Target="../tags/tag581.xml"/><Relationship Id="rId73" Type="http://schemas.openxmlformats.org/officeDocument/2006/relationships/tags" Target="../tags/tag589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520.xml"/><Relationship Id="rId9" Type="http://schemas.openxmlformats.org/officeDocument/2006/relationships/tags" Target="../tags/tag525.xml"/><Relationship Id="rId13" Type="http://schemas.openxmlformats.org/officeDocument/2006/relationships/tags" Target="../tags/tag529.xml"/><Relationship Id="rId18" Type="http://schemas.openxmlformats.org/officeDocument/2006/relationships/tags" Target="../tags/tag534.xml"/><Relationship Id="rId39" Type="http://schemas.openxmlformats.org/officeDocument/2006/relationships/tags" Target="../tags/tag555.xml"/><Relationship Id="rId34" Type="http://schemas.openxmlformats.org/officeDocument/2006/relationships/tags" Target="../tags/tag550.xml"/><Relationship Id="rId50" Type="http://schemas.openxmlformats.org/officeDocument/2006/relationships/tags" Target="../tags/tag566.xml"/><Relationship Id="rId55" Type="http://schemas.openxmlformats.org/officeDocument/2006/relationships/tags" Target="../tags/tag571.xml"/><Relationship Id="rId76" Type="http://schemas.openxmlformats.org/officeDocument/2006/relationships/tags" Target="../tags/tag592.xml"/><Relationship Id="rId7" Type="http://schemas.openxmlformats.org/officeDocument/2006/relationships/tags" Target="../tags/tag523.xml"/><Relationship Id="rId71" Type="http://schemas.openxmlformats.org/officeDocument/2006/relationships/tags" Target="../tags/tag587.xml"/><Relationship Id="rId2" Type="http://schemas.openxmlformats.org/officeDocument/2006/relationships/tags" Target="../tags/tag518.xml"/><Relationship Id="rId29" Type="http://schemas.openxmlformats.org/officeDocument/2006/relationships/tags" Target="../tags/tag545.xml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tags" Target="../tags/tag619.xml"/><Relationship Id="rId21" Type="http://schemas.openxmlformats.org/officeDocument/2006/relationships/tags" Target="../tags/tag614.xml"/><Relationship Id="rId42" Type="http://schemas.openxmlformats.org/officeDocument/2006/relationships/tags" Target="../tags/tag635.xml"/><Relationship Id="rId47" Type="http://schemas.openxmlformats.org/officeDocument/2006/relationships/tags" Target="../tags/tag640.xml"/><Relationship Id="rId63" Type="http://schemas.openxmlformats.org/officeDocument/2006/relationships/tags" Target="../tags/tag656.xml"/><Relationship Id="rId68" Type="http://schemas.openxmlformats.org/officeDocument/2006/relationships/tags" Target="../tags/tag661.xml"/><Relationship Id="rId16" Type="http://schemas.openxmlformats.org/officeDocument/2006/relationships/tags" Target="../tags/tag609.xml"/><Relationship Id="rId11" Type="http://schemas.openxmlformats.org/officeDocument/2006/relationships/tags" Target="../tags/tag604.xml"/><Relationship Id="rId24" Type="http://schemas.openxmlformats.org/officeDocument/2006/relationships/tags" Target="../tags/tag617.xml"/><Relationship Id="rId32" Type="http://schemas.openxmlformats.org/officeDocument/2006/relationships/tags" Target="../tags/tag625.xml"/><Relationship Id="rId37" Type="http://schemas.openxmlformats.org/officeDocument/2006/relationships/tags" Target="../tags/tag630.xml"/><Relationship Id="rId40" Type="http://schemas.openxmlformats.org/officeDocument/2006/relationships/tags" Target="../tags/tag633.xml"/><Relationship Id="rId45" Type="http://schemas.openxmlformats.org/officeDocument/2006/relationships/tags" Target="../tags/tag638.xml"/><Relationship Id="rId53" Type="http://schemas.openxmlformats.org/officeDocument/2006/relationships/tags" Target="../tags/tag646.xml"/><Relationship Id="rId58" Type="http://schemas.openxmlformats.org/officeDocument/2006/relationships/tags" Target="../tags/tag651.xml"/><Relationship Id="rId66" Type="http://schemas.openxmlformats.org/officeDocument/2006/relationships/tags" Target="../tags/tag659.xml"/><Relationship Id="rId74" Type="http://schemas.openxmlformats.org/officeDocument/2006/relationships/tags" Target="../tags/tag667.xml"/><Relationship Id="rId79" Type="http://schemas.openxmlformats.org/officeDocument/2006/relationships/notesSlide" Target="../notesSlides/notesSlide19.xml"/><Relationship Id="rId5" Type="http://schemas.openxmlformats.org/officeDocument/2006/relationships/tags" Target="../tags/tag598.xml"/><Relationship Id="rId61" Type="http://schemas.openxmlformats.org/officeDocument/2006/relationships/tags" Target="../tags/tag654.xml"/><Relationship Id="rId19" Type="http://schemas.openxmlformats.org/officeDocument/2006/relationships/tags" Target="../tags/tag612.xml"/><Relationship Id="rId14" Type="http://schemas.openxmlformats.org/officeDocument/2006/relationships/tags" Target="../tags/tag607.xml"/><Relationship Id="rId22" Type="http://schemas.openxmlformats.org/officeDocument/2006/relationships/tags" Target="../tags/tag615.xml"/><Relationship Id="rId27" Type="http://schemas.openxmlformats.org/officeDocument/2006/relationships/tags" Target="../tags/tag620.xml"/><Relationship Id="rId30" Type="http://schemas.openxmlformats.org/officeDocument/2006/relationships/tags" Target="../tags/tag623.xml"/><Relationship Id="rId35" Type="http://schemas.openxmlformats.org/officeDocument/2006/relationships/tags" Target="../tags/tag628.xml"/><Relationship Id="rId43" Type="http://schemas.openxmlformats.org/officeDocument/2006/relationships/tags" Target="../tags/tag636.xml"/><Relationship Id="rId48" Type="http://schemas.openxmlformats.org/officeDocument/2006/relationships/tags" Target="../tags/tag641.xml"/><Relationship Id="rId56" Type="http://schemas.openxmlformats.org/officeDocument/2006/relationships/tags" Target="../tags/tag649.xml"/><Relationship Id="rId64" Type="http://schemas.openxmlformats.org/officeDocument/2006/relationships/tags" Target="../tags/tag657.xml"/><Relationship Id="rId69" Type="http://schemas.openxmlformats.org/officeDocument/2006/relationships/tags" Target="../tags/tag662.xml"/><Relationship Id="rId77" Type="http://schemas.openxmlformats.org/officeDocument/2006/relationships/tags" Target="../tags/tag670.xml"/><Relationship Id="rId8" Type="http://schemas.openxmlformats.org/officeDocument/2006/relationships/tags" Target="../tags/tag601.xml"/><Relationship Id="rId51" Type="http://schemas.openxmlformats.org/officeDocument/2006/relationships/tags" Target="../tags/tag644.xml"/><Relationship Id="rId72" Type="http://schemas.openxmlformats.org/officeDocument/2006/relationships/tags" Target="../tags/tag665.xml"/><Relationship Id="rId3" Type="http://schemas.openxmlformats.org/officeDocument/2006/relationships/tags" Target="../tags/tag596.xml"/><Relationship Id="rId12" Type="http://schemas.openxmlformats.org/officeDocument/2006/relationships/tags" Target="../tags/tag605.xml"/><Relationship Id="rId17" Type="http://schemas.openxmlformats.org/officeDocument/2006/relationships/tags" Target="../tags/tag610.xml"/><Relationship Id="rId25" Type="http://schemas.openxmlformats.org/officeDocument/2006/relationships/tags" Target="../tags/tag618.xml"/><Relationship Id="rId33" Type="http://schemas.openxmlformats.org/officeDocument/2006/relationships/tags" Target="../tags/tag626.xml"/><Relationship Id="rId38" Type="http://schemas.openxmlformats.org/officeDocument/2006/relationships/tags" Target="../tags/tag631.xml"/><Relationship Id="rId46" Type="http://schemas.openxmlformats.org/officeDocument/2006/relationships/tags" Target="../tags/tag639.xml"/><Relationship Id="rId59" Type="http://schemas.openxmlformats.org/officeDocument/2006/relationships/tags" Target="../tags/tag652.xml"/><Relationship Id="rId67" Type="http://schemas.openxmlformats.org/officeDocument/2006/relationships/tags" Target="../tags/tag660.xml"/><Relationship Id="rId20" Type="http://schemas.openxmlformats.org/officeDocument/2006/relationships/tags" Target="../tags/tag613.xml"/><Relationship Id="rId41" Type="http://schemas.openxmlformats.org/officeDocument/2006/relationships/tags" Target="../tags/tag634.xml"/><Relationship Id="rId54" Type="http://schemas.openxmlformats.org/officeDocument/2006/relationships/tags" Target="../tags/tag647.xml"/><Relationship Id="rId62" Type="http://schemas.openxmlformats.org/officeDocument/2006/relationships/tags" Target="../tags/tag655.xml"/><Relationship Id="rId70" Type="http://schemas.openxmlformats.org/officeDocument/2006/relationships/tags" Target="../tags/tag663.xml"/><Relationship Id="rId75" Type="http://schemas.openxmlformats.org/officeDocument/2006/relationships/tags" Target="../tags/tag668.xml"/><Relationship Id="rId1" Type="http://schemas.openxmlformats.org/officeDocument/2006/relationships/tags" Target="../tags/tag594.xml"/><Relationship Id="rId6" Type="http://schemas.openxmlformats.org/officeDocument/2006/relationships/tags" Target="../tags/tag599.xml"/><Relationship Id="rId15" Type="http://schemas.openxmlformats.org/officeDocument/2006/relationships/tags" Target="../tags/tag608.xml"/><Relationship Id="rId23" Type="http://schemas.openxmlformats.org/officeDocument/2006/relationships/tags" Target="../tags/tag616.xml"/><Relationship Id="rId28" Type="http://schemas.openxmlformats.org/officeDocument/2006/relationships/tags" Target="../tags/tag621.xml"/><Relationship Id="rId36" Type="http://schemas.openxmlformats.org/officeDocument/2006/relationships/tags" Target="../tags/tag629.xml"/><Relationship Id="rId49" Type="http://schemas.openxmlformats.org/officeDocument/2006/relationships/tags" Target="../tags/tag642.xml"/><Relationship Id="rId57" Type="http://schemas.openxmlformats.org/officeDocument/2006/relationships/tags" Target="../tags/tag650.xml"/><Relationship Id="rId10" Type="http://schemas.openxmlformats.org/officeDocument/2006/relationships/tags" Target="../tags/tag603.xml"/><Relationship Id="rId31" Type="http://schemas.openxmlformats.org/officeDocument/2006/relationships/tags" Target="../tags/tag624.xml"/><Relationship Id="rId44" Type="http://schemas.openxmlformats.org/officeDocument/2006/relationships/tags" Target="../tags/tag637.xml"/><Relationship Id="rId52" Type="http://schemas.openxmlformats.org/officeDocument/2006/relationships/tags" Target="../tags/tag645.xml"/><Relationship Id="rId60" Type="http://schemas.openxmlformats.org/officeDocument/2006/relationships/tags" Target="../tags/tag653.xml"/><Relationship Id="rId65" Type="http://schemas.openxmlformats.org/officeDocument/2006/relationships/tags" Target="../tags/tag658.xml"/><Relationship Id="rId73" Type="http://schemas.openxmlformats.org/officeDocument/2006/relationships/tags" Target="../tags/tag666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597.xml"/><Relationship Id="rId9" Type="http://schemas.openxmlformats.org/officeDocument/2006/relationships/tags" Target="../tags/tag602.xml"/><Relationship Id="rId13" Type="http://schemas.openxmlformats.org/officeDocument/2006/relationships/tags" Target="../tags/tag606.xml"/><Relationship Id="rId18" Type="http://schemas.openxmlformats.org/officeDocument/2006/relationships/tags" Target="../tags/tag611.xml"/><Relationship Id="rId39" Type="http://schemas.openxmlformats.org/officeDocument/2006/relationships/tags" Target="../tags/tag632.xml"/><Relationship Id="rId34" Type="http://schemas.openxmlformats.org/officeDocument/2006/relationships/tags" Target="../tags/tag627.xml"/><Relationship Id="rId50" Type="http://schemas.openxmlformats.org/officeDocument/2006/relationships/tags" Target="../tags/tag643.xml"/><Relationship Id="rId55" Type="http://schemas.openxmlformats.org/officeDocument/2006/relationships/tags" Target="../tags/tag648.xml"/><Relationship Id="rId76" Type="http://schemas.openxmlformats.org/officeDocument/2006/relationships/tags" Target="../tags/tag669.xml"/><Relationship Id="rId7" Type="http://schemas.openxmlformats.org/officeDocument/2006/relationships/tags" Target="../tags/tag600.xml"/><Relationship Id="rId71" Type="http://schemas.openxmlformats.org/officeDocument/2006/relationships/tags" Target="../tags/tag664.xml"/><Relationship Id="rId2" Type="http://schemas.openxmlformats.org/officeDocument/2006/relationships/tags" Target="../tags/tag595.xml"/><Relationship Id="rId29" Type="http://schemas.openxmlformats.org/officeDocument/2006/relationships/tags" Target="../tags/tag6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notesSlide" Target="../notesSlides/notesSlide2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673.xml"/><Relationship Id="rId2" Type="http://schemas.openxmlformats.org/officeDocument/2006/relationships/tags" Target="../tags/tag672.xml"/><Relationship Id="rId1" Type="http://schemas.openxmlformats.org/officeDocument/2006/relationships/tags" Target="../tags/tag671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676.xml"/><Relationship Id="rId2" Type="http://schemas.openxmlformats.org/officeDocument/2006/relationships/tags" Target="../tags/tag675.xml"/><Relationship Id="rId1" Type="http://schemas.openxmlformats.org/officeDocument/2006/relationships/tags" Target="../tags/tag674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tags" Target="../tags/tag54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notesSlide" Target="../notesSlides/notesSlide3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slideLayout" Target="../slideLayouts/slideLayout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tags" Target="../tags/tag5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notesSlide" Target="../notesSlides/notesSlide5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" Type="http://schemas.openxmlformats.org/officeDocument/2006/relationships/tags" Target="../tags/tag87.xml"/><Relationship Id="rId21" Type="http://schemas.openxmlformats.org/officeDocument/2006/relationships/tags" Target="../tags/tag105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0" Type="http://schemas.openxmlformats.org/officeDocument/2006/relationships/tags" Target="../tags/tag104.xml"/><Relationship Id="rId29" Type="http://schemas.openxmlformats.org/officeDocument/2006/relationships/notesSlide" Target="../notesSlides/notesSlide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Virtual Memory III</a:t>
            </a:r>
            <a:r>
              <a:rPr lang="en-US" smtClean="0"/>
              <a:t/>
            </a:r>
            <a:br>
              <a:rPr lang="en-US" smtClean="0"/>
            </a:br>
            <a:r>
              <a:rPr lang="en-US" sz="2000" b="0"/>
              <a:t>CSE 351 Winter 2020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3505200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Ruth Anderson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Jonathan Chen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Justin Johnson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Porter Jones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Josie Lee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Jeffery  Tian</a:t>
            </a:r>
          </a:p>
          <a:p>
            <a:pPr algn="l">
              <a:spcBef>
                <a:spcPts val="0"/>
              </a:spcBef>
            </a:pPr>
            <a:r>
              <a:rPr lang="en-US" sz="2000" dirty="0" err="1"/>
              <a:t>Callum</a:t>
            </a:r>
            <a:r>
              <a:rPr lang="en-US" sz="2000" dirty="0"/>
              <a:t>  Walker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Eddy (</a:t>
            </a:r>
            <a:r>
              <a:rPr lang="en-US" sz="2000" dirty="0" err="1"/>
              <a:t>Tianyi</a:t>
            </a:r>
            <a:r>
              <a:rPr lang="en-US" sz="2000" dirty="0"/>
              <a:t>)  Zhou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5908573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https://xkcd.com/648/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867834"/>
            <a:ext cx="5486400" cy="404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31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Calibri" panose="020F0502020204030204" pitchFamily="34" charset="0"/>
              </a:rPr>
              <a:t>Address Translation</a:t>
            </a:r>
            <a:endParaRPr lang="en-US" altLang="ko-KR" sz="4000" dirty="0"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10</a:t>
            </a:fld>
            <a:endParaRPr lang="en-US"/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336798" y="1348239"/>
            <a:ext cx="2469395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0" rIns="90488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b="1" dirty="0">
                <a:solidFill>
                  <a:srgbClr val="00B05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657600" y="201168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572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45920" y="329184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572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Check the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Table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2651760" y="466344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572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Update 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40080" y="466344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Fault</a:t>
            </a:r>
            <a:endParaRPr lang="en-US" altLang="ko-KR" dirty="0"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669280" y="329184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572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Protection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6675120" y="4663440"/>
            <a:ext cx="182880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b="1" dirty="0">
                <a:solidFill>
                  <a:srgbClr val="C0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Physical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b="1" dirty="0">
                <a:solidFill>
                  <a:srgbClr val="C0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Address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572000" y="1737360"/>
            <a:ext cx="0" cy="27432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450118" y="2651760"/>
            <a:ext cx="109324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779391" y="2651760"/>
            <a:ext cx="91852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Hit</a:t>
            </a:r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502920" y="4142232"/>
            <a:ext cx="1103060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not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in Mem</a:t>
            </a:r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663440" y="4142232"/>
            <a:ext cx="937758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Access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589520" y="4142232"/>
            <a:ext cx="1222772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Access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4663440" y="466344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572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Protection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Fault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5577840" y="5394960"/>
            <a:ext cx="0" cy="41148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663440" y="5715000"/>
            <a:ext cx="1828800" cy="4663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latin typeface="Courier New" panose="02070309020205020404" pitchFamily="49" charset="0"/>
                <a:ea typeface="굴림" charset="-127"/>
                <a:cs typeface="Courier New" panose="02070309020205020404" pitchFamily="49" charset="0"/>
              </a:rPr>
              <a:t>SIGSEGV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60320" y="2743200"/>
            <a:ext cx="4023360" cy="548640"/>
            <a:chOff x="2560320" y="2519164"/>
            <a:chExt cx="4023360" cy="548640"/>
          </a:xfrm>
        </p:grpSpPr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4572000" y="2519164"/>
              <a:ext cx="0" cy="2743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" name="Elbow Connector 3"/>
            <p:cNvCxnSpPr/>
            <p:nvPr/>
          </p:nvCxnSpPr>
          <p:spPr>
            <a:xfrm>
              <a:off x="4572000" y="2793484"/>
              <a:ext cx="2011680" cy="27432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 flipH="1">
              <a:off x="2560320" y="2793484"/>
              <a:ext cx="2011680" cy="274320"/>
            </a:xfrm>
            <a:prstGeom prst="bentConnector3">
              <a:avLst>
                <a:gd name="adj1" fmla="val 99975"/>
              </a:avLst>
            </a:prstGeom>
            <a:ln w="44450">
              <a:solidFill>
                <a:schemeClr val="tx1"/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565150" y="4142232"/>
            <a:ext cx="987451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in Mem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54480" y="4023360"/>
            <a:ext cx="2011680" cy="640080"/>
            <a:chOff x="1554480" y="3973060"/>
            <a:chExt cx="2011680" cy="640080"/>
          </a:xfrm>
        </p:grpSpPr>
        <p:sp>
          <p:nvSpPr>
            <p:cNvPr id="41" name="Line 12"/>
            <p:cNvSpPr>
              <a:spLocks noChangeShapeType="1"/>
            </p:cNvSpPr>
            <p:nvPr/>
          </p:nvSpPr>
          <p:spPr bwMode="auto">
            <a:xfrm>
              <a:off x="2560320" y="3973060"/>
              <a:ext cx="0" cy="2743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3" name="Elbow Connector 42"/>
            <p:cNvCxnSpPr/>
            <p:nvPr/>
          </p:nvCxnSpPr>
          <p:spPr>
            <a:xfrm flipH="1">
              <a:off x="155448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/>
            <p:nvPr/>
          </p:nvCxnSpPr>
          <p:spPr>
            <a:xfrm>
              <a:off x="256032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577840" y="4023360"/>
            <a:ext cx="2011680" cy="640080"/>
            <a:chOff x="5577840" y="3973060"/>
            <a:chExt cx="2011680" cy="640080"/>
          </a:xfrm>
        </p:grpSpPr>
        <p:sp>
          <p:nvSpPr>
            <p:cNvPr id="40" name="Line 12"/>
            <p:cNvSpPr>
              <a:spLocks noChangeShapeType="1"/>
            </p:cNvSpPr>
            <p:nvPr/>
          </p:nvSpPr>
          <p:spPr bwMode="auto">
            <a:xfrm>
              <a:off x="6584689" y="3973060"/>
              <a:ext cx="0" cy="2743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4" name="Elbow Connector 43"/>
            <p:cNvCxnSpPr/>
            <p:nvPr/>
          </p:nvCxnSpPr>
          <p:spPr>
            <a:xfrm flipH="1">
              <a:off x="557784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/>
            <p:nvPr/>
          </p:nvCxnSpPr>
          <p:spPr>
            <a:xfrm>
              <a:off x="658368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675120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Check cache</a:t>
            </a:r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 flipH="1">
            <a:off x="7589520" y="5394960"/>
            <a:ext cx="0" cy="41148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H="1">
            <a:off x="1554480" y="5394960"/>
            <a:ext cx="0" cy="41148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flipH="1">
            <a:off x="3566160" y="5394960"/>
            <a:ext cx="0" cy="41148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80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Find in Disk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47244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Find in Mem</a:t>
            </a:r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H="1">
            <a:off x="3566160" y="6080760"/>
            <a:ext cx="0" cy="36576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5400000" flipH="1" flipV="1">
            <a:off x="3794256" y="4581780"/>
            <a:ext cx="2651760" cy="1097280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8E2A762-0BCE-4B60-82F9-519B4588967E}"/>
              </a:ext>
            </a:extLst>
          </p:cNvPr>
          <p:cNvCxnSpPr/>
          <p:nvPr/>
        </p:nvCxnSpPr>
        <p:spPr>
          <a:xfrm>
            <a:off x="3566160" y="6446520"/>
            <a:ext cx="10058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D5C136BA-2D19-46D4-A76D-75568A5203F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2374438" y="5257800"/>
            <a:ext cx="365760" cy="2011680"/>
          </a:xfrm>
          <a:prstGeom prst="bentConnector4">
            <a:avLst>
              <a:gd name="adj1" fmla="val 100537"/>
              <a:gd name="adj2" fmla="val 50000"/>
            </a:avLst>
          </a:prstGeom>
          <a:noFill/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81BAC55-8FDC-4205-A3E9-49D985E20380}"/>
              </a:ext>
            </a:extLst>
          </p:cNvPr>
          <p:cNvGrpSpPr/>
          <p:nvPr/>
        </p:nvGrpSpPr>
        <p:grpSpPr>
          <a:xfrm>
            <a:off x="6583680" y="6080759"/>
            <a:ext cx="2011680" cy="640080"/>
            <a:chOff x="5577840" y="3973060"/>
            <a:chExt cx="2011680" cy="640080"/>
          </a:xfrm>
        </p:grpSpPr>
        <p:sp>
          <p:nvSpPr>
            <p:cNvPr id="56" name="Line 12">
              <a:extLst>
                <a:ext uri="{FF2B5EF4-FFF2-40B4-BE49-F238E27FC236}">
                  <a16:creationId xmlns:a16="http://schemas.microsoft.com/office/drawing/2014/main" id="{0D95886D-427D-40F0-BFD1-947AE8B3BB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84689" y="3973060"/>
              <a:ext cx="0" cy="2743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7" name="Elbow Connector 43">
              <a:extLst>
                <a:ext uri="{FF2B5EF4-FFF2-40B4-BE49-F238E27FC236}">
                  <a16:creationId xmlns:a16="http://schemas.microsoft.com/office/drawing/2014/main" id="{2877408F-A956-4A58-A5BE-0A96D82482C8}"/>
                </a:ext>
              </a:extLst>
            </p:cNvPr>
            <p:cNvCxnSpPr/>
            <p:nvPr/>
          </p:nvCxnSpPr>
          <p:spPr>
            <a:xfrm flipH="1">
              <a:off x="557784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45">
              <a:extLst>
                <a:ext uri="{FF2B5EF4-FFF2-40B4-BE49-F238E27FC236}">
                  <a16:creationId xmlns:a16="http://schemas.microsoft.com/office/drawing/2014/main" id="{A77B6F8B-4595-4E3F-BC6C-4BB280A04FC2}"/>
                </a:ext>
              </a:extLst>
            </p:cNvPr>
            <p:cNvCxnSpPr/>
            <p:nvPr/>
          </p:nvCxnSpPr>
          <p:spPr>
            <a:xfrm>
              <a:off x="658368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16">
            <a:extLst>
              <a:ext uri="{FF2B5EF4-FFF2-40B4-BE49-F238E27FC236}">
                <a16:creationId xmlns:a16="http://schemas.microsoft.com/office/drawing/2014/main" id="{33A0DAA1-82D9-46AF-ACDA-2B57D8491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6019146"/>
            <a:ext cx="48891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Hit</a:t>
            </a:r>
          </a:p>
        </p:txBody>
      </p:sp>
      <p:sp>
        <p:nvSpPr>
          <p:cNvPr id="60" name="Rectangle 16">
            <a:extLst>
              <a:ext uri="{FF2B5EF4-FFF2-40B4-BE49-F238E27FC236}">
                <a16:creationId xmlns:a16="http://schemas.microsoft.com/office/drawing/2014/main" id="{D27ED3FC-4A23-40AA-AD0D-CB9840FF8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240" y="6035040"/>
            <a:ext cx="66043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Miss</a:t>
            </a:r>
          </a:p>
        </p:txBody>
      </p:sp>
    </p:spTree>
    <p:extLst>
      <p:ext uri="{BB962C8B-B14F-4D97-AF65-F5344CB8AC3E}">
        <p14:creationId xmlns:p14="http://schemas.microsoft.com/office/powerpoint/2010/main" val="80970132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Calibri" panose="020F0502020204030204" pitchFamily="34" charset="0"/>
              </a:rPr>
              <a:t>Address Manipulation</a:t>
            </a:r>
            <a:endParaRPr lang="en-US" altLang="ko-KR" sz="4000" dirty="0"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11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9604AF5-27E0-4A0D-B742-FE0AEA2BF0CF}"/>
              </a:ext>
            </a:extLst>
          </p:cNvPr>
          <p:cNvGrpSpPr>
            <a:grpSpLocks noChangeAspect="1"/>
          </p:cNvGrpSpPr>
          <p:nvPr/>
        </p:nvGrpSpPr>
        <p:grpSpPr>
          <a:xfrm>
            <a:off x="182880" y="1828800"/>
            <a:ext cx="8503920" cy="3840480"/>
            <a:chOff x="502920" y="1371600"/>
            <a:chExt cx="7086600" cy="3200400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80A3EE3-50B5-4D14-8E65-2E6487562A70}"/>
                </a:ext>
              </a:extLst>
            </p:cNvPr>
            <p:cNvSpPr/>
            <p:nvPr/>
          </p:nvSpPr>
          <p:spPr bwMode="auto">
            <a:xfrm>
              <a:off x="5669280" y="2651760"/>
              <a:ext cx="1280160" cy="274320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2"/>
                  </a:solidFill>
                  <a:latin typeface="Calibri" charset="0"/>
                  <a:ea typeface="Calibri" charset="0"/>
                  <a:cs typeface="Calibri" charset="0"/>
                </a:rPr>
                <a:t>Page offset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FF4818E-773F-4CFF-9847-5A4B00969551}"/>
                </a:ext>
              </a:extLst>
            </p:cNvPr>
            <p:cNvSpPr/>
            <p:nvPr/>
          </p:nvSpPr>
          <p:spPr bwMode="auto">
            <a:xfrm>
              <a:off x="5669280" y="2011680"/>
              <a:ext cx="1280160" cy="274320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2"/>
                  </a:solidFill>
                  <a:latin typeface="Calibri" charset="0"/>
                  <a:ea typeface="Calibri" charset="0"/>
                  <a:cs typeface="Calibri" charset="0"/>
                </a:rPr>
                <a:t>Page Offset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659EAE6-1110-4407-A314-0B046A6F0C05}"/>
                </a:ext>
              </a:extLst>
            </p:cNvPr>
            <p:cNvSpPr/>
            <p:nvPr/>
          </p:nvSpPr>
          <p:spPr bwMode="auto">
            <a:xfrm>
              <a:off x="2926080" y="2651760"/>
              <a:ext cx="2743200" cy="274320"/>
            </a:xfrm>
            <a:prstGeom prst="rect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00B050"/>
                  </a:solidFill>
                  <a:latin typeface="Calibri" charset="0"/>
                  <a:ea typeface="Calibri" charset="0"/>
                  <a:cs typeface="Calibri" charset="0"/>
                </a:rPr>
                <a:t>Virtual Page Number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00A8BA1-7963-4A28-8C43-CA95D1088FB8}"/>
                </a:ext>
              </a:extLst>
            </p:cNvPr>
            <p:cNvSpPr/>
            <p:nvPr/>
          </p:nvSpPr>
          <p:spPr bwMode="auto">
            <a:xfrm>
              <a:off x="4754880" y="2011680"/>
              <a:ext cx="914400" cy="274320"/>
            </a:xfrm>
            <a:prstGeom prst="rect">
              <a:avLst/>
            </a:prstGeom>
            <a:noFill/>
            <a:ln w="254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7030A0"/>
                  </a:solidFill>
                  <a:latin typeface="Calibri" charset="0"/>
                  <a:ea typeface="Calibri" charset="0"/>
                  <a:cs typeface="Calibri" charset="0"/>
                </a:rPr>
                <a:t>TLB Index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AC05CBC3-5DF9-4D6D-824D-FE9E08DB61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40480" y="164592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06BCF24-E587-4F0C-87F8-7D31BC220A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12080" y="164592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BA9A8AE-B79C-4D6F-9F41-0258589FFF90}"/>
                </a:ext>
              </a:extLst>
            </p:cNvPr>
            <p:cNvSpPr txBox="1"/>
            <p:nvPr/>
          </p:nvSpPr>
          <p:spPr>
            <a:xfrm>
              <a:off x="731520" y="1371600"/>
              <a:ext cx="2103120" cy="274320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request from CPU: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52563FFC-4112-44F5-B482-5E51B0916A42}"/>
                    </a:ext>
                  </a:extLst>
                </p:cNvPr>
                <p:cNvSpPr txBox="1"/>
                <p:nvPr/>
              </p:nvSpPr>
              <p:spPr>
                <a:xfrm>
                  <a:off x="731520" y="3657600"/>
                  <a:ext cx="2103120" cy="274320"/>
                </a:xfrm>
                <a:prstGeom prst="rect">
                  <a:avLst/>
                </a:prstGeom>
                <a:noFill/>
              </p:spPr>
              <p:txBody>
                <a:bodyPr wrap="square" tIns="0" bIns="0" rtlCol="0" anchor="ctr" anchorCtr="0">
                  <a:noAutofit/>
                </a:bodyPr>
                <a:lstStyle/>
                <a:p>
                  <a:pPr algn="r"/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n-US" sz="2000" dirty="0">
                      <a:latin typeface="Calibri" pitchFamily="34" charset="0"/>
                    </a:rPr>
                    <a:t>-bit physical address:</a:t>
                  </a: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52563FFC-4112-44F5-B482-5E51B0916A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520" y="3657600"/>
                  <a:ext cx="2103120" cy="274320"/>
                </a:xfrm>
                <a:prstGeom prst="rect">
                  <a:avLst/>
                </a:prstGeom>
                <a:blipFill>
                  <a:blip r:embed="rId3"/>
                  <a:stretch>
                    <a:fillRect t="-66667" r="-4348" b="-8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9E77AA8-4768-4A2D-B4FF-3C2C2C9014AD}"/>
                </a:ext>
              </a:extLst>
            </p:cNvPr>
            <p:cNvSpPr txBox="1"/>
            <p:nvPr/>
          </p:nvSpPr>
          <p:spPr>
            <a:xfrm>
              <a:off x="731520" y="2011680"/>
              <a:ext cx="2103120" cy="274320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split to access TLB: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4714942-7DBA-472C-A6E5-61DCAA725A4A}"/>
                </a:ext>
              </a:extLst>
            </p:cNvPr>
            <p:cNvSpPr txBox="1"/>
            <p:nvPr/>
          </p:nvSpPr>
          <p:spPr>
            <a:xfrm>
              <a:off x="502920" y="2651760"/>
              <a:ext cx="2286000" cy="2743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 (on TLB miss) access PT: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4A49A7F8-4AEE-4AD0-BC46-8CE730714130}"/>
                    </a:ext>
                  </a:extLst>
                </p:cNvPr>
                <p:cNvSpPr/>
                <p:nvPr/>
              </p:nvSpPr>
              <p:spPr bwMode="auto">
                <a:xfrm>
                  <a:off x="2926080" y="1371600"/>
                  <a:ext cx="4023360" cy="27432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𝑛</m:t>
                      </m:r>
                    </m:oMath>
                  </a14:m>
                  <a:r>
                    <a:rPr lang="en-US" sz="2000" dirty="0">
                      <a:solidFill>
                        <a:schemeClr val="bg2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-bit virtual address</a:t>
                  </a:r>
                </a:p>
              </p:txBody>
            </p:sp>
          </mc:Choice>
          <mc:Fallback xmlns=""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4A49A7F8-4AEE-4AD0-BC46-8CE7307141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26080" y="1371600"/>
                  <a:ext cx="4023360" cy="274320"/>
                </a:xfrm>
                <a:prstGeom prst="rect">
                  <a:avLst/>
                </a:prstGeom>
                <a:blipFill>
                  <a:blip r:embed="rId4"/>
                  <a:stretch>
                    <a:fillRect t="-15517" b="-36207"/>
                  </a:stretch>
                </a:blipFill>
                <a:ln w="254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12B5590E-4F1A-4CE9-9352-AB6324B9F5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97680" y="22860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1317ABA-5D9A-4EF5-8E76-C14ADE1170F5}"/>
                </a:ext>
              </a:extLst>
            </p:cNvPr>
            <p:cNvSpPr/>
            <p:nvPr/>
          </p:nvSpPr>
          <p:spPr bwMode="auto">
            <a:xfrm>
              <a:off x="5669280" y="3657600"/>
              <a:ext cx="1280160" cy="274320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2"/>
                  </a:solidFill>
                  <a:latin typeface="Calibri" charset="0"/>
                  <a:ea typeface="Calibri" charset="0"/>
                  <a:cs typeface="Calibri" charset="0"/>
                </a:rPr>
                <a:t>Page offset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58A9EE5-5EF9-4F46-8EB2-D6FC9A4D8865}"/>
                </a:ext>
              </a:extLst>
            </p:cNvPr>
            <p:cNvSpPr/>
            <p:nvPr/>
          </p:nvSpPr>
          <p:spPr bwMode="auto">
            <a:xfrm>
              <a:off x="3291840" y="3657600"/>
              <a:ext cx="2377440" cy="274320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2"/>
                  </a:solidFill>
                  <a:latin typeface="Calibri" charset="0"/>
                  <a:ea typeface="Calibri" charset="0"/>
                  <a:cs typeface="Calibri" charset="0"/>
                </a:rPr>
                <a:t>Physical Page Number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31539E8-A02D-4BEF-BE3D-3D887A39DE6D}"/>
                </a:ext>
              </a:extLst>
            </p:cNvPr>
            <p:cNvSpPr/>
            <p:nvPr/>
          </p:nvSpPr>
          <p:spPr bwMode="auto">
            <a:xfrm>
              <a:off x="6035040" y="4297680"/>
              <a:ext cx="914400" cy="274320"/>
            </a:xfrm>
            <a:prstGeom prst="rect">
              <a:avLst/>
            </a:prstGeom>
            <a:noFill/>
            <a:ln w="254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00B0F0"/>
                  </a:solidFill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237BF28-EEED-4556-99CB-E7E35D2579C7}"/>
                </a:ext>
              </a:extLst>
            </p:cNvPr>
            <p:cNvSpPr/>
            <p:nvPr/>
          </p:nvSpPr>
          <p:spPr bwMode="auto">
            <a:xfrm>
              <a:off x="4937760" y="4297680"/>
              <a:ext cx="1097280" cy="274320"/>
            </a:xfrm>
            <a:prstGeom prst="rect">
              <a:avLst/>
            </a:prstGeom>
            <a:noFill/>
            <a:ln w="254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7030A0"/>
                  </a:solidFill>
                  <a:latin typeface="Calibri" charset="0"/>
                  <a:ea typeface="Calibri" charset="0"/>
                  <a:cs typeface="Calibri" charset="0"/>
                </a:rPr>
                <a:t>Cache Index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22BB5B7-5816-4209-A2DE-36051FA098D7}"/>
                </a:ext>
              </a:extLst>
            </p:cNvPr>
            <p:cNvSpPr/>
            <p:nvPr/>
          </p:nvSpPr>
          <p:spPr bwMode="auto">
            <a:xfrm>
              <a:off x="2926080" y="2011680"/>
              <a:ext cx="1828800" cy="274320"/>
            </a:xfrm>
            <a:prstGeom prst="rect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C000"/>
                  </a:solidFill>
                  <a:latin typeface="Calibri" charset="0"/>
                  <a:ea typeface="Calibri" charset="0"/>
                  <a:cs typeface="Calibri" charset="0"/>
                </a:rPr>
                <a:t>TLB Tag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6E34AE4-0D85-497C-9EAB-72AA14A18B6A}"/>
                </a:ext>
              </a:extLst>
            </p:cNvPr>
            <p:cNvSpPr/>
            <p:nvPr/>
          </p:nvSpPr>
          <p:spPr bwMode="auto">
            <a:xfrm>
              <a:off x="3291840" y="4297680"/>
              <a:ext cx="1645920" cy="274320"/>
            </a:xfrm>
            <a:prstGeom prst="rect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C000"/>
                  </a:solidFill>
                  <a:latin typeface="Calibri" charset="0"/>
                  <a:ea typeface="Calibri" charset="0"/>
                  <a:cs typeface="Calibri" charset="0"/>
                </a:rPr>
                <a:t>Cache Tag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9F75CE55-7C64-411F-B327-09708B9AB4B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14800" y="393192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2FFFF8E1-5ED2-4B1B-AC87-223AF0DC7F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86400" y="393192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705E27A3-C044-42EF-A983-8E4FCAFF61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92240" y="393192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3C442D4-2FD3-4AC6-BE63-BB9AE6931872}"/>
                </a:ext>
              </a:extLst>
            </p:cNvPr>
            <p:cNvSpPr txBox="1"/>
            <p:nvPr/>
          </p:nvSpPr>
          <p:spPr>
            <a:xfrm>
              <a:off x="731520" y="4297680"/>
              <a:ext cx="2103120" cy="274320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split to access cache:</a:t>
              </a: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C9F44C27-B678-43B2-8976-0E312B7F84AA}"/>
                </a:ext>
              </a:extLst>
            </p:cNvPr>
            <p:cNvSpPr/>
            <p:nvPr/>
          </p:nvSpPr>
          <p:spPr bwMode="auto">
            <a:xfrm>
              <a:off x="6309360" y="2148840"/>
              <a:ext cx="1280160" cy="1645920"/>
            </a:xfrm>
            <a:prstGeom prst="arc">
              <a:avLst>
                <a:gd name="adj1" fmla="val 16200000"/>
                <a:gd name="adj2" fmla="val 5469387"/>
              </a:avLst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9262C539-C7BD-4CA1-9217-D4CE31407E91}"/>
                </a:ext>
              </a:extLst>
            </p:cNvPr>
            <p:cNvSpPr/>
            <p:nvPr/>
          </p:nvSpPr>
          <p:spPr bwMode="auto">
            <a:xfrm>
              <a:off x="6419088" y="2788920"/>
              <a:ext cx="1060704" cy="1005840"/>
            </a:xfrm>
            <a:prstGeom prst="arc">
              <a:avLst>
                <a:gd name="adj1" fmla="val 16200000"/>
                <a:gd name="adj2" fmla="val 5469387"/>
              </a:avLst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6A69456-7372-4193-B45B-E7D6E6EFD968}"/>
                </a:ext>
              </a:extLst>
            </p:cNvPr>
            <p:cNvSpPr txBox="1"/>
            <p:nvPr/>
          </p:nvSpPr>
          <p:spPr>
            <a:xfrm>
              <a:off x="5029200" y="3139292"/>
              <a:ext cx="2377440" cy="307777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r"/>
              <a:r>
                <a:rPr lang="en-US" sz="2400" b="1" dirty="0">
                  <a:solidFill>
                    <a:srgbClr val="C00000"/>
                  </a:solidFill>
                  <a:latin typeface="Calibri" pitchFamily="34" charset="0"/>
                </a:rPr>
                <a:t>TRANSLATION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112592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Switching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needs to happen when the CPU switches processes?</a:t>
            </a:r>
          </a:p>
          <a:p>
            <a:pPr lvl="1"/>
            <a:r>
              <a:rPr lang="en-US" dirty="0"/>
              <a:t>Registers:</a:t>
            </a:r>
          </a:p>
          <a:p>
            <a:pPr lvl="2"/>
            <a:r>
              <a:rPr lang="en-US" dirty="0"/>
              <a:t>Save state of old process, load state of new process</a:t>
            </a:r>
          </a:p>
          <a:p>
            <a:pPr lvl="2"/>
            <a:r>
              <a:rPr lang="en-US" dirty="0"/>
              <a:t>Including the Page Table Base Register (PTBR)</a:t>
            </a:r>
          </a:p>
          <a:p>
            <a:pPr lvl="1"/>
            <a:r>
              <a:rPr lang="en-US" dirty="0"/>
              <a:t>Memory:</a:t>
            </a:r>
          </a:p>
          <a:p>
            <a:pPr lvl="2"/>
            <a:r>
              <a:rPr lang="en-US" dirty="0"/>
              <a:t>Nothing to do!  Pages for processes already exist in memory/disk and protected from each other</a:t>
            </a:r>
          </a:p>
          <a:p>
            <a:pPr lvl="1"/>
            <a:r>
              <a:rPr lang="en-US" dirty="0"/>
              <a:t>TLB: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Invalidate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all entries in TLB – mapping is for old process’ VAs </a:t>
            </a:r>
          </a:p>
          <a:p>
            <a:pPr lvl="1"/>
            <a:r>
              <a:rPr lang="en-US" dirty="0"/>
              <a:t>Cache:</a:t>
            </a:r>
          </a:p>
          <a:p>
            <a:pPr lvl="2"/>
            <a:r>
              <a:rPr lang="en-US" dirty="0"/>
              <a:t>Can leave alone because storing based on PAs – good for shared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5678"/>
            <a:ext cx="8403336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23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074"/>
                <a:ext cx="8366760" cy="4974336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Basic Parameters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	Number of addresses in virtual address space</a:t>
                </a:r>
                <a:endParaRPr lang="en-US" baseline="30000" dirty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	Number of addresses in physical address space</a:t>
                </a:r>
                <a:endParaRPr lang="en-US" baseline="30000" dirty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dirty="0"/>
                  <a:t>	Page size (bytes)</a:t>
                </a:r>
                <a:endParaRPr lang="en-US" baseline="30000" dirty="0"/>
              </a:p>
              <a:p>
                <a:r>
                  <a:rPr lang="en-US" dirty="0"/>
                  <a:t>Components of the virtual address (VA)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VPO</a:t>
                </a:r>
                <a:r>
                  <a:rPr lang="en-US" dirty="0"/>
                  <a:t>	Virtual page offset 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VPN</a:t>
                </a:r>
                <a:r>
                  <a:rPr lang="en-US" dirty="0"/>
                  <a:t>	Virtual page number</a:t>
                </a:r>
                <a:endParaRPr lang="en-US" b="1" dirty="0"/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TLBI</a:t>
                </a:r>
                <a:r>
                  <a:rPr lang="en-US" dirty="0"/>
                  <a:t>	TLB index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TLBT</a:t>
                </a:r>
                <a:r>
                  <a:rPr lang="en-US" dirty="0"/>
                  <a:t>	TLB tag</a:t>
                </a:r>
              </a:p>
              <a:p>
                <a:r>
                  <a:rPr lang="en-US" dirty="0"/>
                  <a:t>Components of the physical address (PA)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PPO</a:t>
                </a:r>
                <a:r>
                  <a:rPr lang="en-US" dirty="0"/>
                  <a:t>	Physical page offset (same as VPO)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PPN	</a:t>
                </a:r>
                <a:r>
                  <a:rPr lang="en-US" dirty="0"/>
                  <a:t>Physical page number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939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396874" y="1362074"/>
                <a:ext cx="8366760" cy="4974336"/>
              </a:xfrm>
              <a:blipFill rotWithShape="0">
                <a:blip r:embed="rId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Calibri" panose="020F0502020204030204" pitchFamily="34" charset="0"/>
              </a:rPr>
              <a:t>Address Translation</a:t>
            </a:r>
            <a:endParaRPr lang="en-US" altLang="ko-KR" sz="4000" dirty="0"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286000"/>
          </a:xfrm>
        </p:spPr>
        <p:txBody>
          <a:bodyPr/>
          <a:lstStyle/>
          <a:p>
            <a:r>
              <a:rPr lang="en-US" dirty="0"/>
              <a:t>VM is complicated, but also elegant and effective</a:t>
            </a:r>
          </a:p>
          <a:p>
            <a:pPr lvl="1"/>
            <a:r>
              <a:rPr lang="en-US" dirty="0"/>
              <a:t>Level of indirection to provide isolated memory &amp; caching</a:t>
            </a:r>
          </a:p>
          <a:p>
            <a:pPr lvl="1"/>
            <a:r>
              <a:rPr lang="en-US" dirty="0"/>
              <a:t>TLB as a cache of page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dirty="0" smtClean="0"/>
              <a:t>avoids </a:t>
            </a:r>
            <a:r>
              <a:rPr lang="en-US" dirty="0"/>
              <a:t>two trips to </a:t>
            </a:r>
            <a:r>
              <a:rPr lang="en-US" dirty="0" smtClean="0"/>
              <a:t>memory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every memory access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14</a:t>
            </a:fld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377440" y="2651760"/>
            <a:ext cx="6673176" cy="4005982"/>
            <a:chOff x="512979" y="1348239"/>
            <a:chExt cx="8341471" cy="5007477"/>
          </a:xfrm>
        </p:grpSpPr>
        <p:sp>
          <p:nvSpPr>
            <p:cNvPr id="1642501" name="Rectangle 5"/>
            <p:cNvSpPr>
              <a:spLocks noChangeArrowheads="1"/>
            </p:cNvSpPr>
            <p:nvPr/>
          </p:nvSpPr>
          <p:spPr bwMode="auto">
            <a:xfrm>
              <a:off x="3781959" y="1348239"/>
              <a:ext cx="2270657" cy="3847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0" rIns="90488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2000" b="1" dirty="0">
                  <a:solidFill>
                    <a:srgbClr val="00B05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Virtual Address</a:t>
              </a:r>
            </a:p>
          </p:txBody>
        </p:sp>
        <p:sp>
          <p:nvSpPr>
            <p:cNvPr id="1642502" name="Rectangle 6"/>
            <p:cNvSpPr>
              <a:spLocks noChangeArrowheads="1"/>
            </p:cNvSpPr>
            <p:nvPr/>
          </p:nvSpPr>
          <p:spPr bwMode="auto">
            <a:xfrm>
              <a:off x="3999129" y="2068711"/>
              <a:ext cx="1828800" cy="78778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TLB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Lookup</a:t>
              </a:r>
            </a:p>
          </p:txBody>
        </p:sp>
        <p:sp>
          <p:nvSpPr>
            <p:cNvPr id="1642503" name="Rectangle 7" descr="90%"/>
            <p:cNvSpPr>
              <a:spLocks noChangeArrowheads="1"/>
            </p:cNvSpPr>
            <p:nvPr/>
          </p:nvSpPr>
          <p:spPr bwMode="auto">
            <a:xfrm>
              <a:off x="1645920" y="3410712"/>
              <a:ext cx="1828800" cy="7863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Check the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Page Table</a:t>
              </a:r>
            </a:p>
          </p:txBody>
        </p:sp>
        <p:sp>
          <p:nvSpPr>
            <p:cNvPr id="1642504" name="Rectangle 8" descr="90%"/>
            <p:cNvSpPr>
              <a:spLocks noChangeArrowheads="1"/>
            </p:cNvSpPr>
            <p:nvPr/>
          </p:nvSpPr>
          <p:spPr bwMode="auto">
            <a:xfrm>
              <a:off x="2834640" y="4745736"/>
              <a:ext cx="1463040" cy="7863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Update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TLB</a:t>
              </a:r>
            </a:p>
          </p:txBody>
        </p:sp>
        <p:sp>
          <p:nvSpPr>
            <p:cNvPr id="1642505" name="Rectangle 9"/>
            <p:cNvSpPr>
              <a:spLocks noChangeArrowheads="1"/>
            </p:cNvSpPr>
            <p:nvPr/>
          </p:nvSpPr>
          <p:spPr bwMode="auto">
            <a:xfrm>
              <a:off x="731520" y="4745736"/>
              <a:ext cx="1828800" cy="7863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i="1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Page Fault</a:t>
              </a:r>
              <a:endParaRPr lang="en-US" altLang="ko-KR" sz="16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endParaRP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(OS loads page)</a:t>
              </a:r>
            </a:p>
          </p:txBody>
        </p:sp>
        <p:sp>
          <p:nvSpPr>
            <p:cNvPr id="1642506" name="Rectangle 10"/>
            <p:cNvSpPr>
              <a:spLocks noChangeArrowheads="1"/>
            </p:cNvSpPr>
            <p:nvPr/>
          </p:nvSpPr>
          <p:spPr bwMode="auto">
            <a:xfrm>
              <a:off x="5669280" y="3410712"/>
              <a:ext cx="1828800" cy="7863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Protection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Check</a:t>
              </a:r>
            </a:p>
          </p:txBody>
        </p:sp>
        <p:sp>
          <p:nvSpPr>
            <p:cNvPr id="1642507" name="Rectangle 11"/>
            <p:cNvSpPr>
              <a:spLocks noChangeArrowheads="1"/>
            </p:cNvSpPr>
            <p:nvPr/>
          </p:nvSpPr>
          <p:spPr bwMode="auto">
            <a:xfrm>
              <a:off x="6858000" y="4745736"/>
              <a:ext cx="1463040" cy="7863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b="1" dirty="0">
                  <a:solidFill>
                    <a:srgbClr val="C0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Physical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b="1" dirty="0">
                  <a:solidFill>
                    <a:srgbClr val="C0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Address</a:t>
              </a:r>
            </a:p>
          </p:txBody>
        </p:sp>
        <p:sp>
          <p:nvSpPr>
            <p:cNvPr id="1642508" name="Line 12"/>
            <p:cNvSpPr>
              <a:spLocks noChangeShapeType="1"/>
            </p:cNvSpPr>
            <p:nvPr/>
          </p:nvSpPr>
          <p:spPr bwMode="auto">
            <a:xfrm>
              <a:off x="4913530" y="1751211"/>
              <a:ext cx="0" cy="317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2511" name="Rectangle 15"/>
            <p:cNvSpPr>
              <a:spLocks noChangeArrowheads="1"/>
            </p:cNvSpPr>
            <p:nvPr/>
          </p:nvSpPr>
          <p:spPr bwMode="auto">
            <a:xfrm>
              <a:off x="2450118" y="2788920"/>
              <a:ext cx="1136130" cy="4199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TLB Miss</a:t>
              </a:r>
            </a:p>
          </p:txBody>
        </p:sp>
        <p:sp>
          <p:nvSpPr>
            <p:cNvPr id="1642512" name="Rectangle 16"/>
            <p:cNvSpPr>
              <a:spLocks noChangeArrowheads="1"/>
            </p:cNvSpPr>
            <p:nvPr/>
          </p:nvSpPr>
          <p:spPr bwMode="auto">
            <a:xfrm>
              <a:off x="5779391" y="2788920"/>
              <a:ext cx="963808" cy="4199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TLB Hit</a:t>
              </a:r>
            </a:p>
          </p:txBody>
        </p:sp>
        <p:sp>
          <p:nvSpPr>
            <p:cNvPr id="1642515" name="Rectangle 19"/>
            <p:cNvSpPr>
              <a:spLocks noChangeArrowheads="1"/>
            </p:cNvSpPr>
            <p:nvPr/>
          </p:nvSpPr>
          <p:spPr bwMode="auto">
            <a:xfrm>
              <a:off x="512979" y="4142232"/>
              <a:ext cx="1138454" cy="6046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Page not</a:t>
              </a:r>
            </a:p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in Mem</a:t>
              </a:r>
            </a:p>
          </p:txBody>
        </p:sp>
        <p:sp>
          <p:nvSpPr>
            <p:cNvPr id="1642518" name="Rectangle 22"/>
            <p:cNvSpPr>
              <a:spLocks noChangeArrowheads="1"/>
            </p:cNvSpPr>
            <p:nvPr/>
          </p:nvSpPr>
          <p:spPr bwMode="auto">
            <a:xfrm>
              <a:off x="4698958" y="4142232"/>
              <a:ext cx="969818" cy="6046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Access</a:t>
              </a:r>
            </a:p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Denied</a:t>
              </a:r>
            </a:p>
          </p:txBody>
        </p:sp>
        <p:sp>
          <p:nvSpPr>
            <p:cNvPr id="1642519" name="Rectangle 23"/>
            <p:cNvSpPr>
              <a:spLocks noChangeArrowheads="1"/>
            </p:cNvSpPr>
            <p:nvPr/>
          </p:nvSpPr>
          <p:spPr bwMode="auto">
            <a:xfrm>
              <a:off x="7589519" y="4142232"/>
              <a:ext cx="1264931" cy="6046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Access 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Permitted</a:t>
              </a:r>
            </a:p>
          </p:txBody>
        </p:sp>
        <p:sp>
          <p:nvSpPr>
            <p:cNvPr id="1642520" name="Rectangle 24"/>
            <p:cNvSpPr>
              <a:spLocks noChangeArrowheads="1"/>
            </p:cNvSpPr>
            <p:nvPr/>
          </p:nvSpPr>
          <p:spPr bwMode="auto">
            <a:xfrm>
              <a:off x="4754880" y="4745736"/>
              <a:ext cx="1828800" cy="78778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i="1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Protection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i="1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Fault</a:t>
              </a:r>
            </a:p>
          </p:txBody>
        </p:sp>
        <p:sp>
          <p:nvSpPr>
            <p:cNvPr id="1642525" name="Line 29"/>
            <p:cNvSpPr>
              <a:spLocks noChangeShapeType="1"/>
            </p:cNvSpPr>
            <p:nvPr/>
          </p:nvSpPr>
          <p:spPr bwMode="auto">
            <a:xfrm flipH="1">
              <a:off x="5669280" y="5532120"/>
              <a:ext cx="0" cy="2743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2526" name="Text Box 30"/>
            <p:cNvSpPr txBox="1">
              <a:spLocks noChangeArrowheads="1"/>
            </p:cNvSpPr>
            <p:nvPr/>
          </p:nvSpPr>
          <p:spPr bwMode="auto">
            <a:xfrm>
              <a:off x="4754880" y="5715000"/>
              <a:ext cx="1828800" cy="466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b="1" dirty="0">
                  <a:latin typeface="Courier New" panose="02070309020205020404" pitchFamily="49" charset="0"/>
                  <a:ea typeface="굴림" charset="-127"/>
                  <a:cs typeface="Courier New" panose="02070309020205020404" pitchFamily="49" charset="0"/>
                </a:rPr>
                <a:t>SIGSEGV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560320" y="2856491"/>
              <a:ext cx="4023360" cy="545077"/>
              <a:chOff x="2560320" y="2632455"/>
              <a:chExt cx="4023360" cy="545077"/>
            </a:xfrm>
          </p:grpSpPr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4913529" y="2632455"/>
                <a:ext cx="0" cy="274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" name="Elbow Connector 3"/>
              <p:cNvCxnSpPr/>
              <p:nvPr/>
            </p:nvCxnSpPr>
            <p:spPr>
              <a:xfrm>
                <a:off x="4572000" y="2903212"/>
                <a:ext cx="201168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lbow Connector 38"/>
              <p:cNvCxnSpPr/>
              <p:nvPr/>
            </p:nvCxnSpPr>
            <p:spPr>
              <a:xfrm flipH="1">
                <a:off x="2560320" y="2903212"/>
                <a:ext cx="201168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3565151" y="4142232"/>
              <a:ext cx="1029931" cy="6046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Page 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in Mem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645920" y="4197096"/>
              <a:ext cx="1920240" cy="548640"/>
              <a:chOff x="1645920" y="3973060"/>
              <a:chExt cx="1920240" cy="548640"/>
            </a:xfrm>
          </p:grpSpPr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2560320" y="3973060"/>
                <a:ext cx="0" cy="274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3" name="Elbow Connector 42"/>
              <p:cNvCxnSpPr/>
              <p:nvPr/>
            </p:nvCxnSpPr>
            <p:spPr>
              <a:xfrm flipH="1">
                <a:off x="1645920" y="4247380"/>
                <a:ext cx="91440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lbow Connector 44"/>
              <p:cNvCxnSpPr/>
              <p:nvPr/>
            </p:nvCxnSpPr>
            <p:spPr>
              <a:xfrm>
                <a:off x="2560320" y="4247380"/>
                <a:ext cx="100584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5669280" y="4197096"/>
              <a:ext cx="1920240" cy="548640"/>
              <a:chOff x="5669280" y="3973060"/>
              <a:chExt cx="1920240" cy="548640"/>
            </a:xfrm>
          </p:grpSpPr>
          <p:sp>
            <p:nvSpPr>
              <p:cNvPr id="40" name="Line 12"/>
              <p:cNvSpPr>
                <a:spLocks noChangeShapeType="1"/>
              </p:cNvSpPr>
              <p:nvPr/>
            </p:nvSpPr>
            <p:spPr bwMode="auto">
              <a:xfrm>
                <a:off x="6584689" y="3973060"/>
                <a:ext cx="0" cy="274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4" name="Elbow Connector 43"/>
              <p:cNvCxnSpPr/>
              <p:nvPr/>
            </p:nvCxnSpPr>
            <p:spPr>
              <a:xfrm flipH="1">
                <a:off x="5669280" y="4247380"/>
                <a:ext cx="91440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lbow Connector 45"/>
              <p:cNvCxnSpPr/>
              <p:nvPr/>
            </p:nvCxnSpPr>
            <p:spPr>
              <a:xfrm>
                <a:off x="6583680" y="4247380"/>
                <a:ext cx="100584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6675120" y="5715000"/>
              <a:ext cx="18288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Check cache</a:t>
              </a:r>
            </a:p>
          </p:txBody>
        </p:sp>
        <p:sp>
          <p:nvSpPr>
            <p:cNvPr id="51" name="Line 29"/>
            <p:cNvSpPr>
              <a:spLocks noChangeShapeType="1"/>
            </p:cNvSpPr>
            <p:nvPr/>
          </p:nvSpPr>
          <p:spPr bwMode="auto">
            <a:xfrm flipH="1">
              <a:off x="7589520" y="5532120"/>
              <a:ext cx="0" cy="2743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Line 29"/>
            <p:cNvSpPr>
              <a:spLocks noChangeShapeType="1"/>
            </p:cNvSpPr>
            <p:nvPr/>
          </p:nvSpPr>
          <p:spPr bwMode="auto">
            <a:xfrm flipH="1">
              <a:off x="1645920" y="5532120"/>
              <a:ext cx="0" cy="2743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 flipH="1">
              <a:off x="3566160" y="5532120"/>
              <a:ext cx="0" cy="2743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1520" y="5715000"/>
              <a:ext cx="18288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Find in Disk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647244" y="5715000"/>
              <a:ext cx="18288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Find in Mem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645920" y="3804540"/>
              <a:ext cx="4022856" cy="2551176"/>
              <a:chOff x="1645920" y="3804540"/>
              <a:chExt cx="4022856" cy="2551176"/>
            </a:xfrm>
          </p:grpSpPr>
          <p:sp>
            <p:nvSpPr>
              <p:cNvPr id="47" name="Line 29"/>
              <p:cNvSpPr>
                <a:spLocks noChangeShapeType="1"/>
              </p:cNvSpPr>
              <p:nvPr/>
            </p:nvSpPr>
            <p:spPr bwMode="auto">
              <a:xfrm flipH="1">
                <a:off x="1645920" y="6080760"/>
                <a:ext cx="0" cy="274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Line 29"/>
              <p:cNvSpPr>
                <a:spLocks noChangeShapeType="1"/>
              </p:cNvSpPr>
              <p:nvPr/>
            </p:nvSpPr>
            <p:spPr bwMode="auto">
              <a:xfrm flipH="1">
                <a:off x="3566160" y="6080760"/>
                <a:ext cx="0" cy="274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5" name="Elbow Connector 4"/>
              <p:cNvCxnSpPr/>
              <p:nvPr/>
            </p:nvCxnSpPr>
            <p:spPr>
              <a:xfrm rot="5400000" flipH="1" flipV="1">
                <a:off x="3844548" y="4531488"/>
                <a:ext cx="2551176" cy="1097280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645920" y="6355080"/>
                <a:ext cx="292608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5965472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Memory System Example (small)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011680"/>
          </a:xfrm>
        </p:spPr>
        <p:txBody>
          <a:bodyPr/>
          <a:lstStyle/>
          <a:p>
            <a:r>
              <a:rPr lang="en-GB" dirty="0"/>
              <a:t>Addressing</a:t>
            </a:r>
          </a:p>
          <a:p>
            <a:pPr lvl="1"/>
            <a:r>
              <a:rPr lang="en-GB" dirty="0"/>
              <a:t>14-bit virtual addresses</a:t>
            </a:r>
          </a:p>
          <a:p>
            <a:pPr lvl="1"/>
            <a:r>
              <a:rPr lang="en-GB" dirty="0"/>
              <a:t>12-bit physical address</a:t>
            </a:r>
          </a:p>
          <a:p>
            <a:pPr lvl="1"/>
            <a:r>
              <a:rPr lang="en-GB" dirty="0"/>
              <a:t>Page size = 64 bytes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61288" y="3474720"/>
            <a:ext cx="6823075" cy="1392156"/>
            <a:chOff x="960438" y="3090862"/>
            <a:chExt cx="6823075" cy="13921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960438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43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447800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4780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9" name="Rectangle 1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935163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93516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422525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42252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909888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0988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5" name="Rectangle 20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97250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39725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84613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88461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9" name="Rectangle 2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371975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37197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1" name="Rectangle 29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859338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30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85933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3" name="Rectangle 3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46700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34670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5" name="Rectangle 35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834063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83406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7" name="Rectangle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321425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32142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9" name="Rectangle 4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6808788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680878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7296150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4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729615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33" name="Group 83"/>
            <p:cNvGrpSpPr>
              <a:grpSpLocks/>
            </p:cNvGrpSpPr>
            <p:nvPr>
              <p:custDataLst>
                <p:tags r:id="rId61"/>
              </p:custDataLst>
            </p:nvPr>
          </p:nvGrpSpPr>
          <p:grpSpPr bwMode="auto">
            <a:xfrm>
              <a:off x="4858228" y="3830637"/>
              <a:ext cx="2907792" cy="333375"/>
              <a:chOff x="3061" y="2242"/>
              <a:chExt cx="1842" cy="210"/>
            </a:xfrm>
          </p:grpSpPr>
          <p:sp>
            <p:nvSpPr>
              <p:cNvPr id="39" name="Line 84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061" y="2352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Text Box 85"/>
              <p:cNvSpPr txBox="1"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792" y="2242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34" name="Group 92"/>
            <p:cNvGrpSpPr>
              <a:grpSpLocks/>
            </p:cNvGrpSpPr>
            <p:nvPr>
              <p:custDataLst>
                <p:tags r:id="rId62"/>
              </p:custDataLst>
            </p:nvPr>
          </p:nvGrpSpPr>
          <p:grpSpPr bwMode="auto">
            <a:xfrm>
              <a:off x="960438" y="3830637"/>
              <a:ext cx="3916363" cy="333375"/>
              <a:chOff x="605" y="2242"/>
              <a:chExt cx="2467" cy="210"/>
            </a:xfrm>
          </p:grpSpPr>
          <p:sp>
            <p:nvSpPr>
              <p:cNvPr id="37" name="Line 93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605" y="2347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Text Box 94"/>
              <p:cNvSpPr txBox="1"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631" y="2242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  <p:sp>
          <p:nvSpPr>
            <p:cNvPr id="35" name="Text Box 95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811814" y="4143376"/>
              <a:ext cx="219456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Page Number</a:t>
              </a:r>
            </a:p>
          </p:txBody>
        </p:sp>
        <p:sp>
          <p:nvSpPr>
            <p:cNvPr id="36" name="Text Box 96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5346700" y="4149808"/>
              <a:ext cx="1930848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Page Offset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12264" y="5127625"/>
            <a:ext cx="5865814" cy="1330243"/>
            <a:chOff x="1935163" y="5127625"/>
            <a:chExt cx="5865814" cy="1330243"/>
          </a:xfrm>
        </p:grpSpPr>
        <p:sp>
          <p:nvSpPr>
            <p:cNvPr id="42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935163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93516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44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22525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2252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46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09888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90988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48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397250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39725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50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884613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8461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52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71975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197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54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859338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85933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56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346700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34670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58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34063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83406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60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21425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32142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62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08788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0878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4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296150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9615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66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876801" y="5791200"/>
              <a:ext cx="2924176" cy="333375"/>
              <a:chOff x="3072" y="3298"/>
              <a:chExt cx="1842" cy="210"/>
            </a:xfrm>
          </p:grpSpPr>
          <p:sp>
            <p:nvSpPr>
              <p:cNvPr id="72" name="Line 87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Text Box 88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67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1981200" y="5791200"/>
              <a:ext cx="2924176" cy="333375"/>
              <a:chOff x="1248" y="3298"/>
              <a:chExt cx="1842" cy="210"/>
            </a:xfrm>
          </p:grpSpPr>
          <p:sp>
            <p:nvSpPr>
              <p:cNvPr id="70" name="Line 90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Text Box 91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sp>
          <p:nvSpPr>
            <p:cNvPr id="68" name="Text Box 9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211419" y="6124658"/>
              <a:ext cx="228600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Page Number</a:t>
              </a:r>
            </a:p>
          </p:txBody>
        </p:sp>
        <p:sp>
          <p:nvSpPr>
            <p:cNvPr id="69" name="Text Box 9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269072" y="6124658"/>
              <a:ext cx="210312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Page Offset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708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GB" dirty="0"/>
              <a:t>Only showing first 16 entries (out of _____)</a:t>
            </a:r>
          </a:p>
          <a:p>
            <a:pPr lvl="1"/>
            <a:r>
              <a:rPr lang="en-GB" b="1" dirty="0"/>
              <a:t>Note:  </a:t>
            </a:r>
            <a:r>
              <a:rPr lang="en-GB" dirty="0"/>
              <a:t>showing 2 hex digits for PPN even though only 6 bits</a:t>
            </a:r>
          </a:p>
          <a:p>
            <a:pPr lvl="1"/>
            <a:r>
              <a:rPr lang="en-GB" b="1" dirty="0"/>
              <a:t>Note:</a:t>
            </a:r>
            <a:r>
              <a:rPr lang="en-GB" dirty="0"/>
              <a:t>  other management bits not shown, but part of PTE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20240" y="2926080"/>
          <a:ext cx="2084832" cy="279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>
            <p:extLst/>
          </p:nvPr>
        </p:nvGraphicFramePr>
        <p:xfrm>
          <a:off x="4754880" y="2926080"/>
          <a:ext cx="2084832" cy="279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221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1828800"/>
          </a:xfrm>
        </p:spPr>
        <p:txBody>
          <a:bodyPr/>
          <a:lstStyle/>
          <a:p>
            <a:r>
              <a:rPr lang="en-GB" dirty="0"/>
              <a:t>16 entries total</a:t>
            </a:r>
          </a:p>
          <a:p>
            <a:r>
              <a:rPr lang="en-GB" dirty="0"/>
              <a:t>4-way set associative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17071" y="2705099"/>
            <a:ext cx="6831542" cy="1337734"/>
            <a:chOff x="1117071" y="2705099"/>
            <a:chExt cx="6831542" cy="1337734"/>
          </a:xfrm>
        </p:grpSpPr>
        <p:sp>
          <p:nvSpPr>
            <p:cNvPr id="35846" name="Rectangle 6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125538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112553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35849" name="Rectangle 9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1612900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161290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35852" name="Rectangle 12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2100263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210026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35855" name="Rectangle 1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2587625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6" name="Rectangle 1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58762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35858" name="Rectangle 18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74988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9" name="Rectangle 19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07498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5861" name="Rectangle 21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3562350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2" name="Rectangle 22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56235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5864" name="Rectangle 24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4049713" y="327501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5" name="Rectangle 25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04971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5867" name="Rectangle 27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4537075" y="327501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8" name="Rectangle 28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453707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5870" name="Rectangle 3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024438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1" name="Rectangle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02443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5873" name="Rectangle 33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511800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4" name="Rectangle 34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551180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5876" name="Rectangle 36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5999163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7" name="Rectangle 37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599916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5879" name="Rectangle 39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6486525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0" name="Rectangle 40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648652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5882" name="Rectangle 42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6973888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3" name="Rectangle 43"/>
            <p:cNvSpPr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697388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885" name="Rectangle 45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7461250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6" name="Rectangle 46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746125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2" name="Group 47"/>
            <p:cNvGrpSpPr>
              <a:grpSpLocks/>
            </p:cNvGrpSpPr>
            <p:nvPr>
              <p:custDataLst>
                <p:tags r:id="rId120"/>
              </p:custDataLst>
            </p:nvPr>
          </p:nvGrpSpPr>
          <p:grpSpPr bwMode="auto">
            <a:xfrm>
              <a:off x="5024437" y="3709458"/>
              <a:ext cx="2924175" cy="333375"/>
              <a:chOff x="3061" y="2126"/>
              <a:chExt cx="1842" cy="210"/>
            </a:xfrm>
          </p:grpSpPr>
          <p:sp>
            <p:nvSpPr>
              <p:cNvPr id="35888" name="Line 48"/>
              <p:cNvSpPr>
                <a:spLocks noChangeShapeType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3061" y="2231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3418" y="2126"/>
                <a:ext cx="1128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44280" rIns="4572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virtual page offset</a:t>
                </a:r>
              </a:p>
            </p:txBody>
          </p:sp>
        </p:grpSp>
        <p:grpSp>
          <p:nvGrpSpPr>
            <p:cNvPr id="3" name="Group 50"/>
            <p:cNvGrpSpPr>
              <a:grpSpLocks/>
            </p:cNvGrpSpPr>
            <p:nvPr>
              <p:custDataLst>
                <p:tags r:id="rId121"/>
              </p:custDataLst>
            </p:nvPr>
          </p:nvGrpSpPr>
          <p:grpSpPr bwMode="auto">
            <a:xfrm>
              <a:off x="1117071" y="3703637"/>
              <a:ext cx="3916362" cy="333375"/>
              <a:chOff x="605" y="2117"/>
              <a:chExt cx="2467" cy="210"/>
            </a:xfrm>
          </p:grpSpPr>
          <p:sp>
            <p:nvSpPr>
              <p:cNvPr id="35891" name="Line 51"/>
              <p:cNvSpPr>
                <a:spLocks noChangeShapeType="1"/>
              </p:cNvSpPr>
              <p:nvPr>
                <p:custDataLst>
                  <p:tags r:id="rId128"/>
                </p:custDataLst>
              </p:nvPr>
            </p:nvSpPr>
            <p:spPr bwMode="auto">
              <a:xfrm>
                <a:off x="605" y="2226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1191" y="2117"/>
                <a:ext cx="1259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44280" rIns="4572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virtual page number</a:t>
                </a:r>
              </a:p>
            </p:txBody>
          </p:sp>
        </p:grpSp>
        <p:grpSp>
          <p:nvGrpSpPr>
            <p:cNvPr id="4" name="Group 53"/>
            <p:cNvGrpSpPr>
              <a:grpSpLocks/>
            </p:cNvGrpSpPr>
            <p:nvPr>
              <p:custDataLst>
                <p:tags r:id="rId122"/>
              </p:custDataLst>
            </p:nvPr>
          </p:nvGrpSpPr>
          <p:grpSpPr bwMode="auto">
            <a:xfrm>
              <a:off x="4040189" y="2708803"/>
              <a:ext cx="998537" cy="306388"/>
              <a:chOff x="2441" y="1501"/>
              <a:chExt cx="629" cy="193"/>
            </a:xfrm>
          </p:grpSpPr>
          <p:sp>
            <p:nvSpPr>
              <p:cNvPr id="35894" name="Line 54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2445" y="1579"/>
                <a:ext cx="625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5" name="Text Box 55"/>
              <p:cNvSpPr txBox="1"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2441" y="1501"/>
                <a:ext cx="628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TLB index</a:t>
                </a:r>
              </a:p>
            </p:txBody>
          </p:sp>
        </p:grpSp>
        <p:grpSp>
          <p:nvGrpSpPr>
            <p:cNvPr id="5" name="Group 56"/>
            <p:cNvGrpSpPr>
              <a:grpSpLocks/>
            </p:cNvGrpSpPr>
            <p:nvPr>
              <p:custDataLst>
                <p:tags r:id="rId123"/>
              </p:custDataLst>
            </p:nvPr>
          </p:nvGrpSpPr>
          <p:grpSpPr bwMode="auto">
            <a:xfrm>
              <a:off x="1125538" y="2705099"/>
              <a:ext cx="2925762" cy="306388"/>
              <a:chOff x="605" y="1488"/>
              <a:chExt cx="1843" cy="193"/>
            </a:xfrm>
          </p:grpSpPr>
          <p:sp>
            <p:nvSpPr>
              <p:cNvPr id="35897" name="Line 57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605" y="1566"/>
                <a:ext cx="184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8" name="Text Box 58"/>
              <p:cNvSpPr txBox="1"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1318" y="1488"/>
                <a:ext cx="503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TLB tag</a:t>
                </a:r>
              </a:p>
            </p:txBody>
          </p:sp>
        </p:grpSp>
      </p:grpSp>
      <p:sp>
        <p:nvSpPr>
          <p:cNvPr id="35900" name="Rectangle 6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4987" y="4724400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1160462" y="5049838"/>
            <a:ext cx="7527926" cy="1588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i="1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6" name="Line 126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1162050" y="5375275"/>
            <a:ext cx="7526338" cy="1588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7" name="Line 127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1160462" y="5700713"/>
            <a:ext cx="7527926" cy="0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8" name="Line 128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1160462" y="6026151"/>
            <a:ext cx="7527926" cy="0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9" name="Line 12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0" name="Line 130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1" name="Line 13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2" name="Line 132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3" name="Line 133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4" name="Line 134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5" name="Line 135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6" name="Line 136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7" name="Line 137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8" name="Line 138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0" name="Line 140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1" name="Line 141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2" name="Line 142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1160462" y="4725988"/>
            <a:ext cx="7527926" cy="0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i="1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3" name="Line 143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4" name="Line 14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146086" y="6351589"/>
            <a:ext cx="7562850" cy="0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>
            <p:custDataLst>
              <p:tags r:id="rId88"/>
            </p:custDataLst>
          </p:nvPr>
        </p:nvCxnSpPr>
        <p:spPr bwMode="auto">
          <a:xfrm flipH="1">
            <a:off x="6545228" y="2558396"/>
            <a:ext cx="261972" cy="36330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1" name="Line 12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1170614" y="5380868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Line 126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1168904" y="5700623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Line 12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1167194" y="6027681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807200" y="164592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Why does the TLB ignore the page offset?</a:t>
            </a:r>
          </a:p>
        </p:txBody>
      </p:sp>
    </p:spTree>
    <p:extLst>
      <p:ext uri="{BB962C8B-B14F-4D97-AF65-F5344CB8AC3E}">
        <p14:creationId xmlns:p14="http://schemas.microsoft.com/office/powerpoint/2010/main" val="636448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Cache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6" name="Rectangle 2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5" y="1362456"/>
                <a:ext cx="8366125" cy="1097280"/>
              </a:xfrm>
            </p:spPr>
            <p:txBody>
              <a:bodyPr/>
              <a:lstStyle/>
              <a:p>
                <a:r>
                  <a:rPr lang="en-GB" dirty="0"/>
                  <a:t>Direct-mapped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GB" dirty="0"/>
                  <a:t> = 4 B,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GB" dirty="0"/>
                  <a:t> = 16</a:t>
                </a:r>
              </a:p>
              <a:p>
                <a:r>
                  <a:rPr lang="en-GB" dirty="0"/>
                  <a:t>Physically addressed</a:t>
                </a:r>
              </a:p>
            </p:txBody>
          </p:sp>
        </mc:Choice>
        <mc:Fallback xmlns="">
          <p:sp>
            <p:nvSpPr>
              <p:cNvPr id="3686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5"/>
                </p:custDataLst>
              </p:nvPr>
            </p:nvSpPr>
            <p:spPr>
              <a:xfrm>
                <a:off x="396875" y="1362456"/>
                <a:ext cx="8366125" cy="1097280"/>
              </a:xfrm>
              <a:blipFill rotWithShape="0">
                <a:blip r:embed="rId205"/>
                <a:stretch>
                  <a:fillRect l="-291" t="-5556" b="-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3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9" name="Rectangle 2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2" name="Rectangle 2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5" name="Rectangle 3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8" name="Rectangle 3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1" name="Rectangle 3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4" name="Rectangle 4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07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173" y="2156"/>
              <a:ext cx="1300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physical page offset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0" name="Text Box 46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286" y="2156"/>
              <a:ext cx="1427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physical page number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6515113" y="2486554"/>
            <a:ext cx="1098553" cy="306388"/>
            <a:chOff x="4104" y="1478"/>
            <a:chExt cx="692" cy="193"/>
          </a:xfrm>
        </p:grpSpPr>
        <p:sp>
          <p:nvSpPr>
            <p:cNvPr id="36912" name="Line 4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3" name="Text Box 4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104" y="1478"/>
              <a:ext cx="692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offset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>
            <p:custDataLst>
              <p:tags r:id="rId31"/>
            </p:custDataLst>
          </p:nvPr>
        </p:nvGrpSpPr>
        <p:grpSpPr bwMode="auto">
          <a:xfrm>
            <a:off x="4627033" y="2487613"/>
            <a:ext cx="1927225" cy="306388"/>
            <a:chOff x="2920" y="146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6" name="Text Box 5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219" y="1468"/>
              <a:ext cx="672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index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1711325" y="2486025"/>
            <a:ext cx="2894013" cy="306388"/>
            <a:chOff x="1078" y="1483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9" name="Text Box 5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760" y="1483"/>
              <a:ext cx="553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tag</a:t>
              </a:r>
              <a:endParaRPr lang="en-GB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  <p:graphicFrame>
        <p:nvGraphicFramePr>
          <p:cNvPr id="207" name="Table 206"/>
          <p:cNvGraphicFramePr>
            <a:graphicFrameLocks noGrp="1"/>
          </p:cNvGraphicFramePr>
          <p:nvPr>
            <p:extLst/>
          </p:nvPr>
        </p:nvGraphicFramePr>
        <p:xfrm>
          <a:off x="9144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8" name="Table 207"/>
          <p:cNvGraphicFramePr>
            <a:graphicFrameLocks noGrp="1"/>
          </p:cNvGraphicFramePr>
          <p:nvPr>
            <p:extLst/>
          </p:nvPr>
        </p:nvGraphicFramePr>
        <p:xfrm>
          <a:off x="448056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492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State of Memory System</a:t>
            </a:r>
          </a:p>
        </p:txBody>
      </p:sp>
      <p:sp>
        <p:nvSpPr>
          <p:cNvPr id="206" name="TextBox 205"/>
          <p:cNvSpPr txBox="1"/>
          <p:nvPr>
            <p:custDataLst>
              <p:tags r:id="rId2"/>
            </p:custDataLst>
          </p:nvPr>
        </p:nvSpPr>
        <p:spPr>
          <a:xfrm>
            <a:off x="182880" y="3623250"/>
            <a:ext cx="893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Cache:</a:t>
            </a:r>
          </a:p>
        </p:txBody>
      </p:sp>
      <p:sp>
        <p:nvSpPr>
          <p:cNvPr id="459" name="TextBox 458"/>
          <p:cNvSpPr txBox="1"/>
          <p:nvPr>
            <p:custDataLst>
              <p:tags r:id="rId3"/>
            </p:custDataLst>
          </p:nvPr>
        </p:nvSpPr>
        <p:spPr>
          <a:xfrm>
            <a:off x="182880" y="1242629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TLB:</a:t>
            </a:r>
          </a:p>
        </p:txBody>
      </p:sp>
      <p:sp>
        <p:nvSpPr>
          <p:cNvPr id="460" name="TextBox 459"/>
          <p:cNvSpPr txBox="1"/>
          <p:nvPr>
            <p:custDataLst>
              <p:tags r:id="rId4"/>
            </p:custDataLst>
          </p:nvPr>
        </p:nvSpPr>
        <p:spPr>
          <a:xfrm>
            <a:off x="6126480" y="1062930"/>
            <a:ext cx="2275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 table (partial):</a:t>
            </a:r>
          </a:p>
        </p:txBody>
      </p:sp>
      <p:graphicFrame>
        <p:nvGraphicFramePr>
          <p:cNvPr id="457" name="Table 456"/>
          <p:cNvGraphicFramePr>
            <a:graphicFrameLocks noGrp="1"/>
          </p:cNvGraphicFramePr>
          <p:nvPr>
            <p:extLst/>
          </p:nvPr>
        </p:nvGraphicFramePr>
        <p:xfrm>
          <a:off x="9144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58" name="Table 457"/>
          <p:cNvGraphicFramePr>
            <a:graphicFrameLocks noGrp="1"/>
          </p:cNvGraphicFramePr>
          <p:nvPr>
            <p:extLst/>
          </p:nvPr>
        </p:nvGraphicFramePr>
        <p:xfrm>
          <a:off x="448056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61" name="Table 460"/>
          <p:cNvGraphicFramePr>
            <a:graphicFrameLocks noGrp="1"/>
          </p:cNvGraphicFramePr>
          <p:nvPr>
            <p:extLst/>
          </p:nvPr>
        </p:nvGraphicFramePr>
        <p:xfrm>
          <a:off x="182880" y="1645920"/>
          <a:ext cx="5577840" cy="141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62" name="Table 461"/>
          <p:cNvGraphicFramePr>
            <a:graphicFrameLocks noGrp="1"/>
          </p:cNvGraphicFramePr>
          <p:nvPr>
            <p:extLst/>
          </p:nvPr>
        </p:nvGraphicFramePr>
        <p:xfrm>
          <a:off x="6126480" y="1463040"/>
          <a:ext cx="13258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63" name="Table 462"/>
          <p:cNvGraphicFramePr>
            <a:graphicFrameLocks noGrp="1"/>
          </p:cNvGraphicFramePr>
          <p:nvPr>
            <p:extLst/>
          </p:nvPr>
        </p:nvGraphicFramePr>
        <p:xfrm>
          <a:off x="7589520" y="1463040"/>
          <a:ext cx="13258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681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4 – Due </a:t>
            </a:r>
            <a:r>
              <a:rPr lang="en-US" dirty="0" smtClean="0"/>
              <a:t>Tonight!  </a:t>
            </a:r>
            <a:r>
              <a:rPr lang="en-US" dirty="0"/>
              <a:t>(3/02)</a:t>
            </a:r>
          </a:p>
          <a:p>
            <a:pPr lvl="1"/>
            <a:r>
              <a:rPr lang="en-US" dirty="0"/>
              <a:t>Cache parameter puzzles and code optimizations</a:t>
            </a:r>
          </a:p>
          <a:p>
            <a:pPr lvl="1"/>
            <a:endParaRPr lang="en-US" dirty="0"/>
          </a:p>
          <a:p>
            <a:r>
              <a:rPr lang="en-US" dirty="0"/>
              <a:t>hw19 due Wednesday (3/04)</a:t>
            </a:r>
          </a:p>
          <a:p>
            <a:endParaRPr lang="en-US" dirty="0"/>
          </a:p>
          <a:p>
            <a:r>
              <a:rPr lang="en-US" dirty="0"/>
              <a:t>hw20 due Friday (3/06)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63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0x03D4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20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>
            <p:extLst/>
          </p:nvPr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>
            <p:extLst/>
          </p:nvPr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2" name="Rounded Rectangle 171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3748454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0x038F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21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2357748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0x0020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22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3437669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0x036B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23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1613830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Memory 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6519929" y="1464718"/>
            <a:ext cx="2511131" cy="472361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Disk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80994" y="2591873"/>
            <a:ext cx="1898146" cy="275532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Main memory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(DRAM)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89915" y="3102456"/>
            <a:ext cx="1153951" cy="133270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Cache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0997" y="3102456"/>
            <a:ext cx="1018348" cy="966169"/>
          </a:xfrm>
          <a:prstGeom prst="rect">
            <a:avLst/>
          </a:prstGeom>
          <a:solidFill>
            <a:srgbClr val="FFB3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CPU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429745" y="2443318"/>
            <a:ext cx="949073" cy="102556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Page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258427"/>
              </p:ext>
            </p:extLst>
          </p:nvPr>
        </p:nvGraphicFramePr>
        <p:xfrm>
          <a:off x="4080994" y="3326945"/>
          <a:ext cx="1898146" cy="202025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49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01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1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345816"/>
              </p:ext>
            </p:extLst>
          </p:nvPr>
        </p:nvGraphicFramePr>
        <p:xfrm>
          <a:off x="2089915" y="3468886"/>
          <a:ext cx="1153951" cy="96627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153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3255"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55"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255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255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255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4088670" y="3311505"/>
            <a:ext cx="949073" cy="102556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Page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90651" y="3649009"/>
            <a:ext cx="1153215" cy="2146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Line</a:t>
            </a:r>
            <a:endParaRPr kumimoji="0" lang="en-US" sz="12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80995" y="3824289"/>
            <a:ext cx="946682" cy="24433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Block</a:t>
            </a:r>
            <a:endParaRPr kumimoji="0" lang="en-US" sz="12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82134" y="3649008"/>
            <a:ext cx="461732" cy="214655"/>
          </a:xfrm>
          <a:prstGeom prst="rect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8918" y="2530958"/>
            <a:ext cx="1471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requested 32-bits</a:t>
            </a:r>
          </a:p>
        </p:txBody>
      </p:sp>
      <p:cxnSp>
        <p:nvCxnSpPr>
          <p:cNvPr id="16" name="Straight Arrow Connector 15"/>
          <p:cNvCxnSpPr>
            <a:stCxn id="15" idx="2"/>
            <a:endCxn id="14" idx="0"/>
          </p:cNvCxnSpPr>
          <p:nvPr/>
        </p:nvCxnSpPr>
        <p:spPr bwMode="auto">
          <a:xfrm flipH="1">
            <a:off x="3013000" y="2838735"/>
            <a:ext cx="61759" cy="81027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93192" y="1362456"/>
            <a:ext cx="836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8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movl 0x8043ab, %</a:t>
            </a:r>
            <a:r>
              <a:rPr lang="en-US" sz="2800" b="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rdi</a:t>
            </a:r>
            <a:endParaRPr lang="en-US" sz="2800" b="0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11647" y="4204728"/>
            <a:ext cx="695381" cy="540344"/>
          </a:xfrm>
          <a:prstGeom prst="rect">
            <a:avLst/>
          </a:prstGeom>
          <a:solidFill>
            <a:srgbClr val="FCFE9A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TLB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51896" y="3797450"/>
            <a:ext cx="801781" cy="407278"/>
          </a:xfrm>
          <a:prstGeom prst="rect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MMU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01B349A-61FF-4AA9-AC42-2545B379B49E}"/>
                  </a:ext>
                </a:extLst>
              </p14:cNvPr>
              <p14:cNvContentPartPr/>
              <p14:nvPr/>
            </p14:nvContentPartPr>
            <p14:xfrm>
              <a:off x="1193400" y="617400"/>
              <a:ext cx="6208920" cy="34977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01B349A-61FF-4AA9-AC42-2545B379B4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4040" y="608040"/>
                <a:ext cx="6227640" cy="351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9808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one issue… the numbers don’t work out for the story so far!</a:t>
            </a:r>
          </a:p>
          <a:p>
            <a:pPr lvl="2"/>
            <a:endParaRPr lang="en-US" dirty="0"/>
          </a:p>
          <a:p>
            <a:r>
              <a:rPr lang="en-US" dirty="0"/>
              <a:t>The problem is the page table for each process:</a:t>
            </a:r>
          </a:p>
          <a:p>
            <a:pPr lvl="1"/>
            <a:r>
              <a:rPr lang="en-US" dirty="0"/>
              <a:t>Suppose 64-bit VAs, 8 KiB pages, 8 </a:t>
            </a:r>
            <a:r>
              <a:rPr lang="en-US" dirty="0" err="1"/>
              <a:t>GiB</a:t>
            </a:r>
            <a:r>
              <a:rPr lang="en-US" dirty="0"/>
              <a:t> physical memory</a:t>
            </a:r>
          </a:p>
          <a:p>
            <a:pPr lvl="1"/>
            <a:r>
              <a:rPr lang="en-US" dirty="0"/>
              <a:t>How many page table entries is that?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About how long is each PTE?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Moral:</a:t>
            </a:r>
            <a:r>
              <a:rPr lang="en-US" dirty="0">
                <a:solidFill>
                  <a:srgbClr val="FF0000"/>
                </a:solidFill>
              </a:rPr>
              <a:t>  Cannot use this naïve implementation of the </a:t>
            </a:r>
            <a:r>
              <a:rPr lang="en-US" dirty="0" err="1">
                <a:solidFill>
                  <a:srgbClr val="FF0000"/>
                </a:solidFill>
              </a:rPr>
              <a:t>virtual→physical</a:t>
            </a:r>
            <a:r>
              <a:rPr lang="en-US" dirty="0">
                <a:solidFill>
                  <a:srgbClr val="FF0000"/>
                </a:solidFill>
              </a:rPr>
              <a:t> page mapping – it’s </a:t>
            </a:r>
            <a:r>
              <a:rPr lang="en-US" i="1" dirty="0">
                <a:solidFill>
                  <a:srgbClr val="FF0000"/>
                </a:solidFill>
              </a:rPr>
              <a:t>way</a:t>
            </a:r>
            <a:r>
              <a:rPr lang="en-US" dirty="0">
                <a:solidFill>
                  <a:srgbClr val="FF0000"/>
                </a:solidFill>
              </a:rPr>
              <a:t> too big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24692D4-B6BD-42E1-AAB8-F25DF81160EB}"/>
                  </a:ext>
                </a:extLst>
              </p14:cNvPr>
              <p14:cNvContentPartPr/>
              <p14:nvPr/>
            </p14:nvContentPartPr>
            <p14:xfrm>
              <a:off x="1126800" y="3082320"/>
              <a:ext cx="7664400" cy="2179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24692D4-B6BD-42E1-AAB8-F25DF81160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7440" y="3072960"/>
                <a:ext cx="7683120" cy="219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259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A Solution:  Multi-level Page Tables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18056" y="1758930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(PTBR)</a:t>
            </a: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1280056" y="2477993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280056" y="3964169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1970618" y="2906894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VPN 1</a:t>
            </a:r>
          </a:p>
        </p:txBody>
      </p:sp>
      <p:sp>
        <p:nvSpPr>
          <p:cNvPr id="11" name="Text Box 381"/>
          <p:cNvSpPr txBox="1">
            <a:spLocks noChangeArrowheads="1"/>
          </p:cNvSpPr>
          <p:nvPr/>
        </p:nvSpPr>
        <p:spPr bwMode="auto">
          <a:xfrm>
            <a:off x="7723171" y="2618555"/>
            <a:ext cx="2888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2" name="Text Box 382"/>
          <p:cNvSpPr txBox="1">
            <a:spLocks noChangeArrowheads="1"/>
          </p:cNvSpPr>
          <p:nvPr/>
        </p:nvSpPr>
        <p:spPr bwMode="auto">
          <a:xfrm>
            <a:off x="6888936" y="2618555"/>
            <a:ext cx="4587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p-1</a:t>
            </a:r>
          </a:p>
        </p:txBody>
      </p:sp>
      <p:sp>
        <p:nvSpPr>
          <p:cNvPr id="13" name="Text Box 384"/>
          <p:cNvSpPr txBox="1">
            <a:spLocks noChangeArrowheads="1"/>
          </p:cNvSpPr>
          <p:nvPr/>
        </p:nvSpPr>
        <p:spPr bwMode="auto">
          <a:xfrm>
            <a:off x="1853386" y="2580455"/>
            <a:ext cx="4587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n-1</a:t>
            </a:r>
          </a:p>
        </p:txBody>
      </p:sp>
      <p:sp>
        <p:nvSpPr>
          <p:cNvPr id="14" name="Rectangle 385"/>
          <p:cNvSpPr>
            <a:spLocks noChangeArrowheads="1"/>
          </p:cNvSpPr>
          <p:nvPr/>
        </p:nvSpPr>
        <p:spPr bwMode="auto">
          <a:xfrm>
            <a:off x="6927710" y="2906894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VPO</a:t>
            </a:r>
          </a:p>
        </p:txBody>
      </p:sp>
      <p:sp>
        <p:nvSpPr>
          <p:cNvPr id="15" name="Rectangle 390"/>
          <p:cNvSpPr>
            <a:spLocks noChangeArrowheads="1"/>
          </p:cNvSpPr>
          <p:nvPr/>
        </p:nvSpPr>
        <p:spPr bwMode="auto">
          <a:xfrm>
            <a:off x="3210456" y="2906894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VPN 2</a:t>
            </a:r>
          </a:p>
        </p:txBody>
      </p:sp>
      <p:sp>
        <p:nvSpPr>
          <p:cNvPr id="16" name="Rectangle 391"/>
          <p:cNvSpPr>
            <a:spLocks noChangeArrowheads="1"/>
          </p:cNvSpPr>
          <p:nvPr/>
        </p:nvSpPr>
        <p:spPr bwMode="auto">
          <a:xfrm>
            <a:off x="4450293" y="2906431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  <p:sp>
        <p:nvSpPr>
          <p:cNvPr id="17" name="Rectangle 392"/>
          <p:cNvSpPr>
            <a:spLocks noChangeArrowheads="1"/>
          </p:cNvSpPr>
          <p:nvPr/>
        </p:nvSpPr>
        <p:spPr bwMode="auto">
          <a:xfrm>
            <a:off x="5687873" y="2906431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VPN k</a:t>
            </a:r>
          </a:p>
        </p:txBody>
      </p:sp>
      <p:sp>
        <p:nvSpPr>
          <p:cNvPr id="18" name="Line 393"/>
          <p:cNvSpPr>
            <a:spLocks noChangeShapeType="1"/>
          </p:cNvSpPr>
          <p:nvPr/>
        </p:nvSpPr>
        <p:spPr bwMode="auto">
          <a:xfrm>
            <a:off x="2161118" y="3068819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504018" y="3956817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Line 396"/>
          <p:cNvSpPr>
            <a:spLocks noChangeShapeType="1"/>
          </p:cNvSpPr>
          <p:nvPr/>
        </p:nvSpPr>
        <p:spPr bwMode="auto">
          <a:xfrm>
            <a:off x="2161118" y="4414017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2504018" y="4350517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Line 398"/>
          <p:cNvSpPr>
            <a:spLocks noChangeShapeType="1"/>
          </p:cNvSpPr>
          <p:nvPr/>
        </p:nvSpPr>
        <p:spPr bwMode="auto">
          <a:xfrm>
            <a:off x="3367618" y="3068819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3710518" y="3956817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400"/>
          <p:cNvSpPr>
            <a:spLocks noChangeShapeType="1"/>
          </p:cNvSpPr>
          <p:nvPr/>
        </p:nvSpPr>
        <p:spPr bwMode="auto">
          <a:xfrm>
            <a:off x="3367618" y="4172717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710518" y="4121917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Line 402"/>
          <p:cNvSpPr>
            <a:spLocks noChangeShapeType="1"/>
          </p:cNvSpPr>
          <p:nvPr/>
        </p:nvSpPr>
        <p:spPr bwMode="auto">
          <a:xfrm>
            <a:off x="5882218" y="3068819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6225118" y="3956817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Line 404"/>
          <p:cNvSpPr>
            <a:spLocks noChangeShapeType="1"/>
          </p:cNvSpPr>
          <p:nvPr/>
        </p:nvSpPr>
        <p:spPr bwMode="auto">
          <a:xfrm>
            <a:off x="5882218" y="4553717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6225118" y="4464817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0" name="Text Box 407"/>
          <p:cNvSpPr txBox="1">
            <a:spLocks noChangeArrowheads="1"/>
          </p:cNvSpPr>
          <p:nvPr/>
        </p:nvSpPr>
        <p:spPr bwMode="auto">
          <a:xfrm>
            <a:off x="7723171" y="5027378"/>
            <a:ext cx="2888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1" name="Text Box 408"/>
          <p:cNvSpPr txBox="1">
            <a:spLocks noChangeArrowheads="1"/>
          </p:cNvSpPr>
          <p:nvPr/>
        </p:nvSpPr>
        <p:spPr bwMode="auto">
          <a:xfrm>
            <a:off x="6888936" y="5027378"/>
            <a:ext cx="4587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p-1</a:t>
            </a:r>
          </a:p>
        </p:txBody>
      </p:sp>
      <p:sp>
        <p:nvSpPr>
          <p:cNvPr id="32" name="Text Box 409"/>
          <p:cNvSpPr txBox="1">
            <a:spLocks noChangeArrowheads="1"/>
          </p:cNvSpPr>
          <p:nvPr/>
        </p:nvSpPr>
        <p:spPr bwMode="auto">
          <a:xfrm>
            <a:off x="3075863" y="5024203"/>
            <a:ext cx="5148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m-1</a:t>
            </a:r>
          </a:p>
        </p:txBody>
      </p:sp>
      <p:sp>
        <p:nvSpPr>
          <p:cNvPr id="33" name="Rectangle 410"/>
          <p:cNvSpPr>
            <a:spLocks noChangeArrowheads="1"/>
          </p:cNvSpPr>
          <p:nvPr/>
        </p:nvSpPr>
        <p:spPr bwMode="auto">
          <a:xfrm>
            <a:off x="6950606" y="5315717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PPO</a:t>
            </a:r>
          </a:p>
        </p:txBody>
      </p:sp>
      <p:sp>
        <p:nvSpPr>
          <p:cNvPr id="34" name="Rectangle 411"/>
          <p:cNvSpPr>
            <a:spLocks noChangeArrowheads="1"/>
          </p:cNvSpPr>
          <p:nvPr/>
        </p:nvSpPr>
        <p:spPr bwMode="auto">
          <a:xfrm>
            <a:off x="3219981" y="5315717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" name="Line 414"/>
          <p:cNvSpPr>
            <a:spLocks noChangeShapeType="1"/>
          </p:cNvSpPr>
          <p:nvPr/>
        </p:nvSpPr>
        <p:spPr bwMode="auto">
          <a:xfrm>
            <a:off x="2910418" y="4414017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Line 415"/>
          <p:cNvSpPr>
            <a:spLocks noChangeShapeType="1"/>
          </p:cNvSpPr>
          <p:nvPr/>
        </p:nvSpPr>
        <p:spPr bwMode="auto">
          <a:xfrm flipH="1" flipV="1">
            <a:off x="3215218" y="3959992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Line 416"/>
          <p:cNvSpPr>
            <a:spLocks noChangeShapeType="1"/>
          </p:cNvSpPr>
          <p:nvPr/>
        </p:nvSpPr>
        <p:spPr bwMode="auto">
          <a:xfrm>
            <a:off x="3219981" y="3956817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Line 417"/>
          <p:cNvSpPr>
            <a:spLocks noChangeShapeType="1"/>
          </p:cNvSpPr>
          <p:nvPr/>
        </p:nvSpPr>
        <p:spPr bwMode="auto">
          <a:xfrm>
            <a:off x="4129618" y="4172717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Line 418"/>
          <p:cNvSpPr>
            <a:spLocks noChangeShapeType="1"/>
          </p:cNvSpPr>
          <p:nvPr/>
        </p:nvSpPr>
        <p:spPr bwMode="auto">
          <a:xfrm flipV="1">
            <a:off x="4431243" y="3956817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419"/>
          <p:cNvSpPr>
            <a:spLocks noChangeShapeType="1"/>
          </p:cNvSpPr>
          <p:nvPr/>
        </p:nvSpPr>
        <p:spPr bwMode="auto">
          <a:xfrm>
            <a:off x="4439181" y="3956817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 Box 420"/>
          <p:cNvSpPr txBox="1">
            <a:spLocks noChangeArrowheads="1"/>
          </p:cNvSpPr>
          <p:nvPr/>
        </p:nvSpPr>
        <p:spPr bwMode="auto">
          <a:xfrm>
            <a:off x="4120117" y="2458703"/>
            <a:ext cx="16065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42" name="Text Box 421"/>
          <p:cNvSpPr txBox="1">
            <a:spLocks noChangeArrowheads="1"/>
          </p:cNvSpPr>
          <p:nvPr/>
        </p:nvSpPr>
        <p:spPr bwMode="auto">
          <a:xfrm>
            <a:off x="4631769" y="5667626"/>
            <a:ext cx="1721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43" name="Line 422"/>
          <p:cNvSpPr>
            <a:spLocks noChangeShapeType="1"/>
          </p:cNvSpPr>
          <p:nvPr/>
        </p:nvSpPr>
        <p:spPr bwMode="auto">
          <a:xfrm flipH="1">
            <a:off x="7387291" y="3345044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423"/>
          <p:cNvSpPr>
            <a:spLocks noChangeShapeType="1"/>
          </p:cNvSpPr>
          <p:nvPr/>
        </p:nvSpPr>
        <p:spPr bwMode="auto">
          <a:xfrm>
            <a:off x="6898218" y="4534667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Line 424"/>
          <p:cNvSpPr>
            <a:spLocks noChangeShapeType="1"/>
          </p:cNvSpPr>
          <p:nvPr/>
        </p:nvSpPr>
        <p:spPr bwMode="auto">
          <a:xfrm>
            <a:off x="7114118" y="4539430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Line 425"/>
          <p:cNvSpPr>
            <a:spLocks noChangeShapeType="1"/>
          </p:cNvSpPr>
          <p:nvPr/>
        </p:nvSpPr>
        <p:spPr bwMode="auto">
          <a:xfrm flipH="1">
            <a:off x="5120218" y="5071242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426"/>
          <p:cNvSpPr>
            <a:spLocks noChangeShapeType="1"/>
          </p:cNvSpPr>
          <p:nvPr/>
        </p:nvSpPr>
        <p:spPr bwMode="auto">
          <a:xfrm>
            <a:off x="5120218" y="5074417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Line 427"/>
          <p:cNvSpPr>
            <a:spLocks noChangeShapeType="1"/>
          </p:cNvSpPr>
          <p:nvPr/>
        </p:nvSpPr>
        <p:spPr bwMode="auto">
          <a:xfrm>
            <a:off x="5526618" y="3956817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 Box 428"/>
          <p:cNvSpPr txBox="1">
            <a:spLocks noChangeArrowheads="1"/>
          </p:cNvSpPr>
          <p:nvPr/>
        </p:nvSpPr>
        <p:spPr bwMode="auto">
          <a:xfrm>
            <a:off x="4859456" y="3727215"/>
            <a:ext cx="3385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  <p:sp>
        <p:nvSpPr>
          <p:cNvPr id="50" name="Text Box 429"/>
          <p:cNvSpPr txBox="1">
            <a:spLocks noChangeArrowheads="1"/>
          </p:cNvSpPr>
          <p:nvPr/>
        </p:nvSpPr>
        <p:spPr bwMode="auto">
          <a:xfrm>
            <a:off x="5227756" y="3727215"/>
            <a:ext cx="3385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  <p:sp>
        <p:nvSpPr>
          <p:cNvPr id="51" name="Text Box 430"/>
          <p:cNvSpPr txBox="1">
            <a:spLocks noChangeArrowheads="1"/>
          </p:cNvSpPr>
          <p:nvPr/>
        </p:nvSpPr>
        <p:spPr bwMode="auto">
          <a:xfrm>
            <a:off x="2279070" y="3297131"/>
            <a:ext cx="10540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Level 1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page table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3498270" y="3287606"/>
            <a:ext cx="10540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Level 2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page table</a:t>
            </a:r>
          </a:p>
        </p:txBody>
      </p:sp>
      <p:sp>
        <p:nvSpPr>
          <p:cNvPr id="53" name="Text Box 432"/>
          <p:cNvSpPr txBox="1">
            <a:spLocks noChangeArrowheads="1"/>
          </p:cNvSpPr>
          <p:nvPr/>
        </p:nvSpPr>
        <p:spPr bwMode="auto">
          <a:xfrm>
            <a:off x="6003345" y="3278081"/>
            <a:ext cx="10540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Level k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page table</a:t>
            </a:r>
          </a:p>
        </p:txBody>
      </p:sp>
      <p:sp>
        <p:nvSpPr>
          <p:cNvPr id="54" name="AutoShape 433"/>
          <p:cNvSpPr>
            <a:spLocks/>
          </p:cNvSpPr>
          <p:nvPr/>
        </p:nvSpPr>
        <p:spPr bwMode="auto">
          <a:xfrm rot="5400000">
            <a:off x="7333316" y="2838181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AutoShape 434"/>
          <p:cNvSpPr>
            <a:spLocks/>
          </p:cNvSpPr>
          <p:nvPr/>
        </p:nvSpPr>
        <p:spPr bwMode="auto">
          <a:xfrm>
            <a:off x="6787093" y="4464817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5760" y="5145355"/>
            <a:ext cx="2146837" cy="1476827"/>
            <a:chOff x="93248" y="5145355"/>
            <a:chExt cx="2146837" cy="1476827"/>
          </a:xfrm>
        </p:grpSpPr>
        <p:sp>
          <p:nvSpPr>
            <p:cNvPr id="56" name="Rectangle 55"/>
            <p:cNvSpPr/>
            <p:nvPr/>
          </p:nvSpPr>
          <p:spPr bwMode="auto">
            <a:xfrm>
              <a:off x="93248" y="5145355"/>
              <a:ext cx="2146837" cy="1476827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TLB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0188" y="5547492"/>
              <a:ext cx="1990930" cy="305650"/>
              <a:chOff x="170188" y="5547492"/>
              <a:chExt cx="1990930" cy="305650"/>
            </a:xfrm>
          </p:grpSpPr>
          <p:sp>
            <p:nvSpPr>
              <p:cNvPr id="57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58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  <p:sp>
            <p:nvSpPr>
              <p:cNvPr id="59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171201" y="5880531"/>
              <a:ext cx="1990930" cy="305650"/>
              <a:chOff x="170188" y="5547492"/>
              <a:chExt cx="1990930" cy="305650"/>
            </a:xfrm>
          </p:grpSpPr>
          <p:sp>
            <p:nvSpPr>
              <p:cNvPr id="61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62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3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172214" y="6213570"/>
              <a:ext cx="1990930" cy="305650"/>
              <a:chOff x="170188" y="5547492"/>
              <a:chExt cx="1990930" cy="305650"/>
            </a:xfrm>
          </p:grpSpPr>
          <p:sp>
            <p:nvSpPr>
              <p:cNvPr id="65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66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7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3367618" y="1521039"/>
            <a:ext cx="3314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This is called a </a:t>
            </a:r>
            <a:r>
              <a:rPr lang="en-US" sz="2400" b="0" i="1" dirty="0">
                <a:solidFill>
                  <a:srgbClr val="FF0000"/>
                </a:solidFill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page walk</a:t>
            </a:r>
            <a:endParaRPr lang="en-US" sz="2400" b="0" dirty="0">
              <a:solidFill>
                <a:srgbClr val="FF0000"/>
              </a:solidFill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2236615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Multi-level Page Tables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A tree of depth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where each node at depth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has 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</m:oMath>
                </a14:m>
                <a:r>
                  <a:rPr lang="en-US" sz="2400" dirty="0"/>
                  <a:t> children if part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of the VPN has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 bits</a:t>
                </a:r>
                <a:endParaRPr lang="en-US" sz="900" dirty="0"/>
              </a:p>
              <a:p>
                <a:r>
                  <a:rPr lang="en-US" sz="2400" dirty="0"/>
                  <a:t>Hardware for multi-level page tables inherently more complicated</a:t>
                </a:r>
              </a:p>
              <a:p>
                <a:pPr lvl="1"/>
                <a:r>
                  <a:rPr lang="en-US" sz="2000" dirty="0"/>
                  <a:t>But it’s a necessary complexity – 1-level does not fit</a:t>
                </a:r>
                <a:endParaRPr lang="en-US" sz="900" dirty="0"/>
              </a:p>
              <a:p>
                <a:r>
                  <a:rPr lang="en-US" sz="2400" dirty="0"/>
                  <a:t>Why it works: Most subtrees are not used at all, so they are never created and definitely aren’t in physical memory</a:t>
                </a:r>
              </a:p>
              <a:p>
                <a:pPr lvl="1"/>
                <a:r>
                  <a:rPr lang="en-US" sz="2000" dirty="0"/>
                  <a:t>Parts created can be evicted from cache/memory when not being used</a:t>
                </a:r>
              </a:p>
              <a:p>
                <a:pPr lvl="1"/>
                <a:r>
                  <a:rPr lang="en-US" sz="2000" dirty="0"/>
                  <a:t>Each node can have a size of ~1-100KB</a:t>
                </a:r>
                <a:endParaRPr lang="en-US" sz="900" dirty="0"/>
              </a:p>
              <a:p>
                <a:r>
                  <a:rPr lang="en-US" sz="2400" dirty="0"/>
                  <a:t>But now for a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-level page table, a TLB miss requires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400" dirty="0"/>
                  <a:t> cache/memory accesses</a:t>
                </a:r>
              </a:p>
              <a:p>
                <a:pPr lvl="1"/>
                <a:r>
                  <a:rPr lang="en-US" sz="2000" dirty="0"/>
                  <a:t>Fine so long as TLB misses are rare – motivates larger TLBs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6" t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3472600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VM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Our system has the following properties</a:t>
            </a:r>
          </a:p>
          <a:p>
            <a:pPr lvl="1"/>
            <a:r>
              <a:rPr lang="en-US" sz="2000" dirty="0"/>
              <a:t>1 </a:t>
            </a:r>
            <a:r>
              <a:rPr lang="en-US" sz="2000" dirty="0" err="1"/>
              <a:t>MiB</a:t>
            </a:r>
            <a:r>
              <a:rPr lang="en-US" sz="2000" dirty="0"/>
              <a:t> of physical address space</a:t>
            </a:r>
          </a:p>
          <a:p>
            <a:pPr lvl="1"/>
            <a:r>
              <a:rPr lang="en-US" sz="2000" dirty="0"/>
              <a:t>4 </a:t>
            </a:r>
            <a:r>
              <a:rPr lang="en-US" sz="2000" dirty="0" err="1"/>
              <a:t>GiB</a:t>
            </a:r>
            <a:r>
              <a:rPr lang="en-US" sz="2000" dirty="0"/>
              <a:t> of virtual address space</a:t>
            </a:r>
          </a:p>
          <a:p>
            <a:pPr lvl="1"/>
            <a:r>
              <a:rPr lang="en-US" sz="2000" dirty="0"/>
              <a:t>32 KiB page size</a:t>
            </a:r>
          </a:p>
          <a:p>
            <a:pPr lvl="1"/>
            <a:r>
              <a:rPr lang="en-US" sz="2000" dirty="0"/>
              <a:t>4-entry fully associative TLB with LRU replacement</a:t>
            </a:r>
          </a:p>
          <a:p>
            <a:pPr lvl="2"/>
            <a:endParaRPr lang="en-US" sz="1800" dirty="0"/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en-US" sz="2400" dirty="0"/>
              <a:t>Fill in the following blanks: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461973"/>
              </p:ext>
            </p:extLst>
          </p:nvPr>
        </p:nvGraphicFramePr>
        <p:xfrm>
          <a:off x="1100520" y="4421393"/>
          <a:ext cx="6766560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Entries in a page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table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Minimum bit-width of PTBR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bits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# of valid entries in a page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table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983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VM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One process uses a page-aligned </a:t>
            </a:r>
            <a:r>
              <a:rPr lang="en-US" sz="2400" i="1" dirty="0"/>
              <a:t>square</a:t>
            </a:r>
            <a:r>
              <a:rPr lang="en-US" sz="2400" dirty="0"/>
              <a:t> matrix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mat[]</a:t>
            </a:r>
            <a:r>
              <a:rPr lang="en-US" sz="2400" dirty="0"/>
              <a:t> of 32-bit integers in the code shown below: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MAT_SIZE = 2048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for(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MAT_SIZE;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mat[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*(MAT_SIZE+1)]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SzPct val="100000"/>
              <a:buFont typeface="+mj-lt"/>
              <a:buAutoNum type="alphaLcParenR" startAt="2"/>
            </a:pPr>
            <a:r>
              <a:rPr lang="en-US" sz="2400" dirty="0"/>
              <a:t>What is the largest stride (in bytes) between successive memory accesses (in the VA space)?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 Page Hit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77875" y="4164013"/>
            <a:ext cx="8366125" cy="2057400"/>
          </a:xfrm>
          <a:ln/>
        </p:spPr>
        <p:txBody>
          <a:bodyPr/>
          <a:lstStyle/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1)</a:t>
            </a:r>
            <a:r>
              <a:rPr lang="en-GB" sz="2000" b="0" dirty="0">
                <a:solidFill>
                  <a:srgbClr val="4B2A85"/>
                </a:solidFill>
              </a:rPr>
              <a:t> 	</a:t>
            </a:r>
            <a:r>
              <a:rPr lang="en-GB" sz="2000" b="0" dirty="0"/>
              <a:t>Processor sends </a:t>
            </a:r>
            <a:r>
              <a:rPr lang="en-GB" sz="2000" b="0" i="1" dirty="0"/>
              <a:t>virtual </a:t>
            </a:r>
            <a:r>
              <a:rPr lang="en-GB" sz="2000" b="0" dirty="0"/>
              <a:t>address to MMU (</a:t>
            </a:r>
            <a:r>
              <a:rPr lang="en-GB" sz="2000" b="0" i="1" dirty="0"/>
              <a:t>memory management unit</a:t>
            </a:r>
            <a:r>
              <a:rPr lang="en-GB" sz="2000" b="0" dirty="0"/>
              <a:t>)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2-3)  </a:t>
            </a:r>
            <a:r>
              <a:rPr lang="en-GB" sz="2000" b="0" dirty="0"/>
              <a:t>MMU fetches PTE from page table in cache/memory</a:t>
            </a:r>
            <a:br>
              <a:rPr lang="en-GB" sz="2000" b="0" dirty="0"/>
            </a:br>
            <a:r>
              <a:rPr lang="en-GB" sz="1800" b="0" dirty="0"/>
              <a:t>(Uses PTBR to find beginning of page table for current process)</a:t>
            </a:r>
            <a:endParaRPr lang="en-GB" sz="2000" b="0" dirty="0"/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4)	</a:t>
            </a:r>
            <a:r>
              <a:rPr lang="en-GB" sz="2000" b="0" dirty="0"/>
              <a:t>MMU sends </a:t>
            </a:r>
            <a:r>
              <a:rPr lang="en-GB" sz="2000" b="0" i="1" dirty="0"/>
              <a:t>physical </a:t>
            </a:r>
            <a:r>
              <a:rPr lang="en-GB" sz="2000" b="0" dirty="0"/>
              <a:t>address</a:t>
            </a:r>
            <a:r>
              <a:rPr lang="en-GB" sz="2000" b="0" i="1" dirty="0"/>
              <a:t> </a:t>
            </a:r>
            <a:r>
              <a:rPr lang="en-GB" sz="2000" b="0" dirty="0"/>
              <a:t>to cache/memory requesting data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5)	</a:t>
            </a:r>
            <a:r>
              <a:rPr lang="en-GB" sz="2000" b="0" dirty="0"/>
              <a:t>Cache/memory sends data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53199" y="1362546"/>
            <a:ext cx="1547191" cy="2446592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Cache/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10818" y="2631411"/>
            <a:ext cx="3657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92018" y="3580538"/>
            <a:ext cx="52255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>
            <p:custDataLst>
              <p:tags r:id="rId9"/>
            </p:custDataLst>
          </p:nvPr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>
            <p:custDataLst>
              <p:tags r:id="rId11"/>
            </p:custDataLst>
          </p:nvPr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3018" y="2157277"/>
            <a:ext cx="38014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>
            <p:custDataLst>
              <p:tags r:id="rId13"/>
            </p:custDataLst>
          </p:nvPr>
        </p:nvSpPr>
        <p:spPr>
          <a:xfrm>
            <a:off x="1390151" y="1577141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517396" y="1717011"/>
            <a:ext cx="552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>
            <p:custDataLst>
              <p:tags r:id="rId15"/>
            </p:custDataLst>
          </p:nvPr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8531" y="2021811"/>
            <a:ext cx="450293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>
            <p:custDataLst>
              <p:tags r:id="rId17"/>
            </p:custDataLst>
          </p:nvPr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>
            <p:custDataLst>
              <p:tags r:id="rId18"/>
            </p:custDataLst>
          </p:nvPr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6637487" y="1737485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 bwMode="auto">
          <a:xfrm>
            <a:off x="1051560" y="6217920"/>
            <a:ext cx="7040880" cy="521208"/>
          </a:xfrm>
          <a:prstGeom prst="roundRect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 = Virtual Address	PTEA = Page Table Entry Address	PTE= Page Table Entry </a:t>
            </a:r>
            <a:b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 = Physical Address	Data = Contents of memory stored at VA originally requested by CPU </a:t>
            </a:r>
          </a:p>
        </p:txBody>
      </p:sp>
    </p:spTree>
    <p:extLst>
      <p:ext uri="{BB962C8B-B14F-4D97-AF65-F5344CB8AC3E}">
        <p14:creationId xmlns:p14="http://schemas.microsoft.com/office/powerpoint/2010/main" val="3024519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VM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One process uses a page-aligned </a:t>
            </a:r>
            <a:r>
              <a:rPr lang="en-US" sz="2400" i="1" dirty="0"/>
              <a:t>square</a:t>
            </a:r>
            <a:r>
              <a:rPr lang="en-US" sz="2400" dirty="0"/>
              <a:t> matrix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mat[]</a:t>
            </a:r>
            <a:r>
              <a:rPr lang="en-US" sz="2400" dirty="0"/>
              <a:t> of 32-bit integers in the code shown below: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MAT_SIZE = 2048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for(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MAT_SIZE;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mat[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*(MAT_SIZE+1)]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SzPct val="100000"/>
              <a:buFont typeface="+mj-lt"/>
              <a:buAutoNum type="alphaLcParenR" startAt="3"/>
            </a:pPr>
            <a:r>
              <a:rPr lang="en-US" sz="2400" dirty="0"/>
              <a:t>Assuming all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mat[]</a:t>
            </a:r>
            <a:r>
              <a:rPr lang="en-US" sz="2400" dirty="0"/>
              <a:t> starts on disk, what are the following hit rates for the execution of the for-loop?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12515"/>
              </p:ext>
            </p:extLst>
          </p:nvPr>
        </p:nvGraphicFramePr>
        <p:xfrm>
          <a:off x="1196657" y="4201160"/>
          <a:ext cx="67665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 Rate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Table Hit Rate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471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Virtual Memory Summary</a:t>
            </a:r>
            <a:endParaRPr lang="en-GB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/>
              <a:t>Programmer’s view of virtual memory</a:t>
            </a:r>
          </a:p>
          <a:p>
            <a:pPr lvl="1"/>
            <a:r>
              <a:rPr lang="en-GB" dirty="0"/>
              <a:t>Each process has its own private linear address space</a:t>
            </a:r>
          </a:p>
          <a:p>
            <a:pPr lvl="1"/>
            <a:r>
              <a:rPr lang="en-GB" dirty="0"/>
              <a:t>Cannot be corrupted by other processes</a:t>
            </a:r>
          </a:p>
          <a:p>
            <a:endParaRPr lang="en-GB" dirty="0"/>
          </a:p>
          <a:p>
            <a:r>
              <a:rPr lang="en-GB" dirty="0"/>
              <a:t>System view of virtual memory</a:t>
            </a:r>
          </a:p>
          <a:p>
            <a:pPr lvl="1"/>
            <a:r>
              <a:rPr lang="en-GB" dirty="0"/>
              <a:t>Uses memory efficiently by caching virtual memory pages</a:t>
            </a:r>
          </a:p>
          <a:p>
            <a:pPr lvl="2"/>
            <a:r>
              <a:rPr lang="en-GB" dirty="0"/>
              <a:t>Efficient only because of locality</a:t>
            </a:r>
          </a:p>
          <a:p>
            <a:pPr lvl="1"/>
            <a:r>
              <a:rPr lang="en-GB" dirty="0"/>
              <a:t>Simplifies memory management and sharing</a:t>
            </a:r>
          </a:p>
          <a:p>
            <a:pPr lvl="1"/>
            <a:r>
              <a:rPr lang="en-GB" dirty="0"/>
              <a:t>Simplifies protection by providing permissions checking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73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Memory System Summary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sz="2400" dirty="0"/>
              <a:t>Memory Caches (L1/L2/L3)</a:t>
            </a:r>
          </a:p>
          <a:p>
            <a:pPr lvl="1"/>
            <a:r>
              <a:rPr lang="en-GB" sz="2000" dirty="0"/>
              <a:t>Purely a speed-up technique</a:t>
            </a:r>
          </a:p>
          <a:p>
            <a:pPr lvl="1"/>
            <a:r>
              <a:rPr lang="en-GB" sz="2000" dirty="0"/>
              <a:t>Behavior invisible to application programmer and (mostly) OS</a:t>
            </a:r>
          </a:p>
          <a:p>
            <a:pPr lvl="1"/>
            <a:r>
              <a:rPr lang="en-GB" sz="2000" dirty="0"/>
              <a:t>Implemented totally in hardware</a:t>
            </a:r>
          </a:p>
          <a:p>
            <a:r>
              <a:rPr lang="en-GB" sz="2400" dirty="0"/>
              <a:t>Virtual Memory</a:t>
            </a:r>
          </a:p>
          <a:p>
            <a:pPr lvl="1"/>
            <a:r>
              <a:rPr lang="en-GB" sz="2000" dirty="0"/>
              <a:t>Supports many OS-related functions</a:t>
            </a:r>
          </a:p>
          <a:p>
            <a:pPr lvl="2"/>
            <a:r>
              <a:rPr lang="en-GB" sz="1800" dirty="0"/>
              <a:t>Process creation, task switching, protection</a:t>
            </a:r>
          </a:p>
          <a:p>
            <a:pPr lvl="1"/>
            <a:r>
              <a:rPr lang="en-GB" sz="2000" dirty="0"/>
              <a:t>Operating System (software)</a:t>
            </a:r>
          </a:p>
          <a:p>
            <a:pPr lvl="2"/>
            <a:r>
              <a:rPr lang="en-GB" sz="1800" dirty="0"/>
              <a:t>Allocates/shares physical memory among processes</a:t>
            </a:r>
          </a:p>
          <a:p>
            <a:pPr lvl="2"/>
            <a:r>
              <a:rPr lang="en-GB" sz="1800" dirty="0"/>
              <a:t>Maintains high-level tables tracking memory type, source, sharing</a:t>
            </a:r>
          </a:p>
          <a:p>
            <a:pPr lvl="2"/>
            <a:r>
              <a:rPr lang="en-GB" sz="1800" dirty="0"/>
              <a:t>Handles exceptions, fills in hardware-defined mapping tables</a:t>
            </a:r>
          </a:p>
          <a:p>
            <a:pPr lvl="1"/>
            <a:r>
              <a:rPr lang="en-GB" sz="2000" dirty="0"/>
              <a:t>Hardware</a:t>
            </a:r>
          </a:p>
          <a:p>
            <a:pPr lvl="2"/>
            <a:r>
              <a:rPr lang="en-GB" sz="1800" dirty="0"/>
              <a:t>Translates virtual addresses via mapping tables, enforcing permissions</a:t>
            </a:r>
          </a:p>
          <a:p>
            <a:pPr lvl="2"/>
            <a:r>
              <a:rPr lang="en-GB" sz="1800" dirty="0"/>
              <a:t>Accelerates mapping via translation cache (TLB)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1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 Page Fault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77875" y="4389438"/>
            <a:ext cx="8366125" cy="22860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1)</a:t>
            </a:r>
            <a:r>
              <a:rPr lang="en-GB" sz="2000" b="0" dirty="0"/>
              <a:t>	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2-3)</a:t>
            </a:r>
            <a:r>
              <a:rPr lang="en-GB" sz="2000" b="0" dirty="0"/>
              <a:t>  MMU fetches PTE from page table in cache/memory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4)</a:t>
            </a:r>
            <a:r>
              <a:rPr lang="en-GB" sz="2000" b="0" dirty="0"/>
              <a:t>	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5)</a:t>
            </a:r>
            <a:r>
              <a:rPr lang="en-GB" sz="2000" b="0" dirty="0"/>
              <a:t>	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6)</a:t>
            </a:r>
            <a:r>
              <a:rPr lang="en-GB" sz="2000" b="0" dirty="0"/>
              <a:t>	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7)</a:t>
            </a:r>
            <a:r>
              <a:rPr lang="en-GB" sz="2000" b="0" dirty="0"/>
              <a:t>	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Cache/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>
            <p:custDataLst>
              <p:tags r:id="rId8"/>
            </p:custDataLst>
          </p:nvPr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77633" y="2829849"/>
            <a:ext cx="38014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>
            <p:custDataLst>
              <p:tags r:id="rId10"/>
            </p:custDataLst>
          </p:nvPr>
        </p:nvSpPr>
        <p:spPr>
          <a:xfrm>
            <a:off x="614766" y="224124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42011" y="2394344"/>
            <a:ext cx="552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>
            <p:custDataLst>
              <p:tags r:id="rId12"/>
            </p:custDataLst>
          </p:nvPr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93146" y="2835472"/>
            <a:ext cx="450293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>
            <p:custDataLst>
              <p:tags r:id="rId14"/>
            </p:custDataLst>
          </p:nvPr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>
            <p:custDataLst>
              <p:tags r:id="rId22"/>
            </p:custDataLst>
          </p:nvPr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>
            <p:custDataLst>
              <p:tags r:id="rId23"/>
            </p:custDataLst>
          </p:nvPr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>
            <p:custDataLst>
              <p:tags r:id="rId24"/>
            </p:custDataLst>
          </p:nvPr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>
            <p:custDataLst>
              <p:tags r:id="rId25"/>
            </p:custDataLst>
          </p:nvPr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925" y="2353733"/>
            <a:ext cx="1041096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863386" y="3302001"/>
            <a:ext cx="908752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273612" y="1180238"/>
            <a:ext cx="89509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5853300" y="2272855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302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Hmm… Translation Sounds 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MMU accesses memory </a:t>
            </a:r>
            <a:r>
              <a:rPr lang="en-GB" i="1" dirty="0"/>
              <a:t>twice</a:t>
            </a:r>
            <a:r>
              <a:rPr lang="en-GB" dirty="0"/>
              <a:t>: once to get the PTE for translation, and then again for the actual memory request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PTEs </a:t>
            </a:r>
            <a:r>
              <a:rPr lang="en-GB" i="1" dirty="0"/>
              <a:t>may</a:t>
            </a:r>
            <a:r>
              <a:rPr lang="en-GB" dirty="0"/>
              <a:t> be cached in L1 like any other memory word</a:t>
            </a:r>
          </a:p>
          <a:p>
            <a:pPr lvl="2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they may be evicted by other data references</a:t>
            </a:r>
          </a:p>
          <a:p>
            <a:pPr lvl="2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And a hit in the L1 cache still requires 1-3 cycles</a:t>
            </a:r>
          </a:p>
          <a:p>
            <a:endParaRPr lang="en-US" b="0" dirty="0"/>
          </a:p>
          <a:p>
            <a:r>
              <a:rPr lang="en-US" b="0" i="1" dirty="0"/>
              <a:t>What can we do to make this faster?</a:t>
            </a:r>
          </a:p>
          <a:p>
            <a:pPr lvl="1"/>
            <a:r>
              <a:rPr lang="en-GB" b="1" dirty="0"/>
              <a:t>Solution:  </a:t>
            </a:r>
            <a:r>
              <a:rPr lang="en-GB" dirty="0"/>
              <a:t>add another cache!  🎉</a:t>
            </a:r>
            <a:endParaRPr lang="en-GB" dirty="0"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  <a:p>
            <a:pPr lvl="1"/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4974336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FF0000"/>
                </a:solidFill>
                <a:effectLst/>
              </a:rPr>
              <a:t>Translation Lookaside Buffer</a:t>
            </a:r>
            <a:r>
              <a:rPr lang="en-GB" dirty="0">
                <a:solidFill>
                  <a:srgbClr val="FF0000"/>
                </a:solidFill>
                <a:effectLst/>
              </a:rPr>
              <a:t> </a:t>
            </a:r>
            <a:r>
              <a:rPr lang="en-GB" dirty="0">
                <a:effectLst/>
              </a:rPr>
              <a:t>(</a:t>
            </a:r>
            <a:r>
              <a:rPr lang="en-GB" dirty="0">
                <a:solidFill>
                  <a:srgbClr val="FF0000"/>
                </a:solidFill>
                <a:effectLst/>
              </a:rPr>
              <a:t>TLB</a:t>
            </a:r>
            <a:r>
              <a:rPr lang="en-GB" dirty="0">
                <a:effectLst/>
              </a:rPr>
              <a:t>):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hardware cache in MMU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VPN into </a:t>
            </a:r>
            <a:r>
              <a:rPr lang="en-GB" b="1" dirty="0"/>
              <a:t>TLB Tag</a:t>
            </a:r>
            <a:r>
              <a:rPr lang="en-GB" dirty="0"/>
              <a:t> and </a:t>
            </a:r>
            <a:r>
              <a:rPr lang="en-GB" b="1" dirty="0"/>
              <a:t>TLB Index</a:t>
            </a:r>
            <a:r>
              <a:rPr lang="en-GB" dirty="0"/>
              <a:t> based on # of sets in TLB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Stores </a:t>
            </a:r>
            <a:r>
              <a:rPr lang="en-GB" i="1" dirty="0"/>
              <a:t>page table entries</a:t>
            </a:r>
            <a:r>
              <a:rPr lang="en-GB" dirty="0"/>
              <a:t> for a small number of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Modern Intel processors have 128 or 256 entries in TLB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Much faster than a page table lookup in cache/memory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4BD1A4F-9121-4608-80FE-65E08FA6B30F}"/>
              </a:ext>
            </a:extLst>
          </p:cNvPr>
          <p:cNvGrpSpPr/>
          <p:nvPr/>
        </p:nvGrpSpPr>
        <p:grpSpPr>
          <a:xfrm>
            <a:off x="1097280" y="4937760"/>
            <a:ext cx="3474720" cy="914400"/>
            <a:chOff x="1097280" y="4846320"/>
            <a:chExt cx="3474720" cy="914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0CBA742-D86B-4C78-834D-B96FD5C93329}"/>
                </a:ext>
              </a:extLst>
            </p:cNvPr>
            <p:cNvSpPr/>
            <p:nvPr/>
          </p:nvSpPr>
          <p:spPr bwMode="auto">
            <a:xfrm>
              <a:off x="1097280" y="4846320"/>
              <a:ext cx="2194560" cy="2743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Virtual Page Number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1D834EB-AB54-4026-9D78-6CA9F1DB266A}"/>
                </a:ext>
              </a:extLst>
            </p:cNvPr>
            <p:cNvSpPr/>
            <p:nvPr/>
          </p:nvSpPr>
          <p:spPr bwMode="auto">
            <a:xfrm>
              <a:off x="3291840" y="4846320"/>
              <a:ext cx="1280160" cy="2743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Page offset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018C77E-8581-459D-9A8B-1CC9D5D0DE27}"/>
                </a:ext>
              </a:extLst>
            </p:cNvPr>
            <p:cNvSpPr/>
            <p:nvPr/>
          </p:nvSpPr>
          <p:spPr bwMode="auto">
            <a:xfrm>
              <a:off x="1097280" y="5486400"/>
              <a:ext cx="1463040" cy="274320"/>
            </a:xfrm>
            <a:prstGeom prst="rect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TLBT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81E7E00-3B92-4216-B4A6-E88E0A679619}"/>
                </a:ext>
              </a:extLst>
            </p:cNvPr>
            <p:cNvSpPr/>
            <p:nvPr/>
          </p:nvSpPr>
          <p:spPr bwMode="auto">
            <a:xfrm>
              <a:off x="2560320" y="5486400"/>
              <a:ext cx="731520" cy="274320"/>
            </a:xfrm>
            <a:prstGeom prst="rect">
              <a:avLst/>
            </a:prstGeom>
            <a:noFill/>
            <a:ln w="254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TLBI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9C888B8-2BD0-4394-AB4E-0B7DD9A28B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28800" y="51206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5C6EF04-0426-4350-9C65-7FA5DA64C3B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26080" y="51206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9FAB18C-B13F-41D8-BB74-D9C0204EBDCC}"/>
              </a:ext>
            </a:extLst>
          </p:cNvPr>
          <p:cNvGrpSpPr/>
          <p:nvPr/>
        </p:nvGrpSpPr>
        <p:grpSpPr>
          <a:xfrm>
            <a:off x="5321218" y="4663440"/>
            <a:ext cx="2451182" cy="1508760"/>
            <a:chOff x="5321218" y="4663440"/>
            <a:chExt cx="2451182" cy="1508760"/>
          </a:xfrm>
        </p:grpSpPr>
        <p:sp>
          <p:nvSpPr>
            <p:cNvPr id="6" name="Rectangle 5"/>
            <p:cNvSpPr/>
            <p:nvPr/>
          </p:nvSpPr>
          <p:spPr bwMode="auto">
            <a:xfrm>
              <a:off x="5669280" y="4663440"/>
              <a:ext cx="2103120" cy="1508760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TLB</a:t>
              </a:r>
            </a:p>
          </p:txBody>
        </p:sp>
        <p:sp>
          <p:nvSpPr>
            <p:cNvPr id="8" name="Rectangle 411"/>
            <p:cNvSpPr>
              <a:spLocks noChangeArrowheads="1"/>
            </p:cNvSpPr>
            <p:nvPr/>
          </p:nvSpPr>
          <p:spPr bwMode="auto">
            <a:xfrm>
              <a:off x="6766560" y="5029200"/>
              <a:ext cx="914400" cy="228600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PTE</a:t>
              </a:r>
            </a:p>
          </p:txBody>
        </p:sp>
        <p:sp>
          <p:nvSpPr>
            <p:cNvPr id="9" name="Rectangle 379"/>
            <p:cNvSpPr>
              <a:spLocks noChangeArrowheads="1"/>
            </p:cNvSpPr>
            <p:nvPr/>
          </p:nvSpPr>
          <p:spPr bwMode="auto">
            <a:xfrm>
              <a:off x="6080760" y="5029200"/>
              <a:ext cx="54864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12" name="Rectangle 411"/>
            <p:cNvSpPr>
              <a:spLocks noChangeArrowheads="1"/>
            </p:cNvSpPr>
            <p:nvPr/>
          </p:nvSpPr>
          <p:spPr bwMode="auto">
            <a:xfrm>
              <a:off x="6766560" y="5303520"/>
              <a:ext cx="914400" cy="228600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PTE</a:t>
              </a:r>
            </a:p>
          </p:txBody>
        </p:sp>
        <p:sp>
          <p:nvSpPr>
            <p:cNvPr id="16" name="Rectangle 411"/>
            <p:cNvSpPr>
              <a:spLocks noChangeArrowheads="1"/>
            </p:cNvSpPr>
            <p:nvPr/>
          </p:nvSpPr>
          <p:spPr bwMode="auto">
            <a:xfrm>
              <a:off x="6766560" y="5577840"/>
              <a:ext cx="914400" cy="228600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PTE</a:t>
              </a:r>
            </a:p>
          </p:txBody>
        </p:sp>
        <p:sp>
          <p:nvSpPr>
            <p:cNvPr id="24" name="Rectangle 411">
              <a:extLst>
                <a:ext uri="{FF2B5EF4-FFF2-40B4-BE49-F238E27FC236}">
                  <a16:creationId xmlns:a16="http://schemas.microsoft.com/office/drawing/2014/main" id="{E9B3288B-81CA-4715-A9EA-9AE71DC70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6560" y="5852160"/>
              <a:ext cx="914400" cy="228600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PTE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F4A7EC5-B9C1-472B-880F-E4E5F0B57DBF}"/>
                </a:ext>
              </a:extLst>
            </p:cNvPr>
            <p:cNvSpPr txBox="1"/>
            <p:nvPr/>
          </p:nvSpPr>
          <p:spPr>
            <a:xfrm>
              <a:off x="5321218" y="4754880"/>
              <a:ext cx="346831" cy="123110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2"/>
                  </a:solidFill>
                  <a:latin typeface="Calibri" pitchFamily="34" charset="0"/>
                </a:rPr>
                <a:t>Set</a:t>
              </a:r>
            </a:p>
            <a:p>
              <a:pPr algn="ctr">
                <a:spcBef>
                  <a:spcPts val="1200"/>
                </a:spcBef>
              </a:pPr>
              <a:r>
                <a:rPr lang="en-US" sz="1600" dirty="0">
                  <a:solidFill>
                    <a:schemeClr val="bg2"/>
                  </a:solidFill>
                  <a:latin typeface="Calibri" pitchFamily="34" charset="0"/>
                </a:rPr>
                <a:t>0</a:t>
              </a:r>
            </a:p>
            <a:p>
              <a:pPr algn="ctr"/>
              <a:endParaRPr lang="en-US" sz="1600" dirty="0">
                <a:solidFill>
                  <a:schemeClr val="bg2"/>
                </a:solidFill>
                <a:latin typeface="Calibri" pitchFamily="34" charset="0"/>
              </a:endParaRPr>
            </a:p>
            <a:p>
              <a:pPr algn="ctr"/>
              <a:r>
                <a:rPr lang="en-US" sz="1600" dirty="0">
                  <a:solidFill>
                    <a:schemeClr val="bg2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3" name="Rectangle 379">
              <a:extLst>
                <a:ext uri="{FF2B5EF4-FFF2-40B4-BE49-F238E27FC236}">
                  <a16:creationId xmlns:a16="http://schemas.microsoft.com/office/drawing/2014/main" id="{1FF6C211-FC78-4750-8C09-3638FDB5D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0720" y="50292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</a:p>
          </p:txBody>
        </p:sp>
        <p:sp>
          <p:nvSpPr>
            <p:cNvPr id="36" name="Rectangle 379">
              <a:extLst>
                <a:ext uri="{FF2B5EF4-FFF2-40B4-BE49-F238E27FC236}">
                  <a16:creationId xmlns:a16="http://schemas.microsoft.com/office/drawing/2014/main" id="{3B96F8FD-A6E8-49C2-AEFC-69C710BFA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760" y="5303520"/>
              <a:ext cx="54864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37" name="Rectangle 379">
              <a:extLst>
                <a:ext uri="{FF2B5EF4-FFF2-40B4-BE49-F238E27FC236}">
                  <a16:creationId xmlns:a16="http://schemas.microsoft.com/office/drawing/2014/main" id="{A7DF3955-EDF3-45E5-ABA6-074273DCC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0720" y="530352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</a:p>
          </p:txBody>
        </p:sp>
        <p:sp>
          <p:nvSpPr>
            <p:cNvPr id="40" name="Rectangle 379">
              <a:extLst>
                <a:ext uri="{FF2B5EF4-FFF2-40B4-BE49-F238E27FC236}">
                  <a16:creationId xmlns:a16="http://schemas.microsoft.com/office/drawing/2014/main" id="{D5E7A767-0E6C-4CAD-89D1-C7F68B25A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760" y="5577840"/>
              <a:ext cx="54864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41" name="Rectangle 379">
              <a:extLst>
                <a:ext uri="{FF2B5EF4-FFF2-40B4-BE49-F238E27FC236}">
                  <a16:creationId xmlns:a16="http://schemas.microsoft.com/office/drawing/2014/main" id="{EBE4FDC1-A1BC-4884-849E-741A239E3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5557" y="557784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</a:p>
          </p:txBody>
        </p:sp>
        <p:sp>
          <p:nvSpPr>
            <p:cNvPr id="44" name="Rectangle 379">
              <a:extLst>
                <a:ext uri="{FF2B5EF4-FFF2-40B4-BE49-F238E27FC236}">
                  <a16:creationId xmlns:a16="http://schemas.microsoft.com/office/drawing/2014/main" id="{B054AAC1-7CB0-4305-BE64-8182FBD6D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0720" y="585216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</a:p>
          </p:txBody>
        </p:sp>
        <p:sp>
          <p:nvSpPr>
            <p:cNvPr id="45" name="Rectangle 379">
              <a:extLst>
                <a:ext uri="{FF2B5EF4-FFF2-40B4-BE49-F238E27FC236}">
                  <a16:creationId xmlns:a16="http://schemas.microsoft.com/office/drawing/2014/main" id="{B0ADB769-4849-4E2D-B2DF-D17BF6892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760" y="5852160"/>
              <a:ext cx="54864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41403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760720"/>
            <a:ext cx="8366125" cy="548640"/>
          </a:xfrm>
        </p:spPr>
        <p:txBody>
          <a:bodyPr/>
          <a:lstStyle/>
          <a:p>
            <a:r>
              <a:rPr lang="en-GB" sz="2400" dirty="0">
                <a:cs typeface="Calibri" panose="020F0502020204030204" pitchFamily="34" charset="0"/>
              </a:rPr>
              <a:t>A TLB hit eliminates a memory access!</a:t>
            </a:r>
          </a:p>
          <a:p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384985" y="749808"/>
            <a:ext cx="6082615" cy="5042746"/>
            <a:chOff x="1384985" y="294960"/>
            <a:chExt cx="6082615" cy="5042746"/>
          </a:xfrm>
        </p:grpSpPr>
        <p:sp>
          <p:nvSpPr>
            <p:cNvPr id="44" name="Rectangle 43"/>
            <p:cNvSpPr/>
            <p:nvPr>
              <p:custDataLst>
                <p:tags r:id="rId3"/>
              </p:custDataLst>
            </p:nvPr>
          </p:nvSpPr>
          <p:spPr bwMode="auto">
            <a:xfrm>
              <a:off x="1384985" y="1752600"/>
              <a:ext cx="3749615" cy="26952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63987" y="3007259"/>
              <a:ext cx="1066800" cy="1237384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MMU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53200" y="2722233"/>
              <a:ext cx="914400" cy="2284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Lato" panose="020F0502020204030203" pitchFamily="34" charset="0"/>
                </a:rPr>
                <a:t>Cache/</a:t>
              </a:r>
            </a:p>
            <a:p>
              <a:r>
                <a:rPr lang="en-US" sz="1600" dirty="0">
                  <a:latin typeface="Lato" panose="020F0502020204030203" pitchFamily="34" charset="0"/>
                </a:rPr>
                <a:t>Memory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84978" y="3352800"/>
              <a:ext cx="41740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PA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69256" y="4778043"/>
              <a:ext cx="568082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Data</a:t>
              </a:r>
            </a:p>
          </p:txBody>
        </p:sp>
        <p:cxnSp>
          <p:nvCxnSpPr>
            <p:cNvPr id="40" name="Straight Arrow Connector 39"/>
            <p:cNvCxnSpPr/>
            <p:nvPr>
              <p:custDataLst>
                <p:tags r:id="rId8"/>
              </p:custDataLst>
            </p:nvPr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25587" y="335973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CPU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27177" y="3354782"/>
              <a:ext cx="43182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VA</a:t>
              </a:r>
            </a:p>
          </p:txBody>
        </p:sp>
        <p:sp>
          <p:nvSpPr>
            <p:cNvPr id="45" name="TextBox 44"/>
            <p:cNvSpPr txBox="1"/>
            <p:nvPr>
              <p:custDataLst>
                <p:tags r:id="rId12"/>
              </p:custDataLst>
            </p:nvPr>
          </p:nvSpPr>
          <p:spPr>
            <a:xfrm>
              <a:off x="1390151" y="1752600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CPU Chip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23899" y="2311401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2" name="Oval 1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4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5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62400" y="1905000"/>
              <a:ext cx="1066800" cy="381000"/>
            </a:xfrm>
            <a:prstGeom prst="rect">
              <a:avLst/>
            </a:prstGeom>
            <a:solidFill>
              <a:srgbClr val="FFFF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TLB</a:t>
              </a:r>
            </a:p>
          </p:txBody>
        </p:sp>
        <p:cxnSp>
          <p:nvCxnSpPr>
            <p:cNvPr id="28" name="Straight Arrow Connector 27"/>
            <p:cNvCxnSpPr/>
            <p:nvPr>
              <p:custDataLst>
                <p:tags r:id="rId20"/>
              </p:custDataLst>
            </p:nvPr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02082" y="2667000"/>
              <a:ext cx="5552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VPN</a:t>
              </a:r>
            </a:p>
          </p:txBody>
        </p:sp>
        <p:sp>
          <p:nvSpPr>
            <p:cNvPr id="53" name="Oval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3" name="Trapezoid 2"/>
            <p:cNvSpPr/>
            <p:nvPr/>
          </p:nvSpPr>
          <p:spPr bwMode="auto">
            <a:xfrm rot="10800000">
              <a:off x="3381900" y="1710700"/>
              <a:ext cx="2203077" cy="210505"/>
            </a:xfrm>
            <a:prstGeom prst="trapezoid">
              <a:avLst>
                <a:gd name="adj" fmla="val 279772"/>
              </a:avLst>
            </a:prstGeom>
            <a:solidFill>
              <a:srgbClr val="FFFF99">
                <a:alpha val="56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408543" y="294960"/>
              <a:ext cx="2146837" cy="1392006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Lato" panose="020F0502020204030203" pitchFamily="34" charset="0"/>
                </a:rPr>
                <a:t>TLB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485483" y="636340"/>
              <a:ext cx="1990930" cy="305650"/>
              <a:chOff x="170188" y="5547492"/>
              <a:chExt cx="1990930" cy="305650"/>
            </a:xfrm>
          </p:grpSpPr>
          <p:sp>
            <p:nvSpPr>
              <p:cNvPr id="33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34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VPN</a:t>
                </a:r>
              </a:p>
            </p:txBody>
          </p:sp>
          <p:sp>
            <p:nvSpPr>
              <p:cNvPr id="3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486496" y="969379"/>
              <a:ext cx="1990930" cy="305650"/>
              <a:chOff x="170188" y="5547492"/>
              <a:chExt cx="1990930" cy="305650"/>
            </a:xfrm>
          </p:grpSpPr>
          <p:sp>
            <p:nvSpPr>
              <p:cNvPr id="39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42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43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487509" y="1302418"/>
              <a:ext cx="1990930" cy="305650"/>
              <a:chOff x="170188" y="5547492"/>
              <a:chExt cx="1990930" cy="305650"/>
            </a:xfrm>
          </p:grpSpPr>
          <p:sp>
            <p:nvSpPr>
              <p:cNvPr id="48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49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5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</p:grp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6659809" y="3273552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6194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760720"/>
            <a:ext cx="8366125" cy="914400"/>
          </a:xfrm>
        </p:spPr>
        <p:txBody>
          <a:bodyPr/>
          <a:lstStyle/>
          <a:p>
            <a:r>
              <a:rPr lang="en-US" sz="2400" dirty="0"/>
              <a:t>A TLB miss incurs an additional memory access (the PTE)</a:t>
            </a:r>
          </a:p>
          <a:p>
            <a:pPr lvl="1"/>
            <a:r>
              <a:rPr lang="en-US" sz="2000" dirty="0"/>
              <a:t>Fortunately, TLB misses are rare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84985" y="749808"/>
            <a:ext cx="6082615" cy="5042746"/>
            <a:chOff x="1384985" y="294960"/>
            <a:chExt cx="6082615" cy="5042746"/>
          </a:xfrm>
        </p:grpSpPr>
        <p:sp>
          <p:nvSpPr>
            <p:cNvPr id="44" name="Rectangle 43"/>
            <p:cNvSpPr/>
            <p:nvPr>
              <p:custDataLst>
                <p:tags r:id="rId3"/>
              </p:custDataLst>
            </p:nvPr>
          </p:nvSpPr>
          <p:spPr bwMode="auto">
            <a:xfrm>
              <a:off x="1384985" y="1752600"/>
              <a:ext cx="3749615" cy="26952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63987" y="3007259"/>
              <a:ext cx="1066800" cy="1237384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MMU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53200" y="2722233"/>
              <a:ext cx="914400" cy="2284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Lato" panose="020F0502020204030203" pitchFamily="34" charset="0"/>
                </a:rPr>
                <a:t>Cache/</a:t>
              </a:r>
            </a:p>
            <a:p>
              <a:r>
                <a:rPr lang="en-US" sz="1600" dirty="0">
                  <a:latin typeface="Lato" panose="020F0502020204030203" pitchFamily="34" charset="0"/>
                </a:rPr>
                <a:t>Memory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55380" y="3810000"/>
              <a:ext cx="41740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PA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69256" y="4778043"/>
              <a:ext cx="568082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Data</a:t>
              </a:r>
            </a:p>
          </p:txBody>
        </p:sp>
        <p:cxnSp>
          <p:nvCxnSpPr>
            <p:cNvPr id="40" name="Straight Arrow Connector 39"/>
            <p:cNvCxnSpPr/>
            <p:nvPr>
              <p:custDataLst>
                <p:tags r:id="rId8"/>
              </p:custDataLst>
            </p:nvPr>
          </p:nvCxnSpPr>
          <p:spPr bwMode="auto">
            <a:xfrm flipV="1">
              <a:off x="5030787" y="40628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25587" y="335973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CPU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27177" y="3354782"/>
              <a:ext cx="43182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VA</a:t>
              </a:r>
            </a:p>
          </p:txBody>
        </p:sp>
        <p:sp>
          <p:nvSpPr>
            <p:cNvPr id="45" name="TextBox 44"/>
            <p:cNvSpPr txBox="1"/>
            <p:nvPr>
              <p:custDataLst>
                <p:tags r:id="rId12"/>
              </p:custDataLst>
            </p:nvPr>
          </p:nvSpPr>
          <p:spPr>
            <a:xfrm>
              <a:off x="1390151" y="1752600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CPU Chip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512901" y="2361338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2" name="Oval 1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4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26760" y="41297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5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62400" y="1905000"/>
              <a:ext cx="1066800" cy="381000"/>
            </a:xfrm>
            <a:prstGeom prst="rect">
              <a:avLst/>
            </a:prstGeom>
            <a:solidFill>
              <a:srgbClr val="FFFF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TLB</a:t>
              </a:r>
            </a:p>
          </p:txBody>
        </p:sp>
        <p:cxnSp>
          <p:nvCxnSpPr>
            <p:cNvPr id="28" name="Straight Arrow Connector 27"/>
            <p:cNvCxnSpPr/>
            <p:nvPr>
              <p:custDataLst>
                <p:tags r:id="rId20"/>
              </p:custDataLst>
            </p:nvPr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02082" y="2667000"/>
              <a:ext cx="5552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VPN</a:t>
              </a:r>
            </a:p>
          </p:txBody>
        </p:sp>
        <p:sp>
          <p:nvSpPr>
            <p:cNvPr id="53" name="Oval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626760" y="2121431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  <a:endParaRPr lang="en-GB" sz="14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7" name="Text Box 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479981" y="3371716"/>
              <a:ext cx="62739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PTEA</a:t>
              </a:r>
            </a:p>
          </p:txBody>
        </p:sp>
        <p:cxnSp>
          <p:nvCxnSpPr>
            <p:cNvPr id="31" name="Straight Arrow Connector 30"/>
            <p:cNvCxnSpPr/>
            <p:nvPr>
              <p:custDataLst>
                <p:tags r:id="rId25"/>
              </p:custDataLst>
            </p:nvPr>
          </p:nvCxnSpPr>
          <p:spPr bwMode="auto">
            <a:xfrm flipV="1">
              <a:off x="5030787" y="3624575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Oval 1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626760" y="3124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  <a:endParaRPr lang="en-GB" sz="14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cxnSp>
          <p:nvCxnSpPr>
            <p:cNvPr id="34" name="Elbow Connector 33"/>
            <p:cNvCxnSpPr/>
            <p:nvPr>
              <p:custDataLst>
                <p:tags r:id="rId27"/>
              </p:custDataLst>
            </p:nvPr>
          </p:nvCxnSpPr>
          <p:spPr bwMode="auto">
            <a:xfrm rot="10800000">
              <a:off x="4648200" y="2636839"/>
              <a:ext cx="1905000" cy="482601"/>
            </a:xfrm>
            <a:prstGeom prst="bentConnector3">
              <a:avLst>
                <a:gd name="adj1" fmla="val 21556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Trapezoid 61"/>
            <p:cNvSpPr/>
            <p:nvPr/>
          </p:nvSpPr>
          <p:spPr bwMode="auto">
            <a:xfrm rot="10800000">
              <a:off x="3381900" y="1710700"/>
              <a:ext cx="2203077" cy="210505"/>
            </a:xfrm>
            <a:prstGeom prst="trapezoid">
              <a:avLst>
                <a:gd name="adj" fmla="val 279772"/>
              </a:avLst>
            </a:prstGeom>
            <a:solidFill>
              <a:srgbClr val="FFFF99">
                <a:alpha val="56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408543" y="294960"/>
              <a:ext cx="2146837" cy="1392006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Lato" panose="020F0502020204030203" pitchFamily="34" charset="0"/>
                </a:rPr>
                <a:t>TLB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3485483" y="636340"/>
              <a:ext cx="1990930" cy="305650"/>
              <a:chOff x="170188" y="5547492"/>
              <a:chExt cx="1990930" cy="305650"/>
            </a:xfrm>
          </p:grpSpPr>
          <p:sp>
            <p:nvSpPr>
              <p:cNvPr id="65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66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VPN</a:t>
                </a:r>
              </a:p>
            </p:txBody>
          </p:sp>
          <p:sp>
            <p:nvSpPr>
              <p:cNvPr id="67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486496" y="969379"/>
              <a:ext cx="1990930" cy="305650"/>
              <a:chOff x="170188" y="5547492"/>
              <a:chExt cx="1990930" cy="305650"/>
            </a:xfrm>
          </p:grpSpPr>
          <p:sp>
            <p:nvSpPr>
              <p:cNvPr id="69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70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1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3487509" y="1302418"/>
              <a:ext cx="1990930" cy="305650"/>
              <a:chOff x="170188" y="5547492"/>
              <a:chExt cx="1990930" cy="305650"/>
            </a:xfrm>
          </p:grpSpPr>
          <p:sp>
            <p:nvSpPr>
              <p:cNvPr id="73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74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</p:grp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6623846" y="3273552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73479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Data on a Memory Read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Check TLB</a:t>
            </a:r>
          </a:p>
          <a:p>
            <a:pPr lvl="1"/>
            <a:r>
              <a:rPr lang="en-US" u="sng" dirty="0"/>
              <a:t>Input</a:t>
            </a:r>
            <a:r>
              <a:rPr lang="en-US" dirty="0"/>
              <a:t>:  VPN,  </a:t>
            </a:r>
            <a:r>
              <a:rPr lang="en-US" u="sng" dirty="0"/>
              <a:t>Output</a:t>
            </a:r>
            <a:r>
              <a:rPr lang="en-US" dirty="0"/>
              <a:t>:  PPN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TLB Hit:</a:t>
            </a:r>
            <a:r>
              <a:rPr lang="en-US" dirty="0"/>
              <a:t>  Fetch translation, return PPN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TLB Miss:</a:t>
            </a:r>
            <a:r>
              <a:rPr lang="en-US" dirty="0"/>
              <a:t>  Check page table (in memory)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Page Table Hit:</a:t>
            </a:r>
            <a:r>
              <a:rPr lang="en-US" dirty="0"/>
              <a:t>  Load page table entry into TLB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Page Fault:</a:t>
            </a:r>
            <a:r>
              <a:rPr lang="en-US" dirty="0"/>
              <a:t>  Fetch page from disk to memory, update </a:t>
            </a:r>
            <a:br>
              <a:rPr lang="en-US" dirty="0"/>
            </a:br>
            <a:r>
              <a:rPr lang="en-US" dirty="0"/>
              <a:t>corresponding page table entry, then load entry into TLB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Check cache</a:t>
            </a:r>
          </a:p>
          <a:p>
            <a:pPr lvl="1"/>
            <a:r>
              <a:rPr lang="en-US" u="sng" dirty="0"/>
              <a:t>Input</a:t>
            </a:r>
            <a:r>
              <a:rPr lang="en-US" dirty="0"/>
              <a:t>:  physical address,  </a:t>
            </a:r>
            <a:r>
              <a:rPr lang="en-US" u="sng" dirty="0"/>
              <a:t>Output</a:t>
            </a:r>
            <a:r>
              <a:rPr lang="en-US" dirty="0"/>
              <a:t>:  data</a:t>
            </a:r>
            <a:endParaRPr lang="en-US" i="1" dirty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Cache Hit: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Return data value to processor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Cache Miss: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Fetch data value from memory, store it in cache, return it to processor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7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6759</TotalTime>
  <Words>3180</Words>
  <Application>Microsoft Office PowerPoint</Application>
  <PresentationFormat>On-screen Show (4:3)</PresentationFormat>
  <Paragraphs>1347</Paragraphs>
  <Slides>32</Slides>
  <Notes>23</Notes>
  <HiddenSlides>1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Anonymous Pro</vt:lpstr>
      <vt:lpstr>Arial</vt:lpstr>
      <vt:lpstr>Arial Narrow</vt:lpstr>
      <vt:lpstr>Calibri</vt:lpstr>
      <vt:lpstr>Cambria Math</vt:lpstr>
      <vt:lpstr>CMU Serif</vt:lpstr>
      <vt:lpstr>Courier New</vt:lpstr>
      <vt:lpstr>굴림</vt:lpstr>
      <vt:lpstr>Lato</vt:lpstr>
      <vt:lpstr>Roboto</vt:lpstr>
      <vt:lpstr>Roboto Regular</vt:lpstr>
      <vt:lpstr>Times New Roman</vt:lpstr>
      <vt:lpstr>Wingdings</vt:lpstr>
      <vt:lpstr>UWTheme-351-Au18</vt:lpstr>
      <vt:lpstr>Virtual Memory III CSE 351 Winter 2020</vt:lpstr>
      <vt:lpstr>Administrivia </vt:lpstr>
      <vt:lpstr>Address Translation:  Page Hit</vt:lpstr>
      <vt:lpstr>Address Translation:  Page Fault</vt:lpstr>
      <vt:lpstr>Hmm… Translation Sounds Slow</vt:lpstr>
      <vt:lpstr>Speeding up Translation with a TLB</vt:lpstr>
      <vt:lpstr>TLB Hit</vt:lpstr>
      <vt:lpstr>TLB Miss</vt:lpstr>
      <vt:lpstr>Fetching Data on a Memory Read</vt:lpstr>
      <vt:lpstr>Address Translation</vt:lpstr>
      <vt:lpstr>Address Manipulation</vt:lpstr>
      <vt:lpstr>Context Switching Revisited</vt:lpstr>
      <vt:lpstr>Summary of Address Translation Symbols</vt:lpstr>
      <vt:lpstr>Address Translation</vt:lpstr>
      <vt:lpstr>Simple Memory System Example (small)</vt:lpstr>
      <vt:lpstr>Simple Memory System:  Page Table</vt:lpstr>
      <vt:lpstr>Simple Memory System:  TLB</vt:lpstr>
      <vt:lpstr>Simple Memory System:  Cache</vt:lpstr>
      <vt:lpstr>Current State of Memory System</vt:lpstr>
      <vt:lpstr>Memory Request Example #1</vt:lpstr>
      <vt:lpstr>Memory Request Example #2</vt:lpstr>
      <vt:lpstr>Memory Request Example #3</vt:lpstr>
      <vt:lpstr>Memory Request Example #4</vt:lpstr>
      <vt:lpstr>Memory Overview</vt:lpstr>
      <vt:lpstr>Page Table Reality</vt:lpstr>
      <vt:lpstr>A Solution:  Multi-level Page Tables</vt:lpstr>
      <vt:lpstr>Multi-level Page Tables</vt:lpstr>
      <vt:lpstr>Practice VM Question</vt:lpstr>
      <vt:lpstr>Practice VM Question</vt:lpstr>
      <vt:lpstr>Practice VM Question</vt:lpstr>
      <vt:lpstr>Virtual Memory Summary</vt:lpstr>
      <vt:lpstr>Memory System 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 III CSE 351 Autumn 2019</dc:title>
  <dc:creator>Justin Hsia</dc:creator>
  <cp:lastModifiedBy>Ruth Anderson</cp:lastModifiedBy>
  <cp:revision>142</cp:revision>
  <cp:lastPrinted>2018-11-20T22:25:05Z</cp:lastPrinted>
  <dcterms:created xsi:type="dcterms:W3CDTF">2016-11-18T09:42:13Z</dcterms:created>
  <dcterms:modified xsi:type="dcterms:W3CDTF">2020-03-03T07:59:00Z</dcterms:modified>
</cp:coreProperties>
</file>