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notesSlides/notesSlide2.xml" ContentType="application/vnd.openxmlformats-officedocument.presentationml.notesSlide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notesSlides/notesSlide3.xml" ContentType="application/vnd.openxmlformats-officedocument.presentationml.notesSlide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4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notesSlides/notesSlide5.xml" ContentType="application/vnd.openxmlformats-officedocument.presentationml.notesSlide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notesSlides/notesSlide6.xml" ContentType="application/vnd.openxmlformats-officedocument.presentationml.notesSlide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notesSlides/notesSlide7.xml" ContentType="application/vnd.openxmlformats-officedocument.presentationml.notesSlide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notesSlides/notesSlide8.xml" ContentType="application/vnd.openxmlformats-officedocument.presentationml.notesSlide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notesSlides/notesSlide9.xml" ContentType="application/vnd.openxmlformats-officedocument.presentationml.notesSlide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notesSlides/notesSlide10.xml" ContentType="application/vnd.openxmlformats-officedocument.presentationml.notesSlide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notesSlides/notesSlide11.xml" ContentType="application/vnd.openxmlformats-officedocument.presentationml.notesSlide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notesSlides/notesSlide12.xml" ContentType="application/vnd.openxmlformats-officedocument.presentationml.notesSlide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notesSlides/notesSlide15.xml" ContentType="application/vnd.openxmlformats-officedocument.presentationml.notesSlide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notesSlides/notesSlide16.xml" ContentType="application/vnd.openxmlformats-officedocument.presentationml.notesSlide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notesSlides/notesSlide17.xml" ContentType="application/vnd.openxmlformats-officedocument.presentationml.notesSlide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notesSlides/notesSlide18.xml" ContentType="application/vnd.openxmlformats-officedocument.presentationml.notesSlide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notesSlides/notesSlide19.xml" ContentType="application/vnd.openxmlformats-officedocument.presentationml.notesSlide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notesSlides/notesSlide20.xml" ContentType="application/vnd.openxmlformats-officedocument.presentationml.notesSlide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notesSlides/notesSlide21.xml" ContentType="application/vnd.openxmlformats-officedocument.presentationml.notesSlide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notesSlides/notesSlide22.xml" ContentType="application/vnd.openxmlformats-officedocument.presentationml.notesSlide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notesSlides/notesSlide23.xml" ContentType="application/vnd.openxmlformats-officedocument.presentationml.notesSlide+xml"/>
  <Override PartName="/ppt/tags/tag719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0.xml" ContentType="application/vnd.openxmlformats-officedocument.presentationml.tags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notesSlides/notesSlide24.xml" ContentType="application/vnd.openxmlformats-officedocument.presentationml.notesSlide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65.xml" ContentType="application/vnd.openxmlformats-officedocument.presentationml.tags+xml"/>
  <Override PartName="/ppt/tags/tag766.xml" ContentType="application/vnd.openxmlformats-officedocument.presentationml.tags+xml"/>
  <Override PartName="/ppt/tags/tag767.xml" ContentType="application/vnd.openxmlformats-officedocument.presentationml.tags+xml"/>
  <Override PartName="/ppt/tags/tag768.xml" ContentType="application/vnd.openxmlformats-officedocument.presentationml.tags+xml"/>
  <Override PartName="/ppt/tags/tag769.xml" ContentType="application/vnd.openxmlformats-officedocument.presentationml.tags+xml"/>
  <Override PartName="/ppt/tags/tag770.xml" ContentType="application/vnd.openxmlformats-officedocument.presentationml.tags+xml"/>
  <Override PartName="/ppt/tags/tag771.xml" ContentType="application/vnd.openxmlformats-officedocument.presentationml.tags+xml"/>
  <Override PartName="/ppt/tags/tag772.xml" ContentType="application/vnd.openxmlformats-officedocument.presentationml.tags+xml"/>
  <Override PartName="/ppt/tags/tag773.xml" ContentType="application/vnd.openxmlformats-officedocument.presentationml.tags+xml"/>
  <Override PartName="/ppt/tags/tag774.xml" ContentType="application/vnd.openxmlformats-officedocument.presentationml.tags+xml"/>
  <Override PartName="/ppt/tags/tag775.xml" ContentType="application/vnd.openxmlformats-officedocument.presentationml.tags+xml"/>
  <Override PartName="/ppt/tags/tag776.xml" ContentType="application/vnd.openxmlformats-officedocument.presentationml.tags+xml"/>
  <Override PartName="/ppt/tags/tag777.xml" ContentType="application/vnd.openxmlformats-officedocument.presentationml.tags+xml"/>
  <Override PartName="/ppt/tags/tag778.xml" ContentType="application/vnd.openxmlformats-officedocument.presentationml.tags+xml"/>
  <Override PartName="/ppt/tags/tag779.xml" ContentType="application/vnd.openxmlformats-officedocument.presentationml.tags+xml"/>
  <Override PartName="/ppt/tags/tag780.xml" ContentType="application/vnd.openxmlformats-officedocument.presentationml.tags+xml"/>
  <Override PartName="/ppt/tags/tag781.xml" ContentType="application/vnd.openxmlformats-officedocument.presentationml.tags+xml"/>
  <Override PartName="/ppt/tags/tag782.xml" ContentType="application/vnd.openxmlformats-officedocument.presentationml.tags+xml"/>
  <Override PartName="/ppt/tags/tag783.xml" ContentType="application/vnd.openxmlformats-officedocument.presentationml.tags+xml"/>
  <Override PartName="/ppt/notesSlides/notesSlide25.xml" ContentType="application/vnd.openxmlformats-officedocument.presentationml.notesSlide+xml"/>
  <Override PartName="/ppt/tags/tag784.xml" ContentType="application/vnd.openxmlformats-officedocument.presentationml.tags+xml"/>
  <Override PartName="/ppt/tags/tag785.xml" ContentType="application/vnd.openxmlformats-officedocument.presentationml.tags+xml"/>
  <Override PartName="/ppt/tags/tag786.xml" ContentType="application/vnd.openxmlformats-officedocument.presentationml.tags+xml"/>
  <Override PartName="/ppt/tags/tag787.xml" ContentType="application/vnd.openxmlformats-officedocument.presentationml.tags+xml"/>
  <Override PartName="/ppt/tags/tag788.xml" ContentType="application/vnd.openxmlformats-officedocument.presentationml.tags+xml"/>
  <Override PartName="/ppt/tags/tag789.xml" ContentType="application/vnd.openxmlformats-officedocument.presentationml.tags+xml"/>
  <Override PartName="/ppt/tags/tag790.xml" ContentType="application/vnd.openxmlformats-officedocument.presentationml.tags+xml"/>
  <Override PartName="/ppt/tags/tag791.xml" ContentType="application/vnd.openxmlformats-officedocument.presentationml.tags+xml"/>
  <Override PartName="/ppt/tags/tag792.xml" ContentType="application/vnd.openxmlformats-officedocument.presentationml.tags+xml"/>
  <Override PartName="/ppt/tags/tag793.xml" ContentType="application/vnd.openxmlformats-officedocument.presentationml.tags+xml"/>
  <Override PartName="/ppt/tags/tag794.xml" ContentType="application/vnd.openxmlformats-officedocument.presentationml.tags+xml"/>
  <Override PartName="/ppt/tags/tag795.xml" ContentType="application/vnd.openxmlformats-officedocument.presentationml.tags+xml"/>
  <Override PartName="/ppt/tags/tag796.xml" ContentType="application/vnd.openxmlformats-officedocument.presentationml.tags+xml"/>
  <Override PartName="/ppt/tags/tag797.xml" ContentType="application/vnd.openxmlformats-officedocument.presentationml.tags+xml"/>
  <Override PartName="/ppt/tags/tag798.xml" ContentType="application/vnd.openxmlformats-officedocument.presentationml.tags+xml"/>
  <Override PartName="/ppt/tags/tag799.xml" ContentType="application/vnd.openxmlformats-officedocument.presentationml.tags+xml"/>
  <Override PartName="/ppt/tags/tag800.xml" ContentType="application/vnd.openxmlformats-officedocument.presentationml.tags+xml"/>
  <Override PartName="/ppt/tags/tag801.xml" ContentType="application/vnd.openxmlformats-officedocument.presentationml.tags+xml"/>
  <Override PartName="/ppt/tags/tag802.xml" ContentType="application/vnd.openxmlformats-officedocument.presentationml.tags+xml"/>
  <Override PartName="/ppt/tags/tag803.xml" ContentType="application/vnd.openxmlformats-officedocument.presentationml.tags+xml"/>
  <Override PartName="/ppt/tags/tag804.xml" ContentType="application/vnd.openxmlformats-officedocument.presentationml.tags+xml"/>
  <Override PartName="/ppt/tags/tag805.xml" ContentType="application/vnd.openxmlformats-officedocument.presentationml.tags+xml"/>
  <Override PartName="/ppt/tags/tag806.xml" ContentType="application/vnd.openxmlformats-officedocument.presentationml.tags+xml"/>
  <Override PartName="/ppt/tags/tag807.xml" ContentType="application/vnd.openxmlformats-officedocument.presentationml.tags+xml"/>
  <Override PartName="/ppt/tags/tag808.xml" ContentType="application/vnd.openxmlformats-officedocument.presentationml.tags+xml"/>
  <Override PartName="/ppt/tags/tag809.xml" ContentType="application/vnd.openxmlformats-officedocument.presentationml.tags+xml"/>
  <Override PartName="/ppt/tags/tag810.xml" ContentType="application/vnd.openxmlformats-officedocument.presentationml.tags+xml"/>
  <Override PartName="/ppt/tags/tag811.xml" ContentType="application/vnd.openxmlformats-officedocument.presentationml.tags+xml"/>
  <Override PartName="/ppt/tags/tag812.xml" ContentType="application/vnd.openxmlformats-officedocument.presentationml.tags+xml"/>
  <Override PartName="/ppt/tags/tag813.xml" ContentType="application/vnd.openxmlformats-officedocument.presentationml.tags+xml"/>
  <Override PartName="/ppt/tags/tag814.xml" ContentType="application/vnd.openxmlformats-officedocument.presentationml.tags+xml"/>
  <Override PartName="/ppt/tags/tag815.xml" ContentType="application/vnd.openxmlformats-officedocument.presentationml.tags+xml"/>
  <Override PartName="/ppt/tags/tag816.xml" ContentType="application/vnd.openxmlformats-officedocument.presentationml.tags+xml"/>
  <Override PartName="/ppt/tags/tag817.xml" ContentType="application/vnd.openxmlformats-officedocument.presentationml.tags+xml"/>
  <Override PartName="/ppt/tags/tag818.xml" ContentType="application/vnd.openxmlformats-officedocument.presentationml.tags+xml"/>
  <Override PartName="/ppt/tags/tag819.xml" ContentType="application/vnd.openxmlformats-officedocument.presentationml.tags+xml"/>
  <Override PartName="/ppt/tags/tag820.xml" ContentType="application/vnd.openxmlformats-officedocument.presentationml.tags+xml"/>
  <Override PartName="/ppt/tags/tag821.xml" ContentType="application/vnd.openxmlformats-officedocument.presentationml.tags+xml"/>
  <Override PartName="/ppt/tags/tag822.xml" ContentType="application/vnd.openxmlformats-officedocument.presentationml.tags+xml"/>
  <Override PartName="/ppt/tags/tag823.xml" ContentType="application/vnd.openxmlformats-officedocument.presentationml.tags+xml"/>
  <Override PartName="/ppt/tags/tag824.xml" ContentType="application/vnd.openxmlformats-officedocument.presentationml.tags+xml"/>
  <Override PartName="/ppt/tags/tag825.xml" ContentType="application/vnd.openxmlformats-officedocument.presentationml.tags+xml"/>
  <Override PartName="/ppt/tags/tag826.xml" ContentType="application/vnd.openxmlformats-officedocument.presentationml.tags+xml"/>
  <Override PartName="/ppt/tags/tag827.xml" ContentType="application/vnd.openxmlformats-officedocument.presentationml.tags+xml"/>
  <Override PartName="/ppt/tags/tag828.xml" ContentType="application/vnd.openxmlformats-officedocument.presentationml.tags+xml"/>
  <Override PartName="/ppt/tags/tag829.xml" ContentType="application/vnd.openxmlformats-officedocument.presentationml.tags+xml"/>
  <Override PartName="/ppt/tags/tag830.xml" ContentType="application/vnd.openxmlformats-officedocument.presentationml.tags+xml"/>
  <Override PartName="/ppt/tags/tag831.xml" ContentType="application/vnd.openxmlformats-officedocument.presentationml.tags+xml"/>
  <Override PartName="/ppt/tags/tag832.xml" ContentType="application/vnd.openxmlformats-officedocument.presentationml.tags+xml"/>
  <Override PartName="/ppt/tags/tag833.xml" ContentType="application/vnd.openxmlformats-officedocument.presentationml.tags+xml"/>
  <Override PartName="/ppt/tags/tag834.xml" ContentType="application/vnd.openxmlformats-officedocument.presentationml.tags+xml"/>
  <Override PartName="/ppt/tags/tag835.xml" ContentType="application/vnd.openxmlformats-officedocument.presentationml.tags+xml"/>
  <Override PartName="/ppt/tags/tag836.xml" ContentType="application/vnd.openxmlformats-officedocument.presentationml.tags+xml"/>
  <Override PartName="/ppt/tags/tag837.xml" ContentType="application/vnd.openxmlformats-officedocument.presentationml.tags+xml"/>
  <Override PartName="/ppt/tags/tag838.xml" ContentType="application/vnd.openxmlformats-officedocument.presentationml.tags+xml"/>
  <Override PartName="/ppt/tags/tag839.xml" ContentType="application/vnd.openxmlformats-officedocument.presentationml.tags+xml"/>
  <Override PartName="/ppt/tags/tag840.xml" ContentType="application/vnd.openxmlformats-officedocument.presentationml.tags+xml"/>
  <Override PartName="/ppt/tags/tag841.xml" ContentType="application/vnd.openxmlformats-officedocument.presentationml.tags+xml"/>
  <Override PartName="/ppt/tags/tag842.xml" ContentType="application/vnd.openxmlformats-officedocument.presentationml.tags+xml"/>
  <Override PartName="/ppt/tags/tag843.xml" ContentType="application/vnd.openxmlformats-officedocument.presentationml.tags+xml"/>
  <Override PartName="/ppt/tags/tag844.xml" ContentType="application/vnd.openxmlformats-officedocument.presentationml.tags+xml"/>
  <Override PartName="/ppt/tags/tag845.xml" ContentType="application/vnd.openxmlformats-officedocument.presentationml.tags+xml"/>
  <Override PartName="/ppt/tags/tag846.xml" ContentType="application/vnd.openxmlformats-officedocument.presentationml.tags+xml"/>
  <Override PartName="/ppt/tags/tag847.xml" ContentType="application/vnd.openxmlformats-officedocument.presentationml.tags+xml"/>
  <Override PartName="/ppt/tags/tag848.xml" ContentType="application/vnd.openxmlformats-officedocument.presentationml.tags+xml"/>
  <Override PartName="/ppt/tags/tag849.xml" ContentType="application/vnd.openxmlformats-officedocument.presentationml.tags+xml"/>
  <Override PartName="/ppt/tags/tag850.xml" ContentType="application/vnd.openxmlformats-officedocument.presentationml.tags+xml"/>
  <Override PartName="/ppt/tags/tag851.xml" ContentType="application/vnd.openxmlformats-officedocument.presentationml.tags+xml"/>
  <Override PartName="/ppt/tags/tag852.xml" ContentType="application/vnd.openxmlformats-officedocument.presentationml.tags+xml"/>
  <Override PartName="/ppt/tags/tag853.xml" ContentType="application/vnd.openxmlformats-officedocument.presentationml.tags+xml"/>
  <Override PartName="/ppt/tags/tag854.xml" ContentType="application/vnd.openxmlformats-officedocument.presentationml.tags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426.xml" ContentType="application/vnd.openxmlformats-officedocument.presentationml.tags+xml"/>
  <Override PartName="/ppt/tags/tag466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1" r:id="rId1"/>
  </p:sldMasterIdLst>
  <p:notesMasterIdLst>
    <p:notesMasterId r:id="rId32"/>
  </p:notesMasterIdLst>
  <p:handoutMasterIdLst>
    <p:handoutMasterId r:id="rId33"/>
  </p:handoutMasterIdLst>
  <p:sldIdLst>
    <p:sldId id="315" r:id="rId2"/>
    <p:sldId id="311" r:id="rId3"/>
    <p:sldId id="328" r:id="rId4"/>
    <p:sldId id="327" r:id="rId5"/>
    <p:sldId id="272" r:id="rId6"/>
    <p:sldId id="273" r:id="rId7"/>
    <p:sldId id="274" r:id="rId8"/>
    <p:sldId id="275" r:id="rId9"/>
    <p:sldId id="276" r:id="rId10"/>
    <p:sldId id="277" r:id="rId11"/>
    <p:sldId id="297" r:id="rId12"/>
    <p:sldId id="288" r:id="rId13"/>
    <p:sldId id="278" r:id="rId14"/>
    <p:sldId id="289" r:id="rId15"/>
    <p:sldId id="279" r:id="rId16"/>
    <p:sldId id="280" r:id="rId17"/>
    <p:sldId id="324" r:id="rId18"/>
    <p:sldId id="281" r:id="rId19"/>
    <p:sldId id="318" r:id="rId20"/>
    <p:sldId id="319" r:id="rId21"/>
    <p:sldId id="320" r:id="rId22"/>
    <p:sldId id="321" r:id="rId23"/>
    <p:sldId id="322" r:id="rId24"/>
    <p:sldId id="323" r:id="rId25"/>
    <p:sldId id="299" r:id="rId26"/>
    <p:sldId id="260" r:id="rId27"/>
    <p:sldId id="258" r:id="rId28"/>
    <p:sldId id="261" r:id="rId29"/>
    <p:sldId id="263" r:id="rId30"/>
    <p:sldId id="326" r:id="rId3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  <a:srgbClr val="F6F5BD"/>
    <a:srgbClr val="8064A4"/>
    <a:srgbClr val="000066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5" autoAdjust="0"/>
    <p:restoredTop sz="91969" autoAdjust="0"/>
  </p:normalViewPr>
  <p:slideViewPr>
    <p:cSldViewPr snapToGrid="0">
      <p:cViewPr varScale="1">
        <p:scale>
          <a:sx n="54" d="100"/>
          <a:sy n="54" d="100"/>
        </p:scale>
        <p:origin x="7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6CC0FA-B814-4F04-A046-F505405F4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294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8-11-19T22:28:30.86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9128 9443 76 0,'-3'-3'30'0,"6"3"-24"0,-3-2 8 0,0 2 3 15,3 2-7-15,0 1-3 16,0 0-2-16,-3 2 1 16,0-5 6-16,6 3 2 15,0-1-5-15,0-2-3 16,3 3-3-16,0-3 0 15,0 0-2-15,2 0 2 0,1 0 0 16,6 0-1-16,0 0 1 16,3 0-2-16,0 0-1 0,0-3 1 15,-1 1-1-15,-2-1 0 16,0 0 2-16,0 1-1 16,-3-1 2-1,0 0-2-15,0 1-1 16,0-1 1-16,2 3-1 15,1-3-3-15,0 3 2 16,0-2 1-16,3-1 2 0,-3 3-1 16,3 0-1-16,-4 0 1 15,1 0-1-15,-3 0 0 16,0 0 0-16,0 0 2 16,0 3 1-16,3-3-4 0,-1 2-1 15,4-2 1-15,0 0 0 16,0 0 1-16,-3 0 2 15,0 0 8-15,0-2 3 16,-1-1-6-16,1 0-4 16,0 1-2-16,-3-1-1 15,0 1 0-15,0 2 0 16,0 0 0-16,3-3 2 16,-1 3-3-16,1 0-2 15,0 0 4 1,0 0 3-16,3 0-3 15,-3 0-3-15,0 0 3 0,2 0 3 16,-2 0-3-16,0 0-1 16,6 0-2-16,-6 3-2 15,0-3 5-15,-1 0 1 16,4 0 0-16,0 0-2 16,3 0 1-16,0-3-1 0,0 0 0 15,-1 1 0-15,4-1-3 16,0 0 0-16,0 1 6 15,0-1 5-15,-1 0-4 16,1 1-2-16,3-1-4 16,3 0 1-16,-1 1 1 15,-2-1 2-15,0 3-1 16,0-3 2 0,-4 1 0-16,1-1 1 0,0 1-2 15,0-1-2-15,-3 0 1 16,-1 1 1-16,1 2-1 15,0-3 2-15,0 0-2 16,3 3-1-16,-3 0-2 16,2 0 1-16,1 0-1 0,0-2 0 15,0 2 4-15,-4 0 1 16,-2 2-1-16,0-2-2 16,0 0-2-16,0 0 1 15,0 3 1-15,-1-3 0 16,1 0 0-16,3-3 2 15,0 3-1-15,0 0-1 16,3 0 1-16,-1-2-1 16,1 2 0-16,0 0 2 15,0 0-3-15,0-3 0 0,2 6 1 16,-5-6 0 0,-3 3 2-16,-3-3 1 15,-3-2 5-15,0 2 5 0,-4-2-7 16,-2 3-1-1,-3-1-3-15,0-2-2 16,0-1-21-16,-3 1-9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0CF67-2395-4382-A47D-4CA5BA437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3400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>
          <a:xfrm>
            <a:off x="0" y="1"/>
            <a:ext cx="5283199" cy="25806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7966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39938" y="0"/>
            <a:ext cx="5249862" cy="3937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7403" y="6641098"/>
            <a:ext cx="4089092" cy="33205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latin typeface="Lato" panose="020F0502020204030203" pitchFamily="34" charset="0"/>
              </a:rPr>
              <a:pPr>
                <a:defRPr/>
              </a:pPr>
              <a:t>12</a:t>
            </a:fld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2637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4087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Space allocated for pages in disk called </a:t>
            </a:r>
            <a:r>
              <a:rPr lang="en-US" b="1" dirty="0"/>
              <a:t>Swap Space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044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39938" y="0"/>
            <a:ext cx="5249862" cy="3937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PTBR is another</a:t>
            </a:r>
            <a:r>
              <a:rPr lang="en-US" baseline="0"/>
              <a:t> name for control register 3 (CR3) in x86: http://en.wikipedia.org/wiki/Control_register#CR3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7403" y="6641098"/>
            <a:ext cx="4089092" cy="33205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latin typeface="Lato" panose="020F0502020204030203" pitchFamily="34" charset="0"/>
              </a:rPr>
              <a:pPr>
                <a:defRPr/>
              </a:pPr>
              <a:t>16</a:t>
            </a:fld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2600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654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4kB</a:t>
            </a:r>
            <a:r>
              <a:rPr lang="en-US" baseline="0" dirty="0"/>
              <a:t> page = 2^12</a:t>
            </a:r>
          </a:p>
          <a:p>
            <a:pPr lvl="1"/>
            <a:r>
              <a:rPr lang="en-US" baseline="0" dirty="0"/>
              <a:t>3 hex digits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6064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154390" y="395456"/>
            <a:ext cx="8134287" cy="19513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657639" y="2480663"/>
            <a:ext cx="9125087" cy="235114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418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004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154390" y="395456"/>
            <a:ext cx="8134287" cy="19513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657639" y="2480663"/>
            <a:ext cx="9125087" cy="235114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747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154390" y="395456"/>
            <a:ext cx="8134287" cy="19513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657639" y="2480663"/>
            <a:ext cx="9125087" cy="235114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Check</a:t>
            </a:r>
            <a:r>
              <a:rPr lang="en-US" baseline="0" dirty="0"/>
              <a:t> dirty bit on eviction!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680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149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154390" y="395456"/>
            <a:ext cx="8134287" cy="19513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657639" y="2480663"/>
            <a:ext cx="9125087" cy="235114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436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154390" y="395456"/>
            <a:ext cx="8134287" cy="19513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657639" y="2480663"/>
            <a:ext cx="9125087" cy="235114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7871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52913" y="0"/>
            <a:ext cx="3937000" cy="2952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09872" y="4980824"/>
            <a:ext cx="5452123" cy="24904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latin typeface="Lato" panose="020F0502020204030203" pitchFamily="34" charset="0"/>
              </a:rPr>
              <a:pPr>
                <a:defRPr/>
              </a:pPr>
              <a:t>25</a:t>
            </a:fld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4757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943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148" tIns="45574" rIns="91148" bIns="45574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8" y="3307551"/>
            <a:ext cx="6843813" cy="313486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7273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2445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Why no Dirty bit?  Typically handled by OS.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070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30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marL="228600" indent="-228600">
              <a:buAutoNum type="arabicParenBoth"/>
            </a:pPr>
            <a:r>
              <a:rPr lang="en-US" dirty="0"/>
              <a:t>Adds</a:t>
            </a:r>
            <a:r>
              <a:rPr lang="en-US" baseline="0" dirty="0"/>
              <a:t> disks to memory hierarchy</a:t>
            </a:r>
          </a:p>
          <a:p>
            <a:pPr marL="228600" indent="-228600">
              <a:buAutoNum type="arabicParenBoth"/>
            </a:pPr>
            <a:r>
              <a:rPr lang="en-US" baseline="0" dirty="0"/>
              <a:t>Simplifies memory for processes &amp; programmers</a:t>
            </a:r>
          </a:p>
          <a:p>
            <a:pPr marL="228600" indent="-228600">
              <a:buAutoNum type="arabicParenBoth"/>
            </a:pPr>
            <a:r>
              <a:rPr lang="en-US" baseline="0" dirty="0"/>
              <a:t>Security/protection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64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Swap</a:t>
            </a:r>
            <a:r>
              <a:rPr lang="en-US" baseline="0" dirty="0"/>
              <a:t> space:  https://www.linux.com/news/all-about-linux-swap-space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35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5713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39938" y="0"/>
            <a:ext cx="5249862" cy="3937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57403" y="6641098"/>
            <a:ext cx="4089092" cy="33205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latin typeface="Lato" panose="020F0502020204030203" pitchFamily="34" charset="0"/>
              </a:rPr>
              <a:pPr>
                <a:defRPr/>
              </a:pPr>
              <a:t>9</a:t>
            </a:fld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80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423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11843" y="703034"/>
            <a:ext cx="4575536" cy="346910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2420" y="4410067"/>
            <a:ext cx="5132861" cy="41798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marL="0" marR="0" lvl="1" indent="-171450" algn="l" defTabSz="88144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.AppleSystemUIFont" charset="-120"/>
              <a:buChar char="–"/>
              <a:tabLst/>
              <a:defRPr/>
            </a:pPr>
            <a:r>
              <a:rPr lang="en-GB" dirty="0"/>
              <a:t>Improving a program’s temporal locality can lead to a smaller working set (using data in one place in the program rather than many places).</a:t>
            </a:r>
          </a:p>
          <a:p>
            <a:pPr marL="0" lvl="1" defTabSz="881440">
              <a:defRPr/>
            </a:pPr>
            <a:endParaRPr lang="en-GB" dirty="0"/>
          </a:p>
          <a:p>
            <a:pPr marL="0" lvl="1" defTabSz="881440">
              <a:defRPr/>
            </a:pPr>
            <a:r>
              <a:rPr lang="en-GB" dirty="0"/>
              <a:t>Full quote: “Every problem in computer science can be solved by adding another level of indirection, </a:t>
            </a:r>
            <a:r>
              <a:rPr lang="en-GB" i="1" dirty="0"/>
              <a:t>but that usually will create another problem</a:t>
            </a:r>
            <a:r>
              <a:rPr lang="en-GB" dirty="0"/>
              <a:t>.”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7D640-DE64-4154-9FAF-06B39BE4332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15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FAA766FD-9B40-4D74-91CA-5BA8AA111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09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FAA766FD-9B40-4D74-91CA-5BA8AA111D0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714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63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888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FAA766FD-9B40-4D74-91CA-5BA8AA111D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92348" y="-2231"/>
            <a:ext cx="135165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CSE351</a:t>
            </a:r>
            <a:r>
              <a:rPr lang="en-US" sz="900" b="0" i="0" baseline="0" dirty="0" smtClean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, Winter 2020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94583" y="-2231"/>
            <a:ext cx="135485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L22:  Virtual Memory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 II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12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slideLayout" Target="../slideLayouts/slideLayout1.xml"/><Relationship Id="rId7" Type="http://schemas.openxmlformats.org/officeDocument/2006/relationships/customXml" Target="../ink/ink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hyperlink" Target="https://xkcd.com/1495/" TargetMode="Externa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9.xml"/><Relationship Id="rId2" Type="http://schemas.openxmlformats.org/officeDocument/2006/relationships/tags" Target="../tags/tag218.xml"/><Relationship Id="rId1" Type="http://schemas.openxmlformats.org/officeDocument/2006/relationships/tags" Target="../tags/tag217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22.xml"/><Relationship Id="rId2" Type="http://schemas.openxmlformats.org/officeDocument/2006/relationships/tags" Target="../tags/tag221.xml"/><Relationship Id="rId1" Type="http://schemas.openxmlformats.org/officeDocument/2006/relationships/tags" Target="../tags/tag220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235.xml"/><Relationship Id="rId18" Type="http://schemas.openxmlformats.org/officeDocument/2006/relationships/tags" Target="../tags/tag240.xml"/><Relationship Id="rId26" Type="http://schemas.openxmlformats.org/officeDocument/2006/relationships/tags" Target="../tags/tag248.xml"/><Relationship Id="rId39" Type="http://schemas.openxmlformats.org/officeDocument/2006/relationships/tags" Target="../tags/tag261.xml"/><Relationship Id="rId21" Type="http://schemas.openxmlformats.org/officeDocument/2006/relationships/tags" Target="../tags/tag243.xml"/><Relationship Id="rId34" Type="http://schemas.openxmlformats.org/officeDocument/2006/relationships/tags" Target="../tags/tag256.xml"/><Relationship Id="rId42" Type="http://schemas.openxmlformats.org/officeDocument/2006/relationships/tags" Target="../tags/tag264.xml"/><Relationship Id="rId7" Type="http://schemas.openxmlformats.org/officeDocument/2006/relationships/tags" Target="../tags/tag229.xml"/><Relationship Id="rId2" Type="http://schemas.openxmlformats.org/officeDocument/2006/relationships/tags" Target="../tags/tag224.xml"/><Relationship Id="rId16" Type="http://schemas.openxmlformats.org/officeDocument/2006/relationships/tags" Target="../tags/tag238.xml"/><Relationship Id="rId29" Type="http://schemas.openxmlformats.org/officeDocument/2006/relationships/tags" Target="../tags/tag251.xml"/><Relationship Id="rId1" Type="http://schemas.openxmlformats.org/officeDocument/2006/relationships/tags" Target="../tags/tag223.xml"/><Relationship Id="rId6" Type="http://schemas.openxmlformats.org/officeDocument/2006/relationships/tags" Target="../tags/tag228.xml"/><Relationship Id="rId11" Type="http://schemas.openxmlformats.org/officeDocument/2006/relationships/tags" Target="../tags/tag233.xml"/><Relationship Id="rId24" Type="http://schemas.openxmlformats.org/officeDocument/2006/relationships/tags" Target="../tags/tag246.xml"/><Relationship Id="rId32" Type="http://schemas.openxmlformats.org/officeDocument/2006/relationships/tags" Target="../tags/tag254.xml"/><Relationship Id="rId37" Type="http://schemas.openxmlformats.org/officeDocument/2006/relationships/tags" Target="../tags/tag259.xml"/><Relationship Id="rId40" Type="http://schemas.openxmlformats.org/officeDocument/2006/relationships/tags" Target="../tags/tag262.xml"/><Relationship Id="rId45" Type="http://schemas.openxmlformats.org/officeDocument/2006/relationships/image" Target="../media/image17.png"/><Relationship Id="rId5" Type="http://schemas.openxmlformats.org/officeDocument/2006/relationships/tags" Target="../tags/tag227.xml"/><Relationship Id="rId15" Type="http://schemas.openxmlformats.org/officeDocument/2006/relationships/tags" Target="../tags/tag237.xml"/><Relationship Id="rId23" Type="http://schemas.openxmlformats.org/officeDocument/2006/relationships/tags" Target="../tags/tag245.xml"/><Relationship Id="rId28" Type="http://schemas.openxmlformats.org/officeDocument/2006/relationships/tags" Target="../tags/tag250.xml"/><Relationship Id="rId36" Type="http://schemas.openxmlformats.org/officeDocument/2006/relationships/tags" Target="../tags/tag258.xml"/><Relationship Id="rId10" Type="http://schemas.openxmlformats.org/officeDocument/2006/relationships/tags" Target="../tags/tag232.xml"/><Relationship Id="rId19" Type="http://schemas.openxmlformats.org/officeDocument/2006/relationships/tags" Target="../tags/tag241.xml"/><Relationship Id="rId31" Type="http://schemas.openxmlformats.org/officeDocument/2006/relationships/tags" Target="../tags/tag253.xml"/><Relationship Id="rId44" Type="http://schemas.openxmlformats.org/officeDocument/2006/relationships/notesSlide" Target="../notesSlides/notesSlide11.xml"/><Relationship Id="rId4" Type="http://schemas.openxmlformats.org/officeDocument/2006/relationships/tags" Target="../tags/tag226.xml"/><Relationship Id="rId9" Type="http://schemas.openxmlformats.org/officeDocument/2006/relationships/tags" Target="../tags/tag231.xml"/><Relationship Id="rId14" Type="http://schemas.openxmlformats.org/officeDocument/2006/relationships/tags" Target="../tags/tag236.xml"/><Relationship Id="rId22" Type="http://schemas.openxmlformats.org/officeDocument/2006/relationships/tags" Target="../tags/tag244.xml"/><Relationship Id="rId27" Type="http://schemas.openxmlformats.org/officeDocument/2006/relationships/tags" Target="../tags/tag249.xml"/><Relationship Id="rId30" Type="http://schemas.openxmlformats.org/officeDocument/2006/relationships/tags" Target="../tags/tag252.xml"/><Relationship Id="rId35" Type="http://schemas.openxmlformats.org/officeDocument/2006/relationships/tags" Target="../tags/tag257.xml"/><Relationship Id="rId43" Type="http://schemas.openxmlformats.org/officeDocument/2006/relationships/slideLayout" Target="../slideLayouts/slideLayout4.xml"/><Relationship Id="rId8" Type="http://schemas.openxmlformats.org/officeDocument/2006/relationships/tags" Target="../tags/tag230.xml"/><Relationship Id="rId3" Type="http://schemas.openxmlformats.org/officeDocument/2006/relationships/tags" Target="../tags/tag225.xml"/><Relationship Id="rId12" Type="http://schemas.openxmlformats.org/officeDocument/2006/relationships/tags" Target="../tags/tag234.xml"/><Relationship Id="rId17" Type="http://schemas.openxmlformats.org/officeDocument/2006/relationships/tags" Target="../tags/tag239.xml"/><Relationship Id="rId25" Type="http://schemas.openxmlformats.org/officeDocument/2006/relationships/tags" Target="../tags/tag247.xml"/><Relationship Id="rId33" Type="http://schemas.openxmlformats.org/officeDocument/2006/relationships/tags" Target="../tags/tag255.xml"/><Relationship Id="rId38" Type="http://schemas.openxmlformats.org/officeDocument/2006/relationships/tags" Target="../tags/tag260.xml"/><Relationship Id="rId20" Type="http://schemas.openxmlformats.org/officeDocument/2006/relationships/tags" Target="../tags/tag242.xml"/><Relationship Id="rId41" Type="http://schemas.openxmlformats.org/officeDocument/2006/relationships/tags" Target="../tags/tag26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tags" Target="../tags/tag277.xml"/><Relationship Id="rId18" Type="http://schemas.openxmlformats.org/officeDocument/2006/relationships/tags" Target="../tags/tag282.xml"/><Relationship Id="rId26" Type="http://schemas.openxmlformats.org/officeDocument/2006/relationships/tags" Target="../tags/tag290.xml"/><Relationship Id="rId39" Type="http://schemas.openxmlformats.org/officeDocument/2006/relationships/tags" Target="../tags/tag303.xml"/><Relationship Id="rId21" Type="http://schemas.openxmlformats.org/officeDocument/2006/relationships/tags" Target="../tags/tag285.xml"/><Relationship Id="rId34" Type="http://schemas.openxmlformats.org/officeDocument/2006/relationships/tags" Target="../tags/tag298.xml"/><Relationship Id="rId42" Type="http://schemas.openxmlformats.org/officeDocument/2006/relationships/tags" Target="../tags/tag306.xml"/><Relationship Id="rId47" Type="http://schemas.openxmlformats.org/officeDocument/2006/relationships/tags" Target="../tags/tag311.xml"/><Relationship Id="rId50" Type="http://schemas.openxmlformats.org/officeDocument/2006/relationships/tags" Target="../tags/tag314.xml"/><Relationship Id="rId55" Type="http://schemas.openxmlformats.org/officeDocument/2006/relationships/tags" Target="../tags/tag319.xml"/><Relationship Id="rId7" Type="http://schemas.openxmlformats.org/officeDocument/2006/relationships/tags" Target="../tags/tag271.xml"/><Relationship Id="rId2" Type="http://schemas.openxmlformats.org/officeDocument/2006/relationships/tags" Target="../tags/tag266.xml"/><Relationship Id="rId16" Type="http://schemas.openxmlformats.org/officeDocument/2006/relationships/tags" Target="../tags/tag280.xml"/><Relationship Id="rId29" Type="http://schemas.openxmlformats.org/officeDocument/2006/relationships/tags" Target="../tags/tag293.xml"/><Relationship Id="rId11" Type="http://schemas.openxmlformats.org/officeDocument/2006/relationships/tags" Target="../tags/tag275.xml"/><Relationship Id="rId24" Type="http://schemas.openxmlformats.org/officeDocument/2006/relationships/tags" Target="../tags/tag288.xml"/><Relationship Id="rId32" Type="http://schemas.openxmlformats.org/officeDocument/2006/relationships/tags" Target="../tags/tag296.xml"/><Relationship Id="rId37" Type="http://schemas.openxmlformats.org/officeDocument/2006/relationships/tags" Target="../tags/tag301.xml"/><Relationship Id="rId40" Type="http://schemas.openxmlformats.org/officeDocument/2006/relationships/tags" Target="../tags/tag304.xml"/><Relationship Id="rId45" Type="http://schemas.openxmlformats.org/officeDocument/2006/relationships/tags" Target="../tags/tag309.xml"/><Relationship Id="rId53" Type="http://schemas.openxmlformats.org/officeDocument/2006/relationships/tags" Target="../tags/tag317.xml"/><Relationship Id="rId58" Type="http://schemas.openxmlformats.org/officeDocument/2006/relationships/tags" Target="../tags/tag322.xml"/><Relationship Id="rId5" Type="http://schemas.openxmlformats.org/officeDocument/2006/relationships/tags" Target="../tags/tag269.xml"/><Relationship Id="rId61" Type="http://schemas.openxmlformats.org/officeDocument/2006/relationships/notesSlide" Target="../notesSlides/notesSlide12.xml"/><Relationship Id="rId19" Type="http://schemas.openxmlformats.org/officeDocument/2006/relationships/tags" Target="../tags/tag283.xml"/><Relationship Id="rId14" Type="http://schemas.openxmlformats.org/officeDocument/2006/relationships/tags" Target="../tags/tag278.xml"/><Relationship Id="rId22" Type="http://schemas.openxmlformats.org/officeDocument/2006/relationships/tags" Target="../tags/tag286.xml"/><Relationship Id="rId27" Type="http://schemas.openxmlformats.org/officeDocument/2006/relationships/tags" Target="../tags/tag291.xml"/><Relationship Id="rId30" Type="http://schemas.openxmlformats.org/officeDocument/2006/relationships/tags" Target="../tags/tag294.xml"/><Relationship Id="rId35" Type="http://schemas.openxmlformats.org/officeDocument/2006/relationships/tags" Target="../tags/tag299.xml"/><Relationship Id="rId43" Type="http://schemas.openxmlformats.org/officeDocument/2006/relationships/tags" Target="../tags/tag307.xml"/><Relationship Id="rId48" Type="http://schemas.openxmlformats.org/officeDocument/2006/relationships/tags" Target="../tags/tag312.xml"/><Relationship Id="rId56" Type="http://schemas.openxmlformats.org/officeDocument/2006/relationships/tags" Target="../tags/tag320.xml"/><Relationship Id="rId8" Type="http://schemas.openxmlformats.org/officeDocument/2006/relationships/tags" Target="../tags/tag272.xml"/><Relationship Id="rId51" Type="http://schemas.openxmlformats.org/officeDocument/2006/relationships/tags" Target="../tags/tag315.xml"/><Relationship Id="rId3" Type="http://schemas.openxmlformats.org/officeDocument/2006/relationships/tags" Target="../tags/tag267.xml"/><Relationship Id="rId12" Type="http://schemas.openxmlformats.org/officeDocument/2006/relationships/tags" Target="../tags/tag276.xml"/><Relationship Id="rId17" Type="http://schemas.openxmlformats.org/officeDocument/2006/relationships/tags" Target="../tags/tag281.xml"/><Relationship Id="rId25" Type="http://schemas.openxmlformats.org/officeDocument/2006/relationships/tags" Target="../tags/tag289.xml"/><Relationship Id="rId33" Type="http://schemas.openxmlformats.org/officeDocument/2006/relationships/tags" Target="../tags/tag297.xml"/><Relationship Id="rId38" Type="http://schemas.openxmlformats.org/officeDocument/2006/relationships/tags" Target="../tags/tag302.xml"/><Relationship Id="rId46" Type="http://schemas.openxmlformats.org/officeDocument/2006/relationships/tags" Target="../tags/tag310.xml"/><Relationship Id="rId59" Type="http://schemas.openxmlformats.org/officeDocument/2006/relationships/tags" Target="../tags/tag323.xml"/><Relationship Id="rId20" Type="http://schemas.openxmlformats.org/officeDocument/2006/relationships/tags" Target="../tags/tag284.xml"/><Relationship Id="rId41" Type="http://schemas.openxmlformats.org/officeDocument/2006/relationships/tags" Target="../tags/tag305.xml"/><Relationship Id="rId54" Type="http://schemas.openxmlformats.org/officeDocument/2006/relationships/tags" Target="../tags/tag318.xml"/><Relationship Id="rId1" Type="http://schemas.openxmlformats.org/officeDocument/2006/relationships/tags" Target="../tags/tag265.xml"/><Relationship Id="rId6" Type="http://schemas.openxmlformats.org/officeDocument/2006/relationships/tags" Target="../tags/tag270.xml"/><Relationship Id="rId15" Type="http://schemas.openxmlformats.org/officeDocument/2006/relationships/tags" Target="../tags/tag279.xml"/><Relationship Id="rId23" Type="http://schemas.openxmlformats.org/officeDocument/2006/relationships/tags" Target="../tags/tag287.xml"/><Relationship Id="rId28" Type="http://schemas.openxmlformats.org/officeDocument/2006/relationships/tags" Target="../tags/tag292.xml"/><Relationship Id="rId36" Type="http://schemas.openxmlformats.org/officeDocument/2006/relationships/tags" Target="../tags/tag300.xml"/><Relationship Id="rId49" Type="http://schemas.openxmlformats.org/officeDocument/2006/relationships/tags" Target="../tags/tag313.xml"/><Relationship Id="rId57" Type="http://schemas.openxmlformats.org/officeDocument/2006/relationships/tags" Target="../tags/tag321.xml"/><Relationship Id="rId10" Type="http://schemas.openxmlformats.org/officeDocument/2006/relationships/tags" Target="../tags/tag274.xml"/><Relationship Id="rId31" Type="http://schemas.openxmlformats.org/officeDocument/2006/relationships/tags" Target="../tags/tag295.xml"/><Relationship Id="rId44" Type="http://schemas.openxmlformats.org/officeDocument/2006/relationships/tags" Target="../tags/tag308.xml"/><Relationship Id="rId52" Type="http://schemas.openxmlformats.org/officeDocument/2006/relationships/tags" Target="../tags/tag316.xml"/><Relationship Id="rId60" Type="http://schemas.openxmlformats.org/officeDocument/2006/relationships/slideLayout" Target="../slideLayouts/slideLayout2.xml"/><Relationship Id="rId4" Type="http://schemas.openxmlformats.org/officeDocument/2006/relationships/tags" Target="../tags/tag268.xml"/><Relationship Id="rId9" Type="http://schemas.openxmlformats.org/officeDocument/2006/relationships/tags" Target="../tags/tag27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331.xml"/><Relationship Id="rId13" Type="http://schemas.openxmlformats.org/officeDocument/2006/relationships/tags" Target="../tags/tag336.xml"/><Relationship Id="rId18" Type="http://schemas.openxmlformats.org/officeDocument/2006/relationships/tags" Target="../tags/tag341.xml"/><Relationship Id="rId26" Type="http://schemas.openxmlformats.org/officeDocument/2006/relationships/tags" Target="../tags/tag349.xml"/><Relationship Id="rId3" Type="http://schemas.openxmlformats.org/officeDocument/2006/relationships/tags" Target="../tags/tag326.xml"/><Relationship Id="rId21" Type="http://schemas.openxmlformats.org/officeDocument/2006/relationships/tags" Target="../tags/tag344.xml"/><Relationship Id="rId7" Type="http://schemas.openxmlformats.org/officeDocument/2006/relationships/tags" Target="../tags/tag330.xml"/><Relationship Id="rId12" Type="http://schemas.openxmlformats.org/officeDocument/2006/relationships/tags" Target="../tags/tag335.xml"/><Relationship Id="rId17" Type="http://schemas.openxmlformats.org/officeDocument/2006/relationships/tags" Target="../tags/tag340.xml"/><Relationship Id="rId25" Type="http://schemas.openxmlformats.org/officeDocument/2006/relationships/tags" Target="../tags/tag348.xml"/><Relationship Id="rId2" Type="http://schemas.openxmlformats.org/officeDocument/2006/relationships/tags" Target="../tags/tag325.xml"/><Relationship Id="rId16" Type="http://schemas.openxmlformats.org/officeDocument/2006/relationships/tags" Target="../tags/tag339.xml"/><Relationship Id="rId20" Type="http://schemas.openxmlformats.org/officeDocument/2006/relationships/tags" Target="../tags/tag343.xml"/><Relationship Id="rId29" Type="http://schemas.openxmlformats.org/officeDocument/2006/relationships/tags" Target="../tags/tag352.xml"/><Relationship Id="rId1" Type="http://schemas.openxmlformats.org/officeDocument/2006/relationships/tags" Target="../tags/tag324.xml"/><Relationship Id="rId6" Type="http://schemas.openxmlformats.org/officeDocument/2006/relationships/tags" Target="../tags/tag329.xml"/><Relationship Id="rId11" Type="http://schemas.openxmlformats.org/officeDocument/2006/relationships/tags" Target="../tags/tag334.xml"/><Relationship Id="rId24" Type="http://schemas.openxmlformats.org/officeDocument/2006/relationships/tags" Target="../tags/tag347.xml"/><Relationship Id="rId5" Type="http://schemas.openxmlformats.org/officeDocument/2006/relationships/tags" Target="../tags/tag328.xml"/><Relationship Id="rId15" Type="http://schemas.openxmlformats.org/officeDocument/2006/relationships/tags" Target="../tags/tag338.xml"/><Relationship Id="rId23" Type="http://schemas.openxmlformats.org/officeDocument/2006/relationships/tags" Target="../tags/tag346.xml"/><Relationship Id="rId28" Type="http://schemas.openxmlformats.org/officeDocument/2006/relationships/tags" Target="../tags/tag351.xml"/><Relationship Id="rId10" Type="http://schemas.openxmlformats.org/officeDocument/2006/relationships/tags" Target="../tags/tag333.xml"/><Relationship Id="rId19" Type="http://schemas.openxmlformats.org/officeDocument/2006/relationships/tags" Target="../tags/tag342.xml"/><Relationship Id="rId31" Type="http://schemas.openxmlformats.org/officeDocument/2006/relationships/notesSlide" Target="../notesSlides/notesSlide13.xml"/><Relationship Id="rId4" Type="http://schemas.openxmlformats.org/officeDocument/2006/relationships/tags" Target="../tags/tag327.xml"/><Relationship Id="rId9" Type="http://schemas.openxmlformats.org/officeDocument/2006/relationships/tags" Target="../tags/tag332.xml"/><Relationship Id="rId14" Type="http://schemas.openxmlformats.org/officeDocument/2006/relationships/tags" Target="../tags/tag337.xml"/><Relationship Id="rId22" Type="http://schemas.openxmlformats.org/officeDocument/2006/relationships/tags" Target="../tags/tag345.xml"/><Relationship Id="rId27" Type="http://schemas.openxmlformats.org/officeDocument/2006/relationships/tags" Target="../tags/tag350.xml"/><Relationship Id="rId30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pollev.com/rea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tags" Target="../tags/tag365.xml"/><Relationship Id="rId18" Type="http://schemas.openxmlformats.org/officeDocument/2006/relationships/tags" Target="../tags/tag370.xml"/><Relationship Id="rId26" Type="http://schemas.openxmlformats.org/officeDocument/2006/relationships/tags" Target="../tags/tag378.xml"/><Relationship Id="rId39" Type="http://schemas.openxmlformats.org/officeDocument/2006/relationships/tags" Target="../tags/tag391.xml"/><Relationship Id="rId21" Type="http://schemas.openxmlformats.org/officeDocument/2006/relationships/tags" Target="../tags/tag373.xml"/><Relationship Id="rId34" Type="http://schemas.openxmlformats.org/officeDocument/2006/relationships/tags" Target="../tags/tag386.xml"/><Relationship Id="rId42" Type="http://schemas.openxmlformats.org/officeDocument/2006/relationships/tags" Target="../tags/tag394.xml"/><Relationship Id="rId47" Type="http://schemas.openxmlformats.org/officeDocument/2006/relationships/tags" Target="../tags/tag399.xml"/><Relationship Id="rId50" Type="http://schemas.openxmlformats.org/officeDocument/2006/relationships/tags" Target="../tags/tag402.xml"/><Relationship Id="rId55" Type="http://schemas.openxmlformats.org/officeDocument/2006/relationships/slideLayout" Target="../slideLayouts/slideLayout2.xml"/><Relationship Id="rId7" Type="http://schemas.openxmlformats.org/officeDocument/2006/relationships/tags" Target="../tags/tag359.xml"/><Relationship Id="rId2" Type="http://schemas.openxmlformats.org/officeDocument/2006/relationships/tags" Target="../tags/tag354.xml"/><Relationship Id="rId16" Type="http://schemas.openxmlformats.org/officeDocument/2006/relationships/tags" Target="../tags/tag368.xml"/><Relationship Id="rId29" Type="http://schemas.openxmlformats.org/officeDocument/2006/relationships/tags" Target="../tags/tag381.xml"/><Relationship Id="rId11" Type="http://schemas.openxmlformats.org/officeDocument/2006/relationships/tags" Target="../tags/tag363.xml"/><Relationship Id="rId24" Type="http://schemas.openxmlformats.org/officeDocument/2006/relationships/tags" Target="../tags/tag376.xml"/><Relationship Id="rId32" Type="http://schemas.openxmlformats.org/officeDocument/2006/relationships/tags" Target="../tags/tag384.xml"/><Relationship Id="rId37" Type="http://schemas.openxmlformats.org/officeDocument/2006/relationships/tags" Target="../tags/tag389.xml"/><Relationship Id="rId40" Type="http://schemas.openxmlformats.org/officeDocument/2006/relationships/tags" Target="../tags/tag392.xml"/><Relationship Id="rId45" Type="http://schemas.openxmlformats.org/officeDocument/2006/relationships/tags" Target="../tags/tag397.xml"/><Relationship Id="rId53" Type="http://schemas.openxmlformats.org/officeDocument/2006/relationships/tags" Target="../tags/tag405.xml"/><Relationship Id="rId5" Type="http://schemas.openxmlformats.org/officeDocument/2006/relationships/tags" Target="../tags/tag357.xml"/><Relationship Id="rId10" Type="http://schemas.openxmlformats.org/officeDocument/2006/relationships/tags" Target="../tags/tag362.xml"/><Relationship Id="rId19" Type="http://schemas.openxmlformats.org/officeDocument/2006/relationships/tags" Target="../tags/tag371.xml"/><Relationship Id="rId31" Type="http://schemas.openxmlformats.org/officeDocument/2006/relationships/tags" Target="../tags/tag383.xml"/><Relationship Id="rId44" Type="http://schemas.openxmlformats.org/officeDocument/2006/relationships/tags" Target="../tags/tag396.xml"/><Relationship Id="rId52" Type="http://schemas.openxmlformats.org/officeDocument/2006/relationships/tags" Target="../tags/tag404.xml"/><Relationship Id="rId4" Type="http://schemas.openxmlformats.org/officeDocument/2006/relationships/tags" Target="../tags/tag356.xml"/><Relationship Id="rId9" Type="http://schemas.openxmlformats.org/officeDocument/2006/relationships/tags" Target="../tags/tag361.xml"/><Relationship Id="rId14" Type="http://schemas.openxmlformats.org/officeDocument/2006/relationships/tags" Target="../tags/tag366.xml"/><Relationship Id="rId22" Type="http://schemas.openxmlformats.org/officeDocument/2006/relationships/tags" Target="../tags/tag374.xml"/><Relationship Id="rId27" Type="http://schemas.openxmlformats.org/officeDocument/2006/relationships/tags" Target="../tags/tag379.xml"/><Relationship Id="rId30" Type="http://schemas.openxmlformats.org/officeDocument/2006/relationships/tags" Target="../tags/tag382.xml"/><Relationship Id="rId35" Type="http://schemas.openxmlformats.org/officeDocument/2006/relationships/tags" Target="../tags/tag387.xml"/><Relationship Id="rId43" Type="http://schemas.openxmlformats.org/officeDocument/2006/relationships/tags" Target="../tags/tag395.xml"/><Relationship Id="rId48" Type="http://schemas.openxmlformats.org/officeDocument/2006/relationships/tags" Target="../tags/tag400.xml"/><Relationship Id="rId56" Type="http://schemas.openxmlformats.org/officeDocument/2006/relationships/notesSlide" Target="../notesSlides/notesSlide15.xml"/><Relationship Id="rId8" Type="http://schemas.openxmlformats.org/officeDocument/2006/relationships/tags" Target="../tags/tag360.xml"/><Relationship Id="rId51" Type="http://schemas.openxmlformats.org/officeDocument/2006/relationships/tags" Target="../tags/tag403.xml"/><Relationship Id="rId3" Type="http://schemas.openxmlformats.org/officeDocument/2006/relationships/tags" Target="../tags/tag355.xml"/><Relationship Id="rId12" Type="http://schemas.openxmlformats.org/officeDocument/2006/relationships/tags" Target="../tags/tag364.xml"/><Relationship Id="rId17" Type="http://schemas.openxmlformats.org/officeDocument/2006/relationships/tags" Target="../tags/tag369.xml"/><Relationship Id="rId25" Type="http://schemas.openxmlformats.org/officeDocument/2006/relationships/tags" Target="../tags/tag377.xml"/><Relationship Id="rId33" Type="http://schemas.openxmlformats.org/officeDocument/2006/relationships/tags" Target="../tags/tag385.xml"/><Relationship Id="rId38" Type="http://schemas.openxmlformats.org/officeDocument/2006/relationships/tags" Target="../tags/tag390.xml"/><Relationship Id="rId46" Type="http://schemas.openxmlformats.org/officeDocument/2006/relationships/tags" Target="../tags/tag398.xml"/><Relationship Id="rId20" Type="http://schemas.openxmlformats.org/officeDocument/2006/relationships/tags" Target="../tags/tag372.xml"/><Relationship Id="rId41" Type="http://schemas.openxmlformats.org/officeDocument/2006/relationships/tags" Target="../tags/tag393.xml"/><Relationship Id="rId54" Type="http://schemas.openxmlformats.org/officeDocument/2006/relationships/tags" Target="../tags/tag406.xml"/><Relationship Id="rId1" Type="http://schemas.openxmlformats.org/officeDocument/2006/relationships/tags" Target="../tags/tag353.xml"/><Relationship Id="rId6" Type="http://schemas.openxmlformats.org/officeDocument/2006/relationships/tags" Target="../tags/tag358.xml"/><Relationship Id="rId15" Type="http://schemas.openxmlformats.org/officeDocument/2006/relationships/tags" Target="../tags/tag367.xml"/><Relationship Id="rId23" Type="http://schemas.openxmlformats.org/officeDocument/2006/relationships/tags" Target="../tags/tag375.xml"/><Relationship Id="rId28" Type="http://schemas.openxmlformats.org/officeDocument/2006/relationships/tags" Target="../tags/tag380.xml"/><Relationship Id="rId36" Type="http://schemas.openxmlformats.org/officeDocument/2006/relationships/tags" Target="../tags/tag388.xml"/><Relationship Id="rId49" Type="http://schemas.openxmlformats.org/officeDocument/2006/relationships/tags" Target="../tags/tag401.xml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tags" Target="../tags/tag419.xml"/><Relationship Id="rId18" Type="http://schemas.openxmlformats.org/officeDocument/2006/relationships/tags" Target="../tags/tag424.xml"/><Relationship Id="rId26" Type="http://schemas.openxmlformats.org/officeDocument/2006/relationships/tags" Target="../tags/tag433.xml"/><Relationship Id="rId39" Type="http://schemas.openxmlformats.org/officeDocument/2006/relationships/tags" Target="../tags/tag446.xml"/><Relationship Id="rId21" Type="http://schemas.openxmlformats.org/officeDocument/2006/relationships/tags" Target="../tags/tag428.xml"/><Relationship Id="rId34" Type="http://schemas.openxmlformats.org/officeDocument/2006/relationships/tags" Target="../tags/tag441.xml"/><Relationship Id="rId42" Type="http://schemas.openxmlformats.org/officeDocument/2006/relationships/tags" Target="../tags/tag449.xml"/><Relationship Id="rId47" Type="http://schemas.openxmlformats.org/officeDocument/2006/relationships/tags" Target="../tags/tag454.xml"/><Relationship Id="rId50" Type="http://schemas.openxmlformats.org/officeDocument/2006/relationships/tags" Target="../tags/tag457.xml"/><Relationship Id="rId7" Type="http://schemas.openxmlformats.org/officeDocument/2006/relationships/tags" Target="../tags/tag413.xml"/><Relationship Id="rId2" Type="http://schemas.openxmlformats.org/officeDocument/2006/relationships/tags" Target="../tags/tag408.xml"/><Relationship Id="rId16" Type="http://schemas.openxmlformats.org/officeDocument/2006/relationships/tags" Target="../tags/tag422.xml"/><Relationship Id="rId29" Type="http://schemas.openxmlformats.org/officeDocument/2006/relationships/tags" Target="../tags/tag436.xml"/><Relationship Id="rId11" Type="http://schemas.openxmlformats.org/officeDocument/2006/relationships/tags" Target="../tags/tag417.xml"/><Relationship Id="rId24" Type="http://schemas.openxmlformats.org/officeDocument/2006/relationships/tags" Target="../tags/tag431.xml"/><Relationship Id="rId32" Type="http://schemas.openxmlformats.org/officeDocument/2006/relationships/tags" Target="../tags/tag439.xml"/><Relationship Id="rId37" Type="http://schemas.openxmlformats.org/officeDocument/2006/relationships/tags" Target="../tags/tag444.xml"/><Relationship Id="rId40" Type="http://schemas.openxmlformats.org/officeDocument/2006/relationships/tags" Target="../tags/tag447.xml"/><Relationship Id="rId45" Type="http://schemas.openxmlformats.org/officeDocument/2006/relationships/tags" Target="../tags/tag452.xml"/><Relationship Id="rId53" Type="http://schemas.openxmlformats.org/officeDocument/2006/relationships/notesSlide" Target="../notesSlides/notesSlide16.xml"/><Relationship Id="rId5" Type="http://schemas.openxmlformats.org/officeDocument/2006/relationships/tags" Target="../tags/tag411.xml"/><Relationship Id="rId10" Type="http://schemas.openxmlformats.org/officeDocument/2006/relationships/tags" Target="../tags/tag416.xml"/><Relationship Id="rId19" Type="http://schemas.openxmlformats.org/officeDocument/2006/relationships/tags" Target="../tags/tag425.xml"/><Relationship Id="rId31" Type="http://schemas.openxmlformats.org/officeDocument/2006/relationships/tags" Target="../tags/tag438.xml"/><Relationship Id="rId44" Type="http://schemas.openxmlformats.org/officeDocument/2006/relationships/tags" Target="../tags/tag451.xml"/><Relationship Id="rId52" Type="http://schemas.openxmlformats.org/officeDocument/2006/relationships/slideLayout" Target="../slideLayouts/slideLayout2.xml"/><Relationship Id="rId4" Type="http://schemas.openxmlformats.org/officeDocument/2006/relationships/tags" Target="../tags/tag410.xml"/><Relationship Id="rId9" Type="http://schemas.openxmlformats.org/officeDocument/2006/relationships/tags" Target="../tags/tag415.xml"/><Relationship Id="rId14" Type="http://schemas.openxmlformats.org/officeDocument/2006/relationships/tags" Target="../tags/tag420.xml"/><Relationship Id="rId22" Type="http://schemas.openxmlformats.org/officeDocument/2006/relationships/tags" Target="../tags/tag429.xml"/><Relationship Id="rId27" Type="http://schemas.openxmlformats.org/officeDocument/2006/relationships/tags" Target="../tags/tag434.xml"/><Relationship Id="rId30" Type="http://schemas.openxmlformats.org/officeDocument/2006/relationships/tags" Target="../tags/tag437.xml"/><Relationship Id="rId35" Type="http://schemas.openxmlformats.org/officeDocument/2006/relationships/tags" Target="../tags/tag442.xml"/><Relationship Id="rId43" Type="http://schemas.openxmlformats.org/officeDocument/2006/relationships/tags" Target="../tags/tag450.xml"/><Relationship Id="rId48" Type="http://schemas.openxmlformats.org/officeDocument/2006/relationships/tags" Target="../tags/tag455.xml"/><Relationship Id="rId8" Type="http://schemas.openxmlformats.org/officeDocument/2006/relationships/tags" Target="../tags/tag414.xml"/><Relationship Id="rId51" Type="http://schemas.openxmlformats.org/officeDocument/2006/relationships/tags" Target="../tags/tag458.xml"/><Relationship Id="rId3" Type="http://schemas.openxmlformats.org/officeDocument/2006/relationships/tags" Target="../tags/tag409.xml"/><Relationship Id="rId12" Type="http://schemas.openxmlformats.org/officeDocument/2006/relationships/tags" Target="../tags/tag418.xml"/><Relationship Id="rId17" Type="http://schemas.openxmlformats.org/officeDocument/2006/relationships/tags" Target="../tags/tag423.xml"/><Relationship Id="rId25" Type="http://schemas.openxmlformats.org/officeDocument/2006/relationships/tags" Target="../tags/tag432.xml"/><Relationship Id="rId33" Type="http://schemas.openxmlformats.org/officeDocument/2006/relationships/tags" Target="../tags/tag440.xml"/><Relationship Id="rId38" Type="http://schemas.openxmlformats.org/officeDocument/2006/relationships/tags" Target="../tags/tag445.xml"/><Relationship Id="rId46" Type="http://schemas.openxmlformats.org/officeDocument/2006/relationships/tags" Target="../tags/tag453.xml"/><Relationship Id="rId20" Type="http://schemas.openxmlformats.org/officeDocument/2006/relationships/tags" Target="../tags/tag427.xml"/><Relationship Id="rId41" Type="http://schemas.openxmlformats.org/officeDocument/2006/relationships/tags" Target="../tags/tag448.xml"/><Relationship Id="rId1" Type="http://schemas.openxmlformats.org/officeDocument/2006/relationships/tags" Target="../tags/tag407.xml"/><Relationship Id="rId6" Type="http://schemas.openxmlformats.org/officeDocument/2006/relationships/tags" Target="../tags/tag412.xml"/><Relationship Id="rId15" Type="http://schemas.openxmlformats.org/officeDocument/2006/relationships/tags" Target="../tags/tag421.xml"/><Relationship Id="rId23" Type="http://schemas.openxmlformats.org/officeDocument/2006/relationships/tags" Target="../tags/tag430.xml"/><Relationship Id="rId28" Type="http://schemas.openxmlformats.org/officeDocument/2006/relationships/tags" Target="../tags/tag435.xml"/><Relationship Id="rId36" Type="http://schemas.openxmlformats.org/officeDocument/2006/relationships/tags" Target="../tags/tag443.xml"/><Relationship Id="rId49" Type="http://schemas.openxmlformats.org/officeDocument/2006/relationships/tags" Target="../tags/tag45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467.xml"/><Relationship Id="rId13" Type="http://schemas.openxmlformats.org/officeDocument/2006/relationships/tags" Target="../tags/tag472.xml"/><Relationship Id="rId18" Type="http://schemas.openxmlformats.org/officeDocument/2006/relationships/notesSlide" Target="../notesSlides/notesSlide17.xml"/><Relationship Id="rId3" Type="http://schemas.openxmlformats.org/officeDocument/2006/relationships/tags" Target="../tags/tag461.xml"/><Relationship Id="rId7" Type="http://schemas.openxmlformats.org/officeDocument/2006/relationships/tags" Target="../tags/tag465.xml"/><Relationship Id="rId12" Type="http://schemas.openxmlformats.org/officeDocument/2006/relationships/tags" Target="../tags/tag471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460.xml"/><Relationship Id="rId16" Type="http://schemas.openxmlformats.org/officeDocument/2006/relationships/tags" Target="../tags/tag475.xml"/><Relationship Id="rId1" Type="http://schemas.openxmlformats.org/officeDocument/2006/relationships/tags" Target="../tags/tag459.xml"/><Relationship Id="rId6" Type="http://schemas.openxmlformats.org/officeDocument/2006/relationships/tags" Target="../tags/tag464.xml"/><Relationship Id="rId11" Type="http://schemas.openxmlformats.org/officeDocument/2006/relationships/tags" Target="../tags/tag470.xml"/><Relationship Id="rId5" Type="http://schemas.openxmlformats.org/officeDocument/2006/relationships/tags" Target="../tags/tag463.xml"/><Relationship Id="rId15" Type="http://schemas.openxmlformats.org/officeDocument/2006/relationships/tags" Target="../tags/tag474.xml"/><Relationship Id="rId10" Type="http://schemas.openxmlformats.org/officeDocument/2006/relationships/tags" Target="../tags/tag469.xml"/><Relationship Id="rId4" Type="http://schemas.openxmlformats.org/officeDocument/2006/relationships/tags" Target="../tags/tag462.xml"/><Relationship Id="rId9" Type="http://schemas.openxmlformats.org/officeDocument/2006/relationships/tags" Target="../tags/tag468.xml"/><Relationship Id="rId14" Type="http://schemas.openxmlformats.org/officeDocument/2006/relationships/tags" Target="../tags/tag473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tags" Target="../tags/tag488.xml"/><Relationship Id="rId18" Type="http://schemas.openxmlformats.org/officeDocument/2006/relationships/tags" Target="../tags/tag493.xml"/><Relationship Id="rId26" Type="http://schemas.openxmlformats.org/officeDocument/2006/relationships/tags" Target="../tags/tag501.xml"/><Relationship Id="rId39" Type="http://schemas.openxmlformats.org/officeDocument/2006/relationships/tags" Target="../tags/tag514.xml"/><Relationship Id="rId21" Type="http://schemas.openxmlformats.org/officeDocument/2006/relationships/tags" Target="../tags/tag496.xml"/><Relationship Id="rId34" Type="http://schemas.openxmlformats.org/officeDocument/2006/relationships/tags" Target="../tags/tag509.xml"/><Relationship Id="rId42" Type="http://schemas.openxmlformats.org/officeDocument/2006/relationships/tags" Target="../tags/tag517.xml"/><Relationship Id="rId47" Type="http://schemas.openxmlformats.org/officeDocument/2006/relationships/tags" Target="../tags/tag522.xml"/><Relationship Id="rId50" Type="http://schemas.openxmlformats.org/officeDocument/2006/relationships/tags" Target="../tags/tag525.xml"/><Relationship Id="rId7" Type="http://schemas.openxmlformats.org/officeDocument/2006/relationships/tags" Target="../tags/tag482.xml"/><Relationship Id="rId2" Type="http://schemas.openxmlformats.org/officeDocument/2006/relationships/tags" Target="../tags/tag477.xml"/><Relationship Id="rId16" Type="http://schemas.openxmlformats.org/officeDocument/2006/relationships/tags" Target="../tags/tag491.xml"/><Relationship Id="rId29" Type="http://schemas.openxmlformats.org/officeDocument/2006/relationships/tags" Target="../tags/tag504.xml"/><Relationship Id="rId11" Type="http://schemas.openxmlformats.org/officeDocument/2006/relationships/tags" Target="../tags/tag486.xml"/><Relationship Id="rId24" Type="http://schemas.openxmlformats.org/officeDocument/2006/relationships/tags" Target="../tags/tag499.xml"/><Relationship Id="rId32" Type="http://schemas.openxmlformats.org/officeDocument/2006/relationships/tags" Target="../tags/tag507.xml"/><Relationship Id="rId37" Type="http://schemas.openxmlformats.org/officeDocument/2006/relationships/tags" Target="../tags/tag512.xml"/><Relationship Id="rId40" Type="http://schemas.openxmlformats.org/officeDocument/2006/relationships/tags" Target="../tags/tag515.xml"/><Relationship Id="rId45" Type="http://schemas.openxmlformats.org/officeDocument/2006/relationships/tags" Target="../tags/tag520.xml"/><Relationship Id="rId5" Type="http://schemas.openxmlformats.org/officeDocument/2006/relationships/tags" Target="../tags/tag480.xml"/><Relationship Id="rId15" Type="http://schemas.openxmlformats.org/officeDocument/2006/relationships/tags" Target="../tags/tag490.xml"/><Relationship Id="rId23" Type="http://schemas.openxmlformats.org/officeDocument/2006/relationships/tags" Target="../tags/tag498.xml"/><Relationship Id="rId28" Type="http://schemas.openxmlformats.org/officeDocument/2006/relationships/tags" Target="../tags/tag503.xml"/><Relationship Id="rId36" Type="http://schemas.openxmlformats.org/officeDocument/2006/relationships/tags" Target="../tags/tag511.xml"/><Relationship Id="rId49" Type="http://schemas.openxmlformats.org/officeDocument/2006/relationships/tags" Target="../tags/tag524.xml"/><Relationship Id="rId10" Type="http://schemas.openxmlformats.org/officeDocument/2006/relationships/tags" Target="../tags/tag485.xml"/><Relationship Id="rId19" Type="http://schemas.openxmlformats.org/officeDocument/2006/relationships/tags" Target="../tags/tag494.xml"/><Relationship Id="rId31" Type="http://schemas.openxmlformats.org/officeDocument/2006/relationships/tags" Target="../tags/tag506.xml"/><Relationship Id="rId44" Type="http://schemas.openxmlformats.org/officeDocument/2006/relationships/tags" Target="../tags/tag519.xml"/><Relationship Id="rId52" Type="http://schemas.openxmlformats.org/officeDocument/2006/relationships/notesSlide" Target="../notesSlides/notesSlide18.xml"/><Relationship Id="rId4" Type="http://schemas.openxmlformats.org/officeDocument/2006/relationships/tags" Target="../tags/tag479.xml"/><Relationship Id="rId9" Type="http://schemas.openxmlformats.org/officeDocument/2006/relationships/tags" Target="../tags/tag484.xml"/><Relationship Id="rId14" Type="http://schemas.openxmlformats.org/officeDocument/2006/relationships/tags" Target="../tags/tag489.xml"/><Relationship Id="rId22" Type="http://schemas.openxmlformats.org/officeDocument/2006/relationships/tags" Target="../tags/tag497.xml"/><Relationship Id="rId27" Type="http://schemas.openxmlformats.org/officeDocument/2006/relationships/tags" Target="../tags/tag502.xml"/><Relationship Id="rId30" Type="http://schemas.openxmlformats.org/officeDocument/2006/relationships/tags" Target="../tags/tag505.xml"/><Relationship Id="rId35" Type="http://schemas.openxmlformats.org/officeDocument/2006/relationships/tags" Target="../tags/tag510.xml"/><Relationship Id="rId43" Type="http://schemas.openxmlformats.org/officeDocument/2006/relationships/tags" Target="../tags/tag518.xml"/><Relationship Id="rId48" Type="http://schemas.openxmlformats.org/officeDocument/2006/relationships/tags" Target="../tags/tag523.xml"/><Relationship Id="rId8" Type="http://schemas.openxmlformats.org/officeDocument/2006/relationships/tags" Target="../tags/tag483.xml"/><Relationship Id="rId51" Type="http://schemas.openxmlformats.org/officeDocument/2006/relationships/slideLayout" Target="../slideLayouts/slideLayout2.xml"/><Relationship Id="rId3" Type="http://schemas.openxmlformats.org/officeDocument/2006/relationships/tags" Target="../tags/tag478.xml"/><Relationship Id="rId12" Type="http://schemas.openxmlformats.org/officeDocument/2006/relationships/tags" Target="../tags/tag487.xml"/><Relationship Id="rId17" Type="http://schemas.openxmlformats.org/officeDocument/2006/relationships/tags" Target="../tags/tag492.xml"/><Relationship Id="rId25" Type="http://schemas.openxmlformats.org/officeDocument/2006/relationships/tags" Target="../tags/tag500.xml"/><Relationship Id="rId33" Type="http://schemas.openxmlformats.org/officeDocument/2006/relationships/tags" Target="../tags/tag508.xml"/><Relationship Id="rId38" Type="http://schemas.openxmlformats.org/officeDocument/2006/relationships/tags" Target="../tags/tag513.xml"/><Relationship Id="rId46" Type="http://schemas.openxmlformats.org/officeDocument/2006/relationships/tags" Target="../tags/tag521.xml"/><Relationship Id="rId20" Type="http://schemas.openxmlformats.org/officeDocument/2006/relationships/tags" Target="../tags/tag495.xml"/><Relationship Id="rId41" Type="http://schemas.openxmlformats.org/officeDocument/2006/relationships/tags" Target="../tags/tag516.xml"/><Relationship Id="rId1" Type="http://schemas.openxmlformats.org/officeDocument/2006/relationships/tags" Target="../tags/tag476.xml"/><Relationship Id="rId6" Type="http://schemas.openxmlformats.org/officeDocument/2006/relationships/tags" Target="../tags/tag481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538.xml"/><Relationship Id="rId18" Type="http://schemas.openxmlformats.org/officeDocument/2006/relationships/tags" Target="../tags/tag543.xml"/><Relationship Id="rId26" Type="http://schemas.openxmlformats.org/officeDocument/2006/relationships/tags" Target="../tags/tag551.xml"/><Relationship Id="rId39" Type="http://schemas.openxmlformats.org/officeDocument/2006/relationships/tags" Target="../tags/tag564.xml"/><Relationship Id="rId21" Type="http://schemas.openxmlformats.org/officeDocument/2006/relationships/tags" Target="../tags/tag546.xml"/><Relationship Id="rId34" Type="http://schemas.openxmlformats.org/officeDocument/2006/relationships/tags" Target="../tags/tag559.xml"/><Relationship Id="rId42" Type="http://schemas.openxmlformats.org/officeDocument/2006/relationships/tags" Target="../tags/tag567.xml"/><Relationship Id="rId47" Type="http://schemas.openxmlformats.org/officeDocument/2006/relationships/tags" Target="../tags/tag572.xml"/><Relationship Id="rId50" Type="http://schemas.openxmlformats.org/officeDocument/2006/relationships/tags" Target="../tags/tag575.xml"/><Relationship Id="rId7" Type="http://schemas.openxmlformats.org/officeDocument/2006/relationships/tags" Target="../tags/tag532.xml"/><Relationship Id="rId2" Type="http://schemas.openxmlformats.org/officeDocument/2006/relationships/tags" Target="../tags/tag527.xml"/><Relationship Id="rId16" Type="http://schemas.openxmlformats.org/officeDocument/2006/relationships/tags" Target="../tags/tag541.xml"/><Relationship Id="rId29" Type="http://schemas.openxmlformats.org/officeDocument/2006/relationships/tags" Target="../tags/tag554.xml"/><Relationship Id="rId11" Type="http://schemas.openxmlformats.org/officeDocument/2006/relationships/tags" Target="../tags/tag536.xml"/><Relationship Id="rId24" Type="http://schemas.openxmlformats.org/officeDocument/2006/relationships/tags" Target="../tags/tag549.xml"/><Relationship Id="rId32" Type="http://schemas.openxmlformats.org/officeDocument/2006/relationships/tags" Target="../tags/tag557.xml"/><Relationship Id="rId37" Type="http://schemas.openxmlformats.org/officeDocument/2006/relationships/tags" Target="../tags/tag562.xml"/><Relationship Id="rId40" Type="http://schemas.openxmlformats.org/officeDocument/2006/relationships/tags" Target="../tags/tag565.xml"/><Relationship Id="rId45" Type="http://schemas.openxmlformats.org/officeDocument/2006/relationships/tags" Target="../tags/tag570.xml"/><Relationship Id="rId5" Type="http://schemas.openxmlformats.org/officeDocument/2006/relationships/tags" Target="../tags/tag530.xml"/><Relationship Id="rId15" Type="http://schemas.openxmlformats.org/officeDocument/2006/relationships/tags" Target="../tags/tag540.xml"/><Relationship Id="rId23" Type="http://schemas.openxmlformats.org/officeDocument/2006/relationships/tags" Target="../tags/tag548.xml"/><Relationship Id="rId28" Type="http://schemas.openxmlformats.org/officeDocument/2006/relationships/tags" Target="../tags/tag553.xml"/><Relationship Id="rId36" Type="http://schemas.openxmlformats.org/officeDocument/2006/relationships/tags" Target="../tags/tag561.xml"/><Relationship Id="rId49" Type="http://schemas.openxmlformats.org/officeDocument/2006/relationships/tags" Target="../tags/tag574.xml"/><Relationship Id="rId10" Type="http://schemas.openxmlformats.org/officeDocument/2006/relationships/tags" Target="../tags/tag535.xml"/><Relationship Id="rId19" Type="http://schemas.openxmlformats.org/officeDocument/2006/relationships/tags" Target="../tags/tag544.xml"/><Relationship Id="rId31" Type="http://schemas.openxmlformats.org/officeDocument/2006/relationships/tags" Target="../tags/tag556.xml"/><Relationship Id="rId44" Type="http://schemas.openxmlformats.org/officeDocument/2006/relationships/tags" Target="../tags/tag569.xml"/><Relationship Id="rId52" Type="http://schemas.openxmlformats.org/officeDocument/2006/relationships/notesSlide" Target="../notesSlides/notesSlide19.xml"/><Relationship Id="rId4" Type="http://schemas.openxmlformats.org/officeDocument/2006/relationships/tags" Target="../tags/tag529.xml"/><Relationship Id="rId9" Type="http://schemas.openxmlformats.org/officeDocument/2006/relationships/tags" Target="../tags/tag534.xml"/><Relationship Id="rId14" Type="http://schemas.openxmlformats.org/officeDocument/2006/relationships/tags" Target="../tags/tag539.xml"/><Relationship Id="rId22" Type="http://schemas.openxmlformats.org/officeDocument/2006/relationships/tags" Target="../tags/tag547.xml"/><Relationship Id="rId27" Type="http://schemas.openxmlformats.org/officeDocument/2006/relationships/tags" Target="../tags/tag552.xml"/><Relationship Id="rId30" Type="http://schemas.openxmlformats.org/officeDocument/2006/relationships/tags" Target="../tags/tag555.xml"/><Relationship Id="rId35" Type="http://schemas.openxmlformats.org/officeDocument/2006/relationships/tags" Target="../tags/tag560.xml"/><Relationship Id="rId43" Type="http://schemas.openxmlformats.org/officeDocument/2006/relationships/tags" Target="../tags/tag568.xml"/><Relationship Id="rId48" Type="http://schemas.openxmlformats.org/officeDocument/2006/relationships/tags" Target="../tags/tag573.xml"/><Relationship Id="rId8" Type="http://schemas.openxmlformats.org/officeDocument/2006/relationships/tags" Target="../tags/tag533.xml"/><Relationship Id="rId51" Type="http://schemas.openxmlformats.org/officeDocument/2006/relationships/slideLayout" Target="../slideLayouts/slideLayout2.xml"/><Relationship Id="rId3" Type="http://schemas.openxmlformats.org/officeDocument/2006/relationships/tags" Target="../tags/tag528.xml"/><Relationship Id="rId12" Type="http://schemas.openxmlformats.org/officeDocument/2006/relationships/tags" Target="../tags/tag537.xml"/><Relationship Id="rId17" Type="http://schemas.openxmlformats.org/officeDocument/2006/relationships/tags" Target="../tags/tag542.xml"/><Relationship Id="rId25" Type="http://schemas.openxmlformats.org/officeDocument/2006/relationships/tags" Target="../tags/tag550.xml"/><Relationship Id="rId33" Type="http://schemas.openxmlformats.org/officeDocument/2006/relationships/tags" Target="../tags/tag558.xml"/><Relationship Id="rId38" Type="http://schemas.openxmlformats.org/officeDocument/2006/relationships/tags" Target="../tags/tag563.xml"/><Relationship Id="rId46" Type="http://schemas.openxmlformats.org/officeDocument/2006/relationships/tags" Target="../tags/tag571.xml"/><Relationship Id="rId20" Type="http://schemas.openxmlformats.org/officeDocument/2006/relationships/tags" Target="../tags/tag545.xml"/><Relationship Id="rId41" Type="http://schemas.openxmlformats.org/officeDocument/2006/relationships/tags" Target="../tags/tag566.xml"/><Relationship Id="rId1" Type="http://schemas.openxmlformats.org/officeDocument/2006/relationships/tags" Target="../tags/tag526.xml"/><Relationship Id="rId6" Type="http://schemas.openxmlformats.org/officeDocument/2006/relationships/tags" Target="../tags/tag531.xml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tags" Target="../tags/tag588.xml"/><Relationship Id="rId18" Type="http://schemas.openxmlformats.org/officeDocument/2006/relationships/tags" Target="../tags/tag593.xml"/><Relationship Id="rId26" Type="http://schemas.openxmlformats.org/officeDocument/2006/relationships/tags" Target="../tags/tag601.xml"/><Relationship Id="rId39" Type="http://schemas.openxmlformats.org/officeDocument/2006/relationships/tags" Target="../tags/tag614.xml"/><Relationship Id="rId21" Type="http://schemas.openxmlformats.org/officeDocument/2006/relationships/tags" Target="../tags/tag596.xml"/><Relationship Id="rId34" Type="http://schemas.openxmlformats.org/officeDocument/2006/relationships/tags" Target="../tags/tag609.xml"/><Relationship Id="rId42" Type="http://schemas.openxmlformats.org/officeDocument/2006/relationships/tags" Target="../tags/tag617.xml"/><Relationship Id="rId47" Type="http://schemas.openxmlformats.org/officeDocument/2006/relationships/tags" Target="../tags/tag622.xml"/><Relationship Id="rId50" Type="http://schemas.openxmlformats.org/officeDocument/2006/relationships/tags" Target="../tags/tag625.xml"/><Relationship Id="rId7" Type="http://schemas.openxmlformats.org/officeDocument/2006/relationships/tags" Target="../tags/tag582.xml"/><Relationship Id="rId2" Type="http://schemas.openxmlformats.org/officeDocument/2006/relationships/tags" Target="../tags/tag577.xml"/><Relationship Id="rId16" Type="http://schemas.openxmlformats.org/officeDocument/2006/relationships/tags" Target="../tags/tag591.xml"/><Relationship Id="rId29" Type="http://schemas.openxmlformats.org/officeDocument/2006/relationships/tags" Target="../tags/tag604.xml"/><Relationship Id="rId11" Type="http://schemas.openxmlformats.org/officeDocument/2006/relationships/tags" Target="../tags/tag586.xml"/><Relationship Id="rId24" Type="http://schemas.openxmlformats.org/officeDocument/2006/relationships/tags" Target="../tags/tag599.xml"/><Relationship Id="rId32" Type="http://schemas.openxmlformats.org/officeDocument/2006/relationships/tags" Target="../tags/tag607.xml"/><Relationship Id="rId37" Type="http://schemas.openxmlformats.org/officeDocument/2006/relationships/tags" Target="../tags/tag612.xml"/><Relationship Id="rId40" Type="http://schemas.openxmlformats.org/officeDocument/2006/relationships/tags" Target="../tags/tag615.xml"/><Relationship Id="rId45" Type="http://schemas.openxmlformats.org/officeDocument/2006/relationships/tags" Target="../tags/tag620.xml"/><Relationship Id="rId5" Type="http://schemas.openxmlformats.org/officeDocument/2006/relationships/tags" Target="../tags/tag580.xml"/><Relationship Id="rId15" Type="http://schemas.openxmlformats.org/officeDocument/2006/relationships/tags" Target="../tags/tag590.xml"/><Relationship Id="rId23" Type="http://schemas.openxmlformats.org/officeDocument/2006/relationships/tags" Target="../tags/tag598.xml"/><Relationship Id="rId28" Type="http://schemas.openxmlformats.org/officeDocument/2006/relationships/tags" Target="../tags/tag603.xml"/><Relationship Id="rId36" Type="http://schemas.openxmlformats.org/officeDocument/2006/relationships/tags" Target="../tags/tag611.xml"/><Relationship Id="rId49" Type="http://schemas.openxmlformats.org/officeDocument/2006/relationships/tags" Target="../tags/tag624.xml"/><Relationship Id="rId10" Type="http://schemas.openxmlformats.org/officeDocument/2006/relationships/tags" Target="../tags/tag585.xml"/><Relationship Id="rId19" Type="http://schemas.openxmlformats.org/officeDocument/2006/relationships/tags" Target="../tags/tag594.xml"/><Relationship Id="rId31" Type="http://schemas.openxmlformats.org/officeDocument/2006/relationships/tags" Target="../tags/tag606.xml"/><Relationship Id="rId44" Type="http://schemas.openxmlformats.org/officeDocument/2006/relationships/tags" Target="../tags/tag619.xml"/><Relationship Id="rId52" Type="http://schemas.openxmlformats.org/officeDocument/2006/relationships/notesSlide" Target="../notesSlides/notesSlide20.xml"/><Relationship Id="rId4" Type="http://schemas.openxmlformats.org/officeDocument/2006/relationships/tags" Target="../tags/tag579.xml"/><Relationship Id="rId9" Type="http://schemas.openxmlformats.org/officeDocument/2006/relationships/tags" Target="../tags/tag584.xml"/><Relationship Id="rId14" Type="http://schemas.openxmlformats.org/officeDocument/2006/relationships/tags" Target="../tags/tag589.xml"/><Relationship Id="rId22" Type="http://schemas.openxmlformats.org/officeDocument/2006/relationships/tags" Target="../tags/tag597.xml"/><Relationship Id="rId27" Type="http://schemas.openxmlformats.org/officeDocument/2006/relationships/tags" Target="../tags/tag602.xml"/><Relationship Id="rId30" Type="http://schemas.openxmlformats.org/officeDocument/2006/relationships/tags" Target="../tags/tag605.xml"/><Relationship Id="rId35" Type="http://schemas.openxmlformats.org/officeDocument/2006/relationships/tags" Target="../tags/tag610.xml"/><Relationship Id="rId43" Type="http://schemas.openxmlformats.org/officeDocument/2006/relationships/tags" Target="../tags/tag618.xml"/><Relationship Id="rId48" Type="http://schemas.openxmlformats.org/officeDocument/2006/relationships/tags" Target="../tags/tag623.xml"/><Relationship Id="rId8" Type="http://schemas.openxmlformats.org/officeDocument/2006/relationships/tags" Target="../tags/tag583.xml"/><Relationship Id="rId51" Type="http://schemas.openxmlformats.org/officeDocument/2006/relationships/slideLayout" Target="../slideLayouts/slideLayout2.xml"/><Relationship Id="rId3" Type="http://schemas.openxmlformats.org/officeDocument/2006/relationships/tags" Target="../tags/tag578.xml"/><Relationship Id="rId12" Type="http://schemas.openxmlformats.org/officeDocument/2006/relationships/tags" Target="../tags/tag587.xml"/><Relationship Id="rId17" Type="http://schemas.openxmlformats.org/officeDocument/2006/relationships/tags" Target="../tags/tag592.xml"/><Relationship Id="rId25" Type="http://schemas.openxmlformats.org/officeDocument/2006/relationships/tags" Target="../tags/tag600.xml"/><Relationship Id="rId33" Type="http://schemas.openxmlformats.org/officeDocument/2006/relationships/tags" Target="../tags/tag608.xml"/><Relationship Id="rId38" Type="http://schemas.openxmlformats.org/officeDocument/2006/relationships/tags" Target="../tags/tag613.xml"/><Relationship Id="rId46" Type="http://schemas.openxmlformats.org/officeDocument/2006/relationships/tags" Target="../tags/tag621.xml"/><Relationship Id="rId20" Type="http://schemas.openxmlformats.org/officeDocument/2006/relationships/tags" Target="../tags/tag595.xml"/><Relationship Id="rId41" Type="http://schemas.openxmlformats.org/officeDocument/2006/relationships/tags" Target="../tags/tag616.xml"/><Relationship Id="rId1" Type="http://schemas.openxmlformats.org/officeDocument/2006/relationships/tags" Target="../tags/tag576.xml"/><Relationship Id="rId6" Type="http://schemas.openxmlformats.org/officeDocument/2006/relationships/tags" Target="../tags/tag581.xm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tags" Target="../tags/tag638.xml"/><Relationship Id="rId18" Type="http://schemas.openxmlformats.org/officeDocument/2006/relationships/tags" Target="../tags/tag643.xml"/><Relationship Id="rId26" Type="http://schemas.openxmlformats.org/officeDocument/2006/relationships/tags" Target="../tags/tag651.xml"/><Relationship Id="rId39" Type="http://schemas.openxmlformats.org/officeDocument/2006/relationships/tags" Target="../tags/tag664.xml"/><Relationship Id="rId21" Type="http://schemas.openxmlformats.org/officeDocument/2006/relationships/tags" Target="../tags/tag646.xml"/><Relationship Id="rId34" Type="http://schemas.openxmlformats.org/officeDocument/2006/relationships/tags" Target="../tags/tag659.xml"/><Relationship Id="rId42" Type="http://schemas.openxmlformats.org/officeDocument/2006/relationships/tags" Target="../tags/tag667.xml"/><Relationship Id="rId47" Type="http://schemas.openxmlformats.org/officeDocument/2006/relationships/tags" Target="../tags/tag672.xml"/><Relationship Id="rId50" Type="http://schemas.openxmlformats.org/officeDocument/2006/relationships/tags" Target="../tags/tag675.xml"/><Relationship Id="rId7" Type="http://schemas.openxmlformats.org/officeDocument/2006/relationships/tags" Target="../tags/tag632.xml"/><Relationship Id="rId2" Type="http://schemas.openxmlformats.org/officeDocument/2006/relationships/tags" Target="../tags/tag627.xml"/><Relationship Id="rId16" Type="http://schemas.openxmlformats.org/officeDocument/2006/relationships/tags" Target="../tags/tag641.xml"/><Relationship Id="rId29" Type="http://schemas.openxmlformats.org/officeDocument/2006/relationships/tags" Target="../tags/tag654.xml"/><Relationship Id="rId11" Type="http://schemas.openxmlformats.org/officeDocument/2006/relationships/tags" Target="../tags/tag636.xml"/><Relationship Id="rId24" Type="http://schemas.openxmlformats.org/officeDocument/2006/relationships/tags" Target="../tags/tag649.xml"/><Relationship Id="rId32" Type="http://schemas.openxmlformats.org/officeDocument/2006/relationships/tags" Target="../tags/tag657.xml"/><Relationship Id="rId37" Type="http://schemas.openxmlformats.org/officeDocument/2006/relationships/tags" Target="../tags/tag662.xml"/><Relationship Id="rId40" Type="http://schemas.openxmlformats.org/officeDocument/2006/relationships/tags" Target="../tags/tag665.xml"/><Relationship Id="rId45" Type="http://schemas.openxmlformats.org/officeDocument/2006/relationships/tags" Target="../tags/tag670.xml"/><Relationship Id="rId5" Type="http://schemas.openxmlformats.org/officeDocument/2006/relationships/tags" Target="../tags/tag630.xml"/><Relationship Id="rId15" Type="http://schemas.openxmlformats.org/officeDocument/2006/relationships/tags" Target="../tags/tag640.xml"/><Relationship Id="rId23" Type="http://schemas.openxmlformats.org/officeDocument/2006/relationships/tags" Target="../tags/tag648.xml"/><Relationship Id="rId28" Type="http://schemas.openxmlformats.org/officeDocument/2006/relationships/tags" Target="../tags/tag653.xml"/><Relationship Id="rId36" Type="http://schemas.openxmlformats.org/officeDocument/2006/relationships/tags" Target="../tags/tag661.xml"/><Relationship Id="rId49" Type="http://schemas.openxmlformats.org/officeDocument/2006/relationships/tags" Target="../tags/tag674.xml"/><Relationship Id="rId10" Type="http://schemas.openxmlformats.org/officeDocument/2006/relationships/tags" Target="../tags/tag635.xml"/><Relationship Id="rId19" Type="http://schemas.openxmlformats.org/officeDocument/2006/relationships/tags" Target="../tags/tag644.xml"/><Relationship Id="rId31" Type="http://schemas.openxmlformats.org/officeDocument/2006/relationships/tags" Target="../tags/tag656.xml"/><Relationship Id="rId44" Type="http://schemas.openxmlformats.org/officeDocument/2006/relationships/tags" Target="../tags/tag669.xml"/><Relationship Id="rId52" Type="http://schemas.openxmlformats.org/officeDocument/2006/relationships/notesSlide" Target="../notesSlides/notesSlide21.xml"/><Relationship Id="rId4" Type="http://schemas.openxmlformats.org/officeDocument/2006/relationships/tags" Target="../tags/tag629.xml"/><Relationship Id="rId9" Type="http://schemas.openxmlformats.org/officeDocument/2006/relationships/tags" Target="../tags/tag634.xml"/><Relationship Id="rId14" Type="http://schemas.openxmlformats.org/officeDocument/2006/relationships/tags" Target="../tags/tag639.xml"/><Relationship Id="rId22" Type="http://schemas.openxmlformats.org/officeDocument/2006/relationships/tags" Target="../tags/tag647.xml"/><Relationship Id="rId27" Type="http://schemas.openxmlformats.org/officeDocument/2006/relationships/tags" Target="../tags/tag652.xml"/><Relationship Id="rId30" Type="http://schemas.openxmlformats.org/officeDocument/2006/relationships/tags" Target="../tags/tag655.xml"/><Relationship Id="rId35" Type="http://schemas.openxmlformats.org/officeDocument/2006/relationships/tags" Target="../tags/tag660.xml"/><Relationship Id="rId43" Type="http://schemas.openxmlformats.org/officeDocument/2006/relationships/tags" Target="../tags/tag668.xml"/><Relationship Id="rId48" Type="http://schemas.openxmlformats.org/officeDocument/2006/relationships/tags" Target="../tags/tag673.xml"/><Relationship Id="rId8" Type="http://schemas.openxmlformats.org/officeDocument/2006/relationships/tags" Target="../tags/tag633.xml"/><Relationship Id="rId51" Type="http://schemas.openxmlformats.org/officeDocument/2006/relationships/slideLayout" Target="../slideLayouts/slideLayout2.xml"/><Relationship Id="rId3" Type="http://schemas.openxmlformats.org/officeDocument/2006/relationships/tags" Target="../tags/tag628.xml"/><Relationship Id="rId12" Type="http://schemas.openxmlformats.org/officeDocument/2006/relationships/tags" Target="../tags/tag637.xml"/><Relationship Id="rId17" Type="http://schemas.openxmlformats.org/officeDocument/2006/relationships/tags" Target="../tags/tag642.xml"/><Relationship Id="rId25" Type="http://schemas.openxmlformats.org/officeDocument/2006/relationships/tags" Target="../tags/tag650.xml"/><Relationship Id="rId33" Type="http://schemas.openxmlformats.org/officeDocument/2006/relationships/tags" Target="../tags/tag658.xml"/><Relationship Id="rId38" Type="http://schemas.openxmlformats.org/officeDocument/2006/relationships/tags" Target="../tags/tag663.xml"/><Relationship Id="rId46" Type="http://schemas.openxmlformats.org/officeDocument/2006/relationships/tags" Target="../tags/tag671.xml"/><Relationship Id="rId20" Type="http://schemas.openxmlformats.org/officeDocument/2006/relationships/tags" Target="../tags/tag645.xml"/><Relationship Id="rId41" Type="http://schemas.openxmlformats.org/officeDocument/2006/relationships/tags" Target="../tags/tag666.xml"/><Relationship Id="rId1" Type="http://schemas.openxmlformats.org/officeDocument/2006/relationships/tags" Target="../tags/tag626.xml"/><Relationship Id="rId6" Type="http://schemas.openxmlformats.org/officeDocument/2006/relationships/tags" Target="../tags/tag63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678.xml"/><Relationship Id="rId2" Type="http://schemas.openxmlformats.org/officeDocument/2006/relationships/tags" Target="../tags/tag677.xml"/><Relationship Id="rId1" Type="http://schemas.openxmlformats.org/officeDocument/2006/relationships/tags" Target="../tags/tag676.xml"/><Relationship Id="rId5" Type="http://schemas.openxmlformats.org/officeDocument/2006/relationships/notesSlide" Target="../notesSlides/notesSlide22.xml"/><Relationship Id="rId4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3" Type="http://schemas.openxmlformats.org/officeDocument/2006/relationships/tags" Target="../tags/tag691.xml"/><Relationship Id="rId18" Type="http://schemas.openxmlformats.org/officeDocument/2006/relationships/tags" Target="../tags/tag696.xml"/><Relationship Id="rId26" Type="http://schemas.openxmlformats.org/officeDocument/2006/relationships/tags" Target="../tags/tag704.xml"/><Relationship Id="rId39" Type="http://schemas.openxmlformats.org/officeDocument/2006/relationships/tags" Target="../tags/tag717.xml"/><Relationship Id="rId21" Type="http://schemas.openxmlformats.org/officeDocument/2006/relationships/tags" Target="../tags/tag699.xml"/><Relationship Id="rId34" Type="http://schemas.openxmlformats.org/officeDocument/2006/relationships/tags" Target="../tags/tag712.xml"/><Relationship Id="rId42" Type="http://schemas.openxmlformats.org/officeDocument/2006/relationships/notesSlide" Target="../notesSlides/notesSlide23.xml"/><Relationship Id="rId7" Type="http://schemas.openxmlformats.org/officeDocument/2006/relationships/tags" Target="../tags/tag685.xml"/><Relationship Id="rId2" Type="http://schemas.openxmlformats.org/officeDocument/2006/relationships/tags" Target="../tags/tag680.xml"/><Relationship Id="rId16" Type="http://schemas.openxmlformats.org/officeDocument/2006/relationships/tags" Target="../tags/tag694.xml"/><Relationship Id="rId20" Type="http://schemas.openxmlformats.org/officeDocument/2006/relationships/tags" Target="../tags/tag698.xml"/><Relationship Id="rId29" Type="http://schemas.openxmlformats.org/officeDocument/2006/relationships/tags" Target="../tags/tag707.xml"/><Relationship Id="rId41" Type="http://schemas.openxmlformats.org/officeDocument/2006/relationships/slideLayout" Target="../slideLayouts/slideLayout2.xml"/><Relationship Id="rId1" Type="http://schemas.openxmlformats.org/officeDocument/2006/relationships/tags" Target="../tags/tag679.xml"/><Relationship Id="rId6" Type="http://schemas.openxmlformats.org/officeDocument/2006/relationships/tags" Target="../tags/tag684.xml"/><Relationship Id="rId11" Type="http://schemas.openxmlformats.org/officeDocument/2006/relationships/tags" Target="../tags/tag689.xml"/><Relationship Id="rId24" Type="http://schemas.openxmlformats.org/officeDocument/2006/relationships/tags" Target="../tags/tag702.xml"/><Relationship Id="rId32" Type="http://schemas.openxmlformats.org/officeDocument/2006/relationships/tags" Target="../tags/tag710.xml"/><Relationship Id="rId37" Type="http://schemas.openxmlformats.org/officeDocument/2006/relationships/tags" Target="../tags/tag715.xml"/><Relationship Id="rId40" Type="http://schemas.openxmlformats.org/officeDocument/2006/relationships/tags" Target="../tags/tag718.xml"/><Relationship Id="rId5" Type="http://schemas.openxmlformats.org/officeDocument/2006/relationships/tags" Target="../tags/tag683.xml"/><Relationship Id="rId15" Type="http://schemas.openxmlformats.org/officeDocument/2006/relationships/tags" Target="../tags/tag693.xml"/><Relationship Id="rId23" Type="http://schemas.openxmlformats.org/officeDocument/2006/relationships/tags" Target="../tags/tag701.xml"/><Relationship Id="rId28" Type="http://schemas.openxmlformats.org/officeDocument/2006/relationships/tags" Target="../tags/tag706.xml"/><Relationship Id="rId36" Type="http://schemas.openxmlformats.org/officeDocument/2006/relationships/tags" Target="../tags/tag714.xml"/><Relationship Id="rId10" Type="http://schemas.openxmlformats.org/officeDocument/2006/relationships/tags" Target="../tags/tag688.xml"/><Relationship Id="rId19" Type="http://schemas.openxmlformats.org/officeDocument/2006/relationships/tags" Target="../tags/tag697.xml"/><Relationship Id="rId31" Type="http://schemas.openxmlformats.org/officeDocument/2006/relationships/tags" Target="../tags/tag709.xml"/><Relationship Id="rId4" Type="http://schemas.openxmlformats.org/officeDocument/2006/relationships/tags" Target="../tags/tag682.xml"/><Relationship Id="rId9" Type="http://schemas.openxmlformats.org/officeDocument/2006/relationships/tags" Target="../tags/tag687.xml"/><Relationship Id="rId14" Type="http://schemas.openxmlformats.org/officeDocument/2006/relationships/tags" Target="../tags/tag692.xml"/><Relationship Id="rId22" Type="http://schemas.openxmlformats.org/officeDocument/2006/relationships/tags" Target="../tags/tag700.xml"/><Relationship Id="rId27" Type="http://schemas.openxmlformats.org/officeDocument/2006/relationships/tags" Target="../tags/tag705.xml"/><Relationship Id="rId30" Type="http://schemas.openxmlformats.org/officeDocument/2006/relationships/tags" Target="../tags/tag708.xml"/><Relationship Id="rId35" Type="http://schemas.openxmlformats.org/officeDocument/2006/relationships/tags" Target="../tags/tag713.xml"/><Relationship Id="rId8" Type="http://schemas.openxmlformats.org/officeDocument/2006/relationships/tags" Target="../tags/tag686.xml"/><Relationship Id="rId3" Type="http://schemas.openxmlformats.org/officeDocument/2006/relationships/tags" Target="../tags/tag681.xml"/><Relationship Id="rId12" Type="http://schemas.openxmlformats.org/officeDocument/2006/relationships/tags" Target="../tags/tag690.xml"/><Relationship Id="rId17" Type="http://schemas.openxmlformats.org/officeDocument/2006/relationships/tags" Target="../tags/tag695.xml"/><Relationship Id="rId25" Type="http://schemas.openxmlformats.org/officeDocument/2006/relationships/tags" Target="../tags/tag703.xml"/><Relationship Id="rId33" Type="http://schemas.openxmlformats.org/officeDocument/2006/relationships/tags" Target="../tags/tag711.xml"/><Relationship Id="rId38" Type="http://schemas.openxmlformats.org/officeDocument/2006/relationships/tags" Target="../tags/tag716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726.xml"/><Relationship Id="rId13" Type="http://schemas.openxmlformats.org/officeDocument/2006/relationships/tags" Target="../tags/tag731.xml"/><Relationship Id="rId18" Type="http://schemas.openxmlformats.org/officeDocument/2006/relationships/tags" Target="../tags/tag736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721.xml"/><Relationship Id="rId21" Type="http://schemas.openxmlformats.org/officeDocument/2006/relationships/tags" Target="../tags/tag739.xml"/><Relationship Id="rId7" Type="http://schemas.openxmlformats.org/officeDocument/2006/relationships/tags" Target="../tags/tag725.xml"/><Relationship Id="rId12" Type="http://schemas.openxmlformats.org/officeDocument/2006/relationships/tags" Target="../tags/tag730.xml"/><Relationship Id="rId17" Type="http://schemas.openxmlformats.org/officeDocument/2006/relationships/tags" Target="../tags/tag735.xml"/><Relationship Id="rId25" Type="http://schemas.openxmlformats.org/officeDocument/2006/relationships/tags" Target="../tags/tag743.xml"/><Relationship Id="rId2" Type="http://schemas.openxmlformats.org/officeDocument/2006/relationships/tags" Target="../tags/tag720.xml"/><Relationship Id="rId16" Type="http://schemas.openxmlformats.org/officeDocument/2006/relationships/tags" Target="../tags/tag734.xml"/><Relationship Id="rId20" Type="http://schemas.openxmlformats.org/officeDocument/2006/relationships/tags" Target="../tags/tag738.xml"/><Relationship Id="rId1" Type="http://schemas.openxmlformats.org/officeDocument/2006/relationships/tags" Target="../tags/tag719.xml"/><Relationship Id="rId6" Type="http://schemas.openxmlformats.org/officeDocument/2006/relationships/tags" Target="../tags/tag724.xml"/><Relationship Id="rId11" Type="http://schemas.openxmlformats.org/officeDocument/2006/relationships/tags" Target="../tags/tag729.xml"/><Relationship Id="rId24" Type="http://schemas.openxmlformats.org/officeDocument/2006/relationships/tags" Target="../tags/tag742.xml"/><Relationship Id="rId5" Type="http://schemas.openxmlformats.org/officeDocument/2006/relationships/tags" Target="../tags/tag723.xml"/><Relationship Id="rId15" Type="http://schemas.openxmlformats.org/officeDocument/2006/relationships/tags" Target="../tags/tag733.xml"/><Relationship Id="rId23" Type="http://schemas.openxmlformats.org/officeDocument/2006/relationships/tags" Target="../tags/tag741.xml"/><Relationship Id="rId10" Type="http://schemas.openxmlformats.org/officeDocument/2006/relationships/tags" Target="../tags/tag728.xml"/><Relationship Id="rId19" Type="http://schemas.openxmlformats.org/officeDocument/2006/relationships/tags" Target="../tags/tag737.xml"/><Relationship Id="rId4" Type="http://schemas.openxmlformats.org/officeDocument/2006/relationships/tags" Target="../tags/tag722.xml"/><Relationship Id="rId9" Type="http://schemas.openxmlformats.org/officeDocument/2006/relationships/tags" Target="../tags/tag727.xml"/><Relationship Id="rId14" Type="http://schemas.openxmlformats.org/officeDocument/2006/relationships/tags" Target="../tags/tag732.xml"/><Relationship Id="rId22" Type="http://schemas.openxmlformats.org/officeDocument/2006/relationships/tags" Target="../tags/tag740.xml"/><Relationship Id="rId27" Type="http://schemas.openxmlformats.org/officeDocument/2006/relationships/notesSlide" Target="../notesSlides/notesSlide24.xml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tags" Target="../tags/tag756.xml"/><Relationship Id="rId18" Type="http://schemas.openxmlformats.org/officeDocument/2006/relationships/tags" Target="../tags/tag761.xml"/><Relationship Id="rId26" Type="http://schemas.openxmlformats.org/officeDocument/2006/relationships/tags" Target="../tags/tag769.xml"/><Relationship Id="rId39" Type="http://schemas.openxmlformats.org/officeDocument/2006/relationships/tags" Target="../tags/tag782.xml"/><Relationship Id="rId21" Type="http://schemas.openxmlformats.org/officeDocument/2006/relationships/tags" Target="../tags/tag764.xml"/><Relationship Id="rId34" Type="http://schemas.openxmlformats.org/officeDocument/2006/relationships/tags" Target="../tags/tag777.xml"/><Relationship Id="rId42" Type="http://schemas.openxmlformats.org/officeDocument/2006/relationships/notesSlide" Target="../notesSlides/notesSlide25.xml"/><Relationship Id="rId7" Type="http://schemas.openxmlformats.org/officeDocument/2006/relationships/tags" Target="../tags/tag750.xml"/><Relationship Id="rId2" Type="http://schemas.openxmlformats.org/officeDocument/2006/relationships/tags" Target="../tags/tag745.xml"/><Relationship Id="rId16" Type="http://schemas.openxmlformats.org/officeDocument/2006/relationships/tags" Target="../tags/tag759.xml"/><Relationship Id="rId20" Type="http://schemas.openxmlformats.org/officeDocument/2006/relationships/tags" Target="../tags/tag763.xml"/><Relationship Id="rId29" Type="http://schemas.openxmlformats.org/officeDocument/2006/relationships/tags" Target="../tags/tag772.xml"/><Relationship Id="rId41" Type="http://schemas.openxmlformats.org/officeDocument/2006/relationships/slideLayout" Target="../slideLayouts/slideLayout2.xml"/><Relationship Id="rId1" Type="http://schemas.openxmlformats.org/officeDocument/2006/relationships/tags" Target="../tags/tag744.xml"/><Relationship Id="rId6" Type="http://schemas.openxmlformats.org/officeDocument/2006/relationships/tags" Target="../tags/tag749.xml"/><Relationship Id="rId11" Type="http://schemas.openxmlformats.org/officeDocument/2006/relationships/tags" Target="../tags/tag754.xml"/><Relationship Id="rId24" Type="http://schemas.openxmlformats.org/officeDocument/2006/relationships/tags" Target="../tags/tag767.xml"/><Relationship Id="rId32" Type="http://schemas.openxmlformats.org/officeDocument/2006/relationships/tags" Target="../tags/tag775.xml"/><Relationship Id="rId37" Type="http://schemas.openxmlformats.org/officeDocument/2006/relationships/tags" Target="../tags/tag780.xml"/><Relationship Id="rId40" Type="http://schemas.openxmlformats.org/officeDocument/2006/relationships/tags" Target="../tags/tag783.xml"/><Relationship Id="rId5" Type="http://schemas.openxmlformats.org/officeDocument/2006/relationships/tags" Target="../tags/tag748.xml"/><Relationship Id="rId15" Type="http://schemas.openxmlformats.org/officeDocument/2006/relationships/tags" Target="../tags/tag758.xml"/><Relationship Id="rId23" Type="http://schemas.openxmlformats.org/officeDocument/2006/relationships/tags" Target="../tags/tag766.xml"/><Relationship Id="rId28" Type="http://schemas.openxmlformats.org/officeDocument/2006/relationships/tags" Target="../tags/tag771.xml"/><Relationship Id="rId36" Type="http://schemas.openxmlformats.org/officeDocument/2006/relationships/tags" Target="../tags/tag779.xml"/><Relationship Id="rId10" Type="http://schemas.openxmlformats.org/officeDocument/2006/relationships/tags" Target="../tags/tag753.xml"/><Relationship Id="rId19" Type="http://schemas.openxmlformats.org/officeDocument/2006/relationships/tags" Target="../tags/tag762.xml"/><Relationship Id="rId31" Type="http://schemas.openxmlformats.org/officeDocument/2006/relationships/tags" Target="../tags/tag774.xml"/><Relationship Id="rId4" Type="http://schemas.openxmlformats.org/officeDocument/2006/relationships/tags" Target="../tags/tag747.xml"/><Relationship Id="rId9" Type="http://schemas.openxmlformats.org/officeDocument/2006/relationships/tags" Target="../tags/tag752.xml"/><Relationship Id="rId14" Type="http://schemas.openxmlformats.org/officeDocument/2006/relationships/tags" Target="../tags/tag757.xml"/><Relationship Id="rId22" Type="http://schemas.openxmlformats.org/officeDocument/2006/relationships/tags" Target="../tags/tag765.xml"/><Relationship Id="rId27" Type="http://schemas.openxmlformats.org/officeDocument/2006/relationships/tags" Target="../tags/tag770.xml"/><Relationship Id="rId30" Type="http://schemas.openxmlformats.org/officeDocument/2006/relationships/tags" Target="../tags/tag773.xml"/><Relationship Id="rId35" Type="http://schemas.openxmlformats.org/officeDocument/2006/relationships/tags" Target="../tags/tag778.xml"/><Relationship Id="rId8" Type="http://schemas.openxmlformats.org/officeDocument/2006/relationships/tags" Target="../tags/tag751.xml"/><Relationship Id="rId3" Type="http://schemas.openxmlformats.org/officeDocument/2006/relationships/tags" Target="../tags/tag746.xml"/><Relationship Id="rId12" Type="http://schemas.openxmlformats.org/officeDocument/2006/relationships/tags" Target="../tags/tag755.xml"/><Relationship Id="rId17" Type="http://schemas.openxmlformats.org/officeDocument/2006/relationships/tags" Target="../tags/tag760.xml"/><Relationship Id="rId25" Type="http://schemas.openxmlformats.org/officeDocument/2006/relationships/tags" Target="../tags/tag768.xml"/><Relationship Id="rId33" Type="http://schemas.openxmlformats.org/officeDocument/2006/relationships/tags" Target="../tags/tag776.xml"/><Relationship Id="rId38" Type="http://schemas.openxmlformats.org/officeDocument/2006/relationships/tags" Target="../tags/tag781.xml"/></Relationships>
</file>

<file path=ppt/slides/_rels/slide29.xml.rels><?xml version="1.0" encoding="UTF-8" standalone="yes"?>
<Relationships xmlns="http://schemas.openxmlformats.org/package/2006/relationships"><Relationship Id="rId26" Type="http://schemas.openxmlformats.org/officeDocument/2006/relationships/tags" Target="../tags/tag809.xml"/><Relationship Id="rId21" Type="http://schemas.openxmlformats.org/officeDocument/2006/relationships/tags" Target="../tags/tag804.xml"/><Relationship Id="rId42" Type="http://schemas.openxmlformats.org/officeDocument/2006/relationships/tags" Target="../tags/tag825.xml"/><Relationship Id="rId47" Type="http://schemas.openxmlformats.org/officeDocument/2006/relationships/tags" Target="../tags/tag830.xml"/><Relationship Id="rId63" Type="http://schemas.openxmlformats.org/officeDocument/2006/relationships/tags" Target="../tags/tag846.xml"/><Relationship Id="rId68" Type="http://schemas.openxmlformats.org/officeDocument/2006/relationships/tags" Target="../tags/tag851.xml"/><Relationship Id="rId2" Type="http://schemas.openxmlformats.org/officeDocument/2006/relationships/tags" Target="../tags/tag785.xml"/><Relationship Id="rId16" Type="http://schemas.openxmlformats.org/officeDocument/2006/relationships/tags" Target="../tags/tag799.xml"/><Relationship Id="rId29" Type="http://schemas.openxmlformats.org/officeDocument/2006/relationships/tags" Target="../tags/tag812.xml"/><Relationship Id="rId11" Type="http://schemas.openxmlformats.org/officeDocument/2006/relationships/tags" Target="../tags/tag794.xml"/><Relationship Id="rId24" Type="http://schemas.openxmlformats.org/officeDocument/2006/relationships/tags" Target="../tags/tag807.xml"/><Relationship Id="rId32" Type="http://schemas.openxmlformats.org/officeDocument/2006/relationships/tags" Target="../tags/tag815.xml"/><Relationship Id="rId37" Type="http://schemas.openxmlformats.org/officeDocument/2006/relationships/tags" Target="../tags/tag820.xml"/><Relationship Id="rId40" Type="http://schemas.openxmlformats.org/officeDocument/2006/relationships/tags" Target="../tags/tag823.xml"/><Relationship Id="rId45" Type="http://schemas.openxmlformats.org/officeDocument/2006/relationships/tags" Target="../tags/tag828.xml"/><Relationship Id="rId53" Type="http://schemas.openxmlformats.org/officeDocument/2006/relationships/tags" Target="../tags/tag836.xml"/><Relationship Id="rId58" Type="http://schemas.openxmlformats.org/officeDocument/2006/relationships/tags" Target="../tags/tag841.xml"/><Relationship Id="rId66" Type="http://schemas.openxmlformats.org/officeDocument/2006/relationships/tags" Target="../tags/tag849.xml"/><Relationship Id="rId5" Type="http://schemas.openxmlformats.org/officeDocument/2006/relationships/tags" Target="../tags/tag788.xml"/><Relationship Id="rId61" Type="http://schemas.openxmlformats.org/officeDocument/2006/relationships/tags" Target="../tags/tag844.xml"/><Relationship Id="rId19" Type="http://schemas.openxmlformats.org/officeDocument/2006/relationships/tags" Target="../tags/tag802.xml"/><Relationship Id="rId14" Type="http://schemas.openxmlformats.org/officeDocument/2006/relationships/tags" Target="../tags/tag797.xml"/><Relationship Id="rId22" Type="http://schemas.openxmlformats.org/officeDocument/2006/relationships/tags" Target="../tags/tag805.xml"/><Relationship Id="rId27" Type="http://schemas.openxmlformats.org/officeDocument/2006/relationships/tags" Target="../tags/tag810.xml"/><Relationship Id="rId30" Type="http://schemas.openxmlformats.org/officeDocument/2006/relationships/tags" Target="../tags/tag813.xml"/><Relationship Id="rId35" Type="http://schemas.openxmlformats.org/officeDocument/2006/relationships/tags" Target="../tags/tag818.xml"/><Relationship Id="rId43" Type="http://schemas.openxmlformats.org/officeDocument/2006/relationships/tags" Target="../tags/tag826.xml"/><Relationship Id="rId48" Type="http://schemas.openxmlformats.org/officeDocument/2006/relationships/tags" Target="../tags/tag831.xml"/><Relationship Id="rId56" Type="http://schemas.openxmlformats.org/officeDocument/2006/relationships/tags" Target="../tags/tag839.xml"/><Relationship Id="rId64" Type="http://schemas.openxmlformats.org/officeDocument/2006/relationships/tags" Target="../tags/tag847.xml"/><Relationship Id="rId69" Type="http://schemas.openxmlformats.org/officeDocument/2006/relationships/tags" Target="../tags/tag852.xml"/><Relationship Id="rId8" Type="http://schemas.openxmlformats.org/officeDocument/2006/relationships/tags" Target="../tags/tag791.xml"/><Relationship Id="rId51" Type="http://schemas.openxmlformats.org/officeDocument/2006/relationships/tags" Target="../tags/tag834.xml"/><Relationship Id="rId72" Type="http://schemas.openxmlformats.org/officeDocument/2006/relationships/slideLayout" Target="../slideLayouts/slideLayout2.xml"/><Relationship Id="rId3" Type="http://schemas.openxmlformats.org/officeDocument/2006/relationships/tags" Target="../tags/tag786.xml"/><Relationship Id="rId12" Type="http://schemas.openxmlformats.org/officeDocument/2006/relationships/tags" Target="../tags/tag795.xml"/><Relationship Id="rId17" Type="http://schemas.openxmlformats.org/officeDocument/2006/relationships/tags" Target="../tags/tag800.xml"/><Relationship Id="rId25" Type="http://schemas.openxmlformats.org/officeDocument/2006/relationships/tags" Target="../tags/tag808.xml"/><Relationship Id="rId33" Type="http://schemas.openxmlformats.org/officeDocument/2006/relationships/tags" Target="../tags/tag816.xml"/><Relationship Id="rId38" Type="http://schemas.openxmlformats.org/officeDocument/2006/relationships/tags" Target="../tags/tag821.xml"/><Relationship Id="rId46" Type="http://schemas.openxmlformats.org/officeDocument/2006/relationships/tags" Target="../tags/tag829.xml"/><Relationship Id="rId59" Type="http://schemas.openxmlformats.org/officeDocument/2006/relationships/tags" Target="../tags/tag842.xml"/><Relationship Id="rId67" Type="http://schemas.openxmlformats.org/officeDocument/2006/relationships/tags" Target="../tags/tag850.xml"/><Relationship Id="rId20" Type="http://schemas.openxmlformats.org/officeDocument/2006/relationships/tags" Target="../tags/tag803.xml"/><Relationship Id="rId41" Type="http://schemas.openxmlformats.org/officeDocument/2006/relationships/tags" Target="../tags/tag824.xml"/><Relationship Id="rId54" Type="http://schemas.openxmlformats.org/officeDocument/2006/relationships/tags" Target="../tags/tag837.xml"/><Relationship Id="rId62" Type="http://schemas.openxmlformats.org/officeDocument/2006/relationships/tags" Target="../tags/tag845.xml"/><Relationship Id="rId70" Type="http://schemas.openxmlformats.org/officeDocument/2006/relationships/tags" Target="../tags/tag853.xml"/><Relationship Id="rId1" Type="http://schemas.openxmlformats.org/officeDocument/2006/relationships/tags" Target="../tags/tag784.xml"/><Relationship Id="rId6" Type="http://schemas.openxmlformats.org/officeDocument/2006/relationships/tags" Target="../tags/tag789.xml"/><Relationship Id="rId15" Type="http://schemas.openxmlformats.org/officeDocument/2006/relationships/tags" Target="../tags/tag798.xml"/><Relationship Id="rId23" Type="http://schemas.openxmlformats.org/officeDocument/2006/relationships/tags" Target="../tags/tag806.xml"/><Relationship Id="rId28" Type="http://schemas.openxmlformats.org/officeDocument/2006/relationships/tags" Target="../tags/tag811.xml"/><Relationship Id="rId36" Type="http://schemas.openxmlformats.org/officeDocument/2006/relationships/tags" Target="../tags/tag819.xml"/><Relationship Id="rId49" Type="http://schemas.openxmlformats.org/officeDocument/2006/relationships/tags" Target="../tags/tag832.xml"/><Relationship Id="rId57" Type="http://schemas.openxmlformats.org/officeDocument/2006/relationships/tags" Target="../tags/tag840.xml"/><Relationship Id="rId10" Type="http://schemas.openxmlformats.org/officeDocument/2006/relationships/tags" Target="../tags/tag793.xml"/><Relationship Id="rId31" Type="http://schemas.openxmlformats.org/officeDocument/2006/relationships/tags" Target="../tags/tag814.xml"/><Relationship Id="rId44" Type="http://schemas.openxmlformats.org/officeDocument/2006/relationships/tags" Target="../tags/tag827.xml"/><Relationship Id="rId52" Type="http://schemas.openxmlformats.org/officeDocument/2006/relationships/tags" Target="../tags/tag835.xml"/><Relationship Id="rId60" Type="http://schemas.openxmlformats.org/officeDocument/2006/relationships/tags" Target="../tags/tag843.xml"/><Relationship Id="rId65" Type="http://schemas.openxmlformats.org/officeDocument/2006/relationships/tags" Target="../tags/tag848.xml"/><Relationship Id="rId73" Type="http://schemas.openxmlformats.org/officeDocument/2006/relationships/notesSlide" Target="../notesSlides/notesSlide26.xml"/><Relationship Id="rId4" Type="http://schemas.openxmlformats.org/officeDocument/2006/relationships/tags" Target="../tags/tag787.xml"/><Relationship Id="rId9" Type="http://schemas.openxmlformats.org/officeDocument/2006/relationships/tags" Target="../tags/tag792.xml"/><Relationship Id="rId13" Type="http://schemas.openxmlformats.org/officeDocument/2006/relationships/tags" Target="../tags/tag796.xml"/><Relationship Id="rId18" Type="http://schemas.openxmlformats.org/officeDocument/2006/relationships/tags" Target="../tags/tag801.xml"/><Relationship Id="rId39" Type="http://schemas.openxmlformats.org/officeDocument/2006/relationships/tags" Target="../tags/tag822.xml"/><Relationship Id="rId34" Type="http://schemas.openxmlformats.org/officeDocument/2006/relationships/tags" Target="../tags/tag817.xml"/><Relationship Id="rId50" Type="http://schemas.openxmlformats.org/officeDocument/2006/relationships/tags" Target="../tags/tag833.xml"/><Relationship Id="rId55" Type="http://schemas.openxmlformats.org/officeDocument/2006/relationships/tags" Target="../tags/tag838.xml"/><Relationship Id="rId7" Type="http://schemas.openxmlformats.org/officeDocument/2006/relationships/tags" Target="../tags/tag790.xml"/><Relationship Id="rId71" Type="http://schemas.openxmlformats.org/officeDocument/2006/relationships/tags" Target="../tags/tag85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13" Type="http://schemas.openxmlformats.org/officeDocument/2006/relationships/tags" Target="../tags/tag15.xml"/><Relationship Id="rId18" Type="http://schemas.openxmlformats.org/officeDocument/2006/relationships/tags" Target="../tags/tag20.xml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12" Type="http://schemas.openxmlformats.org/officeDocument/2006/relationships/tags" Target="../tags/tag14.xml"/><Relationship Id="rId17" Type="http://schemas.openxmlformats.org/officeDocument/2006/relationships/tags" Target="../tags/tag19.xml"/><Relationship Id="rId2" Type="http://schemas.openxmlformats.org/officeDocument/2006/relationships/tags" Target="../tags/tag4.xml"/><Relationship Id="rId16" Type="http://schemas.openxmlformats.org/officeDocument/2006/relationships/tags" Target="../tags/tag18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tags" Target="../tags/tag13.xml"/><Relationship Id="rId5" Type="http://schemas.openxmlformats.org/officeDocument/2006/relationships/tags" Target="../tags/tag7.xml"/><Relationship Id="rId15" Type="http://schemas.openxmlformats.org/officeDocument/2006/relationships/tags" Target="../tags/tag17.xml"/><Relationship Id="rId10" Type="http://schemas.openxmlformats.org/officeDocument/2006/relationships/tags" Target="../tags/tag12.xml"/><Relationship Id="rId19" Type="http://schemas.openxmlformats.org/officeDocument/2006/relationships/tags" Target="../tags/tag21.xml"/><Relationship Id="rId4" Type="http://schemas.openxmlformats.org/officeDocument/2006/relationships/tags" Target="../tags/tag6.xml"/><Relationship Id="rId9" Type="http://schemas.openxmlformats.org/officeDocument/2006/relationships/tags" Target="../tags/tag11.xml"/><Relationship Id="rId14" Type="http://schemas.openxmlformats.org/officeDocument/2006/relationships/tags" Target="../tags/tag1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34.xml"/><Relationship Id="rId18" Type="http://schemas.openxmlformats.org/officeDocument/2006/relationships/tags" Target="../tags/tag39.xml"/><Relationship Id="rId26" Type="http://schemas.openxmlformats.org/officeDocument/2006/relationships/tags" Target="../tags/tag47.xml"/><Relationship Id="rId21" Type="http://schemas.openxmlformats.org/officeDocument/2006/relationships/tags" Target="../tags/tag42.xml"/><Relationship Id="rId34" Type="http://schemas.openxmlformats.org/officeDocument/2006/relationships/tags" Target="../tags/tag55.xml"/><Relationship Id="rId7" Type="http://schemas.openxmlformats.org/officeDocument/2006/relationships/tags" Target="../tags/tag28.xml"/><Relationship Id="rId12" Type="http://schemas.openxmlformats.org/officeDocument/2006/relationships/tags" Target="../tags/tag33.xml"/><Relationship Id="rId17" Type="http://schemas.openxmlformats.org/officeDocument/2006/relationships/tags" Target="../tags/tag38.xml"/><Relationship Id="rId25" Type="http://schemas.openxmlformats.org/officeDocument/2006/relationships/tags" Target="../tags/tag46.xml"/><Relationship Id="rId33" Type="http://schemas.openxmlformats.org/officeDocument/2006/relationships/tags" Target="../tags/tag54.xml"/><Relationship Id="rId2" Type="http://schemas.openxmlformats.org/officeDocument/2006/relationships/tags" Target="../tags/tag23.xml"/><Relationship Id="rId16" Type="http://schemas.openxmlformats.org/officeDocument/2006/relationships/tags" Target="../tags/tag37.xml"/><Relationship Id="rId20" Type="http://schemas.openxmlformats.org/officeDocument/2006/relationships/tags" Target="../tags/tag41.xml"/><Relationship Id="rId29" Type="http://schemas.openxmlformats.org/officeDocument/2006/relationships/tags" Target="../tags/tag50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11" Type="http://schemas.openxmlformats.org/officeDocument/2006/relationships/tags" Target="../tags/tag32.xml"/><Relationship Id="rId24" Type="http://schemas.openxmlformats.org/officeDocument/2006/relationships/tags" Target="../tags/tag45.xml"/><Relationship Id="rId32" Type="http://schemas.openxmlformats.org/officeDocument/2006/relationships/tags" Target="../tags/tag53.xml"/><Relationship Id="rId37" Type="http://schemas.openxmlformats.org/officeDocument/2006/relationships/notesSlide" Target="../notesSlides/notesSlide2.xml"/><Relationship Id="rId5" Type="http://schemas.openxmlformats.org/officeDocument/2006/relationships/tags" Target="../tags/tag26.xml"/><Relationship Id="rId15" Type="http://schemas.openxmlformats.org/officeDocument/2006/relationships/tags" Target="../tags/tag36.xml"/><Relationship Id="rId23" Type="http://schemas.openxmlformats.org/officeDocument/2006/relationships/tags" Target="../tags/tag44.xml"/><Relationship Id="rId28" Type="http://schemas.openxmlformats.org/officeDocument/2006/relationships/tags" Target="../tags/tag49.xml"/><Relationship Id="rId36" Type="http://schemas.openxmlformats.org/officeDocument/2006/relationships/slideLayout" Target="../slideLayouts/slideLayout4.xml"/><Relationship Id="rId10" Type="http://schemas.openxmlformats.org/officeDocument/2006/relationships/tags" Target="../tags/tag31.xml"/><Relationship Id="rId19" Type="http://schemas.openxmlformats.org/officeDocument/2006/relationships/tags" Target="../tags/tag40.xml"/><Relationship Id="rId31" Type="http://schemas.openxmlformats.org/officeDocument/2006/relationships/tags" Target="../tags/tag52.xml"/><Relationship Id="rId4" Type="http://schemas.openxmlformats.org/officeDocument/2006/relationships/tags" Target="../tags/tag25.xml"/><Relationship Id="rId9" Type="http://schemas.openxmlformats.org/officeDocument/2006/relationships/tags" Target="../tags/tag30.xml"/><Relationship Id="rId14" Type="http://schemas.openxmlformats.org/officeDocument/2006/relationships/tags" Target="../tags/tag35.xml"/><Relationship Id="rId22" Type="http://schemas.openxmlformats.org/officeDocument/2006/relationships/tags" Target="../tags/tag43.xml"/><Relationship Id="rId27" Type="http://schemas.openxmlformats.org/officeDocument/2006/relationships/tags" Target="../tags/tag48.xml"/><Relationship Id="rId30" Type="http://schemas.openxmlformats.org/officeDocument/2006/relationships/tags" Target="../tags/tag51.xml"/><Relationship Id="rId35" Type="http://schemas.openxmlformats.org/officeDocument/2006/relationships/tags" Target="../tags/tag56.xml"/><Relationship Id="rId8" Type="http://schemas.openxmlformats.org/officeDocument/2006/relationships/tags" Target="../tags/tag29.xml"/><Relationship Id="rId3" Type="http://schemas.openxmlformats.org/officeDocument/2006/relationships/tags" Target="../tags/tag2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69.xml"/><Relationship Id="rId18" Type="http://schemas.openxmlformats.org/officeDocument/2006/relationships/tags" Target="../tags/tag74.xml"/><Relationship Id="rId26" Type="http://schemas.openxmlformats.org/officeDocument/2006/relationships/tags" Target="../tags/tag82.xml"/><Relationship Id="rId39" Type="http://schemas.openxmlformats.org/officeDocument/2006/relationships/tags" Target="../tags/tag95.xml"/><Relationship Id="rId21" Type="http://schemas.openxmlformats.org/officeDocument/2006/relationships/tags" Target="../tags/tag77.xml"/><Relationship Id="rId34" Type="http://schemas.openxmlformats.org/officeDocument/2006/relationships/tags" Target="../tags/tag90.xml"/><Relationship Id="rId42" Type="http://schemas.openxmlformats.org/officeDocument/2006/relationships/tags" Target="../tags/tag98.xml"/><Relationship Id="rId7" Type="http://schemas.openxmlformats.org/officeDocument/2006/relationships/tags" Target="../tags/tag63.xml"/><Relationship Id="rId2" Type="http://schemas.openxmlformats.org/officeDocument/2006/relationships/tags" Target="../tags/tag58.xml"/><Relationship Id="rId16" Type="http://schemas.openxmlformats.org/officeDocument/2006/relationships/tags" Target="../tags/tag72.xml"/><Relationship Id="rId29" Type="http://schemas.openxmlformats.org/officeDocument/2006/relationships/tags" Target="../tags/tag85.xml"/><Relationship Id="rId1" Type="http://schemas.openxmlformats.org/officeDocument/2006/relationships/tags" Target="../tags/tag57.xml"/><Relationship Id="rId6" Type="http://schemas.openxmlformats.org/officeDocument/2006/relationships/tags" Target="../tags/tag62.xml"/><Relationship Id="rId11" Type="http://schemas.openxmlformats.org/officeDocument/2006/relationships/tags" Target="../tags/tag67.xml"/><Relationship Id="rId24" Type="http://schemas.openxmlformats.org/officeDocument/2006/relationships/tags" Target="../tags/tag80.xml"/><Relationship Id="rId32" Type="http://schemas.openxmlformats.org/officeDocument/2006/relationships/tags" Target="../tags/tag88.xml"/><Relationship Id="rId37" Type="http://schemas.openxmlformats.org/officeDocument/2006/relationships/tags" Target="../tags/tag93.xml"/><Relationship Id="rId40" Type="http://schemas.openxmlformats.org/officeDocument/2006/relationships/tags" Target="../tags/tag96.xml"/><Relationship Id="rId45" Type="http://schemas.openxmlformats.org/officeDocument/2006/relationships/notesSlide" Target="../notesSlides/notesSlide3.xml"/><Relationship Id="rId5" Type="http://schemas.openxmlformats.org/officeDocument/2006/relationships/tags" Target="../tags/tag61.xml"/><Relationship Id="rId15" Type="http://schemas.openxmlformats.org/officeDocument/2006/relationships/tags" Target="../tags/tag71.xml"/><Relationship Id="rId23" Type="http://schemas.openxmlformats.org/officeDocument/2006/relationships/tags" Target="../tags/tag79.xml"/><Relationship Id="rId28" Type="http://schemas.openxmlformats.org/officeDocument/2006/relationships/tags" Target="../tags/tag84.xml"/><Relationship Id="rId36" Type="http://schemas.openxmlformats.org/officeDocument/2006/relationships/tags" Target="../tags/tag92.xml"/><Relationship Id="rId10" Type="http://schemas.openxmlformats.org/officeDocument/2006/relationships/tags" Target="../tags/tag66.xml"/><Relationship Id="rId19" Type="http://schemas.openxmlformats.org/officeDocument/2006/relationships/tags" Target="../tags/tag75.xml"/><Relationship Id="rId31" Type="http://schemas.openxmlformats.org/officeDocument/2006/relationships/tags" Target="../tags/tag87.xml"/><Relationship Id="rId44" Type="http://schemas.openxmlformats.org/officeDocument/2006/relationships/slideLayout" Target="../slideLayouts/slideLayout4.xml"/><Relationship Id="rId4" Type="http://schemas.openxmlformats.org/officeDocument/2006/relationships/tags" Target="../tags/tag60.xml"/><Relationship Id="rId9" Type="http://schemas.openxmlformats.org/officeDocument/2006/relationships/tags" Target="../tags/tag65.xml"/><Relationship Id="rId14" Type="http://schemas.openxmlformats.org/officeDocument/2006/relationships/tags" Target="../tags/tag70.xml"/><Relationship Id="rId22" Type="http://schemas.openxmlformats.org/officeDocument/2006/relationships/tags" Target="../tags/tag78.xml"/><Relationship Id="rId27" Type="http://schemas.openxmlformats.org/officeDocument/2006/relationships/tags" Target="../tags/tag83.xml"/><Relationship Id="rId30" Type="http://schemas.openxmlformats.org/officeDocument/2006/relationships/tags" Target="../tags/tag86.xml"/><Relationship Id="rId35" Type="http://schemas.openxmlformats.org/officeDocument/2006/relationships/tags" Target="../tags/tag91.xml"/><Relationship Id="rId43" Type="http://schemas.openxmlformats.org/officeDocument/2006/relationships/tags" Target="../tags/tag99.xml"/><Relationship Id="rId8" Type="http://schemas.openxmlformats.org/officeDocument/2006/relationships/tags" Target="../tags/tag64.xml"/><Relationship Id="rId3" Type="http://schemas.openxmlformats.org/officeDocument/2006/relationships/tags" Target="../tags/tag59.xml"/><Relationship Id="rId12" Type="http://schemas.openxmlformats.org/officeDocument/2006/relationships/tags" Target="../tags/tag68.xml"/><Relationship Id="rId17" Type="http://schemas.openxmlformats.org/officeDocument/2006/relationships/tags" Target="../tags/tag73.xml"/><Relationship Id="rId25" Type="http://schemas.openxmlformats.org/officeDocument/2006/relationships/tags" Target="../tags/tag81.xml"/><Relationship Id="rId33" Type="http://schemas.openxmlformats.org/officeDocument/2006/relationships/tags" Target="../tags/tag89.xml"/><Relationship Id="rId38" Type="http://schemas.openxmlformats.org/officeDocument/2006/relationships/tags" Target="../tags/tag94.xml"/><Relationship Id="rId20" Type="http://schemas.openxmlformats.org/officeDocument/2006/relationships/tags" Target="../tags/tag76.xml"/><Relationship Id="rId41" Type="http://schemas.openxmlformats.org/officeDocument/2006/relationships/tags" Target="../tags/tag9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tags" Target="../tags/tag115.xml"/><Relationship Id="rId18" Type="http://schemas.openxmlformats.org/officeDocument/2006/relationships/tags" Target="../tags/tag120.xml"/><Relationship Id="rId26" Type="http://schemas.openxmlformats.org/officeDocument/2006/relationships/tags" Target="../tags/tag128.xml"/><Relationship Id="rId39" Type="http://schemas.openxmlformats.org/officeDocument/2006/relationships/tags" Target="../tags/tag141.xml"/><Relationship Id="rId21" Type="http://schemas.openxmlformats.org/officeDocument/2006/relationships/tags" Target="../tags/tag123.xml"/><Relationship Id="rId34" Type="http://schemas.openxmlformats.org/officeDocument/2006/relationships/tags" Target="../tags/tag136.xml"/><Relationship Id="rId42" Type="http://schemas.openxmlformats.org/officeDocument/2006/relationships/tags" Target="../tags/tag426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6" Type="http://schemas.openxmlformats.org/officeDocument/2006/relationships/tags" Target="../tags/tag118.xml"/><Relationship Id="rId20" Type="http://schemas.openxmlformats.org/officeDocument/2006/relationships/tags" Target="../tags/tag122.xml"/><Relationship Id="rId29" Type="http://schemas.openxmlformats.org/officeDocument/2006/relationships/tags" Target="../tags/tag131.xml"/><Relationship Id="rId41" Type="http://schemas.openxmlformats.org/officeDocument/2006/relationships/notesSlide" Target="../notesSlides/notesSlide5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tags" Target="../tags/tag113.xml"/><Relationship Id="rId24" Type="http://schemas.openxmlformats.org/officeDocument/2006/relationships/tags" Target="../tags/tag126.xml"/><Relationship Id="rId32" Type="http://schemas.openxmlformats.org/officeDocument/2006/relationships/tags" Target="../tags/tag134.xml"/><Relationship Id="rId37" Type="http://schemas.openxmlformats.org/officeDocument/2006/relationships/tags" Target="../tags/tag139.xml"/><Relationship Id="rId40" Type="http://schemas.openxmlformats.org/officeDocument/2006/relationships/slideLayout" Target="../slideLayouts/slideLayout2.xml"/><Relationship Id="rId5" Type="http://schemas.openxmlformats.org/officeDocument/2006/relationships/tags" Target="../tags/tag107.xml"/><Relationship Id="rId15" Type="http://schemas.openxmlformats.org/officeDocument/2006/relationships/tags" Target="../tags/tag117.xml"/><Relationship Id="rId23" Type="http://schemas.openxmlformats.org/officeDocument/2006/relationships/tags" Target="../tags/tag125.xml"/><Relationship Id="rId28" Type="http://schemas.openxmlformats.org/officeDocument/2006/relationships/tags" Target="../tags/tag130.xml"/><Relationship Id="rId36" Type="http://schemas.openxmlformats.org/officeDocument/2006/relationships/tags" Target="../tags/tag138.xml"/><Relationship Id="rId10" Type="http://schemas.openxmlformats.org/officeDocument/2006/relationships/tags" Target="../tags/tag112.xml"/><Relationship Id="rId19" Type="http://schemas.openxmlformats.org/officeDocument/2006/relationships/tags" Target="../tags/tag121.xml"/><Relationship Id="rId31" Type="http://schemas.openxmlformats.org/officeDocument/2006/relationships/tags" Target="../tags/tag133.xml"/><Relationship Id="rId4" Type="http://schemas.openxmlformats.org/officeDocument/2006/relationships/tags" Target="../tags/tag106.xml"/><Relationship Id="rId9" Type="http://schemas.openxmlformats.org/officeDocument/2006/relationships/tags" Target="../tags/tag111.xml"/><Relationship Id="rId14" Type="http://schemas.openxmlformats.org/officeDocument/2006/relationships/tags" Target="../tags/tag116.xml"/><Relationship Id="rId22" Type="http://schemas.openxmlformats.org/officeDocument/2006/relationships/tags" Target="../tags/tag124.xml"/><Relationship Id="rId27" Type="http://schemas.openxmlformats.org/officeDocument/2006/relationships/tags" Target="../tags/tag129.xml"/><Relationship Id="rId30" Type="http://schemas.openxmlformats.org/officeDocument/2006/relationships/tags" Target="../tags/tag132.xml"/><Relationship Id="rId35" Type="http://schemas.openxmlformats.org/officeDocument/2006/relationships/tags" Target="../tags/tag137.xml"/><Relationship Id="rId43" Type="http://schemas.openxmlformats.org/officeDocument/2006/relationships/image" Target="../media/image120.png"/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12" Type="http://schemas.openxmlformats.org/officeDocument/2006/relationships/tags" Target="../tags/tag114.xml"/><Relationship Id="rId17" Type="http://schemas.openxmlformats.org/officeDocument/2006/relationships/tags" Target="../tags/tag119.xml"/><Relationship Id="rId25" Type="http://schemas.openxmlformats.org/officeDocument/2006/relationships/tags" Target="../tags/tag127.xml"/><Relationship Id="rId33" Type="http://schemas.openxmlformats.org/officeDocument/2006/relationships/tags" Target="../tags/tag135.xml"/><Relationship Id="rId38" Type="http://schemas.openxmlformats.org/officeDocument/2006/relationships/tags" Target="../tags/tag140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154.xml"/><Relationship Id="rId18" Type="http://schemas.openxmlformats.org/officeDocument/2006/relationships/tags" Target="../tags/tag159.xml"/><Relationship Id="rId26" Type="http://schemas.openxmlformats.org/officeDocument/2006/relationships/tags" Target="../tags/tag167.xml"/><Relationship Id="rId39" Type="http://schemas.openxmlformats.org/officeDocument/2006/relationships/tags" Target="../tags/tag466.xml"/><Relationship Id="rId21" Type="http://schemas.openxmlformats.org/officeDocument/2006/relationships/tags" Target="../tags/tag162.xml"/><Relationship Id="rId34" Type="http://schemas.openxmlformats.org/officeDocument/2006/relationships/tags" Target="../tags/tag175.xml"/><Relationship Id="rId7" Type="http://schemas.openxmlformats.org/officeDocument/2006/relationships/tags" Target="../tags/tag148.xml"/><Relationship Id="rId12" Type="http://schemas.openxmlformats.org/officeDocument/2006/relationships/tags" Target="../tags/tag153.xml"/><Relationship Id="rId17" Type="http://schemas.openxmlformats.org/officeDocument/2006/relationships/tags" Target="../tags/tag158.xml"/><Relationship Id="rId25" Type="http://schemas.openxmlformats.org/officeDocument/2006/relationships/tags" Target="../tags/tag166.xml"/><Relationship Id="rId33" Type="http://schemas.openxmlformats.org/officeDocument/2006/relationships/tags" Target="../tags/tag174.xml"/><Relationship Id="rId38" Type="http://schemas.openxmlformats.org/officeDocument/2006/relationships/notesSlide" Target="../notesSlides/notesSlide6.xml"/><Relationship Id="rId2" Type="http://schemas.openxmlformats.org/officeDocument/2006/relationships/tags" Target="../tags/tag143.xml"/><Relationship Id="rId16" Type="http://schemas.openxmlformats.org/officeDocument/2006/relationships/tags" Target="../tags/tag157.xml"/><Relationship Id="rId20" Type="http://schemas.openxmlformats.org/officeDocument/2006/relationships/tags" Target="../tags/tag161.xml"/><Relationship Id="rId29" Type="http://schemas.openxmlformats.org/officeDocument/2006/relationships/tags" Target="../tags/tag170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11" Type="http://schemas.openxmlformats.org/officeDocument/2006/relationships/tags" Target="../tags/tag152.xml"/><Relationship Id="rId24" Type="http://schemas.openxmlformats.org/officeDocument/2006/relationships/tags" Target="../tags/tag165.xml"/><Relationship Id="rId32" Type="http://schemas.openxmlformats.org/officeDocument/2006/relationships/tags" Target="../tags/tag173.xml"/><Relationship Id="rId37" Type="http://schemas.openxmlformats.org/officeDocument/2006/relationships/slideLayout" Target="../slideLayouts/slideLayout2.xml"/><Relationship Id="rId40" Type="http://schemas.openxmlformats.org/officeDocument/2006/relationships/image" Target="../media/image13.png"/><Relationship Id="rId5" Type="http://schemas.openxmlformats.org/officeDocument/2006/relationships/tags" Target="../tags/tag146.xml"/><Relationship Id="rId15" Type="http://schemas.openxmlformats.org/officeDocument/2006/relationships/tags" Target="../tags/tag156.xml"/><Relationship Id="rId23" Type="http://schemas.openxmlformats.org/officeDocument/2006/relationships/tags" Target="../tags/tag164.xml"/><Relationship Id="rId28" Type="http://schemas.openxmlformats.org/officeDocument/2006/relationships/tags" Target="../tags/tag169.xml"/><Relationship Id="rId36" Type="http://schemas.openxmlformats.org/officeDocument/2006/relationships/tags" Target="../tags/tag177.xml"/><Relationship Id="rId10" Type="http://schemas.openxmlformats.org/officeDocument/2006/relationships/tags" Target="../tags/tag151.xml"/><Relationship Id="rId19" Type="http://schemas.openxmlformats.org/officeDocument/2006/relationships/tags" Target="../tags/tag160.xml"/><Relationship Id="rId31" Type="http://schemas.openxmlformats.org/officeDocument/2006/relationships/tags" Target="../tags/tag172.xml"/><Relationship Id="rId4" Type="http://schemas.openxmlformats.org/officeDocument/2006/relationships/tags" Target="../tags/tag145.xml"/><Relationship Id="rId9" Type="http://schemas.openxmlformats.org/officeDocument/2006/relationships/tags" Target="../tags/tag150.xml"/><Relationship Id="rId14" Type="http://schemas.openxmlformats.org/officeDocument/2006/relationships/tags" Target="../tags/tag155.xml"/><Relationship Id="rId22" Type="http://schemas.openxmlformats.org/officeDocument/2006/relationships/tags" Target="../tags/tag163.xml"/><Relationship Id="rId27" Type="http://schemas.openxmlformats.org/officeDocument/2006/relationships/tags" Target="../tags/tag168.xml"/><Relationship Id="rId30" Type="http://schemas.openxmlformats.org/officeDocument/2006/relationships/tags" Target="../tags/tag171.xml"/><Relationship Id="rId35" Type="http://schemas.openxmlformats.org/officeDocument/2006/relationships/tags" Target="../tags/tag176.xml"/><Relationship Id="rId8" Type="http://schemas.openxmlformats.org/officeDocument/2006/relationships/tags" Target="../tags/tag149.xml"/><Relationship Id="rId3" Type="http://schemas.openxmlformats.org/officeDocument/2006/relationships/tags" Target="../tags/tag144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tags" Target="../tags/tag190.xml"/><Relationship Id="rId18" Type="http://schemas.openxmlformats.org/officeDocument/2006/relationships/tags" Target="../tags/tag195.xml"/><Relationship Id="rId26" Type="http://schemas.openxmlformats.org/officeDocument/2006/relationships/tags" Target="../tags/tag203.xml"/><Relationship Id="rId39" Type="http://schemas.openxmlformats.org/officeDocument/2006/relationships/image" Target="../media/image3.jpg"/><Relationship Id="rId21" Type="http://schemas.openxmlformats.org/officeDocument/2006/relationships/tags" Target="../tags/tag198.xml"/><Relationship Id="rId34" Type="http://schemas.openxmlformats.org/officeDocument/2006/relationships/tags" Target="../tags/tag211.xml"/><Relationship Id="rId42" Type="http://schemas.openxmlformats.org/officeDocument/2006/relationships/image" Target="../media/image6.jpg"/><Relationship Id="rId7" Type="http://schemas.openxmlformats.org/officeDocument/2006/relationships/tags" Target="../tags/tag184.xml"/><Relationship Id="rId2" Type="http://schemas.openxmlformats.org/officeDocument/2006/relationships/tags" Target="../tags/tag179.xml"/><Relationship Id="rId16" Type="http://schemas.openxmlformats.org/officeDocument/2006/relationships/tags" Target="../tags/tag193.xml"/><Relationship Id="rId20" Type="http://schemas.openxmlformats.org/officeDocument/2006/relationships/tags" Target="../tags/tag197.xml"/><Relationship Id="rId29" Type="http://schemas.openxmlformats.org/officeDocument/2006/relationships/tags" Target="../tags/tag206.xml"/><Relationship Id="rId41" Type="http://schemas.openxmlformats.org/officeDocument/2006/relationships/image" Target="../media/image5.jpg"/><Relationship Id="rId1" Type="http://schemas.openxmlformats.org/officeDocument/2006/relationships/tags" Target="../tags/tag178.xml"/><Relationship Id="rId6" Type="http://schemas.openxmlformats.org/officeDocument/2006/relationships/tags" Target="../tags/tag183.xml"/><Relationship Id="rId11" Type="http://schemas.openxmlformats.org/officeDocument/2006/relationships/tags" Target="../tags/tag188.xml"/><Relationship Id="rId24" Type="http://schemas.openxmlformats.org/officeDocument/2006/relationships/tags" Target="../tags/tag201.xml"/><Relationship Id="rId32" Type="http://schemas.openxmlformats.org/officeDocument/2006/relationships/tags" Target="../tags/tag209.xml"/><Relationship Id="rId37" Type="http://schemas.openxmlformats.org/officeDocument/2006/relationships/slideLayout" Target="../slideLayouts/slideLayout4.xml"/><Relationship Id="rId40" Type="http://schemas.openxmlformats.org/officeDocument/2006/relationships/image" Target="../media/image4.jpeg"/><Relationship Id="rId5" Type="http://schemas.openxmlformats.org/officeDocument/2006/relationships/tags" Target="../tags/tag182.xml"/><Relationship Id="rId15" Type="http://schemas.openxmlformats.org/officeDocument/2006/relationships/tags" Target="../tags/tag192.xml"/><Relationship Id="rId23" Type="http://schemas.openxmlformats.org/officeDocument/2006/relationships/tags" Target="../tags/tag200.xml"/><Relationship Id="rId28" Type="http://schemas.openxmlformats.org/officeDocument/2006/relationships/tags" Target="../tags/tag205.xml"/><Relationship Id="rId36" Type="http://schemas.openxmlformats.org/officeDocument/2006/relationships/tags" Target="../tags/tag213.xml"/><Relationship Id="rId10" Type="http://schemas.openxmlformats.org/officeDocument/2006/relationships/tags" Target="../tags/tag187.xml"/><Relationship Id="rId19" Type="http://schemas.openxmlformats.org/officeDocument/2006/relationships/tags" Target="../tags/tag196.xml"/><Relationship Id="rId31" Type="http://schemas.openxmlformats.org/officeDocument/2006/relationships/tags" Target="../tags/tag208.xml"/><Relationship Id="rId4" Type="http://schemas.openxmlformats.org/officeDocument/2006/relationships/tags" Target="../tags/tag181.xml"/><Relationship Id="rId9" Type="http://schemas.openxmlformats.org/officeDocument/2006/relationships/tags" Target="../tags/tag186.xml"/><Relationship Id="rId14" Type="http://schemas.openxmlformats.org/officeDocument/2006/relationships/tags" Target="../tags/tag191.xml"/><Relationship Id="rId22" Type="http://schemas.openxmlformats.org/officeDocument/2006/relationships/tags" Target="../tags/tag199.xml"/><Relationship Id="rId27" Type="http://schemas.openxmlformats.org/officeDocument/2006/relationships/tags" Target="../tags/tag204.xml"/><Relationship Id="rId30" Type="http://schemas.openxmlformats.org/officeDocument/2006/relationships/tags" Target="../tags/tag207.xml"/><Relationship Id="rId35" Type="http://schemas.openxmlformats.org/officeDocument/2006/relationships/tags" Target="../tags/tag212.xml"/><Relationship Id="rId8" Type="http://schemas.openxmlformats.org/officeDocument/2006/relationships/tags" Target="../tags/tag185.xml"/><Relationship Id="rId3" Type="http://schemas.openxmlformats.org/officeDocument/2006/relationships/tags" Target="../tags/tag180.xml"/><Relationship Id="rId12" Type="http://schemas.openxmlformats.org/officeDocument/2006/relationships/tags" Target="../tags/tag189.xml"/><Relationship Id="rId17" Type="http://schemas.openxmlformats.org/officeDocument/2006/relationships/tags" Target="../tags/tag194.xml"/><Relationship Id="rId25" Type="http://schemas.openxmlformats.org/officeDocument/2006/relationships/tags" Target="../tags/tag202.xml"/><Relationship Id="rId33" Type="http://schemas.openxmlformats.org/officeDocument/2006/relationships/tags" Target="../tags/tag210.xml"/><Relationship Id="rId38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Virtual Memory II</a:t>
            </a:r>
            <a:r>
              <a:rPr lang="en-US"/>
              <a:t/>
            </a:r>
            <a:br>
              <a:rPr lang="en-US"/>
            </a:br>
            <a:r>
              <a:rPr lang="en-US" sz="2000" b="0"/>
              <a:t>CSE 351 Winter 2020</a:t>
            </a:r>
            <a:endParaRPr lang="en-US" sz="2000" b="0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304800" y="1737360"/>
            <a:ext cx="3505200" cy="4572000"/>
          </a:xfrm>
        </p:spPr>
        <p:txBody>
          <a:bodyPr/>
          <a:lstStyle/>
          <a:p>
            <a:pPr algn="l"/>
            <a:r>
              <a:rPr lang="en-US" sz="2000" b="1" dirty="0"/>
              <a:t>Instructor:</a:t>
            </a:r>
            <a:r>
              <a:rPr lang="en-US" sz="2000" dirty="0"/>
              <a:t> </a:t>
            </a:r>
          </a:p>
          <a:p>
            <a:pPr algn="l"/>
            <a:r>
              <a:rPr lang="en-US" sz="2000" dirty="0"/>
              <a:t>Ruth Anderson</a:t>
            </a:r>
          </a:p>
          <a:p>
            <a:pPr algn="l"/>
            <a:endParaRPr lang="en-US" sz="10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Jonathan Chen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Justin Johnson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Porter Jones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Josie Lee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Jeffery  Tian</a:t>
            </a:r>
          </a:p>
          <a:p>
            <a:pPr algn="l">
              <a:spcBef>
                <a:spcPts val="0"/>
              </a:spcBef>
            </a:pPr>
            <a:r>
              <a:rPr lang="en-US" sz="2000" dirty="0" err="1"/>
              <a:t>Callum</a:t>
            </a:r>
            <a:r>
              <a:rPr lang="en-US" sz="2000" dirty="0"/>
              <a:t>  Walker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Eddy (</a:t>
            </a:r>
            <a:r>
              <a:rPr lang="en-US" sz="2000" dirty="0" err="1"/>
              <a:t>Tianyi</a:t>
            </a:r>
            <a:r>
              <a:rPr lang="en-US" sz="2000" dirty="0"/>
              <a:t>)  Zhou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72257" y="5578823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dirty="0">
                <a:solidFill>
                  <a:srgbClr val="4B2A85"/>
                </a:solidFill>
                <a:latin typeface="Calibri" panose="020F0502020204030204" pitchFamily="34" charset="0"/>
                <a:ea typeface="Roboto" charset="0"/>
                <a:cs typeface="Calibri" panose="020F0502020204030204" pitchFamily="34" charset="0"/>
                <a:hlinkClick r:id="rId5"/>
              </a:rPr>
              <a:t>https://xkcd.com/1495/</a:t>
            </a:r>
            <a:endParaRPr lang="en-US" sz="1400" b="0" dirty="0">
              <a:solidFill>
                <a:srgbClr val="4B2A85"/>
              </a:solidFill>
              <a:latin typeface="Calibri" panose="020F0502020204030204" pitchFamily="34" charset="0"/>
              <a:ea typeface="Roboto" charset="0"/>
              <a:cs typeface="Calibri" panose="020F050202020403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0657" y="2467897"/>
            <a:ext cx="6400800" cy="311092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" name="Ink 1"/>
              <p14:cNvContentPartPr/>
              <p14:nvPr/>
            </p14:nvContentPartPr>
            <p14:xfrm>
              <a:off x="3285000" y="3353760"/>
              <a:ext cx="905760" cy="5184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281040" y="3347280"/>
                <a:ext cx="916200" cy="64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10138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Virtual Memory Design Consequences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sz="2400" dirty="0"/>
              <a:t>Large page size:  typically 4-8 K</a:t>
            </a:r>
            <a:r>
              <a:rPr lang="en-US" sz="2400" dirty="0" err="1"/>
              <a:t>i</a:t>
            </a:r>
            <a:r>
              <a:rPr lang="en-GB" sz="2400" dirty="0"/>
              <a:t>B or 2-4 M</a:t>
            </a:r>
            <a:r>
              <a:rPr lang="en-US" sz="2400" dirty="0" err="1"/>
              <a:t>i</a:t>
            </a:r>
            <a:r>
              <a:rPr lang="en-GB" sz="2400" dirty="0"/>
              <a:t>B</a:t>
            </a:r>
          </a:p>
          <a:p>
            <a:pPr lvl="1"/>
            <a:r>
              <a:rPr lang="en-GB" sz="2000" i="1" dirty="0"/>
              <a:t>Can</a:t>
            </a:r>
            <a:r>
              <a:rPr lang="en-GB" sz="2000" dirty="0"/>
              <a:t> be up to 1 G</a:t>
            </a:r>
            <a:r>
              <a:rPr lang="en-US" sz="2000" dirty="0" err="1"/>
              <a:t>i</a:t>
            </a:r>
            <a:r>
              <a:rPr lang="en-GB" sz="2000" dirty="0"/>
              <a:t>B (for “Big Data” apps on big computers)</a:t>
            </a:r>
          </a:p>
          <a:p>
            <a:pPr lvl="1"/>
            <a:r>
              <a:rPr lang="en-GB" sz="2000" dirty="0"/>
              <a:t>Compared with 64-byte cache blocks</a:t>
            </a:r>
          </a:p>
          <a:p>
            <a:pPr>
              <a:spcBef>
                <a:spcPts val="1800"/>
              </a:spcBef>
            </a:pPr>
            <a:r>
              <a:rPr lang="en-GB" sz="2400" dirty="0"/>
              <a:t>Fully associative</a:t>
            </a:r>
          </a:p>
          <a:p>
            <a:pPr lvl="1"/>
            <a:r>
              <a:rPr lang="en-GB" sz="2000" dirty="0"/>
              <a:t>Any virtual page can be placed in any physical page</a:t>
            </a:r>
          </a:p>
          <a:p>
            <a:pPr lvl="1"/>
            <a:r>
              <a:rPr lang="en-GB" sz="2000" dirty="0"/>
              <a:t>Requires a “large” mapping function – different from CPU caches</a:t>
            </a:r>
          </a:p>
          <a:p>
            <a:pPr>
              <a:spcBef>
                <a:spcPts val="1800"/>
              </a:spcBef>
            </a:pPr>
            <a:r>
              <a:rPr lang="en-GB" sz="2400" dirty="0"/>
              <a:t>Highly sophisticated, expensive replacement algorithms in OS</a:t>
            </a:r>
          </a:p>
          <a:p>
            <a:pPr lvl="1"/>
            <a:r>
              <a:rPr lang="en-GB" sz="2000" dirty="0"/>
              <a:t>Too complicated and open-ended to be implemented in hardware</a:t>
            </a:r>
          </a:p>
          <a:p>
            <a:pPr>
              <a:spcBef>
                <a:spcPts val="1800"/>
              </a:spcBef>
            </a:pPr>
            <a:r>
              <a:rPr lang="en-GB" sz="2400" i="1" dirty="0"/>
              <a:t>Write-back</a:t>
            </a:r>
            <a:r>
              <a:rPr lang="en-GB" sz="2400" dirty="0"/>
              <a:t> rather than </a:t>
            </a:r>
            <a:r>
              <a:rPr lang="en-GB" sz="2400" i="1" dirty="0"/>
              <a:t>write-through</a:t>
            </a:r>
          </a:p>
          <a:p>
            <a:pPr lvl="1"/>
            <a:r>
              <a:rPr lang="en-GB" sz="2000" i="1" dirty="0"/>
              <a:t>Really</a:t>
            </a:r>
            <a:r>
              <a:rPr lang="en-GB" sz="2000" dirty="0"/>
              <a:t> don’t want to write to disk every time we modify something in memory</a:t>
            </a:r>
          </a:p>
          <a:p>
            <a:pPr lvl="1"/>
            <a:r>
              <a:rPr lang="en-GB" sz="2000" dirty="0"/>
              <a:t>Some things may never end up on disk (</a:t>
            </a:r>
            <a:r>
              <a:rPr lang="en-GB" sz="2000" i="1" dirty="0"/>
              <a:t>e.g.</a:t>
            </a:r>
            <a:r>
              <a:rPr lang="en-GB" sz="2000" dirty="0"/>
              <a:t> stack for short-lived process)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5418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Why does VM work on RAM/disk?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/>
              <a:t>Avoids disk accesses because of </a:t>
            </a:r>
            <a:r>
              <a:rPr lang="en-GB" i="1" dirty="0"/>
              <a:t>locality</a:t>
            </a:r>
            <a:endParaRPr lang="en-GB" dirty="0"/>
          </a:p>
          <a:p>
            <a:pPr lvl="1">
              <a:lnSpc>
                <a:spcPct val="83000"/>
              </a:lnSpc>
              <a:spcBef>
                <a:spcPts val="1200"/>
              </a:spcBef>
            </a:pPr>
            <a:r>
              <a:rPr lang="en-GB" dirty="0"/>
              <a:t>Same reason that L1 / L2 / L3 caches work</a:t>
            </a:r>
          </a:p>
          <a:p>
            <a:pPr lvl="1">
              <a:lnSpc>
                <a:spcPct val="83000"/>
              </a:lnSpc>
            </a:pPr>
            <a:endParaRPr lang="en-GB" dirty="0"/>
          </a:p>
          <a:p>
            <a:pPr>
              <a:lnSpc>
                <a:spcPct val="83000"/>
              </a:lnSpc>
            </a:pPr>
            <a:r>
              <a:rPr lang="en-GB" dirty="0"/>
              <a:t>The set of virtual pages that a program is “actively” accessing at any point in time is called its </a:t>
            </a:r>
            <a:r>
              <a:rPr lang="en-GB" i="1" dirty="0"/>
              <a:t>working set</a:t>
            </a:r>
            <a:endParaRPr lang="en-GB" dirty="0"/>
          </a:p>
          <a:p>
            <a:pPr lvl="1">
              <a:lnSpc>
                <a:spcPct val="83000"/>
              </a:lnSpc>
              <a:spcBef>
                <a:spcPts val="1200"/>
              </a:spcBef>
            </a:pPr>
            <a:r>
              <a:rPr lang="en-GB" dirty="0"/>
              <a:t>If (</a:t>
            </a:r>
            <a:r>
              <a:rPr lang="en-GB" i="1" dirty="0"/>
              <a:t>working set of one process</a:t>
            </a:r>
            <a:r>
              <a:rPr lang="en-GB" dirty="0"/>
              <a:t> ≤ </a:t>
            </a:r>
            <a:r>
              <a:rPr lang="en-GB" i="1" dirty="0"/>
              <a:t>physical memory</a:t>
            </a:r>
            <a:r>
              <a:rPr lang="en-GB" dirty="0"/>
              <a:t>):</a:t>
            </a:r>
          </a:p>
          <a:p>
            <a:pPr lvl="2">
              <a:lnSpc>
                <a:spcPct val="88000"/>
              </a:lnSpc>
            </a:pPr>
            <a:r>
              <a:rPr lang="en-GB" dirty="0"/>
              <a:t>Good performance for one process (after compulsory misses)</a:t>
            </a:r>
          </a:p>
          <a:p>
            <a:pPr lvl="1">
              <a:lnSpc>
                <a:spcPct val="88000"/>
              </a:lnSpc>
              <a:spcBef>
                <a:spcPts val="1200"/>
              </a:spcBef>
            </a:pPr>
            <a:r>
              <a:rPr lang="en-GB" dirty="0"/>
              <a:t>If (</a:t>
            </a:r>
            <a:r>
              <a:rPr lang="en-GB" i="1" dirty="0"/>
              <a:t>working sets of all processes</a:t>
            </a:r>
            <a:r>
              <a:rPr lang="en-GB" dirty="0"/>
              <a:t> &gt; </a:t>
            </a:r>
            <a:r>
              <a:rPr lang="en-GB" i="1" dirty="0"/>
              <a:t>physical memory</a:t>
            </a:r>
            <a:r>
              <a:rPr lang="en-GB" dirty="0"/>
              <a:t>):</a:t>
            </a:r>
          </a:p>
          <a:p>
            <a:pPr lvl="2">
              <a:lnSpc>
                <a:spcPct val="88000"/>
              </a:lnSpc>
            </a:pPr>
            <a:r>
              <a:rPr lang="en-GB" b="1" i="1" dirty="0">
                <a:solidFill>
                  <a:srgbClr val="FF0000"/>
                </a:solidFill>
                <a:ea typeface="+mn-ea"/>
                <a:cs typeface="+mn-cs"/>
              </a:rPr>
              <a:t>Thrashing:</a:t>
            </a:r>
            <a:r>
              <a:rPr lang="en-GB" i="1" dirty="0"/>
              <a:t>  </a:t>
            </a:r>
            <a:r>
              <a:rPr lang="en-GB" dirty="0"/>
              <a:t>Performance meltdown</a:t>
            </a:r>
            <a:r>
              <a:rPr lang="en-GB" i="1" dirty="0"/>
              <a:t> </a:t>
            </a:r>
            <a:r>
              <a:rPr lang="en-GB" dirty="0"/>
              <a:t>where pages are swapped between memory and disk continuously (CPU always waiting or paging)</a:t>
            </a:r>
          </a:p>
          <a:p>
            <a:pPr lvl="2">
              <a:lnSpc>
                <a:spcPct val="88000"/>
              </a:lnSpc>
            </a:pPr>
            <a:r>
              <a:rPr lang="en-GB" dirty="0"/>
              <a:t>This is why your computer can feel faster when you add RAM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773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Virtual Memory (VM)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Overview and motivation</a:t>
            </a:r>
          </a:p>
          <a:p>
            <a:r>
              <a:rPr lang="en-US" dirty="0"/>
              <a:t>VM as a tool for caching</a:t>
            </a:r>
          </a:p>
          <a:p>
            <a:r>
              <a:rPr lang="en-US" b="1" dirty="0">
                <a:solidFill>
                  <a:srgbClr val="4B2A85"/>
                </a:solidFill>
              </a:rPr>
              <a:t>Address translation</a:t>
            </a:r>
          </a:p>
          <a:p>
            <a:r>
              <a:rPr lang="en-US" dirty="0"/>
              <a:t>VM as a tool for memory management</a:t>
            </a:r>
          </a:p>
          <a:p>
            <a:r>
              <a:rPr lang="en-US" dirty="0"/>
              <a:t>VM as a tool for memory protection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998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</a:t>
            </a: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762000" y="2560320"/>
            <a:ext cx="7239000" cy="3782287"/>
            <a:chOff x="762000" y="1225418"/>
            <a:chExt cx="7239000" cy="3782287"/>
          </a:xfrm>
        </p:grpSpPr>
        <p:sp>
          <p:nvSpPr>
            <p:cNvPr id="91" name="Rectangle 90"/>
            <p:cNvSpPr/>
            <p:nvPr>
              <p:custDataLst>
                <p:tags r:id="rId3"/>
              </p:custDataLst>
            </p:nvPr>
          </p:nvSpPr>
          <p:spPr bwMode="auto">
            <a:xfrm>
              <a:off x="849998" y="1982110"/>
              <a:ext cx="3749615" cy="114935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" name="Rectangle 3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324600" y="4087681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3" name="Text Box 4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018213" y="15191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0:</a:t>
              </a:r>
            </a:p>
          </p:txBody>
        </p:sp>
        <p:sp>
          <p:nvSpPr>
            <p:cNvPr id="94" name="Text Box 5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6018213" y="17477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1:</a:t>
              </a:r>
            </a:p>
          </p:txBody>
        </p:sp>
        <p:sp>
          <p:nvSpPr>
            <p:cNvPr id="95" name="Text Box 6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779402" y="4040056"/>
              <a:ext cx="57842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M-1:</a:t>
              </a:r>
            </a:p>
          </p:txBody>
        </p:sp>
        <p:sp>
          <p:nvSpPr>
            <p:cNvPr id="96" name="Text Box 7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6070676" y="1225418"/>
              <a:ext cx="1360115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Main memory</a:t>
              </a:r>
            </a:p>
          </p:txBody>
        </p:sp>
        <p:sp>
          <p:nvSpPr>
            <p:cNvPr id="9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429000" y="2321226"/>
              <a:ext cx="1066800" cy="53340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MMU</a:t>
              </a:r>
            </a:p>
          </p:txBody>
        </p:sp>
        <p:sp>
          <p:nvSpPr>
            <p:cNvPr id="98" name="Text Box 15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6019800" y="19763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2:</a:t>
              </a:r>
            </a:p>
          </p:txBody>
        </p:sp>
        <p:sp>
          <p:nvSpPr>
            <p:cNvPr id="99" name="Text Box 16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6018213" y="22049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3:</a:t>
              </a:r>
            </a:p>
          </p:txBody>
        </p:sp>
        <p:sp>
          <p:nvSpPr>
            <p:cNvPr id="100" name="Rectangle 17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324600" y="1523868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1" name="Rectangle 18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6324600" y="1752468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2" name="Rectangle 1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6324600" y="1981068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3" name="Rectangle 2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6324600" y="2209668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21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324600" y="2438268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5" name="Rectangle 2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324600" y="2666868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Text Box 23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8213" y="24335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4:</a:t>
              </a:r>
            </a:p>
          </p:txBody>
        </p:sp>
        <p:sp>
          <p:nvSpPr>
            <p:cNvPr id="107" name="Text Box 24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018213" y="26621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5:</a:t>
              </a:r>
            </a:p>
          </p:txBody>
        </p:sp>
        <p:sp>
          <p:nvSpPr>
            <p:cNvPr id="108" name="Rectangle 25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324600" y="2895468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9" name="Rectangle 26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324600" y="3124068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Text Box 27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018213" y="28907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6:</a:t>
              </a:r>
            </a:p>
          </p:txBody>
        </p:sp>
        <p:sp>
          <p:nvSpPr>
            <p:cNvPr id="111" name="Text Box 28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6019800" y="311930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7:</a:t>
              </a:r>
            </a:p>
          </p:txBody>
        </p:sp>
        <p:sp>
          <p:nvSpPr>
            <p:cNvPr id="112" name="Rectangle 29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6324600" y="3863843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3" name="Text Box 9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638200" y="2088541"/>
              <a:ext cx="1367147" cy="51680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address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(PA)</a:t>
              </a:r>
            </a:p>
          </p:txBody>
        </p:sp>
        <p:sp>
          <p:nvSpPr>
            <p:cNvPr id="114" name="AutoShape 31"/>
            <p:cNvSpPr>
              <a:spLocks/>
            </p:cNvSpPr>
            <p:nvPr>
              <p:custDataLst>
                <p:tags r:id="rId26"/>
              </p:custDataLst>
            </p:nvPr>
          </p:nvSpPr>
          <p:spPr bwMode="auto">
            <a:xfrm>
              <a:off x="7315201" y="2438268"/>
              <a:ext cx="76200" cy="914400"/>
            </a:xfrm>
            <a:prstGeom prst="rightBrace">
              <a:avLst>
                <a:gd name="adj1" fmla="val 100000"/>
                <a:gd name="adj2" fmla="val 5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5" name="Text Box 32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3842669" y="4702043"/>
              <a:ext cx="1272634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Data (</a:t>
              </a:r>
              <a:r>
                <a:rPr lang="en-GB" sz="14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int</a:t>
              </a: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/float)</a:t>
              </a:r>
            </a:p>
          </p:txBody>
        </p:sp>
        <p:sp>
          <p:nvSpPr>
            <p:cNvPr id="116" name="Rectangle 33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6324600" y="3353119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7" name="Text Box 34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6018213" y="3354256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8:</a:t>
              </a:r>
            </a:p>
          </p:txBody>
        </p:sp>
        <p:sp>
          <p:nvSpPr>
            <p:cNvPr id="118" name="Rectangle 35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6400800" y="3587618"/>
              <a:ext cx="914400" cy="228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eaVert" wrap="none" lIns="90360" tIns="44280" rIns="90360" bIns="44280" anchor="ctr"/>
            <a:lstStyle/>
            <a:p>
              <a:pPr algn="ctr" rtl="1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...</a:t>
              </a:r>
            </a:p>
          </p:txBody>
        </p:sp>
        <p:cxnSp>
          <p:nvCxnSpPr>
            <p:cNvPr id="119" name="Straight Arrow Connector 118"/>
            <p:cNvCxnSpPr>
              <a:stCxn id="97" idx="3"/>
              <a:endCxn id="106" idx="1"/>
            </p:cNvCxnSpPr>
            <p:nvPr>
              <p:custDataLst>
                <p:tags r:id="rId31"/>
              </p:custDataLst>
            </p:nvPr>
          </p:nvCxnSpPr>
          <p:spPr bwMode="auto">
            <a:xfrm flipV="1">
              <a:off x="4495800" y="2586550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0" name="Straight Connector 119"/>
            <p:cNvCxnSpPr/>
            <p:nvPr>
              <p:custDataLst>
                <p:tags r:id="rId32"/>
              </p:custDataLst>
            </p:nvPr>
          </p:nvCxnSpPr>
          <p:spPr bwMode="auto">
            <a:xfrm rot="10800000" flipH="1">
              <a:off x="7467601" y="2895468"/>
              <a:ext cx="533399" cy="1588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/>
            <p:nvPr>
              <p:custDataLst>
                <p:tags r:id="rId33"/>
              </p:custDataLst>
            </p:nvPr>
          </p:nvCxnSpPr>
          <p:spPr bwMode="auto">
            <a:xfrm rot="5400000">
              <a:off x="7080250" y="3810662"/>
              <a:ext cx="1839912" cy="1588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Shape 60"/>
            <p:cNvCxnSpPr>
              <a:endCxn id="123" idx="2"/>
            </p:cNvCxnSpPr>
            <p:nvPr>
              <p:custDataLst>
                <p:tags r:id="rId34"/>
              </p:custDataLst>
            </p:nvPr>
          </p:nvCxnSpPr>
          <p:spPr bwMode="auto">
            <a:xfrm rot="10800000">
              <a:off x="1524000" y="2855113"/>
              <a:ext cx="6475412" cy="1876304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3" name="Rectangle 10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990600" y="2321713"/>
              <a:ext cx="1066800" cy="53340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CPU</a:t>
              </a:r>
            </a:p>
          </p:txBody>
        </p:sp>
        <p:cxnSp>
          <p:nvCxnSpPr>
            <p:cNvPr id="124" name="Straight Arrow Connector 123"/>
            <p:cNvCxnSpPr>
              <a:stCxn id="123" idx="3"/>
            </p:cNvCxnSpPr>
            <p:nvPr>
              <p:custDataLst>
                <p:tags r:id="rId36"/>
              </p:custDataLst>
            </p:nvPr>
          </p:nvCxnSpPr>
          <p:spPr bwMode="auto">
            <a:xfrm flipV="1">
              <a:off x="2057400" y="2583844"/>
              <a:ext cx="1370013" cy="456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5" name="Text Box 9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070855" y="2080209"/>
              <a:ext cx="1279046" cy="51680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Virtual address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(VA)</a:t>
              </a:r>
            </a:p>
          </p:txBody>
        </p:sp>
        <p:sp>
          <p:nvSpPr>
            <p:cNvPr id="126" name="TextBox 125"/>
            <p:cNvSpPr txBox="1"/>
            <p:nvPr>
              <p:custDataLst>
                <p:tags r:id="rId38"/>
              </p:custDataLst>
            </p:nvPr>
          </p:nvSpPr>
          <p:spPr>
            <a:xfrm>
              <a:off x="762000" y="1678118"/>
              <a:ext cx="10342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CPU Chip</a:t>
              </a:r>
            </a:p>
          </p:txBody>
        </p:sp>
        <p:sp>
          <p:nvSpPr>
            <p:cNvPr id="127" name="TextBox 126"/>
            <p:cNvSpPr txBox="1"/>
            <p:nvPr>
              <p:custDataLst>
                <p:tags r:id="rId39"/>
              </p:custDataLst>
            </p:nvPr>
          </p:nvSpPr>
          <p:spPr>
            <a:xfrm>
              <a:off x="5044293" y="2574217"/>
              <a:ext cx="5549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0x4</a:t>
              </a:r>
            </a:p>
          </p:txBody>
        </p:sp>
        <p:sp>
          <p:nvSpPr>
            <p:cNvPr id="128" name="TextBox 127"/>
            <p:cNvSpPr txBox="1"/>
            <p:nvPr>
              <p:custDataLst>
                <p:tags r:id="rId40"/>
              </p:custDataLst>
            </p:nvPr>
          </p:nvSpPr>
          <p:spPr>
            <a:xfrm>
              <a:off x="2242581" y="2573916"/>
              <a:ext cx="92525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0x4100</a:t>
              </a:r>
            </a:p>
          </p:txBody>
        </p:sp>
        <p:sp>
          <p:nvSpPr>
            <p:cNvPr id="129" name="TextBox 128"/>
            <p:cNvSpPr txBox="1"/>
            <p:nvPr>
              <p:custDataLst>
                <p:tags r:id="rId41"/>
              </p:custDataLst>
            </p:nvPr>
          </p:nvSpPr>
          <p:spPr>
            <a:xfrm>
              <a:off x="2496282" y="3660964"/>
              <a:ext cx="246311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Memory Management Unit</a:t>
              </a:r>
            </a:p>
          </p:txBody>
        </p:sp>
        <p:cxnSp>
          <p:nvCxnSpPr>
            <p:cNvPr id="130" name="Straight Arrow Connector 129"/>
            <p:cNvCxnSpPr>
              <a:stCxn id="129" idx="0"/>
              <a:endCxn id="97" idx="2"/>
            </p:cNvCxnSpPr>
            <p:nvPr>
              <p:custDataLst>
                <p:tags r:id="rId42"/>
              </p:custDataLst>
            </p:nvPr>
          </p:nvCxnSpPr>
          <p:spPr bwMode="auto">
            <a:xfrm flipV="1">
              <a:off x="3727837" y="2854626"/>
              <a:ext cx="234563" cy="806338"/>
            </a:xfrm>
            <a:prstGeom prst="straightConnector1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le 3"/>
              <p:cNvSpPr/>
              <p:nvPr/>
            </p:nvSpPr>
            <p:spPr bwMode="auto">
              <a:xfrm>
                <a:off x="2377440" y="1371600"/>
                <a:ext cx="4389120" cy="914400"/>
              </a:xfrm>
              <a:prstGeom prst="roundRect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400" b="1" i="1" dirty="0">
                    <a:solidFill>
                      <a:srgbClr val="C00000"/>
                    </a:solidFill>
                    <a:latin typeface="Calibri" charset="0"/>
                    <a:ea typeface="Calibri" charset="0"/>
                    <a:cs typeface="Calibri" charset="0"/>
                  </a:rPr>
                  <a:t>How do we perform the virtual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libri" charset="0"/>
                        <a:cs typeface="Calibri" charset="0"/>
                      </a:rPr>
                      <m:t>→</m:t>
                    </m:r>
                  </m:oMath>
                </a14:m>
                <a:r>
                  <a:rPr lang="en-US" sz="2400" b="1" i="1" dirty="0">
                    <a:solidFill>
                      <a:srgbClr val="C00000"/>
                    </a:solidFill>
                    <a:latin typeface="Calibri" charset="0"/>
                    <a:ea typeface="Calibri" charset="0"/>
                    <a:cs typeface="Calibri" charset="0"/>
                  </a:rPr>
                  <a:t> physical address translation?</a:t>
                </a:r>
              </a:p>
            </p:txBody>
          </p:sp>
        </mc:Choice>
        <mc:Fallback xmlns="">
          <p:sp>
            <p:nvSpPr>
              <p:cNvPr id="4" name="Rounded 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77440" y="1371600"/>
                <a:ext cx="4389120" cy="914400"/>
              </a:xfrm>
              <a:prstGeom prst="roundRect">
                <a:avLst/>
              </a:prstGeom>
              <a:blipFill rotWithShape="0">
                <a:blip r:embed="rId45"/>
                <a:stretch>
                  <a:fillRect b="-8442"/>
                </a:stretch>
              </a:blipFill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8701030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Translation:  Page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Autofit/>
          </a:bodyPr>
          <a:lstStyle/>
          <a:p>
            <a:r>
              <a:rPr lang="en-US" altLang="ko-KR" dirty="0">
                <a:ea typeface="굴림" charset="-127"/>
                <a:cs typeface="굴림" charset="-127"/>
              </a:rPr>
              <a:t>CPU-generated address can be split into:</a:t>
            </a:r>
          </a:p>
          <a:p>
            <a:pPr lvl="2"/>
            <a:endParaRPr lang="en-US" altLang="ko-KR" dirty="0">
              <a:ea typeface="굴림" charset="-127"/>
              <a:cs typeface="굴림" charset="-127"/>
            </a:endParaRPr>
          </a:p>
          <a:p>
            <a:pPr lvl="2"/>
            <a:endParaRPr lang="en-US" altLang="ko-KR" dirty="0">
              <a:ea typeface="굴림" charset="-127"/>
              <a:cs typeface="굴림" charset="-127"/>
            </a:endParaRPr>
          </a:p>
          <a:p>
            <a:pPr lvl="1"/>
            <a:r>
              <a:rPr lang="en-US" dirty="0"/>
              <a:t>Request is Virtual Address (</a:t>
            </a:r>
            <a:r>
              <a:rPr lang="en-US" dirty="0">
                <a:solidFill>
                  <a:srgbClr val="FF0000"/>
                </a:solidFill>
              </a:rPr>
              <a:t>VA</a:t>
            </a:r>
            <a:r>
              <a:rPr lang="en-US" dirty="0"/>
              <a:t>), want Physical Address (</a:t>
            </a:r>
            <a:r>
              <a:rPr lang="en-US" dirty="0">
                <a:solidFill>
                  <a:srgbClr val="FF0000"/>
                </a:solidFill>
              </a:rPr>
              <a:t>PA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Note that Physical Offset = Virtual Offset  (page-aligned)</a:t>
            </a:r>
          </a:p>
          <a:p>
            <a:pPr>
              <a:spcBef>
                <a:spcPts val="1800"/>
              </a:spcBef>
            </a:pPr>
            <a:r>
              <a:rPr lang="en-US" dirty="0"/>
              <a:t>Use lookup table that we call the </a:t>
            </a:r>
            <a:r>
              <a:rPr lang="en-US" i="1" dirty="0">
                <a:solidFill>
                  <a:srgbClr val="FF0000"/>
                </a:solidFill>
              </a:rPr>
              <a:t>page table</a:t>
            </a:r>
            <a:r>
              <a:rPr lang="en-US" dirty="0"/>
              <a:t> (</a:t>
            </a:r>
            <a:r>
              <a:rPr lang="en-US" dirty="0">
                <a:solidFill>
                  <a:srgbClr val="FF0000"/>
                </a:solidFill>
              </a:rPr>
              <a:t>PT</a:t>
            </a:r>
            <a:r>
              <a:rPr lang="en-US" dirty="0"/>
              <a:t>)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Replace Virtual Page Number (</a:t>
            </a:r>
            <a:r>
              <a:rPr lang="en-US" dirty="0">
                <a:solidFill>
                  <a:srgbClr val="FF0000"/>
                </a:solidFill>
              </a:rPr>
              <a:t>VPN</a:t>
            </a:r>
            <a:r>
              <a:rPr lang="en-US" dirty="0"/>
              <a:t>) for Physical Page Number (</a:t>
            </a:r>
            <a:r>
              <a:rPr lang="en-US" dirty="0">
                <a:solidFill>
                  <a:srgbClr val="FF0000"/>
                </a:solidFill>
              </a:rPr>
              <a:t>PPN</a:t>
            </a:r>
            <a:r>
              <a:rPr lang="en-US" dirty="0"/>
              <a:t>) to generate Physical Address</a:t>
            </a:r>
          </a:p>
          <a:p>
            <a:pPr lvl="1"/>
            <a:r>
              <a:rPr lang="en-US" dirty="0"/>
              <a:t>Index PT using VPN:  page table entry (</a:t>
            </a:r>
            <a:r>
              <a:rPr lang="en-US" dirty="0">
                <a:solidFill>
                  <a:srgbClr val="FF0000"/>
                </a:solidFill>
              </a:rPr>
              <a:t>PTE</a:t>
            </a:r>
            <a:r>
              <a:rPr lang="en-US" dirty="0"/>
              <a:t>) stores the PPN plus management bits (</a:t>
            </a:r>
            <a:r>
              <a:rPr lang="en-US" i="1" dirty="0"/>
              <a:t>e.g.</a:t>
            </a:r>
            <a:r>
              <a:rPr lang="en-US" dirty="0"/>
              <a:t> Valid, Dirty, access rights)</a:t>
            </a:r>
          </a:p>
          <a:p>
            <a:pPr lvl="1"/>
            <a:r>
              <a:rPr lang="en-US" dirty="0"/>
              <a:t>Has an entry for </a:t>
            </a:r>
            <a:r>
              <a:rPr lang="en-US" i="1" dirty="0"/>
              <a:t>every</a:t>
            </a:r>
            <a:r>
              <a:rPr lang="en-US" dirty="0"/>
              <a:t> virtual page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6C87C-275B-431F-8AD9-A32AD45F5009}" type="slidenum">
              <a:rPr lang="en-US" smtClean="0"/>
              <a:t>14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834640" y="2057400"/>
            <a:ext cx="4937760" cy="365760"/>
            <a:chOff x="119339" y="-48576"/>
            <a:chExt cx="4937760" cy="365760"/>
          </a:xfrm>
        </p:grpSpPr>
        <p:sp>
          <p:nvSpPr>
            <p:cNvPr id="8" name="Rectangle 7"/>
            <p:cNvSpPr/>
            <p:nvPr/>
          </p:nvSpPr>
          <p:spPr>
            <a:xfrm>
              <a:off x="119339" y="-48576"/>
              <a:ext cx="3108960" cy="365760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Page Number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3228299" y="-48576"/>
              <a:ext cx="1828800" cy="365760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 Offset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03103" y="2057400"/>
                <a:ext cx="1631537" cy="365760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normAutofit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000" dirty="0">
                    <a:latin typeface="Calibri" pitchFamily="34" charset="0"/>
                  </a:rPr>
                  <a:t>-bit address: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3103" y="2057400"/>
                <a:ext cx="1631537" cy="365760"/>
              </a:xfrm>
              <a:prstGeom prst="rect">
                <a:avLst/>
              </a:prstGeom>
              <a:blipFill rotWithShape="0">
                <a:blip r:embed="rId2"/>
                <a:stretch>
                  <a:fillRect t="-18333" r="-2985"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44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62000"/>
          </a:xfrm>
        </p:spPr>
        <p:txBody>
          <a:bodyPr/>
          <a:lstStyle/>
          <a:p>
            <a:r>
              <a:rPr lang="en-GB" dirty="0"/>
              <a:t>Page Table Diagram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r>
              <a:rPr lang="en-US" sz="2400" dirty="0"/>
              <a:t>Page tables stored in physical memory</a:t>
            </a:r>
          </a:p>
          <a:p>
            <a:pPr lvl="1"/>
            <a:r>
              <a:rPr lang="en-US" sz="2000" dirty="0"/>
              <a:t>Too big to fit elsewhere – managed by MMU &amp; OS</a:t>
            </a:r>
          </a:p>
          <a:p>
            <a:r>
              <a:rPr lang="en-US" sz="2400" dirty="0"/>
              <a:t>How many page tables in the system?</a:t>
            </a:r>
          </a:p>
          <a:p>
            <a:pPr lvl="1"/>
            <a:r>
              <a:rPr lang="en-US" sz="2000" i="1" dirty="0"/>
              <a:t>One per process</a:t>
            </a:r>
          </a:p>
        </p:txBody>
      </p:sp>
      <p:sp>
        <p:nvSpPr>
          <p:cNvPr id="60" name="Slide Number Placeholder 59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15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1188720" y="1463040"/>
            <a:ext cx="2768681" cy="2875175"/>
            <a:chOff x="1188720" y="1463040"/>
            <a:chExt cx="2768681" cy="2875175"/>
          </a:xfrm>
        </p:grpSpPr>
        <p:sp>
          <p:nvSpPr>
            <p:cNvPr id="14347" name="Text Box 11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2006005" y="1463040"/>
              <a:ext cx="1901952" cy="5486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 Table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(DRAM)</a:t>
              </a: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188720" y="2009175"/>
              <a:ext cx="2768681" cy="2329040"/>
              <a:chOff x="1188720" y="2009175"/>
              <a:chExt cx="2768681" cy="2329040"/>
            </a:xfrm>
          </p:grpSpPr>
          <p:sp>
            <p:nvSpPr>
              <p:cNvPr id="14339" name="Rectangle 3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2311481" y="36589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4340" name="Rectangle 4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311481" y="3887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4341" name="Rectangle 5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311481" y="3430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14342" name="Rectangle 6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311481" y="2287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14343" name="Rectangle 7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311481" y="25159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4344" name="Rectangle 8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311481" y="2744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4345" name="Rectangle 9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311481" y="29731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4346" name="Rectangle 10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311481" y="32017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4356" name="Rectangle 20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006681" y="3658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357" name="Rectangle 21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006681" y="3887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358" name="Rectangle 22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06681" y="3430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359" name="Rectangle 23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006681" y="2287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360" name="Rectangle 24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006681" y="2515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361" name="Rectangle 25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006681" y="2744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362" name="Rectangle 26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006681" y="29731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363" name="Rectangle 27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006681" y="32017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364" name="Text Box 28"/>
              <p:cNvSpPr txBox="1"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2008581" y="2009175"/>
                <a:ext cx="301752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Valid</a:t>
                </a:r>
              </a:p>
            </p:txBody>
          </p:sp>
          <p:sp>
            <p:nvSpPr>
              <p:cNvPr id="14373" name="Text Box 37"/>
              <p:cNvSpPr txBox="1"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2309456" y="2011680"/>
                <a:ext cx="1600200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0" rIns="9000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PPN/Disk </a:t>
                </a:r>
                <a:r>
                  <a:rPr lang="en-GB" sz="1600" i="1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Addr</a:t>
                </a:r>
                <a:endParaRPr lang="en-GB" sz="16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374" name="Text Box 38"/>
              <p:cNvSpPr txBox="1"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1188720" y="2286000"/>
                <a:ext cx="82296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91440" tIns="0" rIns="90000" bIns="0" anchor="ctr">
                <a:norm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0:    0</a:t>
                </a:r>
              </a:p>
            </p:txBody>
          </p:sp>
          <p:sp>
            <p:nvSpPr>
              <p:cNvPr id="14375" name="Text Box 39"/>
              <p:cNvSpPr txBox="1"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1188720" y="3886200"/>
                <a:ext cx="82296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91440" tIns="0" rIns="90000" bIns="0" anchor="ctr">
                <a:norm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7:    7</a:t>
                </a:r>
              </a:p>
            </p:txBody>
          </p:sp>
          <p:sp>
            <p:nvSpPr>
              <p:cNvPr id="14379" name="Oval 43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099816" y="3968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4380" name="Oval 44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099816" y="37398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4381" name="Oval 45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3098668" y="2825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4382" name="Oval 46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3098668" y="2596690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4389" name="Oval 53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3101529" y="3054068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4391" name="Oval 55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3098414" y="32826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68" name="Text Box 38"/>
              <p:cNvSpPr txBox="1"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1188720" y="2514600"/>
                <a:ext cx="82296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91440" tIns="0" rIns="90000" bIns="0" anchor="ctr">
                <a:norm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1:    1</a:t>
                </a:r>
              </a:p>
            </p:txBody>
          </p:sp>
          <p:sp>
            <p:nvSpPr>
              <p:cNvPr id="69" name="Text Box 38"/>
              <p:cNvSpPr txBox="1"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1188720" y="2743200"/>
                <a:ext cx="82296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91440" tIns="0" rIns="90000" bIns="0" anchor="ctr">
                <a:norm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2:    2</a:t>
                </a:r>
              </a:p>
            </p:txBody>
          </p:sp>
          <p:sp>
            <p:nvSpPr>
              <p:cNvPr id="70" name="Text Box 38"/>
              <p:cNvSpPr txBox="1"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1188720" y="2971800"/>
                <a:ext cx="82296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91440" tIns="0" rIns="90000" bIns="0" anchor="ctr">
                <a:norm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3:    3</a:t>
                </a:r>
              </a:p>
            </p:txBody>
          </p:sp>
          <p:sp>
            <p:nvSpPr>
              <p:cNvPr id="71" name="Text Box 38"/>
              <p:cNvSpPr txBox="1"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1188720" y="3200400"/>
                <a:ext cx="82296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91440" tIns="0" rIns="90000" bIns="0" anchor="ctr">
                <a:norm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4:    4</a:t>
                </a:r>
              </a:p>
            </p:txBody>
          </p:sp>
          <p:sp>
            <p:nvSpPr>
              <p:cNvPr id="72" name="Text Box 38"/>
              <p:cNvSpPr txBox="1"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1188720" y="3429000"/>
                <a:ext cx="82296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91440" tIns="0" rIns="90000" bIns="0" anchor="ctr">
                <a:norm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5:    5</a:t>
                </a:r>
              </a:p>
            </p:txBody>
          </p:sp>
          <p:sp>
            <p:nvSpPr>
              <p:cNvPr id="73" name="Text Box 38"/>
              <p:cNvSpPr txBox="1"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1188720" y="3657600"/>
                <a:ext cx="82296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91440" tIns="0" rIns="90000" bIns="0" anchor="ctr">
                <a:norm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6:    6</a:t>
                </a:r>
              </a:p>
            </p:txBody>
          </p:sp>
          <p:sp>
            <p:nvSpPr>
              <p:cNvPr id="74" name="Rectangle 4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2311481" y="4109615"/>
                <a:ext cx="1645920" cy="228600"/>
              </a:xfrm>
              <a:prstGeom prst="rect">
                <a:avLst/>
              </a:prstGeom>
              <a:solidFill>
                <a:schemeClr val="bg1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75" name="Rectangle 21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006681" y="410961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</a:p>
            </p:txBody>
          </p:sp>
        </p:grpSp>
      </p:grpSp>
      <p:grpSp>
        <p:nvGrpSpPr>
          <p:cNvPr id="17" name="Group 16"/>
          <p:cNvGrpSpPr/>
          <p:nvPr/>
        </p:nvGrpSpPr>
        <p:grpSpPr>
          <a:xfrm>
            <a:off x="3136392" y="3090671"/>
            <a:ext cx="4361688" cy="2395728"/>
            <a:chOff x="3136392" y="3090671"/>
            <a:chExt cx="4361688" cy="2395728"/>
          </a:xfrm>
        </p:grpSpPr>
        <p:sp>
          <p:nvSpPr>
            <p:cNvPr id="14351" name="Line 15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136392" y="3776471"/>
              <a:ext cx="4361688" cy="170992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390" name="Line 54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3136392" y="3090671"/>
              <a:ext cx="4361688" cy="157276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136391" y="1783080"/>
            <a:ext cx="2532888" cy="2221992"/>
            <a:chOff x="3136391" y="1783080"/>
            <a:chExt cx="2532888" cy="2221992"/>
          </a:xfrm>
        </p:grpSpPr>
        <p:sp>
          <p:nvSpPr>
            <p:cNvPr id="14352" name="Line 16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 flipV="1">
              <a:off x="3136392" y="2514600"/>
              <a:ext cx="2532886" cy="149047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353" name="Line 17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 flipV="1">
              <a:off x="3136391" y="2148839"/>
              <a:ext cx="2532887" cy="71323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354" name="Line 18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 flipV="1">
              <a:off x="3136392" y="1783080"/>
              <a:ext cx="2532887" cy="850393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392" name="Line 56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 flipV="1">
              <a:off x="3136392" y="2881497"/>
              <a:ext cx="2532886" cy="437775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498080" y="3154680"/>
            <a:ext cx="1371600" cy="2926080"/>
            <a:chOff x="7498080" y="3154680"/>
            <a:chExt cx="1371600" cy="2926080"/>
          </a:xfrm>
        </p:grpSpPr>
        <p:sp>
          <p:nvSpPr>
            <p:cNvPr id="14355" name="Text Box 19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7498080" y="31546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normAutofit lnSpcReduction="10000"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memory</a:t>
              </a:r>
              <a:b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(DRAM/disk)</a:t>
              </a:r>
            </a:p>
          </p:txBody>
        </p:sp>
        <p:sp>
          <p:nvSpPr>
            <p:cNvPr id="14384" name="Rectangle 48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498080" y="3657600"/>
              <a:ext cx="1371600" cy="36576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14385" name="Rectangle 4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498080" y="4066612"/>
              <a:ext cx="1371600" cy="36576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</a:p>
          </p:txBody>
        </p:sp>
        <p:sp>
          <p:nvSpPr>
            <p:cNvPr id="14386" name="Rectangle 5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498080" y="4892040"/>
              <a:ext cx="1371600" cy="36576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4</a:t>
              </a:r>
            </a:p>
          </p:txBody>
        </p:sp>
        <p:sp>
          <p:nvSpPr>
            <p:cNvPr id="14387" name="Rectangle 51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7498080" y="5303520"/>
              <a:ext cx="1371600" cy="36576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6</a:t>
              </a:r>
            </a:p>
          </p:txBody>
        </p:sp>
        <p:sp>
          <p:nvSpPr>
            <p:cNvPr id="14388" name="Rectangle 5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498080" y="5715000"/>
              <a:ext cx="1371600" cy="36576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7</a:t>
              </a:r>
            </a:p>
          </p:txBody>
        </p:sp>
        <p:sp>
          <p:nvSpPr>
            <p:cNvPr id="14393" name="Rectangle 5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7498080" y="4480560"/>
              <a:ext cx="1371600" cy="36576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3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25093" y="1635634"/>
            <a:ext cx="1379213" cy="674940"/>
            <a:chOff x="625093" y="1635634"/>
            <a:chExt cx="1379213" cy="674940"/>
          </a:xfrm>
        </p:grpSpPr>
        <p:cxnSp>
          <p:nvCxnSpPr>
            <p:cNvPr id="92" name="Straight Arrow Connector 91"/>
            <p:cNvCxnSpPr/>
            <p:nvPr>
              <p:custDataLst>
                <p:tags r:id="rId10"/>
              </p:custDataLst>
            </p:nvPr>
          </p:nvCxnSpPr>
          <p:spPr bwMode="auto">
            <a:xfrm>
              <a:off x="1701025" y="1933207"/>
              <a:ext cx="138689" cy="377367"/>
            </a:xfrm>
            <a:prstGeom prst="straightConnector1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1" name="Text Box 28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625093" y="1635634"/>
              <a:ext cx="1379213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i="1" dirty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page #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669280" y="1097280"/>
            <a:ext cx="1915636" cy="1967371"/>
            <a:chOff x="5669280" y="1097280"/>
            <a:chExt cx="1915636" cy="1967371"/>
          </a:xfrm>
        </p:grpSpPr>
        <p:sp>
          <p:nvSpPr>
            <p:cNvPr id="14348" name="Text Box 12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669280" y="10972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memory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(DRAM)</a:t>
              </a:r>
            </a:p>
          </p:txBody>
        </p:sp>
        <p:sp>
          <p:nvSpPr>
            <p:cNvPr id="14376" name="Text Box 40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7039157" y="1596248"/>
              <a:ext cx="544036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0</a:t>
              </a:r>
            </a:p>
          </p:txBody>
        </p:sp>
        <p:sp>
          <p:nvSpPr>
            <p:cNvPr id="14383" name="Text Box 47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039157" y="2698891"/>
              <a:ext cx="544036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3</a:t>
              </a:r>
            </a:p>
          </p:txBody>
        </p:sp>
        <p:sp>
          <p:nvSpPr>
            <p:cNvPr id="78" name="Text Box 47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7039157" y="2331720"/>
              <a:ext cx="544036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2</a:t>
              </a:r>
            </a:p>
          </p:txBody>
        </p:sp>
        <p:sp>
          <p:nvSpPr>
            <p:cNvPr id="79" name="Text Box 47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7040880" y="1962008"/>
              <a:ext cx="544036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1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669280" y="1600200"/>
              <a:ext cx="1371600" cy="36576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1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669280" y="1965960"/>
              <a:ext cx="1371600" cy="36576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2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669280" y="2331720"/>
              <a:ext cx="1371600" cy="36576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7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669280" y="2697480"/>
              <a:ext cx="1371600" cy="36576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4</a:t>
              </a: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7424928" y="965172"/>
            <a:ext cx="1463040" cy="683632"/>
            <a:chOff x="625092" y="1635634"/>
            <a:chExt cx="1463040" cy="683632"/>
          </a:xfrm>
        </p:grpSpPr>
        <p:cxnSp>
          <p:nvCxnSpPr>
            <p:cNvPr id="83" name="Straight Arrow Connector 82"/>
            <p:cNvCxnSpPr/>
            <p:nvPr>
              <p:custDataLst>
                <p:tags r:id="rId3"/>
              </p:custDataLst>
            </p:nvPr>
          </p:nvCxnSpPr>
          <p:spPr bwMode="auto">
            <a:xfrm flipH="1">
              <a:off x="673854" y="1944362"/>
              <a:ext cx="137160" cy="374904"/>
            </a:xfrm>
            <a:prstGeom prst="straightConnector1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84" name="Text Box 28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25092" y="1635634"/>
              <a:ext cx="1463040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i="1" dirty="0">
                  <a:solidFill>
                    <a:schemeClr val="bg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page #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28951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0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74320" y="1325880"/>
            <a:ext cx="1645920" cy="1188720"/>
          </a:xfrm>
          <a:prstGeom prst="rect">
            <a:avLst/>
          </a:prstGeom>
          <a:solidFill>
            <a:srgbClr val="F1C7C7">
              <a:alpha val="50980"/>
            </a:srgb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t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>
                <a:cs typeface="Calibri" panose="020F0502020204030204" pitchFamily="34" charset="0"/>
              </a:rPr>
              <a:t>Page Table Address Translation</a:t>
            </a: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4"/>
            </p:custDataLst>
          </p:nvPr>
        </p:nvSpPr>
        <p:spPr bwMode="auto">
          <a:xfrm>
            <a:off x="3643788" y="1852604"/>
            <a:ext cx="2514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page number (VPN)</a:t>
            </a:r>
          </a:p>
        </p:txBody>
      </p:sp>
      <p:sp>
        <p:nvSpPr>
          <p:cNvPr id="4" name="Rectangle 3"/>
          <p:cNvSpPr/>
          <p:nvPr>
            <p:custDataLst>
              <p:tags r:id="rId5"/>
            </p:custDataLst>
          </p:nvPr>
        </p:nvSpPr>
        <p:spPr bwMode="auto">
          <a:xfrm>
            <a:off x="6158387" y="1852604"/>
            <a:ext cx="226668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page offset (VPO)</a:t>
            </a:r>
          </a:p>
        </p:txBody>
      </p:sp>
      <p:sp>
        <p:nvSpPr>
          <p:cNvPr id="5" name="Rectangle 4"/>
          <p:cNvSpPr/>
          <p:nvPr>
            <p:custDataLst>
              <p:tags r:id="rId6"/>
            </p:custDataLst>
          </p:nvPr>
        </p:nvSpPr>
        <p:spPr bwMode="auto">
          <a:xfrm>
            <a:off x="3643788" y="3224204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>
            <p:custDataLst>
              <p:tags r:id="rId7"/>
            </p:custDataLst>
          </p:nvPr>
        </p:nvSpPr>
        <p:spPr bwMode="auto">
          <a:xfrm>
            <a:off x="3262788" y="3224204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>
            <p:custDataLst>
              <p:tags r:id="rId8"/>
            </p:custDataLst>
          </p:nvPr>
        </p:nvSpPr>
        <p:spPr bwMode="auto">
          <a:xfrm>
            <a:off x="3643788" y="3529004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>
            <p:custDataLst>
              <p:tags r:id="rId9"/>
            </p:custDataLst>
          </p:nvPr>
        </p:nvSpPr>
        <p:spPr bwMode="auto">
          <a:xfrm>
            <a:off x="3262788" y="3529004"/>
            <a:ext cx="381000" cy="304800"/>
          </a:xfrm>
          <a:prstGeom prst="rect">
            <a:avLst/>
          </a:prstGeom>
          <a:solidFill>
            <a:srgbClr val="8DBA84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>
            <p:custDataLst>
              <p:tags r:id="rId10"/>
            </p:custDataLst>
          </p:nvPr>
        </p:nvSpPr>
        <p:spPr bwMode="auto">
          <a:xfrm>
            <a:off x="3643788" y="3833804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>
            <p:custDataLst>
              <p:tags r:id="rId11"/>
            </p:custDataLst>
          </p:nvPr>
        </p:nvSpPr>
        <p:spPr bwMode="auto">
          <a:xfrm>
            <a:off x="3262788" y="3833804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>
            <p:custDataLst>
              <p:tags r:id="rId12"/>
            </p:custDataLst>
          </p:nvPr>
        </p:nvSpPr>
        <p:spPr bwMode="auto">
          <a:xfrm>
            <a:off x="3643788" y="4138604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>
            <p:custDataLst>
              <p:tags r:id="rId13"/>
            </p:custDataLst>
          </p:nvPr>
        </p:nvSpPr>
        <p:spPr bwMode="auto">
          <a:xfrm>
            <a:off x="3262788" y="4138604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>
            <p:custDataLst>
              <p:tags r:id="rId14"/>
            </p:custDataLst>
          </p:nvPr>
        </p:nvSpPr>
        <p:spPr bwMode="auto">
          <a:xfrm>
            <a:off x="3643788" y="5202090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Physical page number (PPN)</a:t>
            </a:r>
          </a:p>
        </p:txBody>
      </p:sp>
      <p:sp>
        <p:nvSpPr>
          <p:cNvPr id="14" name="Rectangle 13"/>
          <p:cNvSpPr/>
          <p:nvPr>
            <p:custDataLst>
              <p:tags r:id="rId15"/>
            </p:custDataLst>
          </p:nvPr>
        </p:nvSpPr>
        <p:spPr bwMode="auto">
          <a:xfrm>
            <a:off x="6158387" y="5202090"/>
            <a:ext cx="2353769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Physical page offset (PPO)</a:t>
            </a:r>
          </a:p>
        </p:txBody>
      </p:sp>
      <p:sp>
        <p:nvSpPr>
          <p:cNvPr id="19" name="TextBox 18"/>
          <p:cNvSpPr txBox="1"/>
          <p:nvPr>
            <p:custDataLst>
              <p:tags r:id="rId16"/>
            </p:custDataLst>
          </p:nvPr>
        </p:nvSpPr>
        <p:spPr>
          <a:xfrm>
            <a:off x="3544587" y="1471604"/>
            <a:ext cx="2040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address (VA)</a:t>
            </a:r>
          </a:p>
        </p:txBody>
      </p:sp>
      <p:sp>
        <p:nvSpPr>
          <p:cNvPr id="20" name="TextBox 19"/>
          <p:cNvSpPr txBox="1"/>
          <p:nvPr>
            <p:custDataLst>
              <p:tags r:id="rId17"/>
            </p:custDataLst>
          </p:nvPr>
        </p:nvSpPr>
        <p:spPr>
          <a:xfrm>
            <a:off x="3567588" y="5506890"/>
            <a:ext cx="2137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Physical address (PA)</a:t>
            </a:r>
          </a:p>
        </p:txBody>
      </p:sp>
      <p:sp>
        <p:nvSpPr>
          <p:cNvPr id="21" name="TextBox 20"/>
          <p:cNvSpPr txBox="1"/>
          <p:nvPr>
            <p:custDataLst>
              <p:tags r:id="rId18"/>
            </p:custDataLst>
          </p:nvPr>
        </p:nvSpPr>
        <p:spPr>
          <a:xfrm>
            <a:off x="3176026" y="2951599"/>
            <a:ext cx="596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</a:p>
        </p:txBody>
      </p:sp>
      <p:sp>
        <p:nvSpPr>
          <p:cNvPr id="22" name="TextBox 21"/>
          <p:cNvSpPr txBox="1"/>
          <p:nvPr>
            <p:custDataLst>
              <p:tags r:id="rId19"/>
            </p:custDataLst>
          </p:nvPr>
        </p:nvSpPr>
        <p:spPr>
          <a:xfrm>
            <a:off x="3648456" y="2952667"/>
            <a:ext cx="2514600" cy="338554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PPN</a:t>
            </a:r>
          </a:p>
        </p:txBody>
      </p:sp>
      <p:cxnSp>
        <p:nvCxnSpPr>
          <p:cNvPr id="24" name="Elbow Connector 23"/>
          <p:cNvCxnSpPr>
            <a:stCxn id="3" idx="1"/>
            <a:endCxn id="8" idx="1"/>
          </p:cNvCxnSpPr>
          <p:nvPr>
            <p:custDataLst>
              <p:tags r:id="rId20"/>
            </p:custDataLst>
          </p:nvPr>
        </p:nvCxnSpPr>
        <p:spPr bwMode="auto">
          <a:xfrm rot="10800000" flipV="1">
            <a:off x="3262788" y="2005004"/>
            <a:ext cx="381000" cy="1676400"/>
          </a:xfrm>
          <a:prstGeom prst="bentConnector3">
            <a:avLst>
              <a:gd name="adj1" fmla="val 20302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4" idx="2"/>
            <a:endCxn id="14" idx="0"/>
          </p:cNvCxnSpPr>
          <p:nvPr>
            <p:custDataLst>
              <p:tags r:id="rId21"/>
            </p:custDataLst>
          </p:nvPr>
        </p:nvCxnSpPr>
        <p:spPr bwMode="auto">
          <a:xfrm>
            <a:off x="7291729" y="2157404"/>
            <a:ext cx="43543" cy="304468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stCxn id="7" idx="2"/>
            <a:endCxn id="13" idx="0"/>
          </p:cNvCxnSpPr>
          <p:nvPr>
            <p:custDataLst>
              <p:tags r:id="rId22"/>
            </p:custDataLst>
          </p:nvPr>
        </p:nvCxnSpPr>
        <p:spPr bwMode="auto">
          <a:xfrm>
            <a:off x="4901088" y="3833804"/>
            <a:ext cx="0" cy="136828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>
            <p:custDataLst>
              <p:tags r:id="rId23"/>
            </p:custDataLst>
          </p:nvPr>
        </p:nvSpPr>
        <p:spPr bwMode="auto">
          <a:xfrm>
            <a:off x="457200" y="1645472"/>
            <a:ext cx="1280160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Page table </a:t>
            </a:r>
            <a:b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 register</a:t>
            </a:r>
          </a:p>
          <a:p>
            <a:pPr lvl="0" algn="ctr"/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PTBR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cxnSp>
        <p:nvCxnSpPr>
          <p:cNvPr id="38" name="Shape 37"/>
          <p:cNvCxnSpPr/>
          <p:nvPr>
            <p:custDataLst>
              <p:tags r:id="rId24"/>
            </p:custDataLst>
          </p:nvPr>
        </p:nvCxnSpPr>
        <p:spPr bwMode="auto">
          <a:xfrm rot="5400000">
            <a:off x="2176938" y="3471855"/>
            <a:ext cx="1066800" cy="148590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hape 39"/>
          <p:cNvCxnSpPr>
            <a:stCxn id="36" idx="2"/>
          </p:cNvCxnSpPr>
          <p:nvPr>
            <p:custDataLst>
              <p:tags r:id="rId25"/>
            </p:custDataLst>
          </p:nvPr>
        </p:nvCxnSpPr>
        <p:spPr bwMode="auto">
          <a:xfrm rot="16200000" flipH="1">
            <a:off x="1750199" y="1711616"/>
            <a:ext cx="859668" cy="2165506"/>
          </a:xfrm>
          <a:prstGeom prst="bentConnector2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Rectangle 40"/>
          <p:cNvSpPr/>
          <p:nvPr>
            <p:custDataLst>
              <p:tags r:id="rId26"/>
            </p:custDataLst>
          </p:nvPr>
        </p:nvSpPr>
        <p:spPr>
          <a:xfrm>
            <a:off x="3163148" y="2652028"/>
            <a:ext cx="129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i="1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Page table </a:t>
            </a:r>
          </a:p>
        </p:txBody>
      </p:sp>
      <p:sp>
        <p:nvSpPr>
          <p:cNvPr id="42" name="TextBox 41"/>
          <p:cNvSpPr txBox="1"/>
          <p:nvPr>
            <p:custDataLst>
              <p:tags r:id="rId27"/>
            </p:custDataLst>
          </p:nvPr>
        </p:nvSpPr>
        <p:spPr>
          <a:xfrm>
            <a:off x="1104270" y="2700984"/>
            <a:ext cx="15918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Page table address </a:t>
            </a:r>
          </a:p>
          <a:p>
            <a:r>
              <a:rPr lang="en-US" sz="1400" dirty="0">
                <a:solidFill>
                  <a:srgbClr val="99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process</a:t>
            </a:r>
          </a:p>
        </p:txBody>
      </p:sp>
      <p:sp>
        <p:nvSpPr>
          <p:cNvPr id="43" name="TextBox 42"/>
          <p:cNvSpPr txBox="1"/>
          <p:nvPr>
            <p:custDataLst>
              <p:tags r:id="rId28"/>
            </p:custDataLst>
          </p:nvPr>
        </p:nvSpPr>
        <p:spPr>
          <a:xfrm>
            <a:off x="328937" y="4384101"/>
            <a:ext cx="166045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Valid bit = 0:</a:t>
            </a:r>
          </a:p>
          <a:p>
            <a:pPr algn="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page not in memory</a:t>
            </a:r>
          </a:p>
          <a:p>
            <a:pPr algn="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(page fault)</a:t>
            </a:r>
          </a:p>
        </p:txBody>
      </p:sp>
      <p:sp>
        <p:nvSpPr>
          <p:cNvPr id="15" name="TextBox 14"/>
          <p:cNvSpPr txBox="1"/>
          <p:nvPr>
            <p:custDataLst>
              <p:tags r:id="rId29"/>
            </p:custDataLst>
          </p:nvPr>
        </p:nvSpPr>
        <p:spPr>
          <a:xfrm>
            <a:off x="457200" y="5486400"/>
            <a:ext cx="29260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In most cases, the MMU can perform this translation without software assistance</a:t>
            </a:r>
          </a:p>
        </p:txBody>
      </p:sp>
    </p:spTree>
    <p:extLst>
      <p:ext uri="{BB962C8B-B14F-4D97-AF65-F5344CB8AC3E}">
        <p14:creationId xmlns:p14="http://schemas.microsoft.com/office/powerpoint/2010/main" val="2329038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Polling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bits wide are the following fields?</a:t>
            </a:r>
          </a:p>
          <a:p>
            <a:pPr lvl="1"/>
            <a:r>
              <a:rPr lang="en-US" dirty="0"/>
              <a:t>16 KiB pages</a:t>
            </a:r>
          </a:p>
          <a:p>
            <a:pPr lvl="1"/>
            <a:r>
              <a:rPr lang="en-US" dirty="0"/>
              <a:t>48-bit virtual addresses</a:t>
            </a:r>
          </a:p>
          <a:p>
            <a:pPr lvl="1"/>
            <a:r>
              <a:rPr lang="en-US" dirty="0"/>
              <a:t>16 </a:t>
            </a:r>
            <a:r>
              <a:rPr lang="en-US" dirty="0" err="1"/>
              <a:t>GiB</a:t>
            </a:r>
            <a:r>
              <a:rPr lang="en-US" dirty="0"/>
              <a:t> physical memory</a:t>
            </a:r>
          </a:p>
          <a:p>
            <a:pPr lvl="1"/>
            <a:r>
              <a:rPr lang="en-US" dirty="0"/>
              <a:t>Vote at:  </a:t>
            </a:r>
            <a:r>
              <a:rPr lang="en-US" dirty="0" smtClean="0">
                <a:hlinkClick r:id="rId3"/>
              </a:rPr>
              <a:t>http://pollev.com/rea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6C87C-275B-431F-8AD9-A32AD45F5009}" type="slidenum">
              <a:rPr lang="en-US" smtClean="0"/>
              <a:t>17</a:t>
            </a:fld>
            <a:endParaRPr lang="en-US"/>
          </a:p>
        </p:txBody>
      </p:sp>
      <p:grpSp>
        <p:nvGrpSpPr>
          <p:cNvPr id="5" name="Group 19"/>
          <p:cNvGrpSpPr/>
          <p:nvPr/>
        </p:nvGrpSpPr>
        <p:grpSpPr>
          <a:xfrm>
            <a:off x="914399" y="4297680"/>
            <a:ext cx="2468881" cy="2011680"/>
            <a:chOff x="1273628" y="4197096"/>
            <a:chExt cx="2468881" cy="2011680"/>
          </a:xfrm>
        </p:grpSpPr>
        <p:grpSp>
          <p:nvGrpSpPr>
            <p:cNvPr id="6" name="Group 17"/>
            <p:cNvGrpSpPr/>
            <p:nvPr/>
          </p:nvGrpSpPr>
          <p:grpSpPr>
            <a:xfrm>
              <a:off x="1273628" y="4197096"/>
              <a:ext cx="2468881" cy="2011680"/>
              <a:chOff x="7955279" y="3293581"/>
              <a:chExt cx="2468881" cy="2011680"/>
            </a:xfrm>
          </p:grpSpPr>
          <p:grpSp>
            <p:nvGrpSpPr>
              <p:cNvPr id="8" name="Group 10"/>
              <p:cNvGrpSpPr>
                <a:grpSpLocks/>
              </p:cNvGrpSpPr>
              <p:nvPr/>
            </p:nvGrpSpPr>
            <p:grpSpPr bwMode="auto">
              <a:xfrm>
                <a:off x="7955280" y="3657600"/>
                <a:ext cx="2383971" cy="523220"/>
                <a:chOff x="869214" y="1743728"/>
                <a:chExt cx="2383897" cy="392422"/>
              </a:xfrm>
            </p:grpSpPr>
            <p:sp>
              <p:nvSpPr>
                <p:cNvPr id="19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1515805" y="1743728"/>
                  <a:ext cx="1737306" cy="39242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FF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34	 24</a:t>
                  </a:r>
                </a:p>
              </p:txBody>
            </p:sp>
            <p:sp>
              <p:nvSpPr>
                <p:cNvPr id="20" name="Rectangle 6"/>
                <p:cNvSpPr>
                  <a:spLocks noChangeArrowheads="1"/>
                </p:cNvSpPr>
                <p:nvPr/>
              </p:nvSpPr>
              <p:spPr bwMode="auto">
                <a:xfrm>
                  <a:off x="869214" y="1763081"/>
                  <a:ext cx="562958" cy="3462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F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(A)</a:t>
                  </a:r>
                </a:p>
              </p:txBody>
            </p:sp>
          </p:grpSp>
          <p:grpSp>
            <p:nvGrpSpPr>
              <p:cNvPr id="9" name="Group 2"/>
              <p:cNvGrpSpPr/>
              <p:nvPr/>
            </p:nvGrpSpPr>
            <p:grpSpPr>
              <a:xfrm>
                <a:off x="7955279" y="4023360"/>
                <a:ext cx="2383972" cy="523220"/>
                <a:chOff x="868997" y="3240088"/>
                <a:chExt cx="2383972" cy="523220"/>
              </a:xfrm>
            </p:grpSpPr>
            <p:sp>
              <p:nvSpPr>
                <p:cNvPr id="17" name="TextBox 3"/>
                <p:cNvSpPr txBox="1">
                  <a:spLocks noChangeArrowheads="1"/>
                </p:cNvSpPr>
                <p:nvPr/>
              </p:nvSpPr>
              <p:spPr bwMode="auto">
                <a:xfrm>
                  <a:off x="1515609" y="3240088"/>
                  <a:ext cx="173736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40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32	 18</a:t>
                  </a:r>
                </a:p>
              </p:txBody>
            </p:sp>
            <p:sp>
              <p:nvSpPr>
                <p:cNvPr id="18" name="Rectangle 7"/>
                <p:cNvSpPr>
                  <a:spLocks noChangeArrowheads="1"/>
                </p:cNvSpPr>
                <p:nvPr/>
              </p:nvSpPr>
              <p:spPr bwMode="auto">
                <a:xfrm>
                  <a:off x="868997" y="3265893"/>
                  <a:ext cx="566928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408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(B)</a:t>
                  </a:r>
                </a:p>
              </p:txBody>
            </p:sp>
          </p:grpSp>
          <p:grpSp>
            <p:nvGrpSpPr>
              <p:cNvPr id="10" name="Group 3"/>
              <p:cNvGrpSpPr/>
              <p:nvPr/>
            </p:nvGrpSpPr>
            <p:grpSpPr>
              <a:xfrm>
                <a:off x="7968476" y="4389120"/>
                <a:ext cx="2370775" cy="523220"/>
                <a:chOff x="882194" y="4154488"/>
                <a:chExt cx="2370775" cy="523220"/>
              </a:xfrm>
            </p:grpSpPr>
            <p:sp>
              <p:nvSpPr>
                <p:cNvPr id="15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1515609" y="4154488"/>
                  <a:ext cx="173736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FF66A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30	 20</a:t>
                  </a:r>
                </a:p>
              </p:txBody>
            </p:sp>
            <p:sp>
              <p:nvSpPr>
                <p:cNvPr id="16" name="Rectangle 8"/>
                <p:cNvSpPr>
                  <a:spLocks noChangeArrowheads="1"/>
                </p:cNvSpPr>
                <p:nvPr/>
              </p:nvSpPr>
              <p:spPr bwMode="auto">
                <a:xfrm>
                  <a:off x="882194" y="4180293"/>
                  <a:ext cx="540533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F66A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(C)</a:t>
                  </a:r>
                </a:p>
              </p:txBody>
            </p:sp>
          </p:grpSp>
          <p:grpSp>
            <p:nvGrpSpPr>
              <p:cNvPr id="11" name="Group 4"/>
              <p:cNvGrpSpPr/>
              <p:nvPr/>
            </p:nvGrpSpPr>
            <p:grpSpPr>
              <a:xfrm>
                <a:off x="7955280" y="4757158"/>
                <a:ext cx="2383971" cy="523220"/>
                <a:chOff x="856298" y="5068888"/>
                <a:chExt cx="2383971" cy="523220"/>
              </a:xfrm>
            </p:grpSpPr>
            <p:sp>
              <p:nvSpPr>
                <p:cNvPr id="13" name="TextBox 5"/>
                <p:cNvSpPr txBox="1">
                  <a:spLocks noChangeArrowheads="1"/>
                </p:cNvSpPr>
                <p:nvPr/>
              </p:nvSpPr>
              <p:spPr bwMode="auto">
                <a:xfrm>
                  <a:off x="1502909" y="5068888"/>
                  <a:ext cx="173736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ADADEB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34	 20</a:t>
                  </a:r>
                </a:p>
              </p:txBody>
            </p:sp>
            <p:sp>
              <p:nvSpPr>
                <p:cNvPr id="14" name="Rectangle 9"/>
                <p:cNvSpPr>
                  <a:spLocks noChangeArrowheads="1"/>
                </p:cNvSpPr>
                <p:nvPr/>
              </p:nvSpPr>
              <p:spPr bwMode="auto">
                <a:xfrm>
                  <a:off x="856298" y="5080383"/>
                  <a:ext cx="570990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ADADEB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(D)</a:t>
                  </a:r>
                </a:p>
              </p:txBody>
            </p:sp>
          </p:grpSp>
          <p:sp>
            <p:nvSpPr>
              <p:cNvPr id="12" name="Rectangle 11"/>
              <p:cNvSpPr/>
              <p:nvPr/>
            </p:nvSpPr>
            <p:spPr>
              <a:xfrm>
                <a:off x="7955280" y="3293581"/>
                <a:ext cx="2468880" cy="201168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7" name="TextBox 2"/>
            <p:cNvSpPr txBox="1">
              <a:spLocks noChangeArrowheads="1"/>
            </p:cNvSpPr>
            <p:nvPr/>
          </p:nvSpPr>
          <p:spPr bwMode="auto">
            <a:xfrm>
              <a:off x="1920240" y="4206240"/>
              <a:ext cx="173736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VPN	PPN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2208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Page Hit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548640"/>
          </a:xfrm>
        </p:spPr>
        <p:txBody>
          <a:bodyPr/>
          <a:lstStyle/>
          <a:p>
            <a:r>
              <a:rPr lang="en-GB" b="1" i="1" dirty="0">
                <a:solidFill>
                  <a:srgbClr val="FF0000"/>
                </a:solidFill>
              </a:rPr>
              <a:t>Page hit:</a:t>
            </a:r>
            <a:r>
              <a:rPr lang="en-GB" dirty="0"/>
              <a:t>  VM reference is in physical memory</a:t>
            </a:r>
          </a:p>
        </p:txBody>
      </p:sp>
      <p:sp>
        <p:nvSpPr>
          <p:cNvPr id="63" name="Slide Number Placeholder 62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83" name="Group 82"/>
          <p:cNvGrpSpPr/>
          <p:nvPr/>
        </p:nvGrpSpPr>
        <p:grpSpPr>
          <a:xfrm>
            <a:off x="2743200" y="1828800"/>
            <a:ext cx="2498706" cy="2688245"/>
            <a:chOff x="1458695" y="1649970"/>
            <a:chExt cx="2498706" cy="2688245"/>
          </a:xfrm>
        </p:grpSpPr>
        <p:sp>
          <p:nvSpPr>
            <p:cNvPr id="84" name="Text Box 11"/>
            <p:cNvSpPr txBox="1"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2006005" y="1649970"/>
              <a:ext cx="1901952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 Table (DRAM)</a:t>
              </a:r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1458695" y="2009175"/>
              <a:ext cx="2498706" cy="2329040"/>
              <a:chOff x="1458695" y="2009175"/>
              <a:chExt cx="2498706" cy="2329040"/>
            </a:xfrm>
          </p:grpSpPr>
          <p:sp>
            <p:nvSpPr>
              <p:cNvPr id="86" name="Rectangle 3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311481" y="36589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87" name="Rectangle 4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311481" y="3887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88" name="Rectangle 5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311481" y="3430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89" name="Rectangle 6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311481" y="2287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90" name="Rectangle 7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311481" y="25159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1" name="Rectangle 8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311481" y="2744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2" name="Rectangle 9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311481" y="29731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3" name="Rectangle 10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311481" y="32017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4" name="Rectangle 20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006681" y="3658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95" name="Rectangle 21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06681" y="3887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96" name="Rectangle 22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006681" y="3430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97" name="Rectangle 23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006681" y="2287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98" name="Rectangle 24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006681" y="2515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99" name="Rectangle 25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006681" y="2744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00" name="Rectangle 26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006681" y="29731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01" name="Rectangle 27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2006681" y="32017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02" name="Text Box 28"/>
              <p:cNvSpPr txBox="1"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2008581" y="2009175"/>
                <a:ext cx="301752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Valid</a:t>
                </a:r>
              </a:p>
            </p:txBody>
          </p:sp>
          <p:sp>
            <p:nvSpPr>
              <p:cNvPr id="103" name="Text Box 37"/>
              <p:cNvSpPr txBox="1"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2309456" y="2011680"/>
                <a:ext cx="1600200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0" rIns="9000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PPN/Disk </a:t>
                </a:r>
                <a:r>
                  <a:rPr lang="en-GB" sz="1600" i="1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Addr</a:t>
                </a:r>
                <a:endParaRPr lang="en-GB" sz="16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4" name="Text Box 38"/>
              <p:cNvSpPr txBox="1"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1458695" y="22860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0</a:t>
                </a:r>
              </a:p>
            </p:txBody>
          </p:sp>
          <p:sp>
            <p:nvSpPr>
              <p:cNvPr id="105" name="Text Box 39"/>
              <p:cNvSpPr txBox="1"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1458695" y="38862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7</a:t>
                </a:r>
              </a:p>
            </p:txBody>
          </p:sp>
          <p:sp>
            <p:nvSpPr>
              <p:cNvPr id="106" name="Oval 43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099816" y="3968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07" name="Oval 44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3099816" y="37398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08" name="Oval 45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3098668" y="2825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09" name="Oval 46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3098668" y="2596690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0" name="Oval 53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3101529" y="3054068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1" name="Oval 55"/>
              <p:cNvSpPr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3098414" y="32826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8" name="Rectangle 4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311481" y="4109615"/>
                <a:ext cx="1645920" cy="228600"/>
              </a:xfrm>
              <a:prstGeom prst="rect">
                <a:avLst/>
              </a:prstGeom>
              <a:solidFill>
                <a:schemeClr val="bg1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9" name="Rectangle 21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006681" y="410961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</a:p>
            </p:txBody>
          </p:sp>
        </p:grpSp>
      </p:grpSp>
      <p:cxnSp>
        <p:nvCxnSpPr>
          <p:cNvPr id="61" name="Shape 60"/>
          <p:cNvCxnSpPr>
            <a:stCxn id="69" idx="2"/>
          </p:cNvCxnSpPr>
          <p:nvPr>
            <p:custDataLst>
              <p:tags r:id="rId4"/>
            </p:custDataLst>
          </p:nvPr>
        </p:nvCxnSpPr>
        <p:spPr bwMode="auto">
          <a:xfrm rot="5400000">
            <a:off x="1308315" y="2757488"/>
            <a:ext cx="640080" cy="0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9" name="Rectangle 68"/>
          <p:cNvSpPr/>
          <p:nvPr>
            <p:custDataLst>
              <p:tags r:id="rId5"/>
            </p:custDataLst>
          </p:nvPr>
        </p:nvSpPr>
        <p:spPr bwMode="auto">
          <a:xfrm>
            <a:off x="828255" y="219456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address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91440" y="5120640"/>
            <a:ext cx="5723029" cy="1600200"/>
            <a:chOff x="91440" y="5120640"/>
            <a:chExt cx="5723029" cy="1600200"/>
          </a:xfrm>
        </p:grpSpPr>
        <p:sp>
          <p:nvSpPr>
            <p:cNvPr id="67" name="Rounded Rectangle 66"/>
            <p:cNvSpPr/>
            <p:nvPr/>
          </p:nvSpPr>
          <p:spPr bwMode="auto">
            <a:xfrm>
              <a:off x="190909" y="5120640"/>
              <a:ext cx="5623560" cy="1600200"/>
            </a:xfrm>
            <a:prstGeom prst="roundRect">
              <a:avLst>
                <a:gd name="adj" fmla="val 5136"/>
              </a:avLst>
            </a:prstGeom>
            <a:solidFill>
              <a:schemeClr val="bg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Example</a:t>
              </a:r>
              <a:r>
                <a:rPr lang="en-US" sz="1800" b="1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:</a:t>
              </a:r>
              <a:r>
                <a:rPr lang="en-US" sz="1800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 </a:t>
              </a:r>
              <a:r>
                <a:rPr lang="en-US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Page size = </a:t>
              </a:r>
              <a:r>
                <a:rPr lang="en-US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4 KiB</a:t>
              </a:r>
              <a:endPara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68" name="Rectangle 67"/>
            <p:cNvSpPr/>
            <p:nvPr>
              <p:custDataLst>
                <p:tags r:id="rId22"/>
              </p:custDataLst>
            </p:nvPr>
          </p:nvSpPr>
          <p:spPr bwMode="auto">
            <a:xfrm>
              <a:off x="1554480" y="5577840"/>
              <a:ext cx="130516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r>
                <a:rPr lang="en-US" sz="2000" b="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0x00740b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91440" y="5577840"/>
              <a:ext cx="1371600" cy="457200"/>
            </a:xfrm>
            <a:prstGeom prst="rect">
              <a:avLst/>
            </a:prstGeom>
          </p:spPr>
          <p:txBody>
            <a:bodyPr wrap="non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Virtual </a:t>
              </a:r>
              <a:r>
                <a:rPr lang="en-US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b="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ddr</a:t>
              </a:r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  <p:sp>
          <p:nvSpPr>
            <p:cNvPr id="73" name="Rectangle 72"/>
            <p:cNvSpPr/>
            <p:nvPr>
              <p:custDataLst>
                <p:tags r:id="rId23"/>
              </p:custDataLst>
            </p:nvPr>
          </p:nvSpPr>
          <p:spPr bwMode="auto">
            <a:xfrm>
              <a:off x="1554480" y="6126480"/>
              <a:ext cx="130516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1800" b="0" dirty="0">
                <a:latin typeface="Calibri" panose="020F0502020204030204" pitchFamily="34" charset="0"/>
                <a:ea typeface="Anonymous Pro" charset="0"/>
                <a:cs typeface="Calibri" panose="020F0502020204030204" pitchFamily="34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91440" y="6126480"/>
              <a:ext cx="1371600" cy="457200"/>
            </a:xfrm>
            <a:prstGeom prst="rect">
              <a:avLst/>
            </a:prstGeom>
          </p:spPr>
          <p:txBody>
            <a:bodyPr wrap="squar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VPN:</a:t>
              </a:r>
            </a:p>
          </p:txBody>
        </p:sp>
        <p:sp>
          <p:nvSpPr>
            <p:cNvPr id="77" name="Rectangle 76"/>
            <p:cNvSpPr/>
            <p:nvPr>
              <p:custDataLst>
                <p:tags r:id="rId24"/>
              </p:custDataLst>
            </p:nvPr>
          </p:nvSpPr>
          <p:spPr bwMode="auto">
            <a:xfrm>
              <a:off x="4389120" y="6126480"/>
              <a:ext cx="130516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1800" b="0" dirty="0">
                <a:latin typeface="Calibri" panose="020F0502020204030204" pitchFamily="34" charset="0"/>
                <a:ea typeface="Anonymous Pro" charset="0"/>
                <a:cs typeface="Calibri" panose="020F0502020204030204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926080" y="6126480"/>
              <a:ext cx="1371600" cy="457200"/>
            </a:xfrm>
            <a:prstGeom prst="rect">
              <a:avLst/>
            </a:prstGeom>
          </p:spPr>
          <p:txBody>
            <a:bodyPr wrap="squar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PPN:</a:t>
              </a:r>
            </a:p>
          </p:txBody>
        </p:sp>
        <p:sp>
          <p:nvSpPr>
            <p:cNvPr id="79" name="Rectangle 78"/>
            <p:cNvSpPr/>
            <p:nvPr>
              <p:custDataLst>
                <p:tags r:id="rId25"/>
              </p:custDataLst>
            </p:nvPr>
          </p:nvSpPr>
          <p:spPr bwMode="auto">
            <a:xfrm>
              <a:off x="4389120" y="5577840"/>
              <a:ext cx="1292146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2000" b="0" dirty="0">
                <a:latin typeface="Calibri" panose="020F0502020204030204" pitchFamily="34" charset="0"/>
                <a:ea typeface="Anonymous Pro" charset="0"/>
                <a:cs typeface="Calibri" panose="020F0502020204030204" pitchFamily="34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926080" y="5577840"/>
              <a:ext cx="1371600" cy="457200"/>
            </a:xfrm>
            <a:prstGeom prst="rect">
              <a:avLst/>
            </a:prstGeom>
          </p:spPr>
          <p:txBody>
            <a:bodyPr wrap="squar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Physical </a:t>
              </a:r>
              <a:r>
                <a:rPr lang="en-US" b="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Addr</a:t>
              </a:r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6949440" y="1920240"/>
            <a:ext cx="1913913" cy="1600200"/>
            <a:chOff x="5669280" y="1097280"/>
            <a:chExt cx="1913913" cy="1600200"/>
          </a:xfrm>
        </p:grpSpPr>
        <p:sp>
          <p:nvSpPr>
            <p:cNvPr id="121" name="Text Box 12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669280" y="10972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memory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(DRAM)</a:t>
              </a:r>
            </a:p>
          </p:txBody>
        </p:sp>
        <p:sp>
          <p:nvSpPr>
            <p:cNvPr id="122" name="Text Box 40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7039157" y="1596248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0</a:t>
              </a:r>
            </a:p>
          </p:txBody>
        </p:sp>
        <p:sp>
          <p:nvSpPr>
            <p:cNvPr id="123" name="Text Box 47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039157" y="2423160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3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669280" y="160020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1</a:t>
              </a: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669280" y="187452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2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669280" y="214884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7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669280" y="242316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4</a:t>
              </a: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6949440" y="3840480"/>
            <a:ext cx="1371600" cy="2377440"/>
            <a:chOff x="7498080" y="3154680"/>
            <a:chExt cx="1371600" cy="2377440"/>
          </a:xfrm>
        </p:grpSpPr>
        <p:sp>
          <p:nvSpPr>
            <p:cNvPr id="132" name="Text Box 19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7498080" y="31546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normAutofit lnSpcReduction="10000"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memory</a:t>
              </a:r>
              <a:b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(DRAM/disk)</a:t>
              </a:r>
            </a:p>
          </p:txBody>
        </p:sp>
        <p:sp>
          <p:nvSpPr>
            <p:cNvPr id="133" name="Rectangle 48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498080" y="36576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134" name="Rectangle 4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498080" y="397764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</a:p>
          </p:txBody>
        </p:sp>
        <p:sp>
          <p:nvSpPr>
            <p:cNvPr id="135" name="Rectangle 5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498080" y="461772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4</a:t>
              </a:r>
            </a:p>
          </p:txBody>
        </p:sp>
        <p:sp>
          <p:nvSpPr>
            <p:cNvPr id="136" name="Rectangle 51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7498080" y="493776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6</a:t>
              </a:r>
            </a:p>
          </p:txBody>
        </p:sp>
        <p:sp>
          <p:nvSpPr>
            <p:cNvPr id="137" name="Rectangle 5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498080" y="52578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7</a:t>
              </a:r>
            </a:p>
          </p:txBody>
        </p:sp>
        <p:sp>
          <p:nvSpPr>
            <p:cNvPr id="138" name="Rectangle 5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7498080" y="429768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3</a:t>
              </a:r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4416552" y="3273552"/>
            <a:ext cx="2532887" cy="2487168"/>
            <a:chOff x="3136392" y="3273552"/>
            <a:chExt cx="2532887" cy="2487168"/>
          </a:xfrm>
        </p:grpSpPr>
        <p:sp>
          <p:nvSpPr>
            <p:cNvPr id="140" name="Line 15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3136392" y="3959352"/>
              <a:ext cx="2532887" cy="180136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1" name="Line 5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136392" y="3273552"/>
              <a:ext cx="2532887" cy="184708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4416553" y="2560320"/>
            <a:ext cx="2532886" cy="1627632"/>
            <a:chOff x="3136392" y="2560320"/>
            <a:chExt cx="2532886" cy="1627632"/>
          </a:xfrm>
        </p:grpSpPr>
        <p:sp>
          <p:nvSpPr>
            <p:cNvPr id="143" name="Line 16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V="1">
              <a:off x="3136392" y="3108960"/>
              <a:ext cx="2532886" cy="107899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4" name="Line 17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3136392" y="2834639"/>
              <a:ext cx="2532886" cy="21031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5" name="Line 18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3136392" y="2560320"/>
              <a:ext cx="2532886" cy="25603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46" name="Line 56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3136392" y="3383280"/>
              <a:ext cx="2532886" cy="11887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6745101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54864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FF0000"/>
                </a:solidFill>
              </a:rPr>
              <a:t>Page fault:</a:t>
            </a:r>
            <a:r>
              <a:rPr lang="en-GB" i="1" dirty="0">
                <a:solidFill>
                  <a:srgbClr val="C00000"/>
                </a:solidFill>
              </a:rPr>
              <a:t>  </a:t>
            </a:r>
            <a:r>
              <a:rPr lang="en-GB" dirty="0"/>
              <a:t>VM reference is NOT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in physical memory </a:t>
            </a: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126" name="Group 125"/>
          <p:cNvGrpSpPr/>
          <p:nvPr/>
        </p:nvGrpSpPr>
        <p:grpSpPr>
          <a:xfrm>
            <a:off x="2743200" y="1828800"/>
            <a:ext cx="2498706" cy="2688245"/>
            <a:chOff x="1458695" y="1649970"/>
            <a:chExt cx="2498706" cy="2688245"/>
          </a:xfrm>
        </p:grpSpPr>
        <p:sp>
          <p:nvSpPr>
            <p:cNvPr id="127" name="Text Box 11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006005" y="1649970"/>
              <a:ext cx="1901952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 Table (DRAM)</a:t>
              </a:r>
            </a:p>
          </p:txBody>
        </p:sp>
        <p:grpSp>
          <p:nvGrpSpPr>
            <p:cNvPr id="128" name="Group 127"/>
            <p:cNvGrpSpPr/>
            <p:nvPr/>
          </p:nvGrpSpPr>
          <p:grpSpPr>
            <a:xfrm>
              <a:off x="1458695" y="2009175"/>
              <a:ext cx="2498706" cy="2329040"/>
              <a:chOff x="1458695" y="2009175"/>
              <a:chExt cx="2498706" cy="2329040"/>
            </a:xfrm>
          </p:grpSpPr>
          <p:sp>
            <p:nvSpPr>
              <p:cNvPr id="129" name="Rectangle 3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2311481" y="36589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0" name="Rectangle 4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2311481" y="3887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1" name="Rectangle 5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2311481" y="3430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132" name="Rectangle 6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311481" y="2287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133" name="Rectangle 7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311481" y="25159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4" name="Rectangle 8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311481" y="2744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5" name="Rectangle 9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311481" y="29731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6" name="Rectangle 10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311481" y="32017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37" name="Rectangle 20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006681" y="3658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38" name="Rectangle 21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006681" y="3887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39" name="Rectangle 22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006681" y="3430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0" name="Rectangle 23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006681" y="2287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1" name="Rectangle 24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06681" y="2515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2" name="Rectangle 25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006681" y="2744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3" name="Rectangle 26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006681" y="29731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4" name="Rectangle 27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006681" y="32017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145" name="Text Box 28"/>
              <p:cNvSpPr txBox="1"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008581" y="2009175"/>
                <a:ext cx="301752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Valid</a:t>
                </a:r>
              </a:p>
            </p:txBody>
          </p:sp>
          <p:sp>
            <p:nvSpPr>
              <p:cNvPr id="146" name="Text Box 37"/>
              <p:cNvSpPr txBox="1"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2309456" y="2011680"/>
                <a:ext cx="1600200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0" rIns="9000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PPN/Disk </a:t>
                </a:r>
                <a:r>
                  <a:rPr lang="en-GB" sz="1600" i="1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Addr</a:t>
                </a:r>
                <a:endParaRPr lang="en-GB" sz="16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7" name="Text Box 38"/>
              <p:cNvSpPr txBox="1"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1458695" y="22860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0</a:t>
                </a:r>
              </a:p>
            </p:txBody>
          </p:sp>
          <p:sp>
            <p:nvSpPr>
              <p:cNvPr id="148" name="Text Box 39"/>
              <p:cNvSpPr txBox="1"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1458695" y="38862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7</a:t>
                </a:r>
              </a:p>
            </p:txBody>
          </p:sp>
          <p:sp>
            <p:nvSpPr>
              <p:cNvPr id="149" name="Oval 43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3099816" y="3968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0" name="Oval 44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099816" y="37398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1" name="Oval 45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098668" y="2825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2" name="Oval 46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098668" y="2596690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3" name="Oval 53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3101529" y="3054068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4" name="Oval 55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3098414" y="32826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55" name="Rectangle 4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2311481" y="4109615"/>
                <a:ext cx="1645920" cy="228600"/>
              </a:xfrm>
              <a:prstGeom prst="rect">
                <a:avLst/>
              </a:prstGeom>
              <a:solidFill>
                <a:schemeClr val="bg1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56" name="Rectangle 21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2006681" y="410961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</a:p>
            </p:txBody>
          </p:sp>
        </p:grpSp>
      </p:grpSp>
      <p:grpSp>
        <p:nvGrpSpPr>
          <p:cNvPr id="157" name="Group 156"/>
          <p:cNvGrpSpPr/>
          <p:nvPr/>
        </p:nvGrpSpPr>
        <p:grpSpPr>
          <a:xfrm>
            <a:off x="6949440" y="1920240"/>
            <a:ext cx="1913913" cy="1600200"/>
            <a:chOff x="5669280" y="1097280"/>
            <a:chExt cx="1913913" cy="1600200"/>
          </a:xfrm>
        </p:grpSpPr>
        <p:sp>
          <p:nvSpPr>
            <p:cNvPr id="158" name="Text Box 12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5669280" y="10972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memory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(DRAM)</a:t>
              </a:r>
            </a:p>
          </p:txBody>
        </p:sp>
        <p:sp>
          <p:nvSpPr>
            <p:cNvPr id="159" name="Text Box 40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039157" y="1596248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0</a:t>
              </a:r>
            </a:p>
          </p:txBody>
        </p:sp>
        <p:sp>
          <p:nvSpPr>
            <p:cNvPr id="160" name="Text Box 47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7039157" y="2423160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3</a:t>
              </a: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5669280" y="160020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1</a:t>
              </a: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5669280" y="187452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2</a:t>
              </a: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5669280" y="214884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7</a:t>
              </a: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5669280" y="242316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4</a:t>
              </a:r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6949440" y="3840480"/>
            <a:ext cx="1371600" cy="2377440"/>
            <a:chOff x="7498080" y="3154680"/>
            <a:chExt cx="1371600" cy="2377440"/>
          </a:xfrm>
        </p:grpSpPr>
        <p:sp>
          <p:nvSpPr>
            <p:cNvPr id="166" name="Text Box 19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498080" y="31546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normAutofit lnSpcReduction="10000"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memory</a:t>
              </a:r>
              <a:b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(DRAM/disk)</a:t>
              </a:r>
            </a:p>
          </p:txBody>
        </p:sp>
        <p:sp>
          <p:nvSpPr>
            <p:cNvPr id="167" name="Rectangle 48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498080" y="36576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168" name="Rectangle 4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498080" y="397764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</a:p>
          </p:txBody>
        </p:sp>
        <p:sp>
          <p:nvSpPr>
            <p:cNvPr id="169" name="Rectangle 5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7498080" y="461772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4</a:t>
              </a:r>
            </a:p>
          </p:txBody>
        </p:sp>
        <p:sp>
          <p:nvSpPr>
            <p:cNvPr id="170" name="Rectangle 51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498080" y="493776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6</a:t>
              </a:r>
            </a:p>
          </p:txBody>
        </p:sp>
        <p:sp>
          <p:nvSpPr>
            <p:cNvPr id="171" name="Rectangle 52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7498080" y="52578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7</a:t>
              </a:r>
            </a:p>
          </p:txBody>
        </p:sp>
        <p:sp>
          <p:nvSpPr>
            <p:cNvPr id="172" name="Rectangle 57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7498080" y="429768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3</a:t>
              </a: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4416552" y="3273552"/>
            <a:ext cx="2532887" cy="2487168"/>
            <a:chOff x="3136392" y="3273552"/>
            <a:chExt cx="2532887" cy="2487168"/>
          </a:xfrm>
        </p:grpSpPr>
        <p:sp>
          <p:nvSpPr>
            <p:cNvPr id="174" name="Line 15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136392" y="3959352"/>
              <a:ext cx="2532887" cy="180136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5" name="Line 54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3136392" y="3273552"/>
              <a:ext cx="2532887" cy="184708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4416553" y="2560320"/>
            <a:ext cx="2532886" cy="1627632"/>
            <a:chOff x="3136392" y="2560320"/>
            <a:chExt cx="2532886" cy="1627632"/>
          </a:xfrm>
        </p:grpSpPr>
        <p:sp>
          <p:nvSpPr>
            <p:cNvPr id="177" name="Line 16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3136392" y="3108960"/>
              <a:ext cx="2532886" cy="107899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8" name="Line 17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3136392" y="2834639"/>
              <a:ext cx="2532886" cy="21031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79" name="Line 18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3136392" y="2560320"/>
              <a:ext cx="2532886" cy="25603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80" name="Line 56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3136392" y="3383280"/>
              <a:ext cx="2532886" cy="11887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cxnSp>
        <p:nvCxnSpPr>
          <p:cNvPr id="181" name="Shape 60"/>
          <p:cNvCxnSpPr>
            <a:stCxn id="182" idx="2"/>
            <a:endCxn id="143" idx="1"/>
          </p:cNvCxnSpPr>
          <p:nvPr>
            <p:custDataLst>
              <p:tags r:id="rId4"/>
            </p:custDataLst>
          </p:nvPr>
        </p:nvCxnSpPr>
        <p:spPr bwMode="auto">
          <a:xfrm rot="16200000" flipH="1">
            <a:off x="2045377" y="2020425"/>
            <a:ext cx="828787" cy="1662831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2" name="Rectangle 181"/>
          <p:cNvSpPr/>
          <p:nvPr>
            <p:custDataLst>
              <p:tags r:id="rId5"/>
            </p:custDataLst>
          </p:nvPr>
        </p:nvSpPr>
        <p:spPr bwMode="auto">
          <a:xfrm>
            <a:off x="828255" y="219456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address</a:t>
            </a:r>
          </a:p>
        </p:txBody>
      </p:sp>
      <p:grpSp>
        <p:nvGrpSpPr>
          <p:cNvPr id="183" name="Group 182"/>
          <p:cNvGrpSpPr/>
          <p:nvPr/>
        </p:nvGrpSpPr>
        <p:grpSpPr>
          <a:xfrm>
            <a:off x="91440" y="5120640"/>
            <a:ext cx="4671469" cy="1600200"/>
            <a:chOff x="91440" y="5120640"/>
            <a:chExt cx="4671469" cy="1600200"/>
          </a:xfrm>
        </p:grpSpPr>
        <p:sp>
          <p:nvSpPr>
            <p:cNvPr id="184" name="Rounded Rectangle 183"/>
            <p:cNvSpPr/>
            <p:nvPr/>
          </p:nvSpPr>
          <p:spPr bwMode="auto">
            <a:xfrm>
              <a:off x="190909" y="5120640"/>
              <a:ext cx="4572000" cy="1600200"/>
            </a:xfrm>
            <a:prstGeom prst="roundRect">
              <a:avLst>
                <a:gd name="adj" fmla="val 5136"/>
              </a:avLst>
            </a:prstGeom>
            <a:solidFill>
              <a:schemeClr val="bg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Example</a:t>
              </a:r>
              <a:r>
                <a:rPr lang="en-US" sz="1800" b="1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:</a:t>
              </a:r>
              <a:r>
                <a:rPr lang="en-US" sz="1800" dirty="0">
                  <a:solidFill>
                    <a:srgbClr val="C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 </a:t>
              </a:r>
              <a:r>
                <a:rPr lang="en-US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Page size = </a:t>
              </a:r>
              <a:r>
                <a:rPr lang="en-US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4 KiB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Provide a virtual address request (in hex) that results in</a:t>
              </a:r>
              <a:r>
                <a:rPr kumimoji="0" lang="en-US" i="0" u="none" strike="noStrike" cap="none" normalizeH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this particular page fault:</a:t>
              </a:r>
              <a:endParaRPr kumimoji="0" lang="en-US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185" name="Rectangle 184"/>
            <p:cNvSpPr/>
            <p:nvPr>
              <p:custDataLst>
                <p:tags r:id="rId6"/>
              </p:custDataLst>
            </p:nvPr>
          </p:nvSpPr>
          <p:spPr bwMode="auto">
            <a:xfrm>
              <a:off x="1554479" y="6126480"/>
              <a:ext cx="1828800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20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endParaRPr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91440" y="6126480"/>
              <a:ext cx="1371600" cy="457200"/>
            </a:xfrm>
            <a:prstGeom prst="rect">
              <a:avLst/>
            </a:prstGeom>
          </p:spPr>
          <p:txBody>
            <a:bodyPr wrap="none" lIns="0" tIns="0" rIns="0" bIns="0" anchor="ctr" anchorCtr="0">
              <a:normAutofit/>
            </a:bodyPr>
            <a:lstStyle/>
            <a:p>
              <a:pPr algn="r"/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Virtual </a:t>
              </a:r>
              <a:r>
                <a:rPr lang="en-US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en-US" b="0" i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ddr</a:t>
              </a:r>
              <a:r>
                <a:rPr lang="en-US" b="0" i="1" dirty="0"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136160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Administrivia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Lab 4 – Due Monday  (3/02)</a:t>
            </a:r>
          </a:p>
          <a:p>
            <a:pPr lvl="1"/>
            <a:r>
              <a:rPr lang="en-US" dirty="0"/>
              <a:t>Cache parameter puzzles and code optimizations</a:t>
            </a:r>
          </a:p>
          <a:p>
            <a:pPr lvl="1"/>
            <a:endParaRPr lang="en-US" dirty="0"/>
          </a:p>
          <a:p>
            <a:r>
              <a:rPr lang="en-US" dirty="0"/>
              <a:t>hw19 due Wednesday (3/04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hw20 </a:t>
            </a:r>
            <a:r>
              <a:rPr lang="en-US" dirty="0"/>
              <a:t>due </a:t>
            </a:r>
            <a:r>
              <a:rPr lang="en-US" dirty="0" smtClean="0"/>
              <a:t>Friday </a:t>
            </a:r>
            <a:r>
              <a:rPr lang="en-US" dirty="0"/>
              <a:t>(</a:t>
            </a:r>
            <a:r>
              <a:rPr lang="en-US" dirty="0" smtClean="0"/>
              <a:t>3/06)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428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>
            <p:custDataLst>
              <p:tags r:id="rId1"/>
            </p:custDataLst>
          </p:nvPr>
        </p:nvSpPr>
        <p:spPr bwMode="auto">
          <a:xfrm>
            <a:off x="914400" y="3048000"/>
            <a:ext cx="5715000" cy="2286000"/>
          </a:xfrm>
          <a:prstGeom prst="rect">
            <a:avLst/>
          </a:prstGeom>
          <a:solidFill>
            <a:srgbClr val="E9E1C9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Reminder: Page Fault Exception</a:t>
            </a:r>
          </a:p>
        </p:txBody>
      </p:sp>
      <p:sp>
        <p:nvSpPr>
          <p:cNvPr id="481297" name="Rectangle 17"/>
          <p:cNvSpPr>
            <a:spLocks noGrp="1" noChangeArrowheads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295400"/>
            <a:ext cx="8153400" cy="3124200"/>
          </a:xfrm>
        </p:spPr>
        <p:txBody>
          <a:bodyPr/>
          <a:lstStyle/>
          <a:p>
            <a:r>
              <a:rPr lang="en-US" sz="2000" b="0" dirty="0"/>
              <a:t>User writes to memory location</a:t>
            </a:r>
          </a:p>
          <a:p>
            <a:r>
              <a:rPr lang="en-US" sz="2000" b="0" dirty="0"/>
              <a:t>That portion (page) of user’s memory </a:t>
            </a:r>
            <a:br>
              <a:rPr lang="en-US" sz="2000" b="0" dirty="0"/>
            </a:br>
            <a:r>
              <a:rPr lang="en-US" sz="2000" b="0" dirty="0"/>
              <a:t>is currently on disk</a:t>
            </a:r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200" b="0" dirty="0"/>
          </a:p>
          <a:p>
            <a:endParaRPr lang="en-US" sz="2000" b="0" dirty="0"/>
          </a:p>
          <a:p>
            <a:r>
              <a:rPr lang="en-US" sz="2000" b="0" dirty="0"/>
              <a:t>Page fault handler must load page into physical memory</a:t>
            </a:r>
          </a:p>
          <a:p>
            <a:r>
              <a:rPr lang="en-US" sz="2000" b="0" dirty="0"/>
              <a:t>Returns to faulting instruction:  </a:t>
            </a:r>
            <a:r>
              <a:rPr lang="en-US" sz="2000" dirty="0">
                <a:latin typeface="Courier New"/>
                <a:cs typeface="Courier New"/>
              </a:rPr>
              <a:t>mov</a:t>
            </a:r>
            <a:r>
              <a:rPr lang="en-US" sz="2000" b="0" dirty="0"/>
              <a:t> is executed again!</a:t>
            </a:r>
          </a:p>
          <a:p>
            <a:pPr lvl="1"/>
            <a:r>
              <a:rPr lang="en-US" sz="1800" b="0" dirty="0"/>
              <a:t>Successful on second 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6C87C-275B-431F-8AD9-A32AD45F5009}" type="slidenum">
              <a:rPr lang="en-US" smtClean="0"/>
              <a:t>20</a:t>
            </a:fld>
            <a:endParaRPr lang="en-US"/>
          </a:p>
        </p:txBody>
      </p:sp>
      <p:sp>
        <p:nvSpPr>
          <p:cNvPr id="481298" name="Text Box 18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113354" y="1280160"/>
            <a:ext cx="2159566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a[1000];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 () 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a[500] = 13;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481299" name="Text Box 19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914400" y="2488982"/>
            <a:ext cx="7393371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80483b7:	c7 05 10 9d 04 08 0d 	</a:t>
            </a:r>
            <a:r>
              <a:rPr lang="en-US" sz="1600" b="1" dirty="0" err="1">
                <a:latin typeface="Courier New" pitchFamily="49" charset="0"/>
              </a:rPr>
              <a:t>movl</a:t>
            </a:r>
            <a:r>
              <a:rPr lang="en-US" sz="1600" dirty="0">
                <a:latin typeface="Courier New" pitchFamily="49" charset="0"/>
              </a:rPr>
              <a:t>   $0xd,0x8049d10</a:t>
            </a:r>
          </a:p>
        </p:txBody>
      </p:sp>
      <p:sp>
        <p:nvSpPr>
          <p:cNvPr id="20" name="Rectangle 4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990600" y="3100551"/>
            <a:ext cx="1431785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User code</a:t>
            </a:r>
          </a:p>
        </p:txBody>
      </p:sp>
      <p:sp>
        <p:nvSpPr>
          <p:cNvPr id="21" name="Rectangle 5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295775" y="3100551"/>
            <a:ext cx="2076320" cy="4590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OS Kernel code</a:t>
            </a:r>
          </a:p>
        </p:txBody>
      </p:sp>
      <p:sp>
        <p:nvSpPr>
          <p:cNvPr id="22" name="Line 6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1804988" y="3622838"/>
            <a:ext cx="0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7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1811338" y="4227676"/>
            <a:ext cx="2806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Line 8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4624388" y="4234026"/>
            <a:ext cx="0" cy="596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Line 9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H="1" flipV="1">
            <a:off x="1798637" y="4234026"/>
            <a:ext cx="28321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H="1">
            <a:off x="1798638" y="4324513"/>
            <a:ext cx="6350" cy="909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7" name="Rectangle 11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277364" y="3862551"/>
            <a:ext cx="2142236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exception: page fault</a:t>
            </a:r>
          </a:p>
        </p:txBody>
      </p:sp>
      <p:sp>
        <p:nvSpPr>
          <p:cNvPr id="28" name="Rectangle 12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654550" y="4206766"/>
            <a:ext cx="1974850" cy="6437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Create page and </a:t>
            </a:r>
          </a:p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load into memory</a:t>
            </a:r>
          </a:p>
        </p:txBody>
      </p:sp>
      <p:sp>
        <p:nvSpPr>
          <p:cNvPr id="29" name="Rectangle 13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673350" y="4548351"/>
            <a:ext cx="853165" cy="366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79" tIns="44446" rIns="90479" bIns="44446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latin typeface="Calibri" pitchFamily="34" charset="0"/>
              </a:rPr>
              <a:t>returns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188720" y="4062249"/>
            <a:ext cx="614271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endParaRPr lang="en-US" sz="14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32292" y="3877583"/>
            <a:ext cx="1914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ato" panose="020F0502020204030203" pitchFamily="34" charset="0"/>
              </a:rPr>
              <a:t>handle_page_fault</a:t>
            </a:r>
            <a:r>
              <a:rPr lang="en-US" sz="1800" dirty="0">
                <a:latin typeface="Lato" panose="020F0502020204030203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21958944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Handling a 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118872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>
                <a:solidFill>
                  <a:srgbClr val="FF0000"/>
                </a:solidFill>
              </a:rPr>
              <a:t>Page miss causes page fault (an exception)</a:t>
            </a: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828255" y="2560320"/>
            <a:ext cx="8035098" cy="4206240"/>
            <a:chOff x="828255" y="2560320"/>
            <a:chExt cx="8035098" cy="4206240"/>
          </a:xfrm>
        </p:grpSpPr>
        <p:grpSp>
          <p:nvGrpSpPr>
            <p:cNvPr id="69" name="Group 68"/>
            <p:cNvGrpSpPr/>
            <p:nvPr/>
          </p:nvGrpSpPr>
          <p:grpSpPr>
            <a:xfrm>
              <a:off x="2743200" y="2560320"/>
              <a:ext cx="2498706" cy="2688245"/>
              <a:chOff x="1458695" y="1649970"/>
              <a:chExt cx="2498706" cy="2688245"/>
            </a:xfrm>
          </p:grpSpPr>
          <p:sp>
            <p:nvSpPr>
              <p:cNvPr id="70" name="Text Box 11"/>
              <p:cNvSpPr txBox="1"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2006005" y="1649970"/>
                <a:ext cx="1901952" cy="36576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Page Table (DRAM)</a:t>
                </a:r>
              </a:p>
            </p:txBody>
          </p:sp>
          <p:grpSp>
            <p:nvGrpSpPr>
              <p:cNvPr id="71" name="Group 70"/>
              <p:cNvGrpSpPr/>
              <p:nvPr/>
            </p:nvGrpSpPr>
            <p:grpSpPr>
              <a:xfrm>
                <a:off x="1458695" y="2009175"/>
                <a:ext cx="2498706" cy="2329040"/>
                <a:chOff x="1458695" y="2009175"/>
                <a:chExt cx="2498706" cy="2329040"/>
              </a:xfrm>
            </p:grpSpPr>
            <p:sp>
              <p:nvSpPr>
                <p:cNvPr id="72" name="Rectangle 3"/>
                <p:cNvSpPr>
                  <a:spLocks noChangeArrowheads="1"/>
                </p:cNvSpPr>
                <p:nvPr>
                  <p:custDataLst>
                    <p:tags r:id="rId23"/>
                  </p:custDataLst>
                </p:nvPr>
              </p:nvSpPr>
              <p:spPr bwMode="auto">
                <a:xfrm>
                  <a:off x="2311481" y="3658905"/>
                  <a:ext cx="1645920" cy="2286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73" name="Rectangle 4"/>
                <p:cNvSpPr>
                  <a:spLocks noChangeArrowheads="1"/>
                </p:cNvSpPr>
                <p:nvPr>
                  <p:custDataLst>
                    <p:tags r:id="rId24"/>
                  </p:custDataLst>
                </p:nvPr>
              </p:nvSpPr>
              <p:spPr bwMode="auto">
                <a:xfrm>
                  <a:off x="2311481" y="3887505"/>
                  <a:ext cx="1645920" cy="2286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74" name="Rectangle 5"/>
                <p:cNvSpPr>
                  <a:spLocks noChangeArrowheads="1"/>
                </p:cNvSpPr>
                <p:nvPr>
                  <p:custDataLst>
                    <p:tags r:id="rId25"/>
                  </p:custDataLst>
                </p:nvPr>
              </p:nvSpPr>
              <p:spPr bwMode="auto">
                <a:xfrm>
                  <a:off x="2311481" y="3430305"/>
                  <a:ext cx="1645920" cy="228600"/>
                </a:xfrm>
                <a:prstGeom prst="rect">
                  <a:avLst/>
                </a:prstGeom>
                <a:solidFill>
                  <a:srgbClr val="FFFFFF"/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 anchor="ctr"/>
                <a:lstStyle/>
                <a:p>
                  <a:pPr algn="ct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400" dirty="0">
                      <a:solidFill>
                        <a:srgbClr val="000066"/>
                      </a:solidFill>
                      <a:latin typeface="Lato" panose="020F0502020204030203" pitchFamily="34" charset="0"/>
                    </a:rPr>
                    <a:t>null</a:t>
                  </a:r>
                </a:p>
              </p:txBody>
            </p:sp>
            <p:sp>
              <p:nvSpPr>
                <p:cNvPr id="75" name="Rectangle 6"/>
                <p:cNvSpPr>
                  <a:spLocks noChangeArrowheads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2311481" y="2287305"/>
                  <a:ext cx="1645920" cy="228600"/>
                </a:xfrm>
                <a:prstGeom prst="rect">
                  <a:avLst/>
                </a:prstGeom>
                <a:solidFill>
                  <a:srgbClr val="FFFFFF"/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 anchor="ctr"/>
                <a:lstStyle/>
                <a:p>
                  <a:pPr algn="ct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400" dirty="0">
                      <a:solidFill>
                        <a:srgbClr val="000066"/>
                      </a:solidFill>
                      <a:latin typeface="Lato" panose="020F0502020204030203" pitchFamily="34" charset="0"/>
                    </a:rPr>
                    <a:t>null</a:t>
                  </a:r>
                </a:p>
              </p:txBody>
            </p:sp>
            <p:sp>
              <p:nvSpPr>
                <p:cNvPr id="76" name="Rectangle 7"/>
                <p:cNvSpPr>
                  <a:spLocks noChangeArrowheads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>
                  <a:off x="2311481" y="2515905"/>
                  <a:ext cx="1645920" cy="2286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77" name="Rectangle 8"/>
                <p:cNvSpPr>
                  <a:spLocks noChangeArrowheads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>
                  <a:off x="2311481" y="2744505"/>
                  <a:ext cx="1645920" cy="2286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78" name="Rectangle 9"/>
                <p:cNvSpPr>
                  <a:spLocks noChangeArrowheads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>
                  <a:off x="2311481" y="2973105"/>
                  <a:ext cx="1645920" cy="2286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79" name="Rectangle 10"/>
                <p:cNvSpPr>
                  <a:spLocks noChangeArrowheads="1"/>
                </p:cNvSpPr>
                <p:nvPr>
                  <p:custDataLst>
                    <p:tags r:id="rId30"/>
                  </p:custDataLst>
                </p:nvPr>
              </p:nvSpPr>
              <p:spPr bwMode="auto">
                <a:xfrm>
                  <a:off x="2311481" y="3201705"/>
                  <a:ext cx="1645920" cy="228600"/>
                </a:xfrm>
                <a:prstGeom prst="rect">
                  <a:avLst/>
                </a:prstGeom>
                <a:solidFill>
                  <a:srgbClr val="ADADEB"/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80" name="Rectangle 20"/>
                <p:cNvSpPr>
                  <a:spLocks noChangeArrowheads="1"/>
                </p:cNvSpPr>
                <p:nvPr>
                  <p:custDataLst>
                    <p:tags r:id="rId31"/>
                  </p:custDataLst>
                </p:nvPr>
              </p:nvSpPr>
              <p:spPr bwMode="auto">
                <a:xfrm>
                  <a:off x="2006681" y="36589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81" name="Rectangle 21"/>
                <p:cNvSpPr>
                  <a:spLocks noChangeArrowheads="1"/>
                </p:cNvSpPr>
                <p:nvPr>
                  <p:custDataLst>
                    <p:tags r:id="rId32"/>
                  </p:custDataLst>
                </p:nvPr>
              </p:nvSpPr>
              <p:spPr bwMode="auto">
                <a:xfrm>
                  <a:off x="2006681" y="38875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1</a:t>
                  </a:r>
                </a:p>
              </p:txBody>
            </p:sp>
            <p:sp>
              <p:nvSpPr>
                <p:cNvPr id="82" name="Rectangle 22"/>
                <p:cNvSpPr>
                  <a:spLocks noChangeArrowheads="1"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>
                  <a:off x="2006681" y="34303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83" name="Rectangle 23"/>
                <p:cNvSpPr>
                  <a:spLocks noChangeArrowheads="1"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>
                  <a:off x="2006681" y="22873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84" name="Rectangle 24"/>
                <p:cNvSpPr>
                  <a:spLocks noChangeArrowheads="1"/>
                </p:cNvSpPr>
                <p:nvPr>
                  <p:custDataLst>
                    <p:tags r:id="rId35"/>
                  </p:custDataLst>
                </p:nvPr>
              </p:nvSpPr>
              <p:spPr bwMode="auto">
                <a:xfrm>
                  <a:off x="2006681" y="25159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1</a:t>
                  </a:r>
                </a:p>
              </p:txBody>
            </p:sp>
            <p:sp>
              <p:nvSpPr>
                <p:cNvPr id="85" name="Rectangle 25"/>
                <p:cNvSpPr>
                  <a:spLocks noChangeArrowheads="1"/>
                </p:cNvSpPr>
                <p:nvPr>
                  <p:custDataLst>
                    <p:tags r:id="rId36"/>
                  </p:custDataLst>
                </p:nvPr>
              </p:nvSpPr>
              <p:spPr bwMode="auto">
                <a:xfrm>
                  <a:off x="2006681" y="27445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1</a:t>
                  </a:r>
                </a:p>
              </p:txBody>
            </p:sp>
            <p:sp>
              <p:nvSpPr>
                <p:cNvPr id="86" name="Rectangle 26"/>
                <p:cNvSpPr>
                  <a:spLocks noChangeArrowheads="1"/>
                </p:cNvSpPr>
                <p:nvPr>
                  <p:custDataLst>
                    <p:tags r:id="rId37"/>
                  </p:custDataLst>
                </p:nvPr>
              </p:nvSpPr>
              <p:spPr bwMode="auto">
                <a:xfrm>
                  <a:off x="2006681" y="29731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87" name="Rectangle 27"/>
                <p:cNvSpPr>
                  <a:spLocks noChangeArrowheads="1"/>
                </p:cNvSpPr>
                <p:nvPr>
                  <p:custDataLst>
                    <p:tags r:id="rId38"/>
                  </p:custDataLst>
                </p:nvPr>
              </p:nvSpPr>
              <p:spPr bwMode="auto">
                <a:xfrm>
                  <a:off x="2006681" y="32017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1</a:t>
                  </a:r>
                </a:p>
              </p:txBody>
            </p:sp>
            <p:sp>
              <p:nvSpPr>
                <p:cNvPr id="88" name="Text Box 28"/>
                <p:cNvSpPr txBox="1">
                  <a:spLocks noChangeArrowheads="1"/>
                </p:cNvSpPr>
                <p:nvPr>
                  <p:custDataLst>
                    <p:tags r:id="rId39"/>
                  </p:custDataLst>
                </p:nvPr>
              </p:nvSpPr>
              <p:spPr bwMode="auto">
                <a:xfrm>
                  <a:off x="2008581" y="2009175"/>
                  <a:ext cx="301752" cy="27432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0" tIns="0" rIns="0" bIns="0" anchor="ctr" anchorCtr="0">
                  <a:noAutofit/>
                </a:bodyPr>
                <a:lstStyle/>
                <a:p>
                  <a:pPr algn="ct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600" i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Valid</a:t>
                  </a:r>
                </a:p>
              </p:txBody>
            </p:sp>
            <p:sp>
              <p:nvSpPr>
                <p:cNvPr id="89" name="Text Box 37"/>
                <p:cNvSpPr txBox="1">
                  <a:spLocks noChangeArrowheads="1"/>
                </p:cNvSpPr>
                <p:nvPr>
                  <p:custDataLst>
                    <p:tags r:id="rId40"/>
                  </p:custDataLst>
                </p:nvPr>
              </p:nvSpPr>
              <p:spPr bwMode="auto">
                <a:xfrm>
                  <a:off x="2309456" y="2011680"/>
                  <a:ext cx="1600200" cy="27432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0000" tIns="0" rIns="90000" bIns="0" anchor="ctr">
                  <a:normAutofit/>
                </a:bodyPr>
                <a:lstStyle/>
                <a:p>
                  <a:pPr algn="ct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600" i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PPN/Disk </a:t>
                  </a:r>
                  <a:r>
                    <a:rPr lang="en-GB" sz="1600" i="1" dirty="0" err="1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Addr</a:t>
                  </a:r>
                  <a:endPara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90" name="Text Box 38"/>
                <p:cNvSpPr txBox="1">
                  <a:spLocks noChangeArrowheads="1"/>
                </p:cNvSpPr>
                <p:nvPr>
                  <p:custDataLst>
                    <p:tags r:id="rId41"/>
                  </p:custDataLst>
                </p:nvPr>
              </p:nvSpPr>
              <p:spPr bwMode="auto">
                <a:xfrm>
                  <a:off x="1458695" y="2286000"/>
                  <a:ext cx="548640" cy="22860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square" lIns="0" tIns="0" rIns="90000" bIns="0" anchor="ctr">
                  <a:noAutofit/>
                </a:bodyPr>
                <a:lstStyle/>
                <a:p>
                  <a:pPr algn="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400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PTE 0</a:t>
                  </a:r>
                </a:p>
              </p:txBody>
            </p:sp>
            <p:sp>
              <p:nvSpPr>
                <p:cNvPr id="91" name="Text Box 39"/>
                <p:cNvSpPr txBox="1">
                  <a:spLocks noChangeArrowheads="1"/>
                </p:cNvSpPr>
                <p:nvPr>
                  <p:custDataLst>
                    <p:tags r:id="rId42"/>
                  </p:custDataLst>
                </p:nvPr>
              </p:nvSpPr>
              <p:spPr bwMode="auto">
                <a:xfrm>
                  <a:off x="1458695" y="3886200"/>
                  <a:ext cx="548640" cy="22860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square" lIns="0" tIns="0" rIns="90000" bIns="0" anchor="ctr">
                  <a:noAutofit/>
                </a:bodyPr>
                <a:lstStyle/>
                <a:p>
                  <a:pPr algn="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400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PTE 7</a:t>
                  </a:r>
                </a:p>
              </p:txBody>
            </p:sp>
            <p:sp>
              <p:nvSpPr>
                <p:cNvPr id="92" name="Oval 43"/>
                <p:cNvSpPr>
                  <a:spLocks noChangeArrowheads="1"/>
                </p:cNvSpPr>
                <p:nvPr>
                  <p:custDataLst>
                    <p:tags r:id="rId43"/>
                  </p:custDataLst>
                </p:nvPr>
              </p:nvSpPr>
              <p:spPr bwMode="auto">
                <a:xfrm>
                  <a:off x="3099816" y="3968496"/>
                  <a:ext cx="76200" cy="76200"/>
                </a:xfrm>
                <a:prstGeom prst="ellipse">
                  <a:avLst/>
                </a:prstGeom>
                <a:solidFill>
                  <a:srgbClr val="000066"/>
                </a:solidFill>
                <a:ln w="1260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93" name="Oval 44"/>
                <p:cNvSpPr>
                  <a:spLocks noChangeArrowheads="1"/>
                </p:cNvSpPr>
                <p:nvPr>
                  <p:custDataLst>
                    <p:tags r:id="rId44"/>
                  </p:custDataLst>
                </p:nvPr>
              </p:nvSpPr>
              <p:spPr bwMode="auto">
                <a:xfrm>
                  <a:off x="3099816" y="3739896"/>
                  <a:ext cx="76200" cy="76200"/>
                </a:xfrm>
                <a:prstGeom prst="ellipse">
                  <a:avLst/>
                </a:prstGeom>
                <a:solidFill>
                  <a:srgbClr val="000066"/>
                </a:solidFill>
                <a:ln w="1260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94" name="Oval 45"/>
                <p:cNvSpPr>
                  <a:spLocks noChangeArrowheads="1"/>
                </p:cNvSpPr>
                <p:nvPr>
                  <p:custDataLst>
                    <p:tags r:id="rId45"/>
                  </p:custDataLst>
                </p:nvPr>
              </p:nvSpPr>
              <p:spPr bwMode="auto">
                <a:xfrm>
                  <a:off x="3098668" y="2825496"/>
                  <a:ext cx="76200" cy="76200"/>
                </a:xfrm>
                <a:prstGeom prst="ellipse">
                  <a:avLst/>
                </a:prstGeom>
                <a:solidFill>
                  <a:srgbClr val="000066"/>
                </a:solidFill>
                <a:ln w="1260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95" name="Oval 46"/>
                <p:cNvSpPr>
                  <a:spLocks noChangeArrowheads="1"/>
                </p:cNvSpPr>
                <p:nvPr>
                  <p:custDataLst>
                    <p:tags r:id="rId46"/>
                  </p:custDataLst>
                </p:nvPr>
              </p:nvSpPr>
              <p:spPr bwMode="auto">
                <a:xfrm>
                  <a:off x="3098668" y="2596690"/>
                  <a:ext cx="76200" cy="76200"/>
                </a:xfrm>
                <a:prstGeom prst="ellipse">
                  <a:avLst/>
                </a:prstGeom>
                <a:solidFill>
                  <a:srgbClr val="000066"/>
                </a:solidFill>
                <a:ln w="1260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96" name="Oval 53"/>
                <p:cNvSpPr>
                  <a:spLocks noChangeArrowheads="1"/>
                </p:cNvSpPr>
                <p:nvPr>
                  <p:custDataLst>
                    <p:tags r:id="rId47"/>
                  </p:custDataLst>
                </p:nvPr>
              </p:nvSpPr>
              <p:spPr bwMode="auto">
                <a:xfrm>
                  <a:off x="3101529" y="3054068"/>
                  <a:ext cx="76200" cy="76200"/>
                </a:xfrm>
                <a:prstGeom prst="ellipse">
                  <a:avLst/>
                </a:prstGeom>
                <a:solidFill>
                  <a:srgbClr val="000066"/>
                </a:solidFill>
                <a:ln w="1260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97" name="Oval 55"/>
                <p:cNvSpPr>
                  <a:spLocks noChangeArrowheads="1"/>
                </p:cNvSpPr>
                <p:nvPr>
                  <p:custDataLst>
                    <p:tags r:id="rId48"/>
                  </p:custDataLst>
                </p:nvPr>
              </p:nvSpPr>
              <p:spPr bwMode="auto">
                <a:xfrm>
                  <a:off x="3098414" y="3282696"/>
                  <a:ext cx="76200" cy="76200"/>
                </a:xfrm>
                <a:prstGeom prst="ellipse">
                  <a:avLst/>
                </a:prstGeom>
                <a:solidFill>
                  <a:srgbClr val="000066"/>
                </a:solidFill>
                <a:ln w="1260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98" name="Rectangle 4"/>
                <p:cNvSpPr>
                  <a:spLocks noChangeArrowheads="1"/>
                </p:cNvSpPr>
                <p:nvPr>
                  <p:custDataLst>
                    <p:tags r:id="rId49"/>
                  </p:custDataLst>
                </p:nvPr>
              </p:nvSpPr>
              <p:spPr bwMode="auto">
                <a:xfrm>
                  <a:off x="2311481" y="4109615"/>
                  <a:ext cx="1645920" cy="228600"/>
                </a:xfrm>
                <a:prstGeom prst="rect">
                  <a:avLst/>
                </a:prstGeom>
                <a:solidFill>
                  <a:schemeClr val="bg1"/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82296" anchor="ctr"/>
                <a:lstStyle/>
                <a:p>
                  <a:pPr algn="ctr"/>
                  <a:r>
                    <a:rPr lang="en-US" sz="1600">
                      <a:latin typeface="Calibri" panose="020F0502020204030204" pitchFamily="34" charset="0"/>
                      <a:cs typeface="Calibri" panose="020F0502020204030204" pitchFamily="34" charset="0"/>
                    </a:rPr>
                    <a:t>...</a:t>
                  </a:r>
                  <a:endParaRPr lang="en-US" sz="16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99" name="Rectangle 21"/>
                <p:cNvSpPr>
                  <a:spLocks noChangeArrowheads="1"/>
                </p:cNvSpPr>
                <p:nvPr>
                  <p:custDataLst>
                    <p:tags r:id="rId50"/>
                  </p:custDataLst>
                </p:nvPr>
              </p:nvSpPr>
              <p:spPr bwMode="auto">
                <a:xfrm>
                  <a:off x="2006681" y="410961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82296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...</a:t>
                  </a:r>
                </a:p>
              </p:txBody>
            </p:sp>
          </p:grpSp>
        </p:grpSp>
        <p:grpSp>
          <p:nvGrpSpPr>
            <p:cNvPr id="100" name="Group 99"/>
            <p:cNvGrpSpPr/>
            <p:nvPr/>
          </p:nvGrpSpPr>
          <p:grpSpPr>
            <a:xfrm>
              <a:off x="6949440" y="2651760"/>
              <a:ext cx="1913913" cy="1600200"/>
              <a:chOff x="5669280" y="1097280"/>
              <a:chExt cx="1913913" cy="1600200"/>
            </a:xfrm>
          </p:grpSpPr>
          <p:sp>
            <p:nvSpPr>
              <p:cNvPr id="101" name="Text Box 12"/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5669280" y="1097280"/>
                <a:ext cx="1371600" cy="4572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Physical memory</a:t>
                </a:r>
              </a:p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(DRAM)</a:t>
                </a:r>
              </a:p>
            </p:txBody>
          </p:sp>
          <p:sp>
            <p:nvSpPr>
              <p:cNvPr id="102" name="Text Box 40"/>
              <p:cNvSpPr txBox="1"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7039157" y="1596248"/>
                <a:ext cx="544036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 0</a:t>
                </a:r>
              </a:p>
            </p:txBody>
          </p:sp>
          <p:sp>
            <p:nvSpPr>
              <p:cNvPr id="103" name="Text Box 47"/>
              <p:cNvSpPr txBox="1"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7039157" y="2423160"/>
                <a:ext cx="544036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 3</a:t>
                </a:r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5669280" y="1600200"/>
                <a:ext cx="1371600" cy="274320"/>
              </a:xfrm>
              <a:prstGeom prst="rect">
                <a:avLst/>
              </a:prstGeom>
              <a:solidFill>
                <a:srgbClr val="ADADEB"/>
              </a:solidFill>
              <a:ln w="19050"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normAutofit/>
              </a:bodyPr>
              <a:lstStyle/>
              <a:p>
                <a:pPr algn="ctr"/>
                <a:r>
                  <a:rPr lang="en-US" sz="1600" b="1" dirty="0">
                    <a:latin typeface="Calibri" pitchFamily="34" charset="0"/>
                  </a:rPr>
                  <a:t>VP 1</a:t>
                </a:r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5669280" y="1874520"/>
                <a:ext cx="1371600" cy="274320"/>
              </a:xfrm>
              <a:prstGeom prst="rect">
                <a:avLst/>
              </a:prstGeom>
              <a:solidFill>
                <a:srgbClr val="ADADEB"/>
              </a:solidFill>
              <a:ln w="19050"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normAutofit/>
              </a:bodyPr>
              <a:lstStyle/>
              <a:p>
                <a:pPr algn="ctr"/>
                <a:r>
                  <a:rPr lang="en-US" sz="1600" b="1" dirty="0">
                    <a:latin typeface="Calibri" pitchFamily="34" charset="0"/>
                  </a:rPr>
                  <a:t>VP 2</a:t>
                </a:r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5669280" y="2148840"/>
                <a:ext cx="1371600" cy="274320"/>
              </a:xfrm>
              <a:prstGeom prst="rect">
                <a:avLst/>
              </a:prstGeom>
              <a:solidFill>
                <a:srgbClr val="ADADEB"/>
              </a:solidFill>
              <a:ln w="19050"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normAutofit/>
              </a:bodyPr>
              <a:lstStyle/>
              <a:p>
                <a:pPr algn="ctr"/>
                <a:r>
                  <a:rPr lang="en-US" sz="1600" b="1" dirty="0">
                    <a:latin typeface="Calibri" pitchFamily="34" charset="0"/>
                  </a:rPr>
                  <a:t>VP 7</a:t>
                </a:r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>
                <a:off x="5669280" y="2423160"/>
                <a:ext cx="1371600" cy="274320"/>
              </a:xfrm>
              <a:prstGeom prst="rect">
                <a:avLst/>
              </a:prstGeom>
              <a:solidFill>
                <a:srgbClr val="ADADEB"/>
              </a:solidFill>
              <a:ln w="19050"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normAutofit/>
              </a:bodyPr>
              <a:lstStyle/>
              <a:p>
                <a:pPr algn="ctr"/>
                <a:r>
                  <a:rPr lang="en-US" sz="1600" b="1" dirty="0">
                    <a:latin typeface="Calibri" pitchFamily="34" charset="0"/>
                  </a:rPr>
                  <a:t>VP 4</a:t>
                </a:r>
              </a:p>
            </p:txBody>
          </p:sp>
        </p:grpSp>
        <p:grpSp>
          <p:nvGrpSpPr>
            <p:cNvPr id="108" name="Group 107"/>
            <p:cNvGrpSpPr/>
            <p:nvPr/>
          </p:nvGrpSpPr>
          <p:grpSpPr>
            <a:xfrm>
              <a:off x="6949440" y="4389120"/>
              <a:ext cx="1371600" cy="2377440"/>
              <a:chOff x="7498080" y="3154680"/>
              <a:chExt cx="1371600" cy="2377440"/>
            </a:xfrm>
          </p:grpSpPr>
          <p:sp>
            <p:nvSpPr>
              <p:cNvPr id="109" name="Text Box 19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7498080" y="3154680"/>
                <a:ext cx="1371600" cy="4572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0" bIns="0" anchor="ctr" anchorCtr="0">
                <a:normAutofit lnSpcReduction="10000"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Virtual memory</a:t>
                </a:r>
                <a:b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(DRAM/disk)</a:t>
                </a:r>
              </a:p>
            </p:txBody>
          </p:sp>
          <p:sp>
            <p:nvSpPr>
              <p:cNvPr id="110" name="Rectangle 48"/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7498080" y="365760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>
                    <a:alpha val="30000"/>
                  </a:srgbClr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>
                        <a:alpha val="3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1</a:t>
                </a:r>
              </a:p>
            </p:txBody>
          </p:sp>
          <p:sp>
            <p:nvSpPr>
              <p:cNvPr id="111" name="Rectangle 49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7498080" y="397764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>
                    <a:alpha val="30000"/>
                  </a:srgbClr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>
                        <a:alpha val="3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2</a:t>
                </a:r>
              </a:p>
            </p:txBody>
          </p:sp>
          <p:sp>
            <p:nvSpPr>
              <p:cNvPr id="112" name="Rectangle 50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7498080" y="461772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>
                    <a:alpha val="30000"/>
                  </a:srgbClr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>
                        <a:alpha val="3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4</a:t>
                </a:r>
              </a:p>
            </p:txBody>
          </p:sp>
          <p:sp>
            <p:nvSpPr>
              <p:cNvPr id="113" name="Rectangle 51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7498080" y="493776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6</a:t>
                </a:r>
              </a:p>
            </p:txBody>
          </p:sp>
          <p:sp>
            <p:nvSpPr>
              <p:cNvPr id="114" name="Rectangle 52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7498080" y="525780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>
                    <a:alpha val="30000"/>
                  </a:srgbClr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>
                        <a:alpha val="3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7</a:t>
                </a:r>
              </a:p>
            </p:txBody>
          </p:sp>
          <p:sp>
            <p:nvSpPr>
              <p:cNvPr id="115" name="Rectangle 57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7498080" y="429768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3</a:t>
                </a:r>
              </a:p>
            </p:txBody>
          </p:sp>
        </p:grpSp>
        <p:grpSp>
          <p:nvGrpSpPr>
            <p:cNvPr id="116" name="Group 115"/>
            <p:cNvGrpSpPr/>
            <p:nvPr/>
          </p:nvGrpSpPr>
          <p:grpSpPr>
            <a:xfrm>
              <a:off x="4416552" y="4005072"/>
              <a:ext cx="2532887" cy="2304288"/>
              <a:chOff x="3136392" y="3273552"/>
              <a:chExt cx="2532887" cy="2304288"/>
            </a:xfrm>
          </p:grpSpPr>
          <p:sp>
            <p:nvSpPr>
              <p:cNvPr id="117" name="Line 15"/>
              <p:cNvSpPr>
                <a:spLocks noChangeShapeType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3136392" y="3959352"/>
                <a:ext cx="2532887" cy="1618488"/>
              </a:xfrm>
              <a:prstGeom prst="line">
                <a:avLst/>
              </a:prstGeom>
              <a:noFill/>
              <a:ln w="19080">
                <a:solidFill>
                  <a:srgbClr val="000066"/>
                </a:solidFill>
                <a:prstDash val="dash"/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8" name="Line 54"/>
              <p:cNvSpPr>
                <a:spLocks noChangeShapeType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136392" y="3273552"/>
                <a:ext cx="2532887" cy="1664208"/>
              </a:xfrm>
              <a:prstGeom prst="line">
                <a:avLst/>
              </a:prstGeom>
              <a:noFill/>
              <a:ln w="19080">
                <a:solidFill>
                  <a:srgbClr val="000066"/>
                </a:solidFill>
                <a:prstDash val="dash"/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4416553" y="3291840"/>
              <a:ext cx="2532886" cy="1627632"/>
              <a:chOff x="3136392" y="2560320"/>
              <a:chExt cx="2532886" cy="1627632"/>
            </a:xfrm>
          </p:grpSpPr>
          <p:sp>
            <p:nvSpPr>
              <p:cNvPr id="120" name="Line 16"/>
              <p:cNvSpPr>
                <a:spLocks noChangeShapeType="1"/>
              </p:cNvSpPr>
              <p:nvPr>
                <p:custDataLst>
                  <p:tags r:id="rId6"/>
                </p:custDataLst>
              </p:nvPr>
            </p:nvSpPr>
            <p:spPr bwMode="auto">
              <a:xfrm flipV="1">
                <a:off x="3136392" y="3108960"/>
                <a:ext cx="2532886" cy="1078992"/>
              </a:xfrm>
              <a:prstGeom prst="line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21" name="Line 17"/>
              <p:cNvSpPr>
                <a:spLocks noChangeShapeType="1"/>
              </p:cNvSpPr>
              <p:nvPr>
                <p:custDataLst>
                  <p:tags r:id="rId7"/>
                </p:custDataLst>
              </p:nvPr>
            </p:nvSpPr>
            <p:spPr bwMode="auto">
              <a:xfrm flipV="1">
                <a:off x="3136392" y="2834639"/>
                <a:ext cx="2532886" cy="210312"/>
              </a:xfrm>
              <a:prstGeom prst="line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22" name="Line 18"/>
              <p:cNvSpPr>
                <a:spLocks noChangeShapeType="1"/>
              </p:cNvSpPr>
              <p:nvPr>
                <p:custDataLst>
                  <p:tags r:id="rId8"/>
                </p:custDataLst>
              </p:nvPr>
            </p:nvSpPr>
            <p:spPr bwMode="auto">
              <a:xfrm flipV="1">
                <a:off x="3136392" y="2560320"/>
                <a:ext cx="2532886" cy="256032"/>
              </a:xfrm>
              <a:prstGeom prst="line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23" name="Line 56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 flipV="1">
                <a:off x="3136392" y="3383280"/>
                <a:ext cx="2532886" cy="118872"/>
              </a:xfrm>
              <a:prstGeom prst="line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</p:grpSp>
        <p:cxnSp>
          <p:nvCxnSpPr>
            <p:cNvPr id="124" name="Shape 60"/>
            <p:cNvCxnSpPr>
              <a:stCxn id="125" idx="2"/>
              <a:endCxn id="86" idx="1"/>
            </p:cNvCxnSpPr>
            <p:nvPr>
              <p:custDataLst>
                <p:tags r:id="rId4"/>
              </p:custDataLst>
            </p:nvPr>
          </p:nvCxnSpPr>
          <p:spPr bwMode="auto">
            <a:xfrm rot="16200000" flipH="1">
              <a:off x="2045377" y="2751945"/>
              <a:ext cx="828787" cy="1662831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5" name="Rectangle 124"/>
            <p:cNvSpPr/>
            <p:nvPr>
              <p:custDataLst>
                <p:tags r:id="rId5"/>
              </p:custDataLst>
            </p:nvPr>
          </p:nvSpPr>
          <p:spPr bwMode="auto">
            <a:xfrm>
              <a:off x="828255" y="2926080"/>
              <a:ext cx="1600200" cy="2428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684146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Handling a 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118872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>
                <a:solidFill>
                  <a:srgbClr val="FF0000"/>
                </a:solidFill>
              </a:rPr>
              <a:t>Page fault handler selects a </a:t>
            </a:r>
            <a:r>
              <a:rPr lang="en-GB" sz="2000" b="0" i="1" dirty="0">
                <a:solidFill>
                  <a:srgbClr val="FF0000"/>
                </a:solidFill>
              </a:rPr>
              <a:t>victim</a:t>
            </a:r>
            <a:r>
              <a:rPr lang="en-GB" sz="2000" b="0" dirty="0">
                <a:solidFill>
                  <a:srgbClr val="FF0000"/>
                </a:solidFill>
              </a:rPr>
              <a:t> to be evicted (here VP 4)</a:t>
            </a: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28255" y="2560320"/>
            <a:ext cx="8035098" cy="4206240"/>
            <a:chOff x="828255" y="2560320"/>
            <a:chExt cx="8035098" cy="4206240"/>
          </a:xfrm>
        </p:grpSpPr>
        <p:grpSp>
          <p:nvGrpSpPr>
            <p:cNvPr id="68" name="Group 67"/>
            <p:cNvGrpSpPr/>
            <p:nvPr/>
          </p:nvGrpSpPr>
          <p:grpSpPr>
            <a:xfrm>
              <a:off x="2743200" y="2560320"/>
              <a:ext cx="2498706" cy="2688245"/>
              <a:chOff x="1458695" y="1649970"/>
              <a:chExt cx="2498706" cy="2688245"/>
            </a:xfrm>
          </p:grpSpPr>
          <p:sp>
            <p:nvSpPr>
              <p:cNvPr id="69" name="Text Box 11"/>
              <p:cNvSpPr txBox="1"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2006005" y="1649970"/>
                <a:ext cx="1901952" cy="36576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Page Table (DRAM)</a:t>
                </a:r>
              </a:p>
            </p:txBody>
          </p:sp>
          <p:grpSp>
            <p:nvGrpSpPr>
              <p:cNvPr id="70" name="Group 69"/>
              <p:cNvGrpSpPr/>
              <p:nvPr/>
            </p:nvGrpSpPr>
            <p:grpSpPr>
              <a:xfrm>
                <a:off x="1458695" y="2009175"/>
                <a:ext cx="2498706" cy="2329040"/>
                <a:chOff x="1458695" y="2009175"/>
                <a:chExt cx="2498706" cy="2329040"/>
              </a:xfrm>
            </p:grpSpPr>
            <p:sp>
              <p:nvSpPr>
                <p:cNvPr id="71" name="Rectangle 3"/>
                <p:cNvSpPr>
                  <a:spLocks noChangeArrowheads="1"/>
                </p:cNvSpPr>
                <p:nvPr>
                  <p:custDataLst>
                    <p:tags r:id="rId23"/>
                  </p:custDataLst>
                </p:nvPr>
              </p:nvSpPr>
              <p:spPr bwMode="auto">
                <a:xfrm>
                  <a:off x="2311481" y="3658905"/>
                  <a:ext cx="1645920" cy="2286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72" name="Rectangle 4"/>
                <p:cNvSpPr>
                  <a:spLocks noChangeArrowheads="1"/>
                </p:cNvSpPr>
                <p:nvPr>
                  <p:custDataLst>
                    <p:tags r:id="rId24"/>
                  </p:custDataLst>
                </p:nvPr>
              </p:nvSpPr>
              <p:spPr bwMode="auto">
                <a:xfrm>
                  <a:off x="2311481" y="3887505"/>
                  <a:ext cx="1645920" cy="2286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73" name="Rectangle 5"/>
                <p:cNvSpPr>
                  <a:spLocks noChangeArrowheads="1"/>
                </p:cNvSpPr>
                <p:nvPr>
                  <p:custDataLst>
                    <p:tags r:id="rId25"/>
                  </p:custDataLst>
                </p:nvPr>
              </p:nvSpPr>
              <p:spPr bwMode="auto">
                <a:xfrm>
                  <a:off x="2311481" y="3430305"/>
                  <a:ext cx="1645920" cy="228600"/>
                </a:xfrm>
                <a:prstGeom prst="rect">
                  <a:avLst/>
                </a:prstGeom>
                <a:solidFill>
                  <a:srgbClr val="FFFFFF"/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 anchor="ctr"/>
                <a:lstStyle/>
                <a:p>
                  <a:pPr algn="ct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400" dirty="0">
                      <a:solidFill>
                        <a:srgbClr val="000066"/>
                      </a:solidFill>
                      <a:latin typeface="Lato" panose="020F0502020204030203" pitchFamily="34" charset="0"/>
                    </a:rPr>
                    <a:t>null</a:t>
                  </a:r>
                </a:p>
              </p:txBody>
            </p:sp>
            <p:sp>
              <p:nvSpPr>
                <p:cNvPr id="74" name="Rectangle 6"/>
                <p:cNvSpPr>
                  <a:spLocks noChangeArrowheads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2311481" y="2287305"/>
                  <a:ext cx="1645920" cy="228600"/>
                </a:xfrm>
                <a:prstGeom prst="rect">
                  <a:avLst/>
                </a:prstGeom>
                <a:solidFill>
                  <a:srgbClr val="FFFFFF"/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 anchor="ctr"/>
                <a:lstStyle/>
                <a:p>
                  <a:pPr algn="ct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400" dirty="0">
                      <a:solidFill>
                        <a:srgbClr val="000066"/>
                      </a:solidFill>
                      <a:latin typeface="Lato" panose="020F0502020204030203" pitchFamily="34" charset="0"/>
                    </a:rPr>
                    <a:t>null</a:t>
                  </a:r>
                </a:p>
              </p:txBody>
            </p:sp>
            <p:sp>
              <p:nvSpPr>
                <p:cNvPr id="75" name="Rectangle 7"/>
                <p:cNvSpPr>
                  <a:spLocks noChangeArrowheads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>
                  <a:off x="2311481" y="2515905"/>
                  <a:ext cx="1645920" cy="2286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76" name="Rectangle 8"/>
                <p:cNvSpPr>
                  <a:spLocks noChangeArrowheads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>
                  <a:off x="2311481" y="2744505"/>
                  <a:ext cx="1645920" cy="2286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77" name="Rectangle 9"/>
                <p:cNvSpPr>
                  <a:spLocks noChangeArrowheads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>
                  <a:off x="2311481" y="2973105"/>
                  <a:ext cx="1645920" cy="2286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78" name="Rectangle 10"/>
                <p:cNvSpPr>
                  <a:spLocks noChangeArrowheads="1"/>
                </p:cNvSpPr>
                <p:nvPr>
                  <p:custDataLst>
                    <p:tags r:id="rId30"/>
                  </p:custDataLst>
                </p:nvPr>
              </p:nvSpPr>
              <p:spPr bwMode="auto">
                <a:xfrm>
                  <a:off x="2311481" y="3201705"/>
                  <a:ext cx="1645920" cy="228600"/>
                </a:xfrm>
                <a:prstGeom prst="rect">
                  <a:avLst/>
                </a:prstGeom>
                <a:solidFill>
                  <a:srgbClr val="ADADEB"/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79" name="Rectangle 20"/>
                <p:cNvSpPr>
                  <a:spLocks noChangeArrowheads="1"/>
                </p:cNvSpPr>
                <p:nvPr>
                  <p:custDataLst>
                    <p:tags r:id="rId31"/>
                  </p:custDataLst>
                </p:nvPr>
              </p:nvSpPr>
              <p:spPr bwMode="auto">
                <a:xfrm>
                  <a:off x="2006681" y="36589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80" name="Rectangle 21"/>
                <p:cNvSpPr>
                  <a:spLocks noChangeArrowheads="1"/>
                </p:cNvSpPr>
                <p:nvPr>
                  <p:custDataLst>
                    <p:tags r:id="rId32"/>
                  </p:custDataLst>
                </p:nvPr>
              </p:nvSpPr>
              <p:spPr bwMode="auto">
                <a:xfrm>
                  <a:off x="2006681" y="38875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1</a:t>
                  </a:r>
                </a:p>
              </p:txBody>
            </p:sp>
            <p:sp>
              <p:nvSpPr>
                <p:cNvPr id="81" name="Rectangle 22"/>
                <p:cNvSpPr>
                  <a:spLocks noChangeArrowheads="1"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>
                  <a:off x="2006681" y="34303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82" name="Rectangle 23"/>
                <p:cNvSpPr>
                  <a:spLocks noChangeArrowheads="1"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>
                  <a:off x="2006681" y="22873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83" name="Rectangle 24"/>
                <p:cNvSpPr>
                  <a:spLocks noChangeArrowheads="1"/>
                </p:cNvSpPr>
                <p:nvPr>
                  <p:custDataLst>
                    <p:tags r:id="rId35"/>
                  </p:custDataLst>
                </p:nvPr>
              </p:nvSpPr>
              <p:spPr bwMode="auto">
                <a:xfrm>
                  <a:off x="2006681" y="25159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1</a:t>
                  </a:r>
                </a:p>
              </p:txBody>
            </p:sp>
            <p:sp>
              <p:nvSpPr>
                <p:cNvPr id="84" name="Rectangle 25"/>
                <p:cNvSpPr>
                  <a:spLocks noChangeArrowheads="1"/>
                </p:cNvSpPr>
                <p:nvPr>
                  <p:custDataLst>
                    <p:tags r:id="rId36"/>
                  </p:custDataLst>
                </p:nvPr>
              </p:nvSpPr>
              <p:spPr bwMode="auto">
                <a:xfrm>
                  <a:off x="2006681" y="27445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1</a:t>
                  </a:r>
                </a:p>
              </p:txBody>
            </p:sp>
            <p:sp>
              <p:nvSpPr>
                <p:cNvPr id="85" name="Rectangle 26"/>
                <p:cNvSpPr>
                  <a:spLocks noChangeArrowheads="1"/>
                </p:cNvSpPr>
                <p:nvPr>
                  <p:custDataLst>
                    <p:tags r:id="rId37"/>
                  </p:custDataLst>
                </p:nvPr>
              </p:nvSpPr>
              <p:spPr bwMode="auto">
                <a:xfrm>
                  <a:off x="2006681" y="29731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86" name="Rectangle 27"/>
                <p:cNvSpPr>
                  <a:spLocks noChangeArrowheads="1"/>
                </p:cNvSpPr>
                <p:nvPr>
                  <p:custDataLst>
                    <p:tags r:id="rId38"/>
                  </p:custDataLst>
                </p:nvPr>
              </p:nvSpPr>
              <p:spPr bwMode="auto">
                <a:xfrm>
                  <a:off x="2006681" y="32017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1</a:t>
                  </a:r>
                </a:p>
              </p:txBody>
            </p:sp>
            <p:sp>
              <p:nvSpPr>
                <p:cNvPr id="87" name="Text Box 28"/>
                <p:cNvSpPr txBox="1">
                  <a:spLocks noChangeArrowheads="1"/>
                </p:cNvSpPr>
                <p:nvPr>
                  <p:custDataLst>
                    <p:tags r:id="rId39"/>
                  </p:custDataLst>
                </p:nvPr>
              </p:nvSpPr>
              <p:spPr bwMode="auto">
                <a:xfrm>
                  <a:off x="2008581" y="2009175"/>
                  <a:ext cx="301752" cy="27432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0" tIns="0" rIns="0" bIns="0" anchor="ctr" anchorCtr="0">
                  <a:noAutofit/>
                </a:bodyPr>
                <a:lstStyle/>
                <a:p>
                  <a:pPr algn="ct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600" i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Valid</a:t>
                  </a:r>
                </a:p>
              </p:txBody>
            </p:sp>
            <p:sp>
              <p:nvSpPr>
                <p:cNvPr id="88" name="Text Box 37"/>
                <p:cNvSpPr txBox="1">
                  <a:spLocks noChangeArrowheads="1"/>
                </p:cNvSpPr>
                <p:nvPr>
                  <p:custDataLst>
                    <p:tags r:id="rId40"/>
                  </p:custDataLst>
                </p:nvPr>
              </p:nvSpPr>
              <p:spPr bwMode="auto">
                <a:xfrm>
                  <a:off x="2309456" y="2011680"/>
                  <a:ext cx="1600200" cy="27432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0000" tIns="0" rIns="90000" bIns="0" anchor="ctr">
                  <a:normAutofit/>
                </a:bodyPr>
                <a:lstStyle/>
                <a:p>
                  <a:pPr algn="ct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600" i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PPN/Disk </a:t>
                  </a:r>
                  <a:r>
                    <a:rPr lang="en-GB" sz="1600" i="1" dirty="0" err="1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Addr</a:t>
                  </a:r>
                  <a:endPara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89" name="Text Box 38"/>
                <p:cNvSpPr txBox="1">
                  <a:spLocks noChangeArrowheads="1"/>
                </p:cNvSpPr>
                <p:nvPr>
                  <p:custDataLst>
                    <p:tags r:id="rId41"/>
                  </p:custDataLst>
                </p:nvPr>
              </p:nvSpPr>
              <p:spPr bwMode="auto">
                <a:xfrm>
                  <a:off x="1458695" y="2286000"/>
                  <a:ext cx="548640" cy="22860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square" lIns="0" tIns="0" rIns="90000" bIns="0" anchor="ctr">
                  <a:noAutofit/>
                </a:bodyPr>
                <a:lstStyle/>
                <a:p>
                  <a:pPr algn="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400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PTE 0</a:t>
                  </a:r>
                </a:p>
              </p:txBody>
            </p:sp>
            <p:sp>
              <p:nvSpPr>
                <p:cNvPr id="90" name="Text Box 39"/>
                <p:cNvSpPr txBox="1">
                  <a:spLocks noChangeArrowheads="1"/>
                </p:cNvSpPr>
                <p:nvPr>
                  <p:custDataLst>
                    <p:tags r:id="rId42"/>
                  </p:custDataLst>
                </p:nvPr>
              </p:nvSpPr>
              <p:spPr bwMode="auto">
                <a:xfrm>
                  <a:off x="1458695" y="3886200"/>
                  <a:ext cx="548640" cy="22860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square" lIns="0" tIns="0" rIns="90000" bIns="0" anchor="ctr">
                  <a:noAutofit/>
                </a:bodyPr>
                <a:lstStyle/>
                <a:p>
                  <a:pPr algn="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400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PTE 7</a:t>
                  </a:r>
                </a:p>
              </p:txBody>
            </p:sp>
            <p:sp>
              <p:nvSpPr>
                <p:cNvPr id="91" name="Oval 43"/>
                <p:cNvSpPr>
                  <a:spLocks noChangeArrowheads="1"/>
                </p:cNvSpPr>
                <p:nvPr>
                  <p:custDataLst>
                    <p:tags r:id="rId43"/>
                  </p:custDataLst>
                </p:nvPr>
              </p:nvSpPr>
              <p:spPr bwMode="auto">
                <a:xfrm>
                  <a:off x="3099816" y="3968496"/>
                  <a:ext cx="76200" cy="76200"/>
                </a:xfrm>
                <a:prstGeom prst="ellipse">
                  <a:avLst/>
                </a:prstGeom>
                <a:solidFill>
                  <a:srgbClr val="000066"/>
                </a:solidFill>
                <a:ln w="1260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92" name="Oval 44"/>
                <p:cNvSpPr>
                  <a:spLocks noChangeArrowheads="1"/>
                </p:cNvSpPr>
                <p:nvPr>
                  <p:custDataLst>
                    <p:tags r:id="rId44"/>
                  </p:custDataLst>
                </p:nvPr>
              </p:nvSpPr>
              <p:spPr bwMode="auto">
                <a:xfrm>
                  <a:off x="3099816" y="3739896"/>
                  <a:ext cx="76200" cy="76200"/>
                </a:xfrm>
                <a:prstGeom prst="ellipse">
                  <a:avLst/>
                </a:prstGeom>
                <a:solidFill>
                  <a:srgbClr val="000066"/>
                </a:solidFill>
                <a:ln w="1260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93" name="Oval 45"/>
                <p:cNvSpPr>
                  <a:spLocks noChangeArrowheads="1"/>
                </p:cNvSpPr>
                <p:nvPr>
                  <p:custDataLst>
                    <p:tags r:id="rId45"/>
                  </p:custDataLst>
                </p:nvPr>
              </p:nvSpPr>
              <p:spPr bwMode="auto">
                <a:xfrm>
                  <a:off x="3098668" y="2825496"/>
                  <a:ext cx="76200" cy="76200"/>
                </a:xfrm>
                <a:prstGeom prst="ellipse">
                  <a:avLst/>
                </a:prstGeom>
                <a:solidFill>
                  <a:srgbClr val="000066"/>
                </a:solidFill>
                <a:ln w="1260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94" name="Oval 46"/>
                <p:cNvSpPr>
                  <a:spLocks noChangeArrowheads="1"/>
                </p:cNvSpPr>
                <p:nvPr>
                  <p:custDataLst>
                    <p:tags r:id="rId46"/>
                  </p:custDataLst>
                </p:nvPr>
              </p:nvSpPr>
              <p:spPr bwMode="auto">
                <a:xfrm>
                  <a:off x="3098668" y="2596690"/>
                  <a:ext cx="76200" cy="76200"/>
                </a:xfrm>
                <a:prstGeom prst="ellipse">
                  <a:avLst/>
                </a:prstGeom>
                <a:solidFill>
                  <a:srgbClr val="000066"/>
                </a:solidFill>
                <a:ln w="1260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95" name="Oval 53"/>
                <p:cNvSpPr>
                  <a:spLocks noChangeArrowheads="1"/>
                </p:cNvSpPr>
                <p:nvPr>
                  <p:custDataLst>
                    <p:tags r:id="rId47"/>
                  </p:custDataLst>
                </p:nvPr>
              </p:nvSpPr>
              <p:spPr bwMode="auto">
                <a:xfrm>
                  <a:off x="3101529" y="3054068"/>
                  <a:ext cx="76200" cy="76200"/>
                </a:xfrm>
                <a:prstGeom prst="ellipse">
                  <a:avLst/>
                </a:prstGeom>
                <a:solidFill>
                  <a:srgbClr val="000066"/>
                </a:solidFill>
                <a:ln w="1260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96" name="Oval 55"/>
                <p:cNvSpPr>
                  <a:spLocks noChangeArrowheads="1"/>
                </p:cNvSpPr>
                <p:nvPr>
                  <p:custDataLst>
                    <p:tags r:id="rId48"/>
                  </p:custDataLst>
                </p:nvPr>
              </p:nvSpPr>
              <p:spPr bwMode="auto">
                <a:xfrm>
                  <a:off x="3098414" y="3282696"/>
                  <a:ext cx="76200" cy="76200"/>
                </a:xfrm>
                <a:prstGeom prst="ellipse">
                  <a:avLst/>
                </a:prstGeom>
                <a:solidFill>
                  <a:srgbClr val="C00000"/>
                </a:solidFill>
                <a:ln w="12600">
                  <a:solidFill>
                    <a:srgbClr val="C0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97" name="Rectangle 4"/>
                <p:cNvSpPr>
                  <a:spLocks noChangeArrowheads="1"/>
                </p:cNvSpPr>
                <p:nvPr>
                  <p:custDataLst>
                    <p:tags r:id="rId49"/>
                  </p:custDataLst>
                </p:nvPr>
              </p:nvSpPr>
              <p:spPr bwMode="auto">
                <a:xfrm>
                  <a:off x="2311481" y="4109615"/>
                  <a:ext cx="1645920" cy="228600"/>
                </a:xfrm>
                <a:prstGeom prst="rect">
                  <a:avLst/>
                </a:prstGeom>
                <a:solidFill>
                  <a:schemeClr val="bg1"/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82296" anchor="ctr"/>
                <a:lstStyle/>
                <a:p>
                  <a:pPr algn="ctr"/>
                  <a:r>
                    <a:rPr lang="en-US" sz="1600">
                      <a:latin typeface="Calibri" panose="020F0502020204030204" pitchFamily="34" charset="0"/>
                      <a:cs typeface="Calibri" panose="020F0502020204030204" pitchFamily="34" charset="0"/>
                    </a:rPr>
                    <a:t>...</a:t>
                  </a:r>
                  <a:endParaRPr lang="en-US" sz="16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98" name="Rectangle 21"/>
                <p:cNvSpPr>
                  <a:spLocks noChangeArrowheads="1"/>
                </p:cNvSpPr>
                <p:nvPr>
                  <p:custDataLst>
                    <p:tags r:id="rId50"/>
                  </p:custDataLst>
                </p:nvPr>
              </p:nvSpPr>
              <p:spPr bwMode="auto">
                <a:xfrm>
                  <a:off x="2006681" y="410961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82296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...</a:t>
                  </a:r>
                </a:p>
              </p:txBody>
            </p:sp>
          </p:grpSp>
        </p:grpSp>
        <p:grpSp>
          <p:nvGrpSpPr>
            <p:cNvPr id="99" name="Group 98"/>
            <p:cNvGrpSpPr/>
            <p:nvPr/>
          </p:nvGrpSpPr>
          <p:grpSpPr>
            <a:xfrm>
              <a:off x="6949440" y="2651760"/>
              <a:ext cx="1913913" cy="1600200"/>
              <a:chOff x="5669280" y="1097280"/>
              <a:chExt cx="1913913" cy="1600200"/>
            </a:xfrm>
          </p:grpSpPr>
          <p:sp>
            <p:nvSpPr>
              <p:cNvPr id="100" name="Text Box 12"/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5669280" y="1097280"/>
                <a:ext cx="1371600" cy="4572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Physical memory</a:t>
                </a:r>
              </a:p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(DRAM)</a:t>
                </a:r>
              </a:p>
            </p:txBody>
          </p:sp>
          <p:sp>
            <p:nvSpPr>
              <p:cNvPr id="101" name="Text Box 40"/>
              <p:cNvSpPr txBox="1"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7039157" y="1596248"/>
                <a:ext cx="544036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 0</a:t>
                </a:r>
              </a:p>
            </p:txBody>
          </p:sp>
          <p:sp>
            <p:nvSpPr>
              <p:cNvPr id="102" name="Text Box 47"/>
              <p:cNvSpPr txBox="1"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7039157" y="2423160"/>
                <a:ext cx="544036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 3</a:t>
                </a:r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5669280" y="1600200"/>
                <a:ext cx="1371600" cy="274320"/>
              </a:xfrm>
              <a:prstGeom prst="rect">
                <a:avLst/>
              </a:prstGeom>
              <a:solidFill>
                <a:srgbClr val="ADADEB"/>
              </a:solidFill>
              <a:ln w="19050"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normAutofit/>
              </a:bodyPr>
              <a:lstStyle/>
              <a:p>
                <a:pPr algn="ctr"/>
                <a:r>
                  <a:rPr lang="en-US" sz="1600" b="1" dirty="0">
                    <a:latin typeface="Calibri" pitchFamily="34" charset="0"/>
                  </a:rPr>
                  <a:t>VP 1</a:t>
                </a:r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5669280" y="1874520"/>
                <a:ext cx="1371600" cy="274320"/>
              </a:xfrm>
              <a:prstGeom prst="rect">
                <a:avLst/>
              </a:prstGeom>
              <a:solidFill>
                <a:srgbClr val="ADADEB"/>
              </a:solidFill>
              <a:ln w="19050"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normAutofit/>
              </a:bodyPr>
              <a:lstStyle/>
              <a:p>
                <a:pPr algn="ctr"/>
                <a:r>
                  <a:rPr lang="en-US" sz="1600" b="1" dirty="0">
                    <a:latin typeface="Calibri" pitchFamily="34" charset="0"/>
                  </a:rPr>
                  <a:t>VP 2</a:t>
                </a:r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5669280" y="2148840"/>
                <a:ext cx="1371600" cy="274320"/>
              </a:xfrm>
              <a:prstGeom prst="rect">
                <a:avLst/>
              </a:prstGeom>
              <a:solidFill>
                <a:srgbClr val="ADADEB"/>
              </a:solidFill>
              <a:ln w="19050"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normAutofit/>
              </a:bodyPr>
              <a:lstStyle/>
              <a:p>
                <a:pPr algn="ctr"/>
                <a:r>
                  <a:rPr lang="en-US" sz="1600" b="1" dirty="0">
                    <a:latin typeface="Calibri" pitchFamily="34" charset="0"/>
                  </a:rPr>
                  <a:t>VP 7</a:t>
                </a:r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5669280" y="2423160"/>
                <a:ext cx="1371600" cy="274320"/>
              </a:xfrm>
              <a:prstGeom prst="rect">
                <a:avLst/>
              </a:prstGeom>
              <a:solidFill>
                <a:srgbClr val="F1C7C7"/>
              </a:solidFill>
              <a:ln w="19050">
                <a:solidFill>
                  <a:srgbClr val="C00000"/>
                </a:solidFill>
              </a:ln>
            </p:spPr>
            <p:txBody>
              <a:bodyPr wrap="square" lIns="0" tIns="0" rIns="0" bIns="0" rtlCol="0" anchor="ctr" anchorCtr="0">
                <a:normAutofit/>
              </a:bodyPr>
              <a:lstStyle/>
              <a:p>
                <a:pPr algn="ctr"/>
                <a:r>
                  <a:rPr lang="en-US" sz="1600" b="1" dirty="0">
                    <a:latin typeface="Calibri" pitchFamily="34" charset="0"/>
                  </a:rPr>
                  <a:t>VP 4</a:t>
                </a:r>
              </a:p>
            </p:txBody>
          </p:sp>
        </p:grpSp>
        <p:grpSp>
          <p:nvGrpSpPr>
            <p:cNvPr id="107" name="Group 106"/>
            <p:cNvGrpSpPr/>
            <p:nvPr/>
          </p:nvGrpSpPr>
          <p:grpSpPr>
            <a:xfrm>
              <a:off x="6949440" y="4389120"/>
              <a:ext cx="1371600" cy="2377440"/>
              <a:chOff x="7498080" y="3154680"/>
              <a:chExt cx="1371600" cy="2377440"/>
            </a:xfrm>
          </p:grpSpPr>
          <p:sp>
            <p:nvSpPr>
              <p:cNvPr id="108" name="Text Box 19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7498080" y="3154680"/>
                <a:ext cx="1371600" cy="4572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0" bIns="0" anchor="ctr" anchorCtr="0">
                <a:normAutofit lnSpcReduction="10000"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Virtual memory</a:t>
                </a:r>
                <a:b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(DRAM/disk)</a:t>
                </a:r>
              </a:p>
            </p:txBody>
          </p:sp>
          <p:sp>
            <p:nvSpPr>
              <p:cNvPr id="109" name="Rectangle 48"/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7498080" y="365760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>
                    <a:alpha val="30000"/>
                  </a:srgbClr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>
                        <a:alpha val="3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1</a:t>
                </a:r>
              </a:p>
            </p:txBody>
          </p:sp>
          <p:sp>
            <p:nvSpPr>
              <p:cNvPr id="110" name="Rectangle 49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7498080" y="397764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>
                    <a:alpha val="30000"/>
                  </a:srgbClr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>
                        <a:alpha val="3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2</a:t>
                </a:r>
              </a:p>
            </p:txBody>
          </p:sp>
          <p:sp>
            <p:nvSpPr>
              <p:cNvPr id="111" name="Rectangle 50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7498080" y="461772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>
                    <a:alpha val="30000"/>
                  </a:srgbClr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>
                        <a:alpha val="3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4</a:t>
                </a:r>
              </a:p>
            </p:txBody>
          </p:sp>
          <p:sp>
            <p:nvSpPr>
              <p:cNvPr id="112" name="Rectangle 51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7498080" y="493776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6</a:t>
                </a:r>
              </a:p>
            </p:txBody>
          </p:sp>
          <p:sp>
            <p:nvSpPr>
              <p:cNvPr id="113" name="Rectangle 52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7498080" y="525780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>
                    <a:alpha val="30000"/>
                  </a:srgbClr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>
                        <a:alpha val="3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7</a:t>
                </a:r>
              </a:p>
            </p:txBody>
          </p:sp>
          <p:sp>
            <p:nvSpPr>
              <p:cNvPr id="114" name="Rectangle 57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7498080" y="429768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3</a:t>
                </a:r>
              </a:p>
            </p:txBody>
          </p:sp>
        </p:grpSp>
        <p:grpSp>
          <p:nvGrpSpPr>
            <p:cNvPr id="115" name="Group 114"/>
            <p:cNvGrpSpPr/>
            <p:nvPr/>
          </p:nvGrpSpPr>
          <p:grpSpPr>
            <a:xfrm>
              <a:off x="4416552" y="4005072"/>
              <a:ext cx="2532887" cy="2304288"/>
              <a:chOff x="3136392" y="3273552"/>
              <a:chExt cx="2532887" cy="2304288"/>
            </a:xfrm>
          </p:grpSpPr>
          <p:sp>
            <p:nvSpPr>
              <p:cNvPr id="116" name="Line 15"/>
              <p:cNvSpPr>
                <a:spLocks noChangeShapeType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3136392" y="3959352"/>
                <a:ext cx="2532887" cy="1618488"/>
              </a:xfrm>
              <a:prstGeom prst="line">
                <a:avLst/>
              </a:prstGeom>
              <a:noFill/>
              <a:ln w="19080">
                <a:solidFill>
                  <a:srgbClr val="000066"/>
                </a:solidFill>
                <a:prstDash val="dash"/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17" name="Line 54"/>
              <p:cNvSpPr>
                <a:spLocks noChangeShapeType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136392" y="3273552"/>
                <a:ext cx="2532887" cy="1664208"/>
              </a:xfrm>
              <a:prstGeom prst="line">
                <a:avLst/>
              </a:prstGeom>
              <a:noFill/>
              <a:ln w="19080">
                <a:solidFill>
                  <a:srgbClr val="000066"/>
                </a:solidFill>
                <a:prstDash val="dash"/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118" name="Group 117"/>
            <p:cNvGrpSpPr/>
            <p:nvPr/>
          </p:nvGrpSpPr>
          <p:grpSpPr>
            <a:xfrm>
              <a:off x="4416553" y="3291840"/>
              <a:ext cx="2532886" cy="1627632"/>
              <a:chOff x="3136392" y="2560320"/>
              <a:chExt cx="2532886" cy="1627632"/>
            </a:xfrm>
          </p:grpSpPr>
          <p:sp>
            <p:nvSpPr>
              <p:cNvPr id="119" name="Line 16"/>
              <p:cNvSpPr>
                <a:spLocks noChangeShapeType="1"/>
              </p:cNvSpPr>
              <p:nvPr>
                <p:custDataLst>
                  <p:tags r:id="rId6"/>
                </p:custDataLst>
              </p:nvPr>
            </p:nvSpPr>
            <p:spPr bwMode="auto">
              <a:xfrm flipV="1">
                <a:off x="3136392" y="3108960"/>
                <a:ext cx="2532886" cy="1078992"/>
              </a:xfrm>
              <a:prstGeom prst="line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20" name="Line 17"/>
              <p:cNvSpPr>
                <a:spLocks noChangeShapeType="1"/>
              </p:cNvSpPr>
              <p:nvPr>
                <p:custDataLst>
                  <p:tags r:id="rId7"/>
                </p:custDataLst>
              </p:nvPr>
            </p:nvSpPr>
            <p:spPr bwMode="auto">
              <a:xfrm flipV="1">
                <a:off x="3136392" y="2834639"/>
                <a:ext cx="2532886" cy="210312"/>
              </a:xfrm>
              <a:prstGeom prst="line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21" name="Line 18"/>
              <p:cNvSpPr>
                <a:spLocks noChangeShapeType="1"/>
              </p:cNvSpPr>
              <p:nvPr>
                <p:custDataLst>
                  <p:tags r:id="rId8"/>
                </p:custDataLst>
              </p:nvPr>
            </p:nvSpPr>
            <p:spPr bwMode="auto">
              <a:xfrm flipV="1">
                <a:off x="3136392" y="2560320"/>
                <a:ext cx="2532886" cy="256032"/>
              </a:xfrm>
              <a:prstGeom prst="line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22" name="Line 56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 flipV="1">
                <a:off x="3136392" y="3383280"/>
                <a:ext cx="2532886" cy="118872"/>
              </a:xfrm>
              <a:prstGeom prst="line">
                <a:avLst/>
              </a:prstGeom>
              <a:noFill/>
              <a:ln w="1908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</p:grpSp>
        <p:cxnSp>
          <p:nvCxnSpPr>
            <p:cNvPr id="123" name="Shape 60"/>
            <p:cNvCxnSpPr>
              <a:stCxn id="124" idx="2"/>
              <a:endCxn id="85" idx="1"/>
            </p:cNvCxnSpPr>
            <p:nvPr>
              <p:custDataLst>
                <p:tags r:id="rId4"/>
              </p:custDataLst>
            </p:nvPr>
          </p:nvCxnSpPr>
          <p:spPr bwMode="auto">
            <a:xfrm rot="16200000" flipH="1">
              <a:off x="2045377" y="2751945"/>
              <a:ext cx="828787" cy="1662831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4" name="Rectangle 123"/>
            <p:cNvSpPr/>
            <p:nvPr>
              <p:custDataLst>
                <p:tags r:id="rId5"/>
              </p:custDataLst>
            </p:nvPr>
          </p:nvSpPr>
          <p:spPr bwMode="auto">
            <a:xfrm>
              <a:off x="828255" y="2926080"/>
              <a:ext cx="1600200" cy="2428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629247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Handling a 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118872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>
                <a:solidFill>
                  <a:srgbClr val="FF0000"/>
                </a:solidFill>
              </a:rPr>
              <a:t>Page fault handler selects a </a:t>
            </a:r>
            <a:r>
              <a:rPr lang="en-GB" sz="2000" b="0" i="1" dirty="0">
                <a:solidFill>
                  <a:srgbClr val="FF0000"/>
                </a:solidFill>
              </a:rPr>
              <a:t>victim</a:t>
            </a:r>
            <a:r>
              <a:rPr lang="en-GB" sz="2000" b="0" dirty="0">
                <a:solidFill>
                  <a:srgbClr val="FF0000"/>
                </a:solidFill>
              </a:rPr>
              <a:t> to be evicted (here VP 4)</a:t>
            </a: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828255" y="2560320"/>
            <a:ext cx="8035098" cy="4206240"/>
            <a:chOff x="828255" y="2560320"/>
            <a:chExt cx="8035098" cy="4206240"/>
          </a:xfrm>
        </p:grpSpPr>
        <p:grpSp>
          <p:nvGrpSpPr>
            <p:cNvPr id="127" name="Group 126"/>
            <p:cNvGrpSpPr/>
            <p:nvPr/>
          </p:nvGrpSpPr>
          <p:grpSpPr>
            <a:xfrm>
              <a:off x="2743200" y="2560320"/>
              <a:ext cx="2498706" cy="2688245"/>
              <a:chOff x="1458695" y="1649970"/>
              <a:chExt cx="2498706" cy="2688245"/>
            </a:xfrm>
          </p:grpSpPr>
          <p:sp>
            <p:nvSpPr>
              <p:cNvPr id="128" name="Text Box 11"/>
              <p:cNvSpPr txBox="1"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2006005" y="1649970"/>
                <a:ext cx="1901952" cy="36576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Page Table (DRAM)</a:t>
                </a:r>
              </a:p>
            </p:txBody>
          </p:sp>
          <p:grpSp>
            <p:nvGrpSpPr>
              <p:cNvPr id="129" name="Group 128"/>
              <p:cNvGrpSpPr/>
              <p:nvPr/>
            </p:nvGrpSpPr>
            <p:grpSpPr>
              <a:xfrm>
                <a:off x="1458695" y="2009175"/>
                <a:ext cx="2498706" cy="2329040"/>
                <a:chOff x="1458695" y="2009175"/>
                <a:chExt cx="2498706" cy="2329040"/>
              </a:xfrm>
            </p:grpSpPr>
            <p:sp>
              <p:nvSpPr>
                <p:cNvPr id="130" name="Rectangle 3"/>
                <p:cNvSpPr>
                  <a:spLocks noChangeArrowheads="1"/>
                </p:cNvSpPr>
                <p:nvPr>
                  <p:custDataLst>
                    <p:tags r:id="rId23"/>
                  </p:custDataLst>
                </p:nvPr>
              </p:nvSpPr>
              <p:spPr bwMode="auto">
                <a:xfrm>
                  <a:off x="2311481" y="3658905"/>
                  <a:ext cx="1645920" cy="2286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131" name="Rectangle 4"/>
                <p:cNvSpPr>
                  <a:spLocks noChangeArrowheads="1"/>
                </p:cNvSpPr>
                <p:nvPr>
                  <p:custDataLst>
                    <p:tags r:id="rId24"/>
                  </p:custDataLst>
                </p:nvPr>
              </p:nvSpPr>
              <p:spPr bwMode="auto">
                <a:xfrm>
                  <a:off x="2311481" y="3887505"/>
                  <a:ext cx="1645920" cy="2286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132" name="Rectangle 5"/>
                <p:cNvSpPr>
                  <a:spLocks noChangeArrowheads="1"/>
                </p:cNvSpPr>
                <p:nvPr>
                  <p:custDataLst>
                    <p:tags r:id="rId25"/>
                  </p:custDataLst>
                </p:nvPr>
              </p:nvSpPr>
              <p:spPr bwMode="auto">
                <a:xfrm>
                  <a:off x="2311481" y="3430305"/>
                  <a:ext cx="1645920" cy="228600"/>
                </a:xfrm>
                <a:prstGeom prst="rect">
                  <a:avLst/>
                </a:prstGeom>
                <a:solidFill>
                  <a:srgbClr val="FFFFFF"/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 anchor="ctr"/>
                <a:lstStyle/>
                <a:p>
                  <a:pPr algn="ct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400" dirty="0">
                      <a:solidFill>
                        <a:srgbClr val="000066"/>
                      </a:solidFill>
                      <a:latin typeface="Lato" panose="020F0502020204030203" pitchFamily="34" charset="0"/>
                    </a:rPr>
                    <a:t>null</a:t>
                  </a:r>
                </a:p>
              </p:txBody>
            </p:sp>
            <p:sp>
              <p:nvSpPr>
                <p:cNvPr id="133" name="Rectangle 6"/>
                <p:cNvSpPr>
                  <a:spLocks noChangeArrowheads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2311481" y="2287305"/>
                  <a:ext cx="1645920" cy="228600"/>
                </a:xfrm>
                <a:prstGeom prst="rect">
                  <a:avLst/>
                </a:prstGeom>
                <a:solidFill>
                  <a:srgbClr val="FFFFFF"/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 anchor="ctr"/>
                <a:lstStyle/>
                <a:p>
                  <a:pPr algn="ct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400" dirty="0">
                      <a:solidFill>
                        <a:srgbClr val="000066"/>
                      </a:solidFill>
                      <a:latin typeface="Lato" panose="020F0502020204030203" pitchFamily="34" charset="0"/>
                    </a:rPr>
                    <a:t>null</a:t>
                  </a:r>
                </a:p>
              </p:txBody>
            </p:sp>
            <p:sp>
              <p:nvSpPr>
                <p:cNvPr id="134" name="Rectangle 7"/>
                <p:cNvSpPr>
                  <a:spLocks noChangeArrowheads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>
                  <a:off x="2311481" y="2515905"/>
                  <a:ext cx="1645920" cy="2286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135" name="Rectangle 8"/>
                <p:cNvSpPr>
                  <a:spLocks noChangeArrowheads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>
                  <a:off x="2311481" y="2744505"/>
                  <a:ext cx="1645920" cy="2286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136" name="Rectangle 9"/>
                <p:cNvSpPr>
                  <a:spLocks noChangeArrowheads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>
                  <a:off x="2311481" y="2973105"/>
                  <a:ext cx="1645920" cy="228600"/>
                </a:xfrm>
                <a:prstGeom prst="rect">
                  <a:avLst/>
                </a:prstGeom>
                <a:solidFill>
                  <a:srgbClr val="60C99C"/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137" name="Rectangle 10"/>
                <p:cNvSpPr>
                  <a:spLocks noChangeArrowheads="1"/>
                </p:cNvSpPr>
                <p:nvPr>
                  <p:custDataLst>
                    <p:tags r:id="rId30"/>
                  </p:custDataLst>
                </p:nvPr>
              </p:nvSpPr>
              <p:spPr bwMode="auto">
                <a:xfrm>
                  <a:off x="2311481" y="3201705"/>
                  <a:ext cx="1645920" cy="22860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138" name="Rectangle 20"/>
                <p:cNvSpPr>
                  <a:spLocks noChangeArrowheads="1"/>
                </p:cNvSpPr>
                <p:nvPr>
                  <p:custDataLst>
                    <p:tags r:id="rId31"/>
                  </p:custDataLst>
                </p:nvPr>
              </p:nvSpPr>
              <p:spPr bwMode="auto">
                <a:xfrm>
                  <a:off x="2006681" y="36589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139" name="Rectangle 21"/>
                <p:cNvSpPr>
                  <a:spLocks noChangeArrowheads="1"/>
                </p:cNvSpPr>
                <p:nvPr>
                  <p:custDataLst>
                    <p:tags r:id="rId32"/>
                  </p:custDataLst>
                </p:nvPr>
              </p:nvSpPr>
              <p:spPr bwMode="auto">
                <a:xfrm>
                  <a:off x="2006681" y="38875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1</a:t>
                  </a:r>
                </a:p>
              </p:txBody>
            </p:sp>
            <p:sp>
              <p:nvSpPr>
                <p:cNvPr id="140" name="Rectangle 22"/>
                <p:cNvSpPr>
                  <a:spLocks noChangeArrowheads="1"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>
                  <a:off x="2006681" y="34303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141" name="Rectangle 23"/>
                <p:cNvSpPr>
                  <a:spLocks noChangeArrowheads="1"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>
                  <a:off x="2006681" y="22873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142" name="Rectangle 24"/>
                <p:cNvSpPr>
                  <a:spLocks noChangeArrowheads="1"/>
                </p:cNvSpPr>
                <p:nvPr>
                  <p:custDataLst>
                    <p:tags r:id="rId35"/>
                  </p:custDataLst>
                </p:nvPr>
              </p:nvSpPr>
              <p:spPr bwMode="auto">
                <a:xfrm>
                  <a:off x="2006681" y="25159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1</a:t>
                  </a:r>
                </a:p>
              </p:txBody>
            </p:sp>
            <p:sp>
              <p:nvSpPr>
                <p:cNvPr id="143" name="Rectangle 25"/>
                <p:cNvSpPr>
                  <a:spLocks noChangeArrowheads="1"/>
                </p:cNvSpPr>
                <p:nvPr>
                  <p:custDataLst>
                    <p:tags r:id="rId36"/>
                  </p:custDataLst>
                </p:nvPr>
              </p:nvSpPr>
              <p:spPr bwMode="auto">
                <a:xfrm>
                  <a:off x="2006681" y="27445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1</a:t>
                  </a:r>
                </a:p>
              </p:txBody>
            </p:sp>
            <p:sp>
              <p:nvSpPr>
                <p:cNvPr id="144" name="Rectangle 26"/>
                <p:cNvSpPr>
                  <a:spLocks noChangeArrowheads="1"/>
                </p:cNvSpPr>
                <p:nvPr>
                  <p:custDataLst>
                    <p:tags r:id="rId37"/>
                  </p:custDataLst>
                </p:nvPr>
              </p:nvSpPr>
              <p:spPr bwMode="auto">
                <a:xfrm>
                  <a:off x="2006681" y="29731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1</a:t>
                  </a:r>
                </a:p>
              </p:txBody>
            </p:sp>
            <p:sp>
              <p:nvSpPr>
                <p:cNvPr id="145" name="Rectangle 27"/>
                <p:cNvSpPr>
                  <a:spLocks noChangeArrowheads="1"/>
                </p:cNvSpPr>
                <p:nvPr>
                  <p:custDataLst>
                    <p:tags r:id="rId38"/>
                  </p:custDataLst>
                </p:nvPr>
              </p:nvSpPr>
              <p:spPr bwMode="auto">
                <a:xfrm>
                  <a:off x="2006681" y="320170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0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146" name="Text Box 28"/>
                <p:cNvSpPr txBox="1">
                  <a:spLocks noChangeArrowheads="1"/>
                </p:cNvSpPr>
                <p:nvPr>
                  <p:custDataLst>
                    <p:tags r:id="rId39"/>
                  </p:custDataLst>
                </p:nvPr>
              </p:nvSpPr>
              <p:spPr bwMode="auto">
                <a:xfrm>
                  <a:off x="2008581" y="2009175"/>
                  <a:ext cx="301752" cy="27432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0" tIns="0" rIns="0" bIns="0" anchor="ctr" anchorCtr="0">
                  <a:noAutofit/>
                </a:bodyPr>
                <a:lstStyle/>
                <a:p>
                  <a:pPr algn="ct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600" i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Valid</a:t>
                  </a:r>
                </a:p>
              </p:txBody>
            </p:sp>
            <p:sp>
              <p:nvSpPr>
                <p:cNvPr id="147" name="Text Box 37"/>
                <p:cNvSpPr txBox="1">
                  <a:spLocks noChangeArrowheads="1"/>
                </p:cNvSpPr>
                <p:nvPr>
                  <p:custDataLst>
                    <p:tags r:id="rId40"/>
                  </p:custDataLst>
                </p:nvPr>
              </p:nvSpPr>
              <p:spPr bwMode="auto">
                <a:xfrm>
                  <a:off x="2309456" y="2011680"/>
                  <a:ext cx="1600200" cy="27432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0000" tIns="0" rIns="90000" bIns="0" anchor="ctr">
                  <a:normAutofit/>
                </a:bodyPr>
                <a:lstStyle/>
                <a:p>
                  <a:pPr algn="ct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600" i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PPN/Disk </a:t>
                  </a:r>
                  <a:r>
                    <a:rPr lang="en-GB" sz="1600" i="1" dirty="0" err="1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Addr</a:t>
                  </a:r>
                  <a:endPara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48" name="Text Box 38"/>
                <p:cNvSpPr txBox="1">
                  <a:spLocks noChangeArrowheads="1"/>
                </p:cNvSpPr>
                <p:nvPr>
                  <p:custDataLst>
                    <p:tags r:id="rId41"/>
                  </p:custDataLst>
                </p:nvPr>
              </p:nvSpPr>
              <p:spPr bwMode="auto">
                <a:xfrm>
                  <a:off x="1458695" y="2286000"/>
                  <a:ext cx="548640" cy="22860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square" lIns="0" tIns="0" rIns="90000" bIns="0" anchor="ctr">
                  <a:noAutofit/>
                </a:bodyPr>
                <a:lstStyle/>
                <a:p>
                  <a:pPr algn="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400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PTE 0</a:t>
                  </a:r>
                </a:p>
              </p:txBody>
            </p:sp>
            <p:sp>
              <p:nvSpPr>
                <p:cNvPr id="149" name="Text Box 39"/>
                <p:cNvSpPr txBox="1">
                  <a:spLocks noChangeArrowheads="1"/>
                </p:cNvSpPr>
                <p:nvPr>
                  <p:custDataLst>
                    <p:tags r:id="rId42"/>
                  </p:custDataLst>
                </p:nvPr>
              </p:nvSpPr>
              <p:spPr bwMode="auto">
                <a:xfrm>
                  <a:off x="1458695" y="3886200"/>
                  <a:ext cx="548640" cy="228600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square" lIns="0" tIns="0" rIns="90000" bIns="0" anchor="ctr">
                  <a:noAutofit/>
                </a:bodyPr>
                <a:lstStyle/>
                <a:p>
                  <a:pPr algn="r">
                    <a:lnSpc>
                      <a:spcPct val="98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400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PTE 7</a:t>
                  </a:r>
                </a:p>
              </p:txBody>
            </p:sp>
            <p:sp>
              <p:nvSpPr>
                <p:cNvPr id="150" name="Oval 43"/>
                <p:cNvSpPr>
                  <a:spLocks noChangeArrowheads="1"/>
                </p:cNvSpPr>
                <p:nvPr>
                  <p:custDataLst>
                    <p:tags r:id="rId43"/>
                  </p:custDataLst>
                </p:nvPr>
              </p:nvSpPr>
              <p:spPr bwMode="auto">
                <a:xfrm>
                  <a:off x="3099816" y="3968496"/>
                  <a:ext cx="76200" cy="76200"/>
                </a:xfrm>
                <a:prstGeom prst="ellipse">
                  <a:avLst/>
                </a:prstGeom>
                <a:solidFill>
                  <a:srgbClr val="000066"/>
                </a:solidFill>
                <a:ln w="1260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151" name="Oval 44"/>
                <p:cNvSpPr>
                  <a:spLocks noChangeArrowheads="1"/>
                </p:cNvSpPr>
                <p:nvPr>
                  <p:custDataLst>
                    <p:tags r:id="rId44"/>
                  </p:custDataLst>
                </p:nvPr>
              </p:nvSpPr>
              <p:spPr bwMode="auto">
                <a:xfrm>
                  <a:off x="3099816" y="3739896"/>
                  <a:ext cx="76200" cy="76200"/>
                </a:xfrm>
                <a:prstGeom prst="ellipse">
                  <a:avLst/>
                </a:prstGeom>
                <a:solidFill>
                  <a:srgbClr val="000066"/>
                </a:solidFill>
                <a:ln w="1260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152" name="Oval 45"/>
                <p:cNvSpPr>
                  <a:spLocks noChangeArrowheads="1"/>
                </p:cNvSpPr>
                <p:nvPr>
                  <p:custDataLst>
                    <p:tags r:id="rId45"/>
                  </p:custDataLst>
                </p:nvPr>
              </p:nvSpPr>
              <p:spPr bwMode="auto">
                <a:xfrm>
                  <a:off x="3098668" y="2825496"/>
                  <a:ext cx="76200" cy="76200"/>
                </a:xfrm>
                <a:prstGeom prst="ellipse">
                  <a:avLst/>
                </a:prstGeom>
                <a:solidFill>
                  <a:srgbClr val="000066"/>
                </a:solidFill>
                <a:ln w="1260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153" name="Oval 46"/>
                <p:cNvSpPr>
                  <a:spLocks noChangeArrowheads="1"/>
                </p:cNvSpPr>
                <p:nvPr>
                  <p:custDataLst>
                    <p:tags r:id="rId46"/>
                  </p:custDataLst>
                </p:nvPr>
              </p:nvSpPr>
              <p:spPr bwMode="auto">
                <a:xfrm>
                  <a:off x="3098668" y="2596690"/>
                  <a:ext cx="76200" cy="76200"/>
                </a:xfrm>
                <a:prstGeom prst="ellipse">
                  <a:avLst/>
                </a:prstGeom>
                <a:solidFill>
                  <a:srgbClr val="000066"/>
                </a:solidFill>
                <a:ln w="1260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154" name="Oval 53"/>
                <p:cNvSpPr>
                  <a:spLocks noChangeArrowheads="1"/>
                </p:cNvSpPr>
                <p:nvPr>
                  <p:custDataLst>
                    <p:tags r:id="rId47"/>
                  </p:custDataLst>
                </p:nvPr>
              </p:nvSpPr>
              <p:spPr bwMode="auto">
                <a:xfrm>
                  <a:off x="3101529" y="3054068"/>
                  <a:ext cx="76200" cy="76200"/>
                </a:xfrm>
                <a:prstGeom prst="ellipse">
                  <a:avLst/>
                </a:prstGeom>
                <a:solidFill>
                  <a:srgbClr val="00664D"/>
                </a:solidFill>
                <a:ln w="12600">
                  <a:solidFill>
                    <a:srgbClr val="00664D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155" name="Oval 55"/>
                <p:cNvSpPr>
                  <a:spLocks noChangeArrowheads="1"/>
                </p:cNvSpPr>
                <p:nvPr>
                  <p:custDataLst>
                    <p:tags r:id="rId48"/>
                  </p:custDataLst>
                </p:nvPr>
              </p:nvSpPr>
              <p:spPr bwMode="auto">
                <a:xfrm>
                  <a:off x="3098414" y="3282696"/>
                  <a:ext cx="76200" cy="76200"/>
                </a:xfrm>
                <a:prstGeom prst="ellipse">
                  <a:avLst/>
                </a:prstGeom>
                <a:solidFill>
                  <a:srgbClr val="C00000"/>
                </a:solidFill>
                <a:ln w="12600">
                  <a:solidFill>
                    <a:srgbClr val="C0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>
                    <a:latin typeface="Lato" panose="020F0502020204030203" pitchFamily="34" charset="0"/>
                  </a:endParaRPr>
                </a:p>
              </p:txBody>
            </p:sp>
            <p:sp>
              <p:nvSpPr>
                <p:cNvPr id="156" name="Rectangle 4"/>
                <p:cNvSpPr>
                  <a:spLocks noChangeArrowheads="1"/>
                </p:cNvSpPr>
                <p:nvPr>
                  <p:custDataLst>
                    <p:tags r:id="rId49"/>
                  </p:custDataLst>
                </p:nvPr>
              </p:nvSpPr>
              <p:spPr bwMode="auto">
                <a:xfrm>
                  <a:off x="2311481" y="4109615"/>
                  <a:ext cx="1645920" cy="228600"/>
                </a:xfrm>
                <a:prstGeom prst="rect">
                  <a:avLst/>
                </a:prstGeom>
                <a:solidFill>
                  <a:schemeClr val="bg1"/>
                </a:solidFill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82296" anchor="ctr"/>
                <a:lstStyle/>
                <a:p>
                  <a:pPr algn="ctr"/>
                  <a:r>
                    <a:rPr lang="en-US" sz="1600">
                      <a:latin typeface="Calibri" panose="020F0502020204030204" pitchFamily="34" charset="0"/>
                      <a:cs typeface="Calibri" panose="020F0502020204030204" pitchFamily="34" charset="0"/>
                    </a:rPr>
                    <a:t>...</a:t>
                  </a:r>
                  <a:endParaRPr lang="en-US" sz="16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57" name="Rectangle 21"/>
                <p:cNvSpPr>
                  <a:spLocks noChangeArrowheads="1"/>
                </p:cNvSpPr>
                <p:nvPr>
                  <p:custDataLst>
                    <p:tags r:id="rId50"/>
                  </p:custDataLst>
                </p:nvPr>
              </p:nvSpPr>
              <p:spPr bwMode="auto">
                <a:xfrm>
                  <a:off x="2006681" y="4109615"/>
                  <a:ext cx="304800" cy="228600"/>
                </a:xfrm>
                <a:prstGeom prst="rect">
                  <a:avLst/>
                </a:prstGeom>
                <a:noFill/>
                <a:ln w="19080">
                  <a:solidFill>
                    <a:srgbClr val="000066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0" tIns="0" rIns="0" bIns="82296" anchor="ctr"/>
                <a:lstStyle/>
                <a:p>
                  <a:pPr algn="ctr"/>
                  <a:r>
                    <a:rPr lang="en-US" sz="1600" dirty="0">
                      <a:solidFill>
                        <a:srgbClr val="00006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...</a:t>
                  </a:r>
                </a:p>
              </p:txBody>
            </p:sp>
          </p:grpSp>
        </p:grpSp>
        <p:grpSp>
          <p:nvGrpSpPr>
            <p:cNvPr id="158" name="Group 157"/>
            <p:cNvGrpSpPr/>
            <p:nvPr/>
          </p:nvGrpSpPr>
          <p:grpSpPr>
            <a:xfrm>
              <a:off x="6949440" y="2651760"/>
              <a:ext cx="1913913" cy="1600200"/>
              <a:chOff x="5669280" y="1097280"/>
              <a:chExt cx="1913913" cy="1600200"/>
            </a:xfrm>
          </p:grpSpPr>
          <p:sp>
            <p:nvSpPr>
              <p:cNvPr id="159" name="Text Box 12"/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5669280" y="1097280"/>
                <a:ext cx="1371600" cy="4572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Physical memory</a:t>
                </a:r>
              </a:p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(DRAM)</a:t>
                </a:r>
              </a:p>
            </p:txBody>
          </p:sp>
          <p:sp>
            <p:nvSpPr>
              <p:cNvPr id="160" name="Text Box 40"/>
              <p:cNvSpPr txBox="1"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7039157" y="1596248"/>
                <a:ext cx="544036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 0</a:t>
                </a:r>
              </a:p>
            </p:txBody>
          </p:sp>
          <p:sp>
            <p:nvSpPr>
              <p:cNvPr id="161" name="Text Box 47"/>
              <p:cNvSpPr txBox="1"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7039157" y="2423160"/>
                <a:ext cx="544036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 3</a:t>
                </a:r>
              </a:p>
            </p:txBody>
          </p:sp>
          <p:sp>
            <p:nvSpPr>
              <p:cNvPr id="162" name="TextBox 161"/>
              <p:cNvSpPr txBox="1"/>
              <p:nvPr/>
            </p:nvSpPr>
            <p:spPr>
              <a:xfrm>
                <a:off x="5669280" y="1600200"/>
                <a:ext cx="1371600" cy="274320"/>
              </a:xfrm>
              <a:prstGeom prst="rect">
                <a:avLst/>
              </a:prstGeom>
              <a:solidFill>
                <a:srgbClr val="ADADEB"/>
              </a:solidFill>
              <a:ln w="19050"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normAutofit/>
              </a:bodyPr>
              <a:lstStyle/>
              <a:p>
                <a:pPr algn="ctr"/>
                <a:r>
                  <a:rPr lang="en-US" sz="1600" b="1" dirty="0">
                    <a:latin typeface="Calibri" pitchFamily="34" charset="0"/>
                  </a:rPr>
                  <a:t>VP 1</a:t>
                </a:r>
              </a:p>
            </p:txBody>
          </p:sp>
          <p:sp>
            <p:nvSpPr>
              <p:cNvPr id="163" name="TextBox 162"/>
              <p:cNvSpPr txBox="1"/>
              <p:nvPr/>
            </p:nvSpPr>
            <p:spPr>
              <a:xfrm>
                <a:off x="5669280" y="1874520"/>
                <a:ext cx="1371600" cy="274320"/>
              </a:xfrm>
              <a:prstGeom prst="rect">
                <a:avLst/>
              </a:prstGeom>
              <a:solidFill>
                <a:srgbClr val="ADADEB"/>
              </a:solidFill>
              <a:ln w="19050"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normAutofit/>
              </a:bodyPr>
              <a:lstStyle/>
              <a:p>
                <a:pPr algn="ctr"/>
                <a:r>
                  <a:rPr lang="en-US" sz="1600" b="1" dirty="0">
                    <a:latin typeface="Calibri" pitchFamily="34" charset="0"/>
                  </a:rPr>
                  <a:t>VP 2</a:t>
                </a:r>
              </a:p>
            </p:txBody>
          </p:sp>
          <p:sp>
            <p:nvSpPr>
              <p:cNvPr id="164" name="TextBox 163"/>
              <p:cNvSpPr txBox="1"/>
              <p:nvPr/>
            </p:nvSpPr>
            <p:spPr>
              <a:xfrm>
                <a:off x="5669280" y="2148840"/>
                <a:ext cx="1371600" cy="274320"/>
              </a:xfrm>
              <a:prstGeom prst="rect">
                <a:avLst/>
              </a:prstGeom>
              <a:solidFill>
                <a:srgbClr val="ADADEB"/>
              </a:solidFill>
              <a:ln w="19050"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normAutofit/>
              </a:bodyPr>
              <a:lstStyle/>
              <a:p>
                <a:pPr algn="ctr"/>
                <a:r>
                  <a:rPr lang="en-US" sz="1600" b="1" dirty="0">
                    <a:latin typeface="Calibri" pitchFamily="34" charset="0"/>
                  </a:rPr>
                  <a:t>VP 7</a:t>
                </a:r>
              </a:p>
            </p:txBody>
          </p:sp>
          <p:sp>
            <p:nvSpPr>
              <p:cNvPr id="165" name="TextBox 164"/>
              <p:cNvSpPr txBox="1"/>
              <p:nvPr/>
            </p:nvSpPr>
            <p:spPr>
              <a:xfrm>
                <a:off x="5669280" y="2423160"/>
                <a:ext cx="1371600" cy="274320"/>
              </a:xfrm>
              <a:prstGeom prst="rect">
                <a:avLst/>
              </a:prstGeom>
              <a:solidFill>
                <a:srgbClr val="60C99C"/>
              </a:solidFill>
              <a:ln w="19050">
                <a:solidFill>
                  <a:schemeClr val="tx1"/>
                </a:solidFill>
              </a:ln>
            </p:spPr>
            <p:txBody>
              <a:bodyPr wrap="square" lIns="0" tIns="0" rIns="0" bIns="0" rtlCol="0" anchor="ctr" anchorCtr="0">
                <a:normAutofit/>
              </a:bodyPr>
              <a:lstStyle/>
              <a:p>
                <a:pPr algn="ctr"/>
                <a:r>
                  <a:rPr lang="en-US" sz="1600" b="1" dirty="0">
                    <a:latin typeface="Calibri" pitchFamily="34" charset="0"/>
                  </a:rPr>
                  <a:t>VP 3</a:t>
                </a:r>
              </a:p>
            </p:txBody>
          </p:sp>
        </p:grpSp>
        <p:grpSp>
          <p:nvGrpSpPr>
            <p:cNvPr id="166" name="Group 165"/>
            <p:cNvGrpSpPr/>
            <p:nvPr/>
          </p:nvGrpSpPr>
          <p:grpSpPr>
            <a:xfrm>
              <a:off x="6949440" y="4389120"/>
              <a:ext cx="1371600" cy="2377440"/>
              <a:chOff x="7498080" y="3154680"/>
              <a:chExt cx="1371600" cy="2377440"/>
            </a:xfrm>
          </p:grpSpPr>
          <p:sp>
            <p:nvSpPr>
              <p:cNvPr id="167" name="Text Box 19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7498080" y="3154680"/>
                <a:ext cx="1371600" cy="4572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0" bIns="0" anchor="ctr" anchorCtr="0">
                <a:normAutofit lnSpcReduction="10000"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Virtual memory</a:t>
                </a:r>
                <a:b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GB" sz="16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(DRAM/disk)</a:t>
                </a:r>
              </a:p>
            </p:txBody>
          </p:sp>
          <p:sp>
            <p:nvSpPr>
              <p:cNvPr id="168" name="Rectangle 48"/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7498080" y="365760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>
                    <a:alpha val="30000"/>
                  </a:srgbClr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>
                        <a:alpha val="3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1</a:t>
                </a:r>
              </a:p>
            </p:txBody>
          </p:sp>
          <p:sp>
            <p:nvSpPr>
              <p:cNvPr id="169" name="Rectangle 49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7498080" y="397764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>
                    <a:alpha val="30000"/>
                  </a:srgbClr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>
                        <a:alpha val="3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2</a:t>
                </a:r>
              </a:p>
            </p:txBody>
          </p:sp>
          <p:sp>
            <p:nvSpPr>
              <p:cNvPr id="170" name="Rectangle 50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7498080" y="4617720"/>
                <a:ext cx="1371600" cy="274320"/>
              </a:xfrm>
              <a:prstGeom prst="rect">
                <a:avLst/>
              </a:prstGeom>
              <a:solidFill>
                <a:srgbClr val="F1C7C7"/>
              </a:solidFill>
              <a:ln w="19080">
                <a:solidFill>
                  <a:srgbClr val="C00000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4</a:t>
                </a:r>
              </a:p>
            </p:txBody>
          </p:sp>
          <p:sp>
            <p:nvSpPr>
              <p:cNvPr id="171" name="Rectangle 51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7498080" y="493776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6</a:t>
                </a:r>
              </a:p>
            </p:txBody>
          </p:sp>
          <p:sp>
            <p:nvSpPr>
              <p:cNvPr id="172" name="Rectangle 52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7498080" y="525780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>
                    <a:alpha val="30000"/>
                  </a:srgbClr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>
                        <a:alpha val="3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7</a:t>
                </a:r>
              </a:p>
            </p:txBody>
          </p:sp>
          <p:sp>
            <p:nvSpPr>
              <p:cNvPr id="173" name="Rectangle 57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7498080" y="4297680"/>
                <a:ext cx="1371600" cy="274320"/>
              </a:xfrm>
              <a:prstGeom prst="rect">
                <a:avLst/>
              </a:prstGeom>
              <a:noFill/>
              <a:ln w="19080">
                <a:solidFill>
                  <a:srgbClr val="000066">
                    <a:alpha val="30000"/>
                  </a:srgbClr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dirty="0">
                    <a:solidFill>
                      <a:srgbClr val="000066">
                        <a:alpha val="3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VP 3</a:t>
                </a:r>
              </a:p>
            </p:txBody>
          </p:sp>
        </p:grpSp>
        <p:grpSp>
          <p:nvGrpSpPr>
            <p:cNvPr id="174" name="Group 173"/>
            <p:cNvGrpSpPr/>
            <p:nvPr/>
          </p:nvGrpSpPr>
          <p:grpSpPr>
            <a:xfrm>
              <a:off x="4416552" y="4233672"/>
              <a:ext cx="2532887" cy="2075688"/>
              <a:chOff x="3136392" y="3502152"/>
              <a:chExt cx="2532887" cy="2075688"/>
            </a:xfrm>
          </p:grpSpPr>
          <p:sp>
            <p:nvSpPr>
              <p:cNvPr id="175" name="Line 15"/>
              <p:cNvSpPr>
                <a:spLocks noChangeShapeType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3136392" y="3959352"/>
                <a:ext cx="2532887" cy="1618488"/>
              </a:xfrm>
              <a:prstGeom prst="line">
                <a:avLst/>
              </a:prstGeom>
              <a:noFill/>
              <a:ln w="19080">
                <a:solidFill>
                  <a:srgbClr val="000066"/>
                </a:solidFill>
                <a:prstDash val="dash"/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76" name="Line 54"/>
              <p:cNvSpPr>
                <a:spLocks noChangeShapeType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136392" y="3502152"/>
                <a:ext cx="2532887" cy="1755648"/>
              </a:xfrm>
              <a:prstGeom prst="line">
                <a:avLst/>
              </a:prstGeom>
              <a:noFill/>
              <a:ln w="19080">
                <a:solidFill>
                  <a:srgbClr val="C00000"/>
                </a:solidFill>
                <a:prstDash val="dash"/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</p:grpSp>
        <p:grpSp>
          <p:nvGrpSpPr>
            <p:cNvPr id="177" name="Group 176"/>
            <p:cNvGrpSpPr/>
            <p:nvPr/>
          </p:nvGrpSpPr>
          <p:grpSpPr>
            <a:xfrm>
              <a:off x="4416553" y="3291840"/>
              <a:ext cx="2532886" cy="1627632"/>
              <a:chOff x="3136392" y="2560320"/>
              <a:chExt cx="2532886" cy="1627632"/>
            </a:xfrm>
          </p:grpSpPr>
          <p:sp>
            <p:nvSpPr>
              <p:cNvPr id="178" name="Line 16"/>
              <p:cNvSpPr>
                <a:spLocks noChangeShapeType="1"/>
              </p:cNvSpPr>
              <p:nvPr>
                <p:custDataLst>
                  <p:tags r:id="rId6"/>
                </p:custDataLst>
              </p:nvPr>
            </p:nvSpPr>
            <p:spPr bwMode="auto">
              <a:xfrm flipV="1">
                <a:off x="3136392" y="3108960"/>
                <a:ext cx="2532886" cy="1078992"/>
              </a:xfrm>
              <a:prstGeom prst="line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79" name="Line 17"/>
              <p:cNvSpPr>
                <a:spLocks noChangeShapeType="1"/>
              </p:cNvSpPr>
              <p:nvPr>
                <p:custDataLst>
                  <p:tags r:id="rId7"/>
                </p:custDataLst>
              </p:nvPr>
            </p:nvSpPr>
            <p:spPr bwMode="auto">
              <a:xfrm flipV="1">
                <a:off x="3136392" y="2834639"/>
                <a:ext cx="2532886" cy="210312"/>
              </a:xfrm>
              <a:prstGeom prst="line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80" name="Line 18"/>
              <p:cNvSpPr>
                <a:spLocks noChangeShapeType="1"/>
              </p:cNvSpPr>
              <p:nvPr>
                <p:custDataLst>
                  <p:tags r:id="rId8"/>
                </p:custDataLst>
              </p:nvPr>
            </p:nvSpPr>
            <p:spPr bwMode="auto">
              <a:xfrm flipV="1">
                <a:off x="3136392" y="2560320"/>
                <a:ext cx="2532886" cy="256032"/>
              </a:xfrm>
              <a:prstGeom prst="line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181" name="Line 56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3136392" y="3273552"/>
                <a:ext cx="2532886" cy="109728"/>
              </a:xfrm>
              <a:prstGeom prst="line">
                <a:avLst/>
              </a:prstGeom>
              <a:noFill/>
              <a:ln w="19080">
                <a:solidFill>
                  <a:srgbClr val="00664D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</p:grpSp>
        <p:cxnSp>
          <p:nvCxnSpPr>
            <p:cNvPr id="182" name="Shape 60"/>
            <p:cNvCxnSpPr>
              <a:stCxn id="183" idx="2"/>
              <a:endCxn id="144" idx="1"/>
            </p:cNvCxnSpPr>
            <p:nvPr>
              <p:custDataLst>
                <p:tags r:id="rId4"/>
              </p:custDataLst>
            </p:nvPr>
          </p:nvCxnSpPr>
          <p:spPr bwMode="auto">
            <a:xfrm rot="16200000" flipH="1">
              <a:off x="2045377" y="2751945"/>
              <a:ext cx="828787" cy="1662831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3" name="Rectangle 182"/>
            <p:cNvSpPr/>
            <p:nvPr>
              <p:custDataLst>
                <p:tags r:id="rId5"/>
              </p:custDataLst>
            </p:nvPr>
          </p:nvSpPr>
          <p:spPr bwMode="auto">
            <a:xfrm>
              <a:off x="828255" y="2926080"/>
              <a:ext cx="1600200" cy="2428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415394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Handling a Page Fault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118872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/>
              <a:t>Page fault handler selects a </a:t>
            </a:r>
            <a:r>
              <a:rPr lang="en-GB" sz="2000" b="0" i="1" dirty="0"/>
              <a:t>victim</a:t>
            </a:r>
            <a:r>
              <a:rPr lang="en-GB" sz="2000" b="0" dirty="0"/>
              <a:t> to be evicted (here VP 4)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>
                <a:solidFill>
                  <a:srgbClr val="FF0000"/>
                </a:solidFill>
              </a:rPr>
              <a:t>Offending instruction is restarted:  page hit!</a:t>
            </a: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24</a:t>
            </a:fld>
            <a:endParaRPr lang="en-US"/>
          </a:p>
        </p:txBody>
      </p:sp>
      <p:grpSp>
        <p:nvGrpSpPr>
          <p:cNvPr id="69" name="Group 68"/>
          <p:cNvGrpSpPr/>
          <p:nvPr/>
        </p:nvGrpSpPr>
        <p:grpSpPr>
          <a:xfrm>
            <a:off x="2743200" y="2560320"/>
            <a:ext cx="2498706" cy="2688245"/>
            <a:chOff x="1458695" y="1649970"/>
            <a:chExt cx="2498706" cy="2688245"/>
          </a:xfrm>
        </p:grpSpPr>
        <p:sp>
          <p:nvSpPr>
            <p:cNvPr id="70" name="Text Box 11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2006005" y="1649970"/>
              <a:ext cx="1901952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Page Table (DRAM)</a:t>
              </a:r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1458695" y="2009175"/>
              <a:ext cx="2498706" cy="2329040"/>
              <a:chOff x="1458695" y="2009175"/>
              <a:chExt cx="2498706" cy="2329040"/>
            </a:xfrm>
          </p:grpSpPr>
          <p:sp>
            <p:nvSpPr>
              <p:cNvPr id="72" name="Rectangle 3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2311481" y="36589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73" name="Rectangle 4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2311481" y="3887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74" name="Rectangle 5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2311481" y="3430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75" name="Rectangle 6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2311481" y="2287305"/>
                <a:ext cx="1645920" cy="228600"/>
              </a:xfrm>
              <a:prstGeom prst="rect">
                <a:avLst/>
              </a:prstGeom>
              <a:solidFill>
                <a:srgbClr val="FFFFFF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rgbClr val="000066"/>
                    </a:solidFill>
                    <a:latin typeface="Lato" panose="020F0502020204030203" pitchFamily="34" charset="0"/>
                  </a:rPr>
                  <a:t>null</a:t>
                </a:r>
              </a:p>
            </p:txBody>
          </p:sp>
          <p:sp>
            <p:nvSpPr>
              <p:cNvPr id="76" name="Rectangle 7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311481" y="25159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77" name="Rectangle 8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311481" y="2744505"/>
                <a:ext cx="1645920" cy="2286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78" name="Rectangle 9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311481" y="2973105"/>
                <a:ext cx="1645920" cy="228600"/>
              </a:xfrm>
              <a:prstGeom prst="rect">
                <a:avLst/>
              </a:prstGeom>
              <a:solidFill>
                <a:srgbClr val="ADADEB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79" name="Rectangle 10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311481" y="3201705"/>
                <a:ext cx="1645920" cy="2286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80" name="Rectangle 20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006681" y="3658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81" name="Rectangle 21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006681" y="3887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82" name="Rectangle 22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006681" y="3430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83" name="Rectangle 23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006681" y="22873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84" name="Rectangle 24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006681" y="25159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85" name="Rectangle 25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006681" y="27445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86" name="Rectangle 26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2006681" y="29731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87" name="Rectangle 27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006681" y="320170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88" name="Text Box 28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2008581" y="2009175"/>
                <a:ext cx="301752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0" tIns="0" rIns="0" bIns="0" anchor="ctr" anchorCtr="0">
                <a:no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Valid</a:t>
                </a:r>
              </a:p>
            </p:txBody>
          </p:sp>
          <p:sp>
            <p:nvSpPr>
              <p:cNvPr id="89" name="Text Box 37"/>
              <p:cNvSpPr txBox="1"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2309456" y="2011680"/>
                <a:ext cx="1600200" cy="27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0" rIns="90000" bIns="0" anchor="ctr">
                <a:normAutofit/>
              </a:bodyPr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PPN/Disk </a:t>
                </a:r>
                <a:r>
                  <a:rPr lang="en-GB" sz="1600" i="1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Addr</a:t>
                </a:r>
                <a:endParaRPr lang="en-GB" sz="16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0" name="Text Box 38"/>
              <p:cNvSpPr txBox="1"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1458695" y="22860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0</a:t>
                </a:r>
              </a:p>
            </p:txBody>
          </p:sp>
          <p:sp>
            <p:nvSpPr>
              <p:cNvPr id="91" name="Text Box 39"/>
              <p:cNvSpPr txBox="1"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1458695" y="3886200"/>
                <a:ext cx="548640" cy="22860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square" lIns="0" tIns="0" rIns="90000" bIns="0" anchor="ctr">
                <a:noAutofit/>
              </a:bodyPr>
              <a:lstStyle/>
              <a:p>
                <a:pPr algn="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PTE 7</a:t>
                </a:r>
              </a:p>
            </p:txBody>
          </p:sp>
          <p:sp>
            <p:nvSpPr>
              <p:cNvPr id="92" name="Oval 43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3099816" y="3968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3" name="Oval 44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3099816" y="37398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4" name="Oval 45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098668" y="28254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5" name="Oval 46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098668" y="2596690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6" name="Oval 53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101529" y="3054068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7" name="Oval 55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3098414" y="3282696"/>
                <a:ext cx="76200" cy="76200"/>
              </a:xfrm>
              <a:prstGeom prst="ellipse">
                <a:avLst/>
              </a:prstGeom>
              <a:solidFill>
                <a:srgbClr val="000066"/>
              </a:solidFill>
              <a:ln w="1260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Lato" panose="020F0502020204030203" pitchFamily="34" charset="0"/>
                </a:endParaRPr>
              </a:p>
            </p:txBody>
          </p:sp>
          <p:sp>
            <p:nvSpPr>
              <p:cNvPr id="98" name="Rectangle 4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2311481" y="4109615"/>
                <a:ext cx="1645920" cy="228600"/>
              </a:xfrm>
              <a:prstGeom prst="rect">
                <a:avLst/>
              </a:prstGeom>
              <a:solidFill>
                <a:schemeClr val="bg1"/>
              </a:solidFill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99" name="Rectangle 21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2006681" y="4109615"/>
                <a:ext cx="304800" cy="228600"/>
              </a:xfrm>
              <a:prstGeom prst="rect">
                <a:avLst/>
              </a:prstGeom>
              <a:noFill/>
              <a:ln w="1908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82296" anchor="ctr"/>
              <a:lstStyle/>
              <a:p>
                <a:pPr algn="ctr"/>
                <a:r>
                  <a:rPr lang="en-US" sz="1600" dirty="0">
                    <a:solidFill>
                      <a:srgbClr val="00006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...</a:t>
                </a:r>
              </a:p>
            </p:txBody>
          </p:sp>
        </p:grpSp>
      </p:grpSp>
      <p:grpSp>
        <p:nvGrpSpPr>
          <p:cNvPr id="100" name="Group 99"/>
          <p:cNvGrpSpPr/>
          <p:nvPr/>
        </p:nvGrpSpPr>
        <p:grpSpPr>
          <a:xfrm>
            <a:off x="6949440" y="2651760"/>
            <a:ext cx="1913913" cy="1600200"/>
            <a:chOff x="5669280" y="1097280"/>
            <a:chExt cx="1913913" cy="1600200"/>
          </a:xfrm>
        </p:grpSpPr>
        <p:sp>
          <p:nvSpPr>
            <p:cNvPr id="101" name="Text Box 12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669280" y="10972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memory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(DRAM)</a:t>
              </a:r>
            </a:p>
          </p:txBody>
        </p:sp>
        <p:sp>
          <p:nvSpPr>
            <p:cNvPr id="102" name="Text Box 40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7039157" y="1596248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0</a:t>
              </a:r>
            </a:p>
          </p:txBody>
        </p:sp>
        <p:sp>
          <p:nvSpPr>
            <p:cNvPr id="103" name="Text Box 47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039157" y="2423160"/>
              <a:ext cx="544036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3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669280" y="160020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669280" y="187452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2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5669280" y="214884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7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5669280" y="2423160"/>
              <a:ext cx="1371600" cy="274320"/>
            </a:xfrm>
            <a:prstGeom prst="rect">
              <a:avLst/>
            </a:prstGeom>
            <a:solidFill>
              <a:srgbClr val="ADADEB"/>
            </a:solidFill>
            <a:ln w="1905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600" b="1" dirty="0">
                  <a:latin typeface="Calibri" pitchFamily="34" charset="0"/>
                </a:rPr>
                <a:t>VP 3</a:t>
              </a: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6949440" y="4389120"/>
            <a:ext cx="1371600" cy="2377440"/>
            <a:chOff x="7498080" y="3154680"/>
            <a:chExt cx="1371600" cy="2377440"/>
          </a:xfrm>
        </p:grpSpPr>
        <p:sp>
          <p:nvSpPr>
            <p:cNvPr id="109" name="Text Box 19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7498080" y="3154680"/>
              <a:ext cx="13716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0" tIns="0" rIns="0" bIns="0" anchor="ctr" anchorCtr="0">
              <a:normAutofit lnSpcReduction="10000"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memory</a:t>
              </a:r>
              <a:b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600" b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(DRAM/disk)</a:t>
              </a:r>
            </a:p>
          </p:txBody>
        </p:sp>
        <p:sp>
          <p:nvSpPr>
            <p:cNvPr id="110" name="Rectangle 48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498080" y="36576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111" name="Rectangle 4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498080" y="397764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</a:p>
          </p:txBody>
        </p:sp>
        <p:sp>
          <p:nvSpPr>
            <p:cNvPr id="112" name="Rectangle 5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498080" y="461772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4</a:t>
              </a:r>
            </a:p>
          </p:txBody>
        </p:sp>
        <p:sp>
          <p:nvSpPr>
            <p:cNvPr id="113" name="Rectangle 51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7498080" y="493776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6</a:t>
              </a:r>
            </a:p>
          </p:txBody>
        </p:sp>
        <p:sp>
          <p:nvSpPr>
            <p:cNvPr id="114" name="Rectangle 5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498080" y="525780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7</a:t>
              </a:r>
            </a:p>
          </p:txBody>
        </p:sp>
        <p:sp>
          <p:nvSpPr>
            <p:cNvPr id="115" name="Rectangle 5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7498080" y="4297680"/>
              <a:ext cx="1371600" cy="274320"/>
            </a:xfrm>
            <a:prstGeom prst="rect">
              <a:avLst/>
            </a:prstGeom>
            <a:noFill/>
            <a:ln w="19080">
              <a:solidFill>
                <a:srgbClr val="000066">
                  <a:alpha val="30000"/>
                </a:srgbClr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0066">
                      <a:alpha val="30000"/>
                    </a:srgb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VP 3</a:t>
              </a: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4416552" y="4233672"/>
            <a:ext cx="2532887" cy="2075688"/>
            <a:chOff x="3136392" y="3502152"/>
            <a:chExt cx="2532887" cy="2075688"/>
          </a:xfrm>
        </p:grpSpPr>
        <p:sp>
          <p:nvSpPr>
            <p:cNvPr id="117" name="Line 15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3136392" y="3959352"/>
              <a:ext cx="2532887" cy="161848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18" name="Line 5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136392" y="3502152"/>
              <a:ext cx="2532887" cy="175564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prstDash val="dash"/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4416553" y="3291840"/>
            <a:ext cx="2532886" cy="1627632"/>
            <a:chOff x="3136392" y="2560320"/>
            <a:chExt cx="2532886" cy="1627632"/>
          </a:xfrm>
        </p:grpSpPr>
        <p:sp>
          <p:nvSpPr>
            <p:cNvPr id="120" name="Line 16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V="1">
              <a:off x="3136392" y="3108960"/>
              <a:ext cx="2532886" cy="107899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21" name="Line 17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3136392" y="2834639"/>
              <a:ext cx="2532886" cy="21031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22" name="Line 18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3136392" y="2560320"/>
              <a:ext cx="2532886" cy="256032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123" name="Line 56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3136392" y="3273551"/>
              <a:ext cx="2532886" cy="109728"/>
            </a:xfrm>
            <a:prstGeom prst="line">
              <a:avLst/>
            </a:prstGeom>
            <a:noFill/>
            <a:ln w="1908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</p:grpSp>
      <p:cxnSp>
        <p:nvCxnSpPr>
          <p:cNvPr id="124" name="Shape 60"/>
          <p:cNvCxnSpPr>
            <a:stCxn id="125" idx="2"/>
            <a:endCxn id="86" idx="1"/>
          </p:cNvCxnSpPr>
          <p:nvPr>
            <p:custDataLst>
              <p:tags r:id="rId4"/>
            </p:custDataLst>
          </p:nvPr>
        </p:nvCxnSpPr>
        <p:spPr bwMode="auto">
          <a:xfrm rot="16200000" flipH="1">
            <a:off x="2045377" y="2751945"/>
            <a:ext cx="828787" cy="1662831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5" name="Rectangle 124"/>
          <p:cNvSpPr/>
          <p:nvPr>
            <p:custDataLst>
              <p:tags r:id="rId5"/>
            </p:custDataLst>
          </p:nvPr>
        </p:nvSpPr>
        <p:spPr bwMode="auto">
          <a:xfrm>
            <a:off x="828255" y="292608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address</a:t>
            </a:r>
          </a:p>
        </p:txBody>
      </p:sp>
    </p:spTree>
    <p:extLst>
      <p:ext uri="{BB962C8B-B14F-4D97-AF65-F5344CB8AC3E}">
        <p14:creationId xmlns:p14="http://schemas.microsoft.com/office/powerpoint/2010/main" val="26934910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Virtual Memory (VM)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Overview and motivation</a:t>
            </a:r>
          </a:p>
          <a:p>
            <a:r>
              <a:rPr lang="en-US" dirty="0"/>
              <a:t>VM as a tool for caching</a:t>
            </a:r>
          </a:p>
          <a:p>
            <a:r>
              <a:rPr lang="en-US" dirty="0"/>
              <a:t>Address translation</a:t>
            </a:r>
          </a:p>
          <a:p>
            <a:r>
              <a:rPr lang="en-US" b="1" dirty="0">
                <a:solidFill>
                  <a:srgbClr val="4B2A85"/>
                </a:solidFill>
              </a:rPr>
              <a:t>VM as a tool for memory management</a:t>
            </a:r>
          </a:p>
          <a:p>
            <a:r>
              <a:rPr lang="en-US" b="1" dirty="0">
                <a:solidFill>
                  <a:srgbClr val="4B2A85"/>
                </a:solidFill>
              </a:rPr>
              <a:t>VM as a tool for memory protection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7739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8912"/>
            <a:ext cx="8405982" cy="762000"/>
          </a:xfrm>
        </p:spPr>
        <p:txBody>
          <a:bodyPr/>
          <a:lstStyle/>
          <a:p>
            <a:r>
              <a:rPr lang="en-GB" dirty="0"/>
              <a:t>VM for Managing Multiple Processes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sz="2400" dirty="0"/>
              <a:t>Key abstraction: each process has its own virtual address space</a:t>
            </a:r>
          </a:p>
          <a:p>
            <a:pPr lvl="1"/>
            <a:r>
              <a:rPr lang="en-GB" sz="2000" dirty="0"/>
              <a:t>It can view memory as </a:t>
            </a:r>
            <a:r>
              <a:rPr lang="en-GB" sz="2000" i="1" dirty="0"/>
              <a:t>a simple linear array</a:t>
            </a:r>
          </a:p>
          <a:p>
            <a:r>
              <a:rPr lang="en-GB" sz="2400" dirty="0"/>
              <a:t>With virtual memory, this simple linear virtual address space </a:t>
            </a:r>
            <a:r>
              <a:rPr lang="en-GB" sz="2400" dirty="0">
                <a:solidFill>
                  <a:srgbClr val="FF0000"/>
                </a:solidFill>
              </a:rPr>
              <a:t>need not be contiguous in physical memory</a:t>
            </a:r>
          </a:p>
          <a:p>
            <a:pPr lvl="1"/>
            <a:r>
              <a:rPr lang="en-GB" sz="2000" dirty="0"/>
              <a:t>Process needs to store data in another VP? Just map it to </a:t>
            </a:r>
            <a:r>
              <a:rPr lang="en-GB" sz="2000" i="1" dirty="0"/>
              <a:t>any</a:t>
            </a:r>
            <a:r>
              <a:rPr lang="en-GB" sz="2000" dirty="0"/>
              <a:t> PP!</a:t>
            </a:r>
          </a:p>
        </p:txBody>
      </p:sp>
      <p:sp>
        <p:nvSpPr>
          <p:cNvPr id="42" name="Slide Number Placeholder 4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005840" y="3520440"/>
            <a:ext cx="7118668" cy="3272373"/>
            <a:chOff x="1005840" y="3337560"/>
            <a:chExt cx="7118668" cy="3272373"/>
          </a:xfrm>
        </p:grpSpPr>
        <p:sp>
          <p:nvSpPr>
            <p:cNvPr id="21507" name="Rectangle 3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005840" y="3474720"/>
              <a:ext cx="1188720" cy="11699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 algn="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Address Space for </a:t>
              </a: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Process 1:</a:t>
              </a:r>
            </a:p>
          </p:txBody>
        </p:sp>
        <p:sp>
          <p:nvSpPr>
            <p:cNvPr id="21508" name="Rectangle 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858000" y="3474720"/>
              <a:ext cx="1066800" cy="11753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Address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Space (DRAM)</a:t>
              </a:r>
            </a:p>
          </p:txBody>
        </p:sp>
        <p:sp>
          <p:nvSpPr>
            <p:cNvPr id="21528" name="Rectangle 24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359919" y="3337560"/>
              <a:ext cx="273857" cy="3005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 anchorCtr="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21530" name="Rectangle 26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192338" y="4480560"/>
              <a:ext cx="446981" cy="3005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N-1</a:t>
              </a:r>
            </a:p>
          </p:txBody>
        </p:sp>
        <p:sp>
          <p:nvSpPr>
            <p:cNvPr id="21541" name="Rectangle 37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6675120" y="4709160"/>
              <a:ext cx="1449388" cy="512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90360" tIns="44280" rIns="90360" bIns="4428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(e.g., read-only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library code)</a:t>
              </a:r>
            </a:p>
          </p:txBody>
        </p:sp>
        <p:sp>
          <p:nvSpPr>
            <p:cNvPr id="21544" name="Rectangle 4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005840" y="5303520"/>
              <a:ext cx="1188720" cy="11699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 algn="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Address Space for </a:t>
              </a: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Process 2:</a:t>
              </a:r>
            </a:p>
          </p:txBody>
        </p:sp>
        <p:sp>
          <p:nvSpPr>
            <p:cNvPr id="45" name="Rectangle 44"/>
            <p:cNvSpPr/>
            <p:nvPr>
              <p:custDataLst>
                <p:tags r:id="rId10"/>
              </p:custDataLst>
            </p:nvPr>
          </p:nvSpPr>
          <p:spPr bwMode="auto">
            <a:xfrm>
              <a:off x="2651760" y="34747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Rectangle 45"/>
            <p:cNvSpPr/>
            <p:nvPr>
              <p:custDataLst>
                <p:tags r:id="rId11"/>
              </p:custDataLst>
            </p:nvPr>
          </p:nvSpPr>
          <p:spPr bwMode="auto">
            <a:xfrm>
              <a:off x="2651760" y="370332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>
              <a:normAutofit lnSpcReduction="10000"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47" name="Rectangle 46"/>
            <p:cNvSpPr/>
            <p:nvPr>
              <p:custDataLst>
                <p:tags r:id="rId12"/>
              </p:custDataLst>
            </p:nvPr>
          </p:nvSpPr>
          <p:spPr bwMode="auto">
            <a:xfrm>
              <a:off x="2651760" y="393192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>
              <a:normAutofit lnSpcReduction="10000"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</a:p>
          </p:txBody>
        </p:sp>
        <p:sp>
          <p:nvSpPr>
            <p:cNvPr id="48" name="Rectangle 47"/>
            <p:cNvSpPr/>
            <p:nvPr>
              <p:custDataLst>
                <p:tags r:id="rId13"/>
              </p:custDataLst>
            </p:nvPr>
          </p:nvSpPr>
          <p:spPr bwMode="auto">
            <a:xfrm>
              <a:off x="2651760" y="43891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9" name="Text Box 38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651759" y="4160520"/>
              <a:ext cx="914400" cy="228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normAutofit lnSpcReduction="10000"/>
            </a:bodyPr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...</a:t>
              </a:r>
            </a:p>
          </p:txBody>
        </p:sp>
        <p:sp>
          <p:nvSpPr>
            <p:cNvPr id="50" name="Rectangle 2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359919" y="5166360"/>
              <a:ext cx="273857" cy="3005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192338" y="6309360"/>
              <a:ext cx="446981" cy="3005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N-1</a:t>
              </a:r>
            </a:p>
          </p:txBody>
        </p:sp>
        <p:sp>
          <p:nvSpPr>
            <p:cNvPr id="52" name="Rectangle 51"/>
            <p:cNvSpPr/>
            <p:nvPr>
              <p:custDataLst>
                <p:tags r:id="rId17"/>
              </p:custDataLst>
            </p:nvPr>
          </p:nvSpPr>
          <p:spPr bwMode="auto">
            <a:xfrm>
              <a:off x="2651760" y="53035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52"/>
            <p:cNvSpPr/>
            <p:nvPr>
              <p:custDataLst>
                <p:tags r:id="rId18"/>
              </p:custDataLst>
            </p:nvPr>
          </p:nvSpPr>
          <p:spPr bwMode="auto">
            <a:xfrm>
              <a:off x="2651760" y="553212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>
              <a:normAutofit lnSpcReduction="10000"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54" name="Rectangle 53"/>
            <p:cNvSpPr/>
            <p:nvPr>
              <p:custDataLst>
                <p:tags r:id="rId19"/>
              </p:custDataLst>
            </p:nvPr>
          </p:nvSpPr>
          <p:spPr bwMode="auto">
            <a:xfrm>
              <a:off x="2651760" y="576072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>
              <a:normAutofit lnSpcReduction="10000"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</a:p>
          </p:txBody>
        </p:sp>
        <p:sp>
          <p:nvSpPr>
            <p:cNvPr id="55" name="Rectangle 54"/>
            <p:cNvSpPr/>
            <p:nvPr>
              <p:custDataLst>
                <p:tags r:id="rId20"/>
              </p:custDataLst>
            </p:nvPr>
          </p:nvSpPr>
          <p:spPr bwMode="auto">
            <a:xfrm>
              <a:off x="2651760" y="62179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Text Box 38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651760" y="5989320"/>
              <a:ext cx="914400" cy="228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normAutofit lnSpcReduction="10000"/>
            </a:bodyPr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...</a:t>
              </a:r>
            </a:p>
          </p:txBody>
        </p:sp>
        <p:sp>
          <p:nvSpPr>
            <p:cNvPr id="57" name="Rectangle 56"/>
            <p:cNvSpPr/>
            <p:nvPr>
              <p:custDataLst>
                <p:tags r:id="rId22"/>
              </p:custDataLst>
            </p:nvPr>
          </p:nvSpPr>
          <p:spPr bwMode="auto">
            <a:xfrm>
              <a:off x="5760720" y="34747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57"/>
            <p:cNvSpPr/>
            <p:nvPr>
              <p:custDataLst>
                <p:tags r:id="rId23"/>
              </p:custDataLst>
            </p:nvPr>
          </p:nvSpPr>
          <p:spPr bwMode="auto">
            <a:xfrm>
              <a:off x="5760720" y="37033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58"/>
            <p:cNvSpPr/>
            <p:nvPr>
              <p:custDataLst>
                <p:tags r:id="rId24"/>
              </p:custDataLst>
            </p:nvPr>
          </p:nvSpPr>
          <p:spPr bwMode="auto">
            <a:xfrm>
              <a:off x="5760720" y="393192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 2</a:t>
              </a:r>
            </a:p>
          </p:txBody>
        </p:sp>
        <p:sp>
          <p:nvSpPr>
            <p:cNvPr id="60" name="Rectangle 59"/>
            <p:cNvSpPr/>
            <p:nvPr>
              <p:custDataLst>
                <p:tags r:id="rId25"/>
              </p:custDataLst>
            </p:nvPr>
          </p:nvSpPr>
          <p:spPr bwMode="auto">
            <a:xfrm>
              <a:off x="5760720" y="41605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60"/>
            <p:cNvSpPr/>
            <p:nvPr>
              <p:custDataLst>
                <p:tags r:id="rId26"/>
              </p:custDataLst>
            </p:nvPr>
          </p:nvSpPr>
          <p:spPr bwMode="auto">
            <a:xfrm>
              <a:off x="5760720" y="43891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61"/>
            <p:cNvSpPr/>
            <p:nvPr>
              <p:custDataLst>
                <p:tags r:id="rId27"/>
              </p:custDataLst>
            </p:nvPr>
          </p:nvSpPr>
          <p:spPr bwMode="auto">
            <a:xfrm>
              <a:off x="5760720" y="46177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62"/>
            <p:cNvSpPr/>
            <p:nvPr>
              <p:custDataLst>
                <p:tags r:id="rId28"/>
              </p:custDataLst>
            </p:nvPr>
          </p:nvSpPr>
          <p:spPr bwMode="auto">
            <a:xfrm>
              <a:off x="5760720" y="484632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 6</a:t>
              </a:r>
            </a:p>
          </p:txBody>
        </p:sp>
        <p:sp>
          <p:nvSpPr>
            <p:cNvPr id="64" name="Rectangle 63"/>
            <p:cNvSpPr/>
            <p:nvPr>
              <p:custDataLst>
                <p:tags r:id="rId29"/>
              </p:custDataLst>
            </p:nvPr>
          </p:nvSpPr>
          <p:spPr bwMode="auto">
            <a:xfrm>
              <a:off x="5760720" y="50749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64"/>
            <p:cNvSpPr/>
            <p:nvPr>
              <p:custDataLst>
                <p:tags r:id="rId30"/>
              </p:custDataLst>
            </p:nvPr>
          </p:nvSpPr>
          <p:spPr bwMode="auto">
            <a:xfrm>
              <a:off x="5760720" y="530352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 8</a:t>
              </a:r>
            </a:p>
          </p:txBody>
        </p:sp>
        <p:sp>
          <p:nvSpPr>
            <p:cNvPr id="66" name="Rectangle 65"/>
            <p:cNvSpPr/>
            <p:nvPr>
              <p:custDataLst>
                <p:tags r:id="rId31"/>
              </p:custDataLst>
            </p:nvPr>
          </p:nvSpPr>
          <p:spPr bwMode="auto">
            <a:xfrm>
              <a:off x="5760720" y="55321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7" name="Rectangle 66"/>
            <p:cNvSpPr/>
            <p:nvPr>
              <p:custDataLst>
                <p:tags r:id="rId32"/>
              </p:custDataLst>
            </p:nvPr>
          </p:nvSpPr>
          <p:spPr bwMode="auto">
            <a:xfrm>
              <a:off x="5760720" y="62179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8" name="Text Box 38"/>
            <p:cNvSpPr txBox="1"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5760720" y="5760720"/>
              <a:ext cx="9144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...</a:t>
              </a:r>
            </a:p>
          </p:txBody>
        </p:sp>
        <p:sp>
          <p:nvSpPr>
            <p:cNvPr id="71" name="Rectangle 24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5474234" y="3337560"/>
              <a:ext cx="273857" cy="3005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 anchorCtr="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2" name="Rectangle 26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5261580" y="6309360"/>
              <a:ext cx="482247" cy="3005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M-1</a:t>
              </a:r>
            </a:p>
          </p:txBody>
        </p:sp>
        <p:cxnSp>
          <p:nvCxnSpPr>
            <p:cNvPr id="74" name="Straight Arrow Connector 73"/>
            <p:cNvCxnSpPr>
              <a:stCxn id="46" idx="3"/>
              <a:endCxn id="59" idx="1"/>
            </p:cNvCxnSpPr>
            <p:nvPr>
              <p:custDataLst>
                <p:tags r:id="rId36"/>
              </p:custDataLst>
            </p:nvPr>
          </p:nvCxnSpPr>
          <p:spPr bwMode="auto">
            <a:xfrm>
              <a:off x="3566160" y="3817620"/>
              <a:ext cx="2194560" cy="22860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6" name="Straight Arrow Connector 75"/>
            <p:cNvCxnSpPr>
              <a:stCxn id="47" idx="3"/>
              <a:endCxn id="63" idx="1"/>
            </p:cNvCxnSpPr>
            <p:nvPr>
              <p:custDataLst>
                <p:tags r:id="rId37"/>
              </p:custDataLst>
            </p:nvPr>
          </p:nvCxnSpPr>
          <p:spPr bwMode="auto">
            <a:xfrm>
              <a:off x="3566160" y="4046220"/>
              <a:ext cx="2194560" cy="91440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8" name="Straight Arrow Connector 77"/>
            <p:cNvCxnSpPr>
              <a:stCxn id="54" idx="3"/>
              <a:endCxn id="63" idx="1"/>
            </p:cNvCxnSpPr>
            <p:nvPr>
              <p:custDataLst>
                <p:tags r:id="rId38"/>
              </p:custDataLst>
            </p:nvPr>
          </p:nvCxnSpPr>
          <p:spPr bwMode="auto">
            <a:xfrm flipV="1">
              <a:off x="3566160" y="4960620"/>
              <a:ext cx="2194560" cy="91440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0" name="Straight Arrow Connector 79"/>
            <p:cNvCxnSpPr>
              <a:stCxn id="53" idx="3"/>
              <a:endCxn id="65" idx="1"/>
            </p:cNvCxnSpPr>
            <p:nvPr>
              <p:custDataLst>
                <p:tags r:id="rId39"/>
              </p:custDataLst>
            </p:nvPr>
          </p:nvCxnSpPr>
          <p:spPr bwMode="auto">
            <a:xfrm flipV="1">
              <a:off x="3566160" y="5417820"/>
              <a:ext cx="2194560" cy="22860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81" name="Rectangle 80"/>
            <p:cNvSpPr/>
            <p:nvPr>
              <p:custDataLst>
                <p:tags r:id="rId40"/>
              </p:custDataLst>
            </p:nvPr>
          </p:nvSpPr>
          <p:spPr>
            <a:xfrm>
              <a:off x="3925957" y="4617720"/>
              <a:ext cx="132119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GB" sz="2000" i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Address </a:t>
              </a:r>
            </a:p>
            <a:p>
              <a:pPr algn="ctr">
                <a:lnSpc>
                  <a:spcPct val="90000"/>
                </a:lnSpc>
              </a:pPr>
              <a:r>
                <a:rPr lang="en-GB" sz="2000" i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translation</a:t>
              </a:r>
              <a:endParaRPr lang="en-US" sz="20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19068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Simplifying Linking and Loading</a:t>
            </a:r>
          </a:p>
        </p:txBody>
      </p:sp>
      <p:sp>
        <p:nvSpPr>
          <p:cNvPr id="23578" name="Rectangle 26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4297680" cy="4974336"/>
          </a:xfrm>
        </p:spPr>
        <p:txBody>
          <a:bodyPr/>
          <a:lstStyle/>
          <a:p>
            <a:r>
              <a:rPr lang="en-GB" sz="2400" dirty="0"/>
              <a:t>Linking </a:t>
            </a:r>
          </a:p>
          <a:p>
            <a:pPr lvl="1"/>
            <a:r>
              <a:rPr lang="en-GB" sz="2000" dirty="0"/>
              <a:t>Each program has similar virtual address space</a:t>
            </a:r>
          </a:p>
          <a:p>
            <a:pPr lvl="1"/>
            <a:r>
              <a:rPr lang="en-GB" sz="2000" dirty="0"/>
              <a:t>Code, Data, and Heap always start at the same addresses</a:t>
            </a:r>
          </a:p>
          <a:p>
            <a:pPr lvl="1"/>
            <a:endParaRPr lang="en-GB" sz="2000" dirty="0"/>
          </a:p>
          <a:p>
            <a:r>
              <a:rPr lang="en-GB" sz="2400" dirty="0"/>
              <a:t>Loading </a:t>
            </a:r>
          </a:p>
          <a:p>
            <a:pPr lvl="1"/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execve</a:t>
            </a:r>
            <a:r>
              <a:rPr lang="en-GB" sz="2000" dirty="0"/>
              <a:t> allocates virtual pages for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  <a:r>
              <a:rPr lang="en-GB" sz="2000" dirty="0"/>
              <a:t> and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  <a:r>
              <a:rPr lang="en-GB" sz="2000" dirty="0"/>
              <a:t> sections &amp; creates PTEs marked as invalid</a:t>
            </a:r>
          </a:p>
          <a:p>
            <a:pPr lvl="1"/>
            <a:r>
              <a:rPr lang="en-GB" sz="2000" dirty="0"/>
              <a:t>The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.text</a:t>
            </a:r>
            <a:r>
              <a:rPr lang="en-GB" sz="2000" dirty="0"/>
              <a:t> and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.data</a:t>
            </a:r>
            <a:r>
              <a:rPr lang="en-GB" sz="2000" dirty="0"/>
              <a:t> sections are copied, page by page, on demand by the virtual memory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27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829453" y="1170432"/>
            <a:ext cx="5196780" cy="5593080"/>
            <a:chOff x="3829453" y="990600"/>
            <a:chExt cx="5196780" cy="5593080"/>
          </a:xfrm>
        </p:grpSpPr>
        <p:sp>
          <p:nvSpPr>
            <p:cNvPr id="28" name="Rectangle 14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4998661" y="1188720"/>
              <a:ext cx="2789237" cy="457200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Kernel virtual memory</a:t>
              </a:r>
            </a:p>
          </p:txBody>
        </p:sp>
        <p:sp>
          <p:nvSpPr>
            <p:cNvPr id="53" name="Rectangle 15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998661" y="3017520"/>
              <a:ext cx="2789237" cy="54864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shared libraries</a:t>
              </a:r>
            </a:p>
          </p:txBody>
        </p:sp>
        <p:sp>
          <p:nvSpPr>
            <p:cNvPr id="54" name="Rectangle 16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998661" y="3566160"/>
              <a:ext cx="2789237" cy="82296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5" name="Rectangle 1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998662" y="4389120"/>
              <a:ext cx="2789237" cy="54864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(created by </a:t>
              </a:r>
              <a:r>
                <a:rPr lang="en-GB" sz="1600" dirty="0" err="1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malloc</a:t>
              </a: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)</a:t>
              </a:r>
            </a:p>
          </p:txBody>
        </p:sp>
        <p:sp>
          <p:nvSpPr>
            <p:cNvPr id="56" name="Rectangle 1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4998661" y="2194560"/>
              <a:ext cx="2789237" cy="82296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Line 19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6388782" y="3957638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58" name="Rectangle 20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998661" y="1645920"/>
              <a:ext cx="2789237" cy="54864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(created at runtime)</a:t>
              </a:r>
            </a:p>
          </p:txBody>
        </p:sp>
        <p:sp>
          <p:nvSpPr>
            <p:cNvPr id="59" name="Line 21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6388782" y="2738438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60" name="Line 22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6388782" y="2282825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61" name="Rectangle 23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998661" y="6035040"/>
              <a:ext cx="2789238" cy="36576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Unused</a:t>
              </a:r>
            </a:p>
          </p:txBody>
        </p:sp>
        <p:sp>
          <p:nvSpPr>
            <p:cNvPr id="62" name="Text Box 24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4693471" y="6217920"/>
              <a:ext cx="305190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0" rIns="90000" bIns="0" anchor="ctr" anchorCtr="0">
              <a:norm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anose="02070309020205020404" pitchFamily="49" charset="0"/>
                  <a:ea typeface="Arial Unicode MS" panose="020B0604020202020204" pitchFamily="34" charset="-128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63" name="Text Box 25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8146053" y="2029968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ourier New" panose="02070309020205020404" pitchFamily="49" charset="0"/>
                  <a:ea typeface="Arial Unicode MS" panose="020B0604020202020204" pitchFamily="34" charset="-128"/>
                  <a:cs typeface="Courier New" panose="02070309020205020404" pitchFamily="49" charset="0"/>
                </a:rPr>
                <a:t>%</a:t>
              </a:r>
              <a:r>
                <a:rPr lang="en-GB" sz="1600" dirty="0" err="1">
                  <a:latin typeface="Courier New" panose="02070309020205020404" pitchFamily="49" charset="0"/>
                  <a:ea typeface="Arial Unicode MS" panose="020B0604020202020204" pitchFamily="34" charset="-128"/>
                  <a:cs typeface="Courier New" panose="02070309020205020404" pitchFamily="49" charset="0"/>
                </a:rPr>
                <a:t>rsp</a:t>
              </a:r>
              <a:r>
                <a:rPr lang="en-GB" sz="1600" dirty="0">
                  <a:latin typeface="Courier New" panose="02070309020205020404" pitchFamily="49" charset="0"/>
                  <a:ea typeface="Arial Unicode MS" panose="020B0604020202020204" pitchFamily="34" charset="-128"/>
                  <a:cs typeface="Courier New" panose="02070309020205020404" pitchFamily="49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pointer)</a:t>
              </a:r>
            </a:p>
          </p:txBody>
        </p:sp>
        <p:sp>
          <p:nvSpPr>
            <p:cNvPr id="64" name="Line 26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H="1">
              <a:off x="7839666" y="2194560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65" name="Text Box 27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973568" y="990600"/>
              <a:ext cx="1051560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user code</a:t>
              </a:r>
            </a:p>
          </p:txBody>
        </p:sp>
        <p:sp>
          <p:nvSpPr>
            <p:cNvPr id="66" name="Line 28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flipV="1">
              <a:off x="7855632" y="1188720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67" name="Text Box 29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8200120" y="4215384"/>
              <a:ext cx="552052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err="1">
                  <a:latin typeface="Courier New" panose="02070309020205020404" pitchFamily="49" charset="0"/>
                  <a:ea typeface="Arial Unicode MS" panose="020B0604020202020204" pitchFamily="34" charset="-128"/>
                  <a:cs typeface="Courier New" panose="02070309020205020404" pitchFamily="49" charset="0"/>
                </a:rPr>
                <a:t>brk</a:t>
              </a:r>
              <a:endParaRPr lang="en-GB" sz="1600" dirty="0">
                <a:latin typeface="Courier New" panose="02070309020205020404" pitchFamily="49" charset="0"/>
                <a:ea typeface="Arial Unicode MS" panose="020B0604020202020204" pitchFamily="34" charset="-128"/>
                <a:cs typeface="Courier New" panose="02070309020205020404" pitchFamily="49" charset="0"/>
              </a:endParaRPr>
            </a:p>
          </p:txBody>
        </p:sp>
        <p:sp>
          <p:nvSpPr>
            <p:cNvPr id="68" name="Line 30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 flipH="1">
              <a:off x="7815945" y="4389120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69" name="Text Box 32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829453" y="5852160"/>
              <a:ext cx="1169208" cy="36576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 anchorCtr="0">
              <a:normAutofit/>
            </a:bodyPr>
            <a:lstStyle/>
            <a:p>
              <a:pPr algn="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anose="02070309020205020404" pitchFamily="49" charset="0"/>
                  <a:ea typeface="Arial Unicode MS" panose="020B0604020202020204" pitchFamily="34" charset="-128"/>
                  <a:cs typeface="Courier New" panose="02070309020205020404" pitchFamily="49" charset="0"/>
                </a:rPr>
                <a:t>0x400000</a:t>
              </a:r>
            </a:p>
          </p:txBody>
        </p:sp>
        <p:sp>
          <p:nvSpPr>
            <p:cNvPr id="70" name="Rectangle 34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998661" y="4937760"/>
              <a:ext cx="2789238" cy="54864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(</a:t>
              </a:r>
              <a:r>
                <a:rPr lang="en-GB" sz="1600" dirty="0">
                  <a:latin typeface="Courier New" panose="02070309020205020404" pitchFamily="49" charset="0"/>
                  <a:ea typeface="Arial Unicode MS" panose="020B0604020202020204" pitchFamily="34" charset="-128"/>
                  <a:cs typeface="Courier New" panose="02070309020205020404" pitchFamily="49" charset="0"/>
                </a:rPr>
                <a:t>.data</a:t>
              </a: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, </a:t>
              </a:r>
              <a:r>
                <a:rPr lang="en-GB" sz="1600" dirty="0">
                  <a:latin typeface="Courier New" panose="02070309020205020404" pitchFamily="49" charset="0"/>
                  <a:ea typeface="Arial Unicode MS" panose="020B0604020202020204" pitchFamily="34" charset="-128"/>
                  <a:cs typeface="Courier New" panose="02070309020205020404" pitchFamily="49" charset="0"/>
                </a:rPr>
                <a:t>.</a:t>
              </a:r>
              <a:r>
                <a:rPr lang="en-GB" sz="1600" dirty="0" err="1">
                  <a:latin typeface="Courier New" panose="02070309020205020404" pitchFamily="49" charset="0"/>
                  <a:ea typeface="Arial Unicode MS" panose="020B0604020202020204" pitchFamily="34" charset="-128"/>
                  <a:cs typeface="Courier New" panose="02070309020205020404" pitchFamily="49" charset="0"/>
                </a:rPr>
                <a:t>bss</a:t>
              </a: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)</a:t>
              </a:r>
            </a:p>
          </p:txBody>
        </p:sp>
        <p:sp>
          <p:nvSpPr>
            <p:cNvPr id="71" name="Rectangle 35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998661" y="5486400"/>
              <a:ext cx="2789238" cy="548640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(</a:t>
              </a:r>
              <a:r>
                <a:rPr lang="en-GB" sz="1600" dirty="0">
                  <a:latin typeface="Courier New" panose="02070309020205020404" pitchFamily="49" charset="0"/>
                  <a:ea typeface="Arial Unicode MS" panose="020B0604020202020204" pitchFamily="34" charset="-128"/>
                  <a:cs typeface="Courier New" panose="02070309020205020404" pitchFamily="49" charset="0"/>
                </a:rPr>
                <a:t>.init</a:t>
              </a: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, </a:t>
              </a:r>
              <a:r>
                <a:rPr lang="en-GB" sz="1600" dirty="0">
                  <a:latin typeface="Courier New" panose="02070309020205020404" pitchFamily="49" charset="0"/>
                  <a:ea typeface="Arial Unicode MS" panose="020B0604020202020204" pitchFamily="34" charset="-128"/>
                  <a:cs typeface="Courier New" panose="02070309020205020404" pitchFamily="49" charset="0"/>
                </a:rPr>
                <a:t>.text</a:t>
              </a: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, </a:t>
              </a:r>
              <a:r>
                <a:rPr lang="en-GB" sz="1600" dirty="0">
                  <a:latin typeface="Courier New" panose="02070309020205020404" pitchFamily="49" charset="0"/>
                  <a:ea typeface="Arial Unicode MS" panose="020B0604020202020204" pitchFamily="34" charset="-128"/>
                  <a:cs typeface="Courier New" panose="02070309020205020404" pitchFamily="49" charset="0"/>
                </a:rPr>
                <a:t>.</a:t>
              </a:r>
              <a:r>
                <a:rPr lang="en-GB" sz="1600" dirty="0" err="1">
                  <a:latin typeface="Courier New" panose="02070309020205020404" pitchFamily="49" charset="0"/>
                  <a:ea typeface="Arial Unicode MS" panose="020B0604020202020204" pitchFamily="34" charset="-128"/>
                  <a:cs typeface="Courier New" panose="02070309020205020404" pitchFamily="49" charset="0"/>
                </a:rPr>
                <a:t>rodata</a:t>
              </a: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)</a:t>
              </a:r>
            </a:p>
          </p:txBody>
        </p:sp>
        <p:sp>
          <p:nvSpPr>
            <p:cNvPr id="72" name="AutoShape 36"/>
            <p:cNvSpPr>
              <a:spLocks/>
            </p:cNvSpPr>
            <p:nvPr>
              <p:custDataLst>
                <p:tags r:id="rId24"/>
              </p:custDataLst>
            </p:nvPr>
          </p:nvSpPr>
          <p:spPr bwMode="auto">
            <a:xfrm>
              <a:off x="7836582" y="4937760"/>
              <a:ext cx="76200" cy="109728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73" name="Text Box 37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7974673" y="4937760"/>
              <a:ext cx="1051560" cy="10972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 anchorCtr="0">
              <a:norm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from 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file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24426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8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8912"/>
            <a:ext cx="8405982" cy="762000"/>
          </a:xfrm>
        </p:spPr>
        <p:txBody>
          <a:bodyPr/>
          <a:lstStyle/>
          <a:p>
            <a:r>
              <a:rPr lang="en-GB" dirty="0"/>
              <a:t>VM for Protection and Sharing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456"/>
            <a:ext cx="8366760" cy="2743200"/>
          </a:xfrm>
        </p:spPr>
        <p:txBody>
          <a:bodyPr/>
          <a:lstStyle/>
          <a:p>
            <a:r>
              <a:rPr lang="en-GB" sz="2400" dirty="0"/>
              <a:t>The mapping of VPs to PPs provides a simple mechanism to </a:t>
            </a:r>
            <a:r>
              <a:rPr lang="en-GB" sz="2400" i="1" dirty="0"/>
              <a:t>protect</a:t>
            </a:r>
            <a:r>
              <a:rPr lang="en-GB" sz="2400" dirty="0"/>
              <a:t> memory and to </a:t>
            </a:r>
            <a:r>
              <a:rPr lang="en-GB" sz="2400" i="1" dirty="0"/>
              <a:t>share</a:t>
            </a:r>
            <a:r>
              <a:rPr lang="en-GB" sz="2400" dirty="0"/>
              <a:t> memory between processes</a:t>
            </a:r>
          </a:p>
          <a:p>
            <a:pPr lvl="1"/>
            <a:r>
              <a:rPr lang="en-GB" sz="2000" b="1" dirty="0">
                <a:solidFill>
                  <a:srgbClr val="FF0000"/>
                </a:solidFill>
              </a:rPr>
              <a:t>Sharing:</a:t>
            </a:r>
            <a:r>
              <a:rPr lang="en-GB" sz="2000" dirty="0">
                <a:solidFill>
                  <a:srgbClr val="FF0000"/>
                </a:solidFill>
              </a:rPr>
              <a:t>  </a:t>
            </a:r>
            <a:r>
              <a:rPr lang="en-GB" sz="2000" dirty="0"/>
              <a:t>map virtual pages in separate address spaces to the same physical page (here: PP 6)</a:t>
            </a:r>
          </a:p>
          <a:p>
            <a:pPr lvl="1"/>
            <a:r>
              <a:rPr lang="en-GB" sz="2000" b="1" dirty="0">
                <a:solidFill>
                  <a:srgbClr val="FF0000"/>
                </a:solidFill>
              </a:rPr>
              <a:t>Protection:</a:t>
            </a:r>
            <a:r>
              <a:rPr lang="en-GB" sz="2000" dirty="0">
                <a:solidFill>
                  <a:srgbClr val="FF0000"/>
                </a:solidFill>
              </a:rPr>
              <a:t>  </a:t>
            </a:r>
            <a:r>
              <a:rPr lang="en-GB" sz="2000" dirty="0"/>
              <a:t>process can’t access physical pages to which none of its virtual pages are mapped (here:  Process 2 can’t access PP 2)</a:t>
            </a:r>
          </a:p>
        </p:txBody>
      </p:sp>
      <p:sp>
        <p:nvSpPr>
          <p:cNvPr id="42" name="Slide Number Placeholder 4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28</a:t>
            </a:fld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1005840" y="3520440"/>
            <a:ext cx="7118668" cy="3272373"/>
            <a:chOff x="1005840" y="3337560"/>
            <a:chExt cx="7118668" cy="3272373"/>
          </a:xfrm>
        </p:grpSpPr>
        <p:sp>
          <p:nvSpPr>
            <p:cNvPr id="44" name="Rectangle 3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005840" y="3474720"/>
              <a:ext cx="1188720" cy="11699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 algn="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Address Space for </a:t>
              </a: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Process 1:</a:t>
              </a:r>
            </a:p>
          </p:txBody>
        </p:sp>
        <p:sp>
          <p:nvSpPr>
            <p:cNvPr id="69" name="Rectangle 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858000" y="3474720"/>
              <a:ext cx="1066800" cy="117536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Address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Space (DRAM)</a:t>
              </a:r>
            </a:p>
          </p:txBody>
        </p:sp>
        <p:sp>
          <p:nvSpPr>
            <p:cNvPr id="70" name="Rectangle 24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359919" y="3337560"/>
              <a:ext cx="273857" cy="3005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 anchorCtr="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73" name="Rectangle 26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192338" y="4480560"/>
              <a:ext cx="446981" cy="3005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N-1</a:t>
              </a:r>
            </a:p>
          </p:txBody>
        </p:sp>
        <p:sp>
          <p:nvSpPr>
            <p:cNvPr id="75" name="Rectangle 37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6675120" y="4709160"/>
              <a:ext cx="1449388" cy="512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90360" tIns="44280" rIns="90360" bIns="4428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(e.g., read-only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library code)</a:t>
              </a:r>
            </a:p>
          </p:txBody>
        </p:sp>
        <p:sp>
          <p:nvSpPr>
            <p:cNvPr id="77" name="Rectangle 4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005840" y="5303520"/>
              <a:ext cx="1188720" cy="11699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>
              <a:spAutoFit/>
            </a:bodyPr>
            <a:lstStyle/>
            <a:p>
              <a:pPr algn="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Virtual Address Space for </a:t>
              </a: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Process 2:</a:t>
              </a:r>
            </a:p>
          </p:txBody>
        </p:sp>
        <p:sp>
          <p:nvSpPr>
            <p:cNvPr id="79" name="Rectangle 78"/>
            <p:cNvSpPr/>
            <p:nvPr>
              <p:custDataLst>
                <p:tags r:id="rId10"/>
              </p:custDataLst>
            </p:nvPr>
          </p:nvSpPr>
          <p:spPr bwMode="auto">
            <a:xfrm>
              <a:off x="2651760" y="34747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2" name="Rectangle 81"/>
            <p:cNvSpPr/>
            <p:nvPr>
              <p:custDataLst>
                <p:tags r:id="rId11"/>
              </p:custDataLst>
            </p:nvPr>
          </p:nvSpPr>
          <p:spPr bwMode="auto">
            <a:xfrm>
              <a:off x="2651760" y="370332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>
              <a:normAutofit lnSpcReduction="10000"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83" name="Rectangle 82"/>
            <p:cNvSpPr/>
            <p:nvPr>
              <p:custDataLst>
                <p:tags r:id="rId12"/>
              </p:custDataLst>
            </p:nvPr>
          </p:nvSpPr>
          <p:spPr bwMode="auto">
            <a:xfrm>
              <a:off x="2651760" y="393192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>
              <a:normAutofit lnSpcReduction="10000"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</a:p>
          </p:txBody>
        </p:sp>
        <p:sp>
          <p:nvSpPr>
            <p:cNvPr id="84" name="Rectangle 83"/>
            <p:cNvSpPr/>
            <p:nvPr>
              <p:custDataLst>
                <p:tags r:id="rId13"/>
              </p:custDataLst>
            </p:nvPr>
          </p:nvSpPr>
          <p:spPr bwMode="auto">
            <a:xfrm>
              <a:off x="2651760" y="43891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5" name="Text Box 38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651759" y="4160520"/>
              <a:ext cx="914400" cy="228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normAutofit lnSpcReduction="10000"/>
            </a:bodyPr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...</a:t>
              </a:r>
            </a:p>
          </p:txBody>
        </p:sp>
        <p:sp>
          <p:nvSpPr>
            <p:cNvPr id="86" name="Rectangle 2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359919" y="5166360"/>
              <a:ext cx="273857" cy="3005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87" name="Rectangle 26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192338" y="6309360"/>
              <a:ext cx="446981" cy="3005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N-1</a:t>
              </a:r>
            </a:p>
          </p:txBody>
        </p:sp>
        <p:sp>
          <p:nvSpPr>
            <p:cNvPr id="88" name="Rectangle 87"/>
            <p:cNvSpPr/>
            <p:nvPr>
              <p:custDataLst>
                <p:tags r:id="rId17"/>
              </p:custDataLst>
            </p:nvPr>
          </p:nvSpPr>
          <p:spPr bwMode="auto">
            <a:xfrm>
              <a:off x="2651760" y="53035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9" name="Rectangle 88"/>
            <p:cNvSpPr/>
            <p:nvPr>
              <p:custDataLst>
                <p:tags r:id="rId18"/>
              </p:custDataLst>
            </p:nvPr>
          </p:nvSpPr>
          <p:spPr bwMode="auto">
            <a:xfrm>
              <a:off x="2651760" y="553212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>
              <a:normAutofit lnSpcReduction="10000"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90" name="Rectangle 89"/>
            <p:cNvSpPr/>
            <p:nvPr>
              <p:custDataLst>
                <p:tags r:id="rId19"/>
              </p:custDataLst>
            </p:nvPr>
          </p:nvSpPr>
          <p:spPr bwMode="auto">
            <a:xfrm>
              <a:off x="2651760" y="576072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>
              <a:normAutofit lnSpcReduction="10000"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</a:p>
          </p:txBody>
        </p:sp>
        <p:sp>
          <p:nvSpPr>
            <p:cNvPr id="91" name="Rectangle 90"/>
            <p:cNvSpPr/>
            <p:nvPr>
              <p:custDataLst>
                <p:tags r:id="rId20"/>
              </p:custDataLst>
            </p:nvPr>
          </p:nvSpPr>
          <p:spPr bwMode="auto">
            <a:xfrm>
              <a:off x="2651760" y="62179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" name="Text Box 38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651760" y="5989320"/>
              <a:ext cx="914400" cy="228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>
              <a:normAutofit lnSpcReduction="10000"/>
            </a:bodyPr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...</a:t>
              </a:r>
            </a:p>
          </p:txBody>
        </p:sp>
        <p:sp>
          <p:nvSpPr>
            <p:cNvPr id="93" name="Rectangle 92"/>
            <p:cNvSpPr/>
            <p:nvPr>
              <p:custDataLst>
                <p:tags r:id="rId22"/>
              </p:custDataLst>
            </p:nvPr>
          </p:nvSpPr>
          <p:spPr bwMode="auto">
            <a:xfrm>
              <a:off x="5760720" y="34747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4" name="Rectangle 93"/>
            <p:cNvSpPr/>
            <p:nvPr>
              <p:custDataLst>
                <p:tags r:id="rId23"/>
              </p:custDataLst>
            </p:nvPr>
          </p:nvSpPr>
          <p:spPr bwMode="auto">
            <a:xfrm>
              <a:off x="5760720" y="37033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5" name="Rectangle 94"/>
            <p:cNvSpPr/>
            <p:nvPr>
              <p:custDataLst>
                <p:tags r:id="rId24"/>
              </p:custDataLst>
            </p:nvPr>
          </p:nvSpPr>
          <p:spPr bwMode="auto">
            <a:xfrm>
              <a:off x="5760720" y="393192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 2</a:t>
              </a:r>
            </a:p>
          </p:txBody>
        </p:sp>
        <p:sp>
          <p:nvSpPr>
            <p:cNvPr id="96" name="Rectangle 95"/>
            <p:cNvSpPr/>
            <p:nvPr>
              <p:custDataLst>
                <p:tags r:id="rId25"/>
              </p:custDataLst>
            </p:nvPr>
          </p:nvSpPr>
          <p:spPr bwMode="auto">
            <a:xfrm>
              <a:off x="5760720" y="41605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7" name="Rectangle 96"/>
            <p:cNvSpPr/>
            <p:nvPr>
              <p:custDataLst>
                <p:tags r:id="rId26"/>
              </p:custDataLst>
            </p:nvPr>
          </p:nvSpPr>
          <p:spPr bwMode="auto">
            <a:xfrm>
              <a:off x="5760720" y="43891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97"/>
            <p:cNvSpPr/>
            <p:nvPr>
              <p:custDataLst>
                <p:tags r:id="rId27"/>
              </p:custDataLst>
            </p:nvPr>
          </p:nvSpPr>
          <p:spPr bwMode="auto">
            <a:xfrm>
              <a:off x="5760720" y="46177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9" name="Rectangle 98"/>
            <p:cNvSpPr/>
            <p:nvPr>
              <p:custDataLst>
                <p:tags r:id="rId28"/>
              </p:custDataLst>
            </p:nvPr>
          </p:nvSpPr>
          <p:spPr bwMode="auto">
            <a:xfrm>
              <a:off x="5760720" y="484632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 6</a:t>
              </a:r>
            </a:p>
          </p:txBody>
        </p:sp>
        <p:sp>
          <p:nvSpPr>
            <p:cNvPr id="100" name="Rectangle 99"/>
            <p:cNvSpPr/>
            <p:nvPr>
              <p:custDataLst>
                <p:tags r:id="rId29"/>
              </p:custDataLst>
            </p:nvPr>
          </p:nvSpPr>
          <p:spPr bwMode="auto">
            <a:xfrm>
              <a:off x="5760720" y="50749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1" name="Rectangle 100"/>
            <p:cNvSpPr/>
            <p:nvPr>
              <p:custDataLst>
                <p:tags r:id="rId30"/>
              </p:custDataLst>
            </p:nvPr>
          </p:nvSpPr>
          <p:spPr bwMode="auto">
            <a:xfrm>
              <a:off x="5760720" y="530352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 8</a:t>
              </a:r>
            </a:p>
          </p:txBody>
        </p:sp>
        <p:sp>
          <p:nvSpPr>
            <p:cNvPr id="102" name="Rectangle 101"/>
            <p:cNvSpPr/>
            <p:nvPr>
              <p:custDataLst>
                <p:tags r:id="rId31"/>
              </p:custDataLst>
            </p:nvPr>
          </p:nvSpPr>
          <p:spPr bwMode="auto">
            <a:xfrm>
              <a:off x="5760720" y="55321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3" name="Rectangle 102"/>
            <p:cNvSpPr/>
            <p:nvPr>
              <p:custDataLst>
                <p:tags r:id="rId32"/>
              </p:custDataLst>
            </p:nvPr>
          </p:nvSpPr>
          <p:spPr bwMode="auto">
            <a:xfrm>
              <a:off x="5760720" y="621792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 anchorCtr="0">
              <a:normAutofit lnSpcReduction="10000"/>
            </a:bodyPr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Text Box 38"/>
            <p:cNvSpPr txBox="1"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5760720" y="5760720"/>
              <a:ext cx="914400" cy="457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...</a:t>
              </a:r>
            </a:p>
          </p:txBody>
        </p:sp>
        <p:sp>
          <p:nvSpPr>
            <p:cNvPr id="105" name="Rectangle 24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5474234" y="3337560"/>
              <a:ext cx="273857" cy="3005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 anchor="ctr" anchorCtr="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106" name="Rectangle 26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5261580" y="6309360"/>
              <a:ext cx="482247" cy="3005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M-1</a:t>
              </a:r>
            </a:p>
          </p:txBody>
        </p:sp>
        <p:cxnSp>
          <p:nvCxnSpPr>
            <p:cNvPr id="107" name="Straight Arrow Connector 106"/>
            <p:cNvCxnSpPr>
              <a:stCxn id="82" idx="3"/>
              <a:endCxn id="95" idx="1"/>
            </p:cNvCxnSpPr>
            <p:nvPr>
              <p:custDataLst>
                <p:tags r:id="rId36"/>
              </p:custDataLst>
            </p:nvPr>
          </p:nvCxnSpPr>
          <p:spPr bwMode="auto">
            <a:xfrm>
              <a:off x="3566160" y="3817620"/>
              <a:ext cx="2194560" cy="22860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08" name="Straight Arrow Connector 107"/>
            <p:cNvCxnSpPr>
              <a:stCxn id="83" idx="3"/>
              <a:endCxn id="99" idx="1"/>
            </p:cNvCxnSpPr>
            <p:nvPr>
              <p:custDataLst>
                <p:tags r:id="rId37"/>
              </p:custDataLst>
            </p:nvPr>
          </p:nvCxnSpPr>
          <p:spPr bwMode="auto">
            <a:xfrm>
              <a:off x="3566160" y="4046220"/>
              <a:ext cx="2194560" cy="91440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09" name="Straight Arrow Connector 108"/>
            <p:cNvCxnSpPr>
              <a:stCxn id="90" idx="3"/>
              <a:endCxn id="99" idx="1"/>
            </p:cNvCxnSpPr>
            <p:nvPr>
              <p:custDataLst>
                <p:tags r:id="rId38"/>
              </p:custDataLst>
            </p:nvPr>
          </p:nvCxnSpPr>
          <p:spPr bwMode="auto">
            <a:xfrm flipV="1">
              <a:off x="3566160" y="4960620"/>
              <a:ext cx="2194560" cy="91440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10" name="Straight Arrow Connector 109"/>
            <p:cNvCxnSpPr>
              <a:stCxn id="89" idx="3"/>
              <a:endCxn id="101" idx="1"/>
            </p:cNvCxnSpPr>
            <p:nvPr>
              <p:custDataLst>
                <p:tags r:id="rId39"/>
              </p:custDataLst>
            </p:nvPr>
          </p:nvCxnSpPr>
          <p:spPr bwMode="auto">
            <a:xfrm flipV="1">
              <a:off x="3566160" y="5417820"/>
              <a:ext cx="2194560" cy="22860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1" name="Rectangle 110"/>
            <p:cNvSpPr/>
            <p:nvPr>
              <p:custDataLst>
                <p:tags r:id="rId40"/>
              </p:custDataLst>
            </p:nvPr>
          </p:nvSpPr>
          <p:spPr>
            <a:xfrm>
              <a:off x="3925957" y="4617720"/>
              <a:ext cx="1321196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GB" sz="2000" i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Address </a:t>
              </a:r>
            </a:p>
            <a:p>
              <a:pPr algn="ctr">
                <a:lnSpc>
                  <a:spcPct val="90000"/>
                </a:lnSpc>
              </a:pPr>
              <a:r>
                <a:rPr lang="en-GB" sz="2000" i="1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translation</a:t>
              </a:r>
              <a:endParaRPr lang="en-US" sz="2000" dirty="0">
                <a:solidFill>
                  <a:srgbClr val="4B2A85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90903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Memory Protection Within Process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57698"/>
            <a:ext cx="8366125" cy="2743200"/>
          </a:xfrm>
        </p:spPr>
        <p:txBody>
          <a:bodyPr/>
          <a:lstStyle/>
          <a:p>
            <a:r>
              <a:rPr lang="en-GB" dirty="0"/>
              <a:t>VM implements read/write/execute permissions</a:t>
            </a:r>
          </a:p>
          <a:p>
            <a:pPr lvl="1"/>
            <a:r>
              <a:rPr lang="en-GB" dirty="0"/>
              <a:t>Extend page table entries with permission bits</a:t>
            </a:r>
          </a:p>
          <a:p>
            <a:pPr lvl="1"/>
            <a:r>
              <a:rPr lang="en-GB" dirty="0"/>
              <a:t>MMU checks these permission bits on every memory access</a:t>
            </a:r>
          </a:p>
          <a:p>
            <a:pPr lvl="2"/>
            <a:r>
              <a:rPr lang="en-GB" dirty="0">
                <a:solidFill>
                  <a:srgbClr val="FF0000"/>
                </a:solidFill>
              </a:rPr>
              <a:t>If violated, raises exception and OS sends SIGSEGV signal to process</a:t>
            </a:r>
            <a:br>
              <a:rPr lang="en-GB" dirty="0">
                <a:solidFill>
                  <a:srgbClr val="FF0000"/>
                </a:solidFill>
              </a:rPr>
            </a:br>
            <a:r>
              <a:rPr lang="en-GB" dirty="0">
                <a:solidFill>
                  <a:srgbClr val="FF0000"/>
                </a:solidFill>
              </a:rPr>
              <a:t>(segmentation fault)</a:t>
            </a: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24595" name="Rectangle 19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291840" y="4754880"/>
            <a:ext cx="640080" cy="731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 anchorCtr="0">
            <a:normAutofit/>
          </a:bodyPr>
          <a:lstStyle/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•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995160" y="3246120"/>
            <a:ext cx="1371600" cy="3337560"/>
            <a:chOff x="6995160" y="2606040"/>
            <a:chExt cx="1371600" cy="3337560"/>
          </a:xfrm>
        </p:grpSpPr>
        <p:sp>
          <p:nvSpPr>
            <p:cNvPr id="93" name="Rectangle 4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6995160" y="2606040"/>
              <a:ext cx="1371600" cy="6400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0" tIns="0" rIns="0" bIns="4428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Physical 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Address Space</a:t>
              </a:r>
            </a:p>
          </p:txBody>
        </p:sp>
        <p:sp>
          <p:nvSpPr>
            <p:cNvPr id="95" name="Rectangle 94"/>
            <p:cNvSpPr/>
            <p:nvPr>
              <p:custDataLst>
                <p:tags r:id="rId60"/>
              </p:custDataLst>
            </p:nvPr>
          </p:nvSpPr>
          <p:spPr bwMode="auto">
            <a:xfrm>
              <a:off x="7223760" y="320040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6" name="Rectangle 95"/>
            <p:cNvSpPr/>
            <p:nvPr>
              <p:custDataLst>
                <p:tags r:id="rId61"/>
              </p:custDataLst>
            </p:nvPr>
          </p:nvSpPr>
          <p:spPr bwMode="auto">
            <a:xfrm>
              <a:off x="7223760" y="342900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7" name="Rectangle 96"/>
            <p:cNvSpPr/>
            <p:nvPr>
              <p:custDataLst>
                <p:tags r:id="rId62"/>
              </p:custDataLst>
            </p:nvPr>
          </p:nvSpPr>
          <p:spPr bwMode="auto">
            <a:xfrm>
              <a:off x="7223760" y="365760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 2</a:t>
              </a:r>
            </a:p>
          </p:txBody>
        </p:sp>
        <p:sp>
          <p:nvSpPr>
            <p:cNvPr id="98" name="Rectangle 97"/>
            <p:cNvSpPr/>
            <p:nvPr>
              <p:custDataLst>
                <p:tags r:id="rId63"/>
              </p:custDataLst>
            </p:nvPr>
          </p:nvSpPr>
          <p:spPr bwMode="auto">
            <a:xfrm>
              <a:off x="7223760" y="388620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9" name="Rectangle 98"/>
            <p:cNvSpPr/>
            <p:nvPr>
              <p:custDataLst>
                <p:tags r:id="rId64"/>
              </p:custDataLst>
            </p:nvPr>
          </p:nvSpPr>
          <p:spPr bwMode="auto">
            <a:xfrm>
              <a:off x="7223760" y="411480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lvl="0" algn="ctr"/>
              <a:r>
                <a:rPr lang="en-US" sz="1600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4</a:t>
              </a:r>
            </a:p>
          </p:txBody>
        </p:sp>
        <p:sp>
          <p:nvSpPr>
            <p:cNvPr id="100" name="Rectangle 99"/>
            <p:cNvSpPr/>
            <p:nvPr>
              <p:custDataLst>
                <p:tags r:id="rId65"/>
              </p:custDataLst>
            </p:nvPr>
          </p:nvSpPr>
          <p:spPr bwMode="auto">
            <a:xfrm>
              <a:off x="7223760" y="434340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1" name="Rectangle 100"/>
            <p:cNvSpPr/>
            <p:nvPr>
              <p:custDataLst>
                <p:tags r:id="rId66"/>
              </p:custDataLst>
            </p:nvPr>
          </p:nvSpPr>
          <p:spPr bwMode="auto">
            <a:xfrm>
              <a:off x="7223760" y="457200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 6</a:t>
              </a:r>
            </a:p>
          </p:txBody>
        </p:sp>
        <p:sp>
          <p:nvSpPr>
            <p:cNvPr id="102" name="Rectangle 101"/>
            <p:cNvSpPr/>
            <p:nvPr>
              <p:custDataLst>
                <p:tags r:id="rId67"/>
              </p:custDataLst>
            </p:nvPr>
          </p:nvSpPr>
          <p:spPr bwMode="auto">
            <a:xfrm>
              <a:off x="7223760" y="480060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3" name="Rectangle 102"/>
            <p:cNvSpPr/>
            <p:nvPr>
              <p:custDataLst>
                <p:tags r:id="rId68"/>
              </p:custDataLst>
            </p:nvPr>
          </p:nvSpPr>
          <p:spPr bwMode="auto">
            <a:xfrm>
              <a:off x="7223760" y="502920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 8</a:t>
              </a:r>
            </a:p>
          </p:txBody>
        </p:sp>
        <p:sp>
          <p:nvSpPr>
            <p:cNvPr id="104" name="Rectangle 103"/>
            <p:cNvSpPr/>
            <p:nvPr>
              <p:custDataLst>
                <p:tags r:id="rId69"/>
              </p:custDataLst>
            </p:nvPr>
          </p:nvSpPr>
          <p:spPr bwMode="auto">
            <a:xfrm>
              <a:off x="7223760" y="525780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lvl="0" algn="ctr"/>
              <a:r>
                <a:rPr lang="en-US" sz="1600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PP 9</a:t>
              </a:r>
            </a:p>
          </p:txBody>
        </p:sp>
        <p:sp>
          <p:nvSpPr>
            <p:cNvPr id="111" name="Rectangle 110"/>
            <p:cNvSpPr/>
            <p:nvPr>
              <p:custDataLst>
                <p:tags r:id="rId70"/>
              </p:custDataLst>
            </p:nvPr>
          </p:nvSpPr>
          <p:spPr bwMode="auto">
            <a:xfrm>
              <a:off x="7223760" y="5486400"/>
              <a:ext cx="9144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111"/>
            <p:cNvSpPr/>
            <p:nvPr>
              <p:custDataLst>
                <p:tags r:id="rId71"/>
              </p:custDataLst>
            </p:nvPr>
          </p:nvSpPr>
          <p:spPr bwMode="auto">
            <a:xfrm>
              <a:off x="7223760" y="571500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lIns="0" tIns="0" rIns="0" bIns="0"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 11</a:t>
              </a:r>
            </a:p>
          </p:txBody>
        </p:sp>
      </p:grpSp>
      <p:cxnSp>
        <p:nvCxnSpPr>
          <p:cNvPr id="114" name="Straight Arrow Connector 113"/>
          <p:cNvCxnSpPr>
            <a:stCxn id="24584" idx="3"/>
            <a:endCxn id="101" idx="1"/>
          </p:cNvCxnSpPr>
          <p:nvPr>
            <p:custDataLst>
              <p:tags r:id="rId5"/>
            </p:custDataLst>
          </p:nvPr>
        </p:nvCxnSpPr>
        <p:spPr bwMode="auto">
          <a:xfrm>
            <a:off x="5669280" y="3977640"/>
            <a:ext cx="1554480" cy="134874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24587" idx="3"/>
            <a:endCxn id="99" idx="1"/>
          </p:cNvCxnSpPr>
          <p:nvPr>
            <p:custDataLst>
              <p:tags r:id="rId6"/>
            </p:custDataLst>
          </p:nvPr>
        </p:nvCxnSpPr>
        <p:spPr bwMode="auto">
          <a:xfrm>
            <a:off x="5669280" y="4251960"/>
            <a:ext cx="1554480" cy="61722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Straight Arrow Connector 117"/>
          <p:cNvCxnSpPr>
            <a:stCxn id="24590" idx="3"/>
            <a:endCxn id="97" idx="1"/>
          </p:cNvCxnSpPr>
          <p:nvPr>
            <p:custDataLst>
              <p:tags r:id="rId7"/>
            </p:custDataLst>
          </p:nvPr>
        </p:nvCxnSpPr>
        <p:spPr bwMode="auto">
          <a:xfrm flipV="1">
            <a:off x="5669280" y="4411980"/>
            <a:ext cx="1554480" cy="1143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Straight Arrow Connector 119"/>
          <p:cNvCxnSpPr>
            <a:stCxn id="24625" idx="3"/>
            <a:endCxn id="104" idx="1"/>
          </p:cNvCxnSpPr>
          <p:nvPr>
            <p:custDataLst>
              <p:tags r:id="rId8"/>
            </p:custDataLst>
          </p:nvPr>
        </p:nvCxnSpPr>
        <p:spPr bwMode="auto">
          <a:xfrm>
            <a:off x="5669280" y="5897880"/>
            <a:ext cx="1554480" cy="1143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2" name="Straight Arrow Connector 121"/>
          <p:cNvCxnSpPr>
            <a:stCxn id="24628" idx="3"/>
            <a:endCxn id="101" idx="1"/>
          </p:cNvCxnSpPr>
          <p:nvPr>
            <p:custDataLst>
              <p:tags r:id="rId9"/>
            </p:custDataLst>
          </p:nvPr>
        </p:nvCxnSpPr>
        <p:spPr bwMode="auto">
          <a:xfrm flipV="1">
            <a:off x="5669280" y="5326380"/>
            <a:ext cx="1554480" cy="84582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24631" idx="3"/>
            <a:endCxn id="112" idx="1"/>
          </p:cNvCxnSpPr>
          <p:nvPr>
            <p:custDataLst>
              <p:tags r:id="rId10"/>
            </p:custDataLst>
          </p:nvPr>
        </p:nvCxnSpPr>
        <p:spPr bwMode="auto">
          <a:xfrm>
            <a:off x="5669280" y="6446520"/>
            <a:ext cx="1554480" cy="228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7" name="Group 6"/>
          <p:cNvGrpSpPr/>
          <p:nvPr/>
        </p:nvGrpSpPr>
        <p:grpSpPr>
          <a:xfrm>
            <a:off x="457200" y="3566160"/>
            <a:ext cx="5212080" cy="1097280"/>
            <a:chOff x="274320" y="3566160"/>
            <a:chExt cx="5212080" cy="1097280"/>
          </a:xfrm>
        </p:grpSpPr>
        <p:sp>
          <p:nvSpPr>
            <p:cNvPr id="24580" name="Text Box 4"/>
            <p:cNvSpPr txBox="1"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274320" y="3566160"/>
              <a:ext cx="1092991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Process </a:t>
              </a:r>
              <a:r>
                <a:rPr lang="en-GB" sz="1800" i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r>
                <a:rPr lang="en-GB" sz="18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  <p:sp>
          <p:nvSpPr>
            <p:cNvPr id="24581" name="Text Box 5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4114800" y="3566160"/>
              <a:ext cx="137160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PPN</a:t>
              </a:r>
            </a:p>
          </p:txBody>
        </p:sp>
        <p:sp>
          <p:nvSpPr>
            <p:cNvPr id="24582" name="Text Box 6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743200" y="3566160"/>
              <a:ext cx="68580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WRITE</a:t>
              </a:r>
            </a:p>
          </p:txBody>
        </p:sp>
        <p:sp>
          <p:nvSpPr>
            <p:cNvPr id="24583" name="Text Box 7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3429000" y="3566160"/>
              <a:ext cx="68580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EXEC</a:t>
              </a:r>
            </a:p>
          </p:txBody>
        </p:sp>
        <p:sp>
          <p:nvSpPr>
            <p:cNvPr id="24584" name="Rectangle 8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4114800" y="3840480"/>
              <a:ext cx="1371600" cy="27432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 6</a:t>
              </a:r>
            </a:p>
          </p:txBody>
        </p:sp>
        <p:sp>
          <p:nvSpPr>
            <p:cNvPr id="24585" name="Rectangle 9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2743200" y="3840480"/>
              <a:ext cx="685800" cy="27432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24586" name="Rectangle 10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3429000" y="3840480"/>
              <a:ext cx="685800" cy="27432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24587" name="Rectangle 11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4114800" y="4114800"/>
              <a:ext cx="1371600" cy="27432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 4</a:t>
              </a:r>
            </a:p>
          </p:txBody>
        </p:sp>
        <p:sp>
          <p:nvSpPr>
            <p:cNvPr id="24588" name="Rectangle 12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743200" y="4114800"/>
              <a:ext cx="685800" cy="27432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3429000" y="4114800"/>
              <a:ext cx="685800" cy="27432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24590" name="Rectangle 14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4114800" y="4389120"/>
              <a:ext cx="1371600" cy="27432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 2</a:t>
              </a:r>
            </a:p>
          </p:txBody>
        </p:sp>
        <p:sp>
          <p:nvSpPr>
            <p:cNvPr id="24591" name="Rectangle 15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2743200" y="4389120"/>
              <a:ext cx="685800" cy="27432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24611" name="Rectangle 35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3429000" y="4389120"/>
              <a:ext cx="685800" cy="27432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24618" name="Text Box 42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057400" y="3566160"/>
              <a:ext cx="68580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READ</a:t>
              </a:r>
            </a:p>
          </p:txBody>
        </p:sp>
        <p:sp>
          <p:nvSpPr>
            <p:cNvPr id="24619" name="Rectangle 43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057400" y="3840480"/>
              <a:ext cx="685800" cy="27432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24620" name="Rectangle 4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057400" y="4114800"/>
              <a:ext cx="685800" cy="274320"/>
            </a:xfrm>
            <a:prstGeom prst="rect">
              <a:avLst/>
            </a:prstGeom>
            <a:solidFill>
              <a:srgbClr val="CDF1C5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24621" name="Rectangle 45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057400" y="4389120"/>
              <a:ext cx="685800" cy="27432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24592" name="Text Box 16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731520" y="3840480"/>
              <a:ext cx="64008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VP 0:</a:t>
              </a:r>
            </a:p>
          </p:txBody>
        </p:sp>
        <p:sp>
          <p:nvSpPr>
            <p:cNvPr id="24593" name="Text Box 17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731520" y="4114800"/>
              <a:ext cx="64008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VP 1:</a:t>
              </a:r>
            </a:p>
          </p:txBody>
        </p:sp>
        <p:sp>
          <p:nvSpPr>
            <p:cNvPr id="24594" name="Text Box 18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731520" y="4389120"/>
              <a:ext cx="64008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VP 2:</a:t>
              </a:r>
            </a:p>
          </p:txBody>
        </p:sp>
        <p:sp>
          <p:nvSpPr>
            <p:cNvPr id="68" name="Rectangle 9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1371600" y="3840480"/>
              <a:ext cx="685800" cy="27432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69" name="Rectangle 12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1371600" y="4114800"/>
              <a:ext cx="685800" cy="27432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70" name="Rectangle 15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1371600" y="4389120"/>
              <a:ext cx="685800" cy="27432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76" name="Text Box 42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1371600" y="3566160"/>
              <a:ext cx="68580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Valid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57200" y="5486400"/>
            <a:ext cx="5212080" cy="1097280"/>
            <a:chOff x="274320" y="5486400"/>
            <a:chExt cx="5212080" cy="1097280"/>
          </a:xfrm>
        </p:grpSpPr>
        <p:sp>
          <p:nvSpPr>
            <p:cNvPr id="24596" name="Text Box 20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74320" y="5486400"/>
              <a:ext cx="109728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Process </a:t>
              </a:r>
              <a:r>
                <a:rPr lang="en-GB" sz="18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j</a:t>
              </a:r>
              <a:r>
                <a:rPr lang="en-GB" sz="1800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  <p:sp>
          <p:nvSpPr>
            <p:cNvPr id="24623" name="Text Box 47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743200" y="5486400"/>
              <a:ext cx="68580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WRITE</a:t>
              </a:r>
            </a:p>
          </p:txBody>
        </p:sp>
        <p:sp>
          <p:nvSpPr>
            <p:cNvPr id="24624" name="Text Box 48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429000" y="5486400"/>
              <a:ext cx="68580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EXEC</a:t>
              </a:r>
            </a:p>
          </p:txBody>
        </p:sp>
        <p:sp>
          <p:nvSpPr>
            <p:cNvPr id="24625" name="Rectangle 4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4114800" y="5760720"/>
              <a:ext cx="1371600" cy="27432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 9</a:t>
              </a:r>
            </a:p>
          </p:txBody>
        </p:sp>
        <p:sp>
          <p:nvSpPr>
            <p:cNvPr id="24626" name="Rectangle 5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743200" y="5760720"/>
              <a:ext cx="685800" cy="27432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24627" name="Rectangle 51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3429000" y="5760720"/>
              <a:ext cx="685800" cy="27432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24628" name="Rectangle 5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114800" y="6035040"/>
              <a:ext cx="1371600" cy="27432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 6</a:t>
              </a:r>
            </a:p>
          </p:txBody>
        </p:sp>
        <p:sp>
          <p:nvSpPr>
            <p:cNvPr id="24629" name="Rectangle 5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743200" y="6035040"/>
              <a:ext cx="685800" cy="27432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24630" name="Rectangle 54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429000" y="6035040"/>
              <a:ext cx="685800" cy="27432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24631" name="Rectangle 55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114800" y="6309360"/>
              <a:ext cx="1371600" cy="27432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 11</a:t>
              </a:r>
            </a:p>
          </p:txBody>
        </p:sp>
        <p:sp>
          <p:nvSpPr>
            <p:cNvPr id="24632" name="Rectangle 56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743200" y="6309360"/>
              <a:ext cx="685800" cy="27432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24633" name="Rectangle 57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429000" y="6309360"/>
              <a:ext cx="685800" cy="27432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24634" name="Text Box 58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057400" y="5486400"/>
              <a:ext cx="68580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READ</a:t>
              </a:r>
            </a:p>
          </p:txBody>
        </p:sp>
        <p:sp>
          <p:nvSpPr>
            <p:cNvPr id="24635" name="Rectangle 59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057400" y="5760720"/>
              <a:ext cx="685800" cy="274320"/>
            </a:xfrm>
            <a:prstGeom prst="rect">
              <a:avLst/>
            </a:prstGeom>
            <a:solidFill>
              <a:srgbClr val="CDF1C5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24636" name="Rectangle 60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2057400" y="6035040"/>
              <a:ext cx="685800" cy="27432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24637" name="Rectangle 61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2057400" y="6309360"/>
              <a:ext cx="685800" cy="274320"/>
            </a:xfrm>
            <a:prstGeom prst="rect">
              <a:avLst/>
            </a:prstGeom>
            <a:solidFill>
              <a:srgbClr val="CDF1C5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24638" name="Text Box 62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731520" y="5760720"/>
              <a:ext cx="64008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VP 0:</a:t>
              </a:r>
            </a:p>
          </p:txBody>
        </p:sp>
        <p:sp>
          <p:nvSpPr>
            <p:cNvPr id="24639" name="Text Box 63"/>
            <p:cNvSpPr txBox="1"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731520" y="6035040"/>
              <a:ext cx="64008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VP 1:</a:t>
              </a:r>
            </a:p>
          </p:txBody>
        </p:sp>
        <p:sp>
          <p:nvSpPr>
            <p:cNvPr id="24640" name="Text Box 64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731520" y="6309360"/>
              <a:ext cx="64008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VP 2:</a:t>
              </a:r>
            </a:p>
          </p:txBody>
        </p:sp>
        <p:sp>
          <p:nvSpPr>
            <p:cNvPr id="71" name="Rectangle 50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1371600" y="5760720"/>
              <a:ext cx="685800" cy="27432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72" name="Rectangle 53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1371600" y="6035040"/>
              <a:ext cx="685800" cy="27432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73" name="Rectangle 56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1371600" y="6309360"/>
              <a:ext cx="685800" cy="274320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77" name="Text Box 42"/>
            <p:cNvSpPr txBox="1"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1371600" y="5486400"/>
              <a:ext cx="68580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Valid</a:t>
              </a:r>
            </a:p>
          </p:txBody>
        </p:sp>
        <p:sp>
          <p:nvSpPr>
            <p:cNvPr id="75" name="Text Box 5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4114800" y="5486400"/>
              <a:ext cx="1371600" cy="27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0" tIns="0" rIns="0" bIns="0" anchor="ctr" anchorCtr="0">
              <a:norm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PPN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7807018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>
                <a:ea typeface="Arial Unicode MS" panose="020B0604020202020204" pitchFamily="34" charset="-128"/>
                <a:cs typeface="Lato" panose="020F0502020204030203" pitchFamily="34" charset="0"/>
              </a:rPr>
              <a:t>Mapping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 virtual address (VA) can be mapped to either </a:t>
            </a:r>
            <a:r>
              <a:rPr lang="en-US" sz="2400" dirty="0">
                <a:solidFill>
                  <a:srgbClr val="C00000"/>
                </a:solidFill>
              </a:rPr>
              <a:t>physical memory </a:t>
            </a:r>
            <a:r>
              <a:rPr lang="en-US" sz="2400" dirty="0"/>
              <a:t>or </a:t>
            </a:r>
            <a:r>
              <a:rPr lang="en-US" sz="2400" dirty="0">
                <a:solidFill>
                  <a:srgbClr val="C00000"/>
                </a:solidFill>
              </a:rPr>
              <a:t>disk</a:t>
            </a:r>
          </a:p>
          <a:p>
            <a:pPr lvl="1"/>
            <a:r>
              <a:rPr lang="en-US" sz="2000" dirty="0"/>
              <a:t>Unused VAs may not have a mapping</a:t>
            </a:r>
          </a:p>
          <a:p>
            <a:pPr lvl="1"/>
            <a:r>
              <a:rPr lang="en-US" sz="2000" dirty="0"/>
              <a:t>VAs from </a:t>
            </a:r>
            <a:r>
              <a:rPr lang="en-US" sz="2000" i="1" dirty="0"/>
              <a:t>different</a:t>
            </a:r>
            <a:r>
              <a:rPr lang="en-US" sz="2000" dirty="0"/>
              <a:t> processes may map to same location in memory/disk</a:t>
            </a:r>
          </a:p>
          <a:p>
            <a:endParaRPr lang="en-US" sz="2400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41003" name="Group 43"/>
          <p:cNvGraphicFramePr>
            <a:graphicFrameLocks noGrp="1"/>
          </p:cNvGraphicFramePr>
          <p:nvPr>
            <p:custDataLst>
              <p:tags r:id="rId3"/>
            </p:custDataLst>
            <p:extLst/>
          </p:nvPr>
        </p:nvGraphicFramePr>
        <p:xfrm>
          <a:off x="3470339" y="4962525"/>
          <a:ext cx="277091" cy="1298232"/>
        </p:xfrm>
        <a:graphic>
          <a:graphicData uri="http://schemas.openxmlformats.org/drawingml/2006/table">
            <a:tbl>
              <a:tblPr/>
              <a:tblGrid>
                <a:gridCol w="277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2870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83127" marR="83127" marT="40359" marB="403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870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83127" marR="83127" marT="40359" marB="403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870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83127" marR="83127" marT="40359" marB="403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870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83127" marR="83127" marT="40359" marB="403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569" name="Text Box 19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559142" y="5314313"/>
            <a:ext cx="1911197" cy="636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Process 2’s Virtual </a:t>
            </a:r>
          </a:p>
          <a:p>
            <a:pPr algn="ctr"/>
            <a:r>
              <a:rPr lang="en-US" sz="1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Address Space</a:t>
            </a:r>
          </a:p>
        </p:txBody>
      </p:sp>
      <p:graphicFrame>
        <p:nvGraphicFramePr>
          <p:cNvPr id="40999" name="Group 39"/>
          <p:cNvGraphicFramePr>
            <a:graphicFrameLocks noGrp="1"/>
          </p:cNvGraphicFramePr>
          <p:nvPr>
            <p:custDataLst>
              <p:tags r:id="rId5"/>
            </p:custDataLst>
            <p:extLst/>
          </p:nvPr>
        </p:nvGraphicFramePr>
        <p:xfrm>
          <a:off x="6623633" y="3682365"/>
          <a:ext cx="277091" cy="1298232"/>
        </p:xfrm>
        <a:graphic>
          <a:graphicData uri="http://schemas.openxmlformats.org/drawingml/2006/table">
            <a:tbl>
              <a:tblPr/>
              <a:tblGrid>
                <a:gridCol w="277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2870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83127" marR="83127" marT="40359" marB="403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870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83127" marR="83127" marT="40359" marB="403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870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83127" marR="83127" marT="40359" marB="403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870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83127" marR="83127" marT="40359" marB="403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583" name="Text Box 4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900724" y="4011523"/>
            <a:ext cx="1122795" cy="636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58" tIns="41029" rIns="82058" bIns="41029">
            <a:spAutoFit/>
          </a:bodyPr>
          <a:lstStyle>
            <a:lvl1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Physical Memory</a:t>
            </a:r>
          </a:p>
        </p:txBody>
      </p:sp>
      <p:sp>
        <p:nvSpPr>
          <p:cNvPr id="23584" name="Line 42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V="1">
            <a:off x="3608883" y="4174525"/>
            <a:ext cx="3014749" cy="95259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82058" tIns="41029" rIns="82058" bIns="41029" anchor="ctr">
            <a:spAutoFit/>
          </a:bodyPr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23585" name="Line 44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3608881" y="5458299"/>
            <a:ext cx="2596763" cy="41862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82058" tIns="41029" rIns="82058" bIns="41029" anchor="ctr">
            <a:spAutoFit/>
          </a:bodyPr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23586" name="Line 45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3610828" y="5785485"/>
            <a:ext cx="3012803" cy="41366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82058" tIns="41029" rIns="82058" bIns="41029" anchor="ctr">
            <a:spAutoFit/>
          </a:bodyPr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23587" name="Line 46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3608885" y="4489701"/>
            <a:ext cx="2997028" cy="161090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82058" tIns="41029" rIns="82058" bIns="41029" anchor="ctr">
            <a:spAutoFit/>
          </a:bodyPr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030659" y="5328285"/>
            <a:ext cx="1463040" cy="1005840"/>
            <a:chOff x="6938194" y="4927556"/>
            <a:chExt cx="1463040" cy="1005840"/>
          </a:xfrm>
        </p:grpSpPr>
        <p:sp>
          <p:nvSpPr>
            <p:cNvPr id="23582" name="AutoShape 4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938194" y="5201876"/>
              <a:ext cx="1463040" cy="731520"/>
            </a:xfrm>
            <a:prstGeom prst="can">
              <a:avLst>
                <a:gd name="adj" fmla="val 25000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82058" tIns="41029" rIns="82058" bIns="41029" anchor="ctr">
              <a:normAutofit/>
            </a:bodyPr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588" name="Rectangle 47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513447" y="5550441"/>
              <a:ext cx="277091" cy="35985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82058" tIns="41029" rIns="82058" bIns="41029" anchor="ctr">
              <a:spAutoFit/>
            </a:bodyPr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589" name="Rectangle 48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7113179" y="5300424"/>
              <a:ext cx="277091" cy="35985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82058" tIns="41029" rIns="82058" bIns="41029" anchor="ctr">
              <a:spAutoFit/>
            </a:bodyPr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590" name="Text Box 49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938194" y="4927556"/>
              <a:ext cx="1463040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normAutofit lnSpcReduction="10000"/>
            </a:bodyPr>
            <a:lstStyle>
              <a:lvl1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Disk</a:t>
              </a:r>
            </a:p>
          </p:txBody>
        </p:sp>
      </p:grpSp>
      <p:graphicFrame>
        <p:nvGraphicFramePr>
          <p:cNvPr id="18" name="Group 43"/>
          <p:cNvGraphicFramePr>
            <a:graphicFrameLocks noGrp="1"/>
          </p:cNvGraphicFramePr>
          <p:nvPr>
            <p:custDataLst>
              <p:tags r:id="rId11"/>
            </p:custDataLst>
            <p:extLst/>
          </p:nvPr>
        </p:nvGraphicFramePr>
        <p:xfrm>
          <a:off x="2555939" y="3316605"/>
          <a:ext cx="277091" cy="1298232"/>
        </p:xfrm>
        <a:graphic>
          <a:graphicData uri="http://schemas.openxmlformats.org/drawingml/2006/table">
            <a:tbl>
              <a:tblPr/>
              <a:tblGrid>
                <a:gridCol w="277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2870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83127" marR="83127" marT="40359" marB="403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870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83127" marR="83127" marT="40359" marB="403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870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83127" marR="83127" marT="40359" marB="403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870">
                <a:tc>
                  <a:txBody>
                    <a:bodyPr/>
                    <a:lstStyle/>
                    <a:p>
                      <a:pPr marL="0" marR="0" lvl="0" indent="0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83127" marR="83127" marT="40359" marB="403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Text Box 19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44741" y="3647292"/>
            <a:ext cx="1911197" cy="636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Process 1’s Virtual </a:t>
            </a:r>
          </a:p>
          <a:p>
            <a:pPr algn="ctr"/>
            <a:r>
              <a:rPr lang="en-US" sz="1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Address Space</a:t>
            </a:r>
          </a:p>
        </p:txBody>
      </p:sp>
      <p:sp>
        <p:nvSpPr>
          <p:cNvPr id="23" name="Line 42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2693896" y="3481198"/>
            <a:ext cx="3929735" cy="1353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82058" tIns="41029" rIns="82058" bIns="41029" anchor="ctr">
            <a:spAutoFit/>
          </a:bodyPr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25" name="Line 4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2696761" y="3843343"/>
            <a:ext cx="3926870" cy="29485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82058" tIns="41029" rIns="82058" bIns="41029" anchor="ctr">
            <a:spAutoFit/>
          </a:bodyPr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26" name="Line 4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2693099" y="4468750"/>
            <a:ext cx="3904960" cy="3657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82058" tIns="41029" rIns="82058" bIns="41029" anchor="ctr">
            <a:spAutoFit/>
          </a:bodyPr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500730" y="5761767"/>
            <a:ext cx="1463040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“Swap Space”</a:t>
            </a:r>
          </a:p>
        </p:txBody>
      </p:sp>
    </p:spTree>
    <p:extLst>
      <p:ext uri="{BB962C8B-B14F-4D97-AF65-F5344CB8AC3E}">
        <p14:creationId xmlns:p14="http://schemas.microsoft.com/office/powerpoint/2010/main" val="2559371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should the permission bits be for pages from the following sections of virtual memory?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66FD-9B40-4D74-91CA-5BA8AA111D01}" type="slidenum">
              <a:rPr lang="en-US" smtClean="0"/>
              <a:t>30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281355"/>
              </p:ext>
            </p:extLst>
          </p:nvPr>
        </p:nvGraphicFramePr>
        <p:xfrm>
          <a:off x="914400" y="2743200"/>
          <a:ext cx="7315200" cy="320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Section</a:t>
                      </a:r>
                    </a:p>
                  </a:txBody>
                  <a:tcPr anchor="ctr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</a:t>
                      </a:r>
                    </a:p>
                  </a:txBody>
                  <a:tcPr anchor="ctr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Write</a:t>
                      </a:r>
                    </a:p>
                  </a:txBody>
                  <a:tcPr anchor="ctr"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Execute</a:t>
                      </a:r>
                    </a:p>
                  </a:txBody>
                  <a:tcPr anchor="ctr"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Static Data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Literals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Instructions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3036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 System Using Physical Addressing</a:t>
            </a:r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  <p:custDataLst>
              <p:tags r:id="rId3"/>
            </p:custDataLst>
          </p:nvPr>
        </p:nvSpPr>
        <p:spPr>
          <a:xfrm>
            <a:off x="777875" y="5303838"/>
            <a:ext cx="8366125" cy="11890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Used in “simple” systems with (usually) just one process: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Embedded microcontrollers in devices like cars, elevators, and digital picture frames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194560" y="1371600"/>
            <a:ext cx="4724400" cy="3782287"/>
            <a:chOff x="1600200" y="1371600"/>
            <a:chExt cx="4724400" cy="3782287"/>
          </a:xfrm>
        </p:grpSpPr>
        <p:sp>
          <p:nvSpPr>
            <p:cNvPr id="9219" name="Rectangle 3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4648200" y="4233863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20" name="Text Box 4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341813" y="1665288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0:</a:t>
              </a:r>
            </a:p>
          </p:txBody>
        </p:sp>
        <p:sp>
          <p:nvSpPr>
            <p:cNvPr id="9221" name="Text Box 5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341813" y="1893888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1:</a:t>
              </a:r>
            </a:p>
          </p:txBody>
        </p:sp>
        <p:sp>
          <p:nvSpPr>
            <p:cNvPr id="9222" name="Text Box 6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103002" y="4186238"/>
              <a:ext cx="57842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M-1:</a:t>
              </a:r>
            </a:p>
          </p:txBody>
        </p:sp>
        <p:sp>
          <p:nvSpPr>
            <p:cNvPr id="9223" name="Text Box 7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4394276" y="1371600"/>
              <a:ext cx="1360115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Main memory</a:t>
              </a:r>
            </a:p>
          </p:txBody>
        </p:sp>
        <p:sp>
          <p:nvSpPr>
            <p:cNvPr id="9226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600200" y="2467408"/>
              <a:ext cx="1066800" cy="53340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CPU</a:t>
              </a:r>
            </a:p>
          </p:txBody>
        </p:sp>
        <p:sp>
          <p:nvSpPr>
            <p:cNvPr id="9231" name="Text Box 15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343400" y="2122488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2:</a:t>
              </a:r>
            </a:p>
          </p:txBody>
        </p:sp>
        <p:sp>
          <p:nvSpPr>
            <p:cNvPr id="9232" name="Text Box 16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341813" y="2351088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3:</a:t>
              </a:r>
            </a:p>
          </p:txBody>
        </p:sp>
        <p:sp>
          <p:nvSpPr>
            <p:cNvPr id="9233" name="Rectangle 17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648200" y="1670050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34" name="Rectangle 18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648200" y="1898650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35" name="Rectangle 1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4648200" y="2127250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36" name="Rectangle 2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648200" y="2355850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37" name="Rectangle 21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648200" y="2584450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38" name="Rectangle 2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648200" y="2813050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39" name="Text Box 23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4341813" y="2579688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4:</a:t>
              </a:r>
            </a:p>
          </p:txBody>
        </p:sp>
        <p:sp>
          <p:nvSpPr>
            <p:cNvPr id="9240" name="Text Box 24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4341813" y="2808288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5:</a:t>
              </a:r>
            </a:p>
          </p:txBody>
        </p:sp>
        <p:sp>
          <p:nvSpPr>
            <p:cNvPr id="9241" name="Rectangle 25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648200" y="3041650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42" name="Rectangle 26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648200" y="3270250"/>
              <a:ext cx="914400" cy="228600"/>
            </a:xfrm>
            <a:prstGeom prst="rect">
              <a:avLst/>
            </a:prstGeom>
            <a:solidFill>
              <a:srgbClr val="C0C0C0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43" name="Text Box 27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341813" y="3036888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6:</a:t>
              </a:r>
            </a:p>
          </p:txBody>
        </p:sp>
        <p:sp>
          <p:nvSpPr>
            <p:cNvPr id="9244" name="Text Box 28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343400" y="3265488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7:</a:t>
              </a:r>
            </a:p>
          </p:txBody>
        </p:sp>
        <p:sp>
          <p:nvSpPr>
            <p:cNvPr id="9245" name="Rectangle 29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4648200" y="4010025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25" name="Text Box 9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2654312" y="2434880"/>
              <a:ext cx="1700187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address (PA)</a:t>
              </a:r>
            </a:p>
          </p:txBody>
        </p:sp>
        <p:sp>
          <p:nvSpPr>
            <p:cNvPr id="9247" name="AutoShape 31"/>
            <p:cNvSpPr>
              <a:spLocks/>
            </p:cNvSpPr>
            <p:nvPr>
              <p:custDataLst>
                <p:tags r:id="rId26"/>
              </p:custDataLst>
            </p:nvPr>
          </p:nvSpPr>
          <p:spPr bwMode="auto">
            <a:xfrm>
              <a:off x="5638801" y="2584450"/>
              <a:ext cx="76200" cy="914400"/>
            </a:xfrm>
            <a:prstGeom prst="rightBrace">
              <a:avLst>
                <a:gd name="adj1" fmla="val 100000"/>
                <a:gd name="adj2" fmla="val 5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48" name="Text Box 32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3614069" y="4848225"/>
              <a:ext cx="1272634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Data (</a:t>
              </a:r>
              <a:r>
                <a:rPr lang="en-GB" sz="14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int</a:t>
              </a: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/float)</a:t>
              </a:r>
            </a:p>
          </p:txBody>
        </p:sp>
        <p:sp>
          <p:nvSpPr>
            <p:cNvPr id="9249" name="Rectangle 33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648200" y="3499301"/>
              <a:ext cx="914400" cy="2286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50" name="Text Box 34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4341813" y="3500438"/>
              <a:ext cx="354007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0033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8:</a:t>
              </a:r>
            </a:p>
          </p:txBody>
        </p:sp>
        <p:sp>
          <p:nvSpPr>
            <p:cNvPr id="9251" name="Rectangle 35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4724400" y="3733800"/>
              <a:ext cx="914400" cy="2286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eaVert" wrap="none" lIns="90360" tIns="44280" rIns="90360" bIns="44280" anchor="ctr"/>
            <a:lstStyle/>
            <a:p>
              <a:pPr algn="ctr" rtl="1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latin typeface="Calibri" panose="020F0502020204030204" pitchFamily="34" charset="0"/>
                  <a:cs typeface="Calibri" panose="020F0502020204030204" pitchFamily="34" charset="0"/>
                </a:rPr>
                <a:t>...</a:t>
              </a:r>
            </a:p>
          </p:txBody>
        </p:sp>
        <p:cxnSp>
          <p:nvCxnSpPr>
            <p:cNvPr id="40" name="Straight Arrow Connector 39"/>
            <p:cNvCxnSpPr>
              <a:stCxn id="9226" idx="3"/>
              <a:endCxn id="9239" idx="1"/>
            </p:cNvCxnSpPr>
            <p:nvPr>
              <p:custDataLst>
                <p:tags r:id="rId31"/>
              </p:custDataLst>
            </p:nvPr>
          </p:nvCxnSpPr>
          <p:spPr bwMode="auto">
            <a:xfrm flipV="1">
              <a:off x="2667000" y="2732732"/>
              <a:ext cx="16748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5" name="Straight Connector 54"/>
            <p:cNvCxnSpPr/>
            <p:nvPr>
              <p:custDataLst>
                <p:tags r:id="rId32"/>
              </p:custDataLst>
            </p:nvPr>
          </p:nvCxnSpPr>
          <p:spPr bwMode="auto">
            <a:xfrm rot="10800000" flipH="1">
              <a:off x="5791201" y="3041650"/>
              <a:ext cx="533399" cy="1588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/>
            <p:nvPr>
              <p:custDataLst>
                <p:tags r:id="rId33"/>
              </p:custDataLst>
            </p:nvPr>
          </p:nvCxnSpPr>
          <p:spPr bwMode="auto">
            <a:xfrm rot="5400000">
              <a:off x="5403850" y="3956844"/>
              <a:ext cx="1839912" cy="1588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hape 60"/>
            <p:cNvCxnSpPr/>
            <p:nvPr>
              <p:custDataLst>
                <p:tags r:id="rId34"/>
              </p:custDataLst>
            </p:nvPr>
          </p:nvCxnSpPr>
          <p:spPr bwMode="auto">
            <a:xfrm rot="10800000">
              <a:off x="2133602" y="3000809"/>
              <a:ext cx="4189410" cy="1876787"/>
            </a:xfrm>
            <a:prstGeom prst="bentConnector3">
              <a:avLst>
                <a:gd name="adj1" fmla="val 99990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9" name="TextBox 38"/>
            <p:cNvSpPr txBox="1"/>
            <p:nvPr>
              <p:custDataLst>
                <p:tags r:id="rId35"/>
              </p:custDataLst>
            </p:nvPr>
          </p:nvSpPr>
          <p:spPr>
            <a:xfrm>
              <a:off x="3226926" y="2743200"/>
              <a:ext cx="5549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0x4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7664529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>
            <p:custDataLst>
              <p:tags r:id="rId1"/>
            </p:custDataLst>
          </p:nvPr>
        </p:nvSpPr>
        <p:spPr bwMode="auto">
          <a:xfrm>
            <a:off x="849998" y="1982110"/>
            <a:ext cx="3749615" cy="1149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 System Using Virtual Addressing</a:t>
            </a: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777875" y="5303838"/>
            <a:ext cx="8366125" cy="1279525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Physical addresses are </a:t>
            </a:r>
            <a:r>
              <a:rPr lang="en-GB" b="0" i="1" dirty="0"/>
              <a:t>completely invisible to programs</a:t>
            </a:r>
            <a:endParaRPr lang="en-GB" b="0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all modern desktops, laptops, servers, smartphones…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One of the great ideas in computer science</a:t>
            </a:r>
          </a:p>
          <a:p>
            <a:pPr marL="0" indent="0"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9219" name="Rectangle 3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324600" y="408768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018213" y="15191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018213" y="17477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779402" y="4040056"/>
            <a:ext cx="5784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M-1:</a:t>
            </a:r>
          </a:p>
        </p:txBody>
      </p:sp>
      <p:sp>
        <p:nvSpPr>
          <p:cNvPr id="9223" name="Text Box 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070676" y="1225418"/>
            <a:ext cx="136011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429000" y="2321226"/>
            <a:ext cx="1066800" cy="53340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MMU</a:t>
            </a:r>
          </a:p>
        </p:txBody>
      </p:sp>
      <p:sp>
        <p:nvSpPr>
          <p:cNvPr id="9231" name="Text Box 15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019800" y="19763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018213" y="22049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324600" y="152386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4" name="Rectangle 1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324600" y="175246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5" name="Rectangle 19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324600" y="198106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6" name="Rectangle 2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324600" y="2209668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7" name="Rectangle 2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6324600" y="2438268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8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6324600" y="2666868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39" name="Text Box 23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018213" y="24335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018213" y="26621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324600" y="2895468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42" name="Rectangle 2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324600" y="3124068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43" name="Text Box 27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6018213" y="28907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6019800" y="311930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324600" y="386384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638200" y="2088541"/>
            <a:ext cx="1367147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Physical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>
            <p:custDataLst>
              <p:tags r:id="rId27"/>
            </p:custDataLst>
          </p:nvPr>
        </p:nvSpPr>
        <p:spPr bwMode="auto">
          <a:xfrm>
            <a:off x="7315201" y="2438268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842669" y="4702043"/>
            <a:ext cx="127263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Data (</a:t>
            </a:r>
            <a:r>
              <a:rPr lang="en-GB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/float)</a:t>
            </a:r>
          </a:p>
        </p:txBody>
      </p:sp>
      <p:sp>
        <p:nvSpPr>
          <p:cNvPr id="9249" name="Rectangle 33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324600" y="3353119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50" name="Text Box 34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018213" y="3354256"/>
            <a:ext cx="35400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6400800" y="3587618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>
            <p:custDataLst>
              <p:tags r:id="rId32"/>
            </p:custDataLst>
          </p:nvPr>
        </p:nvCxnSpPr>
        <p:spPr bwMode="auto">
          <a:xfrm flipV="1">
            <a:off x="4495800" y="258655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>
            <p:custDataLst>
              <p:tags r:id="rId33"/>
            </p:custDataLst>
          </p:nvPr>
        </p:nvCxnSpPr>
        <p:spPr bwMode="auto">
          <a:xfrm rot="10800000" flipH="1">
            <a:off x="7467601" y="2895468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>
            <p:custDataLst>
              <p:tags r:id="rId34"/>
            </p:custDataLst>
          </p:nvPr>
        </p:nvCxnSpPr>
        <p:spPr bwMode="auto">
          <a:xfrm rot="5400000">
            <a:off x="7080250" y="3810662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endCxn id="37" idx="2"/>
          </p:cNvCxnSpPr>
          <p:nvPr>
            <p:custDataLst>
              <p:tags r:id="rId35"/>
            </p:custDataLst>
          </p:nvPr>
        </p:nvCxnSpPr>
        <p:spPr bwMode="auto">
          <a:xfrm rot="10800000">
            <a:off x="1524000" y="2855113"/>
            <a:ext cx="6475412" cy="187630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990600" y="232171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>
            <p:custDataLst>
              <p:tags r:id="rId37"/>
            </p:custDataLst>
          </p:nvPr>
        </p:nvCxnSpPr>
        <p:spPr bwMode="auto">
          <a:xfrm flipV="1">
            <a:off x="2057400" y="258384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2070855" y="2080209"/>
            <a:ext cx="1279046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Virtual address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anose="020F0502020204030204" pitchFamily="34" charset="0"/>
                <a:cs typeface="Calibri" panose="020F0502020204030204" pitchFamily="34" charset="0"/>
              </a:rPr>
              <a:t>(VA)</a:t>
            </a:r>
          </a:p>
        </p:txBody>
      </p:sp>
      <p:sp>
        <p:nvSpPr>
          <p:cNvPr id="45" name="TextBox 44"/>
          <p:cNvSpPr txBox="1"/>
          <p:nvPr>
            <p:custDataLst>
              <p:tags r:id="rId39"/>
            </p:custDataLst>
          </p:nvPr>
        </p:nvSpPr>
        <p:spPr>
          <a:xfrm>
            <a:off x="762000" y="1678118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CPU Chip</a:t>
            </a:r>
          </a:p>
        </p:txBody>
      </p:sp>
      <p:sp>
        <p:nvSpPr>
          <p:cNvPr id="47" name="TextBox 46"/>
          <p:cNvSpPr txBox="1"/>
          <p:nvPr>
            <p:custDataLst>
              <p:tags r:id="rId40"/>
            </p:custDataLst>
          </p:nvPr>
        </p:nvSpPr>
        <p:spPr>
          <a:xfrm>
            <a:off x="5044293" y="2574217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0x4</a:t>
            </a:r>
          </a:p>
        </p:txBody>
      </p:sp>
      <p:sp>
        <p:nvSpPr>
          <p:cNvPr id="48" name="TextBox 47"/>
          <p:cNvSpPr txBox="1"/>
          <p:nvPr>
            <p:custDataLst>
              <p:tags r:id="rId41"/>
            </p:custDataLst>
          </p:nvPr>
        </p:nvSpPr>
        <p:spPr>
          <a:xfrm>
            <a:off x="2242581" y="2573916"/>
            <a:ext cx="925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0x4100</a:t>
            </a:r>
          </a:p>
        </p:txBody>
      </p:sp>
      <p:sp>
        <p:nvSpPr>
          <p:cNvPr id="2" name="TextBox 1"/>
          <p:cNvSpPr txBox="1"/>
          <p:nvPr>
            <p:custDataLst>
              <p:tags r:id="rId42"/>
            </p:custDataLst>
          </p:nvPr>
        </p:nvSpPr>
        <p:spPr>
          <a:xfrm>
            <a:off x="2496282" y="3660964"/>
            <a:ext cx="24631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Memory Management Unit</a:t>
            </a:r>
          </a:p>
        </p:txBody>
      </p:sp>
      <p:cxnSp>
        <p:nvCxnSpPr>
          <p:cNvPr id="4" name="Straight Arrow Connector 3"/>
          <p:cNvCxnSpPr>
            <a:stCxn id="2" idx="0"/>
            <a:endCxn id="9226" idx="2"/>
          </p:cNvCxnSpPr>
          <p:nvPr>
            <p:custDataLst>
              <p:tags r:id="rId43"/>
            </p:custDataLst>
          </p:nvPr>
        </p:nvCxnSpPr>
        <p:spPr bwMode="auto">
          <a:xfrm flipV="1">
            <a:off x="3727837" y="2854626"/>
            <a:ext cx="234563" cy="806338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5445912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Why Virtual Memory (VM)?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sz="2400" dirty="0"/>
              <a:t>Efficient use of limited main memory (RAM)</a:t>
            </a:r>
          </a:p>
          <a:p>
            <a:pPr lvl="1"/>
            <a:r>
              <a:rPr lang="en-GB" sz="2000" dirty="0">
                <a:solidFill>
                  <a:srgbClr val="FF0000"/>
                </a:solidFill>
              </a:rPr>
              <a:t>Use RAM as a cache </a:t>
            </a:r>
            <a:r>
              <a:rPr lang="en-GB" sz="2000" dirty="0"/>
              <a:t>for the parts of a virtual address space</a:t>
            </a:r>
          </a:p>
          <a:p>
            <a:pPr lvl="2"/>
            <a:r>
              <a:rPr lang="en-GB" sz="1800" dirty="0"/>
              <a:t>Some non-cached parts stored on disk</a:t>
            </a:r>
          </a:p>
          <a:p>
            <a:pPr lvl="2"/>
            <a:r>
              <a:rPr lang="en-GB" sz="1800" dirty="0"/>
              <a:t>Some (unallocated) non-cached parts stored nowhere</a:t>
            </a:r>
          </a:p>
          <a:p>
            <a:pPr lvl="1"/>
            <a:r>
              <a:rPr lang="en-GB" sz="2000" dirty="0"/>
              <a:t>Keep only active areas of virtual address space in memory</a:t>
            </a:r>
          </a:p>
          <a:p>
            <a:pPr lvl="2"/>
            <a:r>
              <a:rPr lang="en-GB" sz="1800" dirty="0"/>
              <a:t>Transfer data back and forth as needed</a:t>
            </a:r>
          </a:p>
          <a:p>
            <a:r>
              <a:rPr lang="en-GB" sz="2400" dirty="0">
                <a:solidFill>
                  <a:srgbClr val="FF0000"/>
                </a:solidFill>
              </a:rPr>
              <a:t>Simplifies memory management </a:t>
            </a:r>
            <a:r>
              <a:rPr lang="en-GB" sz="2400" dirty="0"/>
              <a:t>for programmers</a:t>
            </a:r>
          </a:p>
          <a:p>
            <a:pPr lvl="1"/>
            <a:r>
              <a:rPr lang="en-GB" sz="2000" dirty="0"/>
              <a:t>Each process “gets” the same full, private linear address space</a:t>
            </a:r>
          </a:p>
          <a:p>
            <a:r>
              <a:rPr lang="en-GB" sz="2400" dirty="0"/>
              <a:t>Isolates address spaces (</a:t>
            </a:r>
            <a:r>
              <a:rPr lang="en-GB" sz="2400" dirty="0">
                <a:solidFill>
                  <a:srgbClr val="FF0000"/>
                </a:solidFill>
              </a:rPr>
              <a:t>protection</a:t>
            </a:r>
            <a:r>
              <a:rPr lang="en-GB" sz="2400" dirty="0"/>
              <a:t>)</a:t>
            </a:r>
          </a:p>
          <a:p>
            <a:pPr lvl="1"/>
            <a:r>
              <a:rPr lang="en-GB" sz="2000" dirty="0"/>
              <a:t>One process can’t interfere with another’s memory	</a:t>
            </a:r>
          </a:p>
          <a:p>
            <a:pPr lvl="2"/>
            <a:r>
              <a:rPr lang="en-GB" sz="1800" dirty="0"/>
              <a:t>They operate in </a:t>
            </a:r>
            <a:r>
              <a:rPr lang="en-GB" sz="1800" i="1" dirty="0"/>
              <a:t>different address spaces</a:t>
            </a:r>
          </a:p>
          <a:p>
            <a:pPr lvl="1"/>
            <a:r>
              <a:rPr lang="en-GB" sz="2000" dirty="0"/>
              <a:t>User process cannot access privileged information</a:t>
            </a:r>
          </a:p>
          <a:p>
            <a:pPr lvl="2"/>
            <a:r>
              <a:rPr lang="en-GB" sz="1800" dirty="0"/>
              <a:t>Different sections of address spaces have different permissions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4194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VM and the Memory Hierarchy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90" name="Rectangle 2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xfrm>
                <a:off x="393192" y="1362456"/>
                <a:ext cx="8366760" cy="2194560"/>
              </a:xfrm>
            </p:spPr>
            <p:txBody>
              <a:bodyPr/>
              <a:lstStyle/>
              <a:p>
                <a:r>
                  <a:rPr lang="en-US" sz="2400" dirty="0"/>
                  <a:t>Think of</a:t>
                </a:r>
                <a:r>
                  <a:rPr lang="en-US" sz="2400" i="1" dirty="0">
                    <a:solidFill>
                      <a:srgbClr val="000000"/>
                    </a:solidFill>
                  </a:rPr>
                  <a:t> </a:t>
                </a:r>
                <a:r>
                  <a:rPr lang="en-US" sz="2400" dirty="0">
                    <a:solidFill>
                      <a:srgbClr val="000000"/>
                    </a:solidFill>
                  </a:rPr>
                  <a:t>virtual memory</a:t>
                </a:r>
                <a:r>
                  <a:rPr lang="en-US" sz="2400" i="1" dirty="0">
                    <a:solidFill>
                      <a:srgbClr val="000000"/>
                    </a:solidFill>
                  </a:rPr>
                  <a:t> </a:t>
                </a:r>
                <a:r>
                  <a:rPr lang="en-US" sz="2400" dirty="0"/>
                  <a:t>as array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2400" i="0" dirty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400" i="1" baseline="30000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/>
                  <a:t> contiguous bytes</a:t>
                </a:r>
                <a:endParaRPr lang="en-US" sz="2400" i="1" dirty="0">
                  <a:solidFill>
                    <a:srgbClr val="C00000"/>
                  </a:solidFill>
                </a:endParaRPr>
              </a:p>
              <a:p>
                <a:r>
                  <a:rPr lang="en-US" sz="2400" i="1" dirty="0">
                    <a:solidFill>
                      <a:srgbClr val="FF0000"/>
                    </a:solidFill>
                  </a:rPr>
                  <a:t>Pages</a:t>
                </a:r>
                <a:r>
                  <a:rPr lang="en-US" sz="2400" dirty="0">
                    <a:solidFill>
                      <a:srgbClr val="C00000"/>
                    </a:solidFill>
                  </a:rPr>
                  <a:t> </a:t>
                </a:r>
                <a:r>
                  <a:rPr lang="en-US" sz="2400" dirty="0"/>
                  <a:t>of virtual memory are usually stored in physical memory, but sometimes spill to disk</a:t>
                </a:r>
                <a:endParaRPr lang="en-US" sz="2400" i="1" dirty="0"/>
              </a:p>
              <a:p>
                <a:pPr lvl="1"/>
                <a:r>
                  <a:rPr lang="en-GB" sz="2000" dirty="0"/>
                  <a:t>Pages are another unit of aligned memory (size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000" i="0" dirty="0" smtClean="0">
                        <a:latin typeface="Cambria Math" panose="02040503050406030204" pitchFamily="18" charset="0"/>
                      </a:rPr>
                      <m:t>P</m:t>
                    </m:r>
                    <m:r>
                      <a:rPr lang="en-GB" sz="2000" i="0" dirty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GB" sz="2000" i="1" baseline="30000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GB" sz="2000" dirty="0"/>
                  <a:t> bytes)</a:t>
                </a:r>
              </a:p>
              <a:p>
                <a:pPr lvl="1"/>
                <a:r>
                  <a:rPr lang="en-GB" sz="2000" dirty="0"/>
                  <a:t>Each virtual page can be stored in </a:t>
                </a:r>
                <a:r>
                  <a:rPr lang="en-GB" sz="2000" i="1" dirty="0"/>
                  <a:t>any</a:t>
                </a:r>
                <a:r>
                  <a:rPr lang="en-GB" sz="2000" dirty="0"/>
                  <a:t> physical page (no fragmentation!)</a:t>
                </a:r>
              </a:p>
            </p:txBody>
          </p:sp>
        </mc:Choice>
        <mc:Fallback xmlns="">
          <p:sp>
            <p:nvSpPr>
              <p:cNvPr id="12290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42"/>
                </p:custDataLst>
              </p:nvPr>
            </p:nvSpPr>
            <p:spPr>
              <a:xfrm>
                <a:off x="393192" y="1362456"/>
                <a:ext cx="8366760" cy="2194560"/>
              </a:xfrm>
              <a:blipFill rotWithShape="0">
                <a:blip r:embed="rId43"/>
                <a:stretch>
                  <a:fillRect l="-146" t="-2222" r="-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703966" y="3542657"/>
            <a:ext cx="2053192" cy="2475762"/>
            <a:chOff x="2662170" y="3456320"/>
            <a:chExt cx="2053192" cy="2475762"/>
          </a:xfrm>
        </p:grpSpPr>
        <p:sp>
          <p:nvSpPr>
            <p:cNvPr id="71" name="Rectangle 9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3457575" y="5588332"/>
              <a:ext cx="914400" cy="2286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2" name="Text Box 10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2969947" y="3996070"/>
              <a:ext cx="509497" cy="27902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VP 0</a:t>
              </a:r>
            </a:p>
          </p:txBody>
        </p:sp>
        <p:sp>
          <p:nvSpPr>
            <p:cNvPr id="73" name="Text Box 11"/>
            <p:cNvSpPr txBox="1"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969947" y="4224670"/>
              <a:ext cx="509497" cy="27902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74" name="Text Box 12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2662170" y="5585157"/>
              <a:ext cx="817274" cy="27902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  <a:r>
                <a:rPr lang="en-GB" sz="14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n-p</a:t>
              </a: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-1</a:t>
              </a:r>
            </a:p>
          </p:txBody>
        </p:sp>
        <p:sp>
          <p:nvSpPr>
            <p:cNvPr id="75" name="Text Box 13"/>
            <p:cNvSpPr txBox="1"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3148013" y="3456320"/>
              <a:ext cx="1525096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Virtual memory</a:t>
              </a:r>
            </a:p>
          </p:txBody>
        </p:sp>
        <p:sp>
          <p:nvSpPr>
            <p:cNvPr id="76" name="Rectangle 14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3457575" y="4006731"/>
              <a:ext cx="914400" cy="22860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Unallocated</a:t>
              </a:r>
            </a:p>
          </p:txBody>
        </p:sp>
        <p:sp>
          <p:nvSpPr>
            <p:cNvPr id="77" name="Rectangle 15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3457575" y="4235331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8" name="Rectangle 16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3457575" y="4463931"/>
              <a:ext cx="914400" cy="2286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9" name="Rectangle 17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3457575" y="4689807"/>
              <a:ext cx="914400" cy="22860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Unallocated</a:t>
              </a:r>
            </a:p>
          </p:txBody>
        </p:sp>
        <p:sp>
          <p:nvSpPr>
            <p:cNvPr id="80" name="Rectangle 18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3457575" y="4915232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1" name="Rectangle 19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3457575" y="5143832"/>
              <a:ext cx="914400" cy="2286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7" name="Rectangle 25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3457575" y="5366082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0" name="Text Box 28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4318000" y="3889707"/>
              <a:ext cx="254000" cy="2444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91" name="Text Box 29"/>
            <p:cNvSpPr txBox="1"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4318802" y="5686757"/>
              <a:ext cx="396560" cy="24532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GB" sz="10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n</a:t>
              </a:r>
              <a:r>
                <a:rPr lang="en-GB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-1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933009" y="3542657"/>
            <a:ext cx="2100169" cy="1835445"/>
            <a:chOff x="5891213" y="3456320"/>
            <a:chExt cx="2100169" cy="1835445"/>
          </a:xfrm>
        </p:grpSpPr>
        <p:sp>
          <p:nvSpPr>
            <p:cNvPr id="35" name="Rectangle 3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6273800" y="4934083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 Box 4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150062" y="4913446"/>
              <a:ext cx="841320" cy="27902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PP 2</a:t>
              </a:r>
              <a:r>
                <a:rPr lang="en-GB" sz="14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m-p</a:t>
              </a: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-1</a:t>
              </a:r>
            </a:p>
          </p:txBody>
        </p:sp>
        <p:sp>
          <p:nvSpPr>
            <p:cNvPr id="37" name="Text Box 5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891213" y="3456320"/>
              <a:ext cx="1627882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Physical memory</a:t>
              </a:r>
            </a:p>
          </p:txBody>
        </p:sp>
        <p:sp>
          <p:nvSpPr>
            <p:cNvPr id="68" name="Rectangle 6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273800" y="3803783"/>
              <a:ext cx="914400" cy="22860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Empty</a:t>
              </a:r>
            </a:p>
          </p:txBody>
        </p:sp>
        <p:sp>
          <p:nvSpPr>
            <p:cNvPr id="69" name="Rectangle 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273800" y="4032383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0" name="Rectangle 8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273800" y="4260983"/>
              <a:ext cx="914400" cy="22860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Empty</a:t>
              </a:r>
            </a:p>
          </p:txBody>
        </p:sp>
        <p:sp>
          <p:nvSpPr>
            <p:cNvPr id="82" name="Text Box 20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7153268" y="3773621"/>
              <a:ext cx="499152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PP 0</a:t>
              </a:r>
            </a:p>
          </p:txBody>
        </p:sp>
        <p:sp>
          <p:nvSpPr>
            <p:cNvPr id="83" name="Text Box 21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153268" y="4002221"/>
              <a:ext cx="499152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PP 1</a:t>
              </a:r>
            </a:p>
          </p:txBody>
        </p:sp>
        <p:sp>
          <p:nvSpPr>
            <p:cNvPr id="85" name="Rectangle 2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6273800" y="4705483"/>
              <a:ext cx="914400" cy="22860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Empty</a:t>
              </a:r>
            </a:p>
          </p:txBody>
        </p:sp>
        <p:sp>
          <p:nvSpPr>
            <p:cNvPr id="88" name="Rectangle 26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6273800" y="4489583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" name="Text Box 30"/>
            <p:cNvSpPr txBox="1"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5916517" y="5046440"/>
              <a:ext cx="420606" cy="24532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GB" sz="10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m</a:t>
              </a:r>
              <a:r>
                <a:rPr lang="en-GB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-1</a:t>
              </a:r>
            </a:p>
          </p:txBody>
        </p:sp>
        <p:sp>
          <p:nvSpPr>
            <p:cNvPr id="93" name="Text Box 31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6076683" y="3687718"/>
              <a:ext cx="254000" cy="2444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</p:grpSp>
      <p:sp>
        <p:nvSpPr>
          <p:cNvPr id="94" name="Text Box 3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 rot="16200000">
            <a:off x="483343" y="4780581"/>
            <a:ext cx="178623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Virtual pages (VP's)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058102" y="5512518"/>
            <a:ext cx="1475971" cy="922424"/>
            <a:chOff x="6016306" y="5426181"/>
            <a:chExt cx="1475971" cy="922424"/>
          </a:xfrm>
        </p:grpSpPr>
        <p:sp>
          <p:nvSpPr>
            <p:cNvPr id="38" name="AutoShape 40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016306" y="5776451"/>
              <a:ext cx="1475971" cy="572154"/>
            </a:xfrm>
            <a:prstGeom prst="can">
              <a:avLst>
                <a:gd name="adj" fmla="val 25000"/>
              </a:avLst>
            </a:prstGeom>
            <a:solidFill>
              <a:schemeClr val="bg1">
                <a:lumMod val="85000"/>
              </a:schemeClr>
            </a:solidFill>
            <a:ln w="1587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square" lIns="82058" tIns="41029" rIns="82058" bIns="41029" anchor="ctr">
              <a:spAutoFit/>
            </a:bodyPr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 Box 49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6192893" y="5426181"/>
              <a:ext cx="1122795" cy="329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82058" tIns="41029" rIns="82058" bIns="41029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b="1" dirty="0">
                  <a:latin typeface="Calibri" panose="020F0502020204030204" pitchFamily="34" charset="0"/>
                  <a:ea typeface="Arial Unicode MS" panose="020B0604020202020204" pitchFamily="34" charset="-128"/>
                  <a:cs typeface="Calibri" panose="020F0502020204030204" pitchFamily="34" charset="0"/>
                </a:rPr>
                <a:t>Disk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413771" y="4242545"/>
            <a:ext cx="2532677" cy="1949047"/>
            <a:chOff x="4371975" y="4156208"/>
            <a:chExt cx="2532677" cy="1949047"/>
          </a:xfrm>
        </p:grpSpPr>
        <p:sp>
          <p:nvSpPr>
            <p:cNvPr id="84" name="Line 22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V="1">
              <a:off x="4371975" y="4156208"/>
              <a:ext cx="1905000" cy="203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6" name="Line 24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4371975" y="5006856"/>
              <a:ext cx="1905000" cy="637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9" name="Line 27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4371975" y="4611820"/>
              <a:ext cx="1905000" cy="86136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Line 2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4377871" y="4588008"/>
              <a:ext cx="2526781" cy="144889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" name="Line 24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4377872" y="5235456"/>
              <a:ext cx="2393478" cy="83579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Line 27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4377871" y="5701780"/>
              <a:ext cx="2171233" cy="4034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5" name="Text Box 3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 rot="5400000">
            <a:off x="6437505" y="4354079"/>
            <a:ext cx="187497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Physical pages (PP's)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34073" y="5964199"/>
            <a:ext cx="1463040" cy="3693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“Swap Space”</a:t>
            </a:r>
          </a:p>
        </p:txBody>
      </p:sp>
    </p:spTree>
    <p:extLst>
      <p:ext uri="{BB962C8B-B14F-4D97-AF65-F5344CB8AC3E}">
        <p14:creationId xmlns:p14="http://schemas.microsoft.com/office/powerpoint/2010/main" val="1156118766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AutoShape 40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212848" y="5395210"/>
            <a:ext cx="1475971" cy="572154"/>
          </a:xfrm>
          <a:prstGeom prst="can">
            <a:avLst>
              <a:gd name="adj" fmla="val 25000"/>
            </a:avLst>
          </a:prstGeom>
          <a:solidFill>
            <a:schemeClr val="bg1">
              <a:lumMod val="85000"/>
            </a:schemeClr>
          </a:solidFill>
          <a:ln w="15875">
            <a:solidFill>
              <a:schemeClr val="tx1"/>
            </a:solidFill>
            <a:round/>
            <a:headEnd/>
            <a:tailEnd/>
          </a:ln>
          <a:extLst/>
        </p:spPr>
        <p:txBody>
          <a:bodyPr wrap="square" lIns="82058" tIns="41029" rIns="82058" bIns="41029" anchor="ctr">
            <a:spAutoFit/>
          </a:bodyPr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89" name="Rectangle 1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357018" y="435678"/>
            <a:ext cx="8532528" cy="762000"/>
          </a:xfrm>
        </p:spPr>
        <p:txBody>
          <a:bodyPr/>
          <a:lstStyle/>
          <a:p>
            <a:r>
              <a:rPr lang="en-GB" b="0" i="1" dirty="0">
                <a:cs typeface="Calibri" panose="020F0502020204030204" pitchFamily="34" charset="0"/>
              </a:rPr>
              <a:t>or:</a:t>
            </a:r>
            <a:r>
              <a:rPr lang="en-GB" dirty="0">
                <a:cs typeface="Calibri" panose="020F0502020204030204" pitchFamily="34" charset="0"/>
              </a:rPr>
              <a:t> Virtual Memory as DRAM Cache for Disk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90" name="Rectangle 2"/>
              <p:cNvSpPr>
                <a:spLocks noGrp="1" noChangeArrowheads="1"/>
              </p:cNvSpPr>
              <p:nvPr>
                <p:ph idx="1"/>
                <p:custDataLst>
                  <p:tags r:id="rId3"/>
                </p:custDataLst>
              </p:nvPr>
            </p:nvSpPr>
            <p:spPr>
              <a:xfrm>
                <a:off x="396875" y="1362075"/>
                <a:ext cx="7896225" cy="2066925"/>
              </a:xfrm>
            </p:spPr>
            <p:txBody>
              <a:bodyPr/>
              <a:lstStyle/>
              <a:p>
                <a:r>
                  <a:rPr lang="en-US" sz="2400" dirty="0">
                    <a:cs typeface="Calibri" panose="020F0502020204030204" pitchFamily="34" charset="0"/>
                  </a:rPr>
                  <a:t>Think of</a:t>
                </a:r>
                <a:r>
                  <a:rPr lang="en-US" sz="2400" i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 </a:t>
                </a:r>
                <a:r>
                  <a:rPr lang="en-US" sz="240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virtual memory</a:t>
                </a:r>
                <a:r>
                  <a:rPr lang="en-US" sz="2400" i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 </a:t>
                </a:r>
                <a:r>
                  <a:rPr lang="en-US" sz="2400" dirty="0">
                    <a:cs typeface="Calibri" panose="020F0502020204030204" pitchFamily="34" charset="0"/>
                  </a:rPr>
                  <a:t>as an array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i="0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N</m:t>
                    </m:r>
                    <m:r>
                      <a:rPr lang="en-US" sz="2400" i="0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=2</m:t>
                    </m:r>
                    <m:r>
                      <a:rPr lang="en-US" sz="2400" i="1" baseline="30000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𝑛</m:t>
                    </m:r>
                  </m:oMath>
                </a14:m>
                <a:r>
                  <a:rPr lang="en-US" sz="2400" dirty="0">
                    <a:cs typeface="Calibri" panose="020F0502020204030204" pitchFamily="34" charset="0"/>
                  </a:rPr>
                  <a:t> contiguous bytes stored </a:t>
                </a:r>
                <a:r>
                  <a:rPr lang="en-US" sz="2400" i="1" dirty="0">
                    <a:solidFill>
                      <a:srgbClr val="C00000"/>
                    </a:solidFill>
                    <a:cs typeface="Calibri" panose="020F0502020204030204" pitchFamily="34" charset="0"/>
                  </a:rPr>
                  <a:t>on a disk</a:t>
                </a:r>
              </a:p>
              <a:p>
                <a:r>
                  <a:rPr lang="en-US" sz="2400" dirty="0">
                    <a:cs typeface="Calibri" panose="020F0502020204030204" pitchFamily="34" charset="0"/>
                  </a:rPr>
                  <a:t>Then physical main memory is used as a </a:t>
                </a:r>
                <a:r>
                  <a:rPr lang="en-US" sz="2400" i="1" dirty="0">
                    <a:solidFill>
                      <a:srgbClr val="C00000"/>
                    </a:solidFill>
                    <a:cs typeface="Calibri" panose="020F0502020204030204" pitchFamily="34" charset="0"/>
                  </a:rPr>
                  <a:t>cache</a:t>
                </a:r>
                <a:r>
                  <a:rPr lang="en-US" sz="2400" dirty="0">
                    <a:solidFill>
                      <a:srgbClr val="C00000"/>
                    </a:solidFill>
                    <a:cs typeface="Calibri" panose="020F0502020204030204" pitchFamily="34" charset="0"/>
                  </a:rPr>
                  <a:t> </a:t>
                </a:r>
                <a:r>
                  <a:rPr lang="en-US" sz="2400" dirty="0">
                    <a:cs typeface="Calibri" panose="020F0502020204030204" pitchFamily="34" charset="0"/>
                  </a:rPr>
                  <a:t>for the virtual memory array</a:t>
                </a:r>
              </a:p>
              <a:p>
                <a:pPr lvl="1"/>
                <a:r>
                  <a:rPr lang="en-GB" sz="2000" dirty="0">
                    <a:cs typeface="Calibri" panose="020F0502020204030204" pitchFamily="34" charset="0"/>
                  </a:rPr>
                  <a:t>These “cache blocks” are called </a:t>
                </a:r>
                <a:r>
                  <a:rPr lang="en-GB" sz="2000" i="1" dirty="0">
                    <a:solidFill>
                      <a:srgbClr val="FF0000"/>
                    </a:solidFill>
                    <a:cs typeface="Calibri" panose="020F0502020204030204" pitchFamily="34" charset="0"/>
                  </a:rPr>
                  <a:t>pages </a:t>
                </a:r>
                <a:r>
                  <a:rPr lang="en-GB" sz="2000" dirty="0">
                    <a:cs typeface="Calibri" panose="020F0502020204030204" pitchFamily="34" charset="0"/>
                  </a:rPr>
                  <a:t>(size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000" i="0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P</m:t>
                    </m:r>
                    <m:r>
                      <a:rPr lang="en-GB" sz="2000" i="0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=2</m:t>
                    </m:r>
                    <m:r>
                      <a:rPr lang="en-GB" sz="2000" i="1" baseline="30000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𝑝</m:t>
                    </m:r>
                  </m:oMath>
                </a14:m>
                <a:r>
                  <a:rPr lang="en-GB" sz="2000" dirty="0">
                    <a:cs typeface="Calibri" panose="020F0502020204030204" pitchFamily="34" charset="0"/>
                  </a:rPr>
                  <a:t> bytes)</a:t>
                </a:r>
                <a:endParaRPr lang="en-GB" sz="2000" baseline="30000" dirty="0"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2290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39"/>
                </p:custDataLst>
              </p:nvPr>
            </p:nvSpPr>
            <p:spPr>
              <a:xfrm>
                <a:off x="396875" y="1362075"/>
                <a:ext cx="7896225" cy="2066925"/>
              </a:xfrm>
              <a:blipFill rotWithShape="0">
                <a:blip r:embed="rId40"/>
                <a:stretch>
                  <a:fillRect l="-154" t="-2353" b="-1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4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5" name="Group 4"/>
          <p:cNvGrpSpPr/>
          <p:nvPr>
            <p:custDataLst>
              <p:tags r:id="rId5"/>
            </p:custDataLst>
          </p:nvPr>
        </p:nvGrpSpPr>
        <p:grpSpPr>
          <a:xfrm>
            <a:off x="1443555" y="3538728"/>
            <a:ext cx="5590933" cy="3049496"/>
            <a:chOff x="1271897" y="3502152"/>
            <a:chExt cx="5590933" cy="3049496"/>
          </a:xfrm>
        </p:grpSpPr>
        <p:sp>
          <p:nvSpPr>
            <p:cNvPr id="12291" name="Rectangle 3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145248" y="530225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292" name="Text Box 4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6021510" y="5281613"/>
              <a:ext cx="841320" cy="27902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PP 2</a:t>
              </a:r>
              <a:r>
                <a:rPr lang="en-GB" sz="14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m-p</a:t>
              </a: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-1</a:t>
              </a:r>
            </a:p>
          </p:txBody>
        </p:sp>
        <p:sp>
          <p:nvSpPr>
            <p:cNvPr id="12293" name="Text Box 5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4773988" y="3502152"/>
              <a:ext cx="1627881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Physical memory</a:t>
              </a:r>
            </a:p>
          </p:txBody>
        </p:sp>
        <p:sp>
          <p:nvSpPr>
            <p:cNvPr id="12294" name="Rectangle 6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5145248" y="4171950"/>
              <a:ext cx="914400" cy="22860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Empty</a:t>
              </a:r>
            </a:p>
          </p:txBody>
        </p:sp>
        <p:sp>
          <p:nvSpPr>
            <p:cNvPr id="12295" name="Rectangle 7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5145248" y="440055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296" name="Rectangle 8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5145248" y="4629150"/>
              <a:ext cx="914400" cy="22860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Empty</a:t>
              </a:r>
            </a:p>
          </p:txBody>
        </p:sp>
        <p:sp>
          <p:nvSpPr>
            <p:cNvPr id="12297" name="Rectangle 9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329023" y="5508625"/>
              <a:ext cx="914400" cy="228600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Uncached</a:t>
              </a:r>
              <a:endParaRPr lang="en-GB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298" name="Text Box 10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841395" y="3916363"/>
              <a:ext cx="509497" cy="27902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VP 0</a:t>
              </a:r>
            </a:p>
          </p:txBody>
        </p:sp>
        <p:sp>
          <p:nvSpPr>
            <p:cNvPr id="12299" name="Text Box 11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841395" y="4144963"/>
              <a:ext cx="509497" cy="27902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VP 1</a:t>
              </a:r>
            </a:p>
          </p:txBody>
        </p:sp>
        <p:sp>
          <p:nvSpPr>
            <p:cNvPr id="12300" name="Text Box 12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271897" y="5520417"/>
              <a:ext cx="817274" cy="27902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VP 2</a:t>
              </a:r>
              <a:r>
                <a:rPr lang="en-GB" sz="14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n-p</a:t>
              </a: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-1</a:t>
              </a:r>
            </a:p>
          </p:txBody>
        </p:sp>
        <p:sp>
          <p:nvSpPr>
            <p:cNvPr id="12301" name="Text Box 13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019460" y="3503913"/>
              <a:ext cx="1525096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Virtual memory</a:t>
              </a:r>
            </a:p>
          </p:txBody>
        </p:sp>
        <p:sp>
          <p:nvSpPr>
            <p:cNvPr id="12302" name="Rectangle 14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2329023" y="3927024"/>
              <a:ext cx="914400" cy="22860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Unallocated</a:t>
              </a:r>
            </a:p>
          </p:txBody>
        </p:sp>
        <p:sp>
          <p:nvSpPr>
            <p:cNvPr id="12303" name="Rectangle 15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329023" y="4155624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Cached</a:t>
              </a:r>
            </a:p>
          </p:txBody>
        </p:sp>
        <p:sp>
          <p:nvSpPr>
            <p:cNvPr id="12304" name="Rectangle 16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329023" y="4384224"/>
              <a:ext cx="914400" cy="228600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Uncached</a:t>
              </a:r>
              <a:endParaRPr lang="en-GB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305" name="Rectangle 17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2329023" y="4610100"/>
              <a:ext cx="914400" cy="22860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Unallocated</a:t>
              </a:r>
            </a:p>
          </p:txBody>
        </p:sp>
        <p:sp>
          <p:nvSpPr>
            <p:cNvPr id="12306" name="Rectangle 18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329023" y="4835525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Cached</a:t>
              </a:r>
            </a:p>
          </p:txBody>
        </p:sp>
        <p:sp>
          <p:nvSpPr>
            <p:cNvPr id="12307" name="Rectangle 1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2329023" y="5064125"/>
              <a:ext cx="914400" cy="228600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Uncached</a:t>
              </a:r>
              <a:endParaRPr lang="en-GB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308" name="Text Box 20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6024716" y="4141788"/>
              <a:ext cx="499152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PP 0</a:t>
              </a:r>
            </a:p>
          </p:txBody>
        </p:sp>
        <p:sp>
          <p:nvSpPr>
            <p:cNvPr id="12309" name="Text Box 21"/>
            <p:cNvSpPr txBox="1"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6024716" y="4370388"/>
              <a:ext cx="499152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PP 1</a:t>
              </a:r>
            </a:p>
          </p:txBody>
        </p:sp>
        <p:sp>
          <p:nvSpPr>
            <p:cNvPr id="12310" name="Line 22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3243423" y="4264025"/>
              <a:ext cx="1905000" cy="26035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311" name="Rectangle 23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5145248" y="5073650"/>
              <a:ext cx="914400" cy="22860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Empty</a:t>
              </a:r>
            </a:p>
          </p:txBody>
        </p:sp>
        <p:sp>
          <p:nvSpPr>
            <p:cNvPr id="12312" name="Line 24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3243423" y="4981575"/>
              <a:ext cx="1905000" cy="4572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313" name="Rectangle 25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329023" y="5286375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Cached</a:t>
              </a:r>
            </a:p>
          </p:txBody>
        </p:sp>
        <p:sp>
          <p:nvSpPr>
            <p:cNvPr id="12314" name="Rectangle 26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5145248" y="4857750"/>
              <a:ext cx="9144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315" name="Line 27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 flipV="1">
              <a:off x="3243423" y="4979988"/>
              <a:ext cx="1905000" cy="384175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316" name="Text Box 28"/>
            <p:cNvSpPr txBox="1"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3189448" y="3810000"/>
              <a:ext cx="254000" cy="2444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12317" name="Text Box 29"/>
            <p:cNvSpPr txBox="1"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3203875" y="5607050"/>
              <a:ext cx="369309" cy="24532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N-1</a:t>
              </a:r>
            </a:p>
          </p:txBody>
        </p:sp>
        <p:sp>
          <p:nvSpPr>
            <p:cNvPr id="12318" name="Text Box 30"/>
            <p:cNvSpPr txBox="1"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4800787" y="5414607"/>
              <a:ext cx="394958" cy="24532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M-1</a:t>
              </a:r>
            </a:p>
          </p:txBody>
        </p:sp>
        <p:sp>
          <p:nvSpPr>
            <p:cNvPr id="12319" name="Text Box 31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4948131" y="4055885"/>
              <a:ext cx="254000" cy="2444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12320" name="Text Box 32"/>
            <p:cNvSpPr txBox="1"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1918507" y="5974566"/>
              <a:ext cx="1784633" cy="57708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Virtual pages (VPs) 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“stored on disk”</a:t>
              </a:r>
            </a:p>
          </p:txBody>
        </p:sp>
        <p:sp>
          <p:nvSpPr>
            <p:cNvPr id="12321" name="Text Box 33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4708352" y="5899918"/>
              <a:ext cx="1873375" cy="57708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Physical pages (</a:t>
              </a:r>
              <a:r>
                <a:rPr lang="en-GB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PPs</a:t>
              </a: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) 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cached in DRAM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623436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eft-Right Arrow 11"/>
          <p:cNvSpPr/>
          <p:nvPr>
            <p:custDataLst>
              <p:tags r:id="rId1"/>
            </p:custDataLst>
          </p:nvPr>
        </p:nvSpPr>
        <p:spPr bwMode="auto">
          <a:xfrm>
            <a:off x="1219200" y="3657600"/>
            <a:ext cx="762000" cy="38100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Left-Right Arrow 12"/>
          <p:cNvSpPr/>
          <p:nvPr>
            <p:custDataLst>
              <p:tags r:id="rId2"/>
            </p:custDataLst>
          </p:nvPr>
        </p:nvSpPr>
        <p:spPr bwMode="auto">
          <a:xfrm>
            <a:off x="2895600" y="3657600"/>
            <a:ext cx="762000" cy="38100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Left-Right Arrow 13"/>
          <p:cNvSpPr/>
          <p:nvPr>
            <p:custDataLst>
              <p:tags r:id="rId3"/>
            </p:custDataLst>
          </p:nvPr>
        </p:nvSpPr>
        <p:spPr bwMode="auto">
          <a:xfrm>
            <a:off x="2895600" y="2514600"/>
            <a:ext cx="762000" cy="38100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Left-Right Arrow 14"/>
          <p:cNvSpPr/>
          <p:nvPr>
            <p:custDataLst>
              <p:tags r:id="rId4"/>
            </p:custDataLst>
          </p:nvPr>
        </p:nvSpPr>
        <p:spPr bwMode="auto">
          <a:xfrm>
            <a:off x="4572000" y="3048000"/>
            <a:ext cx="762000" cy="38100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Left-Right Arrow 15"/>
          <p:cNvSpPr/>
          <p:nvPr>
            <p:custDataLst>
              <p:tags r:id="rId5"/>
            </p:custDataLst>
          </p:nvPr>
        </p:nvSpPr>
        <p:spPr bwMode="auto">
          <a:xfrm>
            <a:off x="6705600" y="3048000"/>
            <a:ext cx="762000" cy="38100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en-US" dirty="0">
                <a:cs typeface="Calibri" panose="020F0502020204030204" pitchFamily="34" charset="0"/>
              </a:rPr>
              <a:t>Memory Hierarchy:  Core 2 Duo</a:t>
            </a: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0"/>
            <p:custDataLst>
              <p:tags r:id="rId7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Rectangle 3"/>
          <p:cNvSpPr/>
          <p:nvPr>
            <p:custDataLst>
              <p:tags r:id="rId8"/>
            </p:custDataLst>
          </p:nvPr>
        </p:nvSpPr>
        <p:spPr bwMode="auto">
          <a:xfrm>
            <a:off x="7467599" y="2362199"/>
            <a:ext cx="1554480" cy="4206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Disk</a:t>
            </a:r>
          </a:p>
        </p:txBody>
      </p:sp>
      <p:sp>
        <p:nvSpPr>
          <p:cNvPr id="5" name="Rectangle 4"/>
          <p:cNvSpPr/>
          <p:nvPr>
            <p:custDataLst>
              <p:tags r:id="rId9"/>
            </p:custDataLst>
          </p:nvPr>
        </p:nvSpPr>
        <p:spPr bwMode="auto">
          <a:xfrm>
            <a:off x="5334000" y="2362200"/>
            <a:ext cx="1371600" cy="1828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Main Memory</a:t>
            </a:r>
          </a:p>
        </p:txBody>
      </p:sp>
      <p:sp>
        <p:nvSpPr>
          <p:cNvPr id="6" name="Rectangle 5"/>
          <p:cNvSpPr/>
          <p:nvPr>
            <p:custDataLst>
              <p:tags r:id="rId10"/>
            </p:custDataLst>
          </p:nvPr>
        </p:nvSpPr>
        <p:spPr bwMode="auto">
          <a:xfrm>
            <a:off x="3657600" y="2362200"/>
            <a:ext cx="914400" cy="1828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L2 unified cache</a:t>
            </a:r>
          </a:p>
        </p:txBody>
      </p:sp>
      <p:grpSp>
        <p:nvGrpSpPr>
          <p:cNvPr id="3" name="Group 10"/>
          <p:cNvGrpSpPr/>
          <p:nvPr>
            <p:custDataLst>
              <p:tags r:id="rId11"/>
            </p:custDataLst>
          </p:nvPr>
        </p:nvGrpSpPr>
        <p:grpSpPr>
          <a:xfrm>
            <a:off x="1981200" y="2362200"/>
            <a:ext cx="914400" cy="1828800"/>
            <a:chOff x="1981200" y="2362200"/>
            <a:chExt cx="914400" cy="1828800"/>
          </a:xfrm>
        </p:grpSpPr>
        <p:sp>
          <p:nvSpPr>
            <p:cNvPr id="7" name="Rectangle 6"/>
            <p:cNvSpPr/>
            <p:nvPr>
              <p:custDataLst>
                <p:tags r:id="rId35"/>
              </p:custDataLst>
            </p:nvPr>
          </p:nvSpPr>
          <p:spPr bwMode="auto">
            <a:xfrm>
              <a:off x="1981200" y="2362200"/>
              <a:ext cx="914400" cy="685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L1 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I-cache</a:t>
              </a:r>
            </a:p>
          </p:txBody>
        </p:sp>
        <p:sp>
          <p:nvSpPr>
            <p:cNvPr id="8" name="Rectangle 7"/>
            <p:cNvSpPr/>
            <p:nvPr>
              <p:custDataLst>
                <p:tags r:id="rId36"/>
              </p:custDataLst>
            </p:nvPr>
          </p:nvSpPr>
          <p:spPr bwMode="auto">
            <a:xfrm>
              <a:off x="1981200" y="3505200"/>
              <a:ext cx="914400" cy="685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n-US" sz="1400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L1 </a:t>
              </a:r>
            </a:p>
            <a:p>
              <a:pPr lvl="0" algn="ctr"/>
              <a:r>
                <a:rPr lang="en-US" sz="1400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D-cache</a:t>
              </a:r>
            </a:p>
          </p:txBody>
        </p:sp>
      </p:grpSp>
      <p:sp>
        <p:nvSpPr>
          <p:cNvPr id="9" name="Rectangle 8"/>
          <p:cNvSpPr/>
          <p:nvPr>
            <p:custDataLst>
              <p:tags r:id="rId12"/>
            </p:custDataLst>
          </p:nvPr>
        </p:nvSpPr>
        <p:spPr bwMode="auto">
          <a:xfrm>
            <a:off x="233265" y="3505200"/>
            <a:ext cx="528735" cy="685800"/>
          </a:xfrm>
          <a:prstGeom prst="rect">
            <a:avLst/>
          </a:prstGeom>
          <a:solidFill>
            <a:srgbClr val="F1C7C7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0" name="Rectangle 9"/>
          <p:cNvSpPr/>
          <p:nvPr>
            <p:custDataLst>
              <p:tags r:id="rId13"/>
            </p:custDataLst>
          </p:nvPr>
        </p:nvSpPr>
        <p:spPr bwMode="auto">
          <a:xfrm>
            <a:off x="762000" y="3505200"/>
            <a:ext cx="4572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Reg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>
            <p:custDataLst>
              <p:tags r:id="rId14"/>
            </p:custDataLst>
          </p:nvPr>
        </p:nvSpPr>
        <p:spPr>
          <a:xfrm>
            <a:off x="4527995" y="4267200"/>
            <a:ext cx="841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B/cycle</a:t>
            </a:r>
          </a:p>
        </p:txBody>
      </p:sp>
      <p:sp>
        <p:nvSpPr>
          <p:cNvPr id="18" name="TextBox 17"/>
          <p:cNvSpPr txBox="1"/>
          <p:nvPr>
            <p:custDataLst>
              <p:tags r:id="rId15"/>
            </p:custDataLst>
          </p:nvPr>
        </p:nvSpPr>
        <p:spPr>
          <a:xfrm>
            <a:off x="2880360" y="4267200"/>
            <a:ext cx="841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 B/cycle</a:t>
            </a:r>
          </a:p>
        </p:txBody>
      </p:sp>
      <p:sp>
        <p:nvSpPr>
          <p:cNvPr id="19" name="TextBox 18"/>
          <p:cNvSpPr txBox="1"/>
          <p:nvPr>
            <p:custDataLst>
              <p:tags r:id="rId16"/>
            </p:custDataLst>
          </p:nvPr>
        </p:nvSpPr>
        <p:spPr>
          <a:xfrm>
            <a:off x="1188720" y="4267200"/>
            <a:ext cx="9324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 B/cycle</a:t>
            </a:r>
          </a:p>
        </p:txBody>
      </p:sp>
      <p:sp>
        <p:nvSpPr>
          <p:cNvPr id="20" name="TextBox 19"/>
          <p:cNvSpPr txBox="1"/>
          <p:nvPr>
            <p:custDataLst>
              <p:tags r:id="rId17"/>
            </p:custDataLst>
          </p:nvPr>
        </p:nvSpPr>
        <p:spPr>
          <a:xfrm>
            <a:off x="6400800" y="4267200"/>
            <a:ext cx="11377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B/30 cycles</a:t>
            </a:r>
          </a:p>
        </p:txBody>
      </p:sp>
      <p:sp>
        <p:nvSpPr>
          <p:cNvPr id="21" name="TextBox 20"/>
          <p:cNvSpPr txBox="1"/>
          <p:nvPr>
            <p:custDataLst>
              <p:tags r:id="rId18"/>
            </p:custDataLst>
          </p:nvPr>
        </p:nvSpPr>
        <p:spPr>
          <a:xfrm>
            <a:off x="45720" y="4233672"/>
            <a:ext cx="12184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Throughput:</a:t>
            </a:r>
          </a:p>
        </p:txBody>
      </p:sp>
      <p:sp>
        <p:nvSpPr>
          <p:cNvPr id="22" name="TextBox 21"/>
          <p:cNvSpPr txBox="1"/>
          <p:nvPr>
            <p:custDataLst>
              <p:tags r:id="rId19"/>
            </p:custDataLst>
          </p:nvPr>
        </p:nvSpPr>
        <p:spPr>
          <a:xfrm>
            <a:off x="45720" y="4507992"/>
            <a:ext cx="1216152" cy="338554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Latency:</a:t>
            </a:r>
          </a:p>
        </p:txBody>
      </p:sp>
      <p:sp>
        <p:nvSpPr>
          <p:cNvPr id="23" name="TextBox 22"/>
          <p:cNvSpPr txBox="1"/>
          <p:nvPr>
            <p:custDataLst>
              <p:tags r:id="rId20"/>
            </p:custDataLst>
          </p:nvPr>
        </p:nvSpPr>
        <p:spPr>
          <a:xfrm>
            <a:off x="4527995" y="4538246"/>
            <a:ext cx="930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100 cycles</a:t>
            </a:r>
          </a:p>
        </p:txBody>
      </p:sp>
      <p:sp>
        <p:nvSpPr>
          <p:cNvPr id="24" name="TextBox 23"/>
          <p:cNvSpPr txBox="1"/>
          <p:nvPr>
            <p:custDataLst>
              <p:tags r:id="rId21"/>
            </p:custDataLst>
          </p:nvPr>
        </p:nvSpPr>
        <p:spPr>
          <a:xfrm>
            <a:off x="2880360" y="4538246"/>
            <a:ext cx="8395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14 cycles</a:t>
            </a:r>
          </a:p>
        </p:txBody>
      </p:sp>
      <p:sp>
        <p:nvSpPr>
          <p:cNvPr id="25" name="TextBox 24"/>
          <p:cNvSpPr txBox="1"/>
          <p:nvPr>
            <p:custDataLst>
              <p:tags r:id="rId22"/>
            </p:custDataLst>
          </p:nvPr>
        </p:nvSpPr>
        <p:spPr>
          <a:xfrm>
            <a:off x="1188720" y="4538246"/>
            <a:ext cx="748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3 cycles</a:t>
            </a:r>
          </a:p>
        </p:txBody>
      </p:sp>
      <p:sp>
        <p:nvSpPr>
          <p:cNvPr id="26" name="TextBox 25"/>
          <p:cNvSpPr txBox="1"/>
          <p:nvPr>
            <p:custDataLst>
              <p:tags r:id="rId23"/>
            </p:custDataLst>
          </p:nvPr>
        </p:nvSpPr>
        <p:spPr>
          <a:xfrm>
            <a:off x="6400800" y="4538246"/>
            <a:ext cx="7537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millions</a:t>
            </a:r>
          </a:p>
        </p:txBody>
      </p:sp>
      <p:sp>
        <p:nvSpPr>
          <p:cNvPr id="28" name="TextBox 27"/>
          <p:cNvSpPr txBox="1"/>
          <p:nvPr>
            <p:custDataLst>
              <p:tags r:id="rId24"/>
            </p:custDataLst>
          </p:nvPr>
        </p:nvSpPr>
        <p:spPr>
          <a:xfrm>
            <a:off x="3759556" y="2055841"/>
            <a:ext cx="724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~4 MB</a:t>
            </a:r>
          </a:p>
        </p:txBody>
      </p:sp>
      <p:sp>
        <p:nvSpPr>
          <p:cNvPr id="29" name="TextBox 28"/>
          <p:cNvSpPr txBox="1"/>
          <p:nvPr>
            <p:custDataLst>
              <p:tags r:id="rId25"/>
            </p:custDataLst>
          </p:nvPr>
        </p:nvSpPr>
        <p:spPr>
          <a:xfrm>
            <a:off x="2111851" y="3200400"/>
            <a:ext cx="6591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32 KB</a:t>
            </a:r>
          </a:p>
        </p:txBody>
      </p:sp>
      <p:sp>
        <p:nvSpPr>
          <p:cNvPr id="31" name="TextBox 30"/>
          <p:cNvSpPr txBox="1"/>
          <p:nvPr>
            <p:custDataLst>
              <p:tags r:id="rId26"/>
            </p:custDataLst>
          </p:nvPr>
        </p:nvSpPr>
        <p:spPr>
          <a:xfrm>
            <a:off x="5670995" y="2057400"/>
            <a:ext cx="6799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~8 GB</a:t>
            </a:r>
          </a:p>
        </p:txBody>
      </p:sp>
      <p:sp>
        <p:nvSpPr>
          <p:cNvPr id="32" name="TextBox 31"/>
          <p:cNvSpPr txBox="1"/>
          <p:nvPr>
            <p:custDataLst>
              <p:tags r:id="rId27"/>
            </p:custDataLst>
          </p:nvPr>
        </p:nvSpPr>
        <p:spPr>
          <a:xfrm>
            <a:off x="7869807" y="2057400"/>
            <a:ext cx="8883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~500 GB</a:t>
            </a:r>
          </a:p>
        </p:txBody>
      </p:sp>
      <p:sp>
        <p:nvSpPr>
          <p:cNvPr id="33" name="TextBox 32"/>
          <p:cNvSpPr txBox="1"/>
          <p:nvPr>
            <p:custDataLst>
              <p:tags r:id="rId28"/>
            </p:custDataLst>
          </p:nvPr>
        </p:nvSpPr>
        <p:spPr>
          <a:xfrm>
            <a:off x="6934200" y="67278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drawn to scale </a:t>
            </a:r>
          </a:p>
        </p:txBody>
      </p:sp>
      <p:cxnSp>
        <p:nvCxnSpPr>
          <p:cNvPr id="36" name="Elbow Connector 35"/>
          <p:cNvCxnSpPr/>
          <p:nvPr>
            <p:custDataLst>
              <p:tags r:id="rId29"/>
            </p:custDataLst>
          </p:nvPr>
        </p:nvCxnSpPr>
        <p:spPr bwMode="auto">
          <a:xfrm rot="16200000" flipH="1">
            <a:off x="3261745" y="3345180"/>
            <a:ext cx="1588" cy="3063240"/>
          </a:xfrm>
          <a:prstGeom prst="bentConnector3">
            <a:avLst>
              <a:gd name="adj1" fmla="val 20602834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38" name="TextBox 37"/>
          <p:cNvSpPr txBox="1"/>
          <p:nvPr>
            <p:custDataLst>
              <p:tags r:id="rId30"/>
            </p:custDataLst>
          </p:nvPr>
        </p:nvSpPr>
        <p:spPr>
          <a:xfrm>
            <a:off x="2648590" y="5256714"/>
            <a:ext cx="14143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Miss Penalty </a:t>
            </a:r>
          </a:p>
          <a:p>
            <a:pPr algn="ctr"/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(latency)</a:t>
            </a:r>
          </a:p>
          <a:p>
            <a:pPr algn="ctr"/>
            <a:r>
              <a:rPr lang="en-US" sz="1800" b="1" i="1" dirty="0">
                <a:latin typeface="Calibri" panose="020F0502020204030204" pitchFamily="34" charset="0"/>
                <a:cs typeface="Calibri" panose="020F0502020204030204" pitchFamily="34" charset="0"/>
              </a:rPr>
              <a:t>33x</a:t>
            </a:r>
          </a:p>
        </p:txBody>
      </p:sp>
      <p:cxnSp>
        <p:nvCxnSpPr>
          <p:cNvPr id="40" name="Elbow Connector 39"/>
          <p:cNvCxnSpPr/>
          <p:nvPr>
            <p:custDataLst>
              <p:tags r:id="rId31"/>
            </p:custDataLst>
          </p:nvPr>
        </p:nvCxnSpPr>
        <p:spPr bwMode="auto">
          <a:xfrm rot="16200000" flipH="1">
            <a:off x="5998338" y="3962400"/>
            <a:ext cx="1588" cy="1828800"/>
          </a:xfrm>
          <a:prstGeom prst="bentConnector3">
            <a:avLst>
              <a:gd name="adj1" fmla="val 21045781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42" name="TextBox 41"/>
          <p:cNvSpPr txBox="1"/>
          <p:nvPr>
            <p:custDataLst>
              <p:tags r:id="rId32"/>
            </p:custDataLst>
          </p:nvPr>
        </p:nvSpPr>
        <p:spPr>
          <a:xfrm>
            <a:off x="5297691" y="5259982"/>
            <a:ext cx="14143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Miss Penalty </a:t>
            </a:r>
          </a:p>
          <a:p>
            <a:pPr algn="ctr"/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(latency)</a:t>
            </a:r>
          </a:p>
          <a:p>
            <a:pPr algn="ctr"/>
            <a:r>
              <a:rPr lang="en-US" sz="1800" b="1" i="1" dirty="0">
                <a:latin typeface="Calibri" panose="020F0502020204030204" pitchFamily="34" charset="0"/>
                <a:cs typeface="Calibri" panose="020F0502020204030204" pitchFamily="34" charset="0"/>
              </a:rPr>
              <a:t>10,000x</a:t>
            </a:r>
          </a:p>
        </p:txBody>
      </p:sp>
      <p:sp>
        <p:nvSpPr>
          <p:cNvPr id="11" name="TextBox 10"/>
          <p:cNvSpPr txBox="1"/>
          <p:nvPr>
            <p:custDataLst>
              <p:tags r:id="rId33"/>
            </p:custDataLst>
          </p:nvPr>
        </p:nvSpPr>
        <p:spPr>
          <a:xfrm>
            <a:off x="1446590" y="1341856"/>
            <a:ext cx="275088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SRAM</a:t>
            </a:r>
          </a:p>
          <a:p>
            <a:pPr algn="ctr"/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Static Random Access Memory</a:t>
            </a:r>
          </a:p>
        </p:txBody>
      </p:sp>
      <p:sp>
        <p:nvSpPr>
          <p:cNvPr id="41" name="TextBox 40"/>
          <p:cNvSpPr txBox="1"/>
          <p:nvPr>
            <p:custDataLst>
              <p:tags r:id="rId34"/>
            </p:custDataLst>
          </p:nvPr>
        </p:nvSpPr>
        <p:spPr>
          <a:xfrm>
            <a:off x="4540275" y="1344168"/>
            <a:ext cx="301338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DRAM</a:t>
            </a:r>
          </a:p>
          <a:p>
            <a:pPr algn="ctr"/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Dynamic Random Access Memory</a:t>
            </a: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57" y="2713140"/>
            <a:ext cx="936596" cy="7539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0952" y="3152563"/>
            <a:ext cx="1371600" cy="1028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3427914"/>
            <a:ext cx="914400" cy="7770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598" y="3108960"/>
            <a:ext cx="1554480" cy="11103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4" name="Right Brace 33"/>
          <p:cNvSpPr/>
          <p:nvPr/>
        </p:nvSpPr>
        <p:spPr bwMode="auto">
          <a:xfrm rot="16200000">
            <a:off x="2684872" y="37905"/>
            <a:ext cx="274320" cy="4114800"/>
          </a:xfrm>
          <a:prstGeom prst="rightBrac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8" name="Right Brace 47"/>
          <p:cNvSpPr/>
          <p:nvPr/>
        </p:nvSpPr>
        <p:spPr bwMode="auto">
          <a:xfrm rot="16200000">
            <a:off x="5906479" y="1164336"/>
            <a:ext cx="274320" cy="1828800"/>
          </a:xfrm>
          <a:prstGeom prst="rightBrac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89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6401</TotalTime>
  <Words>2691</Words>
  <Application>Microsoft Office PowerPoint</Application>
  <PresentationFormat>On-screen Show (4:3)</PresentationFormat>
  <Paragraphs>829</Paragraphs>
  <Slides>30</Slides>
  <Notes>26</Notes>
  <HiddenSlides>1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5" baseType="lpstr">
      <vt:lpstr>.AppleSystemUIFont</vt:lpstr>
      <vt:lpstr>Anonymous Pro</vt:lpstr>
      <vt:lpstr>Arial</vt:lpstr>
      <vt:lpstr>Arial Narrow</vt:lpstr>
      <vt:lpstr>Arial Unicode MS</vt:lpstr>
      <vt:lpstr>Calibri</vt:lpstr>
      <vt:lpstr>Cambria Math</vt:lpstr>
      <vt:lpstr>Courier New</vt:lpstr>
      <vt:lpstr>굴림</vt:lpstr>
      <vt:lpstr>Lato</vt:lpstr>
      <vt:lpstr>Roboto</vt:lpstr>
      <vt:lpstr>Roboto Regular</vt:lpstr>
      <vt:lpstr>Times New Roman</vt:lpstr>
      <vt:lpstr>Wingdings</vt:lpstr>
      <vt:lpstr>UWTheme-351-Au18</vt:lpstr>
      <vt:lpstr>Virtual Memory II CSE 351 Winter 2020</vt:lpstr>
      <vt:lpstr>Administrivia </vt:lpstr>
      <vt:lpstr>Mapping</vt:lpstr>
      <vt:lpstr>A System Using Physical Addressing</vt:lpstr>
      <vt:lpstr>A System Using Virtual Addressing</vt:lpstr>
      <vt:lpstr>Why Virtual Memory (VM)?</vt:lpstr>
      <vt:lpstr>VM and the Memory Hierarchy</vt:lpstr>
      <vt:lpstr>or: Virtual Memory as DRAM Cache for Disk</vt:lpstr>
      <vt:lpstr>Memory Hierarchy:  Core 2 Duo</vt:lpstr>
      <vt:lpstr>Virtual Memory Design Consequences</vt:lpstr>
      <vt:lpstr>Why does VM work on RAM/disk?</vt:lpstr>
      <vt:lpstr>Virtual Memory (VM)</vt:lpstr>
      <vt:lpstr>Address Translation</vt:lpstr>
      <vt:lpstr>Address Translation:  Page Tables</vt:lpstr>
      <vt:lpstr>Page Table Diagram</vt:lpstr>
      <vt:lpstr>Page Table Address Translation</vt:lpstr>
      <vt:lpstr>Polling Question</vt:lpstr>
      <vt:lpstr>Page Hit</vt:lpstr>
      <vt:lpstr>Page Fault</vt:lpstr>
      <vt:lpstr>Reminder: Page Fault Exception</vt:lpstr>
      <vt:lpstr>Handling a Page Fault</vt:lpstr>
      <vt:lpstr>Handling a Page Fault</vt:lpstr>
      <vt:lpstr>Handling a Page Fault</vt:lpstr>
      <vt:lpstr>Handling a Page Fault</vt:lpstr>
      <vt:lpstr>Virtual Memory (VM)</vt:lpstr>
      <vt:lpstr>VM for Managing Multiple Processes</vt:lpstr>
      <vt:lpstr>Simplifying Linking and Loading</vt:lpstr>
      <vt:lpstr>VM for Protection and Sharing</vt:lpstr>
      <vt:lpstr>Memory Protection Within Process</vt:lpstr>
      <vt:lpstr>Review Question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Memory II CSE 351 Autumn 2019</dc:title>
  <dc:creator>Justin Hsia</dc:creator>
  <cp:lastModifiedBy>Ruth Anderson</cp:lastModifiedBy>
  <cp:revision>139</cp:revision>
  <cp:lastPrinted>2019-11-18T07:44:54Z</cp:lastPrinted>
  <dcterms:created xsi:type="dcterms:W3CDTF">2016-11-16T22:11:45Z</dcterms:created>
  <dcterms:modified xsi:type="dcterms:W3CDTF">2020-02-28T07:02:14Z</dcterms:modified>
</cp:coreProperties>
</file>