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6.xml" ContentType="application/vnd.openxmlformats-officedocument.presentationml.notesSlide+xml"/>
  <Override PartName="/ppt/ink/ink1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7.xml" ContentType="application/vnd.openxmlformats-officedocument.presentationml.notesSlide+xml"/>
  <Override PartName="/ppt/ink/ink2.xml" ContentType="application/inkml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8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0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1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2.xml" ContentType="application/vnd.openxmlformats-officedocument.presentationml.notesSlide+xml"/>
  <Override PartName="/ppt/ink/ink3.xml" ContentType="application/inkml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13.xml" ContentType="application/vnd.openxmlformats-officedocument.presentationml.notesSlide+xml"/>
  <Override PartName="/ppt/ink/ink4.xml" ContentType="application/inkml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5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6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7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8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9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20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21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22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26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27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28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7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7"/>
  </p:notesMasterIdLst>
  <p:handoutMasterIdLst>
    <p:handoutMasterId r:id="rId38"/>
  </p:handoutMasterIdLst>
  <p:sldIdLst>
    <p:sldId id="301" r:id="rId2"/>
    <p:sldId id="299" r:id="rId3"/>
    <p:sldId id="282" r:id="rId4"/>
    <p:sldId id="313" r:id="rId5"/>
    <p:sldId id="314" r:id="rId6"/>
    <p:sldId id="315" r:id="rId7"/>
    <p:sldId id="283" r:id="rId8"/>
    <p:sldId id="284" r:id="rId9"/>
    <p:sldId id="316" r:id="rId10"/>
    <p:sldId id="317" r:id="rId11"/>
    <p:sldId id="287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02" r:id="rId20"/>
    <p:sldId id="259" r:id="rId21"/>
    <p:sldId id="261" r:id="rId22"/>
    <p:sldId id="262" r:id="rId23"/>
    <p:sldId id="263" r:id="rId24"/>
    <p:sldId id="264" r:id="rId25"/>
    <p:sldId id="266" r:id="rId26"/>
    <p:sldId id="267" r:id="rId27"/>
    <p:sldId id="268" r:id="rId28"/>
    <p:sldId id="269" r:id="rId29"/>
    <p:sldId id="270" r:id="rId30"/>
    <p:sldId id="291" r:id="rId31"/>
    <p:sldId id="303" r:id="rId32"/>
    <p:sldId id="296" r:id="rId33"/>
    <p:sldId id="319" r:id="rId34"/>
    <p:sldId id="304" r:id="rId35"/>
    <p:sldId id="305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ADADEB"/>
    <a:srgbClr val="FF66A0"/>
    <a:srgbClr val="408000"/>
    <a:srgbClr val="FF8000"/>
    <a:srgbClr val="F1C7C7"/>
    <a:srgbClr val="60C99C"/>
    <a:srgbClr val="00664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6630" autoAdjust="0"/>
  </p:normalViewPr>
  <p:slideViewPr>
    <p:cSldViewPr snapToGrid="0">
      <p:cViewPr varScale="1">
        <p:scale>
          <a:sx n="60" d="100"/>
          <a:sy n="60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89B4-136D-4894-9768-AD1ECD35D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2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6:02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6180 13558 84 0,'-6'0'33'0,"3"0"-18"0,0 0-5 0,-3 2 14 16,0 1 4-16,3-3 3 0</inkml:trace>
  <inkml:trace contextRef="#ctx0" brushRef="#br0" timeOffset="1">6135 13566 292 0,'-3'0'40'0,"0"0"-12"0,3 0-10 16,9-3 2-1,3 0-5-15,3 1-1 16,3-4-6-16,5 1-3 16,4 0 0-16,0 2 1 15,6 0-3-15,-1 1-2 16,1-1 0-16,-6 1 1 0,0 2-1 15,-3 0-1 1,-4 0 1-16,-2 0 1 16,-6 0 1-16,0 0 1 0,-3-3 2 0,-3 3 1 15,-3 0-3-15,-3 0-3 16,0 0 0-16,-3 0-1 31,-3 0 0-31,3 0 0 16,-3 0 0-16,-3 0 0 15,-3 0 0-15,0 3 0 0,-9-1 0 16,1 1 0 0,-1-1-3-16,-3 1 0 0,0 0 4 15,0-1 1-15,1 1 0 16,2 0-2-16,0-3-2 0,6 2 1 16,0-2 1-16,3 0 2 15,3 0-1-15,3 0-1 16,0 0 1-16,3 0-1 15,3 0-3-15,6 0 0 16,6 0 2-16,6 0 0 16,3 0 1-16,0 0 0 0,9 0-3 15,-4 0 2-15,-2 0 1 16,-6 3 0-16,0 0 0 16,-6-1 0-16,-3-2 0 15,0 0 2-15,-3 0-1 16,-6 0 2-16,-3 0-2 15,0-2 2 1,-6-1-2 0,3 0-7-16,-6 1-52 15</inkml:trace>
  <inkml:trace contextRef="#ctx0" brushRef="#br0" timeOffset="2">14082 13563 64 0,'-3'0'24'0,"3"0"-12"0,3 0-14 16,6 3 56-16,-3-1-3 15,12 1-18-15,0-1-9 16,3-2-5-16,3 0-11 16,5 0 0-16,4-2 2 0,0 2 0 15,3 0 4-15,2-3-5 16,1 3-1-16,9 0 0 16,-1 0 0-16,1 0 0 15,-4 0 2-15,7 0-1 0,-3 0 0 16,5 0-3-16,-2 0 1 15,2 0 0-15,7 3 1 16,-3-3-4-16,-4 0-1 16,7 0 1-16,-4 0 0 0,1 0 0 15,-1 0 0-15,1 0 0 16,2 2 0-16,-2 1-2 16,-3-3 1-16,5 0 0 15,-5-3 3-15,-1 1-1 16,1 2 2-16,2 0-4 15,4 0-2 1,-4 0 2-16,-2 0 0 16,0-3 1-16,-1 1 0 15,1-1 0-15,-1 0 2 16,1 1-5-16,5 2-1 0,-2 0 4 16,-9 0 2-16,-4 0 0 15,-5 0 1-15,-3-3-2 16,-10 3 0-16,1-3-3 0,0 1-2 15,-3-1-32-15,0 3-14 16,-1-3-96 0</inkml:trace>
  <inkml:trace contextRef="#ctx0" brushRef="#br0" timeOffset="3">3774 17106 48 0,'3'0'19'0,"0"0"-10"0,-3 0-2 16,0 0 9-16,0 0 1 15,0 0-1-15,0 0-6 32,0 0-4-32,0 0-3 0,0 0 0 15,0 5-7-15,0 0 1 16,0-2-39-16,-3 2-14 16</inkml:trace>
  <inkml:trace contextRef="#ctx0" brushRef="#br0" timeOffset="4">3742 17074 96 0,'3'-13'38'0,"0"10"-20"0,0-2-8 16,0-1 12-16,0 6-6 15,-3 0-1-15,6 0-7 16,-3 0 0-16,3 6 4 16,-1 2 2-16,-2 5-7 15,0 11 2-15,0 10 2 16,-3 6-4-16,0 2 1 15,-3 6-3-15,0-3 2 0,0-6-2 16,3 9 0-16,0-11-3 16,3 3-2-16,-3-8 3 15,3-1 2-15,-3-2 0 16,0-2 0-16,0-9-39 16,0 1-14-16,0 2-36 15</inkml:trace>
  <inkml:trace contextRef="#ctx0" brushRef="#br0" timeOffset="5">3748 17047 92 0,'3'0'35'0,"0"0"-18"0,0 0-11 15,-3 0 11-15,6 0-3 16,0 0 0-16,2 0-6 16,1 0 0-16,0 0-1 15,3 0 3-15,3 0-5 16,0 0-1-16,0 0 0 0,3-2 0 16,3-3 2-16,2 5 1 0,4-6 1 15,0 6 0-15,0 0 2 0,6-2-5 16,-1 2-3-16,1 0 1 15,0 0 0-15,-1-6-1 16,1 6 1-16,0 0-2 16,-3-5 2-16,-1 5-2 15,4-3-1 1,0 1 1-16,0-1 1 16,-1-2-1-16,1 5 2 15,3-3-2-15,-6 3-1 16,-4 0 1-16,1 0 1 0,0 3-1 15,0-3 2-15,0 0-4 16,2 5-2-16,-2-5 4 16,0 0 1-16,0 0 0 15,0 0 1-15,2 0-2 16,1 0-1-16,-3 0 1 16,0 0 1-16,-4 0-3 15,4-5 0-15,3 5 1 16,-3-3 0-16,0 3-3 15,-1 0 2-15,1 0 1 0,0-3 2 0,3 3-1 16,0-2-1-16,-4-3 1 16,4 5-1-16,6-6 0 15,-3 6 2-15,-1-2-3 16,1-4-2-16,0 6 4 16,2 0 1-16,-2 0-3 15,0 0 1 1,0 0 0-16,-1 0 2 15,1 0-1-15,0 0 2 16,0 0-2-16,-1 0-1 16,4 0 1-16,0 6 1 15,0-4-1-15,-4-2-1 16,-2 6 1-16,6-6-1 16,-3 5 0-16,-4-3 0 0,-2 1 0 15,0-3 0-15,3 3 0 16,-7-3 0-16,1 0 0 15,-3 0 2-15,3 0-3 16,0 0 0-16,3-3 3 16,2 0 1-16,1 1-4 0,-3 2-1 15,0 0 3-15,5-5 1 0,-5 5 0 16,-3 0 1-16,-3 0-4 16,-6 0-2-16,0 5-16 31,-4-3-5-31,1 1-54 15,3 0-35 1,-3 5 48-16</inkml:trace>
  <inkml:trace contextRef="#ctx0" brushRef="#br0" timeOffset="6">6555 17002 56 0,'0'0'22'0,"-3"0"-12"0,6 3-1 0,-3-3 17 16,6 3-3-1,0 7-5-15,-4-2-3 16,1 6-3-16,0 4 2 16,3-2-3-16,0 2-1 15,0 14-2-15,-3 3 2 0,3 2-5 16,-3-3 1-16,0 6 1 0,0-3-3 16,0-3-1-16,0 3 1 15,0-2 0-15,0-4 0 16,-3 1 0-16,0-5 0 15,0-6 0 1,0 5-2-16,0 6 1 16,0-6-2-16,0-2-1 15,0-3-50-15,3-2-54 16,3-3 22-16</inkml:trace>
  <inkml:trace contextRef="#ctx0" brushRef="#br0" timeOffset="7">3861 17743 112 0,'-3'0'44'0,"9"-5"-24"0,-9 5-6 16,3 0 26-16,3 0-11 15,0 0-11-15,3 0-3 16,0 0-10-1,0 0 1-15,0 0 1 0,3 0 1 0,2 0 2 16,4 0-1-16,6 0 0 0,3 0-5 16,3 5-1-16,5-2 1 31,7 2 2-31,6-5-3 16,2 0 0-16,1 0 1 15,6 0 2-15,5 0-3 16,4 6-2-16,2-6 0 15,7-6-1-15,-7 6 0 0,4-5 0 16,2 5 0-16,0-3 2 16,1-2-1-16,-1 0-1 15,-5-3 1-15,-4 3-1 16,4 2 0-16,-1-2 0 16,1-1 4-16,-1 6 5 0,-2-5-7 15,-1 2-1-15,-5 3 1 16,-1-5 1-16,1 0-4 15,-1-3 1-15,-5 3 2 16,0 5 1-16,-4 0-1 16,1 5-2-16,-3-5-2 15,-1 0 1-15,-2-5 1 0,3 2 2 16,2-2-1-16,1 5 2 0,-1-6-4 16,4 6 0-16,-6-2 1 15,-1-4 2-15,1 6-1 16,-3 0 2-16,-1-5-2 15,-2 5 2-15,-3 0-42 32,2-3-18-32,-2-2-48 15</inkml:trace>
  <inkml:trace contextRef="#ctx0" brushRef="#br0" timeOffset="8">209 8356 120 0,'-18'-8'46'0,"18"3"-24"0,-9-1-8 0,6 4 15 16,-3 2 1-16,0 0 2 15,-9 2-11-15,0 6-5 0,-3 3-9 16,-6 2-7-16,1 6-1 0,-1 10 1 0,6 3 2 16,3-1-3-16,6 1 0 15,3-3 1-15,12-2 2 16,3-6-1-16,0-5-1 15,6-6 5-15,3-2 1 16,0-8 0-16,2-3 1 31,-5-4-2-31,0-4 2 0,-3-2-4 16,0-6 0-16,-3-2-1 16,0 3 1-16,-9-4 0 0,3 6 1 15,-3 1 0-15,0 4 0 16,0 3-2-16,0 3-2 15,0 5-2-15,3 5-1 16,0 6-1-16,0 2 0 0,6 3 5 16,-6 0 1-16,3 0 0 15,6-1-2-15,-3-1 1 32,-4-4-1-32,4 1-29 0,0-6-10 15,3-2-54 1</inkml:trace>
  <inkml:trace contextRef="#ctx0" brushRef="#br0" timeOffset="9">331 8398 96 0,'-6'3'35'0,"9"2"-18"0,-3 3-5 16,3-3 16-16,0 3 6 0,3 11 6 16,-6-1-12-16,3 1-7 15,-1-1-12-15,4 1-2 0,-3-1 3 16,3-2-4 0,-6-2-1-16,3-4 0 15,-3-2-1-15,0 0 6 16,0-3 6-16,-3-5 1 15,3-2 1-15,-6-4-5 16,3-2-3-16,0 1-3 16,0-4 0-16,3-2-6 15,3-6-1-15,3 1 0 0,3-4 0 16,0 1 0-16,3 3 0 16,-3 2-3-16,0 5 0 15,3 3-14-15,3 3-4 16,0 2-20-16,3 1-7 15</inkml:trace>
  <inkml:trace contextRef="#ctx0" brushRef="#br0" timeOffset="10">572 8425 108 0,'0'0'44'0,"0"2"-24"0,0 12-13 0,3-9 32 16,0 13-4-16,-3 1-13 15,6-1-6-15,-6 1-10 16,0-3 0-16,0-3 1 0,0 0 3 16,0-2 4-16,3-3-6 15,-3-3 0-15,0-5 13 0,0 0 6 16,-3-3-9-16,3-2-5 15,0-3-6-15,0-5 0 16,0-6-4-16,3 4-2 16,3-4-3-16,0 1 1 15,-1 4 1-15,4 1 2 16,3 3-3 0,0 2-2-16,3 2 2 15,0 4 0-15,-3 2-2 16,3 0 2-16,-6 0-34 15,6 0-17-15,2 0-57 16</inkml:trace>
  <inkml:trace contextRef="#ctx0" brushRef="#br0" timeOffset="11">932 8419 200 0,'-21'-5'77'0,"9"0"-42"0,3 2-41 15,6 1 12-15,-3-1 0 16,-3 0 4-16,3 6-1 0,-8 0 2 16,-1 4-6-16,0 4-5 0,3 10-1 15,0 0 1-15,0 3 0 16,3-3-3-16,6-2 2 16,3-1 1-16,0-2 2 15,6-2-1-15,0-7-1 16,3-4 1-1,0-3-1-15,3-5-5 16,0-3 1-16,-3 0-7 16,0-3-1-16,-3-12 5 15,-1 1 3-15,-2 4 3 16,3 5 1-16,-6 2 2 16,3 3 3-16,0 3 4 15,0 2-4-15,3 11-1 0,0 5 0 16,3 1 2-16,6-1-1 15,-3 0 0-15,3 0-3 16,-6-2-2-16,0-1-2 16,3-2 1-16,-3 0-50 15,2-5-23-15,-2-3-9 32</inkml:trace>
  <inkml:trace contextRef="#ctx0" brushRef="#br0" timeOffset="12">1024 8406 184 0,'-3'5'71'0,"6"3"-38"0,3-2-34 0,3-1 12 0,-6 3 10 16,6 5 6-16,0 3-9 16,0-3-5-16,3 0-8 15,-3 1-4-15,0-1 2 0,-1-2-2 0,4-1-27 16,-3-2-10-1,3-3-50 1,-3-2-34-16,0-6 50 0</inkml:trace>
  <inkml:trace contextRef="#ctx0" brushRef="#br0" timeOffset="13">1221 8404 148 0,'-9'5'57'0,"9"3"-30"0,-3 8-16 0,3 2 18 16,-6 1 5-16,3 7 4 16,-6 6-9-16,-3 2-3 15,3 14-15-15,-3 0-2 0,3-6-2 16,-6-5-3-16,6-3-3 0,3-5-5 16,-3-7 0-16,6-4-36 15,3-5-13-15,6-5-52 16</inkml:trace>
  <inkml:trace contextRef="#ctx0" brushRef="#br0" timeOffset="14">1486 8430 132 0,'2'-13'49'0,"4"13"-26"0,-6 0 4 16,0-3 21-16,0 3-3 15,0 3-2-15,0-1-9 0,-6 4-1 16,1-4-19-16,-4-2 1 0,-3 8-1 16,-3 0-5-16,6 3-3 15,6-3-3-15,0 2-3 16,0 1-4-16,3-1 0 15,3 1 0-15,3 2 2 16,3 1 1-16,-3-1 3 0,0 0-1 16,-6 0-1-16,-3-2 3 15,-3 2 2-15,-6-2 0 16,-3-3 0-16,-6-3-6 0,3-3 1 16,0-2-27-16,1 0-11 15,2-2-25-15,3-1-11 31</inkml:trace>
  <inkml:trace contextRef="#ctx0" brushRef="#br0" timeOffset="15">2012 8493 160 0,'-20'3'60'0,"17"-3"-32"0,-3 11-15 0,3-6 17 0,0 0-13 16,0 3-2-16,0 0-3 16,3 5 0-16,0 3-6 15,3 3-4-15,3 2 1 0,0-3 2 16,8-2 4-16,1 6 0 15,3-9 0-15,0-8-1 16,-3-2 2-16,0-6 8 0,0-2 6 16,0-8-11-16,-9-1-2 15,-6-2-5-15,-3 1 1 16,-3-4-6-16,-6-2-1 16,-6 5-2-16,3-3 0 15,3 4-18-15,-3 1-7 16,6 1-43-1,3 5-20-15,3 3-11 16</inkml:trace>
  <inkml:trace contextRef="#ctx0" brushRef="#br0" timeOffset="16">2387 8216 192 0,'-3'-21'71'0,"3"13"-38"0,-8-6-10 16,5 9 24-16,-3 0-11 16,-3 2-1-16,-3 3-22 15,-3 5-8-15,0 9-4 16,3 9-6-16,0 20-1 16,3-1 3-16,3 8 3 15,3-5 1-15,6-2 2 16,0-1-4-16,0-5 0 15,0-3 3-15,-3-4 1 16,0-7-30-16,0-4-14 16,-6-6-72-1,-3-2-34-15,-3-6 74 0</inkml:trace>
  <inkml:trace contextRef="#ctx0" brushRef="#br0" timeOffset="17">2123 8501 244 0,'29'-18'90'0,"-5"5"-48"0,15 2-40 0,-15 8 19 0,5 1 0 16,4-1 2-16,0-2-17 15,0 0-5-15,2-3-125 16,-2-3-54-16</inkml:trace>
  <inkml:trace contextRef="#ctx0" brushRef="#br0" timeOffset="18">2795 8451 92 0,'6'3'35'0,"-3"2"-18"0,0 16-2 0,0-8 15 0,3 6-3 16,-3 5 1-16,0 5-6 15,0 5-2-15,0 9-11 16,-3-1 1-16,0-2 1 0,0-6-4 16,0-5-2-16,0-5 0 15,0-5 1-15,0-4-1 16,0-1 0-16,-3-4-3 15,3-2 1-15,0-5 2 16,0-3 2-16,-3-3-3 16,0-5-3-16,0-5 0 0,3-3-1 15,0-5 0-15,0-8 0 16,0-3 0-16,0-2 0 16,3-1-3-16,3-4 2 0,0-1 1 15,3 6 2-15,3-1 1 16,0 6 3-16,6 5-3 15,5 8 0-15,-5 6-1 0,0 7-2 16,0 11 7-16,0 5 3 16,-3 3 6-16,-6 0 2 15,-3 3-5-15,-6-1 0 16,-3 3-6-16,0-2 1 16,-15-1-10-16,3-5 0 31,-3-2-20-31,0-3-8 0,0-3-15 15,0-2-7-15,4-3-8 16,2-3-46 0,6-2 16-16</inkml:trace>
  <inkml:trace contextRef="#ctx0" brushRef="#br0" timeOffset="19">3123 8427 156 0,'-12'6'60'0,"9"-1"-32"0,-3 3-31 15,3 2 11-15,-3 6 13 16,0 0 9-16,0 0 0 0,3 3 0 16,0 2-17-16,3 0-6 0,6-3-2 15,3 1-1-15,3-3 2 16,3-6 6-16,3-2 2 15,2-5-3-15,1-8 1 16,0-6-3-16,-3-2 0 16,-3 0-3-16,-6-6-1 0,-6 1-1 15,-6-4 0-15,-6 4-5 16,-9-3 1-16,0 5 0 16,0 3 0-16,0 2-14 15,0 6-5-15,4 2-30 16,2 3-11-16,3 0-48 15</inkml:trace>
  <inkml:trace contextRef="#ctx0" brushRef="#br0" timeOffset="20">3319 8435 192 0,'3'8'71'0,"0"0"-38"0,-6 32-23 0,6-27 17 16,-3 0 2-16,0 3 5 15,3 0-17-15,0 0-7 16,0-3-6-16,0 0-23 0,-3-2-10 16,3-3-51-16,-3-3-54 15,0-5 39-15</inkml:trace>
  <inkml:trace contextRef="#ctx0" brushRef="#br0" timeOffset="21">3453 8430 200 0,'-3'5'77'0,"3"1"-42"0,6 17-45 15,-3-15 11-15,0 6 6 16,-3 1 4-16,0-1 13 15,0-1 5-15,0-3-15 16,0 1-6-16,0-3-3 0,0-3-6 16,0 1 1-16,0-6-13 0,0 0-5 15,3-6-3-15,3-7-1 16,3-5 0-16,3-1 0 16,0 6 13-16,0 0 5 15,-1 5 16-15,1 2 7 16,0 12 6-16,0 7 2 15,-3 0-8 1,-3 3-4-16,0 2-8 16,-3 1-3-16,0-3-2 15,0-3 1-15,-3-2-26 16,0-3-10-16,0-3-47 16,0-5-45-1,0 0 43-15</inkml:trace>
  <inkml:trace contextRef="#ctx0" brushRef="#br0" timeOffset="22">3712 8142 152 0,'6'-11'57'0,"-6"8"-30"0,6 3-32 16,-3 3 10-16,0 5 17 0,3 5 10 15,-3 14-1-15,0 12 2 16,0 1-19-16,-3 2 5 0,0 9 4 15,-3-6-12-15,0 0-4 16,0-3-4-16,0-5-3 16,0-5-26-16,0-6-12 31,0-5-43-31,0-5-49 16,0-5 40-16</inkml:trace>
  <inkml:trace contextRef="#ctx0" brushRef="#br0" timeOffset="23">3572 8359 212 0,'0'-3'82'0,"9"0"-44"15,3 1-38-15,0-1 16 16,6 3-5-16,3-3 1 0,2 1-9 15,4-1-1 1,-3 3-2-16,6 0-29 0,2 3-13 16,-2-1-53-1</inkml:trace>
  <inkml:trace contextRef="#ctx0" brushRef="#br0" timeOffset="24">3914 8430 196 0,'-3'11'74'0,"6"-3"-40"0,3 15-29 15,0-17 17-15,0 4-1 16,3-2 4-16,3 0 0 16,0-3 0-16,3-7-14 15,0-1-4-15,0 0-1 0,-3-7-1 0,5 2 0 16,-2-3-6-16,-3 1-1 16,-9-1-2-16,-3-2 3 0,-6 2-5 15,-3 1 2-15,-3 2-5 16,-2 3-1-16,-7 2 0 15,3 3 1-15,0 5 3 16,-3 6 4-16,3 7 3 16,-3 3 2-16,4 1 7 31,8-1 4-31,6 0-7 0,6 0-2 16,3 0-5-1,3-2-1-15,5-3 1 16,4-3 2-16,0-3-36 0,3-4-15 0,-3-6-48 15,6-6-34 1,2 1 56-16</inkml:trace>
  <inkml:trace contextRef="#ctx0" brushRef="#br0" timeOffset="25">4158 8478 160 0,'-3'15'60'0,"1"-28"-32"0,4 24-35 16,1-1 10-16,3 1 17 15,-3 0 8 1,0-1 0-16,3 3-2 0,-3 1-14 16,0-4-1-16,0-2 0 0,0 0-4 15,-3-3 1-15,0-5-1 16,0 0 1-16,0 0 0 16,0-2 2-16,-3-4-3 15,3-1-2-15,0-1-7 16,0-6-1-16,0 4 1 0,3-6 1 15,0 0 1-15,3 0 0 16,3 3 0-16,0 0 0 16,0 2-5-16,3 1 1 15,0-1 2-15,3 3 1 16,-3 3-4-16,2 2-1 16,1 3-37-16,0-3-14 0,-3 1-44 15</inkml:trace>
  <inkml:trace contextRef="#ctx0" brushRef="#br0" timeOffset="26">4534 8398 220 0,'-15'0'85'0,"15"-2"-46"0,-6 2-30 15,3 2 19-15,0-2-3 16,-6 6 2-1,0-4-15-15,-3 3-5 16,3 1-4-16,3 2-7 0,0-3 0 0,6 3-3 0,6 3 2 16,0 4 3-16,3 1 3 15,0 0 0-15,0 0-1 16,-3 0 12-16,-3 0 6 16,-3-3 0-16,-6 0 1 15,-3-2-8-15,0-1-4 16,-3-2-31-16,-3-5-13 15,3-3-62 1,6-3-63 0</inkml:trace>
  <inkml:trace contextRef="#ctx0" brushRef="#br0" timeOffset="27">3277 8213 300 0,'-6'0'112'0,"9"0"-60"0,0 0-83 16,-3 0 10-16,0 0-47 0,6 0-14 16,0-3-12-16,0-5-3 15</inkml:trace>
  <inkml:trace contextRef="#ctx0" brushRef="#br0" timeOffset="28">837 8994 140 0,'0'-6'52'0,"0"6"-28"0,0 3-13 16,0-3 15-16,0 5 1 16,3 8 1-16,3 9-2 15,-6 9 1-15,3 12-15 16,0 7 2-16,-1 6 0 0,1-6-7 15,0-3-2-15,3-2-3 16,-6-2 1-16,3-6-2 0,0-8-1 16,-3-5-6-16,0-6-4 15,-3-5-34-15,0-5-14 16,-3-8-41 0</inkml:trace>
  <inkml:trace contextRef="#ctx0" brushRef="#br0" timeOffset="29">726 9269 212 0,'-2'0'82'0,"2"0"-44"0,5-6-42 0,1 6 15 16,3-2 3-16,6-1 3 31,6 0-6-31,3 1-4 0,12-1-4 16,2 1-5-16,1 2-1 0,-6 0-29 15,-1 2-14-15,-2 1-25 16,-3-1-37 0,-15-2 34-16</inkml:trace>
  <inkml:trace contextRef="#ctx0" brushRef="#br0" timeOffset="30">1060 9298 140 0,'-18'10'55'0,"15"4"-30"0,-15 12-12 15,15-13 19-15,-3 3-5 0,0 3 1 16,6 2-6-16,3 3-4 15,6-3-10-15,0-3 1 0,6-4 4 16,3-6 4-16,3-8 4 16,0-8-5-1,-1-6 1-15,1-4-8 0,-3-9-3 16,-6 4-1-16,-6-1 1 16,-9 0-3-16,-3 3 0 15,-9 2-8-15,0 3-2 16,-6 3-20-16,1 8-10 15,-1 5-52 1,6 3-57-16,6-3 41 0</inkml:trace>
  <inkml:trace contextRef="#ctx0" brushRef="#br0" timeOffset="31">1706 9277 124 0,'0'-6'49'0,"0"12"-26"0,0-9-1 16,0 0 20-16,-3 3-5 15,-3 3-2-15,-3-3-13 16,0 3-4-16,-3 2-10 15,0 3-3-15,3 0-1 0,0 0-7 16,3 0-2-16,3 5 2 0,6 0 1 16,6 3-1-16,3-3 2 15,3 0 1-15,3 1 2 16,-3-4 10-16,0 4 4 16,-3-4 8-16,-12 1 5 15,0-1-5-15,-9 1-2 16,-3-3-12-1,-3-3-4-15,0-2-11 16,-3-3-4-16,-3-3-13 16,0-2-4-16,1 0-21 0,5-1-8 15,9 1-55 1,0-6-24-16,3-10 68 16</inkml:trace>
  <inkml:trace contextRef="#ctx0" brushRef="#br0" timeOffset="32">1881 9062 176 0,'-6'0'68'0,"9"6"-36"0,0 7-40 0,0-3 12 16,-3 6 13-16,3 16 11 15,-3 0 1-15,3 2 1 31,-3 3-17-31,0 0-3 0,0 0-3 16,0-2-3-16,3-4-1 0,3 1-1 0,-6-5-2 31,0-6-37-31,0-5-17 0,0-3-50 16</inkml:trace>
  <inkml:trace contextRef="#ctx0" brushRef="#br0" timeOffset="33">1742 9335 168 0,'-6'-3'66'0,"12"1"-36"0,2-1-33 16,-2 0 11-16,3 1 5 16,12-1 6-16,3-2-6 15,3 2 0-15,0-2-7 16,-1 2-4-16,-2 3-1 15,-3-3-147 1,12 1 43 0</inkml:trace>
  <inkml:trace contextRef="#ctx0" brushRef="#br0" timeOffset="34">2066 9324 112 0,'3'6'44'0,"0"2"-24"0,0 15 1 0,0-7 19 15,-3-3-1-15,0 3-1 16,0 0-13 0,0-3-5-16,0 1-11 15,0-4-2-15,0 1 0 0,0-3-3 16,0-3-1-16,0-2-1 15,0-3 1-15,0-3 7 16,0-2 5-16,0-3-5 16,0-3-3-16,3-5-4 15,0-2-3-15,3-1-2 0,6 3 1 0,-3 3 1 16,3 3 0-16,2-1-3 16,1 3 0-16,0 3-1 15,0 2 0-15,0 1-24 16,-3 2-9-16,-3 0-151 31,12-3 94-31</inkml:trace>
  <inkml:trace contextRef="#ctx0" brushRef="#br0" timeOffset="35">2334 9353 220 0,'-9'16'82'0,"9"-13"-44"0,3 2-47 0,0 3 14 31,0 0 4-31,0 0 3 0,-3 3-1 16,0-1-1-16,0 1-6 16,0-1-5-16,0 1-2 0,0-3-40 15,0 0-19-15,0-3-30 16</inkml:trace>
  <inkml:trace contextRef="#ctx0" brushRef="#br0" timeOffset="36">2322 9266 240 0,'-9'-5'90'0,"0"7"-48"0,18-2-56 0,-3-2 14 16,0 2-20 0,0-3-2-16,0 0-37 15,0 3-16-15,3 0 6 16,3 0 3-16</inkml:trace>
  <inkml:trace contextRef="#ctx0" brushRef="#br0" timeOffset="37">2447 9353 192 0,'-3'27'71'0,"6"-25"-38"0,-3 20-32 0,0-14 16 0,3 2-7 16,-3 1 0 0,0-3-2-16,0 0 2 15,0-3-5-15,0 0-3 0,0-5-1 16,0 0 3-16,0-2 5 15,3-4-3-15,0-2-1 16,0-2-5-16,6-6-2 0,3-3 3 0,3 3 1 16,-1 3 0-16,4 3 1 15,3 4 9-15,0 4 7 16,-3 7-1-16,0 6-1 16,-3-1-5-16,-4 1 0 15,1-1-5-15,-3 1-2 16,-3 0-9-1,0-1-3-15,0 1-31 16,3-3-13-16,-6-3-18 16,9-2-5-16,6-3-13 15</inkml:trace>
  <inkml:trace contextRef="#ctx0" brushRef="#br0" timeOffset="38">2950 9253 208 0,'-9'-5'77'0,"-6"-1"-42"0,0 9-32 16,12 0 15-16,-6 2-5 16,-8 3 0-16,2 2-5 15,-3 4 0-15,3 1-5 16,-3 9 5-16,3-3 4 16,3-2-2-16,9-3 2 15,3 0-5-15,6-3-2 16,3-2 4-16,0-4 4 15,0-4-3-15,3-3 2 16,3-3-5-16,-3-4-2 16,0-7-5-16,-3 4 0 15,-3-1 2-15,2 1 1 0,-2-1-1 16,-3 3-2-16,0 0-10 16,0 5-6-16,6 3-1 15,-3 14 2-15,6 4 7 16,0 3 4-1,0 6 1-15,0 2-1 0,0 8 11 16,0 3 8-16,-3-3 5 0,-3-3 5 0,-6-5-7 16,-3-2 0-16,-6-4-9 15,-9-4-1-15,-3-3-11 16,0-6-5-16,-3-2-16 16,0-5-5-16,-8-6-29 15,-1-2-13-15,6-8-44 31</inkml:trace>
  <inkml:trace contextRef="#ctx0" brushRef="#br0" timeOffset="39">3355 9205 228 0,'-3'-8'88'0,"6"14"-48"0,-12-4-31 16,3 1 22-16,-6 2-6 15,-6 0 3-15,-3 6-10 0,0 2-3 32,1-2-8-32,5-1-7 0,6 4-3 0,6-1-1 15,9 11 0-15,3 0 0 16,3-1 3-16,3 1 0 15,-4 0 3-15,-2-3 10 16,-3 0 4-16,-9-2-1 16,-3-1 1-16,-11-2-7 15,-10-3-3-15,-9-2-63 0,0-6-28 16,7-5-51 0</inkml:trace>
  <inkml:trace contextRef="#ctx0" brushRef="#br0" timeOffset="40">1051 8216 76 0,'0'-3'30'0,"0"3"-16"0,0 0-14 15,0 0 5-15,0 0 14 0,-3 0 10 16,3 0 7-16,-6-3 3 16,3-2-4-16,-6 2-1 15,3 1-6-15,0-1 0 16,-6-2-16-16,-3 0 4 0,-5-3 4 16,2 0-2-16,3-3 1 15,-6 1-6-15,0-4 0 0,0 1-6 16,0-11-2-16,4 0-2 15,-4-2 0-15,6-3 0 16,0-6 1-16,3-4 0 16,6-4 2-16,3-2-5 0,12 1-3 15,3-7 3-15,3-2 1 32,9 3 2-32,8-6 0 15,7 4-5-15,3 4-1 0,0 8 1 16,-4 6 0-16,-2 7-2 15,0 6 2-15,-7 5-4 16,-5 3-1-16,3 3-19 16,-6 2-9-16,-6 2-26 15,0 1-12-15,-3 0-35 16</inkml:trace>
  <inkml:trace contextRef="#ctx0" brushRef="#br0" timeOffset="41">1140 7213 188 0,'-15'-5'71'0,"15"5"-38"0,15 0-36 16,-12 0 11-16,6-3 5 0,3-2 6 15,9-1-10-15,6-2-2 0,2 3-5 16,4 0-2-16,0 5 3 16,3 3-4-16,-7 2-2 0,-8 3 4 15,-9 5 3-15,-3 5 3 16,0 4 1-16,-9-1-4 16,0 0-1-16,-9-2-3 15,9-1-3-15,-6-2-53 0,9 5-23 16,0-5-6-1</inkml:trace>
  <inkml:trace contextRef="#ctx0" brushRef="#br0" timeOffset="42">959 9705 168 0,'-6'-5'66'0,"-9"8"-36"0,3-3-20 0,3 2 17 0,-3 4 2 16,-6 2 2-16,-3 5-5 16,-8 8-2-16,2 5-13 15,-3 6 0-15,-6 5 2 0,1 5-5 16,-1 17-2-16,0 4 3 15,-2 6 2-15,2 0-2 0,6 5 2 16,3 8-4-16,6-3 1 16,9-2-7-16,4-8-1 15,14-8 0-15,2-3 2 32,10-3-1-32,6-7-1 0,18-8 1 15,-9-1 1-15,5-2-8 16,1-5-1-16,3-8-23 15,2-5-8-15,4-6-57 16,-3-3-61 0,-7-12 46-16</inkml:trace>
  <inkml:trace contextRef="#ctx0" brushRef="#br0" timeOffset="43">977 10785 152 0,'-9'-6'57'0,"9"12"-30"0,-6-4-32 0,6-2 10 15,0 6 10-15,0 2 7 0,6 5-4 16,-3 3 0-16,6 2-11 16,-1 6-2-16,4 3 1 0,0-1-1 15,0-2 0 1,-3 0 3-16,0-6 3 16,-3-2 9-16,-6 0 5 0,-6-3 0 0,-6-2 2 31,-9 2-13-31,-6-2-5 15,-2-1-6-15,-1-2-3 16,3 0-21-16,3 0-9 16,6 5-73-1,10-2-55-15,2-11 61 0</inkml:trace>
  <inkml:trace contextRef="#ctx0" brushRef="#br0" timeOffset="44">12142 633 132 0,'0'0'52'0,"0"0"-28"0,3 0-11 16,-3 0 19-16,0 0-1 16,3 2 4-16,0 4-8 15,-3 2-2-15,0 7-14 16,0 12-4-16,0-6-3 0,0-2 4 16,0 2 3-16,-3 0-9 15,3-3-2-15,0 1-4 16,0-11 0-16,0 3-22 15,0-4-10-15,0-1-17 16,0-6-4-16,0 0-23 16</inkml:trace>
  <inkml:trace contextRef="#ctx0" brushRef="#br0" timeOffset="45">12159 522 176 0,'-3'0'66'0,"6"-14"-36"0,-3 4-15 0,0 10 36 16,0 5-11-16,0 0-18 16,0-2-11-16,0 2-7 15,0 1-6-15,0-4 1 0,0-2-10 16,0 0-5-16,3 6-28 16,0-6-9-16</inkml:trace>
  <inkml:trace contextRef="#ctx0" brushRef="#br0" timeOffset="46">12234 596 68 0,'0'0'27'0,"0"0"-14"0,3 0 2 0,-3 0 15 16,0 0-3-16,0 0 1 16,0 5-2-16,0 0 1 15,0 3-2-15,0-3 0 16,0 9-14-16,3-1 4 0,0 13 16 15,-3 1-6-15,3-1-13 16,0-7-4-16,-3-1-13 16,0-4-2-16,0-1 8 15,0-5 6-15,0 0-1 16,0-3 2-16,0-5-7 16,0 0-1-16,-3 0-2 15,0-8-2-15,3 3 0 16,0-16 0-1,3 2 0-15,6-5-4 16,6 3 0-16,2 0 2 16,-2 2 1-16,0 6 0 15,3 0 1-15,-6 5-2 16,0 5 1-16,-3 6 5 16,0 5 4-16,-3 8 3 15,0 8 3-15,0-3-3 0,-3 3 1 16,0-3-7-16,0-3-1 15,-3 1-2-15,3-6-2 16,-3-5-17-16,0 0-9 16,0-3-15-16,0-5-5 15,5 0-13 1,-2-8-23-16,0-10 32 16</inkml:trace>
  <inkml:trace contextRef="#ctx0" brushRef="#br0" timeOffset="47">12508 397 168 0,'-3'-5'66'0,"3"5"-36"16,0 0-31-16,0 5 15 0,0-2 3 16,0 7 4-16,0 12-2 15,0 1 1-15,0 4-11 16,0 7 1-16,0-2 3 0,6 2-7 15,0 11-3-15,-6-10-5 16,6-3-1-16,-6-9-16 16,6-1-7-16,-3-4-27 15,-6-5-59 1</inkml:trace>
  <inkml:trace contextRef="#ctx0" brushRef="#br0" timeOffset="48">12415 582 260 0,'-8'0'96'0,"11"0"-52"0,2 0-40 0,1 0 19 16,3 0 2-16,6 0 7 15,3 0-17-15,3-2-8 16,0-1-5-16,0 1-24 0,-1 2-8 15,1-6-49-15,0 1-19 16,-3-6-4-16</inkml:trace>
  <inkml:trace contextRef="#ctx0" brushRef="#br0" timeOffset="49">12883 580 96 0,'0'0'38'0,"0"2"-20"0,0 4-1 0,3-1 14 16,0 8-3-16,-3-5-2 15,0 5-8-15,3 6-1 16,0 7-10-16,-3-4-2 0,0 1 1 15,0-7-3-15,3 3 0 16,-3-1-1-16,0-10-2 16,0 3 1-16,0-3 1 0,0-3 1 15,0-5 1-15,-3 0-2 16,3 0-2-16,0 0 1 16,0-5-1-16,0-1 0 15,-3-7 0-15,3 0 2 16,0-3 1-16,0 0-1 15,0 0-2-15,3 3-4 16,3-5 0-16,0 4 2 16,-3 1 1-16,3 0 1 15,2 2 2-15,1 3-3 16,-3 3-2-16,0 2 4 16,3 6 1-16,0 2 4 15,0 3 3-15,-3 3 7 16,0 5 2-16,-3 0-5 0,0 5 0 15,-3-3-6-15,0-2-2 16,0-3-2-16,0-2-3 16,0-6 3-16,0 3 0 15,-3-8 1 1,0-10-2-16,6-4 1 16,0 1-4-16,0-3 0 15,0 3-1-15,0-5-2 16,3 4 3-16,0 1 0 15,0 0 1-15,3 0 0 16,0 7-3-16,0-2 2 16,2 8-1-16,1 0 0 0,-3 8 2 15,0 3 2 1,0 2 3-16,-3 8 2 16,0 1-3-16,0-4-1 0,-3 1-1 15,0-6-2-15,0 0 3 16,-3-5 2-16,3 0-26 15,0-3-13-15,-3-5-30 16,6-8-12-16,9-10-12 16</inkml:trace>
  <inkml:trace contextRef="#ctx0" brushRef="#br0" timeOffset="50">13323 582 176 0,'-9'-5'68'0,"6"3"-36"0,0 2-31 0,0 0 16 16,0 0-2 0,-2 0 0-16,-1 0-3 0,-3 5 0 15,-6 3-7-15,3 5-3 0,-3 0 1 16,3 0 2-16,3 11 4 16,0 3-4-16,9-1-3 15,0-5-1-15,9-10-1 16,0 2-3-16,0-5 2 15,3-3 1-15,0-5 0 16,0-5 0-16,0-8 2 16,-3-6-1-16,-1 6-1 15,-2-5 1-15,-3 2 1 16,0 0-1-16,-3 3 2 0,0 2 0 16,0 6 3-16,0-1-1 15,0 1 0-15,0 5-1 16,0 5 0-16,3 3 4 15,0 3 5-15,0 2-5 16,0 0 0-16,0 1-4 16,3 4-1-16,0-5-1 15,0 1-2-15,0-6-15 16,0-1-5-16,-3-1-23 16,3-14-89-1</inkml:trace>
  <inkml:trace contextRef="#ctx0" brushRef="#br0" timeOffset="51">13445 593 164 0,'0'0'63'0,"0"0"-34"0,0 3-19 0,0-3 20 15,0 10-5-15,0-2 3 16,3 0-12-16,-3 5-2 15,3 6-8-15,-3 5-4 0,3-3 1 16,0-3-4-16,-3-4 0 16,0-1-17-16,0-5-5 15,3 0-42 1,-3-8-55-16</inkml:trace>
  <inkml:trace contextRef="#ctx0" brushRef="#br0" timeOffset="52">13398 445 228 0,'-15'0'88'0,"15"-5"-48"0,3 10-47 16,-3-5 14-16,0 0-10 15,6 0 0-15,0 0-18 0,0 8-7 16,3-8-62-16,0 0-27 16</inkml:trace>
  <inkml:trace contextRef="#ctx0" brushRef="#br0" timeOffset="53">13499 561 156 0,'-3'16'60'0,"6"0"-32"0,0 5-31 0,0-13 13 16,0 3 6-16,-3 2 5 16,0-5-3-16,0 2 0 15,0 6-8-15,0-5-4 16,3 2-1-16,-3-5-1 16,0-3 0-16,0-5 2 15,0 0-3-15,0-10-2 16,0 2 2-16,0 0-4 15,3-5 0-15,3 2-1 16,0-2-2-16,0 0 3 16,3-1 0-16,0 1 1 15,-1 0 0-15,1 5 0 16,3-3 2-16,-3 6-3 16,0 5 0-16,6 5 1 15,-3 6 2-15,-3 2 5 16,6 3 6-16,-9 0 4 15,0 5 2-15,3-2-10 0,-3 2-5 16,-1-8-3 0,1 0-1-16,0-2-20 0,0-3-7 15,-3-13-39-15,6-3-17 16,0-11-4 0</inkml:trace>
  <inkml:trace contextRef="#ctx0" brushRef="#br0" timeOffset="54">14050 151 192 0,'-6'-8'74'0,"3"8"-40"0,-3 0-20 15,3 3 20-15,-3 2-11 16,-6 3-3-16,0 3-5 0,-3 7-2 16,-3 3-7-16,-3 11 0 0,-2 8 4 15,-1 5 3 1,0 2 2-16,3 12-6 0,6-6-3 16,6 10-3-16,6-2-3 15,12-8-2-15,6-3-1 16,3-13-1-16,9-2 0 15,0-14-19-15,-1-3-10 16,1-7-27-16,0-3-10 16,3-8-27-1</inkml:trace>
  <inkml:trace contextRef="#ctx0" brushRef="#br0" timeOffset="55">14106 537 160 0,'-3'0'63'0,"3"6"-34"0,-9-1-19 0,9 0 20 16,0 6 6-16,-3 2 8 16,3 3-13-16,0 0-6 15,0 2-14-15,0-7-10 0,0 2-1 16,6-2 0-16,-3-1 0 16,0-2-9-16,0 3-4 15,-3-3-15-15,0-3-8 16,-6-10-57-16,6-3-1 15</inkml:trace>
  <inkml:trace contextRef="#ctx0" brushRef="#br0" timeOffset="56">14038 445 228 0,'-6'-8'85'0,"9"8"-46"0,0 0-48 16,-3 0 12-16,0 0-4 16,0 0 0-16,0 0-6 15,0 0-3-15,6 0-43 16,-3 8-17-16,0-8-5 0,3 5 1 16</inkml:trace>
  <inkml:trace contextRef="#ctx0" brushRef="#br0" timeOffset="57">14163 537 160 0,'6'16'60'0,"-3"-2"-32"0,0 7-22 0,0-13 17 16,0 2-5-16,-3-2 1 15,3 5-8-15,-3-5-4 16,3 3-4-16,-3-6 0 0,0 3 0 15,0-8 5-15,0 0 5 0,0 0-7 16,0 0-3-16,0-10-7 16,0-1-2-16,2 0 0 15,1-2 4-15,0 5 1 16,3-5 1-16,0 2 0 16,0 4 0-16,3-1-3 15,-3 2 2-15,0 6-1 16,0 3 0-16,0 2 8 15,0 6 4-15,0 2-3 16,-3 3 1-16,0 2-1 16,-3 1 1-16,3-6-4 15,-3 0-3-15,3 1-7 16,-3-9-26-16,0-5-11 16,3-5-55-1</inkml:trace>
  <inkml:trace contextRef="#ctx0" brushRef="#br0" timeOffset="58">14374 342 208 0,'-6'0'79'0,"6"5"-42"0,3-5-45 0,-3 0 12 15,3 5 7-15,-3 1 5 16,0 9 3-16,0 12 1 0,0 5-11 15,0-1-1-15,0 1 2 0,0 3-4 16,0-4-1-16,0-4-2 16,0-1-3-16,0-2-21 15,0-3-11-15,3-18-138 32,-3-3 56-32</inkml:trace>
  <inkml:trace contextRef="#ctx0" brushRef="#br0" timeOffset="59">14249 477 240 0,'-6'0'90'0,"12"-11"-48"0,3 16-47 16,-3-5 17-16,6-2 6 0,6 2 8 15,3-6-9-15,-1 6-4 16,4-5-8-16,0 0-13 0,0 2-2 15,-3-7-114 1</inkml:trace>
  <inkml:trace contextRef="#ctx0" brushRef="#br0" timeOffset="60">14821 530 124 0,'-6'-8'49'0,"6"8"-26"0,-15-14-5 0,9 14 18 15,-6 3-9-15,0 2-1 0,0 1-13 16,0 7-3-16,0 0-6 16,0 8 2-16,0 3 3 0,3 2-1 15,4 4 3-15,5-4-6 16,2-7-1-16,4-1 0 16,0-13 0-16,3-5-2 15,3-10 1-15,3 2 0 16,0-5 1-16,-3-6-5 15,-3 1-1-15,-3 2 3 16,-6-3 1-16,0 1 4 16,-3 4 3-16,3 7 0 15,-3-4 2-15,3 8 0 16,0 3 1-16,0 3-2 0,0 10-1 16,0 3-3-1,6 0 1-15,0 2-2 16,0 4 0-16,0 4-6 0,0-2-1 15,0-11-19-15,-1 0-9 16,4-2-35-16,-3-14-14 16,3 1-22-1</inkml:trace>
  <inkml:trace contextRef="#ctx0" brushRef="#br0" timeOffset="61">14871 537 204 0,'-9'0'77'0,"12"0"-42"0,-3 6-45 0,0-1 11 0,0-2 14 16,0 7 12-16,0 4 0 15,3 4 1-15,0-5-15 16,0 3-6-16,0-3 0 0,0-2-4 16,0 2-2-16,0-8 2 15,0 3 0-15,-3-8 3 16,0 0 3-16,0 0-4 15,-3-5-1-15,0-3-2 16,3-5 1-16,0-6-2 16,3 6-1-16,0-5-2 15,3 4 1-15,0 7 3 16,0-4 1-16,3 3-6 16,0 3 0-16,3 2-4 0,-3 3 2 15,-1 0-41 1,7 0-19-16,6 0-47 15</inkml:trace>
  <inkml:trace contextRef="#ctx0" brushRef="#br0" timeOffset="62">15124 522 208 0,'-6'-6'77'0,"6"6"-42"0,-6-5-34 0,3 5 14 15,0 0-2-15,0 5 3 16,-6 1-9-16,-3 2-4 16,-5 10-2-16,2 1-1 0,3 2 0 15,0 0 2-15,6-3 3 0,3 4-7 16,6-7 0-16,6-1-2 16,3-6 2-16,3-8 3 15,-3 0 4-15,-1-11-2 16,1 0 0-16,-3-2 1 15,0-3 0-15,-3 0 0 16,-3 3 0-16,0-5-5 16,-3 5 1-16,0 2 2 15,0 0 1-15,0 6-4 16,0 5-1-16,0 0-2 16,0 13 3-16,3 1-5 15,3 7 2-15,0 5 11 16,0 11 4-16,0 3 7 0,-3-8 3 15,-3-3 2-15,-3 0 3 16,-3-8-3-16,-3 3-2 16,-3-3-11-16,-15-5-4 15,1-11-11-15,-1 0-4 16,0-10-24-16,3-3-9 16,3-5-9-16,3 2-4 15,7-2-46 1,8-8-31-16,3-5 58 15</inkml:trace>
  <inkml:trace contextRef="#ctx0" brushRef="#br0" timeOffset="63">15324 498 140 0,'6'-16'55'0,"-4"13"-30"0,-2 1 4 16,0 2 42-1,-2 2-18-15,-4-2-15 16,-3 11-10-16,0-3-17 16,-12 2-2-16,3 6-2 0,3 3-3 15,3-1-1-15,3 1-1 0,3 2 1 16,12-8-2-16,3 6-1 15,3-6-2-15,0-5 1 16,6 0 1-16,0-6 0 16,0-2-33-16,-1-2-13 15,1-1-34 1,-3-5-57-16,-3 3 34 16</inkml:trace>
  <inkml:trace contextRef="#ctx0" brushRef="#br0" timeOffset="64">15538 646 168 0,'6'3'66'0,"0"2"-36"0,0 5-9 15,-6 1 22-15,0 0 1 16,-3 2 1-16,-3 5-21 16,-6-4-9-16,-6 1-9 15,0 1-22-15,0-2-7 0,-5-1-60 16,8-5-64 0,0-3 36-16</inkml:trace>
  <inkml:trace contextRef="#ctx0" brushRef="#br0" timeOffset="65">15877 440 160 0,'0'-8'60'0,"0"8"-32"0,-3 0-11 16,3 0 20-16,-3 0-4 15,-3 0 1-15,-3 0-11 16,-3 13-3-16,-2-3-12 15,-1 6-5-15,0 3-2 0,3-1-1 16,3-2 0-16,3 3-7 0,6-1 0 16,6 1 5-16,6-3 6 15,3-6-2-15,3-2-1 16,-1-3-5-16,10-10 0 16,-3 0-22-16,-3-3-8 15,-3 0-25-15,-3-8-10 16</inkml:trace>
  <inkml:trace contextRef="#ctx0" brushRef="#br0" timeOffset="66">15937 241 120 0,'0'0'46'0,"0"13"-24"0,15 1-17 0,-12-1 13 0,0 0 12 15,0 6 8-15,0 7-9 16,-1 6-5-16,-2 2-13 16,0 6-1-16,0-8 3 0,0 2-7 15,-2-2-1-15,-1-11-3 16,6-3 1-16,-3-4 0 16,-3-9 1-1,6-5 0-15,-1-8-5 16,4-8-1-16,0 3-2 15,0-3 0-15,3-2 0 16,0 4 0-16,0 6 0 0,3 3 3 16,-3 5 0-16,0 0 3 15,0 8 1-15,0 5 3 16,-3 6 1-16,0-6 1 16,-3 6-4-16,0-6-3 15,0 0-5-15,0 0 0 16,0-8-36-16,3-2-13 15,5-6-44 1</inkml:trace>
  <inkml:trace contextRef="#ctx0" brushRef="#br0" timeOffset="67">16231 495 192 0,'-11'-13'71'0,"8"13"-38"0,-6 0-34 0,6 8 12 15,-3-3 1-15,-3 3 3 0,0-3-4 16,0 9-1-16,-3-1-6 16,0 0-1-16,6 3 1 0,6 0-2 15,0 0 1-15,6-3-2 16,3-3 2-16,0-2-4 16,0-2 0-16,3-12 1 15,0-2 2-15,0-2-1 16,-3-3 2-16,-4-1-2 15,1 1 2-15,-6 5 2 16,0-5 4-16,0 8 5 16,0-3 3-16,0 3-9 15,0 5-4-15,0 0-6 0,0 7 1 16,0 7 1-16,3 2 0 16,3-1 0-16,0 4 0 15,6-6-5-15,-3-5-1 16,0 3-33-16,3-9-11 15,-3-2-57 1</inkml:trace>
  <inkml:trace contextRef="#ctx0" brushRef="#br0" timeOffset="68">16345 479 144 0,'-6'6'55'0,"9"12"-30"0,0-5-18 15,-1-7 15-15,1 7 4 16,0 0 5-16,0 0-13 16,6 1-3-1,-3-1-9-15,0-5 0 0,-6 2-1 16,0-2-5-16,-3-3 11 16,0-5 5-16,0-5-8 15,0 0-2-15,0-3-2 16,0-5 2-16,3 0-3 15,0-9 0-15,3 6 3 16,6-5 3-16,0 8-4 16,3-5-1-16,3 10-4 0,0-6-1 15,-3 6-1-15,0 3 0 16,0 5-7-16,0-5-2 16,-4 5-36-16,1 0-16 15,3 0-39 1</inkml:trace>
  <inkml:trace contextRef="#ctx0" brushRef="#br0" timeOffset="69">16657 223 192 0,'0'0'74'0,"0"5"-40"0,3 3-40 16,-3 16 49 0,0 2-8-16,0-5-11 15,0 6-4-15,0-6-12 16,0 3-5-16,3-3 0 0,0-3-7 15,0-4 1-15,6-9-120 16,0-10 12 0</inkml:trace>
  <inkml:trace contextRef="#ctx0" brushRef="#br0" timeOffset="70">16723 276 232 0,'-6'0'88'0,"6"0"-48"0,0 5-51 0,0-5 15 16,-3 13-3 0,-3 6 9-16,-3-6 3 15,0 3-6-15,0 0-4 0,0-3-2 16,3 0-10-16,-6-5-44 16,0-3-13-16,6-5-24 15</inkml:trace>
  <inkml:trace contextRef="#ctx0" brushRef="#br0" timeOffset="71">16580 228 228 0,'0'8'88'0,"12"5"-48"0,-6-2-47 16,2 5 25 0,1 2-2-16,3-5-8 15,3 1-2-15,0-1-4 16,3-5-2-16,-3 2 3 0,0-2-66 15,0-3-27-15</inkml:trace>
  <inkml:trace contextRef="#ctx0" brushRef="#br0" timeOffset="72">17008 405 184 0,'-9'-5'68'0,"3"10"-36"0,-5-5-22 16,5 0 17-16,-3 13-9 15,0 1 0-15,-3-1-9 0,0 5-3 16,0-2-3 0,0 8-3-16,6 3 3 0,3-6 0 0,6 3 1 15,3-6-2 1,3-5-2-16,3-5 3 0,0-3 2 15,0-5-4-15,0-5-1 16,0-8-2-16,-4 0 0 16,4 0 0-16,-9-1 0 15,-3-4 4-15,0-1 1 16,0 3 3-16,-3 3 1 16,3 3 3-16,-3 2 4 15,0 8-10-15,3 0-5 16,0 8 3-16,0 2 0 15,3 3 2-15,3 1 0 0,0 1-5 16,3 1-1 0,0-2-2-16,-3-4 3 0,3 1-33 15,3-6-14-15,-3-5-62 16</inkml:trace>
  <inkml:trace contextRef="#ctx0" brushRef="#br0" timeOffset="73">17115 463 160 0,'-6'14'60'0,"6"-12"-32"0,3 14-33 15,0-8 12-15,0-3 18 16,-3 9 13-16,3-6-8 0,-3 5-3 16,0 0-15-1,0 0-3-15,0 0-2 0,0-2 1 0,0-3 0 16,0-3 2-16,0-2 1 15,0-3-1-15,0-3-1 16,0-2-1-16,-3-3 2 16,0-5-5-16,3 0-3 15,0-1-1-15,0-2-1 16,3 1 0-16,3-4 0 16,0 6 0-16,3 0 2 15,0 2-1-15,3 8-1 16,0-5-4-16,0 6 0 15,0-1-25-15,0 3-10 16,0 0-24-16,3 0-11 0,5 0-20 16</inkml:trace>
  <inkml:trace contextRef="#ctx0" brushRef="#br0" timeOffset="74">17363 445 188 0,'-9'0'71'0,"3"0"-38"0,3 0-30 16,3 0 20 0,-15 10-8-16,0 6-6 15,0 3 0-15,3 2-6 16,3 3-2-16,3-8 0 0,3 0-1 16,3-3 0-16,3 0 4 0,6-10 5 15,3-3-3 1,0-3 2-16,0-8-3 0,0 4 0 15,-3-7-3-15,-3 4 1 16,0-4-2-16,-3 7-1 16,0-7 1-16,-3 1-1 15,0 8-3-15,0 2 0 16,0-2-7-16,3 10-4 16,0 8 10-16,-1 1 4 15,4 12 1-15,0 1 2 16,0 4 13-16,-3 4 7 15,-3-1 2-15,-3-2 0 16,-3-3 1-16,0-5 1 0,-8-6-12 16,-7-5-6-16,0-2-6 15,-3-11 0-15,-3 0-26 16,3-5-12-16,1-8-22 16,2-11-9-16,3 3-51 15</inkml:trace>
  <inkml:trace contextRef="#ctx0" brushRef="#br0" timeOffset="75">17422 463 212 0,'0'8'79'0,"3"-2"-42"0,3-6-43 0,-3 8 12 15,3 2 11-15,6 3 11 16,0 1-3-16,-3-1-2 16,3 3-13-16,-1 0-4 0,-2-3 0 15,0 0-3-15,-3 0-2 16,0-5 2-16,0-3 2 16,-3-2-2-16,-3-3 0 15,0 0 5-15,3-3 5 16,0-2-5-16,0-3 0 15,0-2-2-15,-3-4 1 16,3-7-4-16,0-3-2 16,0 3 0-16,0 3-1 15,-3 2-3-15,0 5 0 0,3 3-18 16,-3-2-9-16,3 7-31 16,0-2-11-16,3 5-37 15</inkml:trace>
  <inkml:trace contextRef="#ctx0" brushRef="#br0" timeOffset="76">17678 159 164 0,'3'3'63'0,"3"5"-34"0,0 5-10 0,-3-5 23 16,0 10-6-16,0 14 2 16,0 3-9-16,3-4-3 15,-3 14-14-15,0-10-5 0,0 2-3 16,-3-8 2-16,0-3 1 16,0-2-3-16,3-5-3 15,0-4 2-15,3-1 0 16,0-1-4-16,5-2 1 15,1-4 0-15,0 4 2 16,0-3-3-16,0-3 0 16,0 3-4-16,0-8 1 0,0 0-22 15,-6 0-8 1,0-8-27-16,-3 3-9 0,3-8-29 16</inkml:trace>
  <inkml:trace contextRef="#ctx0" brushRef="#br0" timeOffset="77">17672 188 196 0,'-6'-5'74'0,"9"5"-40"0,3-8-40 0,-3 8 14 15,3-3 8 1,3 1 7-16,0 2 0 0,6-6-2 15,6 1-11-15,-4 2-6 0,1 3-3 16,0-5-21-16,-3 5-7 16,6 0-79-1</inkml:trace>
  <inkml:trace contextRef="#ctx0" brushRef="#br0" timeOffset="78">17949 196 204 0,'-18'0'77'0,"33"0"-42"0,-6 0-37 0,-9 0 21 31,9 0-8-31,0 0-6 0,0 0-3 16,0 0-1-16,-1-5 1 16,1 5 1-16,0 0-4 0,-3 0 1 15,0 5 0-15,-3 0 0 16,-3 3 0-16,-3 19 0 16,0-3 0-16,0 5 0 15,0 3 2-15,3-1 3 16,0 9-2-16,3-8-2 15,0-3 0-15,3-3 1 16,0-2-1-16,0-3 2 16,0-2 0-16,0-6 1 0,-3-2-2 15,-3-3-2-15,-3-3 5 16,0 3 1-16,-3-8-2 16,-3 5-3-16,-3-5-3 15,0 0-1-15,3 0-9 16,1 0-51-1,5-5-15-15,8 5-9 16</inkml:trace>
  <inkml:trace contextRef="#ctx0" brushRef="#br0" timeOffset="79">18226 19 132 0,'-18'-13'52'0,"15"21"-28"0,3-16-13 15,0 8 15-15,3 0-6 16,-3-6 1-16</inkml:trace>
  <inkml:trace contextRef="#ctx0" brushRef="#br0" timeOffset="80">18214 0 319 0,'6'0'28'0,"0"6"-1"0,3-4-4 16,0 9 0-16,2 2-7 15,4 8-1-15,0 11-1 16,3 13 2-16,-6 3 2 16,0 10 1-16,-6-5 1 15,-3 0 2-15,-6-3-3 16,-3 3 0-16,-6-8-8 15,0 0-2-15,-6-5-5 16,-3-14-3-16,4 6-18 0,2-11-6 16,3 3-27-16,0-3-8 15,3-3-172 1</inkml:trace>
  <inkml:trace contextRef="#ctx0" brushRef="#br0" timeOffset="81">14061 1000 36 0,'-2'-2'16'0,"2"-3"-8"0,2-1-16 0,-2 4 2 16,0-1 30-16,0 0 16 15,0 3-2-15,0-5 0 16,0 2-12-16,3 1-7 16,-3 2-2-16,0 0-1 15,3 0-8-15,-3 0-3 0,0 0-1 16,3 10 0-16,0-2 0 16,0 5-2-16,3 6-2 15,0-6 1-15,0 6-1 16,6-6 4-16,3 3 2 15,3 0 2-15,3-3 2 0,3 0-3 16,2-5 1-16,4-3-5 16,3-2 0-16,3 0 1 15,5-3 0-15,4 0-2 16,-3 0 1-16,5-3-2 16,1 3 2-16,2 0-4 15,1 0-2-15,9 0 2 16,2-3 2-16,6 3 0 15,4-8 2-15,2 3-2 16,-2-5 2-16,-1 7-4 16,1-2 0-16,-4 5 1 15,1 5 2-15,-7-2-3 0,4 10 0 16,-1 5-1-16,-5 4 0 16,-4 1 2-16,-2-4 2 15,-7 7 1-15,-5-5 1 16,-6 6-5-16,-6-3-1 15,-13 2 3-15,-2-5 1 16,-6-2 2-16,0-3 0 16,-3-6 0-16,0 1 2 15,-3-3-3-15,0-3-2 16,-3-5 2-16,0 0 0 16,0 0-1-16,3 0-2 0,0 0 1 15,3-2-1 1,0-1 4-16,3-5 2 0,0 3-9 15,3-11-5-15,-1 3-1 16,1-1 3-16,3 1 1 16,3 0 3-16,3-3-1 15,3-3-1-15,3 6 3 16,2 0 0-16,4-8 1 16,6 5 2-16,2-5 1 15,13 2 1-15,0 3-2 16,5 1-2-16,4 1 1 15,-1 4-1-15,4-1 2 16,-1 3 1-16,-2 8 1 16,-1 0 2-16,4 0-1 15,-7 3 0-15,7 7-3 0,-1 9-2 16,7-3 1-16,-4 2 1 16,3-4 1-16,4-4 3 15,2-2 6-15,-2 0 4 16,-4-3-8-16,-5-10-2 15,-7 0-4-15,-5-6 1 16,-7-7-11-16,-2 2-2 16,3 0-63-16,-10-3-27 15,-5 1-2 1</inkml:trace>
  <inkml:trace contextRef="#ctx0" brushRef="#br0" timeOffset="82">14228 1654 140 0,'0'0'52'0,"-3"-3"-28"0,3 3-13 0,0 0 24 16,-3-8-9-16,-3 3-6 15,-3 10-3-15,0 3-10 16,-2 6-4-16,-4-1 0 0,3 3-2 15,3 0-1-15,3 5-2 16,9-3 1-16,0-2 1 16,3-3 2-16,6 1-1 15,0-6-1-15,-1-8 1 16,1-3-1-16,0-2-3 16,0-6 2-16,-3 0-1 15,-3 3-2-15,0-10 0 16,-3 10 0-16,-3-5 5 15,0 0 1-15,0 5 0 16,-3 2 1-16,3 4 0 16,3-1-4-16,0 11 1 15,3 3 2 1,3 4 3-16,3-1 4 0,-3 4 2 16,3 6 3-16,-6-3 2 15,-3-2 2-15,-9-1 1 16,0 3-4-16,-6-7-1 15,-3-1-6-15,-3-3-3 16,0-2-2-16,-3-2 0 16,0-6-11-16,1 0-2 15,2-3-26-15,9 0-9 16,9-10-23-16,9 0-8 16,3-6-8-1</inkml:trace>
  <inkml:trace contextRef="#ctx0" brushRef="#br0" timeOffset="83">14368 1702 180 0,'-6'2'68'0,"6"-2"-36"0,0 8-40 16,3-5 10-16,0 5 10 15,0-6 8-15,0 1-5 16,3 0-1-16,3-3-8 15,0 0-2-15,3-3 2 0,0-2-5 16,0 0-1-16,-4-1 2 0,-2-2 1 16,-3 3-1-16,-3 0 1 15,-6-9-2-15,-2 4-1 16,-1 10 1-16,-3 3 1 16,0 2-3-16,-3 3 0 15,0 0 1-15,3 2 0 16,3 1 0-16,9-1 2 15,0 1 1-15,3 2 1 16,6-7 2-16,3 1 1 16,3-1-3-16,3 2-1 15,3-8-6-15,-4 0 0 16,1-8-23-16,-3 2-11 0,3-7-42 16,-3 0-37-1,3-5 41-15</inkml:trace>
  <inkml:trace contextRef="#ctx0" brushRef="#br0" timeOffset="84">14570 1429 164 0,'0'-5'63'0,"0"5"-34"0,3 5-30 16,0 0 12-16,-3 6 6 16,6 8 4-16,0 4-5 15,-3 12-1-15,-6-1-9 16,6 1-2-16,0-1 0 0,0-8-2 0,0 1 1 15,0-11-13 1,0 0-6-16,-3-3-68 16,3-8-41-16,-3-5 55 15</inkml:trace>
  <inkml:trace contextRef="#ctx0" brushRef="#br0" timeOffset="85">14490 1553 236 0,'-3'-5'90'0,"9"5"-48"0,6-2-40 0,-6-1 17 15,6 0-8-15,6 3 1 16,3-8-9-16,-1 3-2 0,4 0-67 16,-3 2-28-16,3-2-2 15,-9-1 3-15</inkml:trace>
  <inkml:trace contextRef="#ctx0" brushRef="#br0" timeOffset="86">14990 1638 156 0,'-3'-21'57'0,"3"21"-30"0,-6-3-7 16,3 1 21-16,-3-6-7 0,-3 2 0 15,-3 6-13-15,1 0-3 16,-4 14-10-16,0-1-7 0,3 5-2 16,0 4-1-16,3-7 0 15,3 4 0-15,3-3-2 16,6-3 3-16,3 0 2 15,3-5-7-15,6 0-1 16,0-3-31-16,3-5-13 16,8-5-47-1</inkml:trace>
  <inkml:trace contextRef="#ctx0" brushRef="#br0" timeOffset="87">15097 1628 160 0,'-12'-16'63'0,"9"16"-34"0,-5 18-27 0,8-10 23 16,-9 5-4-16,3 3-2 16,3 0-2-16,6 0-9 15,3 0 1-15,3-3 2 0,-1-2-4 16,4-1 1-16,3-4-1 16,0-4 1-16,0-4-2 15,-3-1 1-15,-3-5-2 16,0 0 2-16,-3-3-2 15,-6 1 2-15,-3-3-2 16,-3-3 0-16,-3 3-8 16,0 5 0-16,0 2-26 15,0-2-8-15,3 3-25 0,3 0-11 16,6 2-10 0</inkml:trace>
  <inkml:trace contextRef="#ctx0" brushRef="#br0" timeOffset="88">15190 1651 184 0,'0'3'68'0,"0"8"-36"0,6-3-33 0,-6-3 12 16,3 3 4-16,-3 0 4 16,0 0-3-16,0 2 1 15,0 1-10-15,0-6-2 0,0-2-1 16,0 2-5-16,0-5 1 0,0 0 2 15,0 0 1-15,0-8-6 16,3-2 0-16,5 2-4 16,-2-11 2-16,0 6 1 15,3 0-1-15,0 2 4 16,0 3 0-16,0 13 5 16,0 3 2-1,0 0 4-15,-3 3-1 16,0-6 2-16,0 3 3 15,-3 0 1-15,-3 3-6 16,0-6-1-16,0 3-2 16,0-8 1-16,0 2-2 15,0-2 0-15,0-2-6 0,0-3-1 16,3-3-6-16,0 0 0 16,3-14-1-16,3 7 3 15,0-4 2-15,-1 11-1 16,1-2 1-16,0 10 0 15,0 0 7-15,0 13 16 16,0 0 1 0,-3-2-8-16,-3 2-2 15,0-5-4-15,-3 0-1 16,0-3-6-16,0 0-1 16,0 1-26-16,0-1-9 15,0 3-34-15,3-8-15 16,0-5-7-16</inkml:trace>
  <inkml:trace contextRef="#ctx0" brushRef="#br0" timeOffset="89">15484 1630 144 0,'0'21'55'0,"0"-18"-30"0,0 8 1 15,0-6 25-15,0 3-14 16,0 0-6-16,0 2-14 16,0-2-6-16,-6 0-6 15,3 3-2-15,0-9-1 16,0 1 1-16,-3 0-7 0,3-3 1 16,1-3-4-16,4-2 0 15,1 0 1-15,3-3 2 16,-3 0-1-16,3-8 1 15,3 3 3-15,0-3 0 16,0 10 1-16,0-4 2 16,0 7 1-16,0 6 3 15,0 7 3-15,-3-4 5 16,3 2 1-16,-6 5 3 16,0-8-6-16,-3 6-2 15,3-3-3-15,-3 0 0 16,0-8-4-16,0 0 0 15,3 2 1-15,-3-2 0 16,6-2-5-16,0-4 1 16,2-2-2-16,4 0-2 0,0 3 0 15,0 0 3-15,3 7-5 16,-3 4 6 0,0 2 2-16,0 0 0 15,-3 2 1-15,0 1-2 16,-3-9 2-16,0 4-2 15,0-1-1-15,-1 0-26 16,1-2-12-16,3-3-30 16,0-3-12-16,3-2-15 15</inkml:trace>
  <inkml:trace contextRef="#ctx0" brushRef="#br0" timeOffset="90">15833 1670 220 0,'-3'-5'82'0,"0"-14"-44"0,0 6-31 0,0 5 18 15,0 8-9-15,0 0 1 16,-3 0-10-16,0 0-2 16,-3 13-3-16,0 0-2 0,3 1 1 15,0-1-4-15,0 0 2 16,3 0 1-16,3 1 0 16,0-1 0-16,3-3 0 15,0-2 0-15,3-2 0 16,3-6 2-16,0-3 3 15,0 0-2-15,-3-7 0 16,0-1-1-16,0 6-2 16,-3-6 9-16,0 9 4 0,0-4-4 15,-3 4-1-15,0 2-4 16,0 8-3-16,0-3 0 16,3 3-1-16,0 0 0 15,0-3 2-15,-1 3-3 16,1 0-2-16,0-3-31 15,0 0-15-15,0-5-33 16,3 0-50 0,0-7 33-16</inkml:trace>
  <inkml:trace contextRef="#ctx0" brushRef="#br0" timeOffset="91">15937 1641 176 0,'0'18'66'0,"12"-12"-36"0,-3 2-18 0,-6-1 19 16,0 1-3-16,-3 3 3 16,0 0-8-16,-6-6-4 15,3 3-11-15,0-6-5 0,0 4-2 16,3-1 1-16,-3-5 3 16,3 0 0-16,3-5 0 15,3-3-3-15,-3-3-2 16,3 1-4-16,-1-6 0 15,4 0 0-15,0 3 2 16,0 7-1-16,3-2 1 16,-3 11 4-16,3 5 3 0,-3 3 7 15,0 4 4-15,-3 4-4 16,0-3 1 0,0 0-6-16,-3-3-2 0,3-2-2 15,-3 2-3-15,3-5-26 16,-3-3-10-16,0 0-26 15,2-5-9-15,7-5-33 16</inkml:trace>
  <inkml:trace contextRef="#ctx0" brushRef="#br0" timeOffset="92">16228 1694 212 0,'-3'-11'79'0,"0"6"-42"0,1 0-43 16,-1-3 49-1,-3 0-13-15,0 10-14 0,0 4-9 16,-3-6-5-16,-6 5-5 0,3 5 2 16,0 4-1-16,3 2 0 15,3-1 0-15,9 1-2 16,6 5 3-16,0-7 2 16,3-4 2-16,0-7 1 15,3-3-2-15,0-8-2 16,2 3 3-16,-2-14 0 15,0 1-1-15,-6-11 1 16,-3-8-2-16,-3 2-1 16,-3-2 1-16,-3 3 1 15,-3 7-3-15,0 1 0 0,0 7 3 16,0 6 1-16,3 5-4 16,3 8 1-16,0 11 2 15,9 5 3-15,0 10-2 16,0 14 0-16,3-9 1 15,0 1 0-15,-3-5 0 16,0-1 0-16,0-5-22 16,-3-2-8-16,0-6-183 31,14-8 94-31</inkml:trace>
  <inkml:trace contextRef="#ctx0" brushRef="#br0" timeOffset="93">16434 1696 316 0,'-30'0'121'0,"30"3"-66"0,18-6-71 0,-9 3 18 15,0 0-6-15,0 0 4 16,3 0 5-16,0-2 2 16,2 2-3-16,1 0-12 0,-3 0-2 15,0 0-59-15,0 0-90 31</inkml:trace>
  <inkml:trace contextRef="#ctx0" brushRef="#br0" timeOffset="94">16663 1464 244 0,'-6'0'90'0,"9"5"-48"0,0 3-47 16,-3 0 17-16,0 8 11 16,0-3 9-16,0 19-5 15,0 2-1-15,0-2-15 16,0-6-4-16,0 3-3 0,0-5 0 0,0 3 0 15,0-6-13-15,0-3-4 16,3-5-40-16,3-7-104 31</inkml:trace>
  <inkml:trace contextRef="#ctx0" brushRef="#br0" timeOffset="95">16779 1673 252 0,'0'-3'93'0,"3"6"-50"0,3 4-52 0,-3-1 14 16,0 2 10-16,0 0 10 15,0 0-9-15,0 5-3 0,0-5-6 32,0 2-5-32,-3-2-29 0,0-2-15 0,6 1-77 15</inkml:trace>
  <inkml:trace contextRef="#ctx0" brushRef="#br0" timeOffset="96">16770 1553 272 0,'-3'-5'101'0,"3"5"-54"0,3 0-59 15,-3 0 13-15,0 0-13 0,6 0 0 16,0 5-32-1,0-5-13-15,6 0-36 16,6 0-15-16</inkml:trace>
  <inkml:trace contextRef="#ctx0" brushRef="#br0" timeOffset="97">16922 1630 220 0,'3'27'85'0,"0"-14"-46"0,-3 0-35 0,0-5 19 15,3 3-7-15,-3-1 1 16,0 1-9-1,0-3-5-15,0 0-7 0,0-3-2 16,0 0 9-16,0-5 7 16,0 0-4-16,0 0-1 15,3-8-8-15,0 3-2 16,0-8-1-16,3 0 2 16,0-1-3-16,0-2 0 0,3 3 4 15,0 3 1-15,-1 4 4 16,7 6 1-16,-3 6 3 15,3 2 3-15,0 5 5 16,-6-3 3-16,-3 4-5 16,-3-1-2-16,0 0-5 15,-3-2-2-15,0-1-10 16,0-2-5-16,3-3-85 16,9-5-24-1</inkml:trace>
  <inkml:trace contextRef="#ctx0" brushRef="#br0" timeOffset="98">17163 1678 220 0,'-6'0'85'0,"12"8"-46"0,0 0-43 0,0-6 13 16,0 4 8-16,3 2 6 15,0-8-5-15,0 2-3 16,3 1-8-16,-3-6-5 0,-1 1-1 15,4-6-1-15,0 0 2 16,-3-6 1-16,-3 1 1 16,-9-8-9-1,0 3-6-15,-3 2-1 16,-3 5-5-16,-3 3 0 0,-2 6 8 16,-1 9 2-16,-3 12 9 15,3 2 4-15,3 0 10 16,3 0 7-1,3 1-3-15,6 1 0 0,3 1-5 16,6-11-1-16,6 6-8 16,6-6-2-16,9-5-4 15,-1-8-1-15,1-5-54 16,3-6-23-16,-9-7-40 16</inkml:trace>
  <inkml:trace contextRef="#ctx0" brushRef="#br0" timeOffset="99">14377 2003 164 0,'-3'0'63'0,"3"3"-34"0,-3-3-14 0,3 0 18 0,0 0-7 15,0 0-3-15,-3 0-5 16,-3 3 1-16,0-1-10 15,0 3-3-15,-9 11-2 16,3 3-2-16,1-1-4 16,2 1 1-16,3-1-4 15,3-2 1-15,9 3 2 16,0-11 1-16,5 0 5 16,1-3 5-16,0-2-10 15,0-3-3-15,-3-3-1 16,0-2 3-16,0 2 1 15,-3-8 3-15,0-2-1 0,-3-8-1 16,-3 5 1-16,0 3 1 16,0 0 1-16,0 5 1 15,-3 0 0-15,0 13 2 16,0 14-1 0,3-3 0-1,0-1-3-15,0-1-2 16,3-4-2-16,0 1-1 15,3-6-27-15,0 3-10 16,0-8-35 0,3 0-48-16,0 0 33 15</inkml:trace>
  <inkml:trace contextRef="#ctx0" brushRef="#br0" timeOffset="100">14454 2006 152 0,'0'0'57'0,"0"5"-30"0,3 19-12 0,0-16 29 15,0 16-13 1,0-3-7-16,3-3-6 16,-3 4-10-16,0-9-1 0,0 0 0 15,0-2 1-15,-3-6 0 16,0-5-4-16,0 0-3 15,0 0 0-15,0-5-1 16,0-3-3-16,-3-8 0 16,3-8-1-16,3 3 3 15,3 2 0-15,0 3 3 16,3 3 1-16,3 3 3 16,0 2-8-16,6 2-3 0,0 4 0 15,-1-1 3-15,1 0-48 16,-3 3-18-16,3-5-28 15</inkml:trace>
  <inkml:trace contextRef="#ctx0" brushRef="#br0" timeOffset="101">14707 2075 96 0,'0'-19'35'0,"-3"11"-18"0,3-10-5 0,0 12 13 15,-3 4 2 1,0-1 3-16,-2 3-3 0,-1 3-2 16,-6 7-13-16,3 4-8 0,0 7 0 15,0-3 3-15,3 1 4 16,0-3-4-16,3 0 1 16,6-3-10-16,3-3 0 15,3-4 0-15,0-6 3 16,0-3-2-16,0-2 0 15,3 2 3-15,-6-8 5 16,-4 4-1 0,1 1 4-16,-3 4 3 15,0-6-7-15,0 2-3 0,0 6-5 16,0-5 1 0,3 10-4-16,3 9 3 15,0-1 1-15,0 0 3 16,0 3 1-16,-3 8 18 15,-3-3 9-15,-3 3-7 16,0-6-3-16,-6-2-11 16,0-3-4-16,-2-2-3 15,-1-6-2-15,-6-2-19 16,6-3-10-16,-6 0-12 16,3-5-2-16,3-6-32 15,12-2-49 1,3-3 32-16</inkml:trace>
  <inkml:trace contextRef="#ctx0" brushRef="#br0" timeOffset="102">14782 2048 144 0,'-3'0'55'0,"3"3"-30"0,0 21-14 0,0-19 33 15,0 11-9 1,3 2-16-16,3-2-6 16,0 0-9-16,3-3-3 0,0-2 2 15,0 0-4-15,-1-6-2 16,1-5 4-16,-3-3 1 16,0-2-5-16,0 0 0 0,0-3-4 15,-3-3 2-15,-3-2 5 16,0-6 2-16,0 6-3 15,0 5 1 1,0 3 2-16,3 10 14 16,0 3 1-1,3 3 0-15,0-1-9 16,0 1-3-16,0 2-5 16,0-8-1-16,-3 3-8 15,3-2-2-15,-3-1-40 16,-3-5-17-16,6 0-22 15</inkml:trace>
  <inkml:trace contextRef="#ctx0" brushRef="#br0" timeOffset="103">14957 2043 140 0,'-3'21'55'0,"6"3"-30"0,0-6-16 0,0-10 14 15,0 0 11-15,-3 3 8 16,0-1-16-16,0 1-4 16,0-3-14-16,0 0-3 0,0-3-1 15,3 1-2-15,-3-6 1 16,0 0-9-16,3-3-1 16,0-2-7-16,0-1-4 0,0-4-1 15,6-6-1-15,0-8 8 16,0 11 7-16,3-3 2 15,0 3 1-15,0 5 11 16,0 16 16 0,-3 2 1-16,0 1-7 15,-4-1-3-15,-2 4-4 16,-3-4 0-16,0 1-4 16,0-6-3-16,0-2 0 15,0 2-1-15,3-10-5 16,0-1-8-1,3-1-4-15,0-1 9 16,0 2 4-16,0 1-4 16,3 2 1-16,0 3 3 15,0 3 2-15,0 2 11 16,-3 6 3-16,0-1-5 0,0 1-2 16,0 0-5-16,-3-3-3 15,0-3-16-15,-3-5-7 16,0 0-33-16,3 0-15 15,3-5-29 1</inkml:trace>
  <inkml:trace contextRef="#ctx0" brushRef="#br0" timeOffset="104">15300 2043 204 0,'-6'21'77'0,"9"0"-42"16,0-5-37-16,0-8 17 0,0 0 4 15,0-3 8-15,3 1-3 16,0-1-2-16,3-2-12 16,-1-3-6-16,1 0-3 0,0-3-6 15,0-2-1-15,-3-6-6 16,-3 0-3-16,-3 4-5 16,-3-9 0-16,-3 2 6 15,-3 4 6-15,0 2 5 16,-3 3 4-16,1 10 0 15,2 8 2-15,0 0 2 16,3 1 4-16,0-1 7 16,3 3 2-16,3 0-1 15,0-3 2-15,3 0-10 16,3-2-5-16,0-1-3 0,3-2 1 16,0-3-28-16,2-5-9 15,1-2-40 1</inkml:trace>
  <inkml:trace contextRef="#ctx0" brushRef="#br0" timeOffset="105">15431 2096 176 0,'0'26'66'0,"0"-20"-36"0,0 7-18 0,0-8 19 16,0 3-3-16,0 0 3 0,0-3-19 15,0 1-7-15,0-6-4 16,0 0 1-16,3-3-6 16,0-2-1-16,6-6-5 15,5-2 1-15,1-6 3 16,0-2 1-16,-3 11 7 16,3-4 4-16,0 9 1 15,0 2 1-15,0 9 9 16,-3 4 4-16,-1 1-3 15,-2 7 0-15,-3-4-8 16,-3-1-2-16,0 0-4 16,0-2-3-16,-3-3-20 15,0 0-10-15,0-3-21 16,3-10-83 0</inkml:trace>
  <inkml:trace contextRef="#ctx0" brushRef="#br0" timeOffset="106">15696 1860 220 0,'0'0'82'0,"0"-10"-44"0,12 26-47 0,-12-8 14 16,3 2 12-16,-1 11 11 16,1-2-1-16,-3 5 1 15,0 15-15-15,3-4-6 0,0-1 0 0,0-10-4 16,0 0-2-1,0-6-18-15,-3-4-6 0,3-4-53 16,0-2-20 0,0-5 0-16</inkml:trace>
  <inkml:trace contextRef="#ctx0" brushRef="#br0" timeOffset="107">15571 2009 256 0,'3'-3'96'0,"3"0"-52"0,8 3-45 15,-5 0 18-15,3-5-10 16,12 2 1-16,0 1-7 0,0-1-1 16,2 3 0-16,-2 0-49 0,0 0-19 15,0 0-37 1</inkml:trace>
  <inkml:trace contextRef="#ctx0" brushRef="#br0" timeOffset="108">15898 1990 236 0,'-21'3'90'0,"18"-3"-48"0,-3 5-51 0,6 0 12 16,-3-2-2-16,0 2 1 15,0 8 0-15,3 6-2 16,3-1 3-16,3 1 0 0,0 0 18 15,0-1 9-15,-3 1 4 16,-3-1 5-16,0-7-11 16,-3 2-4-16,-3-3-10 15,-3-2-4-15,-3-2-43 16,0-4-17-16,4-2-99 16</inkml:trace>
  <inkml:trace contextRef="#ctx0" brushRef="#br0" timeOffset="109">16196 2059 200 0,'-6'0'77'0,"9"5"-42"0,-3 22-43 0,0-17 10 0,0 3 3 16,0 1 4 0,0 1 0-16,0-1 0 0,0-1-5 15,0-2-3-15,0-1 0 0,0-2-8 16,0-3-3-16,0 3-34 16,3-8-14-16,3-5-19 15</inkml:trace>
  <inkml:trace contextRef="#ctx0" brushRef="#br0" timeOffset="110">16276 2091 148 0,'0'18'57'0,"3"-7"-30"0,0-1-25 0,-3-4 12 15,0 1 6-15,0 4 5 16,0-6-9-16,0 3-4 15,0-2-7-15,0-6-4 16,0 2 2-16,0-2-2 0,0-2-1 16,3-1-6-16,0-5-1 15,3 0-2-15,0-10 1 16,3 4 5-16,0 6 1 16,0-2 8-16,6 12 21 15,-4 6 2 1,1 6-9-16,-3-1-4 15,-3 0-3-15,0 0-1 16,-3 6-6-16,-3-3-2 16,0-3-7-16,-6-10-35 15,6-3-13-15,3-3-41 16,9-5-32 0,3-5 53-16</inkml:trace>
  <inkml:trace contextRef="#ctx0" brushRef="#br0" timeOffset="111">16490 1879 236 0,'-3'3'90'0,"9"4"-48"0,-6 9-42 16,3-8 18-16,0 11 3 16,-3 7 7-16,0 6-13 15,0 0-3-15,0 2-8 0,3-7-3 0,-3-4 2 16,3-1-18-16,-3-7-4 15,0-1-53-15,3-4-22 16,0-4-5 0</inkml:trace>
  <inkml:trace contextRef="#ctx0" brushRef="#br0" timeOffset="112">16395 2016 272 0,'0'0'101'0,"21"0"-54"0,-9 0-50 0,-3 0 16 0,3-5-9 16,3 3-1-1,-1-1-10-15,4 0-3 0,0 3 5 16,3 0-37-16,3 0-14 16,-6 0 8-16,-3 0 8 0,-4 0 27 15,-8 21 31 1,-6-2 11-16,-2 2 0 15,-1 3-1-15,3 2-6 16,3-7-2-16,6 2-7 16,0-8 0-16,2 1-2 15,4-4 3-15,3-5 2 16,0-2-1-16,0-6-3 16,0-5-2-16,-3 1-2 0,-3-4 2 15,-3 0-1-15,-6-7 0 16,-6 5-5-16,-3-14-3 15,-3 6-9-15,-9 2-5 16,0 4-33-16,0 4-15 16,4 6-59-1</inkml:trace>
  <inkml:trace contextRef="#ctx0" brushRef="#br0" timeOffset="113">16121 1932 300 0,'-24'-8'112'0,"24"5"-60"16,18 3-78-16,-9 0 11 0,6 0-30 16,0-2-9-16,6 2-48 15,6-6-22-15</inkml:trace>
  <inkml:trace contextRef="#ctx0" brushRef="#br0" timeOffset="114">17002 2043 124 0,'0'0'49'0,"0"3"-26"0,0-17-18 15,3 20 11-15,0-1 13 0,-3 8 8 16,3 0-4-16,-3 6-2 15,3 7-17-15,-3 1 4 0,0 2 3 16,0 3-7 0,-3-6-3-16,3 1-4 0,0-6-2 15,0-3-1-15,0-2 0 16,0-8 0-16,-3 0 0 16,0-3 4-16,3-7 5 15,0-4-7-15,0-7-1 16,0-11-3-16,0 3 1 15,0-11-4-15,0 6 0 16,3-14-4-16,0 6 1 16,6 2 0-16,3 6-1 15,3 7 4-15,-3-2 2 16,3 8-2-16,0 7-2 0,0 1 4 16,-1 10 3-16,1 3 5 15,-3 11 5-15,-3-1 1 16,-6 1 3-16,-3 0-4 15,-6-1 2-15,0-2-7 16,-3 0-3-16,0-6-12 16,-3-2-6-16,1-2-14 15,-7-4-4-15,3-2-26 16,3-2-9-16,3-4-30 16,12-2-37-1,9 3 45-15</inkml:trace>
  <inkml:trace contextRef="#ctx0" brushRef="#br0" timeOffset="115">17199 2064 228 0,'0'42'88'0,"6"-31"-48"0,0 5-45 0,-3-8 17 16,0 0 6-16,-3 0 8 15,0 0-9-15,0-3-4 16,0 0-8-16,0 1-4 0,0-6 0 15,0 0 1-15,0 0 3 16,0 0 2-16,0-3 1 16,-3-2-4-16,3-3-3 15,0-3-3-15,3 3-1 16,3-16 4-16,3 6-3 16,-1 2 1-16,4 3 1 15,0 2 0-15,-3 8-3 16,6 1 0-1,0-6-31-15,0 8-15 0,-3 0-68 16</inkml:trace>
  <inkml:trace contextRef="#ctx0" brushRef="#br0" timeOffset="116">17410 2043 208 0,'-12'3'79'0,"9"2"-42"0,0 0-43 16,0 3 27-1,0 5-3-15,-3 3 4 0,0 5 4 16,3-5-14-16,3 3-2 16,0-1 0-16,6 1-4 0,3-3-1 15,0-6 2-15,3-7 2 16,0-3 0-16,0-8 0 16,-3 0-3-16,9 0-1 15,-6-2 3-15,-3-4 3 16,-12 1 2-16,0-5 3 15,-3 2-9-15,-3 2-2 16,0-1-5-16,0 1-1 16,-3 9-32-1,6 2-20-15,0 3-8 16,3 0-32 0,9-2-46-16,0-1 39 0</inkml:trace>
  <inkml:trace contextRef="#ctx0" brushRef="#br0" timeOffset="117">17601 2061 204 0,'-9'3'77'0,"3"18"-42"0,-3 0-30 16,3-13 17-16,0 0-3 15,-3 3 1-15,0 2-5 16,3 0-1-16,0 1-8 16,9-4-4-16,0 1-1 0,3-3 3 0,0-3 2 15,3-5 4 1,0-3 1-16,0-2-3 0,0-3 0 16,0 0-7-16,-3 0-1 15,0 0 2-15,-3-2 1 16,-3 2-1-16,0 0-2 15,-3 3-2 1,3 2-5-16,0 3-1 16,0 0 2-16,3 10 3 15,2 4 0-15,1 10 1 16,3 2 2-16,-3 0 2 0,0 6 8 16,-3-3 3-1,-6 0 0-15,-3-2 0 0,-6-9-1 16,-2 1 0-16,-7-6-6 15,-6-5-2-15,0-5-24 16,3-6-12-16,3-5-32 16,1-5-14-16,5-3-34 15</inkml:trace>
  <inkml:trace contextRef="#ctx0" brushRef="#br0" timeOffset="118">17702 2088 200 0,'6'26'74'0,"0"-20"-40"0,9 4-22 0,-9-4 19 16,0 1-3-16,-3 4 3 16,-1-6-13-16,1 3-3 15,-3 0-3 1,0-2-6-16,-3-1 0 0,1-3 4 15,-1-2-4-15,0-2-1 16,0-1 0-16,0-5 1 16,0-2-3-16,0-1 0 15,3-2-1-15,0 0-2 16,9-9 1 0,2 12-4-16,4-6 0 15,-3 3-9-15,0 2-5 0,0 3-31 16,3 3-11-1,3-3-58-15</inkml:trace>
  <inkml:trace contextRef="#ctx0" brushRef="#br0" timeOffset="119">17916 2046 216 0,'-6'2'82'0,"6"6"-44"0,-3-8-36 16,3 0 19-16,-3 5-4 15,0 3-1-15,0 3-4 16,-3 0 0-16,0 2-7 15,0 3-1-15,3 0 2 0,0 2-1 16,3-5 0-16,0 1-3 16,6-4 1-16,0-2 0 0,0-3 3 15,0-5-1 1,3-2 2-16,6-4-6 0,-3-2-3 16,-3-2 1-16,-3-1 2 15,0 1 0-15,-3 2 2 16,0 0 11-1,0 3-5-15,-3-1 0 16,0 4-7-16,0 2-2 16,0 5 0-16,3 3 0 15,0-6 0-15,0 9 2 16,3-3-3-16,0 0 0 16,0-3 1-16,2 1 0 15,1-1-20-15,0-3-7 16,0-2-28-16,0-2-12 15,0-1-3-15,0-2-39 16,-3 0 23-16</inkml:trace>
  <inkml:trace contextRef="#ctx0" brushRef="#br0" timeOffset="120">18080 2083 132 0,'0'-24'49'0,"0"24"-26"0,3 0-9 16,-3 0 15-16,3 2 8 15,0 12 7-15,0-4-7 16,0 4 1-16,0 1-22 15,-3-1 4-15,0-1 3 0,0 0-6 16,0-2-2-16,-3-1-8 0,3-2-3 16,-3-3-2-1,3-2 1-15,0-3-2 16,0 0 2-16,6-5-2 0,0-3-1 16,0 0-8-16,3-3-3 15,-1-15-1-15,1 2 0 16,6 6 4-16,-3 2 5 15,6 8 0-15,-3 5 1 16,-3 14 13-16,0-1 7 16,-3 1 2-16,0 2 0 15,-3-2-4-15,-3-3-2 16,0 0-4-16,-1-3 1 16,1 0-4-16,0 3 1 15,-3-8-5-15,3 0-2 16,3-8-3-16,3 3 1 0,0-6-4 15,3-5-1-15,3-2 0 16,0 2 2-16,3 5-1 16,0 11 1-16,-1 14 3 15,-2 2 2-15,-3-1 9 16,-3 1 5-16,-3 0-7 16,0-3-4-16,-3-2-21 15,0-3-9-15,9-5-178 16,0-6 60-1</inkml:trace>
  <inkml:trace contextRef="#ctx0" brushRef="#br0" timeOffset="121">3521 3421 80 0,'-11'-18'33'0,"11"36"-18"0,0-10-16 0,0-5 7 16,0-3 4-16,0 0 4 15,3 3 8-15,-3-3 4 0,3 2-3 16,2 1 0-1,1 0-3-15,0-3-3 0,3 2-9 16,3-2-5-16,0 3-2 0,0 0 1 16,3-3 3-16,3 0 0 31,0 0 0-31,2 0-6 0,1 2 1 16,9 1 4-16,-3-1 2 15,9-2 0-15,-1 0 1 16,4 0 0-16,3 0 1 15,-1 0-4-15,1 0-3 16,0 0 2-16,-1 0 0 16,1-2-1-16,-3 2 1 0,2 0-2 15,1 2-1-15,0 1 1 16,2 0 1-16,1-3 1 16,-3 2 1-16,-1-2-5 15,4 0-1-15,-3 0 3 16,-1 3 3-16,-2-3-1 15,6 3-2 1,-4-1 0-16,4-2-1 0,0 0 0 16,-1 3 0-16,-2 0 0 15,0-3 0 1,-1 2 2-16,1 1 1 0,0 0-4 0,2-1-1 16,1 1 1-16,3 0 0 15,-1-1 1 1,7 1 2-16,-4-1-3 0,1-2 0 15,3 0 3-15,-4 3 1 16,7 0-4-16,-1-3-1 16,1 0 1-16,-1 2 2 15,4-2-2-15,-1 3 0 16,4-3 3-16,2 0 1 16,1 0-1-16,2 0-2 0,-5 0-2 15,2 0-1-15,-2 0 4 16,-4 0 1-16,7 0 0 15,-4 0-2-15,1-3 1 16,-1 1-1-16,-2-1 2 0,0 0 3 16,-1 1 0-16,1-1 0 31,5 1-1-31,-2-1 0 0,-1 0-2 16,1 3-2-16,2-2 1 15,-2-1 1-15,2 0 1 16,1 3 1-16,-4-2 0 15,1-1 2-15,-7 0 1 16,-5 3 1-16,2-2-4 16,-8-1-3-16,-6 3 0 0,-7-5-1 15,-5-1-60-15,-12 1-24 16,-3-13-26 0</inkml:trace>
  <inkml:trace contextRef="#ctx0" brushRef="#br0" timeOffset="122">8543 3350 108 0,'-9'0'41'0,"9"0"-22"0,-6 0-7 0,3 0 18 16,6 0-17-16,-6 0 14 15,3 0-17-15,-3 0 16 16,6 0-16-16,0 0 5 0,0 3-10 0,0-3 11 15,6 0-9-15,6 0 7 16,6 0-7-16,5 0 7 16,1 0-8-16,12-3 3 15,3 3-5-15,11-3 5 16,-2 1-6-16,2-1 10 31,-2 3-7-31,0-3 1 16,-7 6-4-16,-2-3 0 15,-3 3-1-15,-4-1 1 16,-5 1-2-16,0-3 4 16,-3 3-3-16,-7-3-18 15,-2 0 8-15,-3 0-67 16,0 0 41-16,-3 0-88 0,3 0 68 0</inkml:trace>
  <inkml:trace contextRef="#ctx0" brushRef="#br0" timeOffset="123">9996 3445 64 0,'-3'0'27'0,"3"0"-14"0,-3 0-15 0,0 0 12 15,3 0-6-15,-6 0 23 16,6 0-15-16,-3 0 16 16,3 0-15-16,-3 0-5 15,0 0-5-15,-3 0-5 16,6 0 1-16,-9 0 7 15,9 0-3-15,-3 0 12 16,3 0-8-16,-3 0 5 16,6 0-7-16,-3 0 2 0,6 3-4 0,3 0 3 31,0-1-4-31,3 1 8 0,-1-1-6 0,7-2 10 16,0 3-8-16,6-3 12 15,6 0-10-15,11 0 5 16,10 0-5-16,6 0-1 0,2-3-1 31,7 1 1-31,11 2-4 16,6 0 0-16,4 0 1 0,-1 0 0 0,3 0 0 15,-2 2 2-15,-7-2 3 16,-6 0 5-16,-5 0 1 16,-13 0-6-16,-8 0-1 15,-6 0-4-15,-10 3-1 16,1-3-10-16,-9 0-3 0,-6 0-158 31,3 0 91-31</inkml:trace>
  <inkml:trace contextRef="#ctx0" brushRef="#br0" timeOffset="124">6325 2043 108 0,'-6'-27'44'0,"3"27"-24"0,-2-5-17 0,2 5 12 16,-3 0 6-16,-3 0 7 0,0 0-9 15,-3 5-3-15,-3 3-9 16,-3 14-5-16,0-4-1 15,0 6-4-15,-2 2 2 0,2-4 1 32,6 4 0-32,9 3 0 15,0-5 2-15,9 0-1 0,3-3 2 16,0-5 0-16,3-6 1 16,2-2 4-16,1-5 5 15,0-3-3-15,0-13 0 0,0-1-4 16,-3-1-1-16,-3-7-3 15,-3 4 1-15,0 2-2 16,-3 0 2-16,-3-5-2 16,0 2-1-16,0 6 9 15,0 3-5-15,0 18 1 16,3 5-3 0,0 0 1-16,3 0 2 15,0 8 2-15,-1 3 1 16,4-3-4-16,3 1-3 15,0-7 2 1,3-1 0-16,0-4-12 16,3-2-7-16,-3 0-35 15</inkml:trace>
  <inkml:trace contextRef="#ctx0" brushRef="#br0" timeOffset="125">6468 2091 108 0,'-6'-3'44'16,"6"-13"-24"-16,0 11-24 0,0 13 32 16,0 2 7-1,3 4 2-15,0 4 1 16,0 1-15-16,0 7-4 15,0 0-11-15,0-2-3 0,3-3-1 16,-3-2-2-16,0-6 1 16,-3-2-2-16,3-3-1 15,-3-3 5-15,0-5 4 16,0-3-3-16,0-7 2 16,0-6-5-16,0 0 0 15,0-8-3-15,3 3-3 0,3 0 2 16,12-16 2-1,3 10-2 1,-3 4-2-16,-4 7-5 16,1 5 0-16,0 11-16 0,0 3-7 15,0 10-32-15,0-2-50 16,3-1 27-16</inkml:trace>
  <inkml:trace contextRef="#ctx0" brushRef="#br0" timeOffset="126">6820 2080 192 0,'-18'-21'71'0,"18"18"-38"0,-6-15-39 0,6 12 12 16,-3 4 9-16,-3 2 10 16,-3 0-2-16,-3 5 1 15,-3 11-13-15,-3 2-11 0,0 4-3 16,3 1 1-16,4 4 3 0,2-3-2 15,6 2-2-15,3-2 2 16,6-6 2-16,3 1 6 16,2-11 6-16,4-8-7 0,3-5-3 15,-3-3-2-15,3-6 1 16,-3 7 1-16,-3-7 1 31,-3-2-2-31,0 1-2 16,-1-1-2-16,-5-3-1 0,0 3-1 15,0 14 3 1,-3 2 0-16,3 2-4 16,3 9-1-16,3 5 0 15,0 8 4-15,0 7 3 16,0 4 4-16,0 2 7 0,-3-3 4 16,-3 1 1-1,-6-4-1-15,-6 6-4 16,-6-10 0-16,-3-1-7 0,-3-7-1 15,-5-3-9-15,-4-14-2 16,3-10-23-16,3-2-8 16,-2-3-24-16,5-3-9 0</inkml:trace>
  <inkml:trace contextRef="#ctx0" brushRef="#br0" timeOffset="127">6924 2056 184 0,'-3'0'71'0,"3"13"-38"0,0 6-36 16,3-11 11-16,-3 5 5 16,0 6 3-16,3-4 1 15,3 9 0-15,0 3-9 16,3-6-5-16,2-3-2 0,1 1 1 0,3-8 1 15,3-1 1-15,0-10 0 16,-3-3-2-16,0-7-2 16,-3 2-4-16,-3-11 0 15,-4 4 0-15,-2-1 2 16,-3 0 1-16,0 3 3 16,0 2 5-1,0 3 6-15,0 3-5 16,0 2-2-16,0 3-1 15,0 8 1-15,3 3 3 16,0 2 5-16,3 5-10 0,0 4-2 16,3-1-2-16,0-5 0 15,3-3-5-15,-3-3-1 16,3-2-37-16,0-2-16 0</inkml:trace>
  <inkml:trace contextRef="#ctx0" brushRef="#br0" timeOffset="128">7230 2069 208 0,'0'3'79'0,"3"26"-42"0,3-2-32 0,-3-14 17 15,0 3-1-15,-3 5 2 16</inkml:trace>
  <inkml:trace contextRef="#ctx0" brushRef="#br0" timeOffset="129">7245 2218 421 0,'0'15'12'0,"0"4"-5"0,0-11-4 16,0-8-5-16,3-16-12 16,0-2-1-1,0-9-4-15,0-2-1 16,6 0 12-16,3-3 4 16,3 11 3-16,-3 5 1 15,0 11 2-15,2 10 3 16,-2 8 11-16,0 1 5 0,-3 1-5 15,0 4-1-15,-6-3-5 16,0-6-1-16,0 1-5 16,-3-6-3-16,0 1 2 15,3-4 2-15,3-7-4 16,0-3-3-16,3-5-2 16,6-8 3-1,6-6-5-15,-1 6 0 16,1 8 0-16,-3 5 4 15,0 16 1-15,-3 5 1 16,0 3 8-16,-6 2 5 0,-3 1-4 16,-3-1-3-1,0 4-3-15,-3-7-3 0,0 1-30 16,3-8-15-16,6-8-171 16,-1-5 110-1</inkml:trace>
  <inkml:trace contextRef="#ctx0" brushRef="#br0" timeOffset="130">7748 2075 212 0,'0'21'79'0,"12"-16"-42"0,0 0-34 0,-3 3 15 15,0-5 13-15,0 0 7 16,3-1-13-16,3-2-6 15,-1 0-12 1,1-5-5-16,0-6 1 0,-3-4 0 0,3 1 3 16,-3 1-5-16,-3 0-1 0,-9 0-7 15,-3 5-3-15,-6-6-14 16,-6 7-5-16,-6 1 8 16,-9 6 7-16,1 6 7 15,-1 7 4 1,3 8 6-16,3 0 3 15,4 3 9-15,5 2 4 16,6-7 0-16,6 2-2 16,6-8-9-16,6 6-3 15,8-1-1-15,4-4 0 16,0-6-13-16,3-1-7 16,3-9-44-16,0-3-21 15,8-3-24-15</inkml:trace>
  <inkml:trace contextRef="#ctx0" brushRef="#br0" timeOffset="131">8028 2085 212 0,'-3'24'82'0,"6"-13"-44"0,3 2-42 0,-3-5 13 16,-3 0 10-16,0 2 10 0,0 1-9 15,-3-3-3-15,3-3-10 16,0 0-5-16,0-2 1 0,0-3-2 15,0 0 2-15,3-3-2 16,3-4-1-16,0-9-13 31,6 5 7-31,3-13-2 32,2 8 5-32,1-2 4 0,3 7 0 0,0 9 10 15,0 7-5-15,0 6 8 16,0 4-8-16,-7-1 1 15,-2 4-4-15,0-2 0 16,-3 0-3-16,-3-6-43 16,3 4 24-16,-3-4-100 15,3-7 66-15,3-6-60 16,0 3 65-16</inkml:trace>
  <inkml:trace contextRef="#ctx0" brushRef="#br0" timeOffset="132">8537 1789 260 0,'0'3'99'0,"0"-3"-54"0,9 37-55 15,-6-19 38 1,0-5-18-16,0 19 24 16,3 8-19-16,-3 0 0 15,3 4-10-15,-3-4-1 0,3 0-2 0,-3-3-37 16,0-5 19-16,-3-6-125 15,3-2 78-15,-3-8-77 16,0-3 81-16</inkml:trace>
  <inkml:trace contextRef="#ctx0" brushRef="#br0" timeOffset="133">8424 2038 308 0,'-27'-22'115'0,"27"22"-62"0,3 0-66 15,0 0 15-15,6 0-5 0,3-7 1 16,3 4 2-16,6-5 0 31,-1 5 0-31,7-2-40 16,3 2 22-16,3 1-118 16,-3 2 75-16</inkml:trace>
  <inkml:trace contextRef="#ctx0" brushRef="#br0" timeOffset="134">8903 1961 236 0,'-3'-3'88'0,"3"3"-48"0,-3 0-25 0,-3 0 39 15,0 3-31-15,-9 0 9 16,0 5-20-16,-5-6-6 16,5 6-4-16,-3 5-7 15,9 8 3-15,0-2-1 31,6 2 1-31,3 0 0 16,3 1 0-16,0-1 6 16,3 0-2-16,-3-5 15 15,0 0-10-15,-9-1 8 0,3 4-8 0,-12 0-35 32,3-6 15-32,-12-5-145 0,7 0 87 0</inkml:trace>
  <inkml:trace contextRef="#ctx0" brushRef="#br0" timeOffset="135">9225 2067 168 0,'-3'-19'66'0,"3"6"-36"16,0 21-29-16,3-13 16 0,3 10 4 16,-1-13 7-16,1 3-2 15,3 5-1-15,6-8-13 0,6 2-1 0,3 1 0 16,3 0-2-16,8 2 2 15,1-7 5 1,6 4-9-16,8 1-1 16,-2 2-4-16,12 1 1 15,-4 2-2-15,7 2-1 16,-7 6 1-16,7 8-1 16,-7 3 0-16,7 5 0 15,-10 2 0-15,1 1 4 16,-3-4-2-16,-1 9 8 0,-5-5-6 0,-4 4 10 15,-2 4-8-15,-9-4 12 16,-3 1-10 0,-6-5 7-1,-1-1-8-15,-2 1 0 16,-3-4-4-16,-3 1 3 16,-3-3-4-16,-3-2-1 15,3-3 0-15,-3-6-6 16,3 1 3-16,-3-6-32 15,0 3 19-15,-3-3-71 16,0-5 48-16,0 0-109 0,0 3 83 0</inkml:trace>
  <inkml:trace contextRef="#ctx0" brushRef="#br0" timeOffset="136">10624 2376 168 0,'0'-2'66'0,"0"2"-36"0,0-3-31 15,0 0 39 1,0 6-23-16,-3-3 27 0,3 3-24 0,-3-3 2 16,3 5-12-16,-6 3 3 15,6 2-6-15,-3 9 15 16,3 5-11-16,-3 2 7 15,3 3-9-15,-3 0 2 16,0-2-5-16,-3-6 11 16,6 0-8-16,-6-5 16 15,3-3-13-15,-6-5 9 16,0 0-11-16,-9-8 13 0,0 0-12 0,-8-5 7 16,2 2-9-16,-6-5-7 15,9 3 0-15,-3-3-29 16,6 6 16-16,1-4-142 15,8 4 85-15,0-1-109 16,9 3 103-16</inkml:trace>
  <inkml:trace contextRef="#ctx0" brushRef="#br0" timeOffset="137">8415 2329 68 0,'-3'0'27'0,"3"-3"-14"0,0 6 11 0,0-3 16 16,0 0-7-16,0 0-2 15,0 0-14 1,6 2-3-16,0 4-8 15,3-1 3-15,0 3 1 0,0 0 1 16,6 2 1-16,2 6 2 16,4 3 2-16,3 5 6 15,12 5 4-15,-3 2-14 16,2 1-5-16,-5-3 2 16,3-2 4-16,2-1-3 0,-5-2 0 15,0-5-4-15,-3 4-1 0,-6-1-3 16,-6-4-2-16,-1-7 3 15,-5-1 2-15,0-2-2 16,-3 0 0-16,0 0-3 16,-3-5-3-16,-3-3-38 15,0 0-108 17</inkml:trace>
  <inkml:trace contextRef="#ctx0" brushRef="#br0" timeOffset="138">8915 2636 212 0,'-6'-3'82'0,"-27"0"-44"0,48-2-49 16,-9 10 11-16,-3-5 5 16,-6 0 7-16,6 0 11 15,0 0 6-15,0 6-15 16,0 2-12-16,0-3-5 0,3 19 12 15,0-6-3 1,0 6 2-16,0-5-4 16,0-1-1-16,0 1-1 0,-3-4 1 15,-3-1 4-15,0-4 6 16,-3-2-1-16,-3 0 3 16,-3-3-2-16,-6-2 2 15,-3-3 1 1,-9-3-1-1,4 3-10-15,5 0-5 16,0 0-27-16,6 0-10 16,6 3-107-1</inkml:trace>
  <inkml:trace contextRef="#ctx0" brushRef="#br0" timeOffset="139">6328 2374 136 0,'0'-6'52'0,"3"9"-28"0,-6 0-6 0,3-3 20 16,0 0-10-16,-3 2-4 31,0 4-9-31,-3-1-2 16,-2 5-8-16,-4 1 1 0,-3 10 4 0,-3 8-2 0,0 0 1 31,0 3 1-31,0-5 4 0,3 2-6 15,-2 0-2-15,8-3-1 16,-3-10-1-16,6 3-2 16,-3-9-2-16,6 6 1 15,-3-3 1-15,6-2-1 16,-6-3 2-16,3-3-4 16,-3 1 0-16,3-4-1 0,0 3 0 15,0-2-5-15,0-3 0 16,0 3-8-16,3-3-3 0,0-6-17 15,-3 4-7-15,0-3-40 16,3 2-30 0</inkml:trace>
  <inkml:trace contextRef="#ctx0" brushRef="#br0" timeOffset="140">6075 2546 132 0,'-3'-6'49'0,"3"-12"-26"0,3 28-27 0,-3-10 8 0,0 3 15 15,0 8 12-15,0 2 0 16,-3 11 2-16,0 2-19 16,0 3 5-16,-3 3 4 0,4-3-3 15,-4 3 0-15,0-6-7 16,3-2 0-16,3-8-4 15,0-3 0-15,3-2-3 0,3-3 1 0,2-6-6 16,10-4-1-16,3-1 2 16,3-7 1-16,0-1-4 15,3 0 1-15,-1 1 0 16,-2-3 2-16,-3 7-3 16,-3-4-2-16,-3 4-20 31,-3-2-10-31,-3 8-36 15,-3-5-16-15,-3 10-10 16</inkml:trace>
  <inkml:trace contextRef="#ctx0" brushRef="#br0" timeOffset="141">13282 7612 120 0,'0'-2'46'15,"-9"4"-24"-15,6-2-26 16,6 6 49-16,-3 2-17 16,6 5-1-16,0 5-5 15,0 6-13-15,0 19-1 0,-4-1 2 16,4 3 0-16,-6-5 2 16,-3-3-4-16,6 0 0 15,-3-14-3-15,0 7 2 16,0-9-2-16,0-8 2 0,-3-2-2 15,0-11 2-15,3 0-2 16,-2-3 2-16,-4-2-2 16,3-14 0-16,-3 3-6 15,3-10-1-15,-3-3 1 16,3 0 0-16,0-1-2 16,3-1 2-16,0 2 1 0,0-1 0 15,3-7-7-15,3 3 0 16,3 5 7-16,3 5 5 15,-1 8-7-15,4 6-3 16,-3 7 3 0,6 11 0-16,-3 3 6 15,-3 2 2-15,-9 5 6 16,6-2 5-16,-12 3-5 16,3-3-2-16,-6-1-3 0,0 1-2 15,-3-5-1-15,-3-3 0 16,-6 0-13-16,6-3-4 15,3-5-23-15,-3 0-9 16,-2-3-25-16,11-2-11 16,-3 0-3-16</inkml:trace>
  <inkml:trace contextRef="#ctx0" brushRef="#br0" timeOffset="142">13463 7660 92 0,'0'-3'35'0,"0"1"-18"0,0 2-20 16,0 0 67-16,0 0-5 15,0 2-15-15,0 4-11 16,-6 2-20-16,6 5-4 0,-6 3-2 16,9 0-1-16,3 10-1 15,0-10-3-15,3 2-2 0,0-10 7 16,3-2 5-16,0-4-11 15,3-4-4-15,-3-4 14 0,0-4 6 16,-4-3-3-16,-2-3-3 16,-6 2-4-16,-3-1-2 15,-2 1-6-15,-4 4-1 16,-3 2 1-16,0 3 0 16,0-1-13-16,3 4-3 0,3-1-26 15,0 3-13-15,3-3-34 16,3 3 250-1,6-8 178-15</inkml:trace>
  <inkml:trace contextRef="#ctx0" brushRef="#br0" timeOffset="143">13624 7604 140 0,'-12'38'52'0,"15"-31"-28"0,0 1-24 0,0-2 13 16,6 2 17-16,-3 2 13 0,0 3-11 15,-3 1-6-15,3-1-15 16,-3 0-7-16,0-2-3 0,0-1-10 16,6-2-2-16,-3-2-27 0,-1-6-74 31</inkml:trace>
  <inkml:trace contextRef="#ctx0" brushRef="#br0" timeOffset="144">13731 7628 156 0,'0'16'60'0,"6"-13"-32"0,0 7-24 0,-3-2 13 15,-3 0 9-15,0 3 9 16,0-1-10-16,0 1-5 16,0-3-11-16,0 0-8 0,0-3-2 15,0-5 1-15,0 0 0 16,0-5-9-16,3-3-2 16,3-3-3-16,0-4-1 0,0 7 5 0,3-6 4 15,3 9 8-15,-3 0 4 16,0-1 3-16,2 12 2 15,1 2-1-15,0 2 1 16,-3 4-6-16,3 1-3 16,-3 1-1-16,-6-3 1 31,3 1-28-31,-6-1-9 0,0-5-133 31,0-11 87-15</inkml:trace>
  <inkml:trace contextRef="#ctx0" brushRef="#br0" timeOffset="145">13963 7448 196 0,'-9'-2'74'0,"9"2"-40"0,3 10-40 0,-3-4 27 15,3 12 4 1,0 9-4-16,0 4 0 0,0 1-12 31,0-3-3-31,0 0 0 0,0-2-3 0,3-3-2 16,-3-6-29-16,0-2-11 15,0-5-47 1,-3-6-40-16,0-5 49 16</inkml:trace>
  <inkml:trace contextRef="#ctx0" brushRef="#br0" timeOffset="146">13853 7589 224 0,'-18'15'85'0,"18"-30"-46"0,15 4-50 15,-3 8 11-15,0 1 14 16,3 2 10-16,3 0-3 16,0-3 1-16,5 3-13 0,1-5-5 0,-3 2-1 15,3 1-13-15,-6-4-6 16,-3 1-55-16,-15 0-70 31</inkml:trace>
  <inkml:trace contextRef="#ctx0" brushRef="#br0" timeOffset="147">13555 7456 260 0,'-11'-2'96'0,"14"4"-52"0,0-2-47 15,0 3 19-15,2 0-21 16,4-1-6-16,3-2-100 16,12-5-46-16,0 0 80 15,0-11 38 1</inkml:trace>
  <inkml:trace contextRef="#ctx0" brushRef="#br0" timeOffset="148">14377 7340 164 0,'-3'0'63'0,"6"5"-34"0,0 24-25 31,0-10 13-31,0 2 16 0,0 5 11 16,-3 9-14-16,0 2-7 15,3 0-14-15,0-3-4 0,0 1-1 16,0-6-5-16,0-3 1 15,0-5-40-15,-3-5-18 16,0-2-47 0</inkml:trace>
  <inkml:trace contextRef="#ctx0" brushRef="#br0" timeOffset="149">14252 7546 228 0,'0'-5'88'0,"6"2"-48"0,9-7-47 16,-3 7 16-16,6 0-8 15,-1 3-1-15,4-2 1 16,0 2 1-16,0 0-1 16,0-3-14-16,0 3-6 0,-4 3-15 15,-2-1-3-15,-3 1 12 16,-3 2 10-16,-3 3 11 15,0 6 12-15,0-1 7 16,0 5-1-16,0 1 2 16,6-3-5-16,6 0 1 15,-3-3-7-15,2 0-3 16,1-2 3-16,0-6 1 16,-3-2 11-16,3-3 6 0,-3-6 1 15,-3-2 3-15,-3-10-9 0,-9-3-3 16,-6-3-4-16,-3 3 0 15,-9-3-8-15,3 11-4 16,-6 2-25-16,0 3-7 16,1 3-57 15,-1 2-52-31,6 3 45 0</inkml:trace>
  <inkml:trace contextRef="#ctx0" brushRef="#br0" timeOffset="150">13487 8134 72 0,'3'-3'30'0,"0"3"-16"0,0-3 10 16,0 3 16-16,0-2-5 15,0-1-3-15,-3 0-1 16,0-2 3-16,-3 2-19 15,0 1 7-15,-6-1 2 0,-3 3-10 16,0 0-3-16,-6 3-3 0,0-1 2 16,1 6-7-16,2 0-4 15,3 0-5-15,3 0 1 16,6 0 3-16,3 0 1 16,9 0-2-16,6 0 2 15,3 3-1-15,2-1 0 0,4 3 6 16,-3-5 2-16,-3 0-2 15,-6 0-3-15,-9 5 22 16,-6 6-9-16,-6-3 1 16,-3-3-9-16,-9-5-2 15,0-3-4-15,0 1-1 32,4-4 1-32,2 1 0 15,3-8-29-15,0-1-10 0,9-4-78 31,0-1 10-31</inkml:trace>
  <inkml:trace contextRef="#ctx0" brushRef="#br0" timeOffset="151">13600 7962 160 0,'0'0'63'0,"0"5"-34"0,0 0-21 0,0-5 18 16,3 8 0-16,0 0 11 16,3 21-10-16,0 3-14 15,-3 5-3-15,0-3 0 0,0-2-8 32,0 8-1-32,0-6-1 0,0-7 2 15,0-6-21-15,3-5-7 16,-6-3-58-1,3-5-49-15,-6 0 45 16</inkml:trace>
  <inkml:trace contextRef="#ctx0" brushRef="#br0" timeOffset="152">13523 8105 208 0,'-9'-8'77'0,"12"5"-42"0,3 0-30 0,-3 3 17 15,3 0 1-15,3 0 6 16,0 0-21-16,5-2-8 0,1 2-1 16,3-3-3-16,6 0 2 0,0 1-7 15,-3 2-4-15,-1 2-62 32</inkml:trace>
  <inkml:trace contextRef="#ctx0" brushRef="#br0" timeOffset="153">13770 8120 140 0,'3'14'52'0,"-3"-4"-28"0,6 9-4 0,-3-9 19 0,0 1-8 0,-3 0 1 16,3 10-11 0,0-8-12-16,-3 0-4 15,3-5-1-15,-3 0 2 32,0-3 6-32,-3-7 2 15,0-1-3-15,0-5-1 0,3 0-6 16,0-2-3-16,0-1 0 15,0 0-1-15,3-2 0 16,3 0 2-16,0 0-1 16,8 2-1-16,4 3-2 15,0 3-1-15,-3 2-1 0,0 1 3 16,3 2-16-16,-3 0-5 16,-3 0-31-16,-1 0-14 15,-2 5-24 1</inkml:trace>
  <inkml:trace contextRef="#ctx0" brushRef="#br0" timeOffset="154">13990 8173 212 0,'-3'11'82'0,"6"0"-44"0,0-1-47 0,0 1 14 16,-3-6-5-16,0 3 0 15</inkml:trace>
  <inkml:trace contextRef="#ctx0" brushRef="#br0" timeOffset="155">13996 8253 163 0</inkml:trace>
  <inkml:trace contextRef="#ctx0" brushRef="#br0" timeOffset="156">13963 8052 236 0,'-9'-3'88'0,"9"-13"-48"0,3 21-49 0,-3-5 10 16,0 0-6-1,3 3-6-15,3 0-3 16,0 5-72 0,0 0-30-16,0 0 50 15,3-1 27-15</inkml:trace>
  <inkml:trace contextRef="#ctx0" brushRef="#br0" timeOffset="157">14061 8165 160 0,'0'11'60'0,"3"-3"-32"0,0 3-33 0,0-6 10 0,0 0 8 16,-3 6 6-16,0-6-1 16,0 0 2-16,0-5-11 15,0 0-3-15,0 0-2 0,0 0 2 16,0 0 3-16,0-2-4 15,0-4-1-15,3-2-2 16,0-5-2 0,0 0 1-16,3 0 1 15,3-1-3-15,3 4-2 16,0-1 4-16,0 3 1 16,3 0 0-16,0 6-2 15,-3-1 3-15,2 3 0 0,-2 5-1 16,0 3-2-16,-3 3 5 15,0 2 1-15,-3 3-5 16,0-3 0-16,-3 1-1 0,0 7 0 16,0-16-16-1,0 8-4-15,0-2-41 16,0 5-59-16,3-3 23 16</inkml:trace>
  <inkml:trace contextRef="#ctx0" brushRef="#br0" timeOffset="158">14434 8136 196 0,'-9'-5'74'0,"9"2"-40"0,-3-2-35 15,0 5 15-15,0-3 7 32,-3 3 7-32,0 0-12 0,-3 3-7 15,0 2-5-15,-3 6-6 0,0 2-1 16,3 3 2-16,-3 0 0 15,9-3 1-15,0 6 0 16,3-9 0-16,6 3 0 16,0-7 4-16,0-6 5 15,3 0 1-15,0-3 2 0,-3 0-9 16,3-4-1-16,-3-1-2 0,0-3 0 16,0-2 2-16,-3 5 1 15,0 0-12-15,0 3-7 16,0-1-2-16,0 4-2 15,3 4 8-15,0 6 5 32,3 6 2-32,2 20 4 15,1-5 2-15,0 3 2 0,0-3 14 16,-3 0 8-16,-3 0 8 16,-3-5 2-16,-6-6-6 15,-6-2-1-15,-6-2-11 16,-6-12-5-16,-5 1-10 15,-4-1-3-15,0-4-25 0,6-6-10 16,0-5-50-16,7-1-19 16,2 1-3-1</inkml:trace>
  <inkml:trace contextRef="#ctx0" brushRef="#br0" timeOffset="159">14788 7927 156 0,'0'6'57'0,"0"-4"-30"0,12 4-12 0,-9-4 18 15,3 3 1-15,-3 6 5 0,0 2-2 32,0 8-1-32,0 1-19 0,-1 1-1 15,1 4-2-15,0 2-3 0,0-3-1 16,0 1-6-16,0-3-1 16,0-3-1-16,0 3 1 15,0-6-2-15,0-7 2 16,-3-1-11-16,0-2-2 15,0-10-35-15,3-4-13 0,0-2-58 16,3-2-33 0,3-1 70-16</inkml:trace>
  <inkml:trace contextRef="#ctx0" brushRef="#br0" timeOffset="160">14969 8097 184 0,'0'0'68'0,"6"0"-36"0,0 2-33 0,-3 4 12 16,3-1 17-16,-3 3 9 16,0 2-6-16,0 4-3 15,0-1-16-15,0 3-3 0,-3-3-2 16,0 0-3 0,0 0-3-16,0-7-38 15,-3-1-15-15,0-2-62 16</inkml:trace>
  <inkml:trace contextRef="#ctx0" brushRef="#br0" timeOffset="161">14916 7985 168 0,'0'-7'66'0,"3"14"-36"0,-3-9-40 15,3 2 11-15,0 0-25 16,3-3-9-16,0 1-30 15,3-1-12-15</inkml:trace>
  <inkml:trace contextRef="#ctx0" brushRef="#br0" timeOffset="162">15097 7861 220 0,'-6'21'82'0,"9"-26"-44"0,6 21-40 0,-6-6 17 15,3 6 13-15,-3 8 9 0,0 3-10 16,0-1-3-16,0 8-14 16,0 1-4-16,0 2-2 0,3-5-5 0,0 5 1 15,-6-13 2-15,3 5 3 16,0-8-37-16,-3-5-16 16,0-3-49-1,0-13-49-15,-3-11 46 0</inkml:trace>
  <inkml:trace contextRef="#ctx0" brushRef="#br0" timeOffset="163">14981 8054 216 0,'0'-2'82'0,"3"2"-44"0,0 0-44 16,9 0 60-16,3 2-21 15,3-2-13-15,0 0-9 16,3 0-8-16,2 3-14 0,-2-3-4 16,6 5-66-16,-6-5-68 15,-3 8 40-15</inkml:trace>
  <inkml:trace contextRef="#ctx0" brushRef="#br0" timeOffset="164">15240 8173 72 0,'0'0'30'0,"0"3"-16"0,3 2 1 0,3-2 15 15,0 0-3-15,0 2 1 0,3 0-6 16,0 0-4-16,0 3-6 16,0-2-2-16,3-4-6 15,0-2 2-15,-1 0 3 0,1-2-3 16,0-1-1-16,0-5 0 16,-3 3-1-16,0 0 0 15,-3-3 0-15,0 0 0 16,-3 0 2-16,-3 0-1 0,0 0 2 0,-3 0-4 15,0 3-2-15,-6-1-3 16,0 4 1-16,-3 2 1 16,-3 2 0-16,0 4 0 15,-2 2 0-15,-7-1 0 16,3 4 2-16,6 0 1 16,3-1 1-1,3 1 2-15,3 10 1 16,6-5 1-16,3 8 0 15,9-6-2-15,0 1-1 16,3-3-1-16,3-3 2 16,0-5-3-16,3-3-2 15,-1 0-31-15,-2-5-13 16,3-10-62 0</inkml:trace>
  <inkml:trace contextRef="#ctx0" brushRef="#br0" timeOffset="165">15437 8150 124 0,'0'18'46'0,"3"-5"-24"0,3 6-10 31,0-9 16-31,0 6-1 0,8 3 4 16,-11-1-17-16,6-7-6 15,-9 2-5-15,0 0 0 0,0-15 11 16,-6-1 4 0,0-8-7-1,3-2-6-15,-3 0-1 16,12-3-3-16,-3 0-1 0,3 0 1 15,6-2 1-15,3 2 1 16,0 3 3-16,3 2-3 16,-3 3-2-16,6 6-38 15,-4 2-44 1,7 0-44-16,3 2 41 31</inkml:trace>
  <inkml:trace contextRef="#ctx0" brushRef="#br0" timeOffset="166">15746 8131 152 0,'-12'0'57'0,"9"-3"-30"0,-15 3-16 0,10 3 18 16,-4 2-15-16,3 6-2 15,-3 2-6-15,6 3-1 16,0 0-3-1,0 5-2-15,3 0 3 0,6-2-4 16,0-3 0-16,12-3 7 16,0-13-3-16,0-8-1 0,-4 0-6 15,1-3-2-15,-3 1-2 16,-3-3 2-16,0-1 4 16,0 1 3-16,-3 5 2 0,0 3 3 15,-3 2 8 1,0 3 3-16,0 6-6 0,3 4-2 31,3 11-3-31,0 3 1 0,0-3-4 16,3-2 0-16,0-6-1 15,0 0-2 1,0 0-24-16,0-7-9 0,-3-4-32 16</inkml:trace>
  <inkml:trace contextRef="#ctx0" brushRef="#br0" timeOffset="167">15847 7956 168 0,'0'3'63'0,"6"0"-34"0,0 7-21 0,-3-4 18 0,3 4 5 16,0 6 3-16,6 5-5 15,-6 3-3-15,0 0-14 16,-3 5-5-16,3-3-3 0,-6 1 0 0,6-1 0 16,0-7-7-1,6 2 0-15,-9-5-37 0,6-6-13 16,0-2-114 0,3-13 66-16</inkml:trace>
  <inkml:trace contextRef="#ctx0" brushRef="#br0" timeOffset="168">16142 8081 176 0,'3'-24'66'0,"-6"27"-36"0,6-6-11 0,-3 3 21 15,0 0 0-15,-9 3 0 16,0-1-13-16,-3 6-4 15,3 0-13-15,-3 0-9 0,7 0-3 16,-1 3-2-16,6 2 3 0,0 0-2 16,11 3 1-16,7 0 2 15,-3 0 0-15,0 7 0 16,-6 9 0 0,-6-5 13-1,-6-4 8-15,-12-7-19 0,0 0-9 16,-6-5-91-16</inkml:trace>
  <inkml:trace contextRef="#ctx0" brushRef="#br0" timeOffset="169">14121 7054 104 0,'0'-5'41'0,"0"0"-22"0,12-1-9 0,-12 6 12 31,3 0-8-31,-3 0-1 0,3 3 4 15,0 2 1-15,0 8-9 16,0 6 6-16,-3 5 2 0,-3 5-3 16,0 5 2-16,0 1-7 15,0-1-1-15,0-5-4 16,0 3-1-16,3-8 1 16,0-6 2-16,0-2-3 0,0-5-2 15,0-3 0-15,0 0 1 16,-3-3-6-16,0-2 1 15,-3-9-52 1,0-2-1 0,0-2-43-16,0-4 12 15</inkml:trace>
  <inkml:trace contextRef="#ctx0" brushRef="#br0" timeOffset="170">14061 6975 116 0,'-2'-19'46'0,"2"19"-24"0,0 0-13 16,0 0 16-16</inkml:trace>
  <inkml:trace contextRef="#ctx0" brushRef="#br0" timeOffset="171">14056 6969 242 0,'-3'16'20'0,"-3"3"-11"0,0-1-1 0,0 1 2 16,0-1-2-1,0 4 1-15,0-7-5 0,3 1-1 16,0-2 1 0,3-9 2-1,0-8-3-15,6-2 0 16,0-6-3-16,3-2-1 16,0-5 1-16,0-6 2 15,0 3-3 1,5-6 0-1,-2 6 1-15,-3 5 0 16,6 6 2 0,-3 4 3-16,3 9 2 15,0 5 1-15,0 5 0 16,0 3-2-16,-1-3-1 16,1 0-3-16,0 1 1 0,0-1 0 15,0-3 1-15,0 1-18 16,-3-6-5-16,3-2-81 15</inkml:trace>
  <inkml:trace contextRef="#ctx0" brushRef="#br0" timeOffset="172">13707 8451 88 0,'3'-8'33'0,"3"16"-18"0,-9-16 9 0,6 14 16 15,-3-6-7-15,0 10-2 16</inkml:trace>
  <inkml:trace contextRef="#ctx0" brushRef="#br0" timeOffset="173">13695 8488 301 0,'-17'27'25'0,"-4"4"-4"15,0 1-6-15,0 3 0 16,0 4-6-16,3-2-1 16,3-5-6-1,1-6-2-15,2-4 4 16,3-4 2-16,0-5-2 15,3 3-3-15,-3-2 0 16,3-1-1-16,0 0-9 16,0 3-4-16,0-8 0 15,3 5 2-15,-6-2-4 16,9-3-3-16,0-11-19 0,0 3-9 0,0-3-28 16</inkml:trace>
  <inkml:trace contextRef="#ctx0" brushRef="#br0" timeOffset="174">13457 8668 124 0,'-6'-5'46'0,"6"5"-24"0,0 5-21 0,0-5 8 16</inkml:trace>
  <inkml:trace contextRef="#ctx0" brushRef="#br0" timeOffset="175">13451 8684 239 0,'0'26'43'16,"-3"1"-22"-16,-3 7-4 0,0-7-3 15,-3-1-6 1,1 1 0-16,5-6-4 16,-3-3-1-16,6-2 1 15,3-3 0-15,3-2-2 16,0 0-2-16,-1-3 3 16,4-8 2-16,3-3-2 15,6 0-2-15,3-7 15 16,3-1 6-16,-3-2-10 0,-1 0-7 0,-2 2-3 15,3 0-2-15,-9 6-27 16,0-5-9-16,0 2-141 31,3 5 79-31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6:12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9519 6030 112 0,'-5'-11'44'0,"5"6"-24"0,0-16-13 15,3 15 13-15,-1 1 10 0,1-6 6 0,3 1-19 16,6-1-9-16,3 1-6 15,6-1-2-15,3 6 0 0,0 2 0 16,5 8 0-16,-2 14-3 16,0 2 2-16,-3 3-1 15,0 5 0 1,-7 3 2-16,1-1 0 16,-3 1 0-16,-6 3 2 15,-3 2-1-15,-3 5-1 16,-6 8 1-16,0 3-1 15,-3 0-3-15,-9 29 2 32,3-5 1-32,3 2 2 0,9-5-1 15,3-8 2-15,0-7-2 16,6-4-1-16,0-7 1 16,6-3-1-16,0-5-27 15,-3-3-11-15,0-6-32 16</inkml:trace>
  <inkml:trace contextRef="#ctx0" brushRef="#br0" timeOffset="1">9987 7114 116 0,'-9'-2'46'0,"3"2"-24"0,-30-3-24 0,27 6 11 31,-3 5-2-31,-3 5 1 0,1 5-2 16,-1 6-1-16,-6 16-1 15,3 5 0-15,3 10-2 16,0 4 16-16,6 7 8 0,6 11-9 15,6 2-4-15,3 6-8 16,3-6-2-16,-3 3 1 16,3-11 0-16,-3 1-2 0,-6-9-2 15,-6-4 1 1,-3-12 1-16,-9-7 1 0,-6-8 1 16,-2-3-2-16,-1-8 1 0,0-3-40 15,3-7-14 1,3 0-26-16</inkml:trace>
  <inkml:trace contextRef="#ctx0" brushRef="#br0" timeOffset="2">10106 7138 32 0,'3'3'13'0,"-3"2"-6"0,3 11 18 15,0-3 17-15,-3 14-9 16,0 4-4-16,0 9-10 15,0-3-2-15,0 8 5 0,0-5 6 16,0-3-11-16,0-5-2 16,0-6-9-16,0-2-4 0,0-6 1 15,3-2-2-15,-3-5-1 16,0-3 3-16,0-6 2 16,0-2-2-16,-3-2-2 15,0-6 0 1,0-5-1-16,0-9 0 15,0 1 0-15,0-3-3 16,0 1 2-16,3-1 1 16,0-5 0-16,3-6 0 15,0 4 0-15,3-4 0 16,3 6 2-16,9 0-1 0,-1 5 2 16,4 3-2-16,-3 5 2 0,-3 6-4 15,0 4 0-15,0 4 1 16,0 7 0-16,0 3 0 15,-3 5 0-15,-4 0 2 32,-2 6 3-32,-3 2 0 15,-3 0 0-15,-6-2-1 16,0-3 0-16,-5-1 0 0,-4-4 0 16,0-3-2-16,-3-3-2 15,3-2-17-15,0-3-6 16,3-8-18-16,3-8-4 15,3 0-31 1</inkml:trace>
  <inkml:trace contextRef="#ctx0" brushRef="#br0" timeOffset="3">10392 7133 132 0,'0'0'52'0,"-3"0"-28"0,-12 0-22 0,18 3 12 16,-9 2-5-16,0 5 0 16,0 4-1-16,0 4 0 15,3 6-4-15,3 2 4 0,0 1 2 16,9-3-3-16,0-3 1 16,3 0-1-16,3-8 1 0,-1-5 7 31,1-5 2-31,3-6-6 0,0-13-2 15,-3 0-5-15,-3-5-3 16,-6 0 2-16,-3 0 2 16,-6 0-2-16,-3 0-2 15,-3 2-3-15,-3 6 1 16,-3 2 1-16,-6 3 0 16,3 3-20-16,7 2-7 0,-1 3-15 15,3 0-6-15</inkml:trace>
  <inkml:trace contextRef="#ctx0" brushRef="#br0" timeOffset="4">10570 7157 84 0,'0'5'33'0,"0"3"-18"0,0 8 2 0,3-8 16 15,-3 2-2-15,0 4 2 16,3 1-15-16,0 1-5 16,0 3-8-16,-3-3-4 0,3-3 0 15,-3 0-17-15,3-2-4 16,-3-3-54-1</inkml:trace>
  <inkml:trace contextRef="#ctx0" brushRef="#br0" timeOffset="5">10651 7130 68 0,'0'-2'27'0,"17"4"-14"0,-5 6-7 0,-9-3 9 16,0 6 9-16,0 0 7 16,-3 2-5-16,0 0-3 0,0 0-11 15,0 1-3-15,0-4-5 16,0-2-3-16,0 0 2 0,0-3 0 16,0-5 1-16,0 0 0 0,3-2 0 15,0-4-5-15,3-2 1 16,0-2-2-16,3-1-2 15,0 1 5-15,0-1 3 16,0 3-1-16,0 3-2 16,0 2 4-16,0 3 1 15,0 5 2 1,-3 1 0-16,-1 2 2 16,1 2 1-16,0 1-8 15,-3-3-1-15,6 0-2 16,-9 0 0-16,3 2-16 15,-3-4-6-15,0 2-51 16</inkml:trace>
  <inkml:trace contextRef="#ctx0" brushRef="#br0" timeOffset="6">10939 6903 108 0,'-3'-11'44'0,"6"14"-24"0,0-3-21 0,-3 0 7 16,3 5 11-16,3 6 8 15,0 4 8-15,-3 7 4 16,0 7-18-16,0 0-6 16,-3 3-8-16,0-1-4 0,0 1 0 31,0-3 1-31,0-2 1 0,0-4-4 15,0-4-1-15,0 0-68 16,-3-4-16 0</inkml:trace>
  <inkml:trace contextRef="#ctx0" brushRef="#br0" timeOffset="7">10802 7091 208 0,'0'-8'77'16,"3"5"-42"-16,21-21-32 0,-12 24 17 0,3-5-8 31,0-3-2-31,3 3-8 0,6 2-1 16,2 3-1-16,-2 0-42 0,-3 5-17 15,-3 8-30 1</inkml:trace>
  <inkml:trace contextRef="#ctx0" brushRef="#br0" timeOffset="8">11058 7146 196 0,'-6'-3'74'0,"9"6"-40"0,0 2-42 16,3-2 12-16,0 0-2 15,0-1 10 1,9-2 2-16,0-2-7 15,0-1-3-15,0-2-1 16,3-1-2-16,-3 1-1 16,-4-3 1-16,-2 0-1 0,0-2-3 15,-3-1 2-15,-9 1-4 16,0-1-1-16,-6 0 0 16,0 6 4-16,-5 5-1 15,-7 0 1-15,3 8 2 16,0 0 2-16,0 3-3 0,3 2-2 15,3 0 2-15,3 3 0 16,3 0 1-16,3 0 0 16,6-1 2-16,0-1 1 15,3-1-6-15,6 0 0 16,3-5-32-16,0 0-12 16,-3-5-29-16</inkml:trace>
  <inkml:trace contextRef="#ctx0" brushRef="#br0" timeOffset="9">11195 7154 24 0,'0'-8'11'0,"3"8"-6"0,-3 3 7 0,3-1 8 31,0 1 12-31,3 2 4 16,0 3-3-16,0 3-3 0,0 2-10 15,-3-2-2-15,0-1-7 16,0 1-1-16,0-3-6 15,0 0 4-15,-3-3 4 0,3-2 7 16,-3-3 5 0,0 0-6-16,0-3 0 15,-3-2-5-15,0-3 0 0,0-5-5 16,3-1 0-16,0-2-3 0,3 1 0 16,3 1-6-16,6 1 1 15,3-3 0-15,3 8 0 16,-4-2-5-16,1 2 1 15,0 5-9 1,3 0-2-16,-3 1-43 16,0 2-17-16,-3 5-12 15</inkml:trace>
  <inkml:trace contextRef="#ctx0" brushRef="#br0" timeOffset="10">11550 7101 192 0,'-3'-5'71'0,"0"5"-38"0,3-3-17 16,-3 3 24-16,-3 0-10 15,0 0 0-15,0 0-19 16,0 0-7-16,0 3-3 16,3-1-6-16,3 4 1 0,3-1 2 0,6 3 1 15,0 3-2-15,6-1 2 16,-4 3 1-16,1 1 0 15,-3-1 8-15,-6 0 5 16,-6-2 0-16,-6-3 0 16,-3 0-5-16,-2-1-3 15,-4-1-11 1,3-1-6-16,0-2-36 16,0-1-14-16,0 1-50 15</inkml:trace>
  <inkml:trace contextRef="#ctx0" brushRef="#br0" timeOffset="11">10546 6987 220 0,'-6'-13'82'0,"9"10"-44"0,0 3-47 16,-3 0 14-16,0 0-32 31,6 3-11-31,0 0-47 0</inkml:trace>
  <inkml:trace contextRef="#ctx0" brushRef="#br0" timeOffset="12">1804 452 88 0,'-3'-3'33'0,"3"3"-18"0,0-2-11 0,0 2 10 15,0 0 3-15,0 0 2 16,0 0-2-16,0 0 2 16,0 0-6-16,0 0-3 15,0 0-5-15,0 0 1 0,0 0 3 0,0 0 1 31,3 5 2-31,0 3 2 0,0 3 2 16,0 2-7-16,0 0-3 16,0 0-3-16,0 1 0 15,0-4-2-15,0 1 2 16,0-3-2-16,-3-3-1 16,0 0-15-16,0-5-7 15,0 0-27-15,0 0-53 16,3-2 13-16</inkml:trace>
  <inkml:trace contextRef="#ctx0" brushRef="#br0" timeOffset="13">1873 449 124 0,'3'-5'46'0,"0"5"-24"0,0 0-17 0,-3 0 13 0,0 0-1 16,6 3-1 0,0 2-2-16,-1 3 1 0,1 3-8 15,0 2-2-15,0 0 1 0,0 0-3 0,0 1 0 16,-3-4-3-16,3 1-1 16,0-3-12-16,0-3-7 15</inkml:trace>
  <inkml:trace contextRef="#ctx0" brushRef="#br0" timeOffset="14">2361 442 92 0,'-3'2'35'0,"0"6"-18"0,-9 5-2 0,6-2 13 16,-6 5 2-16,-3 5 4 16,0 13-3-16,-5 1-1 15,-7-1-17-15,3 1-6 0,0-4 0 0,3-2-4 16,3-2 0-16,4-6-1 15,2-2-2-15,3-9-2 0,3 3-1 16,3-5-23-16,3-2-10 16,0-1-28-1,3-5-34-15,6-5 31 16</inkml:trace>
  <inkml:trace contextRef="#ctx0" brushRef="#br0" timeOffset="15">2400 645 124 0,'-3'-16'46'0,"3"35"-24"0,0 2-10 15,0-10 13-15,0 2-9 16,0 3-2-16,0 2-6 16,0 3 0-16,3 3-5 15,3-5-2-15,2-3 0 0,1-3-1 16,6-3 2-16,0-2-1 15,0-2 2-15,0-4 0 0,-3-4 1 16,0-6-2-16,-3-3 1 16,0-2 0-16,-3 0 1 0,-1-3-5 15,1 0 1-15,-3 3-2 16,0 0 0-16,-3-1 2 16,0 4 2-16,0 4-3 15,0 1 0-15,0 2 1 0,3 3 0 16,-3 0 0-16,3 6 2 15,0-1 1-15,0 3 1 16,0 0-2-16,3 3-2 16,0 2 1-16,-3 3-1 15,3 0 0-15,0-6 2 32,0 3-8-32,6-7-1 15,6-4-78 1</inkml:trace>
  <inkml:trace contextRef="#ctx0" brushRef="#br0" timeOffset="16">2751 682 104 0,'-6'-5'41'0,"6"8"-22"0,0-6-7 16,0 3 13-16,0 0 11 15,-3 0 7-15,0 0-14 32,-3 3-5-32,0 2-14 0,0 0-4 15,-3 3-2-15,0 0-5 0,0 3 1 16,3-1-2-16,3 1 0 16,3-1 0-16,0 1-2 15,3 5 3-15,3 0 0 16,3 0 1-16,0-3 0 15,0-3 0-15,-3 1 0 0,0-3 2 16,-3 0 3-16,-3 0 4 16,-3-3 2-16,-3 0-3 15,-3 1 0-15,-3-4-7 16,-6-2-3-16,3-2-24 16,1-1-7-16,2 0-46 15,6-4-36-15,3-7 40 16</inkml:trace>
  <inkml:trace contextRef="#ctx0" brushRef="#br0" timeOffset="17">2813 698 124 0,'-6'-2'46'0,"9"2"-24"0,3 5-28 0,-3-3 8 15,3 6 11-15,0 0 8 16,0 3 3-16,-3 0 3 16,3-1-13-16,-3 6-3 15,0-3-7 1,0-2-3-16,0-3 0 0,-3 0 1 0,0-3 3 0,0-5 0 16,-3-5 4-1,0-1-1-15,0-4 1 16,3-1-1-16,0-2-7 15,3 2 0-15,3 1 1 16,12-6 1 0,0 3-1-16,2 2-2 15,4 3 1-15,-3 3-1 16,0 0-5-16,0 2-1 0,3 3-39 16,-7 0-18-16,4 0-20 15</inkml:trace>
  <inkml:trace contextRef="#ctx0" brushRef="#br0" timeOffset="18">3406 357 152 0,'0'0'57'0,"0"10"-30"0,-3 9-12 16,-3-8 20-16,-9 10-8 15,-3 10-1-15,-3 9-4 0,-3 8-2 16,-2 2-10 0,2 0 0-16,3 1 1 0,3-9-6 0,3-5-3 15,3-5-6-15,3-6-2 16,3-5-33-16,0-2-11 15,3-6-52-15</inkml:trace>
  <inkml:trace contextRef="#ctx0" brushRef="#br0" timeOffset="19">3486 449 72 0,'0'0'27'0,"3"0"-14"0,-6 3 2 0,3-3 15 16,0 8-1-16,0 5 1 16,0 6-2-16,0 7 2 15,0 9-10-15,0-1-2 0,0 0-10 16,-3-4-3-16,3-1 1 0,-3-6-1 16,3-4 2-16,-3-3-2 15,3-3 0-15,-3-5-3 0,3 0 1 31,0-11 2-15,0-5-7-16,0-2-3 16,3-3-8-16,0-1-5 15,3 1 3-15,0-3 4 16,3 3 4-16,18 2 4 31,-1 6 6-31,-2 10 10 16,0 3 6-16,-3 0-3 15,-6 3-1-15,-3 2-1 16,-6-2 2-16,-6-1 6 16,-3 4 6-16,-3-4-15 0,-9-2-5 15,0 5-5-15,-6-7-3 16,0-9-17-16,0 3-6 16,4 0-13-1,-1-3-34 1,6 1 9-16,6-1-25 0</inkml:trace>
  <inkml:trace contextRef="#ctx0" brushRef="#br0" timeOffset="20">3745 669 148 0,'6'5'55'0,"0"9"-30"0,0-6-3 16,-6 2 20-16,3-2-9 15,-3 3-2-15,3-1-18 16,-3-4-8-16,0 4-3 16,0 1-2-16,0 2 0 0,-3-10-33 15,0 7-13 1</inkml:trace>
  <inkml:trace contextRef="#ctx0" brushRef="#br0" timeOffset="21">3760 603 220 0,'-6'-16'82'0,"12"32"-44"0,0-27-53 0,-3 17 10 16</inkml:trace>
  <inkml:trace contextRef="#ctx0" brushRef="#br0" timeOffset="22">3781 606 227 0,'9'2'-113'16,"8"6"45"0</inkml:trace>
  <inkml:trace contextRef="#ctx0" brushRef="#br0" timeOffset="23">3906 682 184 0,'-3'11'71'0,"6"-6"-38"0,-3 16-28 15,3-13 17-15,0 0-6 16,0 0 1-1,-3 0-7 1,3-3-2-16,0 1-4 0,-3-6-3 0,0 0 2 16,3-3-2-1,0 0 2-15,0-2 2 16,2-5-4-16,1-4-1 16,-3 1-2-16,12 5-2 0,-9 3 3 15,9 5 0-15,-6-3 5 16,6 6 5-16,-3 2 1 15,0 6 2-15,0-3-4 0,-3 2 0 16,-3-2-3-16,-1 0 2 16,-2-3-2-16,0 3 2 15,-3-2-11-15,0-1-4 16,0 0-43-16,0-5-18 16</inkml:trace>
  <inkml:trace contextRef="#ctx0" brushRef="#br0" timeOffset="24">4543 383 108 0,'0'0'41'0,"0"3"-22"0,-3 13 6 0,3-8 20 0,-6 5-11 16,-6 8-2-16,-6 8-4 0,0 11 2 15,-3 5-16-15,-3 0-6 0,-2 0-1 16,-4 0-4-16,0-5-2 15,3-6 6-15,7-5 3 16,2-5-14-16,6-6-4 16,3-4-41-16,0-4-16 0</inkml:trace>
  <inkml:trace contextRef="#ctx0" brushRef="#br0" timeOffset="25">4683 423 140 0,'6'0'52'0,"-6"0"-28"0,5 8-4 15,-2-3 21-15,6 3-11 16,-3 5-5-16,-3 9 3 16,3 7 4-16,-3 8-17 15,0 0-4-15,0-3-3 0,-3-7-4 16,3 2-3-16,-3-3 2 16,3 1-2-16,-3-11-29 15,0-1 15-15,0-9-23 16,9 2-61-16,-3-6-38 15,3 1 69-15</inkml:trace>
  <inkml:trace contextRef="#ctx0" brushRef="#br0" timeOffset="26">4971 566 132 0,'3'-5'52'0,"0"2"-28"0,-3 3 14 16,-3 0 44-1,3 3-44-15,-9-3 6 16,3 2-27-16,-8 1-4 16,2 5-8-16,-3 0-1 15,3 5-2-15,0 0-6 16,3 0 2-16,3 1-3 0,6 2 2 0,6-1 2 15,9 4-2-15,-3-6 2 16,0 3 1-16,0 0 2 16,-3-3 5-16,-4-2 4 15</inkml:trace>
  <inkml:trace contextRef="#ctx0" brushRef="#br0" timeOffset="27">4939 778 470 0,'-18'2'8'0,"0"1"-1"0,3-3-36 31,3 3 16-31,-3-6-22 16,0 0-39-16,6-2-64 15,3 0 73-15</inkml:trace>
  <inkml:trace contextRef="#ctx0" brushRef="#br0" timeOffset="28">5227 370 180 0,'-3'8'68'0,"3"-8"-36"0,3 0-18 15,-3 3 29 1,0 2-25-16,-6 3 1 16,3 0-13-16,-6 2-1 15,0 4-3-15,-2-1-13 0,5 0 7 0,-3-2-50 16,6-1 30-16,-3-2-82 16,6 0 59-16</inkml:trace>
  <inkml:trace contextRef="#ctx0" brushRef="#br0" timeOffset="29">5328 405 208 0,'-2'7'77'0,"2"-7"-42"0,-3 19-41 16,0-14 12-1,0 3-6-15,-3 0-3 16,3 3 2-16,-3-1-87 15,3 1 48-15</inkml:trace>
  <inkml:trace contextRef="#ctx0" brushRef="#br0" timeOffset="30">2013 7223 64 0,'-12'0'24'0,"12"2"-12"0,0-2-14 15,0 0 43-15,-6-2-10 16,3-1-12-16,0 1-6 16,3-4-9-16,-3 1-3 15,9 0 0-15,0-1-1 16,6-2 0-16,0 3 0 0,-1 0 0 16,1 0 0-16,0 2 0 15,0 3 2-15,0 3 3 0,0 2 4 16,-3 3 5-16,0 0 3 15,-3 0 4-15,0 2-2 16,-6 1 0-16,-6-3-6 16,0 2 0-16,-6-4-8 15,0 2-3-15,0-8 3 16,0-3 4-16,0-2-3 0,9-1-1 16,-6-4-7-16,9-3-1 15,6-3-4-15,3 0 0 16,0 3 4-16,6 2 1 15,-3 6-3-15,9 2 1 16,-9 3 2 0,6 5 3-16,2 3 0 15,-5 3-1-15,-3 2 9 16,-9 0 6-16,-6 6-1 0,-6-3 2 16,0 5-7-16,-6-3-1 15,4-7-4-15,-4 0-1 16,3-4 1-16,0 1 2 15,0-13-5-15,6-3-1 16,3-5-5-16,3 0 1 0,6-6-7 16,3 1-3-16,3 2 3 15,6 3 2-15,5 5 5 16,-2 2 2-16,-3 6 2 16,-3 3 0-16,-3 2 6 15,-3 3 6-15,-3 3 7 31,-6 5 3-31,-6 2-9 0,-6-5-5 16,-3 1-1-16,0-4 0 16,0-4-3-16,0-6-1 15,4 5-1-15,-4-13-2 16,3 0-2-16,3-5-1 16,3 0-7-16,6-3-2 0,3 2-4 15,0 4-1-15,6 2 8 0,0 3 4 16,6 5 4-16,-4 2 1 15,1 4 0-15,-6 4 0 32,-6 3 17-32,-3-2 11 15,0-3-12-15,-6-3-4 16,1-5-9 0,-1-2-3-16,0-1 0 15,0-5 2-15,0-3-3 16,3-2 0-16,6-3-10 15,3 0-5-15,3 3 1 16,3 3 4-16,6 2 4 16,-3 5 2-16,2 3 3 15,-2 5 1-15,-6 3 9 0,-3 3 5 16,-6-1 0 0,-3 1 2-16,-3 0-4 0,-6-4-1 15,1 1-6-15,-4-2-3 16,3-4 0-16,-6-7-1 15,6 0 0-15,3-6 0 16,9-2 0-16,6 0-9 0,3 2-4 16,3 3 2-16,3 3 2 15,3 2 2-15,6 6 5 16,-3 5 1-16,-4 0 3 16,1 0 1-16,-6 2 1 15,-6 1 9-15,-6-1 3 31,-3-2-5-31,-3 0-2 0,-2-2-3 16,-1-4 1-16,0-2-4 16,0-2-2-16,3-4-3 15,3-2 1-15,3-2-8 16,3-3-4-16,6 2 0 16,0 3 0-16,3 3 8 15,0 5 4-15,-3 5 0 0,0 3-2 16,-3 3 2-16,-3-1 0 15,-3-2 3-15,-3 0 3 16,0-3-11-16,0-2-5 16,-3-3-75-16,3-3-67 15,0-5 43 1</inkml:trace>
  <inkml:trace contextRef="#ctx0" brushRef="#br0" timeOffset="31">1902 7167 200 0,'-3'0'74'0,"3"0"-40"0,-2 0-24 0,-1 0 20 15,0 3-16-15,-3 0-5 0,0-1-14 16,-3-2-7-16,0 3-67 15,0-3-28-15,0 2 33 16</inkml:trace>
  <inkml:trace contextRef="#ctx0" brushRef="#br0" timeOffset="32">1617 7191 152 0,'-21'3'57'0,"15"-3"-30"0,0 0-36 0,0 0 7 0,0 0-41 16,-6 0-16-16,0 0 10 16,0 0 6-16</inkml:trace>
  <inkml:trace contextRef="#ctx0" brushRef="#br0" timeOffset="33">1292 7210 64 0,'-35'5'27'0,"32"-5"-14"0,-6 3-44 0,3-3-6 0</inkml:trace>
  <inkml:trace contextRef="#ctx0" brushRef="#br0" timeOffset="34">599 7310 144 0,'-24'-16'55'0,"21"16"-30"0,0-2-91 16</inkml:trace>
  <inkml:trace contextRef="#ctx0" brushRef="#br0" timeOffset="35">1956 7175 176 0,'0'-2'66'0,"0"2"-36"0,-6 0-15 16,3 0 18-16,-3 0-3 16,-6 0 2-16,-9 0-3 15,-2 0 2 1,-7 0-17-16,-6 0-10 0,0 0-4 15,-2 0-9-15,-1 0-2 16,0 0-32-16,7 0-14 16,2 0-52-1</inkml:trace>
  <inkml:trace contextRef="#ctx0" brushRef="#br0" timeOffset="36">1158 7183 200 0,'-29'-8'74'0,"8"6"-40"0,-3-1-20 15,15 3 20-15,-3 0-19 16,-3 0-8-16,-3 0-8 15,-3 0 0-15,-2 3 1 0,-1 2-27 0,0 0-9 16,-6 0-59 0</inkml:trace>
  <inkml:trace contextRef="#ctx0" brushRef="#br0" timeOffset="37">480 7170 140 0,'-33'0'55'0,"18"0"-30"0,-15 3-10 0,12-3 20 15,-5 0-10 1,-7 0-5-16,-9-3-9 15,0 0-3-15,1 1-4 16,2-1-12-16,3 0-4 0,4 1-69 16,5 2-40-1</inkml:trace>
  <inkml:trace contextRef="#ctx0" brushRef="#br0" timeOffset="38">45 6850 220 0,'-3'0'82'0,"0"0"-44"0,0-16-40 0,3 13 14 31,0-2-11-31,0-3 0 16,0-8-12-16,3-8-3 15,0-2-26-15,0-16-9 0,0-3-30 16,-3-16-10-16</inkml:trace>
  <inkml:trace contextRef="#ctx0" brushRef="#br0" timeOffset="39">72 5852 240 0,'-6'-29'90'0,"0"19"-48"0,0-4-45 0,6 9 19 0,-3-3-21 15,3-5-6-15,0-11-41 16,3-2-16-16,0-3-18 16,0-16-7-16</inkml:trace>
  <inkml:trace contextRef="#ctx0" brushRef="#br0" timeOffset="40">21 5090 148 0,'-15'-50'55'0,"12"39"-30"0,0-12-29 0,3 12 10 16,0-2-3-16,0-6 1 16,3-2-5-16,0-8 1 0,0 0-40 15,0-3-15-15,0-5 0 16,0-16 5-16</inkml:trace>
  <inkml:trace contextRef="#ctx0" brushRef="#br0" timeOffset="41">27 4148 168 0,'-3'-37'63'0,"3"21"-34"0,-3-2-30 0,3 10 15 0,0-3-10 15,-3-2 0-15,3 0-42 16,0-11-17-16,0-2-12 16,0-3-2-16</inkml:trace>
  <inkml:trace contextRef="#ctx0" brushRef="#br0" timeOffset="42">54 3220 184 0,'-3'-29'68'0,"3"13"-36"0,0-5-33 15,0 13 15-15,3-3-12 16,0-5-3-16,0-8-49 15,0 1-21-15</inkml:trace>
  <inkml:trace contextRef="#ctx0" brushRef="#br0" timeOffset="43">51 2217 204 0,'-6'-29'77'0,"6"-3"-42"0,3 6-63 0,0 12 4 16,0-4-57-16,0-19-20 16</inkml:trace>
  <inkml:trace contextRef="#ctx0" brushRef="#br0" timeOffset="44">117 1159 244 0,'-6'-35'93'0,"6"27"-50"0,0-16-77 0,3 11 5 15,0-3-68-15,2-2-25 16</inkml:trace>
  <inkml:trace contextRef="#ctx0" brushRef="#br0" timeOffset="45">179 381 124 0,'-3'-37'46'0,"3"26"-24"0,3 0-50 0,6 6-2 16,0 0-15-16,0-3-5 15</inkml:trace>
  <inkml:trace contextRef="#ctx0" brushRef="#br0" timeOffset="46">325 119 100 0,'18'0'38'0,"12"0"-20"0,2 0-19 0,-14 0 7 16,12 0-4-16,3 0-2 15,8 0-2-15,1 0 1 16,-3 0 1-16,-1 0 0 16,-2 0-44-16,6 0-18 15</inkml:trace>
  <inkml:trace contextRef="#ctx0" brushRef="#br0" timeOffset="47">1042 116 192 0,'9'3'71'0,"3"-3"-38"0,21 2-39 0,-15-2 14 16,3 3-5-16,2 0 1 15,10-3-5-15,0 0 1 16,-3 0 0-1,-4 2 0-15,-2-2 0 0,0 0-20 16,-3 3-9-16</inkml:trace>
  <inkml:trace contextRef="#ctx0" brushRef="#br0" timeOffset="48">1456 5 156 0,'0'0'57'0,"3"3"-30"0,3 2-34 15,0-2 10-15,3 2-3 16,3 0 0-16,0 0 4 0,0 3 2 15,5-2-2-15,1 2-3 0,-3 0 2 16,-3-1-4-16,-3 4 0 16,-3 0 5-16,-3-1 2 15,-3 3 11-15,-9 3 4 16,-3 6-3-16,-3-1 2 16,0-3-7-16,-3-2-3 0,1 0-3 15,-1-3 0-15,0-2-6 16,3-1-1-16,3-2 2 15,3-2 1 1,3-4-12-16,3 1-4 16,3-3-29-16,6 0-13 0,0-3-31 31</inkml:trace>
  <inkml:trace contextRef="#ctx0" brushRef="#br0" timeOffset="49">1453 10 124 0,'0'-8'49'0,"3"8"-26"0,-3-2-12 0,0 2 15 15,0 0-17 1,0 0-4-16,0 8 2 16,0 2 3-16,0 3-5 15,0 6 1-15,0-1 4 0,0 1-6 16,0 10-2-16,0-2 1 0,0-4 0 16,-3-1 1-16,0-4 0 15,0-2-2-15,0-3 1 16,0-2-7-16,3-1 1 15,-3-2-28-15,3-2-11 0,-3-4-17 32,3-2-21-32,0-2 28 0</inkml:trace>
  <inkml:trace contextRef="#ctx0" brushRef="#br0" timeOffset="50">1462 31 96 0,'3'-7'38'0,"-3"7"-20"0,0 0-10 0,0 0 11 31,0 0-11-31,0 0-4 16,0 0-1-16,0 5 2 0,0 3 4 16,0 2 2-16,-3 4-1 15,0 1-1-15,0 1-5 16,0 5-3-16,0 6 2 0,0-6-2 15,0-5 2-15,3-3-2 16,0-2-1-16,0-3 3 16,0-3 0-16,6-2 1 0,0-17 0 15,3 1-2-15,0 0-2 16,3-3 1-16,-3 3 1 16,0 0-1-16,0-1-1 0,-4 4-6 15,4 5-1-15,-6 2 3 16,-3 3 2-16,0 5 2 15,-3 3 0 1,0 8 0-16,-3 5 2 16,1-2 5-16,-1-3 4 15,0-1-6-15,0-4-3 16,3-3 1-16,0 0 0 16,0-5 1-16,3-3 2 15,3-8-5-15,3-6-1 16,0-2 0-16,0 3 0 0,0 0 0 15,2 2 0-15,-2 1-3 16,0 2 0-16,-3 3 2 16,-3 2 0-16,0 3 1 0,-3 3 0 15,0-1-3 1,-3 1 0-16,0 0 6 0,1-3 5 16,-1 0 0-16,0 0 1 15,0-3-3-15,0-2 1 16,3-1-6-16,-3-2-1 0,6 0 2 15,0-2 1-15,0-1-1 16,6 1 1-16,-3 2-7 16,3 2 1-16,0 1-1 31,0 3 2-31,3 2-1 0,-1 2 1 16,1 3 2-1,-3 3 0-15,0 0 0 16,-3-2 2-16,0-1-1 0,0 0-1 15,-6-2 5 1,-3-3-3-16,0 0-1 16,-3-3 2-16,0-2 0 0,1 0-1 15,-1-1-2-15,0 1 1 16,0 0-1-16,0-1-3 16,3 4 2-16,3 2-1 15,3 0-2-15,3 5 0 16,3 3 0-16,6 0 3 0,-3 0 2 31,3 0 0-31,-1 0-1 0,4-3 1 16,-3 0-1-16,-3-2 0 15,0 0 2 1,-3-3 1-16,-3 0 3 0,-6-3-5 16,0 0-3-16,-3 1 3 15,0-4 1-15,0 4 0 16,0-1-2-16,0 1-2 0,0 2 1 15,0 0-1-15,0 2-2 16,1 1-4-16,2 2-2 16,0-2-55-1,3 2-46-15,0 6 36 16</inkml:trace>
  <inkml:trace contextRef="#ctx0" brushRef="#br0" timeOffset="51">9228 11456 160 0,'0'0'63'0,"3"3"-34"0,0-3-21 0,-3 0 16 0,0 0-1 15,0 5 3-15,-3 0-1 16,-3 3 2-16,-3 6-15 16,-3-4-5-16,-6 3 0 0,0 1-4 15,-3-1-2-15,4 0 0 16,-4 0 1-16,3 1 1 15,6-7 3-15,0 4 1 16,3-3 1-16,3 0-2 16,12 0 3-1,3-3-1-15,3 6-1 16,3-3-2-16,3 0-6 16,0 0 1-16,-1-3 0 15,-2 3 2-15,0-3-1 16,-3 0-1-16,-3-5-8 15,0 6-5-15,-3-6-18 0,-3 0-7 16,0 0-11-16,0 0-3 16,-3-6-28-1,3 6-25-15,-3-2 45 16</inkml:trace>
  <inkml:trace contextRef="#ctx0" brushRef="#br0" timeOffset="52">9144 11586 84 0,'-3'-3'33'0,"3"3"-18"0,0 0 0 0,0 0 13 16,0 0 0-16,0 0 1 15,-3 0-3 1,1 0-1-16,-1 0-1 0,0 0 2 16,0 0-14-16,3 0 6 0,0 0 3 15,0 0-5-15,0 0 1 16,0 0-6-16,0 0-1 16,3-2-2-16,3-1 2 15,5 0 4-15,4-2 1 16,3 5-6-16,0-3-3 15,9-2-3-15,0 0 0 16,2 5-2-16,4 0 2 0,3 0 0 16,-3 0 1-16,-1 0 2 15,1 0 1-15,3-3-1 16,2 0-1-16,-2 1 1 16,-3 2 1-16,-3 0 1 15,-4-6 2-15,-2 6-1 16,-3 0 0-16,-3 0-3 15,-3 0-1-15,-3 0-1 16,-3 0 0-16,0 6-2 16,-3-6-2-16,3 0 3 15,-9 0 0-15,5 0 1 16,-5 0 0-16,6 0-2 16,-6 0 1-16,0 0-4 15,3 2-2-15,3-2 4 16,-6 0 1-16,0 0-3 0,3 3 1 15,-3-3-22 1,3 3-8-16,3 5-60 0,3-3-24 16,-3-8-18-1</inkml:trace>
  <inkml:trace contextRef="#ctx0" brushRef="#br0" timeOffset="53">10085 11427 120 0,'0'0'46'0,"0"3"-24"0,0-6-10 0,0 3 13 0,0 0 0 15,0 0 2-15,0 0-6 16,-3 0-3-16,0 0-10 16,0 0 1-16,-3 3 2 0,0-1-6 15,0-2-1-15,-3 14-2 16,0-6-2-16,3 5 1 16,0 3-1-16,1-3 0 15,2-5 0-15,0 5 0 16,3-5 2-16,3-3-1 15,0 3 2-15,0-5 0 16,2-3 1-16,1 0 0 0,0 0 0 16,0-5-2-16,-3-1 1 15,0-7-2-15,-3 8 2 16,0-3 0-16,-3 0 3 16,0 0 1-16,0 3 3 15,0-1-3-15,0 1 1 16,3 2-10-16,0 1 0 15,0-1-7-15,3-2 1 16,3 5 2-16,3 0 3 16,3 0 6-16,0 5 6 15,0-2-12-15,0 5-2 16,-3 5 2-16,0 0 1 0,-3 0 2 16,-6 1 2-16,-3 1 3 15,-3 9 4-15,-3-3-2 16,-3 6-2-16,0-6-5 15,0 3 0-15,0-3 0 16,0-5 2-16,0 5-6 16,6-5-17-1,0-3-9-15,6-13-39 16,3 3-32 0</inkml:trace>
  <inkml:trace contextRef="#ctx0" brushRef="#br0" timeOffset="54">10171 11692 148 0,'-12'0'55'0,"12"0"-30"0,0 5-27 0,0-5 9 16,0 3 1-16,0 10 3 15</inkml:trace>
  <inkml:trace contextRef="#ctx0" brushRef="#br0" timeOffset="55">10159 11739 272 0,'6'19'9'0,"0"-6"-4"15,6-2 3-15,0-9 2 16,0 4 3-16,0-6 5 16,0 0-1-16,-3-8-1 15,-3-3-4-15,-3 0 0 16,-3-2-3-16,-3 3 0 16,-3-1-5-16,-3-2-1 0,-6 5-3 15,3 0-1-15,0 3-8 16,0-1-4-1,3 6-13-15,3 0-6 0,3 6-25 16,6-4-9-16,3 1-9 16</inkml:trace>
  <inkml:trace contextRef="#ctx0" brushRef="#br0" timeOffset="56">10335 11641 128 0,'-3'0'49'0,"3"6"-26"0,0-1-20 0,0-2 10 16,3 7 5-16,-3-2 6 16,3 0-7-16,0-3 1 15,0 6-11-15,-3-3 0 0,0 0 3 16,0 2-6-16,0-7 7 15,0-3 2 1,0 0-2-16,0-5-1 16,-3-3 0-16,3 3 1 15,0-6-5-15,0 0-2 16,3-2-2-16,0 0 1 16,6 2-2-16,6 1-1 0,-3-1-2 15,3 6 1-15,-1-3-1 16,1 8 0-16,0-3 2 15,3 1 0-15,0 2-36 16,0 0-13-16,-3-3-50 16</inkml:trace>
  <inkml:trace contextRef="#ctx0" brushRef="#br0" timeOffset="57">10639 11594 212 0,'-6'-6'79'0,"-9"12"-42"0,3-4-41 16,9 1 13-16,-3 0-7 16,0 7-2-16,-3 1 1 15,0 2 1-15,0 0-1 0,3 1-1 0,3 4 1 16,3 6-4-16,6-6 0 16,3-2 2-1,0-10 0-15,3-4 3 0,0-10 1 16,0 0 1-16,3-5 2 15,-3-5-3-15,-3-4-2 16,-3-1 0-16,-6-4-1 16,-3 1 0-16,0-1 2 15,-6-5 1-15,3 6 3 16,0 7-3-16,0 1 0 16,0 5 3-16,3 5-3 15,3 13-4-15,0 6 5 16,0 5 4-16,6 5-2 15,0 5 2-15,6 3-5 16,-3 0 0-16,3-2-1 16,-1-3-2-16,-2-3-2 15,3-3-1-15,0-4-27 16,-3-9-12-16,0-5-43 16,0 0-36-1,-3-5 46-15</inkml:trace>
  <inkml:trace contextRef="#ctx0" brushRef="#br0" timeOffset="58">10796 11615 208 0,'-6'8'79'0,"6"-3"-42"0,3 19-45 16,-3-13 12-16,0 2-6 16,0 3-2-16,3 2 5 0,-3-2 1 15,3-3 0-15,0 0-10 16,0-5-5-16,-3-10-73 15</inkml:trace>
  <inkml:trace contextRef="#ctx0" brushRef="#br0" timeOffset="59">10785 11475 252 0,'-9'-3'96'0,"9"0"-52"0,3 3-58 0,-3 0 11 16,3 3-26-16,3 0-8 15,-1 2-58-15,1 3-24 0</inkml:trace>
  <inkml:trace contextRef="#ctx0" brushRef="#br0" timeOffset="60">11041 11615 108 0,'-3'0'41'0,"3"0"-22"0,-3 0-5 16,3 0 17-16,0 0 3 0,0 0 1 15,0 0-5-15,0 0-4 16,0 0-14-16,0 0 1 0,0 0 1 15,6 0-1-15,5 0 0 16,4 0-5-16,3 0 0 16,3 0-3-16,3 0 2 15,0 5-4-15,5-2-2 16,4-1 2-16,-6 1 0 16,0-3-1-16,-3 0 1 15,-4 0-4-15,-2 0 0 16,-3 0 1-16,-3 0 2 15,0-3-10-15,-3 1-4 16,-3-1-14-16,0-2-6 16,-3 5-3-16,0-3-1 0,0 1-16 31,0-1-43-31,0-2 11 0</inkml:trace>
  <inkml:trace contextRef="#ctx0" brushRef="#br0" timeOffset="61">11380 11514 176 0,'-9'-5'68'0,"9"8"-36"0,-3-3-35 16,3 0 11-16,0 0 2 15,0 0 6-15</inkml:trace>
  <inkml:trace contextRef="#ctx0" brushRef="#br0" timeOffset="62">11368 11512 337 0,'6'5'18'0,"3"6"-2"0,0-9-10 16,3 9-2-16,0-9-4 0,-1 9-1 16,-2-8 3-16,0 7 1 15,-3-2 5-15,-6 0 5 16,-3-3-3-16,-3 9 2 16,-3-6-7-16,0-3-3 15,-2 5-1-15,2-2-1 16,0 0-9-16,0-2-2 15,3-1-21-15,3-2-6 16,3-3-30-16,6 0-48 16,0-6 24-16</inkml:trace>
  <inkml:trace contextRef="#ctx0" brushRef="#br0" timeOffset="63">11785 11628 140 0,'-15'-5'55'0,"15"2"-30"0,0-2-16 0,0 5 16 16</inkml:trace>
  <inkml:trace contextRef="#ctx0" brushRef="#br0" timeOffset="64">11761 11615 296 0,'-12'5'28'16,"0"0"-14"-16,0 3-7 0,0 6-3 15,-3-1-2-15,6 8-2 16,3 3 3-16,3-3 0 16,3 0-4-16,0-2 1 15,6-6 4-15,0-2 5 16,0-6-3-16,9-3-1 0,-3-2 0 16,-3-7-1-16,0-12-2 15,-3 8-2-15,6-2 3 16,-12 0 0-16,0 0 3 15,0 2 1-15,0 1 14 16,-6 7-9 0,0 0-1-16,3 6-7 15,6 0-3-15,0 10 0 16,3 0-1-16,-3 6 0 16,6-4 0-16,3-4-14 15,-3 2-5-15,0-5-21 16,-1-3-10-16,1 1-55 15</inkml:trace>
  <inkml:trace contextRef="#ctx0" brushRef="#br0" timeOffset="65">11856 11673 220 0,'-3'0'82'0,"6"5"-44"0,3 1-44 0,-3-4 12 15,0 6-6-15,0-2 2 16,0 4 3-16,0 6 2 16,0 3-3-16,0-4-1 0,0-4 3 15,0 2-3-15,-3-5 0 0,0-3 1 16,0-5 2-16,0 6 1 16,-3-6 1-16,0-6 2 15,0 1 1-15,0-11-1 16,3 3-1-16,0 0-3 15,3 0 1-15,3-1-6 16,0 1-3-16,3 0 3 16,3 2 1-16,0 3 0 15,2 3-2-15,7 0-4 16,-3 5-2-16,0 0-15 16,-3 0-6-16,-3 0-33 15,0 0-13-15,0 0-20 16</inkml:trace>
  <inkml:trace contextRef="#ctx0" brushRef="#br0" timeOffset="66">12163 11633 220 0,'-6'-5'85'0,"0"5"-46"0,3 0-50 0,3 0 11 15,-6 0 3-15,0 8 7 16,-3-3 11-16,0 6 5 16,-3 2-14-16,0 0-5 0,3 3 0 15,0 3-4-15,6 2-2 16,3-5-7-16,3-3-1 0,3-5 3 16,3 3 2-1,0-9-1-15,0-7 2 0,0-8 3 16,-3 5 1-16,0-3-1 15,0 1 1-15,-3-4 0 16,0 4 3-16,0-3-5 16,-3-1-3-16,0 9-2 15,0 0 3-15,0-3-2 16,0 8-1-16,6 8 0 16,0 8 0-16,6 5 3 15,0 5 0-15,2 6 14 16,-2-6 6-16,-3-2-3 15,-6 5 1-15,-9-2-1 16,-3 2-1-16,-6-5-3 0,-2-6-2 16,-4-4-6-16,0-4-3 15,-6-7-16-15,-3 2-7 16,4-5-16-16,2-13-4 16,6 5-28-16,9-8-10 15,18 0-11 1</inkml:trace>
  <inkml:trace contextRef="#ctx0" brushRef="#br0" timeOffset="67">12496 11599 188 0,'-9'-5'71'0,"9"5"-38"0,-18 2-50 15,6 4 9 1,-3 2 27-16,-2 2 16 0,-4 3 12 16,0 3 7-16,3 3-30 15,9 10-7-15,6-3-4 0,6-2-8 16,9-5-3-16,15-1-6 16,3-5 0-16,2-7-22 15,4-6-8-15,6-6-89 16</inkml:trace>
  <inkml:trace contextRef="#ctx0" brushRef="#br0" timeOffset="68">9990 12038 72 0,'-3'-5'27'0,"3"5"-14"0,0 0-9 0,0 0 10 16,0 0 3-16,0 0 4 0,0 0-7 15,0 0-3-15,0 0-6 16,0 0-4-16,0 0 0 16,3 0 1-16,0 0-1 15,-3-3-1-15,0 3 1 16,0 0-1-16,0-2 0 16,0 2 2-16,0-3 3 0,0 3 7 15,0 0 4-15,0 0 1 16,0 0 1-16,0 0-5 15,0 0 0-15,0 0-4 16,0 0 2-16,-3 3 0 16,0-1 1-16,3 1-2 15,0 2-1-15,-3 1-5 16,3-4-3-16,0 6 0 0,0-3 1 16,3 1-1-16,0-1-1 15,0-2 1-15,-3-3 1 16,3 5-1-16,0-5-1 15,3 0 3-15,-3-5 0 16,0 5 1-16,0-8 2 16,-3 2-3-16,0 4 0 15,0-4 3-15,-3-1 3 16,0 1-2-16,0 1 1 16,0 0 1-16,-3-3 2 15,3 5 8-15,0-8-13 16,0 11-5-1,3-2-4-15,0 2-1 16,3 0 0-16,3 0 3 16,0 0-2-16,3 0 1 0,3 0 2 15,-1 0 0-15,1 0 0 16,0 2 2-16,-3-2-1 16,-3 8-1-16,0-2 1 15,-6 7 1-15,-3 8 3 16,-3-2 2-16,-3 10-1 15,0 0 1-15,0 3-4 16,0-6-2-16,1 1 0 16,-1-6 1-16,3-5-14 15,0-3-7-15,3-5-17 16,0 2-7-16,3-7-8 0,0-3-4 16,6 0-35-1</inkml:trace>
  <inkml:trace contextRef="#ctx0" brushRef="#br0" timeOffset="69">10088 12176 188 0,'-6'18'71'0,"6"-15"-38"0,0 21-36 0,0-16 11 15,0 5 7-15,3 0 7 0,0-2-2 16,3-3 0-16,3 5-11 15,0-5-1-15,3-3 2 16,9-5-2-16,-7 0 1 0,1-5-1 16,-3-3 0-16,-6-5 2 15,0-1 4-15,-9-4-4 16,-6 2 0-16,-3 0-6 16,0 3-1-16,1 2-10 15,-1 1-5-15,0 2-19 16,3 3-7-16,3-1-22 15,3 6-10-15,3 0-22 16</inkml:trace>
  <inkml:trace contextRef="#ctx0" brushRef="#br0" timeOffset="70">10287 12144 192 0,'-6'13'71'0,"9"6"-38"0,-3-6-41 0,3 0 10 16,0 1 1-16,3-1 3 15,-3 0 10-15,0 0 5 0,3-2-11 16,-3-3 8-16,0-3 2 0,-3 0-6 16,0-5-1-16,0 0-7 15,0-2-4-15,-3-6 1 16,0 2 2-16,0-7 0 16,0-5 2-16,3 2 0 15,0-3 3-15,0 6-1 16,3-5 0-16,3 4-3 15,3 1 1-15,6 5-4 16,-3-2 0-16,6 2-3 16,-3 2-10-1,0-2-1-15,-3 8-14 16,-1-2-4-16,1 2-29 0,0 0-13 16,0 0-26-1</inkml:trace>
  <inkml:trace contextRef="#ctx0" brushRef="#br0" timeOffset="71">10579 12086 184 0,'-3'-3'68'0,"3"3"-36"0,0 0-22 0,0 0 17 15,-3 3 7-15,-3 0 3 16,0-1-4-16,-3 6-3 0,0-3-16 15,0 6-7-15,1-8-2 0,2 5-3 16,0-3-2 0,3 0-2-16,6 0-1 0,3 6-1 15,6 0 3-15,-1-3 0 16,4 7 3-16,9-1-3 16,-9-1 0-16,3-3 10 15,-12 1 5-15,-3-3 9 16,-9 3 6-16,-3-4-16 15,0-1-7-15,-3-4-4 16,0-2-2-16,0 0-14 16,0 0-5-16,0-2-12 15,4-4-6-15,2 6-22 16,3-5-8-16,6-3-43 16</inkml:trace>
  <inkml:trace contextRef="#ctx0" brushRef="#br0" timeOffset="72">10734 12136 260 0,'-6'5'96'0,"9"3"-52"0,0 0-51 0,0 11 14 16,0-6-7-16,-3 6 0 16,0-4 0-16,3-1 0 15,-3-4 0-15,0 3-20 0,0-5-9 16,0-2-49-1,0-6-49-15,3-6 43 16</inkml:trace>
  <inkml:trace contextRef="#ctx0" brushRef="#br0" timeOffset="73">10725 12038 280 0,'-9'-8'107'0,"9"6"-58"0,0-1-64 15,0 3 13-15,6 0-22 16,0 0-7-16,3 3-33 15,0-1-13-15,3 1-4 16,-3-3-1-16</inkml:trace>
  <inkml:trace contextRef="#ctx0" brushRef="#br0" timeOffset="74">11011 12086 184 0,'-12'-3'68'0,"12"6"-36"0,-3 0-40 0,3-3 10 16,0 2 21-16,0-2 13 0,0 5-4 15,0-5-1-15,3 3-18 16,6 0 1-16,3-1 0 0,11-2-1 16,4 0 2-16,6 0-6 15,0 0-3-15,2-2-6 16,4-1-2-16,-3 0 3 15,-6-2 1-15,-4 5 0 16,-2 0-2-16,-6 0 1 16,-3 0 1-16,-3 0-1 15,-3 0-1-15,-3 0-2 16,0 0 1-16,-3-2-12 16,-3-1-5-16,0 0-19 15,0-2-9-15,-3 5-35 16,3-5-49-16,3 5 37 15</inkml:trace>
  <inkml:trace contextRef="#ctx0" brushRef="#br0" timeOffset="75">11353 11956 220 0,'-6'0'85'0,"6"3"-46"0,0 0-46 16,3 2 29-16,0 3-6 16,3-3-1-16,3 6 0 0,0-9-8 15,3 9-9-15,0-3-3 0,0 0 6 16,-3 5 6-16,-4 0-1 16,-2 0 2-16,-6 1 6 15,-2-1 5-15,-4-3-9 16,0-2-3-16,-3 3-16 15,3-3-7-15,0-3-27 16,3-2-10-16,3 2-58 16</inkml:trace>
  <inkml:trace contextRef="#ctx0" brushRef="#br0" timeOffset="76">11832 12123 200 0,'-15'-5'74'0,"12"5"-40"0,-6 0-35 16,4 0 12-16,-10 5-3 15,3 0 0-15,0 3 2 16,0 5 1-16,3 6-5 16,0 2 5-16,3 0 4 0,3-2-3 15,3 5-2-15,3-9-8 16,6 1-1-16,0-5-1 15,6-6 4-15,-3-5 2 16,0-2-2-16,-3-4-3 16,0-2 0-16,-4-21-1 15,-2 11 0 1,-3-3 0-16,0 7 2 16,0 1-1-16,0 8 2 15,0-3-4-15,0 16 0 16,0 2 5-16,3 4 2 15,0 1-5-15,3 1 0 16,0 0-3-16,3-3-2 16,0-2-17-16,0-3-7 15,3 0-29-15,0-5-14 16,0-3-20-16</inkml:trace>
  <inkml:trace contextRef="#ctx0" brushRef="#br0" timeOffset="77">11925 12149 228 0,'-9'0'88'0,"9"3"-48"0,3 2-49 15,-3 6 14-15,3 7-3 16,0-2 1-16,0 3 12 16,0-3 7-16,-1-6-11 15,1 3-1-15,0-5 0 0,0 3-6 16,-3-6 0-16,3-2-2 15,-3-3 1-15,0 0 2 16,0 0 2-16,0-3-1 16,0-7-1-16,0-4-1 15,0-7 2-15,0 5 8 0,3 1 3 16,0-4-6-16,3 6-4 16,6 0-7-16,6 5-2 15,-3-3 1-15,0 3 0 16,0 3-2-16,0 0 2 15,-1 2-19-15,-2-2-7 16,3 5-24-16,-3 0-7 16,0 0-52-1,0 0-23-15,0 0 65 0</inkml:trace>
  <inkml:trace contextRef="#ctx0" brushRef="#br0" timeOffset="78">12258 12118 204 0,'-3'-3'77'0,"3"3"-42"0,0-3-43 16,0 3 10-16,0 0 3 15,0 0 24 1,-15 3 6-16,0 0-17 16,-3 7-1-16,0 6-2 0,1 3-6 15,2 4-3-15,3-1-3 16,3-4-3-16,3-2-2 15,6-3 1-15,3-8 1 16,3 3 2-16,3-8 1 16,6 0 1-16,-3-8-5 0,-1-5-1 15,4-5 3-15,-3 2 1 16,-3 0 0-16,-3 3-2 16,0 0 1-1,-3 5-1-15,0 2-9 0,0 6-4 16,0 0 4-16,3 19 3 15,0 5 4-15,3 2 3 16,0 3 11-16,-3 8 4 16,0-5 4-16,-6-3 2 15,-3-2 1-15,-3-1 1 16,-6-7-13-16,-6-1-7 0,-3-5 2 16,-3-5 0-16,1-2-16 15,-1-6-7-15,0-6-23 16,-3-7-10-16,6 5-33 15,3-10-14-15,15 4-2 16</inkml:trace>
  <inkml:trace contextRef="#ctx0" brushRef="#br0" timeOffset="79">12326 12104 256 0,'3'0'96'0,"3"0"-52"0,0 6-51 15,-3-1 14-15,6 3 8 16,0 0 10-16,0 18 7 0,0-2 3 16,3-3-19-16,9 3-9 0,-3-3-3 15,-1-8-3-15,-2 1 2 16,-3-1 0-16,-3-5 3 15,3-3 1-15,-3-5 1 16,0-2 4-16,0-9 3 16,0 3-6-16,0-16-3 15,0-2-8-15,0-3-1 16,-1 0-8-16,4 2-1 16,-3 6-24-16,9 0-11 0,-12 2-69 15,9-5-60 1,-12-2 61-16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6:52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2050 6821 64 0,'0'0'27'0,"0"-3"-21"0,-3 0 18 16,3 3 9-16,3 0-4 15,-3 0-2-15,6 0-9 16,0-2-3-16,0-1 4 16,3 3 2-16,-3-2-10 15,6 2-4-15,-6-3-3 0,3 0 0 16,3 3 0-16,0 0-2 0,3 0 1 16,-15 0 9 15,26-2-4-31,1-1-2 15,3 0-3-15,0 3 0 16,2 0-2-16,4 0-1 16,-3 0 1-16,0 0 5 0,-7 0 6 15,1 3-2-15,0-3 0 16,-3 0-6-16,3-3-3 16,-1 1 4-16,-2-1 1 15,3 0-7-15,0 1-4 0,0 2 3 16,2 0 0-16,1 0 4 15,3 0 1 1,3 2 1-16,-1-2 0 0,1 3 2 16,-3-3 3-1,0 0-4-15,-1-3-3 16,-2 3 1-16,0-2 0 16,0-1-4-16,-1 0-1 15,4 3 1-15,0 0 0 0,3 0 1 16,-1 3 2-16,4-3-1 15,-3 3-1-15,-1-1 1 16,1-2-1-16,-3 0 0 16,3 0 0-16,-1 0 0 0,-2-2 0 15,0 2 2-15,3 0 3 16,-1 0-4-16,4 0-3 16,3 2 3-16,2-2 1 15,-5 0-3-15,0 0 1 16,-1 0 2-16,-2 0 1 15,0 0-4-15,-1 0-1 16,1 0 1-16,3 3 0 16,0 0 1-1,-1-1 0-15,4 1 2 16,3 0 1-16,-4-3-1 0,-2 0-2 16,-3 0-2-16,-4 0-1 15,1 0 2-15,0 0 0 16,0 0 1-16,-4 0 0 15,4 2 0-15,6-2 0 16,3 3-3-16,-4 0 2 0,1-1 1 16,-3 1 2-16,-1-3-1 15,-2 0-1-15,0 0 3 16,0 0 0-16,-4-3-4 16,1 1 1-16,3 2 0 15,0 0 0-15,-1 0-3 16,1 0 2-16,6 2 1 15,8-2 2-15,-5 0-1 16,-3 0-1 0,-6 0-2-16,-1-2 1 0,-5-1-4 15,3 0-1-15,-30 3-231 32</inkml:trace>
  <inkml:trace contextRef="#ctx0" brushRef="#br0" timeOffset="1">181 4760 140 0,'-21'-8'52'0,"0"8"-41"0,7 5-2 0,11-2-3 16,-3-1 10-16,0-2 7 0,6 3-7 15,-9 0-2-15,9-3-8 16,-6 0 7-16,3 0 4 0,0 0-7 16,-6 0-3-16,3 2-7 15,0 1 0-15,0 0-2 16,3-1 0-16,-6 1 2 16,0-1 0-16,6 1 0 15,-6 5 2-15,3-3-1 16,0-2-1-16,0 0 1 15,3-1-1-15,-2 1 0 16,2 0 0-16,3-1 2 16,0-2 3-16,0 3 4 0,8-3 2 15,-2 0 6 1,9 0 1-16,9-3-9 16,6 1-3-16,3-1 0 15,5-2 1-15,1 2-6 0,9-2 0 16,2-6-1-16,7 6 2 15,8 0-1-15,1 2 2 16,-1-2-4-16,1-1 0 16,-7-2-1-16,1 0 0 15,2 3 4-15,7 0 1 0,-10 2-1 16,4 1-2-16,-13-4 1 16,1 1 1-16,-6-3-1 15,-1 0-1-15,1 3-2 16,-3 0-1-16,2 2 2 15,4 0 2 1,6 3 2-16,-7 0 1 0,-2 0-5 16,-4 0 1-1,1-2 0-15,-3-1 0 16,-3 0 0-16,-1 1 2 16,-2-1-10-16,-3 0-4 0,0 1-36 15,-4-1-16-15,-5 3-40 16</inkml:trace>
  <inkml:trace contextRef="#ctx0" brushRef="#br0" timeOffset="2">2134 6763 88 0,'0'0'33'0,"0"0"-18"0,0 0 0 0,0 0 13 15,0 0 0-15,0 0 1 16,0 0-3-16,0 0 7 16,0 0-7-1,3 5-13-15,0 0 0 0,3-2 1 0,0-1-1 16,0 1 2-16,0-3-4 0,-1 0-1 15,4 0 0-15,0 0 1 16,3 0-3-16,0 0-3 16,0 0-2-16,0 3-3 15,0-1 3-15,0 1 0 16,3-3 1 0,5 0 0-16,-2 0 0 15,3 0 2-15,-3 0-3 16,3 0-2-16,0 0 0 15,0 0 1-15,-1 0 1 16,1 0 1-16,3 3-2 16,-3-3 1-16,0-3-2 15,0 3-1-15,-1 0 1 0,1 0 1 16,0 0 1-16,0 0 3 16,0 0-1-16,0 0 0 15,-1 0-3-15,1 0-2 16,3 0-2-16,0 0 1 15,0 0-1-15,-1 0 0 0,-2 3 4 16,0-3 1-16,0 0-4 0,3 2 1 16,3 1 0-16,-1 0 2 15,-5-3-1-15,0 0-1 16,0 0-2-16,0 0 1 16,3 0 1-16,-1 0 2 15,-2 0-1-15,0 0 2 31,0 0-2-31,3 0-1 0,-1 0 1 16,1 0 1-16,0 2-1 16,-3 1-1-16,0-3 1 15,0 0 1-15,-1 0-1 16,1 0-1-16,3 0 1 16,0 0 1-16,0 0-3 15,0 0-2-15,-1 0 2 0,1 0 0 16,0 0 1-16,0 0 0 15,0 0 0-15,-4 0 2 0,1 0-1 16,3 0-1 0,0-3 1-16,0 3-1 15,0 0-3-15,-1 0 2 0,1 0 3 32,-3 0 3-32,0 0-4 0,0 0-3 15,2 0-2-15,1 0 3 16,-3 0 0-16,0 0 3 15,0 0-3-15,0 0 0 16,2 0 1-16,1 0 0 16,-3 0 2-16,3 0 1 15,-3 0-4-15,0 0 1 0,5 0 0 16,-2 0 2-16,-3 0-1 16,3 0-1-16,0 0-2 15,-4 0 1-15,1 0 1 16,0 0 2-16,0-2-3 15,3 2-2-15,-3 0 2 16,2 0 2-16,-2 0 0 0,0 0 2 16,3 0-4-16,0 0-2 15,0 0 4-15,-1 0 1 16,1 0 0-16,0 0-2 16,0 0 1-16,3 0-1 0,-4 0 0 15,4 0 0-15,-3 0 2 31,0 0 1-31,0 0-1 16,-1 0 1-16,4 0-2 0,3 0-1 16,-3 0 1-16,0 0 1 15,2 0-3-15,1 0 0 16,0 0-1-16,-3 0 0 16,-1 0 4-16,7-3 1 15,-3 3-1-15,-3 0-2 0,0 0 1 16,-4 3 1-16,1-3-1 15,0 0-1-15,3 2 1 16,3-2-1-16,-4 0-11 16,1 0-3-16,3 0-50 15,-3 0-23-15,-7-24-39 32</inkml:trace>
  <inkml:trace contextRef="#ctx0" brushRef="#br0" timeOffset="3">10796 3712 116 0,'3'-8'46'0,"0"5"-24"0,-1 1 1 0,-2 2 18 16,0 0-2-16,0 0 0 16,3 0 0-16,0 0 0 15,3 2-21-15,-3 6-4 0,0 3-2 16,0 7-5-16,0 4 1 16,0 1-1-16,-3 12 3 0,0-3 1 15,0-6 1-15,0-5-4 16,0 8 0-16,0-5-5 0,0 3-2 15,0-6 0-15,0 0 1 16,0-3-1-16,0-2-1 16,0-3 1-16,0-2 1 15,0 0 3 1,0-3 2-16,0 0-1 16,0-6-1-16,0 1-3 15,0-6 1-15,0 1-4 16,-3-9 0-16,3 3 5 15,-3-5 2-15,0-6-9 16,0 6-3-16,3 0 5 16,0-6 2-16,-3-10 3 0,3 3 0 15,0 2-2-15,0 0-2 16,3 0-2-16,0-2 1 16,3 2 1-16,3 0 2 15,3 0-3-15,0 3-2 16,3 3 2-16,-3-1 2 0,0 3 0 15,6 6-1-15,2 2-2 0,-2 2 1 16,0 6 3-16,-3 8 1 16,0 3 1-16,-3 5 0 15,-3 2 2-15,0 1 3 16,-6-3 0-16,0 0 0 16,-3 0-3-16,-6-3 1 31,-3-3-2-31,-6-2 0 0,0-2-6 15,-3-1-1-15,0-2-6 16,-3-3-2-16,4 0-4 16,-1-3 1-16,3 0-6 15,3 1-3-15,3-1-13 16,3-2-5-16,6-1-18 16,3-2-6-16,6-2-48 15</inkml:trace>
  <inkml:trace contextRef="#ctx0" brushRef="#br0" timeOffset="4">11227 3667 200 0,'-6'11'77'0,"3"-11"-42"0,0-3-17 0,3-2 23 15,-6 2-10-15,0 0 3 16,-6 6-14 0,1 2-12-16,-1 3-5 0,0 5-2 0,0 3-4 15,3 3 2-15,3-1 1 16,0 1 0-16,6-3-3 16,0-3 2-16,3 0 1 15,3-2 2-15,3-6-3 16,0-2 0-16,3-3 1 15,0-3 0-15,-3-2 0 0,-1-3 0 16,-2-3 0-16,0 1 2 16,0-4-1-16,-3 1-1 15,0 3 3-15,0-1 2 16,-3 3 7-16,0 0 2 0,0 3 1 16,0 0 1-1,0 2-4 1,0 0 0-16,0 3-7 15,0 6-3-15,0 2-4 0,0 2-1 16,0 1 2-16,3 2 0 16,3 0 1-16,0 0 2 15,3 1-1-15,0-4 2 16,0-2-11-16,0 0-4 16,3-3-23-16,-3 1-8 0,3-6-19 15,-3 0-6-15,-1-6-41 16</inkml:trace>
  <inkml:trace contextRef="#ctx0" brushRef="#br0" timeOffset="5">11376 3672 256 0,'0'0'96'0,"0"3"-52"0,3 2-34 16,-3 0 23-16,3 3-9 16,0 3-2-16,0 2-10 0,0 3-3 15,6 0-5 1,-3 0 2-16,0-3 3 0,0 0-1 0,-6-2 1 16,3-3-5-16,0 0-1 15,0-3 1-15,-3 0 0 16,0-5 0-16,0 0 2 15,0 0 3-15,-3-2 2 0,0-4-5 16,0 1-4-16,0-3 1 16,6-2 2-16,0-1-4 15,0-2-3-15,9-3-2 16,-4 3 3-16,1-1 0 16,0 4 3-16,0-1-1 15,0 1 2 1,0 2-4-16,0 0-2 15,0 3-23-15,0 2-10 16,0 0-17-16,0 3-4 16,0 3-14-16,0 0-5 15,0-1-21 1</inkml:trace>
  <inkml:trace contextRef="#ctx0" brushRef="#br0" timeOffset="6">11689 3723 172 0,'-3'2'66'0,"3"1"-36"0,0-1-7 0,0 1 26 16,0 2-7-16,3 1-3 15,0-1-13-15,2 0-3 0,1 1-14 16,3-1 1-16,0 0 1 0,3-2-2 31,0-3 0-31,3 0-3 16,0-3 1-16,-3-2-4 0,0 0-2 15,0-1 0-15,-4-2-1 16,1 0 0-16,-3 3 0 16,0-3 0-16,-3 0 0 15,-3 3-3-15,-3 0 2 16,-3-1-1-16,0 1-2 16,-3 2 0-16,-2 1 3 15,-4 2-2-15,0 0-1 16,0 2 3-16,0 4 0 15,0 2 1-15,3 2 2 0,-3 3 1 16,3 1 3-16,4-1-3 16,5 3 0-16,3-3-1 15,3 0 1-15,3 0-2 16,5-2-1-16,4 0 1 0,3-1-1 16,0 1-7-16,0-11 0 31,6 0-17-31,2 0-7 0,1-3-21 15,-3-2-9-15,-3-3-52 16</inkml:trace>
  <inkml:trace contextRef="#ctx0" brushRef="#br0" timeOffset="7">11986 3693 240 0,'-3'3'90'0,"3"2"-48"0,-3 6-25 0,3-6 27 16,0 3-16-16,0 3-4 16,0-1-12-16,0 1-5 15,0-3-4 1,3 0 0-16,-3 0 0 0,0-3-4 0,0 0 1 16,0-5 0-16,0 0 2 15,0 0 3-15,0 0 2 16,6-5-3-16,0-3-1 15,0-3-3-15,0 1-1 16,3-1 1-16,0 1 0 16,6-1-3-16,-3 3 0 0,6 0 6 15,-4 3 3-15,1 2 1 16,0 1 1-16,-3 2 0 16,0 5 2-16,0 3-1 15,-3 3 0-15,0-1-1 16,0 3 0-16,-3 1-7 15,0-1 0-15,0-3-1 0,-1 1 0 16,1-3-20-16,0 0-7 16,0-3-21-16,0-2-8 15,0-3-19-15,0-3-5 16,3-5-23 0</inkml:trace>
  <inkml:trace contextRef="#ctx0" brushRef="#br0" timeOffset="8">12421 3357 244 0,'-6'-5'90'0,"6"5"-48"0,-3 0-27 0,3 0 24 0,0 5-17 15,0 6-4-15,0 10 2 16,0 8 4-16,0 3-13 15,0 2 3-15,0 6 0 0,3-3-3 16,0 0-1-16,0 0-6 16,0-2-3-16,-3-4 0 15,3-4 1-15,0-3-19 0,-3-6-6 32,0-5-23-32,0-2-11 15,0-3-28-15,0-8-11 16,-3-5 1-1</inkml:trace>
  <inkml:trace contextRef="#ctx0" brushRef="#br0" timeOffset="9">12245 3564 304 0,'0'0'115'0,"3"-3"-62"0,3 6-49 0,0-3 26 15,3 0-6-15,6 0 3 0,9 2-11 16,2 1-2-16,10-3-8 16,-6 3 3-16,9-3 1 0,-4 0-5 15,-2 0-3-15,-3 0-19 16,-3-3-9-16,-4 0-68 16,-2-2-28-16</inkml:trace>
  <inkml:trace contextRef="#ctx0" brushRef="#br0" timeOffset="10">10671 3802 172 0,'0'-3'66'0,"3"1"-36"0,-6 2-11 0,3 0 21 15,0 0-7-15,0 0 0 16,-3 0-7-16,0 0-2 16,-6-3-4-16,0 3-1 0,-3 0-1 15,0 0-2-15,-6 0-2 16,-6 0-1-16,0 3-7 0,-2-1-4 16,-4 1 1-16,0 2 0 15,0 0-1-15,1 1 1 16,-7-1-2-16,3 0 2 31,-3 6 0-31,1 0 1 0,2 4-2 16,-3 4 1-16,1-6 0 15,-1 0 3-15,3 1-3 16,0-1-2-16,1 0 0 16,-4 0 1-16,6 1 1 15,-3-1 3-15,-2 3 1 16,5 2 1-16,0 1-2 0,0-1 1 15,4-2 0-15,2 3 1 16,3-1 0-16,-3 1 0 16,3-1-4-16,0-2-1 15,7 0 1-15,-1-3 0 16,3 0-5-16,3-2-1 16,0-3-2-1,3 0 0-15,0-3-11 16,0-2-5-16,0-1-14 0,3-2-6 15,0-2-18-15,0-4-8 16,0 1-23-16,0-3-8 16,0 0 3-1</inkml:trace>
  <inkml:trace contextRef="#ctx0" brushRef="#br0" timeOffset="11">9638 4048 200 0,'0'0'74'0,"-12"-3"-40"0,18 9-24 16,-3-4 20-16,-6 6-3 0,0 5 2 15,0 1-5-15,-6 2-1 16,0 2-12-16,0 3 0 0,0 3 0 16,0-3-2-16,0 0 2 15,0-5-6-15,3 0-1 16,3-3-2-16,0-2-2 0,3-3 1 31,3 0-1-31,0-3-3 16,3-2 2-16,6-1 1 15,6 1 2-15,3-3-6 16,3 0-1-16,-1-3-7 16,1 1 0-16,-3-1-40 0,3 0-18 15,9-5-48 1</inkml:trace>
  <inkml:trace contextRef="#ctx0" brushRef="#br0" timeOffset="12">10623 5974 180 0,'0'-5'68'0,"0"2"-36"0,0-2-13 0,0 5 21 16,0-3-3-16,-3 1 1 15,-3-1-8-15,0 0-4 0,-3 3-14 16,-6 0-3-16,-3 3 1 0,1 2-6 15,-1 3-2-15,0 3 1 16,0-1 0-16,3 4-4 16,0 1-1-16,3 1-2 15,6 5 3-15,3 3-2 16,3-3 1 0,6 1 0-16,3-4 0 15,6-2 4-15,9-3 1 16,0-5-6-16,3 0 0 0,-4-5-12 15,1-3-6-15,3-3-17 16,3 0-8-16,-4-10-27 16,-2 0-53-1,0-5 26-15</inkml:trace>
  <inkml:trace contextRef="#ctx0" brushRef="#br0" timeOffset="13">10757 5792 220 0,'-3'0'82'0,"3"2"-44"0,-9-2-38 0,9 0 16 15,0 8-3 1,3 0 5-1,0 11-1-15,0-1 1 0,-3 3-9 16,0 3 3-16,0 3 4 0,-6-1-2 16,3 0 0-16,0-2-4 15,0 0-1-15,0-3-3 16,0 3-1-16,0-11-3 16,3 3 1-16,0-8-2 15,0 3-1-15,0-3 1 0,0-8 1 16,0 0 1-16,0 0 1 15,0-6-5-15,0 1 1 16,6-3 0-16,0 0 2 16,0 0-1-16,0 0-1 15,0-2-2-15,0-1 1 16,0 1 1 0,3-4 2-16,0 4-3 15,5-1 0-15,-2 1 3 16,0 2 1-16,0 2-4 15,0 4 1-15,0 2 2 16,0 5 1-16,0 3 1 0,-3 3 2 16,0 2 1-1,0 0 3-15,0 3-3 0,-3 5-2 0,2-2 0 16,1-1-1-16,-3-2-2 16,0-3-2-16,-3-2-2 15,0-1 1-15,0 1-17 16,0-6-5-16,0 0-9 15,-3-5 0-15,0 0-14 16,9-5-63 0,0-8-37-16,3-6 40 15</inkml:trace>
  <inkml:trace contextRef="#ctx0" brushRef="#br0" timeOffset="14">11081 5966 228 0,'0'0'88'0,"0"5"-48"0,0 3-27 16,0-2 22-16,3 2-12 15,0 2 0-15,-3 3-10 16,0 1-3-16,0 2-5 16,3-1-4-16,0 4 0 0,-3-3-10 0,0-6-4 15,0 1-31-15,0-3-13 0,0-3-57 16</inkml:trace>
  <inkml:trace contextRef="#ctx0" brushRef="#br0" timeOffset="15">11069 5770 260 0,'-9'-5'96'0,"9"2"-52"0,0 3-43 0,0 0 19 16,0 0-24-16,3 0-7 15,3 0-19-15,0 0-9 0,0 0-30 0,3 0-11 16,0 0 7-16,0-2 6 16</inkml:trace>
  <inkml:trace contextRef="#ctx0" brushRef="#br0" timeOffset="16">11200 5747 192 0,'12'5'74'0,"-12"0"-40"0,3 8-13 0,0-5 22 0,0 3-6 15,0 7-2-15,0 4-11 16,0 1-4-16,0 4-12 16,-3 2-1-16,0 0 3 0,3-2-6 15,-3-4 0-15,3 12 0 16,0-6 0-16,-3-5-11 0,3-6-3 15,0-2-22-15,0-3-6 16,-3-5-3-16,3 0 2 16,3-10-51-1,3-12-38-15,3-2 49 0</inkml:trace>
  <inkml:trace contextRef="#ctx0" brushRef="#br0" timeOffset="17">11495 5961 220 0,'0'-8'82'0,"-3"5"-44"0,0-5-20 0,3 6 23 15,-3-1-4-15,0 0 3 16,-6 1-20-16,-3 2-7 16,0 0-8-16,-2 2-2 0,-1 4 1 0,0 2-7 15,3 5 0-15,0 3 1 16,3 0 3-16,0 7-2 15,6-1 0-15,3 4-1 16,3-5 0 0,3-2 2-16,0-3 0 0,6-6-5 15,6-4 1-15,-3-4 0 0,2-12-1 0,-2-4-1 16,0-2 1 0,-3-5-2-16,-3-3 0 0,-3-2 4 15,0-3 1-15,-3-3 2 16,-3 0 0-16,0 1 0 15,-3 2 0-15,0 2 4 32,0 6 5-32,0 2-1 0,3 6 1 15,-3 3-8-15,3 7 0 16,-3 11 1-16,3 5 1 16,0 8 1-16,3 3 0 15,3 8 2-15,0 2 3 16,0 1-4-16,3 7-1 15,-3-5-2-15,3-5-2 0,0-3 1 16,0-5-1-16,-3-6-42 16,3-5-17-16,8-5-76 15</inkml:trace>
  <inkml:trace contextRef="#ctx0" brushRef="#br0" timeOffset="18">10316 5993 160 0,'0'2'60'0,"0"1"-32"0,3 2-13 0,-3-5 18 16,0 0-5-16,0 0-2 15,0 0-3-15,0 0 0 16,0 0-13-16,0 0 3 0,0 0 3 16,0 0 1-1,0 3-1-15,0-3-2 16,-3 3-1-16,0-1-3 15,-3 1 1-15,0-1-4 16,0 1 1-16,1 0-1 16,-4-1 1-16,-3-2-2 0,3 0-1 15,-3 0-1-15,3 0 2 16,-3 0-1-16,3 0 2 16,-3 0-4-16,0 0 0 15,-3 0 1-15,1 0 0 0,-4 0-2 16,-3 0 1-16,3-2 0 15,0 2 3-15,0-3-3 16,0 0-2-16,-2 1 0 16,-1-1 1-16,-3 1-1 0,3-1 2 15,0 0-2-15,0 1-1 16,1-1-2-16,-4-2-1 16,0-1 4-16,0 1 3 15,3 0-1-15,0-1-2 16,1 1 0-16,-1 0-1 0,0-3 0 31,0 3 2-31,-3-1-3 16,3-2 0-16,1 3 1 0,2-3 2 15,0 0-3-15,0-8 0 16,0 3 1-16,3 0 2 16,0 0-3-16,1-1 0 15,-1-1 1-15,0-4 2 16,3 1-3-16,0-1 0 0,0-7 1 15,0 2 0-15,3-3 0 16,0 3 0-16,0 1-3 16,3 2 2-16,0-1 1 15,-2 1 2-15,2 0-1 16,0 2-1-16,0 4-2 16,3 1-1-1,0 4 2-15,0-1 0 16,0 3 1-16,0 3 0 15,-3 0-7 1,3 2 2-16,-3 6 0 16,0 2 3-16,0 6 3 0,3 2-2 15,-3 3-2 1,3 0-1-16,-3-1 3 16,3 1 2-16,0-2 2 0,3-1-4 15,-3-3 1-15,3-2-5 16,0-2 1-16,0-1 0 15,0-5-1-15,0 0 4 16,3-3 0-16,-3-2 1 16,0 0 0-16,0-3 2 0,0-6-1 15,0 1-1-15,0-3 1 16,0 0-1-16,3 1 0 16,-3 1 0-16,3 1-5 15,0-3 1-15,0 3 2 16,3 2 3-16,0-2-2 15,0 3-2 1,3 7-1 0,0 6 0-16,0 2 3 15,3 0 0-15,0 1 1 16,2 1 0-16,4 1 2 16,0 3-1-16,0 0 2 15,3-1-2-15,-3 1 2 0,6-3-15 16,2-3-7-16,-2 0-45 0,3-5-21 15</inkml:trace>
  <inkml:trace contextRef="#ctx0" brushRef="#br0" timeOffset="19">12284 79 112 0,'-6'-2'44'0,"6"-12"-24"0,-3 20-8 0,3-9 13 15,0 0-5 1,0 1 1-16,0-1-1 0,0 6 2 16,0-6-12-1,0 0 5-15,0 3 5 0,0 0 0 16,0 6-6-16,3-9-1 15,0 3-2-15,3 5 1 16,0-7 0-16,6 7 2 16,3-2-1-16,2-1 0 0,4-2-3 15,6 3-1-15,0-6 1 16,3 3 1-16,2-5-3 16,1 2 0-1,0 1-3-15,3-1 2 16,2 0-2-16,-2 1 0 15,3 2 1-15,-1 0 1 16,1 0-3-16,-3 2-1 16,-1-2-3-16,1 6-1 15,0-9 3-15,-3 8 1 16,2-2 1-16,1 0 0 16,0-1 2-16,0 1 1 0,-4-3-6 15,10 0-2-15,-6 0 2 16,-1 0 3-16,1 0-1 0,-3 0-2 15,3 0 0-15,-1 0 1 16,-2 0-1-16,0 0 2 16,0-5 0-16,2 5 1 15,1-3-2-15,-3 6 1 16,2-3-2-16,1 0-1 16,0 2-2-16,0-4 1 0,-1 4 1 15,-2 1 0-15,0-3 0 16,0 0 2-16,-1 0-3 15,4 0 0-15,3 0 1 16,-4-5 2-16,-2 2-1 16,3 0-1-16,0 1 1 15,-1-1 1 1,1 0-3-16,0-2 0 16,5 0 3-16,-2 2 1 15,0-2-4-15,-1 0 1 16,1 2 0-16,0 0 0 0,-3 1 0 15,-1-1 0-15,1 0 0 16,0 3 2-16,-1-2-1 16,1-1-1-16,0 0-2 0,3 3-1 15,-4 0 2-15,1 0 2 16,0 0 0-16,-1 0-1 16,-2 0 1-16,0 0-1 15,-6 0-5 1,-3 0 1-16,-7-2-69 15,-8-6-125 1</inkml:trace>
  <inkml:trace contextRef="#ctx0" brushRef="#br0" timeOffset="20">14763 137 156 0,'0'-5'57'0,"3"5"-30"0,-3 3-12 16,0-3 20-16,0 0-10 15,0 5-3-15,0 6-6 16,0 5 0-16,0-3-9 0,0 0 0 0,-3 5 0 16,0-4-1-16,0 2-1 15,0 7-3-15,3-7-2 16,0-2 1-16,0-4 1 15,0 1-1-15,0-6-1 0,0 0 1 16,0-5 1-16,0 0-3 16,3-5 0-16,0 0-1 0,0-1-2 15,3-2 7-15,-3 1 3 16,6-4-3-16,0 0-2 16,-3-2 0-16,0 0-1 15,3 2-5 1,0 1 1-1,-3 2 6-15,0 2 4 16,0 1-3-16,0 3-2 0,-3 2 2 16,3 2 0-16,0 3 1 15,0 1 2-15,-1 2-3 0,4 0-2 16,0 0 0-16,3-3 1 16,0 0-1-16,-3-2-1 15,0-1-21-15,0 1-9 16,3-3-36-16,-6 0-13 0,0 0-9 15</inkml:trace>
  <inkml:trace contextRef="#ctx0" brushRef="#br0" timeOffset="21">14862 270 136 0,'-3'0'52'0,"3"0"-28"0,0 0-15 16,0 0 14-16,0 0-7 16,0 0-1-16,0 5-5 15,3 0 1 1,-3 16 0-16,0 3 1 0,0 3 0 15,0-6 0-15,0-3-4 16,0 12-3-16,0-4 0 0,3 6-1 16,-1 13 0-16,1-16 0 15,0-3-2-15,6 1 1 16,6 4-2-16,-3-12 2 16,0 0-4-16,6-6 0 0,-3 0 3 15,12-2 1-15,-4-1-15 16,4-5-4-16,-3 1-32 15,3-4-11-15,-6 1-25 16</inkml:trace>
  <inkml:trace contextRef="#ctx0" brushRef="#br0" timeOffset="22">15344 682 132 0,'-3'3'52'0,"3"-3"-28"0,0 16-13 0,0-8 15 0,3 5-6 16,-3-2 1-16,0 13-8 31,0-3 0-31,0 8-8 16,0-3-1-16,0 6 0 0,0-6 0 0,0 1 0 16,0-3 0-16,0-3 0 15,0-3-2-15,0-2 1 16,0-2 4-16,0-7 4 15,0-1-4-15,0-6 1 16,0 0-3-16,0-13 0 0,0 2-3 16,0-5 1-16,0-8-2 15,0 6-1-15,0 2 3 16,3-11 0-16,0-7 3 16,0 13 3-16,0 2-2 15,3-2 1-15,6-8-5 16,-1 3-2-16,1 7-3 0,3 6 1 15,0 5 1-15,-3 5 0 16,0 3-3-16,0 6 2 16,0 1 1-16,-3 1 2 0,-3-2 3 15,-6 10 2-15,0 2-3 16,-3-5-1-16,0-2-3 31,0 0-3-31,-6 2-7 0,3-5-2 16,0 0-13-16,0-3-6 15,-3 0-6-15,0-2-3 16,3-3-10 0,0-3-46-16,3 1 15 15</inkml:trace>
  <inkml:trace contextRef="#ctx0" brushRef="#br0" timeOffset="23">15698 672 176 0,'0'-3'68'0,"0"1"-36"0,-3 2-15 0,3 0 22 16,-3 2-13-16,0 1-3 15,-3 2-7-15,3-2-2 16,-6 5-8-16,-3 5-4 0,3-2-1 0,3-1-4 15,-3 6 2 1,1 8-4-16,2-3-1 0,3-2 5 16,3-6 5-16,0-3-2 15,3 1 1-15,0-3-1 0,2-6 1 16,1 1-2-16,3-6-1 16,-3 1-2-16,3-9 1 15,0-5 1-15,-3 6 2 16,0 2-1-16,-3-3-1 0,3-2 1 15,-3 5-1-15,0 0 0 16,0 3 0-16,-3 2-5 16,3 3-1-16,-3 0 5 15,6 11 5-15,0-3-2 16,0 5-1-16,-3-2-3 31,3-1 1-31,3 3-1 0,0 1-2 16,-3-4-11-16,2-2-2 15,1-3-30-15,0-2-9 16,0-6-33-16</inkml:trace>
  <inkml:trace contextRef="#ctx0" brushRef="#br0" timeOffset="24">15823 693 164 0,'-3'0'63'0,"3"3"-34"0,0-1-21 0,0 4 16 31,3-1-6-31,0 3 0 0,0-3-8 16,0 0-4-16,0 9-3 16,3 4 2-16,-3-2 1 0,0 0 0 15,0-3 1-15,0-2 2 16,-3-3 2-16,0-3-1 15,0 0 1-15,0-5 0 16,0 3 3-16,0 0-3 16,0-3 1-16,0-6-3 0,0-4 2 15,0-4-8-15,3 1-2 16,0 0-1-16,3 0 2 16,0 0-3-16,0 5 0 15,0 0 1-15,2 0 2 16,1-3-3-16,0 3-2 0,0 3-12 0,3 2-5 15,0 1-27-15,6 2-71 32,-3 0-19-32,0 0 52 15</inkml:trace>
  <inkml:trace contextRef="#ctx0" brushRef="#br0" timeOffset="25">16082 722 200 0,'0'5'77'0,"-3"1"-42"0,6-4-28 16,-3-2 18-16,3 3-9 15,3 0-1-15,0-1-5 16,0 1-1-16,0-3-5 0,0 0 2 0,3 0 0 16,-3 0 0-16,5-3 1 15,-2-2-4 1,0 0 0-16,-3-1 1 15,0 1-2-15,-3-3 1 16,0 0-2-16,-6 3-1 0,-3 0 1 31,0-1-1-31,-3 1-3 16,0 2 0-16,-2 3-1 16,-1 3 3-16,-3 2-5 0,3 3 2 15,0 3 0-15,3-1 2 16,0 4-1-16,0 2 1 15,0 2 0-15,6-2 0 16,3 0 4-16,0 0 1 16,3-3-4-16,6-2 1 15,0-4-2-15,3-1 0 0,0-1-16 16,0-2-8-16,-3-3-28 16,9-3-13-16,-4-5-16 15</inkml:trace>
  <inkml:trace contextRef="#ctx0" brushRef="#br0" timeOffset="26">16237 701 140 0,'-3'3'55'0,"3"2"-30"0,0 3-12 0,0-3 17 0,0 0-9 31,0 9 1-31,3 4-9 16,0-2 0-16,-3-3-8 15,0-2-1-15,0-1 2 0,3 4-3 16,-3-4 0-16,0-2 3 0,3-3 3 16,-3-5 0-16,3-2 2 15,0-1-6-15,0-7-3 16,0-6-1-16,3-3 1 0,-1 1-1 16,1-1-1-16,3 1 3 15,0 2 0-15,6 3 3 16,-3 2 1-16,0 3-1 15,0 5-1-15,-3 3-6 16,0 6-1-16,6 2 5 31,-9 0 3-31,0-1-1 0,-1 7 0 16,-2 4-6-16,0-2 1 16,6-3-7-16,-3 1-3 15,0-4-25-15,-3-2-10 16,0 0-19-1,0-3-51-15,6-7 20 16</inkml:trace>
  <inkml:trace contextRef="#ctx0" brushRef="#br0" timeOffset="27">16555 370 192 0,'-3'0'71'0,"0"3"-38"0,3 5-30 16,3-3 17-16,-3 8-8 16,0 9 1-16,0 9-6 15,0 6-2-15,0 3-2 16,3 2-3-16,-3-5 3 0,0 6-2 31,0-4 2-31,0-2-11 0,0-7-4 16,0-4-30-16,0-5-12 15,0-5-30 1</inkml:trace>
  <inkml:trace contextRef="#ctx0" brushRef="#br0" timeOffset="28">16389 632 192 0,'-3'0'74'0,"3"0"-40"0,3 0-20 0,-3 0 25 31,20 0-16-31,1 0-12 16,6 3-5-16,0-1-4 16,3-2-4-16,-1 3 1 0,1-3-15 15,-3 0-4-15,0-3-83 16</inkml:trace>
  <inkml:trace contextRef="#ctx0" brushRef="#br0" timeOffset="29">16969 656 152 0,'0'8'57'0,"3"5"-30"0,0 8-18 0,0-5 16 0,0 13-5 15,-3 3 0-15,0-3 0 16,0-2 2-16,0 7-12 15,0-5 3-15,0 6 3 0,0-6-2 16,0 0 0-16,0-5-4 16,0-3 1-16,0-3 0 15,0-5 3-15,0-2-5 16,0-6-3-16,0-2-1 16,0-8-1-16,0-1-2 15,0-7 1-15,0 3-2 0,0-12-1 16,0 4 1-16,0-9-1 15,3-15 0-15,0 2 0 16,3 6-3-16,3 2 0 16,0 6 4-16,0 2 1 15,2 5 0-15,4 6-2 16,0 5-4-16,0 6 0 0,0 10 2 16,-3 5 3-16,-3 5 4 15,-3-2 2-15,-3 0 3 16,-6 0 1-16,0 0-5 0,-6-6-2 15,3-2-2-15,-3 0-2 16,-3-2-10-16,0-1-4 31,0-5-9-31,0 0 0 16,3-3-17-16,1-2-4 0,2-3-19 16,6-3-8-16,6-4-14 15</inkml:trace>
  <inkml:trace contextRef="#ctx0" brushRef="#br0" timeOffset="30">17168 735 200 0,'3'6'77'0,"0"-4"-42"0,3 14-21 0,0-11 22 16,0 1-7 0,0 4 0-16,3-2-10 15,0-8-4-15,3 8-8 0,0-10-3 0,0 2 0 16,0-3 0-1,0 0 0-15,-4-5-2 16,4 0-2-16,-3 0 1 16,0 1-1-16,-3-1 2 0,-6 0 1 15,-3 0-1 1,-3 0 1-16,0 2-2 0,-3 1 2 16,-3 3-7-16,-2 2 1 15,-1 5 1-15,0 0 3 0,0 8-2 16,3 6 0-16,3 2 3 15,0-2 1-15,3-1 1 16,3-5 0-16,0-2-2 16,6 2-2-16,0-2-2 15,6-1 1-15,6 1-1 16,-3-3-2-16,-3-3-19 0,3-2-8 16,0-1-19-16,6-2-9 15,5-5-28 1,-2-3-30-16,-3 0 45 15</inkml:trace>
  <inkml:trace contextRef="#ctx0" brushRef="#br0" timeOffset="31">17401 772 196 0,'-3'0'74'0,"3"0"-40"0,0 14-27 16,0-9 20-16,3 3-3 0,0 0 1 15,0 2-8-15,-1 4 0 16,1-4-10-16,0 1 2 0,0-1 2 15,0 1-4-15,-3 0-2 16,0-1 0-16,0-2 1 0,0-3-1 16,0 1 2-16,0-1 0 15,0-2 3-15,0-1-3 16,0-4 1-16,0-9-1 16,0-2 1-1,0 0-2-15,3-3-1 16,0-3-6-16,3 3 1 15,0-2-2-15,0 2 0 16,3 3 2-16,0 2 2 16,0 3-6-16,0 3 1 15,-3 0-26-15,6 2-10 16,0 6-31-16,6-1-11 16,-1 1-25-1</inkml:trace>
  <inkml:trace contextRef="#ctx0" brushRef="#br0" timeOffset="32">17695 775 168 0,'-3'-5'63'0,"3"5"-34"0,0-16-5 0,0 13 24 0,0 1-6 16,-3-1-3-16,0 0-8 15,-3 3-3-15,0 0-15 16,-3 6-1-16,1-1 1 0,-1 0-7 15,3 6-1-15,0-9-5 16,3 9-1-16,0 0 1 31,3-1 0-31,6 1-3 0,0-1 2 16,3 4 1-16,0-1 0 16,-1-3 0-16,-5-2 0 15,0 0 4-15,-3 0 2 16,0-3-2-16,-6 1-3 15,0-1 0-15,-2 0-1 16,-10-2-16-16,6-3-4 0,3 0-14 16,-6-3-4-16,-3 1-20 15,3-1-5-15</inkml:trace>
  <inkml:trace contextRef="#ctx0" brushRef="#br0" timeOffset="33">17776 754 208 0,'14'21'77'0,"-11"0"-42"0,-3-8-21 0,3-5 22 16,-3 3-18-1,3 0-7-15,0 2-7 0,3 0-1 16,0-2-2-16,-6-1-23 0,3-2-7 15,0-3-76 1</inkml:trace>
  <inkml:trace contextRef="#ctx0" brushRef="#br0" timeOffset="34">17799 595 260 0,'0'-5'99'0,"0"5"-54"0,3 0-50 0,3 0 17 31,0 0-22-31,3 0-8 0,0 2-57 16,0 4-26-16,3-1 16 16,0 0 12-16</inkml:trace>
  <inkml:trace contextRef="#ctx0" brushRef="#br0" timeOffset="35">17969 680 200 0,'-6'2'74'0,"3"1"-40"0,-3 0-16 0,3-1 25 16,-3 4-7-16,0-1 2 16,0 0-22-16,-3 1-9 15,3-1-5 1,3 0-5-16,6 14 0 15,6-3 2-15,0-1-2 0,3 1 1 16,3 0 2-16,-3-3 0 16,-3 1 2-16,-3-4 1 15,0 1 5-15,-9-3 5 0,-3 0-7 16,-3-3-1 0,0 0-3-1,-6-2-2-15,0-6-15 0,3 3-5 16,0-2-17-16,1-1-4 15,2 0-22-15,3-2-10 0,3 0-14 16</inkml:trace>
  <inkml:trace contextRef="#ctx0" brushRef="#br0" timeOffset="36">18133 524 204 0,'0'0'77'0,"0"2"-42"0,3 12-15 0,0-9 27 0,0 3-21 16,0 5-4-16,0 8-9 16,0 6-1-16,0 7-7 15,0 6-3-15,0-6-1 0,-3-5 1 16,3-2 1-16,-3-3-12 15,0-3-7-15,0-3-44 0,0-7-21 16,0-1-24-16</inkml:trace>
  <inkml:trace contextRef="#ctx0" brushRef="#br0" timeOffset="37">18049 680 248 0,'-3'0'93'0,"6"0"-50"0,3-3-35 15,0 3 24-15,3-2-18 16,6-1-2-16,3 0-8 16,3 1-1-16,0 2-1 15,3-3-10-15,2 3-3 0,-2 0-43 16,0 0-16-16,0 0-36 15</inkml:trace>
  <inkml:trace contextRef="#ctx0" brushRef="#br0" timeOffset="38">18404 677 212 0,'-3'0'82'0,"0"0"-44"0,3-2-16 15,0 2 26-15,-3 0-5 16,0 0 1-16,-3 2-20 15,0 1-7-15,-3 2-10 16,0 0-5-16,0 3-1 0,0 0-1 31,3 0 0-31,3 5-3 0,3-2 0 16,3 8 2-16,3-4 2 16,3 1-2-16,0 0-2 15,3 0 2-15,-3-3 2 16,-3 0 2-16,0-2 1 15,-6-3 4-15,-3 3 3 16,-6-3-4-16,-6-1 1 0,0-1-36 16,-6-4-13-16,-6 1-70 15,4-3-69-15,2 0 58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6T01:06:58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12801 5181 108 0,'-9'0'44'0,"9"0"-24"0,-3-3-10 0,3 3 14 16,-3 0-7-16,0 3 1 16,0-1 0-16,3-2 3 15,0 0-11-15,0 0-1 0,3 8 1 16,0 0-2-16,0 0 1 15,6-3 1-15,3-2-1 16,0 0 2-16,3-1-6 16,0 1-1-16,3 2 0 15,2 0 2-15,1 1-5 16,3-1-1 0,0 0-2-16,0-2 0 0,2 0 2 15,4-3 0-15,3 0 2 16,3 0 1-16,-1 0-1 15,1 0-2-15,3 2-2 16,-3-2-1 0,-1 0 4-16,7 3 3 15,-3-3 1-15,-4 0 0 0,4 0-3 0,0 0-2 16,-1 0-2-16,1 0 1 16,-3 0 3-16,3 0 1 15,-4 0-1-15,1 0-2 16,0 0 3-16,2 0 0 15,1 0 1-15,-3 0 0 16,-1 0-9 0,4 0-2-16,0 0 13 15,0 3 5-15,-1-3-1 16,1 0 2-16,-3 0-7 16,-1 0-1-16,1-3 0 15,0 0 0-15,0 1 0 0,-1 2 0 16,1 0 0-16,0 0 0 15,2-3-2-15,1 0-2 0,-3 3 1 16,0-2 1-16,-1 2 1 16,-8 0 3-16,-3 0-3 15,9-3-2-15,-7 3 4 16,13 0 1-16,-6 0 0 16,11 0 1-16,22 3-4 15,-9-1-2-15,-13-2 0 0,-2 0 1 16,-6 0-1-16,-13 3 2 15,-5-3-22-15,0 0-7 16,0 0-113 0</inkml:trace>
  <inkml:trace contextRef="#ctx0" brushRef="#br0" timeOffset="1">15230 5308 156 0,'-3'-3'57'0,"3"3"-30"0,0 0-10 0,0 0 20 16,3 3-17-16,-3-1-3 15,0 9-7-15,0 7 1 16,0-4-6-16,0-1 1 0,3 3 1 16,0-3-1-16,0 3 1 15,0 0-2-15,-3-3 2 16,0-3 0-16,3 1 1 0,-3-3 2 0,3-3 4 16,0-2-4-16,0-6 0 31,-3 3-4-31,0-8 1 0,0 3 0 15,0-6 3-15,0 1-1 16,0-6 0-16,0 0-1 16,0 3 0-1,0 2 0-15,3-2 0 0,0-5-4 16,3 4-3-16,0 4 2 16,3 2 0-16,-1 2-4 15,4 4 1-15,0 2 4 16,-3 2 2-16,0-2-2 15,3 6-1-15,-3-1-1 16,6 3 1-16,0-3-2 0,0 1-1 16,0-1-13-16,-1-5-4 15,-2 0-33-15,0-3-15 16,-3 3-50-16,3 0-39 16,0 0 63-1</inkml:trace>
  <inkml:trace contextRef="#ctx0" brushRef="#br0" timeOffset="2">15292 5408 132 0,'0'-5'52'0,"3"-6"-28"0,-3 6-6 0,0 5 31 16,0 0-12 0,6 5-5-16,0 1-3 15,-3-1-17-15,0-3 2 0,0 4 2 16,3 7-4-16,0-2 1 15,3 2-4-15,0-3 0 16,-3-2-3-16,6 6 1 16,9 4-4-16,0-2 0 15,2 0-3-15,10 0-1 16,0-3 5-16,0-3 2 16,2-2 2-16,4 3 2 15,0-8-1-15,2-1 0 16,-2-2-5-16,3 0-1 15,-1 0-1-15,-5 0 1 16,6 0-2-16,-3 0 2 16,-7-2-4-16,-5-1 0 15,-3 3-10-15,-3 0-3 16,-3-3-28-16,-4 3-11 0,-2-2-38 16,0 2-55-1,0 2 43-15</inkml:trace>
  <inkml:trace contextRef="#ctx0" brushRef="#br0" timeOffset="3">16385 5554 124 0,'3'0'49'0,"0"-3"-26"0,-3 0-1 0,0 3 20 15,0-2-7-15,-3-1-1 16,0 0-4-16,-3 1 1 15,-3-1-17-15,0 3 3 0,-3 0 3 16,-3 3-9-16,0 2-3 0,0 3-5 0,4 0-3 16,-1 5-2-16,3 8 1 15,3 0 1-15,3-2 0 16,0-3 0-16,3-3 0 16,6 0 0-16,6-2 2 15,3-1-1-15,2-4-1 16,1-4-2-1,3-2 1-15,3 0-17 16,0-5-5-16,0 0-22 16,-4-3-9-16,-2 0-46 15,-3-5-21 1,0 2 61-16</inkml:trace>
  <inkml:trace contextRef="#ctx0" brushRef="#br0" timeOffset="4">16486 5398 224 0,'-3'-3'85'0,"3"3"-46"0,-9 5-32 0,15-2 20 0,-3 5-10 0,0 5-2 16,0 3-2-16,0 5-1 15,-3 3-6-15,3 0 0 0,0-1 1 16,0 4-3-16,-3-3-3 31,0-6 0-31,0 1 1 16,3-3 1-16,-3-3 1 15,0-3-2-15,0-2 1 0,3-2-7 16,-3-6-1-16,3-3-1 16,0-2 2-16,3-6 2 15,0-2 1-15,0 2 1 16,0-2 0-16,0 3 2 15,0 2 1-15,2 0 3 16,1 2 1-16,0 4-1 0,3-1-1 16,-3 3-3-16,6 11 3 31,-3 2 1-31,-3 0-5 16,0 0 0-16,-3 1 1 15,0-1 1-15,-3 0-4 16,0-2-1-16,0-3-24 15,3-1-10-15,0-1-17 0,0-1-7 16,-1-2-27 0,1-3-30-16,0-3 45 15</inkml:trace>
  <inkml:trace contextRef="#ctx0" brushRef="#br0" timeOffset="5">16745 5551 176 0,'0'0'68'0,"3"3"-36"0,-3 2-20 16,0-5 21-16,3 5-8 15,0 6-2-15,0 7-7 16,0-2 0-16,0 0-9 0,0 0-4 0,0-3-2 16,-3 0-6-16,0-2 1 15,0-3-29-15,0 0-13 16,0-3-49-1,3 0-28-15,-3-5 60 0</inkml:trace>
  <inkml:trace contextRef="#ctx0" brushRef="#br0" timeOffset="6">16739 5413 244 0,'-9'-5'90'0,"9"2"-48"0,0-7-38 0,3 7 21 0</inkml:trace>
  <inkml:trace contextRef="#ctx0" brushRef="#br0" timeOffset="7">16742 5390 383 0,'6'-3'-36'0,"0"3"-62"16,3 0-27-16,0 0 58 16,0 0 29-16</inkml:trace>
  <inkml:trace contextRef="#ctx0" brushRef="#br0" timeOffset="8">16858 5337 192 0,'0'0'71'0,"3"2"-38"0,0 17-19 0,0-14 20 16,0 8-8-16,0 3-1 16,3 3-10-16,-3 5-2 0,3-1-7 15,-3 1-2-15,-3 3 2 0,3-4-3 0,0 7 0 16,0-7-3-16,-3-1-1 15,0-4-26-15,3-5-11 16,0 1-28-16,-3-4-10 16</inkml:trace>
  <inkml:trace contextRef="#ctx0" brushRef="#br0" timeOffset="9">17078 5538 208 0,'3'-6'77'0,"-9"4"-42"0,9-3-17 0,-3 5 23 15,0-3-12-15,-3 0-5 0,0 3-11 16,-3 0-4-16,1 3-5 16,-1 2-7-16,0 3-1 0,-3 8 0 15,0 5 2-15,0 0-1 16,3 0-1-16,3 1 0 15,3-4 3-15,0 1-5 16,0-3 2-16,3-3-7 0,3-3-1 16,0-7 0-16,3-3 0 15,0-5-2-15,6-1-1 16,-4-2-1-16,1-7 2 16,-3-7 3-16,3-1 2 15,-3-1 1-15,0-3 2 16,-9-2 4-1,0 0 1-15,0 0 1 16,0-3 2-16,-9 3 8 16,3 3 3-16,0 7 9 15,3 3 6-15,-3 6-9 16,3 4-3-16,0 6-7 0,3 11-4 16,6 5 0-16,0 5 1 15,0 8 8-15,6 0 3 16,0 14-4-16,0-4-3 15,0-2-5-15,0-2-2 0,3-3-6 16,-1-9 0-16,1-2-67 16,3-5-31-16,-6-8-8 15</inkml:trace>
  <inkml:trace contextRef="#ctx0" brushRef="#br0" timeOffset="10">17549 5493 148 0,'0'-3'57'0,"0"6"-30"0,-3-3-16 0,3 0 18 0,0 5-8 16,3 6 0-16,3 5-6 15,0 13 1-15,0 8-9 0,2 0 2 0,-2-6 2 16,0-4-2-16,-3 5 2 16,0-6 0-16,0 3 1 15,0-5-4-15,0-3-3 16,0-2 0-16,0-6-1 15,0-2 4-15,-3-6 5 16,0 0-5-16,0-13 0 0,0 3-4 16,-3-14-3-16,-3-10-3 15,-3-5-1-15,3-6-1 16,6 3 3-16,0 5-2 16,6 3 1-16,0 3 0 15,0 5 0-15,3 2 4 0,3 6 3 31,0 2-4-31,3 6-3 16,0 8 1-16,0 2 2 16,-3 3 4-16,-4 5 4 0,-2 6-4 15,-3-1-1-15,-3 1 4 16,-6-3 3-16,-2-3-9 16,-1 0-2-16,0-2-10 15,-3-6-2-15,3 0-13 0,-3-5-4 16,0-2-16-16,3-4-6 15,3-2-28 1,6-5-39-16,6-5 37 16</inkml:trace>
  <inkml:trace contextRef="#ctx0" brushRef="#br0" timeOffset="11">17793 5567 228 0,'15'5'88'0,"-12"-2"-48"0,3-1-36 0,3 1 21 15,-1-3-7 1,1 0 1-16,0-3-8 0,3 1-4 16,0-1-4-16,-3-2 0 0,0 0 0 15,0-1 1-15,-3 1 0 0,0 0-2 16,-3-3-2-16,-3 0 1 15,0 3 1-15,-3-3-1 16,0 2 2-16,-3 1-2 0,-3 2 2 16,0 3-4-16,-6 3-2 15,-3 2-1-15,0 3 3 16,4 3 0-16,-1 2 3 16,3 3-3-16,3 8-2 15,3-3 2-15,0-3 0 31,6 1 1-31,0-1 0 0,9-2-3 16,6-2 2-16,0-4-15 16,-1-2-4-16,1-3-21 15,3-2-7-15,0-6-53 16</inkml:trace>
  <inkml:trace contextRef="#ctx0" brushRef="#br0" timeOffset="12">18022 5543 188 0,'0'0'71'0,"0"3"-38"0,0 5-23 32,3-3 20-32,-3 5-7 0,6 9-1 15,-3-3-8-15,3 2-4 16,0-2-5-16,0 0-2 0,-3-3 1 15,0-2 2-15,0 0 1 16,0-4-1-16,-3-1 1 16,0-1 5-16,0-5 4 15,0-3 9-15,0-2-6 16,0-3-2 0,0-13-5-16,3 3-2 15,0-1-2-15,0 3 2 0,3 0-5 0,-1 0-3 16,4 3-6-16,0 3 0 15,3 2 0-15,0 2 2 16,-3 4-19-16,3 2-6 16,0 0-24-16,0 0-10 15,0 0-29 1,-3 0-48-16,6 2 38 0</inkml:trace>
  <inkml:trace contextRef="#ctx0" brushRef="#br0" timeOffset="13">18349 5527 184 0,'0'-5'68'0,"0"2"-36"0,0 1-4 0,0 2 27 16,0 0-6-16,0 0-1 16,-3 0-14-16,0 0-4 15,0 0-17-15,-2 2-8 0,-1 4-1 0,0-1-5 16,0 3 0-16,3 0-4 15,3 0 1-15,3 5 2 16,0 3 1-16,3 0 1 16,0-1 2-16,-1 1-3 15,1-2 0-15,-3-1 3 0,-6-3 3 32,-3 4-2-32,1-4 0 15,-7-2 1-15,-3-3 0 16,0-2-11-16,0 0-3 0,3-3-8 15,0 0-2 1,0-3-16-16,6 0-4 0,0 1-23 16,6-1-10-16,0 0-25 15</inkml:trace>
  <inkml:trace contextRef="#ctx0" brushRef="#br0" timeOffset="14">18427 5546 212 0,'3'2'82'0,"0"1"-44"0,0 5-25 16,0-3 24-16,3 6-15 15,-6 2-2-15,0 3-14 16,0-3-4-16,0-2-2 16,0-1-9-16,9 1-55 15,-1-1-75 16</inkml:trace>
  <inkml:trace contextRef="#ctx0" brushRef="#br0" timeOffset="15">18454 5403 244 0,'-21'-19'93'0,"24"19"-50"0,-3 0-39 0,0 0 21 15,0 0-18-15,9 0-6 16,0 0-34-16,-1 6-14 16,7 2-58-16,-3-1-24 15</inkml:trace>
  <inkml:trace contextRef="#ctx0" brushRef="#br0" timeOffset="16">18605 5493 192 0,'-6'5'74'0,"3"0"-40"0,-3 1-7 16,4-4 29-16,-1 4-11 16,0-1-4-16,0 0-26 0,0 0-11 15,3 1-3-15,3-1 0 0,3 3 2 16,2 0-1-16,1 5-2 16,0-2 1-16,0 5-1 15,-3-3 2-15,-6 0 3 0,-3-2 0 16,-3-1 0-16,-6-2-3 15,0 0 1-15,1-3-11 16,-1-2-4-16,-3-6-16 0,0 1-5 16,3-9-43-1,3 1-110 1,15-12 86 0</inkml:trace>
  <inkml:trace contextRef="#ctx0" brushRef="#br0" timeOffset="17">18811 5310 240 0,'3'5'90'0,"0"3"-48"0,0 8-29 15,-3-2 24-15,3 4-12 0,-3 3-5 16,0 6-14-16,3 2-3 15,-3 3-3-15,0-3 0 0,3 2 2 16,0-2-32-16,-3-5-12 0,0-3-61 16,3 1-45-1,-3-6 57-15</inkml:trace>
  <inkml:trace contextRef="#ctx0" brushRef="#br0" timeOffset="18">18671 5461 264 0,'3'-3'99'0,"3"1"-54"0,6-1-35 0,-3 0 23 15,8 1-20-15,4-1-5 0,3 0-5 0,3 1-3 16,0-1 1-16,-1 1-34 0,4 2-15 15,-3 0-45 17,0 2-46-32,-3 3 44 15</inkml:trace>
  <inkml:trace contextRef="#ctx0" brushRef="#br0" timeOffset="19">19091 5450 220 0,'-3'-2'85'0,"3"2"-46"0,0 0-24 0,0 0 26 16,0 0-9-16,0 0-1 16,-3 0-4-16,-3 0-2 15,-3 2-14-15,0 4 0 0,-3-1 2 16,0 0-5-16,0 3-2 16,3 0-3-16,3 0-3 15,0 0-2-15,6 3-1 0,3 2-1 16,6 0 0-16,3 6 5 15,0 4 1-15,0-1 2 16,0-4 0-16,-3-2-7 16,-6 0 0-16,-3-6 10 15,-6 1 7-15,-6 0-7 16,-3-3-1 0,-6-3-33-16,-3-3-14 15,0-2-70-15,4 3-28 16,-1-3 26-1</inkml:trace>
  <inkml:trace contextRef="#ctx0" brushRef="#br0" timeOffset="20">3395 15481 96 0,'0'-3'38'0,"3"6"-20"0,0-3-12 0,-3 0 9 16,0 0 0-16,0 0 1 0,6 2-2 16,0-2-1-16</inkml:trace>
  <inkml:trace contextRef="#ctx0" brushRef="#br0" timeOffset="21">3431 15486 256 0,'12'0'18'0,"0"0"0"16,-3 0-6-16,0 0-2 15,2 0-4-15,-2 0 1 16,3 0-2-16,0 0 0 15,3 0 1-15,3-3 1 16,0 3 1-16,3-2 2 16,-1-1-7-16,1 0-2 0,3 1 1 15,0-1 3-15,0 1-4 16,3-1-1-16,-4 0 0 16,4 3 2-16,0-2-3 15,0 2 0-15,2 0 1 16,-5 0 2-16,0 0-1 15,3-3-1-15,0 0 3 0,2-5 0 16,1 8 1-16,-3 0 2 16,0 0 1-16,0-2 1 0,-1-1-4 15,4-5-3-15,0 6 0 16,0-4-1-16,-1 4 0 16,4-1 0-16,-3 0 2 31,0 1 1-31,2-1-4 0,1-2-1 15,0 5 3-15,0 0 1 16,-1 2-3-16,1 4 1 16,0-1 2-16,0 0 1 15,-4 1-4-15,4-4 1 16,0 6 0-16,0-5 0 16,-4-1 0-16,1-2 0 0,0 6 0 15,3-4 0-15,-1 1 0 16,1 0 0-16,-3-1 0 15,0 1 0-15,2 0 0 16,1-1 0-16,0 1 2 16,0 2 1-16,-1-2-1 15,1-1-2 1,-3 1 1-16,0-3-1 16,-1 3 0-16,1-3 0 0,3 2 2 15,-3-2 1-15,-1 0 1 16,4 3 0-16,6-3-2 15,-3 0 1 1,-1 0-2-16,-2 0-1 16,3 0 1-16,0 0 1 0,-1 0-1 0,1-3-1 15,0 3 3-15,-1-2 2 16,1 2-2-16,-3 0 0 16,-3 0-1-16,2-3 1 15,-2 3-2-15,0 0-1 16,-3 0-2-16,-1 0 1 15,-2 0 3 1,3 0 1-16,3 0-4 16,-6 3 1-16,-6 2-57 15,-7 6-27-15,-11-1-32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7D640-DE64-4154-9FAF-06B39BE43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2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5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child_status shouldn’t be examined directly – it should be examined using the macros </a:t>
            </a:r>
            <a:r>
              <a:rPr lang="en-US" baseline="0"/>
              <a:t>WIFEXITED(), WEXITSTATUS(), etc. (see wait(2)).</a:t>
            </a:r>
          </a:p>
          <a:p>
            <a:pPr defTabSz="881350">
              <a:defRPr/>
            </a:pPr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6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21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1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Give </a:t>
            </a:r>
            <a:r>
              <a:rPr lang="en-US" sz="1200" b="1" dirty="0" err="1"/>
              <a:t>ps</a:t>
            </a:r>
            <a:r>
              <a:rPr lang="en-US" sz="1200" dirty="0"/>
              <a:t> / </a:t>
            </a:r>
            <a:r>
              <a:rPr lang="en-US" sz="1200" b="1" dirty="0" err="1"/>
              <a:t>pstree</a:t>
            </a:r>
            <a:r>
              <a:rPr lang="en-US" sz="1200" dirty="0"/>
              <a:t> demo if you haven’t yet!!</a:t>
            </a:r>
          </a:p>
          <a:p>
            <a:r>
              <a:rPr lang="en-US" dirty="0"/>
              <a:t>On </a:t>
            </a:r>
            <a:r>
              <a:rPr lang="en-US" dirty="0" err="1"/>
              <a:t>attu</a:t>
            </a:r>
            <a:r>
              <a:rPr lang="en-US" dirty="0"/>
              <a:t>:  </a:t>
            </a:r>
            <a:r>
              <a:rPr lang="en-US" dirty="0" err="1"/>
              <a:t>ps</a:t>
            </a:r>
            <a:r>
              <a:rPr lang="en-US" dirty="0"/>
              <a:t> -</a:t>
            </a:r>
            <a:r>
              <a:rPr lang="en-US" dirty="0" err="1"/>
              <a:t>ef</a:t>
            </a:r>
            <a:r>
              <a:rPr lang="en-US" dirty="0"/>
              <a:t> | grep bomb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8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Give </a:t>
            </a:r>
            <a:r>
              <a:rPr lang="en-US" sz="1200" b="1" dirty="0" err="1"/>
              <a:t>ps</a:t>
            </a:r>
            <a:r>
              <a:rPr lang="en-US" sz="1200" dirty="0"/>
              <a:t> / </a:t>
            </a:r>
            <a:r>
              <a:rPr lang="en-US" sz="1200" b="1" dirty="0" err="1"/>
              <a:t>pstree</a:t>
            </a:r>
            <a:r>
              <a:rPr lang="en-US" sz="1200" dirty="0"/>
              <a:t> demo if you haven’t yet!!</a:t>
            </a:r>
          </a:p>
          <a:p>
            <a:r>
              <a:rPr lang="en-US" dirty="0"/>
              <a:t>On </a:t>
            </a:r>
            <a:r>
              <a:rPr lang="en-US" dirty="0" err="1"/>
              <a:t>attu</a:t>
            </a:r>
            <a:r>
              <a:rPr lang="en-US" dirty="0"/>
              <a:t>:  </a:t>
            </a:r>
            <a:r>
              <a:rPr lang="en-US" dirty="0" err="1"/>
              <a:t>ps</a:t>
            </a:r>
            <a:r>
              <a:rPr lang="en-US" dirty="0"/>
              <a:t> -</a:t>
            </a:r>
            <a:r>
              <a:rPr lang="en-US" dirty="0" err="1"/>
              <a:t>ef</a:t>
            </a:r>
            <a:r>
              <a:rPr lang="en-US" dirty="0"/>
              <a:t> | grep bomb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75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53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20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16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3229" y="3307551"/>
            <a:ext cx="6843815" cy="313370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3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22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95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23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75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24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35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attributed to David Wheeler or Butler Lampson (http://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Butler_Lampson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>
                <a:latin typeface="Lato" panose="020F0502020204030203" pitchFamily="34" charset="0"/>
              </a:rPr>
              <a:pPr>
                <a:defRPr/>
              </a:pPr>
              <a:t>25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8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4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403" y="6641098"/>
            <a:ext cx="4089092" cy="3320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latin typeface="Lato" panose="020F0502020204030203" pitchFamily="34" charset="0"/>
              </a:rPr>
              <a:pPr>
                <a:defRPr/>
              </a:pPr>
              <a:t>28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5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D640-DE64-4154-9FAF-06B39BE4332E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2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1851422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Forks.c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4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65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59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1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man 3 exec</a:t>
            </a:r>
          </a:p>
          <a:p>
            <a:r>
              <a:rPr lang="en-US" baseline="0"/>
              <a:t>man 2 execve - v is for “vector” (of arguments), e is for “environment”</a:t>
            </a:r>
          </a:p>
          <a:p>
            <a:r>
              <a:rPr lang="en-US" baseline="0"/>
              <a:t>Note: the return values of fork() and execv() should be checked for errors!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8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DEMO: </a:t>
            </a:r>
            <a:r>
              <a:rPr lang="en-US" b="1" dirty="0" err="1"/>
              <a:t>ps</a:t>
            </a:r>
            <a:r>
              <a:rPr lang="en-US" b="1" dirty="0"/>
              <a:t> -</a:t>
            </a:r>
            <a:r>
              <a:rPr lang="en-US" b="1" dirty="0" err="1"/>
              <a:t>ef</a:t>
            </a:r>
            <a:r>
              <a:rPr lang="en-US" b="0"/>
              <a:t> </a:t>
            </a:r>
            <a:r>
              <a:rPr lang="en-US" b="0" dirty="0"/>
              <a:t>and </a:t>
            </a:r>
            <a:r>
              <a:rPr lang="en-US" b="1" dirty="0" err="1"/>
              <a:t>pstree</a:t>
            </a:r>
            <a:r>
              <a:rPr lang="en-US" b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8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exit(3) and atexit(3) have more details.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2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1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1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B6C87C-275B-431F-8AD9-A32AD45F5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5972" y="-2231"/>
            <a:ext cx="2012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L21:  Processes II, Virtual Memory I</a:t>
            </a:r>
          </a:p>
        </p:txBody>
      </p:sp>
    </p:spTree>
    <p:extLst>
      <p:ext uri="{BB962C8B-B14F-4D97-AF65-F5344CB8AC3E}">
        <p14:creationId xmlns:p14="http://schemas.microsoft.com/office/powerpoint/2010/main" val="426431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hyperlink" Target="http://rebrn.com/re/bad-chrome-1162082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34" Type="http://schemas.openxmlformats.org/officeDocument/2006/relationships/notesSlide" Target="../notesSlides/notesSlide7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tags" Target="../tags/tag131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tags" Target="../tags/tag134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36" Type="http://schemas.openxmlformats.org/officeDocument/2006/relationships/image" Target="../media/image10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tags" Target="../tags/tag133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tags" Target="../tags/tag132.xml"/><Relationship Id="rId35" Type="http://schemas.openxmlformats.org/officeDocument/2006/relationships/customXml" Target="../ink/ink2.xml"/><Relationship Id="rId8" Type="http://schemas.openxmlformats.org/officeDocument/2006/relationships/tags" Target="../tags/tag1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image" Target="../media/image15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customXml" Target="../ink/ink3.xml"/><Relationship Id="rId5" Type="http://schemas.openxmlformats.org/officeDocument/2006/relationships/tags" Target="../tags/tag179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78.xml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image" Target="../media/image16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customXml" Target="../ink/ink4.xml"/><Relationship Id="rId5" Type="http://schemas.openxmlformats.org/officeDocument/2006/relationships/tags" Target="../tags/tag187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86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" Type="http://schemas.openxmlformats.org/officeDocument/2006/relationships/tags" Target="../tags/tag196.xml"/><Relationship Id="rId21" Type="http://schemas.openxmlformats.org/officeDocument/2006/relationships/tags" Target="../tags/tag214.xml"/><Relationship Id="rId34" Type="http://schemas.openxmlformats.org/officeDocument/2006/relationships/image" Target="../media/image7.jpe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image" Target="../media/image6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tags" Target="../tags/tag213.xml"/><Relationship Id="rId29" Type="http://schemas.openxmlformats.org/officeDocument/2006/relationships/notesSlide" Target="../notesSlides/notesSlide1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image" Target="../media/image5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image" Target="../media/image4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8" Type="http://schemas.openxmlformats.org/officeDocument/2006/relationships/tags" Target="../tags/tag2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25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8.xml"/><Relationship Id="rId10" Type="http://schemas.openxmlformats.org/officeDocument/2006/relationships/tags" Target="../tags/tag233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notesSlide" Target="../notesSlides/notesSlide18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49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10" Type="http://schemas.openxmlformats.org/officeDocument/2006/relationships/tags" Target="../tags/tag264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tags" Target="../tags/tag297.xml"/><Relationship Id="rId3" Type="http://schemas.openxmlformats.org/officeDocument/2006/relationships/tags" Target="../tags/tag274.xml"/><Relationship Id="rId21" Type="http://schemas.openxmlformats.org/officeDocument/2006/relationships/tags" Target="../tags/tag292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tags" Target="../tags/tag296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29" Type="http://schemas.openxmlformats.org/officeDocument/2006/relationships/tags" Target="../tags/tag300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tags" Target="../tags/tag295.xml"/><Relationship Id="rId32" Type="http://schemas.openxmlformats.org/officeDocument/2006/relationships/notesSlide" Target="../notesSlides/notesSlide21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tags" Target="../tags/tag294.xml"/><Relationship Id="rId28" Type="http://schemas.openxmlformats.org/officeDocument/2006/relationships/tags" Target="../tags/tag299.xml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tags" Target="../tags/tag298.xml"/><Relationship Id="rId30" Type="http://schemas.openxmlformats.org/officeDocument/2006/relationships/tags" Target="../tags/tag30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307.xml"/><Relationship Id="rId21" Type="http://schemas.openxmlformats.org/officeDocument/2006/relationships/image" Target="../media/image1000.png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12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10" Type="http://schemas.openxmlformats.org/officeDocument/2006/relationships/tags" Target="../tags/tag314.xml"/><Relationship Id="rId19" Type="http://schemas.openxmlformats.org/officeDocument/2006/relationships/notesSlide" Target="../notesSlides/notesSlide22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7" Type="http://schemas.openxmlformats.org/officeDocument/2006/relationships/image" Target="../media/image110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3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9" Type="http://schemas.openxmlformats.org/officeDocument/2006/relationships/tags" Target="../tags/tag382.xml"/><Relationship Id="rId21" Type="http://schemas.openxmlformats.org/officeDocument/2006/relationships/tags" Target="../tags/tag364.xml"/><Relationship Id="rId34" Type="http://schemas.openxmlformats.org/officeDocument/2006/relationships/tags" Target="../tags/tag377.xml"/><Relationship Id="rId42" Type="http://schemas.openxmlformats.org/officeDocument/2006/relationships/tags" Target="../tags/tag385.xml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tags" Target="../tags/tag363.xml"/><Relationship Id="rId29" Type="http://schemas.openxmlformats.org/officeDocument/2006/relationships/tags" Target="../tags/tag372.xml"/><Relationship Id="rId41" Type="http://schemas.openxmlformats.org/officeDocument/2006/relationships/tags" Target="../tags/tag384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40" Type="http://schemas.openxmlformats.org/officeDocument/2006/relationships/tags" Target="../tags/tag383.xml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tags" Target="../tags/tag374.xml"/><Relationship Id="rId44" Type="http://schemas.openxmlformats.org/officeDocument/2006/relationships/notesSlide" Target="../notesSlides/notesSlide26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tags" Target="../tags/tag378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351.xml"/><Relationship Id="rId3" Type="http://schemas.openxmlformats.org/officeDocument/2006/relationships/tags" Target="../tags/tag346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tags" Target="../tags/tag381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tags" Target="../tags/tag411.xml"/><Relationship Id="rId21" Type="http://schemas.openxmlformats.org/officeDocument/2006/relationships/tags" Target="../tags/tag406.xml"/><Relationship Id="rId34" Type="http://schemas.openxmlformats.org/officeDocument/2006/relationships/tags" Target="../tags/tag419.xml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tags" Target="../tags/tag410.xml"/><Relationship Id="rId33" Type="http://schemas.openxmlformats.org/officeDocument/2006/relationships/tags" Target="../tags/tag418.xml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0" Type="http://schemas.openxmlformats.org/officeDocument/2006/relationships/tags" Target="../tags/tag405.xml"/><Relationship Id="rId29" Type="http://schemas.openxmlformats.org/officeDocument/2006/relationships/tags" Target="../tags/tag414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tags" Target="../tags/tag409.xml"/><Relationship Id="rId32" Type="http://schemas.openxmlformats.org/officeDocument/2006/relationships/tags" Target="../tags/tag417.xml"/><Relationship Id="rId37" Type="http://schemas.openxmlformats.org/officeDocument/2006/relationships/notesSlide" Target="../notesSlides/notesSlide27.xml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tags" Target="../tags/tag408.xml"/><Relationship Id="rId28" Type="http://schemas.openxmlformats.org/officeDocument/2006/relationships/tags" Target="../tags/tag413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395.xml"/><Relationship Id="rId19" Type="http://schemas.openxmlformats.org/officeDocument/2006/relationships/tags" Target="../tags/tag404.xml"/><Relationship Id="rId31" Type="http://schemas.openxmlformats.org/officeDocument/2006/relationships/tags" Target="../tags/tag416.xml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tags" Target="../tags/tag407.xml"/><Relationship Id="rId27" Type="http://schemas.openxmlformats.org/officeDocument/2006/relationships/tags" Target="../tags/tag412.xml"/><Relationship Id="rId30" Type="http://schemas.openxmlformats.org/officeDocument/2006/relationships/tags" Target="../tags/tag415.xml"/><Relationship Id="rId35" Type="http://schemas.openxmlformats.org/officeDocument/2006/relationships/tags" Target="../tags/tag420.xml"/><Relationship Id="rId8" Type="http://schemas.openxmlformats.org/officeDocument/2006/relationships/tags" Target="../tags/tag393.xml"/><Relationship Id="rId3" Type="http://schemas.openxmlformats.org/officeDocument/2006/relationships/tags" Target="../tags/tag38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0.png"/><Relationship Id="rId5" Type="http://schemas.openxmlformats.org/officeDocument/2006/relationships/tags" Target="../tags/tag57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34" Type="http://schemas.openxmlformats.org/officeDocument/2006/relationships/notesSlide" Target="../notesSlides/notesSlide3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8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hyperlink" Target="http://pollev.com/rea" TargetMode="Externa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21" Type="http://schemas.openxmlformats.org/officeDocument/2006/relationships/tags" Target="../tags/tag69.xml"/><Relationship Id="rId34" Type="http://schemas.openxmlformats.org/officeDocument/2006/relationships/tags" Target="../tags/tag82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33" Type="http://schemas.openxmlformats.org/officeDocument/2006/relationships/tags" Target="../tags/tag81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tags" Target="../tags/tag77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tags" Target="../tags/tag80.xml"/><Relationship Id="rId37" Type="http://schemas.openxmlformats.org/officeDocument/2006/relationships/notesSlide" Target="../notesSlides/notesSlide5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tags" Target="../tags/tag76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tags" Target="../tags/tag79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30" Type="http://schemas.openxmlformats.org/officeDocument/2006/relationships/tags" Target="../tags/tag78.xml"/><Relationship Id="rId35" Type="http://schemas.openxmlformats.org/officeDocument/2006/relationships/tags" Target="../tags/tag83.xml"/><Relationship Id="rId8" Type="http://schemas.openxmlformats.org/officeDocument/2006/relationships/tags" Target="../tags/tag56.xml"/><Relationship Id="rId3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9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Processes II,</a:t>
            </a:r>
            <a:br>
              <a:rPr lang="en-US" dirty="0"/>
            </a:br>
            <a:r>
              <a:rPr lang="en-US" dirty="0"/>
              <a:t>Virtual Memory I</a:t>
            </a:r>
            <a:br>
              <a:rPr lang="en-US" dirty="0"/>
            </a:br>
            <a:r>
              <a:rPr lang="en-US" sz="2000" b="0" dirty="0"/>
              <a:t>CSE </a:t>
            </a:r>
            <a:r>
              <a:rPr lang="en-US" sz="2000" b="0"/>
              <a:t>351 </a:t>
            </a:r>
            <a:r>
              <a:rPr lang="en-US" sz="2000" b="0" smtClean="0"/>
              <a:t>Winter 2020</a:t>
            </a:r>
            <a:endParaRPr lang="en-US" sz="2000" b="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Jonathan Chen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Justin Johnson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Porter Jones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Josie Lee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Jeffery  Tian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Callum</a:t>
            </a:r>
            <a:r>
              <a:rPr lang="en-US" sz="2000" dirty="0"/>
              <a:t>  Walker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Eddy (</a:t>
            </a:r>
            <a:r>
              <a:rPr lang="en-US" sz="2000" dirty="0" err="1"/>
              <a:t>Tianyi</a:t>
            </a:r>
            <a:r>
              <a:rPr lang="en-US" sz="2000" dirty="0"/>
              <a:t>)  Zhou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135090" y="37627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http://rebrn.com/re/bad-chrome-1162082/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08" y="274320"/>
            <a:ext cx="474114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3324251" cy="1905000"/>
          </a:xfrm>
        </p:spPr>
        <p:txBody>
          <a:bodyPr/>
          <a:lstStyle/>
          <a:p>
            <a:pPr marL="0" indent="0"/>
            <a:r>
              <a:rPr lang="en-US" dirty="0"/>
              <a:t>Stack Structure on a New Program Start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10</a:t>
            </a:fld>
            <a:endParaRPr lang="en-US"/>
          </a:p>
        </p:txBody>
      </p:sp>
      <p:sp>
        <p:nvSpPr>
          <p:cNvPr id="38" name="Rectangle 3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97944" y="737558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7944" y="1423358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command-line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strings</a:t>
            </a:r>
          </a:p>
        </p:txBody>
      </p:sp>
      <p:sp>
        <p:nvSpPr>
          <p:cNvPr id="40" name="Rectangle 3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7944" y="2109158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97944" y="24139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7944" y="27187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[n-1]</a:t>
            </a:r>
          </a:p>
        </p:txBody>
      </p:sp>
      <p:sp>
        <p:nvSpPr>
          <p:cNvPr id="43" name="Rectangle 38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7944" y="30235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97944" y="33283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97944" y="3633158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97944" y="39379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97944" y="42427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97944" y="45475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05072" y="584463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57737" y="2773000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045404" y="4791890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616944" y="46364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616944" y="2032958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16944" y="20329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703044" y="34172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7236444" y="1347158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817344" y="13471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112244" y="45951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626844" y="33759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2596" y="369795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Bottom of stack</a:t>
            </a:r>
          </a:p>
        </p:txBody>
      </p:sp>
      <p:sp>
        <p:nvSpPr>
          <p:cNvPr id="64" name="Line 4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7406067" y="3510660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830040" y="3510396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12773" y="4489394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781869" y="3599674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7421182" y="3296919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01615" y="515779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01614" y="4858873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905000" y="5271093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7325780" y="36534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56476B-204F-480A-AF47-4157E43F0B73}"/>
                  </a:ext>
                </a:extLst>
              </p14:cNvPr>
              <p14:cNvContentPartPr/>
              <p14:nvPr/>
            </p14:nvContentPartPr>
            <p14:xfrm>
              <a:off x="3402720" y="1797480"/>
              <a:ext cx="4547160" cy="4489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56476B-204F-480A-AF47-4157E43F0B7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93360" y="1788120"/>
                <a:ext cx="4565880" cy="450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8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/>
              <a:t>:  Ending a process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status)</a:t>
            </a:r>
          </a:p>
          <a:p>
            <a:pPr lvl="1"/>
            <a:r>
              <a:rPr lang="en-US" dirty="0"/>
              <a:t>Explicitly exits a process</a:t>
            </a:r>
          </a:p>
          <a:p>
            <a:pPr lvl="2"/>
            <a:r>
              <a:rPr lang="en-US" dirty="0"/>
              <a:t>Status code:  0 is used for a normal exit, nonzero for abnormal exit</a:t>
            </a:r>
          </a:p>
          <a:p>
            <a:pPr lvl="2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dirty="0"/>
              <a:t> statement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also ends a process in C</a:t>
            </a:r>
          </a:p>
          <a:p>
            <a:pPr lvl="1"/>
            <a:r>
              <a:rPr lang="en-US" dirty="0"/>
              <a:t>The return value is the status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 and context switching</a:t>
            </a:r>
          </a:p>
          <a:p>
            <a:r>
              <a:rPr lang="en-US" dirty="0"/>
              <a:t>Creating new processes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b="1" dirty="0">
                <a:solidFill>
                  <a:srgbClr val="4B2A85"/>
                </a:solidFill>
              </a:rPr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Zombies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terminated process still consumes system resources</a:t>
            </a:r>
          </a:p>
          <a:p>
            <a:pPr lvl="1"/>
            <a:r>
              <a:rPr lang="en-US" dirty="0"/>
              <a:t>Various tables maintained by OS</a:t>
            </a:r>
          </a:p>
          <a:p>
            <a:pPr lvl="1"/>
            <a:r>
              <a:rPr lang="en-US" dirty="0"/>
              <a:t>Called a “</a:t>
            </a:r>
            <a:r>
              <a:rPr lang="en-US" dirty="0">
                <a:solidFill>
                  <a:srgbClr val="FF0000"/>
                </a:solidFill>
              </a:rPr>
              <a:t>zombie</a:t>
            </a:r>
            <a:r>
              <a:rPr lang="en-US" dirty="0"/>
              <a:t>” (a living corpse, half alive and half dead)</a:t>
            </a:r>
            <a:endParaRPr lang="en-US" sz="2000" dirty="0"/>
          </a:p>
          <a:p>
            <a:r>
              <a:rPr lang="en-US" i="1" dirty="0"/>
              <a:t>Reaping</a:t>
            </a:r>
            <a:r>
              <a:rPr lang="en-US" dirty="0"/>
              <a:t> is performed by parent on terminated child</a:t>
            </a:r>
            <a:endParaRPr lang="en-US" i="1" dirty="0"/>
          </a:p>
          <a:p>
            <a:pPr lvl="1"/>
            <a:r>
              <a:rPr lang="en-US" dirty="0"/>
              <a:t>Parent is given exit status information and 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will be reaped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of 1)</a:t>
            </a:r>
          </a:p>
          <a:p>
            <a:pPr lvl="2"/>
            <a:r>
              <a:rPr lang="en-US" b="1" dirty="0"/>
              <a:t>Note: </a:t>
            </a:r>
            <a:r>
              <a:rPr lang="en-US" dirty="0"/>
              <a:t>on recent Linux systems,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init</a:t>
            </a:r>
            <a:r>
              <a:rPr lang="en-US" dirty="0"/>
              <a:t> has been renamed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systemd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In long-running processes (</a:t>
            </a:r>
            <a:r>
              <a:rPr lang="en-US" i="1" dirty="0"/>
              <a:t>e.g.</a:t>
            </a:r>
            <a:r>
              <a:rPr lang="en-US" dirty="0"/>
              <a:t> shells, servers) we need </a:t>
            </a:r>
            <a:r>
              <a:rPr lang="en-US" i="1" dirty="0"/>
              <a:t>explicit</a:t>
            </a:r>
            <a:r>
              <a:rPr lang="en-US" dirty="0"/>
              <a:t> reaping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/>
              <a:t>: 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wait(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Suspends current process (</a:t>
            </a:r>
            <a:r>
              <a:rPr lang="en-US" i="1" dirty="0"/>
              <a:t>i.e.</a:t>
            </a:r>
            <a:r>
              <a:rPr lang="en-US" dirty="0"/>
              <a:t> the parent) until one of its children terminates</a:t>
            </a:r>
          </a:p>
          <a:p>
            <a:pPr lvl="1"/>
            <a:r>
              <a:rPr lang="en-US" dirty="0"/>
              <a:t>Return value is the PID of the child process that terminated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On successful return, the child process is reaped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value indicates why the child process terminated</a:t>
            </a:r>
          </a:p>
          <a:p>
            <a:pPr lvl="2"/>
            <a:r>
              <a:rPr lang="en-US" dirty="0"/>
              <a:t>Special macros for interpreting this status – see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wait(2)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en-US" b="1" dirty="0"/>
              <a:t>Note:</a:t>
            </a:r>
            <a:r>
              <a:rPr lang="en-US" b="0" dirty="0"/>
              <a:t>  If parent process has multiple children,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b="0" dirty="0"/>
              <a:t> will return when </a:t>
            </a:r>
            <a:r>
              <a:rPr lang="en-US" b="0" i="1" dirty="0"/>
              <a:t>any</a:t>
            </a:r>
            <a:r>
              <a:rPr lang="en-US" b="0" dirty="0"/>
              <a:t> of the children terminates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b="0" dirty="0"/>
              <a:t> can be used to wait on a specific child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/>
              <a:t>:  Synchronizing with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068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71600"/>
            <a:ext cx="5486400" cy="329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fork_wait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("HC: hello from child\n");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exit(0);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da-DK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printf("HP: hello from parent\n");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a-DK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(&amp;child_status);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printf("CT: child has terminated\n");</a:t>
            </a:r>
          </a:p>
          <a:p>
            <a:r>
              <a:rPr lang="da-DK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14400" y="4672497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10"/>
              </p:custDataLst>
            </p:nvPr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3" name="Straight Arrow Connector 32"/>
            <p:cNvCxnSpPr/>
            <p:nvPr>
              <p:custDataLst>
                <p:tags r:id="rId11"/>
              </p:custDataLst>
            </p:nvPr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>
              <p:custDataLst>
                <p:tags r:id="rId12"/>
              </p:custDataLst>
            </p:nvPr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13"/>
              </p:custDataLst>
            </p:nvPr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TextBox 38"/>
            <p:cNvSpPr txBox="1"/>
            <p:nvPr>
              <p:custDataLst>
                <p:tags r:id="rId15"/>
              </p:custDataLst>
            </p:nvPr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17"/>
              </p:custDataLst>
            </p:nvPr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>
              <p:custDataLst>
                <p:tags r:id="rId18"/>
              </p:custDataLst>
            </p:nvPr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>
              <p:custDataLst>
                <p:tags r:id="rId19"/>
              </p:custDataLst>
            </p:nvPr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2"/>
              </p:custDataLst>
            </p:nvPr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9" name="Straight Arrow Connector 48"/>
            <p:cNvCxnSpPr/>
            <p:nvPr>
              <p:custDataLst>
                <p:tags r:id="rId23"/>
              </p:custDataLst>
            </p:nvPr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>
              <p:custDataLst>
                <p:tags r:id="rId24"/>
              </p:custDataLst>
            </p:nvPr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>
              <p:custDataLst>
                <p:tags r:id="rId25"/>
              </p:custDataLst>
            </p:nvPr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exit</a:t>
              </a:r>
            </a:p>
          </p:txBody>
        </p:sp>
        <p:sp>
          <p:nvSpPr>
            <p:cNvPr id="58" name="TextBox 57"/>
            <p:cNvSpPr txBox="1"/>
            <p:nvPr>
              <p:custDataLst>
                <p:tags r:id="rId26"/>
              </p:custDataLst>
            </p:nvPr>
          </p:nvSpPr>
          <p:spPr>
            <a:xfrm>
              <a:off x="5543942" y="5940812"/>
              <a:ext cx="44677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HP</a:t>
              </a:r>
            </a:p>
          </p:txBody>
        </p:sp>
        <p:sp>
          <p:nvSpPr>
            <p:cNvPr id="59" name="TextBox 58"/>
            <p:cNvSpPr txBox="1"/>
            <p:nvPr>
              <p:custDataLst>
                <p:tags r:id="rId27"/>
              </p:custDataLst>
            </p:nvPr>
          </p:nvSpPr>
          <p:spPr>
            <a:xfrm>
              <a:off x="5543942" y="4635500"/>
              <a:ext cx="44677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HC</a:t>
              </a:r>
            </a:p>
          </p:txBody>
        </p:sp>
        <p:sp>
          <p:nvSpPr>
            <p:cNvPr id="60" name="TextBox 59"/>
            <p:cNvSpPr txBox="1"/>
            <p:nvPr>
              <p:custDataLst>
                <p:tags r:id="rId28"/>
              </p:custDataLst>
            </p:nvPr>
          </p:nvSpPr>
          <p:spPr>
            <a:xfrm>
              <a:off x="7308795" y="5626100"/>
              <a:ext cx="57087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66360" y="4305799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6" name="TextBox 65"/>
          <p:cNvSpPr txBox="1"/>
          <p:nvPr>
            <p:custDataLst>
              <p:tags r:id="rId6"/>
            </p:custDataLst>
          </p:nvPr>
        </p:nvSpPr>
        <p:spPr>
          <a:xfrm>
            <a:off x="4817296" y="4999672"/>
            <a:ext cx="18582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  <p:sp>
        <p:nvSpPr>
          <p:cNvPr id="67" name="TextBox 66"/>
          <p:cNvSpPr txBox="1"/>
          <p:nvPr>
            <p:custDataLst>
              <p:tags r:id="rId7"/>
            </p:custDataLst>
          </p:nvPr>
        </p:nvSpPr>
        <p:spPr>
          <a:xfrm>
            <a:off x="7024964" y="4999672"/>
            <a:ext cx="20040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HC</a:t>
            </a:r>
          </a:p>
        </p:txBody>
      </p:sp>
    </p:spTree>
    <p:extLst>
      <p:ext uri="{BB962C8B-B14F-4D97-AF65-F5344CB8AC3E}">
        <p14:creationId xmlns:p14="http://schemas.microsoft.com/office/powerpoint/2010/main" val="37935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438400"/>
            <a:ext cx="4998484" cy="4031873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6641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6642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marL="0" indent="0"/>
            <a:r>
              <a:rPr lang="en-US" dirty="0"/>
              <a:t>Example:  Zombie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5181600" y="3994150"/>
            <a:ext cx="3840480" cy="2635250"/>
          </a:xfrm>
        </p:spPr>
        <p:txBody>
          <a:bodyPr/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2000" b="0" dirty="0"/>
              <a:t> shows child process as “defunct”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9766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23360" y="549057"/>
            <a:ext cx="4974439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fork7() {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/* Child */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("Terminating Child, PID = %d\n",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exit(0);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("Running Parent, PID = %d\n",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getpid());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(1); </a:t>
            </a:r>
            <a:r>
              <a:rPr lang="en-US" sz="14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Infinite loop */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 bwMode="auto">
          <a:xfrm flipH="1">
            <a:off x="4267200" y="4267200"/>
            <a:ext cx="9906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 bwMode="auto">
          <a:xfrm flipH="1">
            <a:off x="1600200" y="5257800"/>
            <a:ext cx="3657600" cy="304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51033" y="2867703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906EF3-EBB5-411D-B45E-D4876B6AA3FE}"/>
                  </a:ext>
                </a:extLst>
              </p14:cNvPr>
              <p14:cNvContentPartPr/>
              <p14:nvPr/>
            </p14:nvContentPartPr>
            <p14:xfrm>
              <a:off x="334080" y="2706120"/>
              <a:ext cx="6625800" cy="245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906EF3-EBB5-411D-B45E-D4876B6AA3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4720" y="2696760"/>
                <a:ext cx="6644520" cy="24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67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3352800"/>
            <a:ext cx="3887603" cy="3293209"/>
          </a:xfrm>
          <a:prstGeom prst="rect">
            <a:avLst/>
          </a:prstGeom>
          <a:solidFill>
            <a:schemeClr val="tx1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6677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6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6585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tcsh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6678 ttyp9    00:00:00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3657600" cy="758952"/>
          </a:xfrm>
        </p:spPr>
        <p:txBody>
          <a:bodyPr/>
          <a:lstStyle/>
          <a:p>
            <a:pPr marL="0" indent="0"/>
            <a:r>
              <a:rPr lang="en-US" dirty="0"/>
              <a:t>Example: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400" b="0" dirty="0"/>
              <a:t>Child process still active even though parent has terminated</a:t>
            </a:r>
          </a:p>
          <a:p>
            <a:endParaRPr lang="en-US" sz="2400" b="0" dirty="0"/>
          </a:p>
          <a:p>
            <a:r>
              <a:rPr lang="en-US" sz="2400" b="0" dirty="0"/>
              <a:t>Must kill explicitly, or else will keep running indefinitely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98693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40480" y="548640"/>
            <a:ext cx="5125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fork8() {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en-US" sz="14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/* Child */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("Running Child, PID = %d\n",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getpid());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(1); </a:t>
            </a:r>
            <a:r>
              <a:rPr lang="en-US" sz="14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Infinite loop */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("Terminating Parent, PID = %d\n",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getpid());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exit(0);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0" name="Straight Arrow Connector 9"/>
          <p:cNvCxnSpPr/>
          <p:nvPr>
            <p:custDataLst>
              <p:tags r:id="rId6"/>
            </p:custDataLst>
          </p:nvPr>
        </p:nvCxnSpPr>
        <p:spPr bwMode="auto">
          <a:xfrm flipH="1">
            <a:off x="3810000" y="4151522"/>
            <a:ext cx="612475" cy="7482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 bwMode="auto">
          <a:xfrm flipH="1">
            <a:off x="2362200" y="5313872"/>
            <a:ext cx="1993900" cy="1725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18835" y="2867286"/>
            <a:ext cx="1146766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rgbClr val="C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forks.c</a:t>
            </a:r>
            <a:endParaRPr lang="en-GB" sz="1800" b="1" i="1" dirty="0">
              <a:solidFill>
                <a:srgbClr val="C00000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616" y="1017572"/>
            <a:ext cx="36576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Non-terminating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E870F1-716C-4490-AA00-0EA19B12D1DC}"/>
                  </a:ext>
                </a:extLst>
              </p14:cNvPr>
              <p14:cNvContentPartPr/>
              <p14:nvPr/>
            </p14:nvContentPartPr>
            <p14:xfrm>
              <a:off x="1222200" y="1864080"/>
              <a:ext cx="5650920" cy="3721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E870F1-716C-4490-AA00-0EA19B12D1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2840" y="1854720"/>
                <a:ext cx="5669640" cy="37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1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 Management 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/>
              <a:t> makes two copies of the same process  (parent &amp; child)</a:t>
            </a:r>
          </a:p>
          <a:p>
            <a:pPr lvl="1"/>
            <a:r>
              <a:rPr lang="en-US" sz="2000" dirty="0"/>
              <a:t>Returns different values to the two processes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exec*</a:t>
            </a:r>
            <a:r>
              <a:rPr lang="en-US" sz="2400" dirty="0"/>
              <a:t> replaces current process from file (new program)</a:t>
            </a:r>
          </a:p>
          <a:p>
            <a:pPr lvl="1"/>
            <a:r>
              <a:rPr lang="en-US" dirty="0"/>
              <a:t>Two-process program: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i="1" dirty="0">
                <a:solidFill>
                  <a:schemeClr val="bg2"/>
                </a:solidFill>
              </a:rPr>
              <a:t>/* child code */</a:t>
            </a:r>
            <a:r>
              <a:rPr lang="en-US" i="1" dirty="0"/>
              <a:t> </a:t>
            </a:r>
            <a:r>
              <a:rPr lang="en-US" dirty="0"/>
              <a:t>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>
                <a:solidFill>
                  <a:schemeClr val="bg2"/>
                </a:solidFill>
              </a:rPr>
              <a:t>/* parent code */</a:t>
            </a:r>
            <a:r>
              <a:rPr lang="en-US" i="1" dirty="0"/>
              <a:t> 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Two different programs: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dirty="0" err="1"/>
              <a:t>execv</a:t>
            </a:r>
            <a:r>
              <a:rPr lang="en-US" dirty="0"/>
              <a:t>(</a:t>
            </a:r>
            <a:r>
              <a:rPr lang="is-IS" dirty="0"/>
              <a:t>…</a:t>
            </a:r>
            <a:r>
              <a:rPr lang="en-US" dirty="0"/>
              <a:t>) 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>
                <a:solidFill>
                  <a:schemeClr val="bg2"/>
                </a:solidFill>
              </a:rPr>
              <a:t>/* parent code */</a:t>
            </a:r>
            <a:r>
              <a:rPr lang="en-US" dirty="0"/>
              <a:t> }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2400" dirty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/>
              <a:t> used to synchronize parent/child execution and to reap child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3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6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5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hw18 due Friday (2/28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Lab </a:t>
            </a:r>
            <a:r>
              <a:rPr lang="en-US" dirty="0"/>
              <a:t>4 </a:t>
            </a:r>
            <a:r>
              <a:rPr lang="en-US" dirty="0" smtClean="0"/>
              <a:t>– Due Monday  (3/02)</a:t>
            </a:r>
            <a:endParaRPr lang="en-US" dirty="0"/>
          </a:p>
          <a:p>
            <a:pPr lvl="1"/>
            <a:r>
              <a:rPr lang="en-US" dirty="0" smtClean="0"/>
              <a:t>Cache </a:t>
            </a:r>
            <a:r>
              <a:rPr lang="en-US" dirty="0"/>
              <a:t>parameter puzzles and code </a:t>
            </a:r>
            <a:r>
              <a:rPr lang="en-US" dirty="0" smtClean="0"/>
              <a:t>optimizations</a:t>
            </a:r>
          </a:p>
          <a:p>
            <a:pPr lvl="1"/>
            <a:endParaRPr lang="en-US" dirty="0"/>
          </a:p>
          <a:p>
            <a:r>
              <a:rPr lang="en-US" dirty="0" smtClean="0"/>
              <a:t>hw19 </a:t>
            </a:r>
            <a:r>
              <a:rPr lang="en-US" dirty="0"/>
              <a:t>due </a:t>
            </a:r>
            <a:r>
              <a:rPr lang="en-US" dirty="0" smtClean="0"/>
              <a:t>Wednesday (3/04)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Virtual Memory (VM*)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Overview and motivation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VM as a tool for caching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VM as a tool for memory management</a:t>
            </a:r>
          </a:p>
          <a:p>
            <a:r>
              <a:rPr lang="en-US" dirty="0"/>
              <a:t>VM as a tool for memory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192" y="6309360"/>
            <a:ext cx="76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*Not to be confused with “Virtual Machine” which is a whole other thing.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645920" y="4389120"/>
            <a:ext cx="5852160" cy="1371600"/>
          </a:xfrm>
          <a:prstGeom prst="roundRect">
            <a:avLst/>
          </a:prstGeom>
          <a:noFill/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Warning: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Virtual memory is pretty complex, but crucial for understanding how processes work and for debugging performance</a:t>
            </a:r>
          </a:p>
        </p:txBody>
      </p:sp>
    </p:spTree>
    <p:extLst>
      <p:ext uri="{BB962C8B-B14F-4D97-AF65-F5344CB8AC3E}">
        <p14:creationId xmlns:p14="http://schemas.microsoft.com/office/powerpoint/2010/main" val="33151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as we know it so far… is </a:t>
            </a:r>
            <a:r>
              <a:rPr lang="en-US" i="1" dirty="0"/>
              <a:t>virtual!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6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sz="2400" dirty="0"/>
                  <a:t>Programs refer to virtual memory addresses</a:t>
                </a:r>
              </a:p>
              <a:p>
                <a:pPr lvl="1"/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movq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 (%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rdi</a:t>
                </a:r>
                <a:r>
                  <a:rPr lang="en-US" sz="2000" dirty="0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),%</a:t>
                </a:r>
                <a:r>
                  <a:rPr lang="en-US" sz="2000" dirty="0" err="1"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</a:rPr>
                  <a:t>rax</a:t>
                </a:r>
                <a:endParaRPr lang="en-US" sz="200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sz="2000" dirty="0"/>
                  <a:t>Conceptually memory is just a very large array of bytes</a:t>
                </a:r>
              </a:p>
              <a:p>
                <a:pPr lvl="1"/>
                <a:r>
                  <a:rPr lang="en-US" sz="2000" dirty="0"/>
                  <a:t>System provides private address space to each process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Allocation:  Compiler and run-time system</a:t>
                </a:r>
              </a:p>
              <a:p>
                <a:pPr lvl="1"/>
                <a:r>
                  <a:rPr lang="en-US" sz="2000" dirty="0"/>
                  <a:t>Where different program objects should be stored</a:t>
                </a:r>
              </a:p>
              <a:p>
                <a:pPr lvl="1"/>
                <a:r>
                  <a:rPr lang="en-US" sz="2000" dirty="0"/>
                  <a:t>All allocation within single virtual address space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/>
                  <a:t>But…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probably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 </a:t>
                </a:r>
              </a:p>
              <a:p>
                <a:pPr lvl="1"/>
                <a:r>
                  <a:rPr lang="en-US" sz="2000" dirty="0"/>
                  <a:t>We </a:t>
                </a:r>
                <a:r>
                  <a:rPr lang="en-US" sz="2000" i="1" dirty="0"/>
                  <a:t>certainly</a:t>
                </a:r>
                <a:r>
                  <a:rPr lang="en-US" sz="2000" dirty="0"/>
                  <a:t> don’t have </a:t>
                </a:r>
                <a14:m>
                  <m:oMath xmlns:m="http://schemas.openxmlformats.org/officeDocument/2006/math"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i="0" baseline="30000" dirty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sz="2000" dirty="0"/>
                  <a:t> bytes of physical memory</a:t>
                </a:r>
                <a:br>
                  <a:rPr lang="en-US" sz="2000" dirty="0"/>
                </a:br>
                <a:r>
                  <a:rPr lang="en-US" sz="2000" b="1" i="1" u="sng" dirty="0"/>
                  <a:t>for every process</a:t>
                </a:r>
                <a:endParaRPr lang="en-US" sz="2000" dirty="0"/>
              </a:p>
              <a:p>
                <a:pPr lvl="1"/>
                <a:r>
                  <a:rPr lang="en-US" sz="2000" dirty="0"/>
                  <a:t>Processes should not interfere with one another</a:t>
                </a:r>
              </a:p>
              <a:p>
                <a:pPr lvl="2"/>
                <a:r>
                  <a:rPr lang="en-US" sz="1800" dirty="0"/>
                  <a:t>Except in certain cases where they want to share code or data</a:t>
                </a:r>
              </a:p>
            </p:txBody>
          </p:sp>
        </mc:Choice>
        <mc:Fallback xmlns="">
          <p:sp>
            <p:nvSpPr>
              <p:cNvPr id="880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blipFill rotWithShape="0">
                <a:blip r:embed="rId14"/>
                <a:stretch>
                  <a:fillRect l="-146" t="-980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930373" y="1463040"/>
            <a:ext cx="2048166" cy="4671926"/>
            <a:chOff x="6930373" y="1930086"/>
            <a:chExt cx="2048166" cy="4671926"/>
          </a:xfrm>
        </p:grpSpPr>
        <p:sp>
          <p:nvSpPr>
            <p:cNvPr id="21" name="Rectangle 20"/>
            <p:cNvSpPr/>
            <p:nvPr>
              <p:custDataLst>
                <p:tags r:id="rId4"/>
              </p:custDataLst>
            </p:nvPr>
          </p:nvSpPr>
          <p:spPr bwMode="auto">
            <a:xfrm>
              <a:off x="7987939" y="201821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5"/>
              </p:custDataLst>
            </p:nvPr>
          </p:nvSpPr>
          <p:spPr bwMode="auto">
            <a:xfrm>
              <a:off x="7987939" y="2204402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6"/>
              </p:custDataLst>
            </p:nvPr>
          </p:nvSpPr>
          <p:spPr bwMode="auto">
            <a:xfrm>
              <a:off x="7987939" y="2393315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7"/>
              </p:custDataLst>
            </p:nvPr>
          </p:nvSpPr>
          <p:spPr bwMode="auto">
            <a:xfrm>
              <a:off x="7987938" y="6316634"/>
              <a:ext cx="990600" cy="1889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8"/>
              </p:custDataLst>
            </p:nvPr>
          </p:nvSpPr>
          <p:spPr bwMode="auto">
            <a:xfrm>
              <a:off x="7987938" y="2582228"/>
              <a:ext cx="990600" cy="37396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6958131" y="1930086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0xFF∙∙∙∙∙∙F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6930373" y="6232680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0x00∙∙∙∙∙∙0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549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1:  How Does Everything Fit?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26722" y="1385413"/>
            <a:ext cx="357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64-bit 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addresses can address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several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exabytes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(18,446,744,073,709,551,616 bytes)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5125681" y="1385414"/>
            <a:ext cx="2880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main memory offers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few gigabytes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8,589,934,592 bytes)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 bwMode="auto">
          <a:xfrm>
            <a:off x="1676400" y="2362200"/>
            <a:ext cx="10668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 bwMode="auto">
          <a:xfrm>
            <a:off x="5562600" y="3733801"/>
            <a:ext cx="0" cy="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3352800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3501941" y="5364115"/>
            <a:ext cx="45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virtual address space per process, with many processes…</a:t>
            </a: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13354" y="4158726"/>
            <a:ext cx="4011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(Not to scale;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memory would be smaller than the period at the end of this sentence compared to the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  <a:r>
              <a:rPr lang="en-US" sz="1400" b="0" i="1" dirty="0">
                <a:latin typeface="Calibri" panose="020F0502020204030204" pitchFamily="34" charset="0"/>
                <a:cs typeface="Calibri" panose="020F0502020204030204" pitchFamily="34" charset="0"/>
              </a:rPr>
              <a:t> address space.)</a:t>
            </a: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>
            <p:custDataLst>
              <p:tags r:id="rId10"/>
            </p:custDataLst>
          </p:nvPr>
        </p:nvCxnSpPr>
        <p:spPr bwMode="auto">
          <a:xfrm flipH="1">
            <a:off x="5562601" y="2308744"/>
            <a:ext cx="1003570" cy="142505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>
            <p:custDataLst>
              <p:tags r:id="rId11"/>
            </p:custDataLst>
          </p:nvPr>
        </p:nvSpPr>
        <p:spPr bwMode="auto">
          <a:xfrm>
            <a:off x="5286375" y="3733801"/>
            <a:ext cx="1009650" cy="219074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2:  Memory Management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5902129" y="1600200"/>
            <a:ext cx="229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Physical main memory</a:t>
            </a:r>
          </a:p>
        </p:txBody>
      </p:sp>
      <p:sp>
        <p:nvSpPr>
          <p:cNvPr id="8" name="Right Arrow 7"/>
          <p:cNvSpPr/>
          <p:nvPr>
            <p:custDataLst>
              <p:tags r:id="rId4"/>
            </p:custDataLst>
          </p:nvPr>
        </p:nvSpPr>
        <p:spPr bwMode="auto">
          <a:xfrm>
            <a:off x="4378129" y="3124200"/>
            <a:ext cx="1676400" cy="12954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goes where?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 bwMode="auto">
          <a:xfrm>
            <a:off x="6511729" y="2057400"/>
            <a:ext cx="1066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008296" y="3002340"/>
            <a:ext cx="954107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algn="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685800" y="2819400"/>
            <a:ext cx="1069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3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 n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356670" y="3193034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2723642" y="2338864"/>
            <a:ext cx="192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process has…</a:t>
            </a: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04317" y="2157889"/>
            <a:ext cx="1880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multiple </a:t>
            </a:r>
            <a:b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processes:</a:t>
            </a:r>
          </a:p>
        </p:txBody>
      </p:sp>
    </p:spTree>
    <p:extLst>
      <p:ext uri="{BB962C8B-B14F-4D97-AF65-F5344CB8AC3E}">
        <p14:creationId xmlns:p14="http://schemas.microsoft.com/office/powerpoint/2010/main" val="41340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Problem 3:  How To Protect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09800" y="1188720"/>
            <a:ext cx="4841175" cy="2286000"/>
            <a:chOff x="2209800" y="1295400"/>
            <a:chExt cx="4841175" cy="2286000"/>
          </a:xfrm>
        </p:grpSpPr>
        <p:sp>
          <p:nvSpPr>
            <p:cNvPr id="5" name="TextBox 4"/>
            <p:cNvSpPr txBox="1"/>
            <p:nvPr>
              <p:custDataLst>
                <p:tags r:id="rId11"/>
              </p:custDataLst>
            </p:nvPr>
          </p:nvSpPr>
          <p:spPr>
            <a:xfrm>
              <a:off x="4759129" y="12954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9" name="Rectangle 8"/>
            <p:cNvSpPr/>
            <p:nvPr>
              <p:custDataLst>
                <p:tags r:id="rId12"/>
              </p:custDataLst>
            </p:nvPr>
          </p:nvSpPr>
          <p:spPr bwMode="auto">
            <a:xfrm>
              <a:off x="5334000" y="17526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13"/>
              </p:custDataLst>
            </p:nvPr>
          </p:nvSpPr>
          <p:spPr>
            <a:xfrm>
              <a:off x="2209800" y="17231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4"/>
              </p:custDataLst>
            </p:nvPr>
          </p:nvSpPr>
          <p:spPr>
            <a:xfrm>
              <a:off x="2209800" y="26261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5"/>
              </p:custDataLst>
            </p:nvPr>
          </p:nvSpPr>
          <p:spPr bwMode="auto">
            <a:xfrm>
              <a:off x="5334000" y="22098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0" idx="3"/>
            </p:cNvCxnSpPr>
            <p:nvPr>
              <p:custDataLst>
                <p:tags r:id="rId16"/>
              </p:custDataLst>
            </p:nvPr>
          </p:nvCxnSpPr>
          <p:spPr bwMode="auto">
            <a:xfrm>
              <a:off x="3294841" y="19077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7" idx="3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294841" y="23594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3657600"/>
            <a:ext cx="84033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9063" marR="0" lvl="0" indent="-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Problem 4:  How To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Share?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09800" y="4419600"/>
            <a:ext cx="4841175" cy="2286000"/>
            <a:chOff x="2209800" y="4419600"/>
            <a:chExt cx="4841175" cy="2286000"/>
          </a:xfrm>
        </p:grpSpPr>
        <p:sp>
          <p:nvSpPr>
            <p:cNvPr id="18" name="TextBox 17"/>
            <p:cNvSpPr txBox="1"/>
            <p:nvPr>
              <p:custDataLst>
                <p:tags r:id="rId4"/>
              </p:custDataLst>
            </p:nvPr>
          </p:nvSpPr>
          <p:spPr>
            <a:xfrm>
              <a:off x="4759129" y="4419600"/>
              <a:ext cx="2291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 main memory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5334000" y="4876800"/>
              <a:ext cx="1066800" cy="1828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2209800" y="4847305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7"/>
              </p:custDataLst>
            </p:nvPr>
          </p:nvSpPr>
          <p:spPr>
            <a:xfrm>
              <a:off x="2209800" y="5750394"/>
              <a:ext cx="1085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Process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</a:p>
          </p:txBody>
        </p:sp>
        <p:sp>
          <p:nvSpPr>
            <p:cNvPr id="22" name="Rectangle 21"/>
            <p:cNvSpPr/>
            <p:nvPr>
              <p:custDataLst>
                <p:tags r:id="rId8"/>
              </p:custDataLst>
            </p:nvPr>
          </p:nvSpPr>
          <p:spPr bwMode="auto">
            <a:xfrm>
              <a:off x="5334000" y="5334000"/>
              <a:ext cx="10668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3294841" y="5031971"/>
              <a:ext cx="2039159" cy="3868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>
              <a:stCxn id="21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294841" y="5483696"/>
              <a:ext cx="2039159" cy="45136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078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can we solve these problems?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cs typeface="Lato" panose="020F0502020204030203" pitchFamily="34" charset="0"/>
              </a:rPr>
              <a:t>“Any problem in computer science can be solved by adding another level of </a:t>
            </a:r>
            <a:r>
              <a:rPr lang="en-US" sz="2400" b="1" dirty="0">
                <a:solidFill>
                  <a:srgbClr val="FF0000"/>
                </a:solidFill>
                <a:cs typeface="Lato" panose="020F0502020204030203" pitchFamily="34" charset="0"/>
              </a:rPr>
              <a:t>indirection</a:t>
            </a:r>
            <a:r>
              <a:rPr lang="en-US" sz="2400" dirty="0">
                <a:cs typeface="Lato" panose="020F0502020204030203" pitchFamily="34" charset="0"/>
              </a:rPr>
              <a:t>.”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– David Wheeler, inventor of the subroutine</a:t>
            </a:r>
          </a:p>
          <a:p>
            <a:endParaRPr lang="en-US" sz="2000" dirty="0">
              <a:cs typeface="Lato" panose="020F0502020204030203" pitchFamily="34" charset="0"/>
            </a:endParaRPr>
          </a:p>
          <a:p>
            <a:pPr lvl="1"/>
            <a:endParaRPr lang="en-US" sz="1600" dirty="0">
              <a:cs typeface="Lato" panose="020F0502020204030203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Without Indirection</a:t>
            </a:r>
          </a:p>
          <a:p>
            <a:pPr>
              <a:buNone/>
            </a:pPr>
            <a:endParaRPr lang="en-US" sz="2000" dirty="0"/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With Indirection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2315764" y="5836181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Lato" panose="020F0502020204030203" pitchFamily="34" charset="0"/>
              </a:rPr>
              <a:t>What if I want to move Thing?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91840" y="2194560"/>
            <a:ext cx="5333817" cy="1274258"/>
            <a:chOff x="3291840" y="2194560"/>
            <a:chExt cx="5333817" cy="127425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35781" y="274361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Line 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698065" y="2938929"/>
              <a:ext cx="39630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91840" y="274320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81254" y="273722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16" name="Line 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664221" y="2405412"/>
              <a:ext cx="3996915" cy="446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3717516" y="2989340"/>
              <a:ext cx="3943622" cy="303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91840" y="21945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291840" y="3108960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1840" y="4075985"/>
            <a:ext cx="5333824" cy="1180781"/>
            <a:chOff x="3291840" y="4075985"/>
            <a:chExt cx="5333824" cy="1180781"/>
          </a:xfrm>
        </p:grpSpPr>
        <p:sp>
          <p:nvSpPr>
            <p:cNvPr id="25" name="Rectangl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735788" y="4506272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6061363" y="4701589"/>
              <a:ext cx="1600200" cy="21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1840" y="4512936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P2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881261" y="4499884"/>
              <a:ext cx="744403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Thing</a:t>
              </a:r>
            </a:p>
          </p:txBody>
        </p:sp>
        <p:sp>
          <p:nvSpPr>
            <p:cNvPr id="29" name="Line 12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3650365" y="4684141"/>
              <a:ext cx="2203179" cy="17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53546" y="4506272"/>
              <a:ext cx="415636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650366" y="4294504"/>
              <a:ext cx="2203179" cy="354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650366" y="4762865"/>
              <a:ext cx="2203178" cy="2901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91840" y="4896908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P3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91840" y="4075985"/>
              <a:ext cx="443039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P1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45107" y="5105002"/>
            <a:ext cx="1308260" cy="397024"/>
            <a:chOff x="7745107" y="5105002"/>
            <a:chExt cx="1308260" cy="397024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45107" y="5111390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890580" y="5105002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37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061363" y="4701589"/>
            <a:ext cx="1600200" cy="555177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35788" y="3233693"/>
            <a:ext cx="1308260" cy="397024"/>
            <a:chOff x="7735788" y="3233693"/>
            <a:chExt cx="1308260" cy="397024"/>
          </a:xfrm>
        </p:grpSpPr>
        <p:sp>
          <p:nvSpPr>
            <p:cNvPr id="38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735788" y="3240081"/>
              <a:ext cx="165719" cy="3906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2058" tIns="41029" rIns="82058" bIns="41029" anchor="ctr">
              <a:spAutoFit/>
            </a:bodyPr>
            <a:lstStyle/>
            <a:p>
              <a:endParaRPr lang="en-US" sz="20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881261" y="3233693"/>
              <a:ext cx="1162787" cy="35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r>
                <a:rPr lang="en-US" sz="1800" i="1" dirty="0" err="1">
                  <a:latin typeface="Lato" panose="020F0502020204030203" pitchFamily="34" charset="0"/>
                  <a:ea typeface="Arial Unicode MS" panose="020B0604020202020204" pitchFamily="34" charset="-128"/>
                  <a:cs typeface="Lato" panose="020F0502020204030203" pitchFamily="34" charset="0"/>
                </a:rPr>
                <a:t>NewThing</a:t>
              </a:r>
              <a:endParaRPr lang="en-US" sz="1800" i="1" dirty="0">
                <a:latin typeface="Lato" panose="020F0502020204030203" pitchFamily="34" charset="0"/>
                <a:ea typeface="Arial Unicode MS" panose="020B0604020202020204" pitchFamily="34" charset="-128"/>
                <a:cs typeface="Lato" panose="020F0502020204030203" pitchFamily="34" charset="0"/>
              </a:endParaRPr>
            </a:p>
          </p:txBody>
        </p:sp>
      </p:grpSp>
      <p:sp>
        <p:nvSpPr>
          <p:cNvPr id="40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717517" y="3000204"/>
            <a:ext cx="3965394" cy="40836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650367" y="2405412"/>
            <a:ext cx="4032544" cy="916006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17516" y="3342318"/>
            <a:ext cx="3965396" cy="116661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Indirection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/>
              <a:t>Indirection</a:t>
            </a:r>
            <a:r>
              <a:rPr lang="en-US" sz="2400" dirty="0"/>
              <a:t>:</a:t>
            </a:r>
            <a:r>
              <a:rPr lang="en-US" sz="2400" b="0" dirty="0"/>
              <a:t>  The ability to reference something using a name, reference, or container instead of the value itself. A flexible mapping between a name and a thing allows changing the thing without notifying holders of the name.</a:t>
            </a:r>
            <a:endParaRPr lang="en-US" sz="2400" dirty="0">
              <a:solidFill>
                <a:srgbClr val="0000FF"/>
              </a:solidFill>
            </a:endParaRPr>
          </a:p>
          <a:p>
            <a:pPr lvl="1"/>
            <a:r>
              <a:rPr lang="en-US" sz="2000" dirty="0"/>
              <a:t>Adds some work (now have to look up 2 things instead of 1)</a:t>
            </a:r>
          </a:p>
          <a:p>
            <a:pPr lvl="1"/>
            <a:r>
              <a:rPr lang="en-US" sz="2000" dirty="0"/>
              <a:t>But don’t have to track all uses of name/address (single source!)</a:t>
            </a:r>
          </a:p>
          <a:p>
            <a:pPr>
              <a:spcBef>
                <a:spcPts val="1800"/>
              </a:spcBef>
            </a:pPr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/>
              <a:t>Phone system:</a:t>
            </a:r>
            <a:r>
              <a:rPr lang="en-US" sz="2000" dirty="0"/>
              <a:t>  cell phone number portability</a:t>
            </a:r>
          </a:p>
          <a:p>
            <a:pPr lvl="1"/>
            <a:r>
              <a:rPr lang="en-US" sz="2000" b="1" dirty="0"/>
              <a:t>Domain Name Service (DNS):</a:t>
            </a:r>
            <a:r>
              <a:rPr lang="en-US" sz="2000" dirty="0"/>
              <a:t>  translation from name to IP address</a:t>
            </a:r>
          </a:p>
          <a:p>
            <a:pPr lvl="1"/>
            <a:r>
              <a:rPr lang="en-US" sz="2000" b="1" dirty="0"/>
              <a:t>Call centers:</a:t>
            </a:r>
            <a:r>
              <a:rPr lang="en-US" sz="2000" dirty="0"/>
              <a:t>  route calls to available operators, etc.</a:t>
            </a:r>
          </a:p>
          <a:p>
            <a:pPr lvl="1"/>
            <a:r>
              <a:rPr lang="en-US" sz="2000" b="1" dirty="0"/>
              <a:t>Dynamic Host Configuration Protocol (DHCP):</a:t>
            </a:r>
            <a:r>
              <a:rPr lang="en-US" sz="2000" dirty="0"/>
              <a:t>  local network address assignment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0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Indirection in Virtual Memory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5668963"/>
            <a:ext cx="8366125" cy="914400"/>
          </a:xfrm>
          <a:ln/>
        </p:spPr>
        <p:txBody>
          <a:bodyPr lIns="0" tIns="0" rIns="0" bIns="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Each process gets its own private virtual address space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Solves the previous problems!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6991990" y="2533981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Physical memory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1646192" y="1303113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1646192" y="3829381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Lato" panose="020F0502020204030203" pitchFamily="34" charset="0"/>
              </a:rPr>
              <a:t>Virtual memory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729874" y="1999093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rPr>
              <a:t>Process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" panose="020F0502020204030203" pitchFamily="34" charset="0"/>
                  </a:rPr>
                  <a:t>Process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731792" y="4589893"/>
                <a:ext cx="1186800" cy="400110"/>
              </a:xfrm>
              <a:prstGeom prst="rect">
                <a:avLst/>
              </a:prstGeom>
              <a:blipFill rotWithShape="0">
                <a:blip r:embed="rId21"/>
                <a:stretch>
                  <a:fillRect l="-5128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3779792" y="1851158"/>
            <a:ext cx="2514600" cy="3200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990000"/>
                </a:solidFill>
                <a:latin typeface="Lato" panose="020F0502020204030203" pitchFamily="34" charset="0"/>
              </a:rPr>
              <a:t>mapping</a:t>
            </a:r>
          </a:p>
        </p:txBody>
      </p:sp>
      <p:sp>
        <p:nvSpPr>
          <p:cNvPr id="13" name="Left-Right Arrow 12"/>
          <p:cNvSpPr/>
          <p:nvPr>
            <p:custDataLst>
              <p:tags r:id="rId10"/>
            </p:custDataLst>
          </p:nvPr>
        </p:nvSpPr>
        <p:spPr bwMode="auto">
          <a:xfrm>
            <a:off x="2560592" y="2155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Left-Right Arrow 13"/>
          <p:cNvSpPr/>
          <p:nvPr>
            <p:custDataLst>
              <p:tags r:id="rId11"/>
            </p:custDataLst>
          </p:nvPr>
        </p:nvSpPr>
        <p:spPr bwMode="auto">
          <a:xfrm>
            <a:off x="2560592" y="4529826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Left-Right Arrow 14"/>
          <p:cNvSpPr/>
          <p:nvPr>
            <p:custDataLst>
              <p:tags r:id="rId12"/>
            </p:custDataLst>
          </p:nvPr>
        </p:nvSpPr>
        <p:spPr bwMode="auto">
          <a:xfrm>
            <a:off x="25605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Left-Right Arrow 15"/>
          <p:cNvSpPr/>
          <p:nvPr>
            <p:custDataLst>
              <p:tags r:id="rId13"/>
            </p:custDataLst>
          </p:nvPr>
        </p:nvSpPr>
        <p:spPr bwMode="auto">
          <a:xfrm>
            <a:off x="6294392" y="3298958"/>
            <a:ext cx="1219200" cy="3693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14"/>
            </p:custDataLst>
          </p:nvPr>
        </p:nvSpPr>
        <p:spPr bwMode="auto">
          <a:xfrm>
            <a:off x="2103392" y="16225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5"/>
            </p:custDataLst>
          </p:nvPr>
        </p:nvSpPr>
        <p:spPr bwMode="auto">
          <a:xfrm>
            <a:off x="2103392" y="4137158"/>
            <a:ext cx="457200" cy="1295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6"/>
            </p:custDataLst>
          </p:nvPr>
        </p:nvSpPr>
        <p:spPr bwMode="auto">
          <a:xfrm>
            <a:off x="7502341" y="2835859"/>
            <a:ext cx="4572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7"/>
            </p:custDataLst>
          </p:nvPr>
        </p:nvCxnSpPr>
        <p:spPr bwMode="auto">
          <a:xfrm rot="5400000">
            <a:off x="1956826" y="3409693"/>
            <a:ext cx="750332" cy="1588"/>
          </a:xfrm>
          <a:prstGeom prst="line">
            <a:avLst/>
          </a:prstGeom>
          <a:noFill/>
          <a:ln w="698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359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Virtual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virtual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b="0" dirty="0"/>
                  <a:t>-1}</a:t>
                </a:r>
                <a:endParaRPr lang="en-US" dirty="0">
                  <a:solidFill>
                    <a:srgbClr val="99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Physical address space:</a:t>
                </a:r>
                <a:r>
                  <a:rPr lang="en-US" dirty="0">
                    <a:solidFill>
                      <a:srgbClr val="990000"/>
                    </a:solidFill>
                  </a:rPr>
                  <a:t>  </a:t>
                </a:r>
                <a:r>
                  <a:rPr lang="en-US" b="0" dirty="0"/>
                  <a:t>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physical </a:t>
                </a:r>
                <a:r>
                  <a:rPr lang="en-US" b="0" dirty="0" err="1"/>
                  <a:t>addr</a:t>
                </a:r>
                <a:endParaRPr lang="en-US" dirty="0"/>
              </a:p>
              <a:p>
                <a:pPr lvl="1"/>
                <a:r>
                  <a:rPr lang="en-US" b="0" dirty="0"/>
                  <a:t>{0, 1, 2, 3, …,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b="0" dirty="0"/>
                  <a:t>-1}</a:t>
                </a:r>
              </a:p>
              <a:p>
                <a:endParaRPr lang="en-US" b="0" dirty="0"/>
              </a:p>
              <a:p>
                <a:r>
                  <a:rPr lang="en-US" dirty="0"/>
                  <a:t>Every byte in main memory has:</a:t>
                </a:r>
              </a:p>
              <a:p>
                <a:pPr lvl="1"/>
                <a:r>
                  <a:rPr lang="en-US" dirty="0"/>
                  <a:t>one physical address (PA)</a:t>
                </a:r>
              </a:p>
              <a:p>
                <a:pPr lvl="1"/>
                <a:r>
                  <a:rPr lang="en-US" dirty="0"/>
                  <a:t>zero, one, </a:t>
                </a:r>
                <a:r>
                  <a:rPr lang="en-US" i="1" dirty="0"/>
                  <a:t>or more</a:t>
                </a:r>
                <a:r>
                  <a:rPr lang="en-US" dirty="0"/>
                  <a:t> virtual addresses (VAs)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a typeface="Arial Unicode MS" panose="020B0604020202020204" pitchFamily="34" charset="-128"/>
                <a:cs typeface="Lato" panose="020F0502020204030203" pitchFamily="34" charset="0"/>
              </a:rPr>
              <a:t>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virtual address (VA) can be mapped to either </a:t>
            </a:r>
            <a:r>
              <a:rPr lang="en-US" sz="2400" dirty="0">
                <a:solidFill>
                  <a:srgbClr val="C00000"/>
                </a:solidFill>
              </a:rPr>
              <a:t>physical memory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00000"/>
                </a:solidFill>
              </a:rPr>
              <a:t>disk</a:t>
            </a:r>
          </a:p>
          <a:p>
            <a:pPr lvl="1"/>
            <a:r>
              <a:rPr lang="en-US" sz="2000" dirty="0"/>
              <a:t>Unused VAs may not have a mapping</a:t>
            </a:r>
          </a:p>
          <a:p>
            <a:pPr lvl="1"/>
            <a:r>
              <a:rPr lang="en-US" sz="2000" dirty="0"/>
              <a:t>VAs from </a:t>
            </a:r>
            <a:r>
              <a:rPr lang="en-US" sz="2000" i="1" dirty="0"/>
              <a:t>different</a:t>
            </a:r>
            <a:r>
              <a:rPr lang="en-US" sz="2000" dirty="0"/>
              <a:t> processes may map to same location in memory/disk</a:t>
            </a:r>
          </a:p>
          <a:p>
            <a:endParaRPr lang="en-US" sz="24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1003" name="Group 4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00834335"/>
              </p:ext>
            </p:extLst>
          </p:nvPr>
        </p:nvGraphicFramePr>
        <p:xfrm>
          <a:off x="3470339" y="496252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69" name="Text 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9142" y="5314313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2’s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graphicFrame>
        <p:nvGraphicFramePr>
          <p:cNvPr id="40999" name="Group 3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609450"/>
              </p:ext>
            </p:extLst>
          </p:nvPr>
        </p:nvGraphicFramePr>
        <p:xfrm>
          <a:off x="6623633" y="368236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83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00724" y="4011523"/>
            <a:ext cx="1122795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Physical Memory</a:t>
            </a:r>
          </a:p>
        </p:txBody>
      </p:sp>
      <p:sp>
        <p:nvSpPr>
          <p:cNvPr id="23584" name="Line 4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08883" y="4174525"/>
            <a:ext cx="3014749" cy="9525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5" name="Line 4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08881" y="5458299"/>
            <a:ext cx="2596763" cy="418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6" name="Line 4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10828" y="5785485"/>
            <a:ext cx="3012803" cy="413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587" name="Line 4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08885" y="4489701"/>
            <a:ext cx="2997028" cy="16109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30659" y="5328285"/>
            <a:ext cx="1463040" cy="1005840"/>
            <a:chOff x="6938194" y="4927556"/>
            <a:chExt cx="1463040" cy="1005840"/>
          </a:xfrm>
        </p:grpSpPr>
        <p:sp>
          <p:nvSpPr>
            <p:cNvPr id="23582" name="AutoShape 4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38194" y="5201876"/>
              <a:ext cx="1463040" cy="731520"/>
            </a:xfrm>
            <a:prstGeom prst="can">
              <a:avLst>
                <a:gd name="adj" fmla="val 25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2058" tIns="41029" rIns="82058" bIns="41029" anchor="ctr">
              <a:norm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8" name="Rectangle 4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13447" y="5550441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9" name="Rectangle 4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13179" y="5300424"/>
              <a:ext cx="277091" cy="35985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058" tIns="41029" rIns="82058" bIns="41029" anchor="ctr">
              <a:spAutoFit/>
            </a:bodyPr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90" name="Text Box 4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938194" y="4927556"/>
              <a:ext cx="146304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 lnSpcReduction="10000"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Disk</a:t>
              </a:r>
            </a:p>
          </p:txBody>
        </p:sp>
      </p:grpSp>
      <p:graphicFrame>
        <p:nvGraphicFramePr>
          <p:cNvPr id="18" name="Group 43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06265512"/>
              </p:ext>
            </p:extLst>
          </p:nvPr>
        </p:nvGraphicFramePr>
        <p:xfrm>
          <a:off x="2555939" y="3316605"/>
          <a:ext cx="277091" cy="1298232"/>
        </p:xfrm>
        <a:graphic>
          <a:graphicData uri="http://schemas.openxmlformats.org/drawingml/2006/table">
            <a:tbl>
              <a:tblPr/>
              <a:tblGrid>
                <a:gridCol w="27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7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83127" marR="83127" marT="40359" marB="403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4741" y="3647292"/>
            <a:ext cx="1911197" cy="6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Process 1’s Virtual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Address Space</a:t>
            </a:r>
          </a:p>
        </p:txBody>
      </p:sp>
      <p:sp>
        <p:nvSpPr>
          <p:cNvPr id="23" name="Line 4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93896" y="3481198"/>
            <a:ext cx="3929735" cy="1353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696761" y="3843343"/>
            <a:ext cx="3926870" cy="2948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693099" y="4468750"/>
            <a:ext cx="3904960" cy="365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82058" tIns="41029" rIns="82058" bIns="41029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730" y="5761767"/>
            <a:ext cx="14630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“Swap Space”</a:t>
            </a:r>
          </a:p>
        </p:txBody>
      </p:sp>
    </p:spTree>
    <p:extLst>
      <p:ext uri="{BB962C8B-B14F-4D97-AF65-F5344CB8AC3E}">
        <p14:creationId xmlns:p14="http://schemas.microsoft.com/office/powerpoint/2010/main" val="2559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Fork Example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749040"/>
            <a:ext cx="8366760" cy="2926080"/>
          </a:xfrm>
        </p:spPr>
        <p:txBody>
          <a:bodyPr/>
          <a:lstStyle/>
          <a:p>
            <a:r>
              <a:rPr lang="en-US" sz="2400" dirty="0"/>
              <a:t>Both processes continue/start execution after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</a:p>
          <a:p>
            <a:pPr lvl="1"/>
            <a:r>
              <a:rPr lang="en-US" sz="2000" dirty="0"/>
              <a:t>Child starts at instruction after the call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000" dirty="0"/>
              <a:t> (storing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2000" dirty="0"/>
              <a:t>)</a:t>
            </a:r>
          </a:p>
          <a:p>
            <a:r>
              <a:rPr lang="en-US" sz="2400" dirty="0"/>
              <a:t>Can’t predict execution order of parent and child</a:t>
            </a:r>
          </a:p>
          <a:p>
            <a:r>
              <a:rPr lang="en-US" sz="2400" dirty="0"/>
              <a:t>Both processes start with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cs typeface="Calibri" panose="020F0502020204030204" pitchFamily="34" charset="0"/>
              </a:rPr>
              <a:t> =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lvl="1"/>
            <a:r>
              <a:rPr lang="en-US" sz="2000" dirty="0"/>
              <a:t>Subsequent changes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 are independent</a:t>
            </a:r>
          </a:p>
          <a:p>
            <a:r>
              <a:rPr lang="en-US" sz="2400" dirty="0"/>
              <a:t>Shared open files:  </a:t>
            </a:r>
            <a:r>
              <a:rPr lang="en-US" sz="2400" dirty="0" err="1"/>
              <a:t>stdout</a:t>
            </a:r>
            <a:r>
              <a:rPr lang="en-US" sz="2400" dirty="0"/>
              <a:t> is the same in both parent and child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== 0)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212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 provides:</a:t>
            </a:r>
          </a:p>
          <a:p>
            <a:pPr lvl="1"/>
            <a:r>
              <a:rPr lang="en-US" dirty="0"/>
              <a:t>Ability to use limited memory (RAM) across multiple processes</a:t>
            </a:r>
          </a:p>
          <a:p>
            <a:pPr lvl="1"/>
            <a:r>
              <a:rPr lang="en-US" dirty="0"/>
              <a:t>Illusion of contiguous virtual address space for each process</a:t>
            </a:r>
          </a:p>
          <a:p>
            <a:pPr lvl="1"/>
            <a:r>
              <a:rPr lang="en-US" dirty="0"/>
              <a:t>Protection and sharing amongst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C87C-275B-431F-8AD9-A32AD45F50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Detailed examples: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Consecutive forks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/>
              <a:t> example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example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9453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Example:  Two consecutive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9152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1520" y="1676400"/>
            <a:ext cx="2803973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fork2() {</a:t>
            </a:r>
          </a:p>
          <a:p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printf("L0\n");</a:t>
            </a:r>
          </a:p>
          <a:p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ro-RO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printf("L1\n");</a:t>
            </a:r>
          </a:p>
          <a:p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a-DK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da-DK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3590524" y="1295400"/>
            <a:ext cx="4639076" cy="2667000"/>
            <a:chOff x="3125803" y="3505200"/>
            <a:chExt cx="4639076" cy="2667000"/>
          </a:xfrm>
        </p:grpSpPr>
        <p:sp>
          <p:nvSpPr>
            <p:cNvPr id="64" name="Oval 63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5" name="TextBox 64"/>
            <p:cNvSpPr txBox="1"/>
            <p:nvPr>
              <p:custDataLst>
                <p:tags r:id="rId8"/>
              </p:custDataLst>
            </p:nvPr>
          </p:nvSpPr>
          <p:spPr>
            <a:xfrm>
              <a:off x="3125803" y="5833646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9" name="TextBox 68"/>
            <p:cNvSpPr txBox="1"/>
            <p:nvPr>
              <p:custDataLst>
                <p:tags r:id="rId11"/>
              </p:custDataLst>
            </p:nvPr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0" name="Elbow Connector 35"/>
            <p:cNvCxnSpPr/>
            <p:nvPr>
              <p:custDataLst>
                <p:tags r:id="rId12"/>
              </p:custDataLst>
            </p:nvPr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2" name="Straight Arrow Connector 71"/>
            <p:cNvCxnSpPr/>
            <p:nvPr>
              <p:custDataLst>
                <p:tags r:id="rId14"/>
              </p:custDataLst>
            </p:nvPr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>
              <p:custDataLst>
                <p:tags r:id="rId15"/>
              </p:custDataLst>
            </p:nvPr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>
              <p:custDataLst>
                <p:tags r:id="rId16"/>
              </p:custDataLst>
            </p:nvPr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</a:p>
          </p:txBody>
        </p:sp>
        <p:sp>
          <p:nvSpPr>
            <p:cNvPr id="75" name="TextBox 74"/>
            <p:cNvSpPr txBox="1"/>
            <p:nvPr>
              <p:custDataLst>
                <p:tags r:id="rId17"/>
              </p:custDataLst>
            </p:nvPr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6" name="Straight Arrow Connector 75"/>
            <p:cNvCxnSpPr/>
            <p:nvPr>
              <p:custDataLst>
                <p:tags r:id="rId18"/>
              </p:custDataLst>
            </p:nvPr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0" name="TextBox 79"/>
            <p:cNvSpPr txBox="1"/>
            <p:nvPr>
              <p:custDataLst>
                <p:tags r:id="rId20"/>
              </p:custDataLst>
            </p:nvPr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TextBox 82"/>
            <p:cNvSpPr txBox="1"/>
            <p:nvPr>
              <p:custDataLst>
                <p:tags r:id="rId22"/>
              </p:custDataLst>
            </p:nvPr>
          </p:nvSpPr>
          <p:spPr>
            <a:xfrm>
              <a:off x="4151866" y="5833646"/>
              <a:ext cx="7735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>
              <p:custDataLst>
                <p:tags r:id="rId23"/>
              </p:custDataLst>
            </p:nvPr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>
              <p:custDataLst>
                <p:tags r:id="rId24"/>
              </p:custDataLst>
            </p:nvPr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9" name="TextBox 88"/>
            <p:cNvSpPr txBox="1"/>
            <p:nvPr>
              <p:custDataLst>
                <p:tags r:id="rId27"/>
              </p:custDataLst>
            </p:nvPr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0" name="Elbow Connector 35"/>
            <p:cNvCxnSpPr/>
            <p:nvPr>
              <p:custDataLst>
                <p:tags r:id="rId28"/>
              </p:custDataLst>
            </p:nvPr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2" name="Straight Arrow Connector 91"/>
            <p:cNvCxnSpPr/>
            <p:nvPr>
              <p:custDataLst>
                <p:tags r:id="rId30"/>
              </p:custDataLst>
            </p:nvPr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>
              <p:custDataLst>
                <p:tags r:id="rId31"/>
              </p:custDataLst>
            </p:nvPr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</a:p>
          </p:txBody>
        </p:sp>
        <p:sp>
          <p:nvSpPr>
            <p:cNvPr id="94" name="TextBox 93"/>
            <p:cNvSpPr txBox="1"/>
            <p:nvPr>
              <p:custDataLst>
                <p:tags r:id="rId32"/>
              </p:custDataLst>
            </p:nvPr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95" name="Straight Arrow Connector 94"/>
            <p:cNvCxnSpPr/>
            <p:nvPr>
              <p:custDataLst>
                <p:tags r:id="rId33"/>
              </p:custDataLst>
            </p:nvPr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9" name="TextBox 98"/>
            <p:cNvSpPr txBox="1"/>
            <p:nvPr>
              <p:custDataLst>
                <p:tags r:id="rId35"/>
              </p:custDataLst>
            </p:nvPr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6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>
              <p:custDataLst>
                <p:tags r:id="rId37"/>
              </p:custDataLst>
            </p:nvPr>
          </p:nvSpPr>
          <p:spPr>
            <a:xfrm>
              <a:off x="3378772" y="5528846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L0</a:t>
              </a:r>
            </a:p>
          </p:txBody>
        </p:sp>
        <p:sp>
          <p:nvSpPr>
            <p:cNvPr id="106" name="TextBox 105"/>
            <p:cNvSpPr txBox="1"/>
            <p:nvPr>
              <p:custDataLst>
                <p:tags r:id="rId38"/>
              </p:custDataLst>
            </p:nvPr>
          </p:nvSpPr>
          <p:spPr>
            <a:xfrm>
              <a:off x="7034096" y="4800600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107" name="TextBox 106"/>
            <p:cNvSpPr txBox="1"/>
            <p:nvPr>
              <p:custDataLst>
                <p:tags r:id="rId39"/>
              </p:custDataLst>
            </p:nvPr>
          </p:nvSpPr>
          <p:spPr>
            <a:xfrm>
              <a:off x="5207572" y="5496311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116" name="TextBox 115"/>
            <p:cNvSpPr txBox="1"/>
            <p:nvPr>
              <p:custDataLst>
                <p:tags r:id="rId40"/>
              </p:custDataLst>
            </p:nvPr>
          </p:nvSpPr>
          <p:spPr>
            <a:xfrm>
              <a:off x="5207572" y="4191000"/>
              <a:ext cx="4315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117" name="TextBox 116"/>
            <p:cNvSpPr txBox="1"/>
            <p:nvPr>
              <p:custDataLst>
                <p:tags r:id="rId41"/>
              </p:custDataLst>
            </p:nvPr>
          </p:nvSpPr>
          <p:spPr>
            <a:xfrm>
              <a:off x="7009949" y="5452646"/>
              <a:ext cx="554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3747618" y="4267200"/>
            <a:ext cx="18582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  <p:sp>
        <p:nvSpPr>
          <p:cNvPr id="121" name="TextBox 120"/>
          <p:cNvSpPr txBox="1"/>
          <p:nvPr>
            <p:custDataLst>
              <p:tags r:id="rId6"/>
            </p:custDataLst>
          </p:nvPr>
        </p:nvSpPr>
        <p:spPr>
          <a:xfrm>
            <a:off x="6554050" y="4267200"/>
            <a:ext cx="20040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Lato" panose="020F0502020204030203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Lato" panose="020F0502020204030203" pitchFamily="34" charset="0"/>
              </a:rPr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15937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 Three consecutive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Both parent and child can continue forking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286000"/>
            <a:ext cx="3355406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fork3() {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("L0\n");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("L1\n");    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("L2\n");    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33999" y="2240280"/>
            <a:ext cx="2079625" cy="2624138"/>
            <a:chOff x="3552" y="1680"/>
            <a:chExt cx="1310" cy="1653"/>
          </a:xfrm>
        </p:grpSpPr>
        <p:sp>
          <p:nvSpPr>
            <p:cNvPr id="28" name="Line 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4128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552" y="3312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840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128" y="2880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28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28" y="2688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34" name="Line 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4464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464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464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464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512" y="3120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12" y="2928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2688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2" y="2496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42" name="Line 2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4128" y="206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840" y="249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Text Box 2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840" y="2304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L1</a:t>
              </a:r>
            </a:p>
          </p:txBody>
        </p:sp>
        <p:sp>
          <p:nvSpPr>
            <p:cNvPr id="45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128" y="2064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128" y="2304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28" y="1872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L2</a:t>
              </a:r>
            </a:p>
          </p:txBody>
        </p:sp>
        <p:sp>
          <p:nvSpPr>
            <p:cNvPr id="48" name="Line 2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4464" y="230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4464" y="187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464" y="18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4464" y="230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12" y="2304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512" y="2112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12" y="1872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12" y="1680"/>
              <a:ext cx="350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56" name="Line 3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3840" y="249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7" name="Text Box 3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52" y="3120"/>
              <a:ext cx="272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8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/>
              <a:t> 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0" dirty="0"/>
              <a:t>If multiple children completed, will take in arbitrary order</a:t>
            </a:r>
          </a:p>
          <a:p>
            <a:r>
              <a:rPr lang="en-US" sz="2400" b="0" dirty="0"/>
              <a:t>Can use macros WIFEXITED and WEXITSTATUS to get information about exit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0074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240" y="2743200"/>
            <a:ext cx="7590539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fork10()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pid[N];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child_status;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((pid[i]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 == 0)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exit(100+i); </a:t>
            </a:r>
            <a:r>
              <a:rPr lang="en-US" sz="16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Child */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wpid =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(&amp;child_status);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(WIFEXITED(child_status))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%d terminated with exit status %d\n",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wpid, WEXITSTATUS(child_status));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printf("Child %d terminated abnormally\n", wpid);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7776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400" dirty="0"/>
              <a:t>:  Waiting for a Specific Process</a:t>
            </a:r>
            <a:endParaRPr lang="en-US" sz="3400" dirty="0">
              <a:latin typeface="Anonymous Pro" panose="02060609030202000504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04717" y="1362075"/>
            <a:ext cx="8707272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pid,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status,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(that we won’t talk about)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0176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240" y="2743200"/>
            <a:ext cx="7590539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fork11() {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pid[N];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child_status;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((pid[i]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()) == 0)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exit(100+i); </a:t>
            </a:r>
            <a:r>
              <a:rPr lang="en-US" sz="1600" b="0" i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Child */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N; i++) {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wpid =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(pid[i], &amp;child_status, 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(WIFEXITED(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printf("Child %d terminated with exit status %d\n",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wpid, WEXITSTATUS(child_status));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printf("Child %d terminated abnormally\n",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288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 with Process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57019" y="1362074"/>
                <a:ext cx="8366760" cy="4974336"/>
              </a:xfrm>
            </p:spPr>
            <p:txBody>
              <a:bodyPr/>
              <a:lstStyle/>
              <a:p>
                <a:r>
                  <a:rPr lang="en-US" sz="2400" dirty="0"/>
                  <a:t>A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process graph </a:t>
                </a:r>
                <a:r>
                  <a:rPr lang="en-US" sz="2400" dirty="0"/>
                  <a:t>is a useful tool for capturing the partial ordering of statements in a concurrent program</a:t>
                </a:r>
              </a:p>
              <a:p>
                <a:pPr lvl="1"/>
                <a:r>
                  <a:rPr lang="en-US" sz="2000" dirty="0"/>
                  <a:t>Each vertex is the execution of a statement</a:t>
                </a:r>
              </a:p>
              <a:p>
                <a:pPr lvl="1"/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sz="2000" dirty="0"/>
                  <a:t> means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sz="2000" dirty="0"/>
                  <a:t> happens before 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</a:p>
              <a:p>
                <a:pPr lvl="1"/>
                <a:r>
                  <a:rPr lang="en-US" sz="2000" dirty="0"/>
                  <a:t>Edges can be labeled with current value of variables</a:t>
                </a:r>
              </a:p>
              <a:p>
                <a:pPr lvl="1"/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printf</a:t>
                </a:r>
                <a:r>
                  <a:rPr lang="en-US" sz="2000" dirty="0"/>
                  <a:t> vertices can be labeled with output</a:t>
                </a:r>
              </a:p>
              <a:p>
                <a:pPr lvl="1"/>
                <a:r>
                  <a:rPr lang="en-US" sz="2000" dirty="0"/>
                  <a:t>Each graph begins with a vertex with no </a:t>
                </a:r>
                <a:r>
                  <a:rPr lang="en-US" sz="2000" dirty="0" err="1"/>
                  <a:t>inedges</a:t>
                </a:r>
                <a:r>
                  <a:rPr lang="en-US" sz="2000" dirty="0"/>
                  <a:t> </a:t>
                </a:r>
                <a:endParaRPr lang="en-US" sz="2000" dirty="0">
                  <a:latin typeface="Anonymous Pro" panose="02060609030202000504" pitchFamily="49" charset="0"/>
                  <a:cs typeface="Courier New"/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Any </a:t>
                </a:r>
                <a:r>
                  <a:rPr lang="en-US" sz="2400" i="1" dirty="0"/>
                  <a:t>topological sort </a:t>
                </a:r>
                <a:r>
                  <a:rPr lang="en-US" sz="2400" dirty="0"/>
                  <a:t>of the graph corresponds to a feasible total ordering</a:t>
                </a:r>
              </a:p>
              <a:p>
                <a:pPr lvl="1"/>
                <a:r>
                  <a:rPr lang="en-US" sz="2000" dirty="0"/>
                  <a:t>Total ordering of vertices where all edges point from left to right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xfrm>
                <a:off x="357019" y="1362074"/>
                <a:ext cx="8366760" cy="4974336"/>
              </a:xfrm>
              <a:blipFill rotWithShape="0">
                <a:blip r:embed="rId6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238" cy="762000"/>
          </a:xfrm>
        </p:spPr>
        <p:txBody>
          <a:bodyPr/>
          <a:lstStyle/>
          <a:p>
            <a:r>
              <a:rPr lang="en-US" dirty="0"/>
              <a:t>Fork Example:  Possible Output</a:t>
            </a:r>
            <a:endParaRPr lang="en-US" b="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3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== 0)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4389120"/>
            <a:ext cx="4572000" cy="1605583"/>
            <a:chOff x="457200" y="4572000"/>
            <a:chExt cx="4572000" cy="1605583"/>
          </a:xfrm>
        </p:grpSpPr>
        <p:sp>
          <p:nvSpPr>
            <p:cNvPr id="14" name="TextBox 13"/>
            <p:cNvSpPr txBox="1"/>
            <p:nvPr>
              <p:custDataLst>
                <p:tags r:id="rId6"/>
              </p:custDataLst>
            </p:nvPr>
          </p:nvSpPr>
          <p:spPr>
            <a:xfrm>
              <a:off x="32004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7"/>
              </p:custDataLst>
            </p:nvPr>
          </p:nvCxnSpPr>
          <p:spPr>
            <a:xfrm flipV="1">
              <a:off x="1874519" y="5940396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8"/>
              </p:custDataLst>
            </p:nvPr>
          </p:nvSpPr>
          <p:spPr>
            <a:xfrm>
              <a:off x="22860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--x</a:t>
              </a:r>
            </a:p>
          </p:txBody>
        </p:sp>
        <p:cxnSp>
          <p:nvCxnSpPr>
            <p:cNvPr id="17" name="Straight Arrow Connector 16"/>
            <p:cNvCxnSpPr/>
            <p:nvPr>
              <p:custDataLst>
                <p:tags r:id="rId9"/>
              </p:custDataLst>
            </p:nvPr>
          </p:nvCxnSpPr>
          <p:spPr>
            <a:xfrm flipV="1">
              <a:off x="2788919" y="594360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>
              <p:custDataLst>
                <p:tags r:id="rId10"/>
              </p:custDataLst>
            </p:nvPr>
          </p:nvSpPr>
          <p:spPr>
            <a:xfrm>
              <a:off x="4114800" y="5946751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8686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2"/>
              </p:custDataLst>
            </p:nvPr>
          </p:nvSpPr>
          <p:spPr>
            <a:xfrm>
              <a:off x="1371600" y="594360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fork</a:t>
              </a:r>
            </a:p>
          </p:txBody>
        </p:sp>
        <p:cxnSp>
          <p:nvCxnSpPr>
            <p:cNvPr id="22" name="Straight Arrow Connector 21"/>
            <p:cNvCxnSpPr/>
            <p:nvPr>
              <p:custDataLst>
                <p:tags r:id="rId13"/>
              </p:custDataLst>
            </p:nvPr>
          </p:nvCxnSpPr>
          <p:spPr>
            <a:xfrm flipV="1">
              <a:off x="960120" y="594360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35"/>
            <p:cNvCxnSpPr>
              <a:stCxn id="65" idx="0"/>
              <a:endCxn id="68" idx="2"/>
            </p:cNvCxnSpPr>
            <p:nvPr>
              <p:custDataLst>
                <p:tags r:id="rId14"/>
              </p:custDataLst>
            </p:nvPr>
          </p:nvCxnSpPr>
          <p:spPr>
            <a:xfrm rot="5400000" flipH="1" flipV="1">
              <a:off x="1737360" y="4937760"/>
              <a:ext cx="1051560" cy="868680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>
              <p:custDataLst>
                <p:tags r:id="rId15"/>
              </p:custDataLst>
            </p:nvPr>
          </p:nvSpPr>
          <p:spPr>
            <a:xfrm>
              <a:off x="3200400" y="457200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Child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16"/>
              </p:custDataLst>
            </p:nvPr>
          </p:nvSpPr>
          <p:spPr>
            <a:xfrm>
              <a:off x="4102035" y="566928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64" name="Oval 63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26974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7830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36118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526280" y="58978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26974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36118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4526280" y="48006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latin typeface="Lato" panose="020F0502020204030203" pitchFamily="34" charset="0"/>
              </a:endParaRPr>
            </a:p>
          </p:txBody>
        </p:sp>
        <p:cxnSp>
          <p:nvCxnSpPr>
            <p:cNvPr id="71" name="Straight Arrow Connector 70"/>
            <p:cNvCxnSpPr/>
            <p:nvPr>
              <p:custDataLst>
                <p:tags r:id="rId24"/>
              </p:custDataLst>
            </p:nvPr>
          </p:nvCxnSpPr>
          <p:spPr>
            <a:xfrm flipV="1">
              <a:off x="3703320" y="5940636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>
              <p:custDataLst>
                <p:tags r:id="rId25"/>
              </p:custDataLst>
            </p:nvPr>
          </p:nvCxnSpPr>
          <p:spPr>
            <a:xfrm flipV="1">
              <a:off x="3703320" y="4846320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>
              <p:custDataLst>
                <p:tags r:id="rId26"/>
              </p:custDataLst>
            </p:nvPr>
          </p:nvCxnSpPr>
          <p:spPr>
            <a:xfrm flipV="1">
              <a:off x="2788919" y="4846319"/>
              <a:ext cx="822960" cy="315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>
              <p:custDataLst>
                <p:tags r:id="rId27"/>
              </p:custDataLst>
            </p:nvPr>
          </p:nvSpPr>
          <p:spPr>
            <a:xfrm>
              <a:off x="457200" y="5945175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x=1</a:t>
              </a:r>
            </a:p>
          </p:txBody>
        </p:sp>
        <p:sp>
          <p:nvSpPr>
            <p:cNvPr id="76" name="TextBox 75"/>
            <p:cNvSpPr txBox="1"/>
            <p:nvPr>
              <p:custDataLst>
                <p:tags r:id="rId28"/>
              </p:custDataLst>
            </p:nvPr>
          </p:nvSpPr>
          <p:spPr>
            <a:xfrm>
              <a:off x="32004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7" name="TextBox 76"/>
            <p:cNvSpPr txBox="1"/>
            <p:nvPr>
              <p:custDataLst>
                <p:tags r:id="rId29"/>
              </p:custDataLst>
            </p:nvPr>
          </p:nvSpPr>
          <p:spPr>
            <a:xfrm>
              <a:off x="41148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endParaRPr lang="en-US" sz="15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8" name="TextBox 77"/>
            <p:cNvSpPr txBox="1"/>
            <p:nvPr>
              <p:custDataLst>
                <p:tags r:id="rId30"/>
              </p:custDataLst>
            </p:nvPr>
          </p:nvSpPr>
          <p:spPr>
            <a:xfrm>
              <a:off x="2286000" y="4846320"/>
              <a:ext cx="914400" cy="2308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++x</a:t>
              </a:r>
            </a:p>
          </p:txBody>
        </p:sp>
        <p:sp>
          <p:nvSpPr>
            <p:cNvPr id="79" name="TextBox 78"/>
            <p:cNvSpPr txBox="1"/>
            <p:nvPr>
              <p:custDataLst>
                <p:tags r:id="rId31"/>
              </p:custDataLst>
            </p:nvPr>
          </p:nvSpPr>
          <p:spPr>
            <a:xfrm>
              <a:off x="4114799" y="4572000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Bye</a:t>
              </a:r>
            </a:p>
          </p:txBody>
        </p:sp>
        <p:sp>
          <p:nvSpPr>
            <p:cNvPr id="80" name="TextBox 79"/>
            <p:cNvSpPr txBox="1"/>
            <p:nvPr>
              <p:custDataLst>
                <p:tags r:id="rId32"/>
              </p:custDataLst>
            </p:nvPr>
          </p:nvSpPr>
          <p:spPr>
            <a:xfrm>
              <a:off x="3200400" y="5668096"/>
              <a:ext cx="914400" cy="23083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rm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Parent</a:t>
              </a:r>
            </a:p>
          </p:txBody>
        </p:sp>
      </p:grpSp>
      <p:sp>
        <p:nvSpPr>
          <p:cNvPr id="82" name="TextBox 81"/>
          <p:cNvSpPr txBox="1"/>
          <p:nvPr>
            <p:custDataLst>
              <p:tags r:id="rId4"/>
            </p:custDataLst>
          </p:nvPr>
        </p:nvSpPr>
        <p:spPr>
          <a:xfrm>
            <a:off x="2286000" y="4389120"/>
            <a:ext cx="9144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x=2</a:t>
            </a:r>
          </a:p>
        </p:txBody>
      </p:sp>
      <p:sp>
        <p:nvSpPr>
          <p:cNvPr id="83" name="TextBox 82"/>
          <p:cNvSpPr txBox="1"/>
          <p:nvPr>
            <p:custDataLst>
              <p:tags r:id="rId5"/>
            </p:custDataLst>
          </p:nvPr>
        </p:nvSpPr>
        <p:spPr>
          <a:xfrm>
            <a:off x="2286000" y="5486400"/>
            <a:ext cx="914400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x=0</a:t>
            </a:r>
          </a:p>
        </p:txBody>
      </p:sp>
    </p:spTree>
    <p:extLst>
      <p:ext uri="{BB962C8B-B14F-4D97-AF65-F5344CB8AC3E}">
        <p14:creationId xmlns:p14="http://schemas.microsoft.com/office/powerpoint/2010/main" val="7459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05840"/>
          </a:xfrm>
        </p:spPr>
        <p:txBody>
          <a:bodyPr/>
          <a:lstStyle/>
          <a:p>
            <a:r>
              <a:rPr lang="en-US" dirty="0"/>
              <a:t>Are the following sequences of outputs possible?</a:t>
            </a:r>
          </a:p>
          <a:p>
            <a:pPr lvl="1"/>
            <a:r>
              <a:rPr lang="en-US" dirty="0"/>
              <a:t>Vote at </a:t>
            </a:r>
            <a:r>
              <a:rPr lang="en-US" dirty="0" smtClean="0">
                <a:hlinkClick r:id="rId5"/>
              </a:rPr>
              <a:t>http://pollev.com/rea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6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4851" y="2318818"/>
            <a:ext cx="351731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nestedfork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printf("L0\n");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printf("L1\n");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 == 0) {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printf("L2\n");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ro-R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7315200" y="1920240"/>
            <a:ext cx="947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943600" y="1920240"/>
            <a:ext cx="9476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L1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Bye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3520" y="4480560"/>
            <a:ext cx="3101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	No</a:t>
            </a:r>
            <a:endParaRPr lang="en-US" sz="2800" b="1" baseline="-250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	Yes</a:t>
            </a:r>
            <a:endParaRPr lang="en-US" sz="2800" b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	No</a:t>
            </a:r>
          </a:p>
          <a:p>
            <a:pPr marL="514350" indent="-514350" defTabSz="1000125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	Yes</a:t>
            </a:r>
            <a:endParaRPr lang="en-US" sz="2800" b="1" baseline="-25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SzPct val="100000"/>
              <a:buFont typeface="+mj-lt"/>
              <a:buAutoNum type="alphaUcPeriod"/>
            </a:pPr>
            <a:r>
              <a:rPr lang="en-US" sz="28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lost…</a:t>
            </a:r>
            <a:endParaRPr lang="en-US" sz="2800" b="1" baseline="-25000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Fork-Exec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/>
              <a:t> creates a copy of the current process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/>
              <a:t> replaces the current process’ code and address space with the code for a different program</a:t>
            </a:r>
          </a:p>
          <a:p>
            <a:pPr lvl="2"/>
            <a:r>
              <a:rPr lang="en-US" dirty="0"/>
              <a:t>Whole family of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en-US" dirty="0"/>
              <a:t> calls – see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exec(3)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execve(2)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566160"/>
            <a:ext cx="73152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Example arguments: path="/</a:t>
            </a:r>
            <a:r>
              <a:rPr lang="en-US" sz="16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/bin/ls",</a:t>
            </a:r>
          </a:p>
          <a:p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argv[0]="/</a:t>
            </a:r>
            <a:r>
              <a:rPr lang="en-US" sz="16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/bin/ls", </a:t>
            </a:r>
            <a:r>
              <a:rPr lang="en-US" sz="16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[1]="-</a:t>
            </a:r>
            <a:r>
              <a:rPr lang="en-US" sz="1600" b="0" i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ahl</a:t>
            </a:r>
            <a:r>
              <a:rPr lang="en-US" sz="16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argv[2]=NULL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fork_exec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path,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!= 0)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("Parent: created a child %d\n",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fork_ret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printf("Child: about to exec a new program\n");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(path, argv);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("This line printed by parent only!\n");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548640"/>
            <a:ext cx="3291840" cy="54864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return values of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exec*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should be checked for errors</a:t>
            </a:r>
          </a:p>
        </p:txBody>
      </p:sp>
    </p:spTree>
    <p:extLst>
      <p:ext uri="{BB962C8B-B14F-4D97-AF65-F5344CB8AC3E}">
        <p14:creationId xmlns:p14="http://schemas.microsoft.com/office/powerpoint/2010/main" val="36688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48497" y="3547996"/>
            <a:ext cx="506982" cy="53734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/>
              <a:t>Exec-</a:t>
            </a:r>
            <a:r>
              <a:rPr lang="en-US" dirty="0" err="1"/>
              <a:t>ing</a:t>
            </a:r>
            <a:r>
              <a:rPr lang="en-US" dirty="0"/>
              <a:t> a new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15"/>
          <p:cNvGrpSpPr/>
          <p:nvPr>
            <p:custDataLst>
              <p:tags r:id="rId4"/>
            </p:custDataLst>
          </p:nvPr>
        </p:nvGrpSpPr>
        <p:grpSpPr>
          <a:xfrm>
            <a:off x="680858" y="1188720"/>
            <a:ext cx="2060319" cy="2400604"/>
            <a:chOff x="6245481" y="3779780"/>
            <a:chExt cx="2060319" cy="2400604"/>
          </a:xfrm>
        </p:grpSpPr>
        <p:sp>
          <p:nvSpPr>
            <p:cNvPr id="7" name="Rectangle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/usr/bin/bash</a:t>
              </a:r>
              <a:endParaRPr lang="en-US" sz="14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sp>
        <p:nvSpPr>
          <p:cNvPr id="12" name="Line 3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84316" y="3576230"/>
            <a:ext cx="0" cy="54864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16"/>
          <p:cNvGrpSpPr/>
          <p:nvPr>
            <p:custDataLst>
              <p:tags r:id="rId6"/>
            </p:custDataLst>
          </p:nvPr>
        </p:nvGrpSpPr>
        <p:grpSpPr>
          <a:xfrm>
            <a:off x="676138" y="4141685"/>
            <a:ext cx="2060319" cy="2400604"/>
            <a:chOff x="6245481" y="3779780"/>
            <a:chExt cx="2060319" cy="2400604"/>
          </a:xfrm>
        </p:grpSpPr>
        <p:sp>
          <p:nvSpPr>
            <p:cNvPr id="18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</a:t>
              </a:r>
              <a:r>
                <a:rPr lang="en-US" b="0" dirty="0" err="1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usr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/bin/bash</a:t>
              </a:r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2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6" name="Group 22"/>
          <p:cNvGrpSpPr/>
          <p:nvPr>
            <p:custDataLst>
              <p:tags r:id="rId7"/>
            </p:custDataLst>
          </p:nvPr>
        </p:nvGrpSpPr>
        <p:grpSpPr>
          <a:xfrm>
            <a:off x="3229322" y="4141683"/>
            <a:ext cx="2060319" cy="2400604"/>
            <a:chOff x="6245481" y="3779780"/>
            <a:chExt cx="2060319" cy="2400604"/>
          </a:xfrm>
        </p:grpSpPr>
        <p:sp>
          <p:nvSpPr>
            <p:cNvPr id="24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/usr/bin/bash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13" name="Group 28"/>
          <p:cNvGrpSpPr/>
          <p:nvPr>
            <p:custDataLst>
              <p:tags r:id="rId8"/>
            </p:custDataLst>
          </p:nvPr>
        </p:nvGrpSpPr>
        <p:grpSpPr>
          <a:xfrm>
            <a:off x="6646653" y="4167873"/>
            <a:ext cx="2060319" cy="2400604"/>
            <a:chOff x="6245481" y="3779780"/>
            <a:chExt cx="2060319" cy="2400604"/>
          </a:xfrm>
        </p:grpSpPr>
        <p:sp>
          <p:nvSpPr>
            <p:cNvPr id="30" name="Rectangle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45481" y="3779780"/>
              <a:ext cx="2060319" cy="3495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solidFill>
                    <a:srgbClr val="FF0000"/>
                  </a:solidFill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/usr/bin/ls</a:t>
              </a:r>
              <a:endParaRPr lang="en-US" sz="1400" b="0" dirty="0">
                <a:solidFill>
                  <a:srgbClr val="FF0000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1596120" y="3613140"/>
            <a:ext cx="125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5324204" y="4968304"/>
            <a:ext cx="13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59892" y="5342364"/>
            <a:ext cx="10474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3808324" y="1568727"/>
            <a:ext cx="4858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Very high-level diagram of what happens when you run the command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in a Linux shell:</a:t>
            </a:r>
          </a:p>
          <a:p>
            <a:pPr marL="457200" indent="-4572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the loading part of CALL!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13"/>
            </p:custDataLst>
          </p:nvPr>
        </p:nvSpPr>
        <p:spPr>
          <a:xfrm>
            <a:off x="602291" y="379727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parent</a:t>
            </a:r>
          </a:p>
        </p:txBody>
      </p:sp>
      <p:sp>
        <p:nvSpPr>
          <p:cNvPr id="42" name="TextBox 41"/>
          <p:cNvSpPr txBox="1"/>
          <p:nvPr>
            <p:custDataLst>
              <p:tags r:id="rId14"/>
            </p:custDataLst>
          </p:nvPr>
        </p:nvSpPr>
        <p:spPr>
          <a:xfrm>
            <a:off x="3229316" y="376635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</a:p>
        </p:txBody>
      </p:sp>
      <p:sp>
        <p:nvSpPr>
          <p:cNvPr id="43" name="TextBox 42"/>
          <p:cNvSpPr txBox="1"/>
          <p:nvPr>
            <p:custDataLst>
              <p:tags r:id="rId15"/>
            </p:custDataLst>
          </p:nvPr>
        </p:nvSpPr>
        <p:spPr>
          <a:xfrm>
            <a:off x="6641935" y="37897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child</a:t>
            </a:r>
          </a:p>
        </p:txBody>
      </p:sp>
      <p:sp>
        <p:nvSpPr>
          <p:cNvPr id="39" name="Rectangle 38"/>
          <p:cNvSpPr/>
          <p:nvPr>
            <p:custDataLst>
              <p:tags r:id="rId16"/>
            </p:custDataLst>
          </p:nvPr>
        </p:nvSpPr>
        <p:spPr bwMode="auto">
          <a:xfrm>
            <a:off x="3024541" y="3548484"/>
            <a:ext cx="2448438" cy="3116380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2" grpId="0" animBg="1"/>
      <p:bldP spid="36" grpId="0"/>
      <p:bldP spid="37" grpId="0"/>
      <p:bldP spid="38" grpId="0" animBg="1"/>
      <p:bldP spid="41" grpId="0"/>
      <p:bldP spid="42" grpId="0"/>
      <p:bldP spid="43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9</a:t>
            </a:fld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2"/>
            </p:custDataLst>
          </p:nvPr>
        </p:nvSpPr>
        <p:spPr>
          <a:xfrm>
            <a:off x="5943600" y="2651760"/>
            <a:ext cx="1976823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"</a:t>
            </a:r>
            <a:r>
              <a:rPr lang="en-US" sz="1800" dirty="0">
                <a:latin typeface="Courier New"/>
                <a:cs typeface="Courier New"/>
              </a:rPr>
              <a:t>/</a:t>
            </a:r>
            <a:r>
              <a:rPr lang="en-US" sz="1800" dirty="0" err="1">
                <a:latin typeface="Courier New"/>
                <a:cs typeface="Courier New"/>
              </a:rPr>
              <a:t>usr</a:t>
            </a:r>
            <a:r>
              <a:rPr lang="en-US" sz="1800" dirty="0">
                <a:latin typeface="Courier New"/>
                <a:cs typeface="Courier New"/>
              </a:rPr>
              <a:t>/bin/ls"</a:t>
            </a:r>
          </a:p>
        </p:txBody>
      </p:sp>
      <p:sp>
        <p:nvSpPr>
          <p:cNvPr id="31" name="TextBox 30"/>
          <p:cNvSpPr txBox="1"/>
          <p:nvPr>
            <p:custDataLst>
              <p:tags r:id="rId3"/>
            </p:custDataLst>
          </p:nvPr>
        </p:nvSpPr>
        <p:spPr>
          <a:xfrm>
            <a:off x="5943600" y="2377440"/>
            <a:ext cx="736099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"</a:t>
            </a:r>
            <a:r>
              <a:rPr lang="en-US" sz="1800" dirty="0">
                <a:latin typeface="Courier New"/>
                <a:cs typeface="Courier New"/>
              </a:rPr>
              <a:t>-l"</a:t>
            </a: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5943600" y="21031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"</a:t>
            </a:r>
            <a:r>
              <a:rPr lang="en-US" sz="1800" dirty="0">
                <a:latin typeface="Courier New"/>
                <a:cs typeface="Courier New"/>
              </a:rPr>
              <a:t>lab4</a:t>
            </a:r>
            <a:r>
              <a:rPr lang="en-US" dirty="0">
                <a:latin typeface="Courier New"/>
                <a:cs typeface="Courier New"/>
              </a:rPr>
              <a:t>"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33" name="TextBox 32"/>
          <p:cNvSpPr txBox="1"/>
          <p:nvPr>
            <p:custDataLst>
              <p:tags r:id="rId5"/>
            </p:custDataLst>
          </p:nvPr>
        </p:nvSpPr>
        <p:spPr>
          <a:xfrm>
            <a:off x="5394960" y="4023360"/>
            <a:ext cx="1563248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USER=rea"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6"/>
            </p:custDataLst>
          </p:nvPr>
        </p:nvSpPr>
        <p:spPr>
          <a:xfrm>
            <a:off x="5394960" y="3474720"/>
            <a:ext cx="2941831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"PWD=/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homes/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iws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/rea"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60320" y="1828800"/>
          <a:ext cx="2743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NULL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7" name="Straight Arrow Connector 36"/>
          <p:cNvCxnSpPr/>
          <p:nvPr>
            <p:custDataLst>
              <p:tags r:id="rId7"/>
            </p:custDataLst>
          </p:nvPr>
        </p:nvCxnSpPr>
        <p:spPr bwMode="auto">
          <a:xfrm>
            <a:off x="5212080" y="278892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>
            <p:custDataLst>
              <p:tags r:id="rId8"/>
            </p:custDataLst>
          </p:nvPr>
        </p:nvCxnSpPr>
        <p:spPr bwMode="auto">
          <a:xfrm flipV="1">
            <a:off x="5212080" y="2514600"/>
            <a:ext cx="731520" cy="350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2560320" y="3200400"/>
          <a:ext cx="219456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[n] = NULL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[n-1]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1" name="Straight Arrow Connector 40"/>
          <p:cNvCxnSpPr/>
          <p:nvPr>
            <p:custDataLst>
              <p:tags r:id="rId9"/>
            </p:custDataLst>
          </p:nvPr>
        </p:nvCxnSpPr>
        <p:spPr bwMode="auto">
          <a:xfrm>
            <a:off x="5212080" y="22402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>
            <p:custDataLst>
              <p:tags r:id="rId10"/>
            </p:custDataLst>
          </p:nvPr>
        </p:nvCxnSpPr>
        <p:spPr bwMode="auto">
          <a:xfrm>
            <a:off x="4663440" y="4160520"/>
            <a:ext cx="731520" cy="50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>
            <p:custDataLst>
              <p:tags r:id="rId11"/>
            </p:custDataLst>
          </p:nvPr>
        </p:nvCxnSpPr>
        <p:spPr bwMode="auto">
          <a:xfrm flipV="1">
            <a:off x="4663440" y="3610848"/>
            <a:ext cx="731520" cy="12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>
            <p:custDataLst>
              <p:tags r:id="rId12"/>
            </p:custDataLst>
          </p:nvPr>
        </p:nvSpPr>
        <p:spPr>
          <a:xfrm>
            <a:off x="685800" y="4160520"/>
            <a:ext cx="114967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environ</a:t>
            </a:r>
          </a:p>
        </p:txBody>
      </p: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 bwMode="auto">
          <a:xfrm flipV="1">
            <a:off x="1828800" y="42976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14"/>
            </p:custDataLst>
          </p:nvPr>
        </p:nvSpPr>
        <p:spPr>
          <a:xfrm>
            <a:off x="822960" y="27889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myargv</a:t>
            </a:r>
            <a:endParaRPr lang="en-US" sz="1800" dirty="0">
              <a:latin typeface="Courier New"/>
              <a:cs typeface="Courier New"/>
            </a:endParaRPr>
          </a:p>
        </p:txBody>
      </p:sp>
      <p:cxnSp>
        <p:nvCxnSpPr>
          <p:cNvPr id="40" name="Straight Arrow Connector 39"/>
          <p:cNvCxnSpPr/>
          <p:nvPr>
            <p:custDataLst>
              <p:tags r:id="rId15"/>
            </p:custDataLst>
          </p:nvPr>
        </p:nvCxnSpPr>
        <p:spPr bwMode="auto">
          <a:xfrm flipV="1">
            <a:off x="1828800" y="29260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2960" y="4655988"/>
            <a:ext cx="749808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((</a:t>
            </a:r>
            <a:r>
              <a:rPr lang="en-US" sz="1800" dirty="0" err="1">
                <a:latin typeface="Courier New" pitchFamily="49" charset="0"/>
              </a:rPr>
              <a:t>pid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b="1" dirty="0">
                <a:solidFill>
                  <a:srgbClr val="4B2A85"/>
                </a:solidFill>
                <a:latin typeface="Courier New" pitchFamily="49" charset="0"/>
              </a:rPr>
              <a:t>fork</a:t>
            </a:r>
            <a:r>
              <a:rPr lang="en-US" sz="1800" dirty="0">
                <a:latin typeface="Courier New" pitchFamily="49" charset="0"/>
              </a:rPr>
              <a:t>()) == 0) {   </a:t>
            </a:r>
            <a:r>
              <a:rPr lang="en-US" sz="1800" i="1" dirty="0">
                <a:solidFill>
                  <a:schemeClr val="bg2"/>
                </a:solidFill>
                <a:latin typeface="Courier New" pitchFamily="49" charset="0"/>
              </a:rPr>
              <a:t>/* Child runs program */</a:t>
            </a:r>
            <a:endParaRPr lang="en-US" sz="18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execve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[0],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, environ) &lt; 0) {</a:t>
            </a:r>
          </a:p>
          <a:p>
            <a:r>
              <a:rPr lang="en-US" sz="1800" dirty="0">
                <a:latin typeface="Courier New" pitchFamily="49" charset="0"/>
              </a:rPr>
              <a:t>  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("%s: Command not found.\n",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[0]);</a:t>
            </a:r>
          </a:p>
          <a:p>
            <a:r>
              <a:rPr lang="en-US" sz="1800" dirty="0">
                <a:latin typeface="Courier New" pitchFamily="49" charset="0"/>
              </a:rPr>
              <a:t>      exit(1);</a:t>
            </a:r>
            <a:endParaRPr lang="en-US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}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42" name="Rectangle 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" y="1222022"/>
            <a:ext cx="8571932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latin typeface="Calibri"/>
                <a:cs typeface="Calibri"/>
              </a:rPr>
              <a:t>Execute</a:t>
            </a:r>
            <a:r>
              <a:rPr lang="en-US" sz="2000" b="0" dirty="0">
                <a:latin typeface="Courier New" pitchFamily="49" charset="0"/>
              </a:rPr>
              <a:t> "/</a:t>
            </a:r>
            <a:r>
              <a:rPr lang="en-US" sz="2000" b="0" dirty="0" err="1">
                <a:latin typeface="Courier New" pitchFamily="49" charset="0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/bin/ls –l lab4"</a:t>
            </a:r>
            <a:r>
              <a:rPr lang="en-US" sz="2000" b="0" dirty="0">
                <a:latin typeface="Courier New" pitchFamily="49" charset="0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 child process using current 							         environment: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>
            <p:custDataLst>
              <p:tags r:id="rId18"/>
            </p:custDataLst>
          </p:nvPr>
        </p:nvSpPr>
        <p:spPr>
          <a:xfrm>
            <a:off x="457200" y="215748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 == 3)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914400" y="6379486"/>
            <a:ext cx="731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82853">
              <a:defRPr/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Run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printenv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command in 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inux shell to see your own environment variables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320742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52BFD5-23ED-4D31-A35D-34C3CA6C73BB}"/>
                  </a:ext>
                </a:extLst>
              </p14:cNvPr>
              <p14:cNvContentPartPr/>
              <p14:nvPr/>
            </p14:nvContentPartPr>
            <p14:xfrm>
              <a:off x="349920" y="318960"/>
              <a:ext cx="6645240" cy="6392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52BFD5-23ED-4D31-A35D-34C3CA6C73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0560" y="309600"/>
                <a:ext cx="6663960" cy="64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1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6498</TotalTime>
  <Words>3046</Words>
  <Application>Microsoft Office PowerPoint</Application>
  <PresentationFormat>On-screen Show (4:3)</PresentationFormat>
  <Paragraphs>667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Anonymous Pro</vt:lpstr>
      <vt:lpstr>Arial</vt:lpstr>
      <vt:lpstr>Arial Narrow</vt:lpstr>
      <vt:lpstr>Arial Unicode MS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Wingdings 2</vt:lpstr>
      <vt:lpstr>UWTheme-351-Au18</vt:lpstr>
      <vt:lpstr>Processes II, Virtual Memory I CSE 351 Winter 2020</vt:lpstr>
      <vt:lpstr>Administrivia </vt:lpstr>
      <vt:lpstr>Fork Example</vt:lpstr>
      <vt:lpstr>Modeling fork with Process Graphs</vt:lpstr>
      <vt:lpstr>Fork Example:  Possible Output</vt:lpstr>
      <vt:lpstr>Polling Question</vt:lpstr>
      <vt:lpstr>Fork-Exec</vt:lpstr>
      <vt:lpstr>Exec-ing a new program</vt:lpstr>
      <vt:lpstr>execve Example</vt:lpstr>
      <vt:lpstr>Stack Structure on a New Program Start</vt:lpstr>
      <vt:lpstr>exit:  Ending a process</vt:lpstr>
      <vt:lpstr>Processes</vt:lpstr>
      <vt:lpstr>Zombies</vt:lpstr>
      <vt:lpstr>wait:  Synchronizing with Children</vt:lpstr>
      <vt:lpstr>wait:  Synchronizing with Children</vt:lpstr>
      <vt:lpstr>Example:  Zombie</vt:lpstr>
      <vt:lpstr>Example:</vt:lpstr>
      <vt:lpstr>Process Management Summary</vt:lpstr>
      <vt:lpstr>Roadmap</vt:lpstr>
      <vt:lpstr>Virtual Memory (VM*)</vt:lpstr>
      <vt:lpstr>Memory as we know it so far… is virtual!</vt:lpstr>
      <vt:lpstr>Problem 1:  How Does Everything Fit?</vt:lpstr>
      <vt:lpstr>Problem 2:  Memory Management</vt:lpstr>
      <vt:lpstr>Problem 3:  How To Protect</vt:lpstr>
      <vt:lpstr>How can we solve these problems?</vt:lpstr>
      <vt:lpstr>Indirection</vt:lpstr>
      <vt:lpstr>Indirection in Virtual Memory</vt:lpstr>
      <vt:lpstr>Address Spaces</vt:lpstr>
      <vt:lpstr>Mapping</vt:lpstr>
      <vt:lpstr>Summary</vt:lpstr>
      <vt:lpstr>PowerPoint Presentation</vt:lpstr>
      <vt:lpstr>Example:  Two consecutive forks</vt:lpstr>
      <vt:lpstr>Example:  Three consecutive forks</vt:lpstr>
      <vt:lpstr>wait() Example</vt:lpstr>
      <vt:lpstr>waitpid():  Waiting for a Specific Process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II, Virtual Memory I CSE 351 Winter 2020</dc:title>
  <dc:creator>Justin Hsia</dc:creator>
  <cp:lastModifiedBy>Ruth Anderson</cp:lastModifiedBy>
  <cp:revision>153</cp:revision>
  <cp:lastPrinted>2018-11-15T23:32:11Z</cp:lastPrinted>
  <dcterms:created xsi:type="dcterms:W3CDTF">2016-11-16T22:13:05Z</dcterms:created>
  <dcterms:modified xsi:type="dcterms:W3CDTF">2020-02-26T19:16:07Z</dcterms:modified>
</cp:coreProperties>
</file>