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6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7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8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9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10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ink/ink1.xml" ContentType="application/inkml+xml"/>
  <Override PartName="/ppt/notesSlides/notesSlide13.xml" ContentType="application/vnd.openxmlformats-officedocument.presentationml.notesSlide+xml"/>
  <Override PartName="/ppt/ink/ink2.xml" ContentType="application/inkml+xml"/>
  <Override PartName="/ppt/notesSlides/notesSlide14.xml" ContentType="application/vnd.openxmlformats-officedocument.presentationml.notesSlide+xml"/>
  <Override PartName="/ppt/ink/ink3.xml" ContentType="application/inkml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15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16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17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18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0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notesSlides/notesSlide21.xml" ContentType="application/vnd.openxmlformats-officedocument.presentationml.notesSlide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22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554.xml" ContentType="application/vnd.openxmlformats-officedocument.presentationml.tags+xml"/>
  <Override PartName="/ppt/tags/tag556.xml" ContentType="application/vnd.openxmlformats-officedocument.presentationml.tags+xml"/>
  <Override PartName="/ppt/tags/tag5620.xml" ContentType="application/vnd.openxmlformats-officedocument.presentationml.tags+xml"/>
  <Override PartName="/ppt/tags/tag5640.xml" ContentType="application/vnd.openxmlformats-officedocument.presentationml.tags+xml"/>
  <Override PartName="/ppt/tags/tag581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820.xml" ContentType="application/vnd.openxmlformats-officedocument.presentationml.tags+xml"/>
  <Override PartName="/ppt/tags/tag583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6"/>
  </p:notesMasterIdLst>
  <p:handoutMasterIdLst>
    <p:handoutMasterId r:id="rId37"/>
  </p:handoutMasterIdLst>
  <p:sldIdLst>
    <p:sldId id="324" r:id="rId2"/>
    <p:sldId id="280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37" r:id="rId14"/>
    <p:sldId id="300" r:id="rId15"/>
    <p:sldId id="301" r:id="rId16"/>
    <p:sldId id="302" r:id="rId17"/>
    <p:sldId id="303" r:id="rId18"/>
    <p:sldId id="304" r:id="rId19"/>
    <p:sldId id="305" r:id="rId20"/>
    <p:sldId id="328" r:id="rId21"/>
    <p:sldId id="306" r:id="rId22"/>
    <p:sldId id="307" r:id="rId23"/>
    <p:sldId id="308" r:id="rId24"/>
    <p:sldId id="309" r:id="rId25"/>
    <p:sldId id="310" r:id="rId26"/>
    <p:sldId id="329" r:id="rId27"/>
    <p:sldId id="311" r:id="rId28"/>
    <p:sldId id="312" r:id="rId29"/>
    <p:sldId id="313" r:id="rId30"/>
    <p:sldId id="314" r:id="rId31"/>
    <p:sldId id="349" r:id="rId32"/>
    <p:sldId id="350" r:id="rId33"/>
    <p:sldId id="348" r:id="rId34"/>
    <p:sldId id="351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999999"/>
    <a:srgbClr val="F6F5BD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85684" autoAdjust="0"/>
  </p:normalViewPr>
  <p:slideViewPr>
    <p:cSldViewPr snapToGrid="0">
      <p:cViewPr varScale="1">
        <p:scale>
          <a:sx n="69" d="100"/>
          <a:sy n="69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38-41D4-A986-B0FD2C282CDA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38-41D4-A986-B0FD2C282CDA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38-41D4-A986-B0FD2C282CDA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38-41D4-A986-B0FD2C282CDA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38-41D4-A986-B0FD2C282CDA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38-41D4-A986-B0FD2C282CDA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38-41D4-A986-B0FD2C282CDA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738-41D4-A986-B0FD2C282CDA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38-41D4-A986-B0FD2C282CDA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738-41D4-A986-B0FD2C282CDA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38-41D4-A986-B0FD2C282CDA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38-41D4-A986-B0FD2C282CDA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738-41D4-A986-B0FD2C282CDA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38-41D4-A986-B0FD2C282CDA}"/>
            </c:ext>
          </c:extLst>
        </c:ser>
        <c:bandFmts/>
        <c:axId val="948254288"/>
        <c:axId val="948230896"/>
        <c:axId val="535139184"/>
      </c:surface3DChart>
      <c:catAx>
        <c:axId val="948254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 dirty="0">
                    <a:latin typeface="Calibri" panose="020F0502020204030204" pitchFamily="34" charset="0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948230896"/>
        <c:crosses val="autoZero"/>
        <c:auto val="1"/>
        <c:lblAlgn val="ctr"/>
        <c:lblOffset val="100"/>
        <c:noMultiLvlLbl val="0"/>
      </c:catAx>
      <c:valAx>
        <c:axId val="948230896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 dirty="0">
                    <a:latin typeface="Calibri" panose="020F0502020204030204" pitchFamily="34" charset="0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 dirty="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948254288"/>
        <c:crosses val="autoZero"/>
        <c:crossBetween val="midCat"/>
        <c:majorUnit val="2000"/>
        <c:minorUnit val="500"/>
      </c:valAx>
      <c:serAx>
        <c:axId val="53513918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 dirty="0">
                    <a:latin typeface="Calibri" panose="020F0502020204030204" pitchFamily="34" charset="0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948230896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35E4D-CF2F-4B19-A340-3D52CF394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3583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9T01:53:52.1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4318 10134 92 0,'0'-3'35'0,"0"3"-18"0,0-5-11 0,0 5 11 16,0 0 0-16,0 0 1 15,0 0 6-15,0 0 5 16,0 0 1-16,0 0 2 15,0 0-17-15,0 0 9 0,-3 0 5 16,3 0 0-16,0 0 1 16,0 0-6-16,0 0-3 15,0 0-9-15,0 0-3 0,0 2-10 16,0 4-1 0,-3-1 0-16,3 0 1 0,0 3 1 15,-3 0 0-15,0 3 2 16,0 2 3-16,0 5-2 15,-3 4 0-15,0-4 1 16,3 1 2-16,0 2-5 16,0-3-3-16,0 1 1 15,0-3 0-15,3-3-10 16,-3 0-3-16,3-2-15 16,-3-1-7-16,3-2-5 15,0 0 0-15,-3 0-6 16,0 3 0-16,0-3-37 15</inkml:trace>
  <inkml:trace contextRef="#ctx0" brushRef="#br0" timeOffset="1">4273 10647 144 0,'0'0'55'0,"3"0"-30"0,-6 2-12 0,3-2 19 0,0 6-3 16,3-1 3-1,-3 0-5-15,0 6-2 0,0 2-13 16,0 0-1-16,0 1 0 0,0-1-4 15,-3 3-2-15,3 2-2 16,0 1-3-16,0-1 3 16,0 1 2-16,0-3-13 15,-3 0-7-15,3-3-21 16,0-3-7-16,0 6-86 31</inkml:trace>
  <inkml:trace contextRef="#ctx0" brushRef="#br0" timeOffset="2">4273 11086 160 0,'0'5'60'0,"3"3"-32"0,-3 3-17 0,0-6 18 16,0 6-4-16,0 2 0 0,-3 0-2 15,0 3-3-15,0 0-10 16,0 2 0-16,0 1 1 0,0 2-4 16,0-2 1-16,3-1-5 15,-3-2 0-15,3 0-3 16,0 2-3-16,0-2-14 15,0 3-4-15,3-3-31 16,-3 0-14-16,3-6-27 16</inkml:trace>
  <inkml:trace contextRef="#ctx0" brushRef="#br0" timeOffset="3">4235 11560 160 0,'0'0'60'0,"0"5"-32"0,3-5-24 16,-3 0 15-16,2 0 0 16,4 0 3-16,3 0-6 15,0 0 1-15,3 0-10 16,9-3 0-16,3 1 3 0,0-1-6 16,-1 3-2-16,1 0-4 15,3 0 1-15,0 3 3 16,0-1 1-16,2 1-4 15,4 0-1-15,0-3-24 0,0 0-7 16,-4-3-63 0</inkml:trace>
  <inkml:trace contextRef="#ctx0" brushRef="#br0" timeOffset="4">4872 11541 144 0,'0'3'55'0,"2"-1"-30"0,4 1-14 0,-6-3 18 16,6 0-11-16,0 0-2 0,3 3-7 16,3-1-4-16,0 1-2 15,3-3-5-15,3 3 1 0,0-1 1 16,6 1 2-16,2 0-17 15,4 5-6-15,-3-6-61 16</inkml:trace>
  <inkml:trace contextRef="#ctx0" brushRef="#br0" timeOffset="5">5342 11650 140 0,'6'-6'52'0,"0"6"-28"0,6-2-13 15,-6 2 15-15,3-3 1 16,-1 0 3-16,4-2-16 0,0 0-6 16,0 2-5-16,6 1-3 0,0 4 3 15,6 1-2-15,-1-3 2 16,1 2-18-16,0-4-6 16,3-1-70-1</inkml:trace>
  <inkml:trace contextRef="#ctx0" brushRef="#br0" timeOffset="6">5937 11557 188 0,'9'0'71'0,"9"3"-38"0,12 2-39 0,-21-2 12 0,3-3-6 15,-1 2 0-15,4 1-3 16,3 0 2-16,0 4 1 16,9-1-22-16,0-1-10 0,2-10-42 15</inkml:trace>
  <inkml:trace contextRef="#ctx0" brushRef="#br0" timeOffset="7">6565 11634 204 0,'15'0'77'0,"-6"0"-42"0,9 2-41 0,0 4 12 16,0-4-9-16,-1-2 2 16,4 0-26-16,3 0-9 15</inkml:trace>
  <inkml:trace contextRef="#ctx0" brushRef="#br0" timeOffset="8">6991 11668 236 0,'6'-3'88'0,"6"3"-48"0,3 0-45 0,-4 0 15 16,4 0-8-16,6 0 1 0,0-2-4 15,0-1 0-15,0 1 1 16,0 2-38-16,-4 0-14 0,1 0-40 15</inkml:trace>
  <inkml:trace contextRef="#ctx0" brushRef="#br0" timeOffset="9">7244 11552 304 0,'-3'-6'112'0,"6"6"-60"0,-3 0-43 0,0 0 27 16,0-2-24-16,0-4-6 16,0-1-23-16,0-4-6 15,-3-2 11-15,0-8-56 0,0-11-23 16,0-3-22-1</inkml:trace>
  <inkml:trace contextRef="#ctx0" brushRef="#br0" timeOffset="10">7166 11075 312 0,'-6'-10'115'0,"6"10"-62"0,3-13-60 0,-3 7 21 16,0 1-24-16,0-3-8 15,0-16-49-15,3 1-21 0,0-4-18 16,0-2-8-16</inkml:trace>
  <inkml:trace contextRef="#ctx0" brushRef="#br0" timeOffset="11">7169 10655 280 0,'-11'-8'107'0,"11"5"-58"0,0-5-57 16,0 6 16-16,0-4-28 15,0-2-7-15,0-2-63 16,0-11-29-16,2-14 37 16,1 3 21-16</inkml:trace>
  <inkml:trace contextRef="#ctx0" brushRef="#br0" timeOffset="12">7149 10298 288 0,'-9'-24'107'0,"9"21"-58"0,0-2-57 16,-3-6 77-16,0-2-36 15,0 0-32-15,0 0-20 16,-6-3 7-16,0 0-67 0,3 0-29 16</inkml:trace>
  <inkml:trace contextRef="#ctx0" brushRef="#br0" timeOffset="13">6896 10007 192 0,'-39'-3'71'0,"33"3"-38"0,-6 0-30 16,6 0 17-16,-6 3-14 16,-3-3-6-16,-3 0-14 15,1 0-3-15,-13 2-14 16,3 6-5-16,-3-3-17 15,-3-5-4-15,4 0 11 16,-7 0 5-16</inkml:trace>
  <inkml:trace contextRef="#ctx0" brushRef="#br0" timeOffset="14">6262 10054 220 0,'-24'0'82'0,"6"-2"-44"0,-15 2-25 0,21 0 24 15,-3 0-15-15,0 0-2 16,-2 0-19-16,-1 2-7 15,0-2 2-15,-6 0-14 0,0 0-3 16,0 0-18-16,1-5-5 16,2 5-50-1</inkml:trace>
  <inkml:trace contextRef="#ctx0" brushRef="#br0" timeOffset="15">5672 10102 208 0,'-24'0'77'0,"15"-5"-42"0,-5 5-37 0,5 0 17 16,3 2-11-16,-3 1-2 0,-6-3-41 16,-3 2-19-16,0-2-23 15,0 3-10-15</inkml:trace>
  <inkml:trace contextRef="#ctx0" brushRef="#br0" timeOffset="16">5294 10126 192 0,'-44'0'71'0,"29"0"-38"0,-3 0-43 16,12-3 9-16,-6 3-20 16,0-3-4-16,-3 1-9 15,-6-1-2-15,-3 3-20 0,1-3-7 16,-4 3 188 15,-27 3-51-31,4 0-10 16,2-1-29-16,6-2-13 15,4 3-13 1,5-3-5-16,6 0-3 0,6-3-10 0,6 1-4 16,7-4-29-16,2-7-10 15,3-8-35 1</inkml:trace>
  <inkml:trace contextRef="#ctx0" brushRef="#br0" timeOffset="17">5455 9462 124 0,'0'-14'46'0,"0"12"-24"0,3-4 3 0,-3 6 20 0,0 0-9 15,0 0-1-15,0 11-9 16,0 7-2-16,-6 6-13 16,-3 21 7-16,-6 0 2 0,0 0-6 15,0 0-3-15,3-2-4 16,1-9 0-16,2-5-4 15,3-5-2-15,0-6 2 16,3-4 0-16,0-1-1 16,0-5 1-16,0-3 0 15,3-5 1-15,0-5-5 16,3-6-1-16,3-2 1 16,0-3 2-16,0-2 0 0,3-4-1 15,2-7 1-15,1-8-1 16,0 0-3-1,3 0 2-15,0 0-1 0,-3 5 0 16,-3 1 2-16,-3 7 0 16,0 5 2-16,0 3 3 15,-3 3 4-15,0 3 5 16,0 2-6-16,0 2-2 16,0 6-6-16,6 3 0 15,-1 5 2-15,4 8 3 16,0 8 4-16,0 5 2 15,-3 10-5-15,0-2-2 16,0 0-2-16,-3-2-2 0,0-1 3 16,3-2 0-16,-3-6-4 15,0-4 1-15,0-4-11 16,0-2-5-16,0-3-8 16,-3-2 0-16,-3-1-9 15,0-2-4-15,0-2-9 16,0-1-4-16,-3-5-38 15,0 0-34 1,-3-8 51-16</inkml:trace>
  <inkml:trace contextRef="#ctx0" brushRef="#br0" timeOffset="18">5413 9713 192 0,'-15'-3'74'0,"12"6"-40"0,0-6-29 15,3 3 17-15,0 0-6 0,3 0 3 16,-3 0-6-16,6-2-3 16,3-1-5-16,3 3-2 0,3-3 1 15,3 1-2-15,6-1-2 16,0 0-4-16,-1-2-2 16,-2 0-37-16,-3 2-16 15,3 0-36 1</inkml:trace>
  <inkml:trace contextRef="#ctx0" brushRef="#br0" timeOffset="19">5726 9742 184 0,'12'8'71'0,"-12"2"-38"0,0 4-25 15,-3-1 18-15,0 3-9 16,-3 0 1-16,3-3-11 16,0 0-2-16,3 0-3 15,-3-2-6-15,9 0-2 0,0-4-37 16,0-4-14-16,0-3-31 15</inkml:trace>
  <inkml:trace contextRef="#ctx0" brushRef="#br0" timeOffset="20">5800 9750 208 0,'-3'0'77'0,"6"8"-42"0,0-6-43 0,0 4 10 16,0 7 12-16,-3 3 8 15,3 2-7-15,-3 1-1 16,3-1-8-16,0 1-6 0,0-1-1 16,3 1-43-16,3-6-18 0,-3-5-31 15</inkml:trace>
  <inkml:trace contextRef="#ctx0" brushRef="#br0" timeOffset="21">7613 10102 8 0,'0'-3'5'0,"3"3"-2"0,0-21 23 15,-3 16 12-15,0 2 10 16,0 0 6-16,0 1-13 16,0-1-2-16,0 3-2 15,0 0-2-15,0 0-5 16,0 8-17-16,0 0-5 15,0 8-2-15,0 5-1 16,0-2 2-16,-3-1 0 16,3 9-3-16,0-1-1 15,-3-2-1 1,3-3-2-16,-3-3-17 0,3 1-6 16,0-3-42-16,0 0-15 15,3-3-5 1</inkml:trace>
  <inkml:trace contextRef="#ctx0" brushRef="#br0" timeOffset="22">7610 10567 248 0,'-6'6'93'0,"6"-4"-50"0,3 6-41 0,-3-2 19 0,0-1-7 15,0 0 2 1,0 3-9-16,0 0-2 0,0 0-3 15,3 3-8-15,-3-1-1 0,0 6-32 16,3 3-12-16,-3-1-16 16,0 1-48-1,0-1 21-15,-3 1 205 32,-9 12-40-17,-3-1-3-15,3-1-35 16,3-6-17-16,3 4-10 15,0-3-4-15,9 2-1 0,0-5-10 16,0 1-4-16,0-4-42 0,0 1-18 16,0-1-10-1</inkml:trace>
  <inkml:trace contextRef="#ctx0" brushRef="#br0" timeOffset="23">7521 11202 208 0,'-6'11'79'0,"3"0"-42"0,0-1-43 0,3-4 12 16,0-1-9-16,0 3 2 15,3 0-17-15,0 0-5 16,0 2-7-16,0 3 1 16,6-2 14-16,-3 2 6 15,-1 6 6-15,-7 5 4 16,-1-3 26-16,0 3 14 16,0-6-9-16,0 1-6 15,0-4-15-15,0 1-5 0,3-5-4 16,0 0-19-16,3-4-6 0,6-4-66 15</inkml:trace>
  <inkml:trace contextRef="#ctx0" brushRef="#br0" timeOffset="24">7675 11557 248 0,'-6'3'93'0,"6"2"-50"0,3-8-52 0,0 6 14 16,3 0-7-16,3-3-2 0,3 0 5 16,3 0 1-1,12 2 0-15,0 1-10 0,5-3-5 0,1 0-22 16,0 0-8-16,0 0 7 15,-1 8 4-15,-5-3 16 16,-3 0 10-16,-3 1 10 16,-3-4 8-16,0 6 20 15,-4-2 10-15,1-1-14 16,3-8-3-16,0 1-15 16,0 2-6-16,3 0-3 15,3-3 1-15,8 3-10 16,-2 0-2-16,0 3-17 15,-3 2-8-15,-1 0 14 16,-2 0 9-16,-3 1 8 16,3-1 5-16,-6-2 15 15,3 2 7-15,-1-2-5 0,-2-3-3 16,0 0-6-16,3-3-4 16,3-5-7-16,0 0-3 15,5-5-29-15,1 2-10 16,3 3 4-1,-3 3 11-15,-4 2 23 16,-2 1 35-16,-6 2 19 16</inkml:trace>
  <inkml:trace contextRef="#ctx0" brushRef="#br0" timeOffset="25">8771 11594 287 0,'18'8'24'16,"0"-11"-14"-16,-1 6-10 0,13 0-1 0,-3-1-19 16,0 1-7-16,2 5-6 15,1-3-2-15,-3 0 12 16,0 3 11-1,-3-2 14-15,-4-1 32 16,4 0 16-16,0-2-14 16,0 0-8-16,0-1-20 15,3 1-7-15,-1-3-1 16,1 0-1-16,9 0 1 0,0 0-7 16,-1 0 0-16,1 0-15 15,-3 0-3-15,-1 0 13 16,-2 0 6-16,0-3 5 15,3 1 1-15,-1 2 0 16,-2 0 2-16,0-3-1 0,0 0 2 16,0 1-4-16,2-6-2 15,4 2-31 1,0 1-48-16,-4 0 7 16</inkml:trace>
  <inkml:trace contextRef="#ctx0" brushRef="#br0" timeOffset="26">10036 11636 244 0,'9'3'90'0,"9"-6"-48"0,-6 6-49 0,-1-3 14 16,1 0-7-16,0 0 0 16,3 0-14-16,0 0-5 15,3 0-32-15,0 0-15 0,0-3-14 16,-4 1-3 0</inkml:trace>
  <inkml:trace contextRef="#ctx0" brushRef="#br0" timeOffset="27">10447 11663 304 0,'-12'-3'112'0,"12"3"-60"0,-3-2-63 15,3 2 18-15,0 0-9 16,-3-3-2-16</inkml:trace>
  <inkml:trace contextRef="#ctx0" brushRef="#br0" timeOffset="28">10426 11634 300 0,'0'-21'-164'15</inkml:trace>
  <inkml:trace contextRef="#ctx0" brushRef="#br0" timeOffset="29">10351 11200 312 0,'-9'-8'118'0,"9"5"-64"0,0-29-67 0,0 25 15 15,0-4-34-15,0-2-9 16,3-6-54-16,0-2-21 16,3-24 33-16,0 0 18 15</inkml:trace>
  <inkml:trace contextRef="#ctx0" brushRef="#br0" timeOffset="30">10363 10689 256 0,'-6'-21'96'0,"6"18"-52"0,3-2-56 15,0 2 15-15,0-2-18 16,-3-3-3-16,0-2-9 16,0-6 0-16,0-16 14 15,0 3-8-15,0 0-1 0,0 0 16 16,0 2 10-16,0-2 27 15,-3 8 15-15,0 0 1 16,3 2 1-16,-3-2-15 16,3 3-8-16,-3-6-21 15,3 3-23-15,-3 2-10 16,0-2-63 0,6 2-61-16,0 4 48 15</inkml:trace>
  <inkml:trace contextRef="#ctx0" brushRef="#br0" timeOffset="31">10256 10089 248 0,'-12'-3'93'0,"12"3"-50"0,-3 0-55 0,3 3 15 0,-3-3-34 16,-3 0-11-16,-3 0-52 16,-3 0-20-16,1 0 58 15,-4 0 29-15</inkml:trace>
  <inkml:trace contextRef="#ctx0" brushRef="#br0" timeOffset="32">9830 10107 184 0,'-38'-3'71'0,"29"-2"-38"0,0 10-41 16,3-5 12-16,0 0-15 16,-3 0-5-16,0 0-32 0,-3-2-14 15,0-1 6-15,-6 3 3 16</inkml:trace>
  <inkml:trace contextRef="#ctx0" brushRef="#br0" timeOffset="33">9464 10057 208 0,'-23'-3'79'0,"14"3"-42"0,0 0-39 0,3 0 17 16,-9 0-13-16,3 0-1 16,-3 0-17-16,-9 0-6 15,3 0 11-15,1 0-17 0,-7 0-3 16,-3-5-6 0,3 8-38-16,0-3 8 0</inkml:trace>
  <inkml:trace contextRef="#ctx0" brushRef="#br0" timeOffset="34">8923 10089 116 0,'-48'-6'46'0,"33"-7"-24"0,-9 26-26 16,15-7 10-16,-6-4-5 15,-11 4-1-15,2-4-2 16,0 1-1-16,0-1-25 16,0 4-9-16,1-6-5 15,-1 2 0-15,0-2 139 31,-27 6-41-15,10-4-8-16,2 1-30 16,6 0-15-16,4-1-20 15,2 4-6-15,0-4-42 0,3 1-18 16</inkml:trace>
  <inkml:trace contextRef="#ctx0" brushRef="#br0" timeOffset="35">8048 10152 132 0,'-30'0'52'0,"9"-3"-28"0,0 6-19 0,15-3 13 16,-6 0-8-16,0 0-3 15,-3 0-7-15,-2 0 0 16,-7 0 0-16,0 3-5 0,0-1-1 16,3 1-4-16,0 0-1 15,1-1-34 1,5 1-30-16,3-3 21 15</inkml:trace>
  <inkml:trace contextRef="#ctx0" brushRef="#br0" timeOffset="36">8506 9811 192 0,'-6'21'74'0,"-6"-10"-40"0,3-6-40 16,9-5 69-1,0 2 2 1,3 1-11-16,0 0-9 15,0-9-27-15,0 1-5 16,3-8 1-16,-3 0-8 16,3-3-1-16,0-3-8 15,3-2 0-15,0-13-1 16,0-1 2-16,0 1-4 16,-1 2 0-16,1 3 3 0,-3 5 3 15,3 3 1-15,-3 0-1 16,0 5-2-16,-3 5 1 15,0 4-1-15,0-1-2 16,3 2 0-16,0 6 3 16,0 6-2-16,3 4-1 15,0 6 3-15,0 21 2 16,0-2-2-16,0-1-2 16,0-2 2-16,0-3 0 15,-1 0 3-15,1 0 1 16,-3-5-1-16,0-6-2 0,-3 1-2 15,0-3-1 1,6-6-12-16,-3 1-5 16,0-3-20-16,0 0-8 15,-3 0-12-15,0-3-5 0,-3-5-28 16</inkml:trace>
  <inkml:trace contextRef="#ctx0" brushRef="#br0" timeOffset="37">8494 9776 228 0,'-21'-2'85'0,"18"4"-46"0,3-7-30 16,0 5 22-16,0 0-6 16,0 0 0-16,9 0-9 15,0 0-3-15,3-3-7 16,3 3 0-16,6-2 1 0,2-4-1 15,7 1-1-15,-3 3-8 0,6-4 0 16,-3 1-43-16,-1 0-17 16,1-1-61-1</inkml:trace>
  <inkml:trace contextRef="#ctx0" brushRef="#br0" timeOffset="38">8884 9760 168 0,'6'6'66'0,"-6"-1"-36"0,6 6-2 0,0-3 25 16,0 2-1-16,0 3 2 0,-3 1-22 16,0 2-8-16,-3-3-15 15,0 0-6-15,0 0 0 0,0-2-4 16,0-3-37-1,3 0-13-15,-3-3-51 16</inkml:trace>
  <inkml:trace contextRef="#ctx0" brushRef="#br0" timeOffset="39">9051 9787 252 0,'-3'-3'93'0,"6"3"-50"0,3-2-39 0,-3 2 21 16,2 0-12-16,1 0 0 16,0 0-7-16,3 0-4 15,-3 0-1-15,0 2-4 0,0 6 2 16,-6 0 5-16,0 3 2 15,-3-1 4-15,-3 1 1 16,0-3-1-16,0 0 1 16,0 0-6-16,0-3-3 0,3 0-1 15,0 1-1 1,3-1-3-16,0-5 0 0,6 3 2 16,3-1 2-16,3 1-2 15,6-1 0-15,3 1 1 16,0 0 0-16,0-1-5 15,-3 1-1-15,-1 0-26 16,-2-1-9-16,-3 1-85 16</inkml:trace>
  <inkml:trace contextRef="#ctx0" brushRef="#br0" timeOffset="40">4235 11729 144 0,'-6'-5'55'0,"6"5"-30"16,3 2-23-16,-3-2 12 0,0 0-1 16,0 6 3-16,0-1-7 15,-3 3-3-15,3 0-3 16,-3 2-3-16,3 4 1 0,0-1 1 16,0 5 1-16,0 1-17 15,0 2-5-15,-3 0-57 16</inkml:trace>
  <inkml:trace contextRef="#ctx0" brushRef="#br0" timeOffset="41">4139 12099 16 0,'-3'11'8'0,"6"-6"-4"0,-3 6-12 0,0-3-1 16</inkml:trace>
  <inkml:trace contextRef="#ctx0" brushRef="#br0" timeOffset="42">4160 12385 64 0,'-9'16'24'0,"9"-3"-12"0,6 3-12 0,-6-11 5 0,3 9-17 16,0 2-6-1,6-3-7-15,-3 0-2 0</inkml:trace>
  <inkml:trace contextRef="#ctx0" brushRef="#br0" timeOffset="43">4217 12986 60 0,'-3'18'24'0,"3"-7"-12"0,0 5-12 0,3-8 5 16,-3 0-3-16,3 2-2 16,0-2 3-16,0 3 2 15,0-1-9-15,0-2-4 16,-3 3 1-16,0-3 4 15,0 0 13-15,0 0 10 16,-3 2-6 0,3-2-31-16,0-3-15 15,-3 1-1-15,3 4 4 16</inkml:trace>
  <inkml:trace contextRef="#ctx0" brushRef="#br0" timeOffset="44">4172 12139 96 0,'3'-3'35'0,"0"6"-18"0,6 0-2 0,-9-3 15 16,3 5-5-16,0 3-2 15,0 5-7-15,0 6-2 16,-3-1-8-16,0 6 0 0,0 0 1 16,0 2-3-16,0-5-3 15,-3 3 2-15,0-5 2 16,6-3-2-16,-3 0-2 16,0-3-42-1,3-3-62-15,0-2 12 16</inkml:trace>
  <inkml:trace contextRef="#ctx0" brushRef="#br0" timeOffset="45">4226 12861 124 0,'-6'16'46'0,"6"3"-24"0,3 2-17 0,0-10 11 15,0 2-9-15,0 0-4 16,0 3 0-16,0 2 2 16,-1-2-33-16,1 0-13 15,0 0-15-15,0-5-4 16</inkml:trace>
  <inkml:trace contextRef="#ctx0" brushRef="#br0" timeOffset="46">4371 11732 124 0,'-3'0'49'0,"12"0"-26"0,-3 5-25 0,-6-5 11 16,6 3 3-16,0 2 2 15,6 0 4-15,9 0 1 16,6 1-10-16,6-1-8 0,-1 3-1 16,4 0 0-16,0 0 0 15,-4 0 2-15,4 2 3 16,-6 1-22-16,0 2-10 16,-1 3-42-1,-2-5-23-15,3-3 46 16</inkml:trace>
  <inkml:trace contextRef="#ctx0" brushRef="#br0" timeOffset="47">4988 11808 140 0,'9'0'52'0,"-1"0"-28"0,10 0-19 0,-9 0 13 15,3 0-6 1,6 3-2-16,3-3-5 0,0 0-4 16,2 3 0-16,1-1-1 0,0-2 2 15,6 0-41 1,-3 6-53-16,-1-1 14 15</inkml:trace>
  <inkml:trace contextRef="#ctx0" brushRef="#br0" timeOffset="48">5506 11800 144 0,'14'0'55'0,"1"6"-30"0,9-1-10 0,-12-5 18 16,3 0-12-16,3 0-2 0,3 0-13 15,2 0-4-15,4-3-2 16,-3 3-7-16,3 0 0 16,0 0-37-16,-4-2-57 15,4 2 11-15</inkml:trace>
  <inkml:trace contextRef="#ctx0" brushRef="#br0" timeOffset="49">6056 11803 192 0,'12'-3'71'0,"-6"6"-38"0,9-3-39 0,-6 3 14 15,3-3-7-15,0 0 2 16,6-3-7-16,2 3 1 15,4-3-78-15,3 1-36 16</inkml:trace>
  <inkml:trace contextRef="#ctx0" brushRef="#br0" timeOffset="50">6494 11837 184 0,'3'-2'71'0,"6"2"-38"0,6 0-41 0,-7-3 12 16,4 1 0-16,6-4 5 16,6 1-7-16,0 0-3 15,3 2-29-15,-1 3-12 0,4 0-32 16,-3 0-11-16</inkml:trace>
  <inkml:trace contextRef="#ctx0" brushRef="#br0" timeOffset="51">6958 11830 196 0,'9'-14'74'0,"3"12"-40"0,6 2-40 16,-6 0 12-16,0 0-6 15,-1 0 0-15,7 0-75 0,0 0-32 16,3 8 45 0,0 5 23-16</inkml:trace>
  <inkml:trace contextRef="#ctx0" brushRef="#br0" timeOffset="52">7280 11912 180 0,'3'0'68'0,"0"2"-36"0,-3 3-42 0,0 1 9 0,0 2-2 16,2 0 3-16,-2 2 1 15,0 3-1-15,0 6-21 16,0 2-9-16,-2 0-38 15,-4 3-14-15</inkml:trace>
  <inkml:trace contextRef="#ctx0" brushRef="#br0" timeOffset="53">7244 12287 232 0,'0'3'88'0,"6"15"-48"0,0-4-53 0,-3-9 12 15,0 3-21-15,0 0-5 16,3 2-61-16,-3 4-27 16</inkml:trace>
  <inkml:trace contextRef="#ctx0" brushRef="#br0" timeOffset="54">7259 12626 184 0,'-3'8'68'0,"6"0"-36"0,0 2-88 0,-3-4-13 0,0 10 6 16,3 7 6 0</inkml:trace>
  <inkml:trace contextRef="#ctx0" brushRef="#br0" timeOffset="55">7271 13057 72 0,'0'0'27'0,"3"0"-14"0,-3 0-46 15,0 0-8-15</inkml:trace>
  <inkml:trace contextRef="#ctx0" brushRef="#br0" timeOffset="56">4425 13142 256 0,'0'-3'96'0,"9"3"-52"0,9 0-51 0,-6 0 14 16,6 0-14-16,5 0-3 15,4 0-32-15,9 3-15 16,6 2-34-16,14 3-16 15</inkml:trace>
  <inkml:trace contextRef="#ctx0" brushRef="#br0" timeOffset="57">5127 13237 248 0,'15'-3'93'0,"-12"6"-50"0,3-6-33 0,0 3 23 0,3 0-20 16,3-2-7-16,0-1-4 15,3 1 0-15,3-1-1 16,6-8-12-16,2 6-2 0,10 0-36 15,3-6-13-15,-1 8-17 16,4 1-21 0,0 2 39-16,-6 0 63 15,-4-3 33-15,-2 1 21 16,-3-4 6-16,0 4-25 16,5-6-11-16,-2 2-19 15,3 1-7-15,3 0 0 16,2 0-3-16,1 2-1 0,3 3-37 15,-1 0-35 1,-2 5 19-16,-3 0 27 0,-4 1 18 16,-2-1 27-16,0 6 13 15,0-9 1-15,-3 1 3 16,-1-3-14-16,4 0-5 16,6-8-41-16,0 0-19 15,2 5-3-15,4 3 0 16</inkml:trace>
  <inkml:trace contextRef="#ctx0" brushRef="#br0" timeOffset="58">6610 13208 228 0,'3'-5'88'0,"3"2"-48"0,15 6-51 0,-10-9 13 0,7 1-24 16,6-3-6-16,3 0-5 16,3 0-2-16,-3 3-34 15,5 2-13-15,1 6 38 16,0 5 22-16</inkml:trace>
  <inkml:trace contextRef="#ctx0" brushRef="#br0" timeOffset="59">7610 11769 192 0,'-3'-6'71'0,"3"6"-38"0,-3 0-30 16,3 0 17-16,0 0-14 16,0 0-10-1,0 8-5-15,0 8-80 16,0 11-33-16</inkml:trace>
  <inkml:trace contextRef="#ctx0" brushRef="#br0" timeOffset="60">7592 12195 228 0,'-9'5'85'0,"9"-2"-46"0,3 5-50 0,0-3 13 15,0 0-20-15,0 3-5 16,0 5-19-16,3 6-6 15,0-3-24-15,0 2-6 16</inkml:trace>
  <inkml:trace contextRef="#ctx0" brushRef="#br0" timeOffset="61">7655 12525 104 0,'0'14'41'0,"3"-4"-22"16,0 6-25-16,0-5 8 0,2 2-46 15,1 0-18 1</inkml:trace>
  <inkml:trace contextRef="#ctx0" brushRef="#br0" timeOffset="62">7667 12877 112 0,'-9'16'44'0,"9"3"-24"0,6 4-28 16,-3-15 7-16</inkml:trace>
  <inkml:trace contextRef="#ctx0" brushRef="#br0" timeOffset="63">7690 11710 220 0,'0'-5'82'0,"6"5"-44"0,3 0-47 0,0 0 14 16,3 0-5-16,3 3 0 15,6-1-20-15,9 1-7 16,-1 2-37-16,4-2-14 15,9 0 17-15,2-1 10 16</inkml:trace>
  <inkml:trace contextRef="#ctx0" brushRef="#br0" timeOffset="64">8330 11755 192 0,'21'-2'71'0,"-9"2"-38"0,9 0-39 0,-12 0 12 0,6 0-9 15,3 0 2-15,2 0-37 16,4 0-16-16,6 0-15 15,0 2-6-15</inkml:trace>
  <inkml:trace contextRef="#ctx0" brushRef="#br0" timeOffset="65">8783 11777 212 0,'6'-3'79'0,"3"0"-42"0,0 1-41 16,-4 2 13-16,4 0-27 15,0 0-8-15,6-3-60 16,3 0-26-16</inkml:trace>
  <inkml:trace contextRef="#ctx0" brushRef="#br0" timeOffset="66">9125 11753 212 0,'15'-3'79'0,"-9"1"-42"0,3-4-41 0,-3 6 15 16,6-2-10-16,6 2-1 16,-1-3-27-16,1 3-11 15,3 0-12-15,0 0-5 16,9 0-5-16,-4 0 0 15</inkml:trace>
  <inkml:trace contextRef="#ctx0" brushRef="#br0" timeOffset="67">9667 11732 4 0,'35'0'5'0,"-20"0"-2"0,9-3-6 0,-12 6 0 15</inkml:trace>
  <inkml:trace contextRef="#ctx0" brushRef="#br0" timeOffset="68">10086 11726 220 0,'30'-5'85'0,"-18"2"-46"0,12 1-46 15,-12 2 16-15,0 0-8 16,0 0-1-16,0 0-17 16,-1 0-9-16,-2 0-50 15,-3 0-21-15,0 2 34 16,0 1 21-16</inkml:trace>
  <inkml:trace contextRef="#ctx0" brushRef="#br0" timeOffset="69">10456 11777 164 0,'5'0'63'0,"-2"0"-34"0,0 0-10 0,-3 0 23 0,3 2 8 16,-3-2 4-16,6 0-21 15,-6 0-6-15,0 0-17 16,0 0-9-16,0 0-1 0,3 6-18 16,0-1-5-16,0 8-49 15,0 8-20-15,0 6-12 16</inkml:trace>
  <inkml:trace contextRef="#ctx0" brushRef="#br0" timeOffset="70">10518 12031 236 0,'0'13'90'0,"0"-11"-48"0,0-2-49 0,0 0 14 16,0 6-10-16,0-1 0 16,0 0-5-16,0 1-2 15,0 2-39-15,0 2-18 16,0 3-14-16,0 3-3 15</inkml:trace>
  <inkml:trace contextRef="#ctx0" brushRef="#br0" timeOffset="71">10500 12308 60 0,'-3'22'24'0,"3"-14"-12"0,-3 2-41 0,3-5-5 0</inkml:trace>
  <inkml:trace contextRef="#ctx0" brushRef="#br0" timeOffset="72">10497 12980 88 0,'-3'-2'33'0,"6"4"-18"0,-3 6-55 0,0-2-10 15</inkml:trace>
  <inkml:trace contextRef="#ctx0" brushRef="#br0" timeOffset="73">7616 13107 184 0,'-9'0'71'0,"12"3"-38"0,3-3-36 0,0 0 11 16,3 0-6-16,3-3 1 0,3 1-4 15,5-1 0 1,1 1 1-16,3 2-20 0,6 2-9 16,3 1-25-16,2-1-33 15,-2 4 27-15</inkml:trace>
  <inkml:trace contextRef="#ctx0" brushRef="#br0" timeOffset="74">8178 13121 104 0,'36'-8'41'0,"-15"5"-22"0,12 3-20 15,-18 0 7-15,5 0-37 16,4 0-14-16,0 3 6 16,3-1 8-16</inkml:trace>
  <inkml:trace contextRef="#ctx0" brushRef="#br0" timeOffset="75">8601 13105 96 0,'24'-5'35'0,"-12"2"-18"0,6-2-5 0,-9 5 16 16,3 0-16-16,5 0-4 15,4 0-34-15,3 0-13 16,0 2-11-16,0 1-2 16</inkml:trace>
  <inkml:trace contextRef="#ctx0" brushRef="#br0" timeOffset="76">9092 13115 184 0,'12'-5'71'0,"0"2"-38"0,6 1-45 0,-6 2 10 0,6 0-20 16,3 2-5-16,-1-2-8 16,1 3-4-16,0 0-11 15,-3-1-6-15</inkml:trace>
  <inkml:trace contextRef="#ctx0" brushRef="#br0" timeOffset="77">10030 13110 104 0,'30'-5'41'0,"-1"7"-22"0,-8-2-16 0,-12 0 10 15,3 0-11-15,3 0-2 16,3 0-10-16,0 0-4 16,0-2-32-16,11-1-15 15</inkml:trace>
  <inkml:trace contextRef="#ctx0" brushRef="#br0" timeOffset="78">5601 13211 132 0,'-3'-8'52'0,"3"8"-28"0,0 0-11 16,0 0 17-16,0 0-6 15,0 2 0-15,-6 6-9 16,-6 11-2-16,-3 2-7 16,-3 8 5-16,-3 3 2 0,1 2 0 15,-1 1 2-15,3-1-6 16,6-2-1-16,3-3-6 16,0-5-4-16,0-6 5 15,6-2 3-15,0 3-10 16,0-9-2-16,0 3 9 15,3-7 7-15,0-4-4 0,0-2-1 16,0 0-3-16,3-2 1 16,3-4-2-16,3-4-1 15,0-3 1-15,0-6 1 16,3 1-1-16,3-4 2 16,0-7-2-16,2 0-1 15,1-3-2-15,0 1 1 16,-3-1 1-16,0 5 2 15,-3 6-3-15,-3 3-2 16,0 5 2-16,-3 2 2 16,0 8 0-16,0 9-1 15,0 7-4-15,-1 5 0 16,1 9 4-16,0-1 2 16,0 3 0-16,0 3-2 15,3 0-2-15,0-3 1 0,0-3 3 16,-3-2 1-16,3 0-1 15,0-5 1-15,-3-6-35 16,0-11-13-16,-9 1-35 16,0-3-46-1,-3-3 37-15</inkml:trace>
  <inkml:trace contextRef="#ctx0" brushRef="#br0" timeOffset="79">5494 13475 196 0,'-9'-2'74'0,"6"2"-40"0,3 0-20 16,0 0 22-16,0 0-9 15,0 0-1-15,0 0-17 0,6 0-6 16,6 0-2-16,8-3 1 0,4 0 3 16,0 1-4-16,0-1-3 15,0 0-10-15,2 1-5 16,1-1-49-16,-3 0-21 15,0 3-4 1</inkml:trace>
  <inkml:trace contextRef="#ctx0" brushRef="#br0" timeOffset="80">5824 13488 176 0,'-3'-2'66'0,"3"2"-36"0,0 0-15 16,0 0 18-16,0 0-10 16,0 0-3-16,0 0-11 15,3 0-6-15,3-3-2 16,3 1-1-16,3-1 0 0,0 0 0 15,0 3 0-15,-3 0-5 16,-1 0-1-16,-2 3 0 16,0 2 4-16,-6 3 3 0,-3 3 2 15,-6 2 1-15,-2 0 0 16,-1 0-2-16,-3 6-2 16,0-3 1-16,3 5-1 15,0-5 2-15,3-3 1 16,3-2-1-16,0-3-2 15,3-3 1-15,3 0 1 16,3-2-1-16,3-8 2 16,6-1 0-16,3 4 3 15,0-9-3-15,0 3 0 16,0 3-1-16,0-1 1 16,-1 9-2-16,-2 0-1 15,-3-3-2-15,0 0-1 0,-3 0-18 16,0 0-9-16,0 0-125 31</inkml:trace>
  <inkml:trace contextRef="#ctx0" brushRef="#br0" timeOffset="81">6029 13483 140 0,'-3'-2'52'0,"6"2"-28"0,-3 0-22 16,0 0 12-16,0 0 8 16,0 2 8-16,0 3-4 0,3 3-1 15,-3 3-14-15,3 2-7 0,-3 3-2 16,0 3 0-16,3 2 1 16,0-3-4-16,0-2 1 15,3 0-29-15,0-5-13 16,0-1-47-1</inkml:trace>
  <inkml:trace contextRef="#ctx0" brushRef="#br0" timeOffset="82">8869 13137 108 0,'-6'0'44'0,"0"15"-24"0,0 9-15 0,3-16 13 0,-3 8 5 16,-3 3 6-16,-6 7 4 15,-2 3 2-15,-4 3-19 16,3-6-3-16,3-2 1 0,3-3-8 16,0-2-1-16,3-3-1 15,0-3 2-15,0-2-3 16,3-1 0-16,0-2 1 16,4-3 0-16,-1-2 4 15,0-3 3-15,3 0-4 16,3-3 1-16,5-5-5 15,1-2 0-15,3-6-1 16,0-3 1-16,0-2-4 16,0-3 0-16,0 1 1 15,0-1 0-15,0 3 0 16,-3-3 0-16,0 5 0 16,0 3 2-16,-4 6 1 0,1-3 1 15,0 5-5-15,0 5 1 16,0 6-2-16,0 5 0 15,3 8 2-15,-3 2 2 16,3 3 1-16,3 6 1 16,-3-1-2-16,0 1 1 15,0-4-2-15,3 1 2 16,0-3-4-16,-4-2 0 16,1-3-21-16,-3-3-8 15,0-2-16-15,-3-3-4 16,0-6-26-1,-6-2-33-15,-9 0 38 16</inkml:trace>
  <inkml:trace contextRef="#ctx0" brushRef="#br0" timeOffset="83">8696 13428 236 0,'-17'-3'88'0,"17"3"-48"0,3 0-49 16,-3 0 23-1,11 0-2-15,7 0 1 16,3-3 2-16,3-2-8 16,3 0-9-16,5-3-3 0,1-3-47 15,0 3-18-15,-3 0-28 16</inkml:trace>
  <inkml:trace contextRef="#ctx0" brushRef="#br0" timeOffset="84">9009 13438 148 0,'0'-2'57'0,"0"2"-30"0,3-3-12 0,-3 3 18 0,3-3-3 16,3 1 0-16,0-1-15 15,3-2-4-15,3-1-7 16,0 4-5-16,-4 2 0 0,1 2-1 16,-3 4-2-16,-3-1-2 15,-6 3-1-15,-3 2 8 16,-3 1 4-16,-2 0 2 15,-1-1 1-15,0-2 2 16,0 0 1-16,3-3-5 16,3 1-4-16,0-1 3 15,3-2 1-15,3-3 0 16,6 0 1-16,6 0-2 16,3 0 0-16,3-3-3 0,-1 0 1 15,1 1-4-15,0-1 0 16,-3 3-8-16,-3 0-2 15,0 0-25-15,-3 0-9 16,3 0-118 0,0 0 66-1</inkml:trace>
  <inkml:trace contextRef="#ctx0" brushRef="#br0" timeOffset="85">9211 13430 220 0,'-3'-2'85'0,"6"-1"-46"0,0 0-37 16,-3 3 17-16,6 0-10 15,0 0-1-15,0 0-6 16,0 3-2-16,0 0 0 15,3 2-5-15,-3 0 1 0,-3 3 0 16,-3 0 2-16,-3 3 1 16,-3-1 3-16,0 1 1 15,0-1 3-15,0-2-1 16,0 0 2-16,3-2 5 16,0-1 2-16,3-5-3 15,0 0 1-15,6 3-3 0,6-1 2 16,0 1-4-1,6-3 1-15,6 0 1 0,2-3 2 16,-2 3-5 0,0-2-4-16,-6-1-34 0,-3 3-14 15,-3 3-83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9T01:53:58.40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11301 17103 120 0,'-3'-8'46'0,"6"2"-24"0,0-1-8 0,0 4 17 15,0 0 5-15,0-2 3 16,-3 5-17-16,3 0-5 0,-3 0-11 15,3 11 7-15,-3 4 6 0,0 25 3 16,0 13 2 0,-3 5-5-16,0 8-1 0,3 8-8 15,0 1-2-15,3-9-4 16,0 2-1-16,0-12 1 16,0-11 0-16,0-5-2 15,0-9 1-15,-3-7-15 16,0-3-5-16,0-7-29 15,0-6-12-15</inkml:trace>
  <inkml:trace contextRef="#ctx0" brushRef="#br0" timeOffset="1">11325 17005 156 0,'-3'-6'57'0,"3"6"-30"0,0 0-18 15,0 0 16-15,0 0-5 16,6 0-2-16,0 0 1 16,3 0 0-16,-1 0-10 15,4 6-1-15,3-6-1 0,3 0 1 16,6 0 2-16,0 2-3 15,0 1-2-15,-1 0 0 16,4-3-1-16,0 5 2 16,3-2 1-16,-1-1-3 15,4-2-3-15,0 0 0 16,3 0-1-16,2 0 2 16,4 0 1-16,0 0 3 15,-4 0 1-15,1 3-1 16,-3-3-1-16,3 0-1 0,-4 0 0 15,1 0-5-15,0 0 1 16,2 0-2-16,1 0 0 16,0 0 4-16,2-3 1 15,1 3-1-15,-3 0 1 16,0 0-4-16,2-2 0 16,-2-1 1-16,-3-2 2 15,2 5 1-15,-2-3 3 16,0 0-3-16,-1 1 0 15,1 2-1-15,-3 0 1 16,0 0-4-16,2 0 0 16,-2 2 1-16,0 1 0 0,0-3 2 15,2 0 1-15,1 0-4 16,0 0 1-16,-1 0 2 16,4 0 1-16,0 0-4 15,0 0 1-15,2 0 0 16,1 3 0-16,-3 2 0 15,2-2 2-15,7-1-3 16,-3 1 0-16,-1-3 1 16,4 0 2-16,2-3-1 15,1 1-1-15,0 2 1 16,-1 0-1-16,4 0 0 16,-4 0 2-16,-2-3-1 15,0-2-1-15,2 5 5 16,-2-3 4-16,-6 3-3 0,-1 0-1 15,7 0-2-15,-6 0 0 16,-1 0-4-16,4 0 0 16,-3 0 1-16,-1 0 2 15,4 0-1-15,-1 0-1 16,1 0 1-16,-3 0-1 16,2 0-3-16,1 0 2 15,0 0 3-15,-1 0 3 16,1 0-2-16,0 0-2 15,5-3-3-15,1 3 1 16,2 0-1-16,-2-2 0 16,0 2 2-16,-1 0 0 0,4 0 0 15,5-6 0 1,-2 6 0-16,-3-2 0 0,-1 2 2 16,-5 0 1-16,-4 0-1 15,1 0-2-15,0 2-2 16,-1-2 1-16,1 0-1 15,3 0 0-15,-7 0 2 16,1 0 2-16,3 0-1 16,-4 0 2-16,1 0-4 15,-3 0 0-15,2 0 1 16,1 0 2-16,-3 0-1 16,-1 0-1-16,4 0 1 15,-3 0-1-15,-1 0 0 16,1-2 0-16,0 2-3 15,0 0 2-15,-4 0 3 0,-2 0 1 16,3-3-4-16,-1 3 1 16,-5 0 0-16,0 0 0 15,-3 0 0-15,0 0 0 16,-1 0 0-16,1 0 0 16,0 0 0-16,0-2 2 15,-1-4-6-15,4 6 1 16,-3 0 3-16,0-2 4 15,-6 2-1-15,-3 0 0 16,-4 0 5 0,-2-3 5-16,0 3-3 0,-3 0 0 15,-3 0-4-15,0 0-1 16,0 0-6-16,0 0-1 0,0 0 1 16,0 0 0-16,0 3 1 15,0-1 0-15,3 6 0 16,0 3 2-16,0 2-6 15,-1 3 1-15,1 2 1 16,-3 12 1-16,0 9 1 16,-3 4 0-16,-3 2 0 15,0 5 0-15,0-5 0 16,0-3 0-16,0 8 0 16,3-2 0-16,3-3-3 15,0 5 2-15,0-2 1 16,0-3 2-16,0-5-1 15,0-1-1-15,-3-7 1 0,0 2 1 16,-3-7-3-16,0-3 0 16,0-3 1-16,6 3 2 15,-3-6-1-15,0-2 2 16,0-3-4-16,3 6-2 16,0-6-20-16,0 0-8 15,0 0-48-15,0 1-19 16,-6 4-28-1</inkml:trace>
  <inkml:trace contextRef="#ctx0" brushRef="#br0" timeOffset="2">11322 17859 132 0,'0'-13'52'0,"0"13"-28"0,0-5-6 0,0 5 20 16,0 0-8-16,0 0 0 15,0 0-8-15,0 0-4 16,0 0-10-16,0 0-3 0,0 0 1 16,3 8 1-1,0-8 1-15,3 0 0 16,0 5-4-16,0 0-1 16,-1-10-1-16,4 10-2 15,0-2 1-15,0-3 1 16,0 5-1-16,3-5-1 15,6 0 3-15,0 0 2 16,-3 0-2-16,0 0-2 16,-1 0 0-16,1 0 1 15,0 0 1-15,-3 6 3 0,3-6-5 16,-3 0-1-16,0 2 0 16,0-2 2-16,6 0-3 15,-4 0 0-15,7 0 1 16,0 0 0-1,0 0 0-15,0 0 0 16,0 0 0-16,2 0 2 16,-2 0 3-16,0-2 0 15,0 2 0-15,3 0-3 16,3-6-2-16,-1 6-2 16,-2 0 1-16,0 0 3 15,-3 0 1-15,0 0-4 16,-3 0 1-16,-1 0 0 15,1 0 0-15,3 0 0 16,-3 0 2-16,0 6-3 0,0-6 0 16,0 0 3-16,-1 0 1 15,1 0-1-15,0 0-2 16,0 0 1-16,-3-6-1 16,0 6 0-16,0 0 2 15,0 0-1-15,-1 0 2 16,1 0-2-16,3 0-1 15,6-5-2-15,-3 5 1 16,0 0 1-16,-4-3 0 16,1-2 0-16,0 5 0 15,0 0 0-15,0 0 0 0,0 0 0 16,3 0 0-16,-4 0 0 16,10 0 2-16,-6-5-3 15,0 5 0-15,0 0 3 16,0 0 1-16,2 0-4 15,1 0 1-15,0 0 0 16,-3-3 0-16,3 6-3 16,2-3 2-16,1 0 3 15,-3 0 1-15,0 0-1 16,0 0 1-16,-3 0-2 16,2 0 2-16,4 0-2 15,0 0-1-15,-3 0 1 16,0 0-1-16,2 0 0 15,1 0 0-15,0-3 0 16,0 3 2-16,-1-5-1 0,4 5-1 16,0 0 1-16,0 0-1 15,-3 0 2-15,-1 5 1 16,4-5-1-16,-6 0-2 16,0 0-2-16,3 0 1 15,-1 0-1-15,-2 3 0 16,-3-3 2-16,0 5 0 15,-3-5 0-15,0 5 2 16,-1-2-1-16,1-3-1 16,0 0 1-16,0 0-1 15,0 5 0-15,-3-5 0 0,0 0-3 16,-1 0 2-16,4 0 3 16,0 0 1-16,3 0-4 15,-3 0-1-15,3 0 3 16,-3 0 1-16,-1 0 0 15,1 0-2-15,0 6-2 16,0-6 1-16,0 2-1 16,3-2 0-16,3 0 2 15,-4 0 2-15,1 0-1 16,3 0 2-16,0 0-4 16,0 0 0-16,-1 0 1 15,1 0 0-15,0 0 0 16,3 0 0-16,3 0-3 15,-4 0 2-15,1 0 1 16,-3 0 2-16,3 0-1 0,-3 0-1 16,2 6-2-16,4-6 1 15,-3 0 3-15,-3 0 1 16,0 0-1-16,2 0-2 16,1 0-2-16,0 0 1 15,0 0 1-15,3 0 0 16,2 0 0-16,1 5 2 15,0-3-3-15,-1 1 0 16,1 0 1-16,6-3 2 16,-3 0-3-16,-4 0 0 15,1 0 3-15,3 0 1 16,3 0-4-16,-7 0 1 0,1 0 0 16,3 5 2-16,-1-2-3 15,10-1-2-15,-3 1 2 16,2-3 2-16,1 5-2 15,-6-5 0-15,-1 0 1 16,-2 0 2-16,3 0-1 16,-3 6-1-16,-4-4 1 15,7-2 1-15,-3 0-3 16,-1 6 0-16,1-1 1 16,-3-3 0-16,3-2 0 15,2 0 2-15,-2-2-1 16,-3 2-1-16,3 0 1 15,-4-5-1-15,1 5 0 16,0 0 2-16,8 0-1 0,-5 0 2 16,0 0 0-16,-3 0 3 15,-1 0-5-15,4 0-1 16,0 0-2-16,-3 0 0 16,-1-6 2-16,1 6 2 15,3 0-1-15,-4 0 2 16,1 0-4-16,0 0 0 15,6 0 1-15,-4 0 0 16,-2 0 2-16,0 0 1 16,-3 0-1-16,2 0 1 15,-2 0-2-15,-3 0 2 0,-3 0 0 16,0 0 3 0,-1-2-1-16,1 2 2 0,-3 0-4 15,0-6-2-15,0 6 0 16,-3 0 1-16,-1 0 1 15,1 0 1-15,0-5-2 16,-3 5-2-16,-3 0-4 16,-6-3-2-16,-3 1-92 15,-3 2-39-15</inkml:trace>
  <inkml:trace contextRef="#ctx0" brushRef="#br0" timeOffset="3">17302 17820 140 0,'3'16'55'0,"0"-16"-30"0,0 0-29 15,-3 0 74-15,0 0-12 16,0 0-9-16,3 0-8 16,0 0-4-1,2-8-21-15,1-6-3 0,0-4-1 0,3-1-5 16,6-2 1-16,0-11-5 15,0 1 0-15,0-12 1 16,-3-2 2-16,3 0-1 16,-3-8 0-16,-1-5-3 15,1 0-2-15,0-3 3 16,-3 6 2-16,-3 2 0 16,3 10 0-16,0 6-1 15,-3 6 0-15,0 9-5 16,0 4-1-16,0 5-4 15,0 5-1-15,0 8 4 16,0 8 1-16,3 16-1 16,0 15 2-16,2 9-1 0,1 10-2 15,3 3 0-15,3 8 0 16,0-8 3-16,0 5 0 16,0-11 1-16,-3-7 2 15,-1-3-1-15,-2-13 2 16,-3-6 0-16,-3-5 1 15,-3-8 0-15,0 1 2 16,-3-9-1-16,-3-5 2 16,-3-8-4-16,-3-3-2 15,-3-7-3-15,0-6 1 16,-5 0 3-16,-1-2 1 16,-3 5-4-16,-6-3 1 15,-3-3-2-15,-2 6 0 0,-4-3 2 16,-3 9 0-16,4-1 0 15,2 2 0 1,3 1 0-16,6 0 0 0,3 5 0 16,6 0 0-16,7 3-5 15,5 0 1-15,9-1 0 16,2 4 2-16,13-4 1 16,6 6 3-16,6 0-3 15,6 0-2-15,2-2 2 16,4-1 0-16,2-5-2 15,1-5 2-15,-6 8 3 16,-4-3 3-16,-5 0-4 16,-9-3-1-16,-6 8 0 15,-3-2 0-15,-9 5 2 16,-6 0 1-16,-9 8 1 0,-12 11 0 16,-9 2 0-1,-6 11 2-15,-5 7-1 0,-4 6 2 16,-5 0 5-16,5 0 2 15,3-5-10-15,4-6-1 16,2 3-3-16,6-10 0 16,6-6-3-16,6-3 0 15,6-4-25-15,6-1-11 16,4-13-55-16,10-3-25 16,10-13-6-1</inkml:trace>
  <inkml:trace contextRef="#ctx0" brushRef="#br0" timeOffset="4">10408 6125 104 0,'0'-3'41'0,"0"6"-22"0,3 0 11 15,-3-3 21-15,0 0-1 16,0 0 3-16,0 0-17 16,0-3-4-16,3 0-19 15,-3 1 1-15,0-1 0 0,-3-13 8 16,0 0-3 0,0 3-1-16,-3 3-4 15,0-1 1-15,0 0-2 16,-3 1 0-16,0-1-1 15,0 1 2-15,3-1-5 0,-6 1-3 16,-2-1 1-16,-1 0 0 16,0 1 1-16,0 2 0 15,-3 0-2-15,-3 0-1 16,0 0 1-16,-5 3 3 16,-4-1-4-16,0 1-3 15,3 0 3-15,0 2 4 16,1 1-5-16,-1-1 0 15,0 3 0-15,0 3 2 16,4 2-5-16,-1 0-3 16,-3 0 1-16,3 1 0 15,3 2 1-15,3 0 0 16,1 0 0-16,-4 2 2 0,0 3-3 16,3 1-2-16,-3 1 2 15,-3 9 0-15,-2 0 1 16,-1 3 0-16,3-1-3 15,0 0 0-15,0 6 2 16,4 0 2-16,-1 0-2 16,3 2-2-16,3 1 2 15,0-1 0-15,3 8 1 16,3 1 0-16,0-4-3 16,3 1 2-16,0-3-1 15,0 3-2-15,0 2 5 16,1-5 1-16,-1 0 0 15,3-3-2-15,0 1 1 16,0-3-1-16,0-1 0 0,0 12 0 16,0-6-3-16,3-3 0 15,0 1 2-15,3-4 0 16,3 4-2-16,3 2 2 16,2-6-1-16,7 1 0 15,3 0 2-15,0 0 0 16,6-1 0-16,6-1 0 15,-1 4-3-15,7-2 0 16,0-1 2-16,2-4 0 16,-8-6-2-16,18 0 2 15,2-5-4-15,10-3 1 16,-1-2 2-16,1-3 1 16,-4-3 1-16,-2-5 2 15,-4-2-1-15,1-9 2 0,0-8-2 16,8-2-1-16,-14 5 1 15,11-21 1-15,19-13-3 16,-16-3 0-16,-5 0 1 16,-10 0 0-16,-8-10 4 15,-9-3 2-15,-9-3 0 16,-6-8 1-16,-13 0-4 16,-7-15 0-16,-10 7 3 15,-15 3 1-15,-3 8 3 16,-6 5 4-16,-17 6 1 15,2 10 0-15,1 11-5 16,2 4-2-16,6 4-11 16,10 8-3-16,8 4-24 0,0 7-10 15,9 1-41-15,6 4-18 16,6-1-67 0</inkml:trace>
  <inkml:trace contextRef="#ctx0" brushRef="#br0" timeOffset="5">20156 4757 144 0,'6'-32'55'0,"0"14"-30"0,-3 2-7 0,0 11 18 16,-3-3 4-16,0-3 3 16,-3 1-10-16,-3-4-3 15,0 1-17-15,-6 0 5 0,-6 0 5 16,-2 2-1-16,-4 1-1 0,-6-1 0 15,-3 3-1-15,-3 0-11 16,-5 0-3-16,-4 0-2 16,1 3 2-16,-7 2-3 15,0 1 0-15,-2 2 1 16,-1 2 0-16,7 6-2 16,-10 5-2-16,3 6-2 15,1 7-1-15,-7 14-1 16,4 5 3-16,-1 8 0 15,1 3 1-15,5 2-3 16,9 5 2-16,4 17-4 16,8-6 1-16,6 8 2 15,12 0 3-15,6 5-5 16,15 0 1-16,18-2 1 0,21-8 3 16,11-3 2-1,13-5 1-15,14-8-2 0,12-9-2 16,6-9-6-16,0-6-4 15,1-13 14-15,-1-11 7 16,-6-10-3-16,-6-11-2 16,-8-11 3-16,-4-10 2 15,-6-11-4-15,-5-7-2 16,-7-12 4-16,-8-7 2 16,-9-2-2-16,-10-4 2 15,-8-5 0-15,-12-5 1 16,-9 3 0-16,-9 8 0 15,-9 7 0-15,-9 1 2 0,-9 7-3 16,-5 6 1-16,-7-6-12 16,0 11-2-16,-2 3-4 15,2 5-1-15,3 5-18 16,1 6-9-16,5 4-18 16,3 7-7-16,6 1-50 15,7 4-22-15</inkml:trace>
  <inkml:trace contextRef="#ctx0" brushRef="#br0" timeOffset="6">11944 5935 156 0,'-3'0'57'0,"-12"2"-30"0,3 4-16 0,6-1 15 16,-3 5-3-16,-3 6 0 15,-6 16-1-15,-5 10 1 16,-4 14-13-16,-6 13 8 0,-12 21 2 16,-14 18 3-16,-13 6 1 15,-5 5 2-15,9-5 1 0,5-3-12 16,4-16-4-16,8-13-7 16,6-10-1-16,10-14-1 15,5-13 1-15,6-11-9 16,6-7-1-16,3-6-29 15,6-11-12-15,3-7-24 16,6-11-9-16,9-8-23 16</inkml:trace>
  <inkml:trace contextRef="#ctx0" brushRef="#br0" timeOffset="7">11893 6009 236 0,'-15'-8'88'0,"18"8"-48"0,6 2-49 0,-6 1 14 16,3 2 4-16,0 9 3 15,3 9 1-15,3 14 0 16,3 11-7-16,6 23-4 0,2 27-1 0,4 19-1 16,3 18 2-16,3-3-1 15,3-5 2-15,2-8-2 16,1-10-1-16,-3-12 3 16,-4-12 0-16,-5-13-1 15,-3-14-2-15,-9-16 5 16,-3-7 1-16,-12-12 33 15,-3-7-17 1,-6-8-4-16,-6-3-6 16,-9-7-1-16,-3-4-4 15,-5-1 1-15,-10-7-1 16,-9-2 3-16,-14 1 4 16,-13 1 3-16,-11 4-5 0,-15 4 1 15,21 1-4-15,-30 18 0 16,26-5-5-16,-23 0-3 15,12 3-3-15,15-1-1 16,17-2-23-16,18 0-10 16,42-10-166-1,9-14 47 1</inkml:trace>
  <inkml:trace contextRef="#ctx0" brushRef="#br0" timeOffset="8">19903 6006 200 0,'-3'0'77'0,"0"3"-42"0,-6 5-32 0,6 10 17 16,-15 11-3-1,-11 14-1-15,-16 15-4 0,-17 32 0 16,-10 24-7-16,-11-1 12 0,-1 6 9 16,1-5-5-16,9-5-2 15,8-22-11-15,16-13-5 16,8-13-2-16,12-14 1 16,6-9-12-16,9-12-6 15,9-10-22-15,6-8-9 16,9-13-43-1,18-14-47-15,3-10 47 16</inkml:trace>
  <inkml:trace contextRef="#ctx0" brushRef="#br0" timeOffset="9">19867 6154 256 0,'-23'-18'96'0,"23"12"-52"0,0-2-54 16,0 8 12 0,6 3-7-16,0 2 3 15,-1 6 3-15,4 2 0 16,6 11-1-16,6 5 1 0,6 16-1 16,3 24 2-16,2 16-1 15,7 5-1-15,3 13 1 16,-1 8 1-16,1-3 1 15,-3-12 1-15,-3-12-2 16,-1-10 1-16,-2-10 9 16,-3-11 4-16,-6-14-3 0,-1-4 0 15,-5-6-4-15,-6-5 0 16,-3-11-1 0,0-2 2-16,-6-4 4 15,-3-1-6-15,-6-4 0 16,-6-2-2-16,-3 0-1 15,-15 0 3-15,-8 0 3 16,-19-2-2-16,-17-1 0 16,-15 0 6-16,-16 3 2 15,-17 0 14-15,0 3 5 16,6 0-11-16,0-1-4 0,12 1-15 16,12 0-6-16,14-1-7 15,16-2-3-15,8 0-26 16,18 0-9-16,13 0-48 15,11-2-17-15,12-6-36 16</inkml:trace>
  <inkml:trace contextRef="#ctx0" brushRef="#br0" timeOffset="10">13649 5874 160 0,'12'-8'63'0,"-6"8"-34"0,0-3-16 0,-6 3 17 15,0 0-2-15,0 0 1 16,-3 5-12-16,-6 14-3 15,-12 10-8-15,-8 19 5 0,-13 10 4 16,-12 3 8-16,-8 10 3 16,-12 6 2-16,-1 0 2 15,7-3-14-15,8-8-4 16,10-11-6-16,5-10-1 16,6-8-3-16,6-7 1 15,7-7-13-15,5-4-3 0,6-3-36 16,6-3-15-16,3-2-55 15,6-3-40 1,0-11 69-16</inkml:trace>
  <inkml:trace contextRef="#ctx0" brushRef="#br0" timeOffset="11">12908 6623 256 0,'-15'-3'96'0,"12"6"-52"0,6-3-58 0,3 5 14 15,3 3-9-15,3 2 1 16,3 4 16-16,6 7 8 15,3 8-7-15,11 13 2 0,16 14 0 16,6 2 0-16,8 5 3 16,1-4-5-16,5-4-3 15,0 1-1-15,-2-6 1 16,-10-5-3-16,-11-8 0 0,-6-5 1 16,-7-8 2-1,-8-8-25-15,-6-3-10 0,-3-8-45 16,0-5-19-16,-3-8-7 15</inkml:trace>
  <inkml:trace contextRef="#ctx0" brushRef="#br0" timeOffset="12">13748 5953 288 0,'-15'-10'110'0,"18"10"-60"0,3 2-63 0,0 3 17 15,3 1 0-15,2 7 5 16,4 6 7-16,9 10 4 15,3 10-10-15,3 6-3 0,8 3-1 16,10 10-3-16,0 3-2 16,-4 0 0-16,1 0-1 15,-6-6 0-15,-4-7 0 16,-2-11-7-16,-6-5-3 16,-6-9-60-16,-3-4-29 15,-4-8-18-15</inkml:trace>
  <inkml:trace contextRef="#ctx0" brushRef="#br0" timeOffset="13">14289 6675 252 0,'-15'11'93'0,"10"10"-50"0,-16 6-46 15,6-9 19-15,-9 14 23 16,-15 16 17-16,-8 4-7 15,-16 7-4-15,-2-4-25 16,-4 3-10-16,-2 3-5 0,5-8-1 16,10-8 0-16,8 0-29 15,9-5-10-15,10-8-45 0,8-3-18 16,12-8-37 0</inkml:trace>
  <inkml:trace contextRef="#ctx0" brushRef="#br0" timeOffset="14">19820 7488 36 0,'30'-19'13'0,"-7"11"-6"0,1 0 11 0,-12 6 14 15,0-6 12-15,-3 0 32 16,-3 10-12-1,-3 4-25-15,-6 2-11 16,-6 8-18-16,-18 10 5 0,-9 8 2 16,-14 17 6-16,-19 17 6 15,-8 12-3-15,-18-1 2 16,2 1-10-16,-2-1 0 16,6-10-9-16,15-3-1 15,11-13-4-15,12-6-1 16,10-12-6-16,8-9-2 0,9-5-25 15,12-5-43 1,9-2 6-16,3-4-37 16,6-2-33-1,6-8 52-15</inkml:trace>
  <inkml:trace contextRef="#ctx0" brushRef="#br0" timeOffset="15">18992 8197 248 0,'-12'0'93'0,"9"2"-50"0,0 1-55 0,6 2 15 16,3 3-7-16,6 8 2 15,9 8 7-15,9 10 5 16,12 11-5-16,8 11 1 0,10 13 4 16,8 13-4-16,7-3 2 15,2 3 1-15,-3-10 2 16,-2-6-3-16,2-8-3 16,-14-10 0-16,-10-9-1 15,-8-10-16-15,-9-7-4 16,-3-9-43-16,-7-8-16 0,-5-8-28 15</inkml:trace>
  <inkml:trace contextRef="#ctx0" brushRef="#br0" timeOffset="16">19900 7474 228 0,'-9'-2'85'0,"12"4"-46"0,0 12-50 0,0-6 11 15,3 5 8-15,3 5 8 16,6 4 13-16,9 4 4 16,6 14-17-16,5 7-3 0,7 14 1 15,6 0-4-15,5 0 0 16,4-3-6-16,2 3-3 16,-5-3 2-16,-4-8 0 15,-8-7-1-15,-6-4 1 16,-9-1-18-16,-7-12-4 15,-2-13-207 17</inkml:trace>
  <inkml:trace contextRef="#ctx0" brushRef="#br0" timeOffset="17">20558 8141 228 0,'-18'-2'88'0,"9"7"-48"0,0 5-49 16,3-2 12-16,-6 11 2 16,-11 15 6-16,-13 6 30 15,-15 13 13-15,-20 8-27 16,-10 16 10-16,-5 12 3 0,-3-1-19 0,6-6-8 16,11-16-9-16,10-8-1 15,11-8-13-15,9-10-3 16,10-11-32-16,8-8-12 15,18-7-90 1</inkml:trace>
  <inkml:trace contextRef="#ctx0" brushRef="#br0" timeOffset="18">19501 9215 108 0,'6'-5'44'0,"-3"-11"-24"0,0 3-2 0,0 13 20 0,-3 0 5 15,0 0 6-15</inkml:trace>
  <inkml:trace contextRef="#ctx0" brushRef="#br0" timeOffset="19">19510 9194 365 0,'-9'21'31'0,"-6"16"-6"0,-14 19 0 15,-4 23 1-15,-6 22-2 16,-5 10-1-16,-4-2 1 15,6-1 2-15,7-7-12 16,5-11-5-16,3-11-6 16,6-16 0-16,3-12-20 15,3-12-6-15,4-10-17 16,5-13-7-16,3-18-33 16,3-22-13-16,3-18-13 15</inkml:trace>
  <inkml:trace contextRef="#ctx0" brushRef="#br0" timeOffset="20">19308 9221 308 0,'-12'-8'115'0,"9"16"-62"0,0-11-57 0,3 3 21 16,6 0-11-16,6-3 2 16,12 6 6-16,5-3 5 15,13 3-9-15,15-1 1 0,5 1 2 16,13 2-7-16,-7-2-3 0,-2 0-2 16,-7-3 1-16,-5 0-6 15,-7-3-1-15,-2-8-12 16,-3 1-3-16,-10-3-19 15,-5-1-5-15,-6 1-43 16,-3 0-19-16,-6 0 7 16</inkml:trace>
  <inkml:trace contextRef="#ctx0" brushRef="#br0" timeOffset="21">19992 9215 280 0,'-6'0'107'0,"9"3"-58"0,6 2-59 0,0 3 16 16,3 3 14-16,12 7 8 15,3 17 2-15,3 12 0 16,2 14-17-16,7 19-8 0,0 7-3 16,-4-5-2-16,-5-5 2 15,-3-3 1-15,-3-5 1 16,-3-9-2-16,-3-9 1 16,-1-9-20-16,-8-13-8 0,0-10-29 15,-3-11-11-15,-3-16-65 16</inkml:trace>
  <inkml:trace contextRef="#ctx0" brushRef="#br0" timeOffset="22">19028 10128 240 0,'-3'-5'90'0,"6"13"-48"0,9-11-31 0,-3 6 21 15,9 0-2-15,17-1 4 16,13 1-5-16,15-1-3 16,14 1-14-16,27-3-3 0,15 0 1 0,9-3-6 15,6-2-2 1,-3 5-6-16,-21 0 0 0,-14 0 6 16,-16 3 6-16,-12-1-4 15,-14 1 0-15,-12-3-9 16,-1 0-4-16,-14-3-22 15,-3 1-10-15,-6-3-49 16,-15-11-22-16,-6 0 1 16</inkml:trace>
  <inkml:trace contextRef="#ctx0" brushRef="#br0" timeOffset="23">14885 6202 44 0,'0'-5'19'0,"3"-1"-10"0,6-4-13 16,-3 4 4-16,2-2 0 0,1 1 2 16,3-4 25-1,0-8 12-15,-3-2-2 0,0 3 1 16,-3 4 6-16,0 4 12 16,-6 23-24-1,-6 14-17-15,-6 20 1 0,-6 14 1 16,-12 26 8-16,-5 17 5 15,-10 1-3-15,-8 9 1 16,2-11-10-16,3-2 0 16,7-16-9-16,5-17-1 15,9-12-9-15,6-11-1 16,6-13-20-16,4-9-6 16,5-7-12-16,3-5-2 15,6-22-55 1,5-12-53-16,-2-17 50 0</inkml:trace>
  <inkml:trace contextRef="#ctx0" brushRef="#br0" timeOffset="24">14745 6115 276 0,'-9'-6'104'0,"9"9"-56"0,6 0-63 0,0-1 13 16,6 3-5-16,11 3 4 15,10 0 19-15,12-2 12 16,20-4-14-16,7 1-5 0,5 0-4 16,-2-1-1-16,-4-2 0 15,-8 3-9-15,-7 0-2 16,-11-1-20-16,-4-2-10 15,-8 0-54 1,-9 0-54-16,-6 0 47 16</inkml:trace>
  <inkml:trace contextRef="#ctx0" brushRef="#br0" timeOffset="25">15510 6154 248 0,'0'0'93'0,"12"3"-50"0,-3 7-39 16,0 4 21-16,2 4-3 16,7 11 2-16,3 14-7 15,6 20 0-15,3 11-10 16,5 6 0-16,-2 2 3 0,0-3-4 15,3 8-1-15,-4-5 0 16,-5-13-1-16,-6-5 0 16,-3-14 2-16,-3-8-8 15,-3-10-3-15,-3-6-39 16,-1-7-19-16</inkml:trace>
  <inkml:trace contextRef="#ctx0" brushRef="#br0" timeOffset="26">14489 7292 200 0,'-9'0'77'0,"9"0"-42"0,0 0-28 16,0 0 20-16,6 0-14 15,6-3-2-15,6 1 17 16,17-1 9-16,13-2-19 16,14-1 10-16,16 1 3 0,17 2-12 15,18 3-5-15,-6 3-5 16,3 2 1-16,1 3-3 0,-4 0 1 16,-12 0-3-16,-6-2 0 15,-8-4-1-15,-7 1 0 16,-11-3-2-16,-10 0 1 15,-11 0 0-15,-24 0-30 16,-9 2-16 0,-12 4-106-1,-6 7-57-15,-12-5 98 16</inkml:trace>
  <inkml:trace contextRef="#ctx0" brushRef="#br1" timeOffset="27">9327 5903 120 0,'-3'-3'46'0,"3"3"-24"0,0 0-17 16,0 0 13-16,0 0 1 16,0 0 1-16,0 0-7 15,0 0-3-15,0 0-5 0,3 8-2 0,0 3 3 16,-3 2-1-16,3 3 0 15,-3 0 1-15,0 0 1 16,3 2-1-16,-3-2 1 16,0 0-4-16,0 0 0 15,0-6 1-15,0 1 2 16,0-3-14-16,0-3-5 16,0-2-37-1,0-3-57-15,0 0 16 16</inkml:trace>
  <inkml:trace contextRef="#ctx0" brushRef="#br1" timeOffset="28">9333 5937 104 0,'-3'-5'38'0,"3"5"-20"0,0-3 7 0,0 3 20 0,0 0-7 15,0 0-2-15,0 0-18 16,0 0-9-16,0 0-5 16,9 0-6-16,3 0-1 0,3 0 4 15,-3-2 1-15,3-1 0 16,0 0-2-16,0-2 1 16,0 2-1-16,-4 1 0 15,-2-1 2-15,-3 1-3 16,0 2 0-16,-6 0 1 0,3 7 0 15,-3 4 0-15,0 5 2 16,0 0-1-16,0 2 2 16,0 3 0-16,0-2 1 15,0 2 0-15,0-2 0 16,0-3-2-16,0-3-2 16,0-3 3-16,0 1 0 15,0-3-37-15,0-3-14 16,0 0-42-1</inkml:trace>
  <inkml:trace contextRef="#ctx0" brushRef="#br1" timeOffset="29">9327 6122 200 0,'-3'0'74'0,"3"0"-40"0,3-2-38 16,-3 2 17-1,9 2-2-15,3 1-6 16,0-3-3-16,6 3-1 16,0-3-1-16,0 0 2 0,3 0-45 15,-1 0-21-15,-2 0-16 16</inkml:trace>
  <inkml:trace contextRef="#ctx0" brushRef="#br1" timeOffset="30">9521 5924 116 0,'3'0'46'0,"0"0"-24"0,3 0-19 16,0 0 12-16,0 0-5 15,0 0 0-15,0 0-2 16,3 0 2-16,-1 3-5 15,1-3 1-15,3 0 1 0,3 0 1 0,0 0 0 16,0 2-2-16,0 1 1 16,3-3-4-16,0 0 0 15,-1 3-1-15,1-3-2 16,3 0-2-16,-3 0 1 16,3 0 1-16,-3 0 2 15,0 0 3-15,-4 0 2 16,1 0-1-16,3 0-1 15,0 0-6-15,0 0-1 16,3 0 3-16,0 0 1 16,-4 0-3-16,1 0 1 15,0 0 4-15,-3 0 2 16,0 0-2-16,0 0-1 0,3 0-1 16,-3 0 1-1,2 0-2-15,-2 0-1 0,0 2 1 16,0-2-1-16,3 3 0 15,-3 0 2-15,0-1 1 16,0-2 1-16,2 0 0 16,1 0 0-16,-3 0-2 15,6-2 1-15,0-1-2 16,3-2 2-16,-1 2-2 16,1 0 2-16,0 1-4 15,-3 2 0-15,0 0 1 16,-3 0 0-16,-1 2 0 15,-2 1 0-15,0 0 0 0,0-1 2 16,3-2-1-16,-3 3-1 16,3-3 3-16,0 0 0 15,-1 0 1-15,1 0 0 16,0 0-2-16,0-3-2 16,-3 3 1-16,3 0-1 15,-3 0 0-15,0 0 0 16,-1 0 0-16,-2 0 0 15,0 0 2-15,0-2 1 16,0 2-1-16,0-3-2 16,0 0 1-16,3 1-1 15,0-1-3-15,-1 0 2 0,1 1 1 16,0-1 0 0,0 0 0-16,-3 3 2 0,0 0-3 15,0-2-2-15,0-1 4 16,-3 3 3-16,-3 0-1 15,-6 0-2-15,6 0-38 16,-6 0-15-16,0 0-47 16</inkml:trace>
  <inkml:trace contextRef="#ctx0" brushRef="#br1" timeOffset="31">10956 5921 184 0,'3'0'71'0,"0"3"-38"0,0 0-30 0,-3-3 17 16,3 5-8-16,-3 3 1 15,0 5 5-15,0 3 6 16,0 3-13-16,-3 7 12 0,3-2 4 15,0 0-17-15,0-1-4 16,0-4-3-16,-3-1 0 16,0-4-23-16,0-4-12 15,0 1-89 1</inkml:trace>
  <inkml:trace contextRef="#ctx0" brushRef="#br1" timeOffset="32">9452 6112 156 0,'0'0'57'0,"3"3"-30"0,-3-3-21 0,0 0 17 16,0 0-12-16,0 0-1 15,3 0-2-15,3 2 2 16,0-2-5-16,0 0-3 0,3 0 1 16,0 0 0-16,3 3 1 15,0-3 0-15,0 0 0 16,3 0-2-16,0 0-2 15,-1 0-2-15,1 0 1 16,3 0-1-16,-3 0 0 16,0-3 4-16,0 3 1 15,0 0-1-15,0 3-2 16,0-6 1-16,-1 3-1 16,1 0 0-16,3 0 2 15,0 0-1-15,0 3 2 0,0-3-4 16,0 0-2-16,-1 0 2 15,-2 0 2-15,0 0 4 16,3 0 4-16,0 2 0 16,0-2 0-16,0 0-5 15,2 0-1-15,1 0-3 16,0 0-1-16,0 0 1 16,-3 0 2-16,0 0-3 15,0 0 0-15,2 0 5 16,-2 0 5-16,0 0-5 15,0 0 0-15,3 0-2 16,-3 0-2-16,0 0 1 16,-1 3-1-16,-2-3 0 0,0 3 2 15,0-1-3-15,0-2 0 16,0 3 7-16,0-3 4 16,0 3-1-16,-1-1 2 15,4 1-2-15,0 0 0 16,0-1-5-16,3 1-1 15,0 0-1-15,0-1 1 16,-1-2 0-16,-2 0 3 16,0 0 1-16,0 0 3 15,0 0-3-15,0 0 1 16,3 0-3-16,-4 0 0 16,1 0-1-16,-3 0 0 15,0 3-2-15,3 0-2 0,-3-3 5 16,0 0 1-1,0 0-5-15,-1 0 0 0,4 0-1 16,0-3 2-16,0 0-3 16,-3 1 0-16,0 2 3 15,0 0 1-15,-3 0-1 16,-4 0 1-16,1 0-4 16,0 0-2-16,-3 0-1 15,0 0 0-15,0 0-59 16,-3 0-27-16,-3 0-41 15</inkml:trace>
  <inkml:trace contextRef="#ctx0" brushRef="#br1" timeOffset="33">19007 4540 92 0,'-3'-2'35'0,"3"2"-18"0,3 0-16 15,-3 0 8-15</inkml:trace>
  <inkml:trace contextRef="#ctx0" brushRef="#br1" timeOffset="34">19013 4527 171 0,'3'-5'14'0,"0"-1"4"15,-3 1 3-15,0 3 6 16,0-4 10 0,0 12-13-16,0-4-13 15,0 1-7-15,0-1-3 0,0 1 1 0,-3 0 3 16,0-1-4-16,3-2-1 15,0 3-11-15,0-3-5 16,0 0 3-16,0 0 5 16,0 0 7-16,0 0 5 15,0 0-1-15,-3-8 5 16,3 3 0 0,-3 0 4-16,3-1 3 15,0 4-2-15,0-1 0 16,-3 8 8-1,0 6-9-15,3-3-4 0,-3 5-10 16,0 3-1-16,0 2 10 16,3 4 4-16,0 1-4 15,0 14-4-15,0 0 0 16,0 0 0-16,0 6 1 16,-3 2 0-16,0-3-2 15,0 3 1-15,0-3 0 16,3 3 3-16,0 8-3 15,0-2-2-15,0-4 0 16,0-2 1-16,-3 5 1 16,3-5 1-16,-3-2 2 15,3-4 1-15,-3 1-1 16,3 0-1-16,-5 7-3 16,2-2-2-16,0-2 1 15,3-4 1-15,0 6-3 0,0-2 0 16,0-1 1-16,3-2 0 15,0-1 4-15,-3-1 5 16,3-1-5-16,-3-8 0 16,0 0 0-16,0-13 0 15,0-3-5-15,0-5 1 16,0-3-27-16,0-8-11 16,2-10-58-1,4-16-66-15,-6-13 46 16</inkml:trace>
  <inkml:trace contextRef="#ctx0" brushRef="#br1" timeOffset="35">19010 4540 100 0,'0'-2'38'0,"3"-1"-20"0,-3 0-4 0,0 3 17 16,0 0 11-16,0-2 7 16,0 2-2-16,0-3-2 15,0 3-24-15,0 0-2 0,0 0 2 16,0-3-12-16,3 1-2 15,0 2-5-15,3-3-2 16,6 0-4-16,3-2 0 0,0-3 4 16,0 3 2-1,0 2 0-15,2 1 1 0,-2-1-4 16,-3 0 0 0,-3 3 1-16,0 0 2 0,-3 0 1 15,0 6 3 1,0-1 3-16,-3 0 0 15,0 6 0-15,-3-1-5 16,3 6-1-16,-3 8 1 16,0 5 0-16,0 14-2 15,0 1 1-15,0 4-2 16,0 2 2-16,0 6-4 16,0 2 0-16,0 0 1 15,6 6 2-15,-3-9 1 0,0-2 1 16,-3 0-2-16,0-5-2 15,-3-6 3-15,3-5 0 16,0-2-1-16,0-4 1 16,-3 1-2-16,3 0 2 15,0-6-2-15,0-2 2 16,0-3-2-16,0-2-1 16,-3 2-2-16,3 0-1 15,0 0 4-15,0-2 3 16,0-3-3-16,0-3-1 15,0 0-2-15,0 0 0 16,6-2 4-16,-6 0 1 0,0-1-4 16,3-2 1-1,-3 0 0-15,0 0 0 0,0 0 0 16,0 0 2-16,0-3-3 16,0 0 0-16,0 1 1 15,3-1 2-15,0 0-3 16,0 1-2-16,-3-1 4 15,-3 0-1 1,0 6 0-16,0-1-2 16,0 1 1-16,0-3 1 15,0 0 2-15,3 0-1 16,0-3 2-16,0 0-4 16,0-2 0-16,0-3 1 15,0 0 2-15,0 0-1 16,0 0-1-16,0 3 3 0,0-3 0 15,0 0-4 1,0 2 1-16,0-2 2 0,0 0 1 16,0 0-4-16,0 0 1 15,0 3-2-15,-9 2 7 16,0-2 6 0,-3 0-5-16,-3-1-1 15,0 1-3-15,0-3-2 16,0 0-2-16,1 0-1 15,2 2-27-15,3-2-10 16,3 0-51-16,6-18-82 31</inkml:trace>
  <inkml:trace contextRef="#ctx0" brushRef="#br1" timeOffset="36">19058 4662 160 0,'-6'0'63'0,"3"0"-34"0,0 0-16 16,3 0 17-16,0 0-6 15,-3 3 0-15,0-1-4 0,-3 1-3 16,0 2-9-16,0-2 6 0,0 2 5 16,0-2-6-16,3-1 0 15,0 1-3-15,0-3-1 16,0 3-5-16,3-3-1 16,0 0-3-16,6 0-1 15,3-3-4-15,3 0 1 16,3 1 2-16,3-1 3 15,0 0 0-15,0 1-1 16,-1 2 3-16,-2 0 0 16,-3 0-1-16,-3 0-2 15,-9 0 5-15,0 0 1 16,0 0 4-16,0 0 1 16,-3 0-5-16,0 0-2 15,-3 0-2-15,0 0-2 16,-3 0 1-16,0 0 1 0,0 0-1 15,1 0-1-15,-1 0-4 16,3 0 0-16,3 0 0 16,3 0-1-16,0 0 4 15,6 0 0-15,3-3-2 16,2 1 0-16,1-1 2 16,-3 0 0-16,0 1 1 15,-3 2 0-15,-3 0 4 16,-3 0 2-16,-3 0 0 15,-3 0-1-15,-3 0 1 16,-3 2 3-16,0 1-6 16,1-3-2-16,2 3-1 0,3-3 0 15,0 0-5-15,3 2 1 16,3-2-3-16,6 0 2 16,3 0 1-16,0 0 2 15,0 0-4-15,-1 0 2 16,-2 0-3-16,0 0 2 15,-3 0 5-15,-3 0 4 16,0 0-17-16,-3 0-8 16,0-2-53-16,3-1-25 15,-3-2-3 1</inkml:trace>
  <inkml:trace contextRef="#ctx0" brushRef="#br1" timeOffset="37">19046 4522 112 0,'-3'5'44'0,"0"0"-24"0,-3 6-15 15,6-3 11-15,-3 0-3 16,0 2 2-16,-3 1-2 16,3 0 2-16,0-4-8 15,0 1-6-15,0-2-2 0,3-4 1 16,0-2 2-16,0 0-3 15,3-2 0-15,0-1 1 16,3-2 0-16,0-3-3 16,3 0 2-16,0 0-1 15,0 0 0-15,0 0 2 16,0 0 0-16,-3 3 2 0,0 0 1 16,-3 2-4-16,0 0 1 15,-3 3 6-15,-3 6 4 16,-3-1-3-16,0 3-2 15,0 2 0-15,0 1 1 16,0-3-1-16,0-3 0 16,3 0-3-16,0-2 1 15,3-3-4-15,3-3 0 16,3-2 1-16,0-3 0 16,3 0-7-16,3 0-3 15,-3 0 1-15,-1 3 0 16,-2 0 6-16,-3 2 3 15,0 1 3-15,-3 2 3 0,-3 5 3 16,0 0 5-16,-3 3-2 16,1 3 3-16,-1-1-8 15,3-2-2-15,0 0-3 16,0-3 1-16,3 1-4 16,0-6-2-16,3 0-1 15,3-3 3-15,0-2-2 16,-1-1-1-16,1-1-2 15,0 1 1-15,-3 4 5 16,0-1 4-16,-3 3 1 16,0 3 2-16,-3 2-4 15,0 0 0-15,0 0-1 16,0 1-2-16,0-1 1 0,0 0-1 16,3 1-5-16,0-4-1 15,0-2-17-15,0 0-8 16,0 0-54-1</inkml:trace>
  <inkml:trace contextRef="#ctx0" brushRef="#br1" timeOffset="38">19091 4516 72 0,'0'0'27'0,"0"0"-14"0,0 0-15 16,0 0 4-16,0 3 17 0,0 0 10 15,-3-1 8-15,0 4 2 16,0-1-13-16,-3 0-3 15,0 1-9-15,0-1-4 16,0 0-5-16,0 0-6 0,3 1 0 16,0-1 1-16,0-2 0 15,3-3 0-15,0 0 0 16,0 0 0-16,6 0 0 16,0-3-5-16,3 0 1 15,0 1 0-15,0-1 2 16,-3 0-1-16,0 3 1 15,-6 0 2-15,0 6 0 0,-3 2 2 16,-3 5 3-16,-3 0 4 16,0 0 2-16,0 1-3 15,0-4-3-15,3 1-2 16,0-3-3-16,3-3-2 16,3-5-1-16,3-3 2 15,6-2 0-15,3-6-2 16,0-2 2-16,3 0-6 15,-3 0 0-15,-1 0 3 16,-2 2 2-16,-3 3 4 16,0 3 1-16,-3 2 1 15,-3 3 0-15,0 0 2 16,0 5 1-16,-3 1-3 0,0 2-1 16,0 0-1-16,0-1 1 15,0-1-2-15,0-1 2 16,3-2-4-16,0-1 0 15,0-2 1-15,3 0 0 16,0-2-5-16,3-4 1 16,0 1-5-16,-3 2 1 15,0 1 4 1,-3 2 2-16,0 5 2 16,0 3 4-16,-3 3 2 15,0-1 2-15,0 1 0 16,3-3-4-16,0 0-3 15,0-3-7-15,9-10-89 16</inkml:trace>
  <inkml:trace contextRef="#ctx0" brushRef="#br1" timeOffset="39">9336 5943 120 0,'0'-6'46'0,"0"4"-24"0,0 2-15 16,0 0 15-16,0 0-9 15,0 0 0-15,0 2-3 16,0 4-1-16,-3 1-5 15,0 1-1-15,-3 0 3 0,0 3-3 16,1-3 0-16,-1 0 1 16,3 0 2-16,0-3-5 15,0-2-1-15,3-3 0 16,3 0 2-16,3-3-1 16,0-2-1-16,5-3-2 15,1 0 1-15,-3 0 3 16,0 3 1-16,3-1 1 15,-6 1 0-15,0 2 2 16,0 1 1-16,-3-1 1 0,-3 3 0 16,0 0-4-16,-3 5-1 15,0 3-1-15,-3 3-2 16,0 0 3-16,-3-1 2 16,3-2-2-16,3-3-2 15,0 3-3-15,0-5 1 16,3-3 1-16,6-3 2 15,3-5-1-15,3-2-1 16,-3-1-2-16,0 1 1 16,0-1 1-16,0 3 2 15,-3 3-3-15,-3-1 0 16,0 4 5-16,-3 2 2 16,-3 5 0-16,0 3-1 15,-6 3-1-15,-3-1 0 0,3 1-2 16,0-1 1-16,0 1-4 15,0-3 0-15,6-3 1 16,0-2 0-16,3-3 0 16,6-3 2-16,6-2-1 15,-3-3-1-15,0 0 1 16,3-3-1-16,-3 4-3 16,0 1 2-16,-3 1 1 15,-3 2 0-15,-3 3 0 16,-3 6 2-16,0 2 1 15,-3 2 1-15,0 3 0 0,0 1 2 16,-3 1-5-16,0-1-1 16,3-4 0-16,0-2 0 15,9-8 2 1,3 0-3-16,3-8 0 16,0 0 1-16,3-2 0 15,0 2-3-15,-3 0 2 16,-3 3 3-16,0 2 1 15,-6 0-1-15,0 3 1 16,-3 6-2-16,-3 4-1 16,0 1 3-16,0 2 0 15,0 0 1-15,0-2 0 16,3-3-2-16,0-3-2 16,0 0 1-16,3-5-1 0,0 0 0 15,6-5 0-15,0-6-7 16,0 1-3-16,0 2 1 15,0 3 0-15,-3-1 6 16,-3 4 1-16,0 2 2 16,0 0 0-16,0 2-16 15,-3 1-4-15</inkml:trace>
  <inkml:trace contextRef="#ctx0" brushRef="#br0" timeOffset="40">3068 6157 104 0,'-6'42'41'0,"6"16"-22"0,-3 38-11 15,3-30 11-15,-3 34-9 16,0 33-3-16,0 7-2 15,3-10-1-15,0-9-2 16,3-18-4-16,3-18-1 0,0-16-16 16,-3-16-47-16,3-16-5 15</inkml:trace>
  <inkml:trace contextRef="#ctx0" brushRef="#br0" timeOffset="41">2993 6059 112 0,'12'-42'44'0,"-9"39"-24"0,15-5-19 0,-9 5 8 16,6-2-3-16,15 0 1 15,14 2 2-15,10 1 5 0,17-1-8 16,10 0-1-16,20-2-3 16,18 0-2-16,3-6 1 0,12 0 1 15,0 4 1-15,-18 1-6 16,-9 4 0-16,-15 4-15 16,-8 4-3-16,-13 4-38 15</inkml:trace>
  <inkml:trace contextRef="#ctx0" brushRef="#br0" timeOffset="42">4613 5913 68 0,'3'6'27'0,"-3"7"-14"0,3 16 2 0,-3 3 15 15,0 13-5-15,-6 18 0 16,0 22-14-16,0 23-4 16,0 14-3-16,3-5 0 15,3 7-2-15,0-8-2 0,6-10 3 16,0-13-2-16,-6-14 2 0,-3-2 0 15,0-6 1-15,0-15-33 16,0-6-53 0,-3-13 8-16</inkml:trace>
  <inkml:trace contextRef="#ctx0" brushRef="#br0" timeOffset="43">3112 7451 188 0,'-9'-3'71'0,"12"6"-38"0,6-3-43 0,0 0 11 16,12 0 6-16,21-6 4 16,17-4 4-16,13-3 4 15,26-1-11-15,18 1-2 0,15 3 0 16,15-1-1-16,3 6 0 15,-6-1-3-15,-1 6 1 16,-14 0-4-16,-3-2 0 0,-8-1-43 16,5-2-20-16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9T01:54:05.6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14757 6583 64 0,'-9'-11'24'0,"6"9"-12"0,-3-4 6 15,6 6 14-15,0-2-7 16,3-1-5-16,3 0-9 16,6-7-3-16,11-6-6 0,4 3-2 15,6 2 0-15,9 3 0 0,-1 11 2 16,7 7-3-16,-3 6 0 0,-7 5 1 16,-5 3 2-16,-3 8-3 15,-9 2 0-15,-6 3 3 16,-7 6 1-16,-5 2-4 15,-6 16 1-15,-5-3 0 16,-7 8 0-16,-3-3 0 16,0 4 2-1,3-4 1-15,6 11 1 16,3-2-2-16,9-9-2 16,9-2 1-16,3-5 1 15,3-6-1-15,0-5-1 16,2-6-19-16,1-7-10 15,6-5-29-15</inkml:trace>
  <inkml:trace contextRef="#ctx0" brushRef="#br0" timeOffset="1">15272 7681 52 0,'-24'0'22'0,"18"5"-12"0,-6 3-1 16,9 0 11-16,-3 3-7 0,0 7-2 16,3 11-6-16,0 8-4 15,6 8 0-15,3 13 1 16,3 11-1-16,9 16 2 15,3 2 0-15,-3 11 3 16,-1-8 8-16,-2-8 3 16,-6 5 9-16,-6-12 4 15,-9-7 1-15,-9-9 3 16,-8-4-18-16,-13-7-5 0,-12-9 0 16,-8-7-7-16,-1-8 0 15,-8-11-42-15,2-10-19 16,7-8-31-1</inkml:trace>
  <inkml:trace contextRef="#ctx0" brushRef="#br0" timeOffset="2">15793 7334 72 0,'-6'8'27'0,"6"19"-14"0,0 23-7 0,0-29 11 15,0 13 2-15,-3 6 1 16,-3 0-7-16,0 0 0 15,3-3-8-15,0-3-1 16,3 3-2-16,3-5 1 16,0 0-2-16,0-9-3 0,3-1-1 15,0-7-29 1,2-9-40-16,1-12 13 16</inkml:trace>
  <inkml:trace contextRef="#ctx0" brushRef="#br0" timeOffset="3">15980 7649 20 0,'-18'8'11'0,"18"0"-6"0,-3 8 3 0,3-6 5 16,0 6 7-16,0 3 4 15,3-1-8-15,6 4-2 16,6 1 1-1,3-1 2-15,3-4 0 16,0-5-1-16,-1-5-4 16,-2-10 0-16,-3-6-1 15,-3-6 1-15,0-1-6 16,-3-4-4-16,-6-2-1 0,-3-3-1 16,-6 3 2-16,-3 0-3 15,0 0 0-15,-3 5-6 0,3 8 0 16,0 0-21-1,0 5-47 1,6 0 1-16</inkml:trace>
  <inkml:trace contextRef="#ctx0" brushRef="#br0" timeOffset="4">16260 7705 64 0,'-15'37'24'0,"12"-19"-12"0,0 6 1 0,3 0 14 0,3 0-2 0,3-1 3 31,3-4-7-31,3 0-1 0,6-6-2 16,2-8 0-16,1-5-9 16,0-5-1-16,3-14-1 0,3 1-1 15,-6-3 1-15,-7-6-2 16,-8 1 0-16,-12-1-1 15,-2 3 0-15,-4 6-5 0,-6-1-1 16,0 9-8-16,-3 4-2 0,3 6-26 16,3 6-13-1,3 2-20 1</inkml:trace>
  <inkml:trace contextRef="#ctx0" brushRef="#br0" timeOffset="5">16528 7845 76 0,'9'74'30'0,"-3"-42"-16"0,-3 15-3 0,3-25 10 16,-3 1-5-16,-1 1-1 15,1-3-5-15,0-2-1 0,0-3-1 16,0-6 0-1,0-2 2-15,0-10 4 16,-3-6-8-16,0-8-3 0,0-11 0 0,-3-7-4 16,0-11-2-1,0-5-5-15,0-1-2 16,6 6 2-16,0 6 5 16,6 4 4-16,0 6 2 0,6 8 1 15,3 8 0 1,0 2 0-16,-3 11 2 0,0 11 6 15,-3 2 4-15,-4 0 1 16,-5 6 1-16,-3 5-5 16,-6-1 0-16,-5-1-8 15,-1-4-1-15,0-2-7 0,0-8-2 16,0 0-34-16,3-5-11 16,6-6-30-1</inkml:trace>
  <inkml:trace contextRef="#ctx0" brushRef="#br0" timeOffset="6">17215 7596 64 0,'-12'0'24'0,"9"3"-12"0,-3 15-1 15,4-10 12-15,-1 3 5 0,-3 5 6 31,0 5-8-31,0 3-3 0,3 7-11 16,3 1-5-16,6-5-4 16,3-3 4-16,5-6 5 0,4-13 3 15,6-10 3-15,-3-3-8 16,3-5-3-16,-3-3-2 16,-7-5 1-16,-2 0-1 15,-12-1 2-15,-6-4-2 16,-5 5 2-16,-7-3-6 15,-3 3-1-15,0 2-5 16,3 9-1-16,0 7-30 16,6 11-14-16,0 0-38 15</inkml:trace>
  <inkml:trace contextRef="#ctx0" brushRef="#br0" timeOffset="7">17436 7596 84 0,'6'32'33'0,"2"-19"-18"0,1 11-2 0,-3-11 11 16,0 6-1-16,3 5 0 16,3-6-8-16,0-2-4 15,0 2 0-15,3-4 3 31,-3-4-8-31,-3-2 6 0,0-8 1 0,0-2 2 16,-6-6 1-16,2-3-11 16,1-5-2-16,0-2-3 15,-6-4 2-15,3 4-1 16,-3-3-1-16,6 5-8 0,-3 3-3 16,3 2-18-1,0 3-9-15,0 8 2 0,3 0 4 0,0 0 13 16,0 3 7-1,3 2 10-15,0 0 14 16,3 3 8-16,-1 0-2 16,4 0 0-16,3-2-4 15,3-1-1-15,0-5-3 16,-3 0 1 0,-3-3-6-16,-1-2-1 0,-2 0 0 15,-3-3 2-15,-6 0 1 16,-3-3-3-16,-6 1-3 0,-3-4-3 0,-6 9 1 15,-6 2-4-15,1 9 1 16,-1 2 0-16,0 5 2 31,3 3-1-31,0 5-1 0,6 0 3 16,3 3 0-16,6 0 1 16,3-3 2-16,6-5-1 0,3 5 2 15,6-8-26-15,3-10-12 16,0-9-35-1</inkml:trace>
  <inkml:trace contextRef="#ctx0" brushRef="#br0" timeOffset="8">17974 7726 100 0,'0'24'38'0,"3"-11"-20"0,-3 5-8 16,3-4 14-16,0 2-4 15,-3-1 0-15,0-1-7 0,0-4 0 16,0-2-8-16,0-3 8 0,0-5 4 16,0-10 8-1,0-3-8-15,3-6-3 16,6-5-10-16,9 0-3 16,0-2-1-16,6 2 0 15,5-2 0-15,4 5 0 0,3-3 0 0,0 8 0 16,-4 3-29-1,1-1-13-15,-9 1-47 16</inkml:trace>
  <inkml:trace contextRef="#ctx0" brushRef="#br0" timeOffset="9">18829 7223 88 0,'0'-3'33'0,"3"3"-18"0,0 8 4 16,0 0 16-16,0 11-6 15,-1 21 0-15,1 5-10 0,-3 2-1 16,0 6-11-16,-3-3 0 0,1-5 3 16,-1-5-2-16,3-6 3 15,-3-7-4-15,3-6-2 16,0-5-2-16,-3-8 2 16,0-5-1-16,3-6-2 31,0-5-1-31,3-5-3 15,6-3-1-15,2 0-1 0,1 0 3 16,12 3-2 0,3 5 1-16,0 11 2 15,2 4 0-15,-2 7-3 0,0 4 2 16,-6 1 5-16,-6 2 5 16,-3 3-1-16,-9 0 3 0,-9-6-4 15,-6 3 1-15,-3-5-3 16,-12-3 0-16,0-5-10 15,1-8-2-15,-1-2-14 16,3-6-6-16,3-3-19 16,6-5-7-16,6-2-24 31</inkml:trace>
  <inkml:trace contextRef="#ctx0" brushRef="#br0" timeOffset="10">19204 7234 148 0,'-15'2'57'0,"15"4"-30"0,0 15-34 15,0-5 10-15,-3 15 19 0,-3 12 10 16,0 4 1-16,0 9 1 16,0-3-19-16,3 0-5 0,0-3-2 15,3-8-7-15,6 6 0 16,0-8-23-16,6-11-8 15,3-16-16-15,3-10-6 0,2-9-25 16</inkml:trace>
  <inkml:trace contextRef="#ctx0" brushRef="#br0" timeOffset="11">19338 7660 140 0,'-15'21'55'0,"12"-5"-30"0,0 10-10 0,3-13 20 16,3 1-4-16,3 4-1 16,6-2-10-16,5 5-2 15,1-5-11-15,3-3-2 0,3-18 1 16,0-3 1-16,0-2 3 16,-4-6-7-16,-2-3-2 0,-6-2-1 15,-6-3 2-15,-9-5 1 16,-6 0 1-16,-3 5-7 15,0 6-2-15,-5 2-7 0,2 8 0 16,-6 8-43-16,12 8-18 16,9 2-17-1</inkml:trace>
  <inkml:trace contextRef="#ctx0" brushRef="#br0" timeOffset="12">19787 7601 100 0,'-6'0'38'0,"0"0"-20"0,-6 11-12 0,6-6 11 15,-6 3 4-15,-8 3 2 16,2 5-4-16,-3 5 1 16,3 3-9-16,6 0-2 15,6 2-5-15,12 0-3 0,3-2 2 16,6-5 0-16,3-6 1 15,3-10-7-15,5-11-2 0,7-5-18 16,0-9-5-16,-3-1-19 16</inkml:trace>
  <inkml:trace contextRef="#ctx0" brushRef="#br0" timeOffset="13">19891 7321 84 0,'-9'11'33'0,"9"2"-18"0,0 42-5 16,0-31 12 0,3 13 10-16,0 8 7 0,3 6-8 15,0-1-1-15,3 0-15 16,0 0-6-16,3-2-6 16,-3-11-9-16,0-8-1 0,0-5-28 0,0-8-9 15,0-6-31 1</inkml:trace>
  <inkml:trace contextRef="#ctx0" brushRef="#br0" timeOffset="14">20082 7578 80 0,'-39'16'30'0,"27"-1"-16"0,-6-1 3 0,9-6 14 16,0 2-10-16,0 3-2 16,4 3 2-16,2 0 1 0,6 0-3 15,8 3 1 1,10-4-11-16,12 1-1 0,0 3 2 16,2-3-6-16,-2-3-2 0,12-2-19 15,-6-4-9 1,-10-1-46-16,7-14-32 15,-9-5 41-15</inkml:trace>
  <inkml:trace contextRef="#ctx0" brushRef="#br0" timeOffset="15">16498 8340 88 0,'-6'-3'33'0,"6"8"-18"0,9 6-9 0,-6-1 9 0,3 6 5 16,-3 0 4-16,0 11-3 16,0-1-3-16,-3-2-8 15,3-3-2-15,-3-2-4 16,0-3-3-16,0-3 2 0,0-3 0 16,-3-2 3-16,0-5-1 0,0-3 0 15,0-5-3-15,0-1 1 31,0-4-2-31,3-6 2 16,0 0-4-16,3-3-2 16,3-2 2-16,3 3 0 15,3 2-2-15,0 3 2 16,-1-1-1-16,4 7 0 0,0 4 2 16,0 8 0-16,0 6 0 15,-3 7 0-15,-3 3 0 16,-3 1 2-16,0-4 3 15,-3-2 4-15,0-3-2 16,-3-2-2-16,3-3 0 16,-3-8 1-16,0 0-3 0,9-11-2 15,0-10 0-15,-1-3 1 16,4 0-1-16,0 3-1 0,3 3-2 16,0 4 1-1,3 7-1-15,0 4-2 0,0 8 3 16,5 8 0-16,-2 11 3 31,0 0 1-31,-3 2-1 0,-3 1-2 16,-3-3 1-16,-3-3 1 15,0-5-8-15,0-3-3 16,2-5-28-16,1-8-12 16,3-5-25-1</inkml:trace>
  <inkml:trace contextRef="#ctx0" brushRef="#br0" timeOffset="16">17180 8366 108 0,'-3'-8'44'0,"-3"6"-24"0,-3 2-6 15,0 0 15-15,-6 2-5 16,0 3 0-16,-3 6-7 16,-3 2 0-1,3 11-10-15,1 0-4 0,2 2 0 0,3 1 0 16,6-1 1-16,6-2-5 15,6-5 1-15,3-3 0 16,3-6 0-16,6-5 2 16,2-5 3-16,-2-5-4 15,0-5-3-15,0-14 1 16,-3 0 2-16,-3 0-2 0,-3 3 0 16,-6 0 1-16,0 5 2 15,0 3-1-15,0 2-1 16,-3 6-2-16,0 5-1 15,3 8 2-15,3 16 2 16,-1-1-2-16,1 1-2 16,3 0 2-16,6-3 2 0,-3-2-2 15,0-6-2 1,3-5-31-16,6-8-13 16,6-8-29-1</inkml:trace>
  <inkml:trace contextRef="#ctx0" brushRef="#br0" timeOffset="17">17436 8157 144 0,'-12'3'55'0,"12"7"-30"0,3 12-29 0,-3-9 8 0,3 13 7 16,-3 6 7-16,3 5 0 15,0 5 1-15,0 1-10 16,0-4-5-16,0-2-3 0,-1-5 1 0,1-5 1 15,0-6-23-15,0-5-9 16,0-6-50 0</inkml:trace>
  <inkml:trace contextRef="#ctx0" brushRef="#br0" timeOffset="18">17296 8374 192 0,'-12'-5'74'0,"9"7"-40"0,6-2-40 16,0 0 14-16,3 0-1 0,9-2 6 15,8-1-5-15,4 0-2 16,3 1-3-16,3 2-3 0,2 0 3 0,1 0-11 16,-6 2-2-16,0-2-55 15,-7 0-50 1,-2 0 33-16</inkml:trace>
  <inkml:trace contextRef="#ctx0" brushRef="#br0" timeOffset="19">17668 8390 92 0,'0'11'35'0,"6"-1"-18"0,3 6-9 0,-3-3 11 15,-3 6 4-15,0-3 3 16,0-1-9-16,-1-1-5 15,-2-4-3 1,0-2-1-16,0 0-4 16,0-3 6-16,0-5 3 0,0 0-2 15,0-7-1-15,0-9-6 16,3 0-1-16,3 3-3 0,0-1-1 16,3 4 1-1,0-1 2-15,6 1-3 16,6 2 0-16,0 2-41 0,0 4-17 0,-1-1-16 15</inkml:trace>
  <inkml:trace contextRef="#ctx0" brushRef="#br0" timeOffset="20">17971 8446 132 0,'0'18'49'0,"0"-2"-26"0,3 10-27 0,-3-15 8 16,3-3-4-16,0 0 0 15,0 0-25-15,0-3-8 16,-3-5-16-16,3-8-5 16</inkml:trace>
  <inkml:trace contextRef="#ctx0" brushRef="#br0" timeOffset="21">17977 8239 156 0,'-6'0'57'0,"9"0"-30"0,0 3-34 15,3-1 8-15,6 6-11 0,6 8-2 16,-3 0-26-16,3-3-13 16,3-2 5-16,-1-3 2 15</inkml:trace>
  <inkml:trace contextRef="#ctx0" brushRef="#br0" timeOffset="22">18287 8300 124 0,'-18'-13'49'0,"15"13"-26"0,-15 2-14 31,12 9 16-31,-3 0-5 0,0-1 0 16,-3 6-7-16,4 0-3 15,-1 2-5-15,3 9-2 0,3-1 3 16,3-2-3-16,6 0 0 16,3-6-1-16,5-2-2 15,7-5-2-15,3-3 1 16,0-3-26-16,0-10-11 15,0-6-41 1</inkml:trace>
  <inkml:trace contextRef="#ctx0" brushRef="#br0" timeOffset="23">18480 8358 152 0,'-3'0'57'0,"6"3"-30"0,12 5-23 0,-9-6 13 16,0 4-2-16,3-1 1 0,0 0-4 15,3 1 0-15,0-4-7 16,3-2-1-16,0-2 0 0,-1-4 0 16,1-2 0-16,-3 0-2 15,-3-15-2 1,-6 1 3-16,-6 4-4 0,-9 2 0 16,-3 5-4-16,-2 4 1 15,-13 9-3-15,0 11 2 16,3 6 5-16,3-1 4 15,7 4 3-15,2-1 3 16,6 5 1-16,3 3 1 16,6-2-6-16,9-3-2 0,9-3 0 15,2-5 2-15,4-6-14 16,6-4-7-16,3-12-43 16,11-4-64-1,-2-4 23-15</inkml:trace>
  <inkml:trace contextRef="#ctx0" brushRef="#br0" timeOffset="24">18986 8218 176 0,'-9'-5'66'0,"9"5"-36"0,-3 0-35 16,-8 2 51-1,-4 4-11-15,0 2-10 16,0 5-8-16,0 5-10 0,3-2-5 0,6 3-1 15,6 2-6 1,6 3 1 0,6-1 0-16,6-1 2 0,0 1 1 0,0 4 1 15,-4-3 0-15,-2-6 2 16,-6-2 14-16,-6 0 9 16,-9-3-8-1,-11-2-4-15,-7-3-15 16,-3-3-4-16,-6 0-70 15,-5 3-31-15,-1-2 5 16</inkml:trace>
  <inkml:trace contextRef="#ctx0" brushRef="#br0" timeOffset="25">4187 10089 68 0,'-51'-32'27'0,"30"19"-14"0,-14 5-4 0,17 8 9 32,-6 5-2-32,-12 0 1 15,-8 11-9-15,-7 5-3 0,-8 6-1 16,-1 12 0-16,3 4-2 15,7 10-2-15,11 8 1 0,12 10 1 0,13 8-1 16,16 1-1-16,16 2-2 16,18 18 1-16,9 3 1 15,2-7 2-15,-2-1 1 16,-9-5 1-16,-12-3 6 31,-16-5 6-31,-19-2 1 0,-10-4 1 16,-12-4-9-16,-6-6-5 0,-2-5-1 15,2 0-13-15,6-6-3 16,6-5-60 0</inkml:trace>
  <inkml:trace contextRef="#ctx0" brushRef="#br0" timeOffset="26">3550 11909 68 0,'-18'-11'27'0,"18"11"-14"0,3-21 7 0,0 16 16 15,9-8-6-15,3-6-2 16,21 1-14-16,2-1-4 16,10 3-6-16,8 11-3 15,-5 10 0-15,3 24-4 0,-4 19 0 0,-14 13 4 16,-15 31 1-16,-12 17 2 15,-12 2 0-15,-6 16 2 16,-9-8 3-16,0-8 5 16,3-13 3-1,6 0-5-15,9-11-2 0,12-2-1 16,12-11 1-16,15-10-5 0,14-12-1 16,10-12-44-16,17-13-20 0,0-14-25 15</inkml:trace>
  <inkml:trace contextRef="#ctx0" brushRef="#br0" timeOffset="27">770 11012 60 0,'0'-3'24'0,"0"1"-12"0,6 4 8 16,-6 1 14-16,0 5 1 15,0 5 2-15,0 6-12 16,0 15-5-16,0 3-7 16,-9 5-1-1,9-2-7-15,0 2-3 0,0 1-1 16,0-6 1-16,0-5 1 16,0-9-1-16,3-1-2 15,3-7-28-15,-6-4-11 16,9-3-38-16</inkml:trace>
  <inkml:trace contextRef="#ctx0" brushRef="#br0" timeOffset="28">919 11247 80 0,'-3'0'33'0,"-3"6"-18"0,3 4-18 0,3-2 8 16,-6 5 7-1,3 3 4-15,0 8 4 16,0 5 2-16,6-2-10 16,3-1-4-16,3-7-3 15,9-6 1-15,-1-5-3 16,10-8 5-16,0-16 4 0,3-3-2 16,-9-2 0-16,-4-2-4 15,-2 1-1-15,-6 1 3 0,-6 0 5 16,-6 2-3-16,0 4 2 15,-12 4-9-15,4 3-2 16,-4 5-12-16,0 3-5 0,3 3-34 31,3 2-52-31,15-2 16 16</inkml:trace>
  <inkml:trace contextRef="#ctx0" brushRef="#br0" timeOffset="29">1172 11253 72 0,'-18'5'30'0,"15"6"-16"0,0 10-17 0,3-8 6 31,0 8 10-31,0 8 6 0,0 0 2 16,3 0 2-16,9-5-4 16,6-8 0-16,-7-3-4 15,7-5-1-15,3-8-8 16,0-5 3-16,-3-13 3 0,-3-1-2 15,-3-2 2 1,-6-3 2-16,-6 3 3 0,-6 2-3 0,0 3 0 16,-9 3-11-16,3 5-1 15,-3 3-15-15,-3 5-5 16,-3 3-28-16,9-1-12 16</inkml:trace>
  <inkml:trace contextRef="#ctx0" brushRef="#br0" timeOffset="30">1422 11234 76 0,'3'3'30'0,"0"7"-16"0,12 17-17 0,-10-11 6 16,-2 16 8-16,0 7 5 15,0 9 5-15,-6 2 2 0,3-5-4 16,3-3-1-16,3-2-10 15,-6-3-3-15,3-8-3 16,3-5 1-16,-3-8 0 0,0-8 5 16,-3-8 3-16,6-8-6 15,-6-8-1-15,0-8 0 16,0-7 0-16,0-9-7 0,0-13 0 16,3 0 1-16,3 3 1 15,6 5 1-15,-3 10 2 16,3 6-3-16,6 8 0 0,3 5 1 15,2 11 2 1,4 8 1-16,-12 4 1 0,0 7 9 31,-3 2 3-31,-9 13 4 0,-6-3 0 16,-9 3-7-16,-6-5-3 16,-3-3-8-16,0-2-1 15,1-6-25-15,2-2-10 16,6-3-53-1,0-3-32-15,9-3 51 16</inkml:trace>
  <inkml:trace contextRef="#ctx0" brushRef="#br0" timeOffset="31">1969 11282 36 0,'-6'8'16'0,"12"2"-8"0,-6 9 15 0,0-3 13 16,0 5-5-16,3 3-3 15,0 0-16-15,3-6-5 16,3-2-3-16,-3 0 0 15,3-6 2-15,0-4 1 0,3-4-1 16,-3-2-1-16,6-2-3 0,-3-4 1 0,3-7 0 16,-7 3-4-16,1 2 1 31,0 0 0-31,-9 13 4 16,0 3 0-16,0 3-2 0,0-1-1 15,0 1 0-15,9-1 1 16,0-2 8-1,-3-2 3-15,9-4 5 16,-3-2 1-16,6-5-2 16,-6-3 0-16,3-8-5 15,-1-5-2-15,-2 2-4 16,-6 1 1-16,-3 2 2 16,-3-3 5-16,-3 4-15 15,-3 1-3-15,3 4-28 0,-6 2-9 16,-2 0-39-1</inkml:trace>
  <inkml:trace contextRef="#ctx0" brushRef="#br0" timeOffset="32">2294 11279 108 0,'3'8'41'0,"0"0"-22"0,0 8-9 0,0-8 12 16,-3 10-10-16,0 9-2 15,0-1-4-15,0-2-1 16,0-3-3-16,0-2-10 0,0-6-3 31,9-2-51-31</inkml:trace>
  <inkml:trace contextRef="#ctx0" brushRef="#br0" timeOffset="33">2249 11192 156 0,'-3'-5'57'0,"6"-6"-30"0,3 6-56 0,3-3 0 16,-3 0-29-16,3-3-11 16</inkml:trace>
  <inkml:trace contextRef="#ctx0" brushRef="#br0" timeOffset="34">2481 11081 112 0,'6'26'44'0,"-6"-7"-24"0,0 18-13 0,3-19 13 15,-3 9-10-15,0 2-1 16,0 5-5-16,6 6-1 16,-6-3-1-16,0-5 1 0,0-3 0 15,0-8-54-15,0-2-38 16,-9-9 33-16</inkml:trace>
  <inkml:trace contextRef="#ctx0" brushRef="#br0" timeOffset="35">2383 11274 176 0,'-3'-3'66'0,"18"1"-36"0,-3-4-31 0,-3 6 12 16,6-2-5-16,0-1-1 15,8-2-3-15,4 2-2 0,-6-2-37 16,0 0-15 0,-3-3-18-1,-3-6-7-15</inkml:trace>
  <inkml:trace contextRef="#ctx0" brushRef="#br0" timeOffset="36">2618 11083 48 0,'3'16'19'0,"0"11"-10"0,3 10 13 0,-3-21 15 0,0 7 3 16,0 7 3-16,0 7-15 15,-3 2-7-15,6-4-10 16,-6-6-3-16,0-3-4 16,0-7-3-16,0-3 0 0,0-6-1 15,3-2 2 1,0-3 1-16,0-5 1 15,3-10-7-15,0-11-2 0,3 0-3 0,3-1 2 16,0 7 4-16,0 1 3 16,-4 4 0-16,4 7-1 15,3 3 5-15,-3 5 4 16,3 9 1-16,0 4 4 31,-6 3-5-31,3-2-3 0,-3-1-3 16,0-2 0-16,-3-3-7 0,2-2 1 15,-2-3-41-15,3-3-16 16,3-5-18 0</inkml:trace>
  <inkml:trace contextRef="#ctx0" brushRef="#br0" timeOffset="37">2972 11329 148 0,'-5'8'55'0,"10"0"-30"0,-5 19-25 16,0-9 13-16,-5-2-3 15,2 0 4-15,0 0-5 16,0-3-3-16,3 0-3 31,-3-2-7-31,0-6-2 0</inkml:trace>
  <inkml:trace contextRef="#ctx0" brushRef="#br0" timeOffset="38">2934 11245 148 0,'-9'-8'57'0,"12"8"-30"0,-3 0-34 0,0 0 10 15,0 0-5-15,0 0 0 16,6 3-14-16,0-1-4 16,0 1-36-16,0-1-17 15</inkml:trace>
  <inkml:trace contextRef="#ctx0" brushRef="#br0" timeOffset="39">3062 11364 116 0,'0'40'46'0,"0"-11"-24"0,0-8-17 16,0-13 11-16,0 2-5 16,0-2 1-16,0-2-3 15,0-1 0-15,0-5-5 0,0 0 6 0,6-3 3 16,3-2-4-16,-3-11-3 15,3-8-6-15,2-2 0 16,4-1-2-16,3 1 0 16,0 7 2-16,3 6 0 15,-3 5 2-15,6 8 3 0,-1 8 4 16,1 13 2-16,-3 3 8 16,0 0 2-16,-6-3-8 0,0-2-5 15,-1-4-5-15,-2-1 0 16,0-1-35-16,-3-5-13 15,0-3-51 1</inkml:trace>
  <inkml:trace contextRef="#ctx0" brushRef="#br0" timeOffset="40">17186 7948 44 0,'-9'0'19'0,"3"3"-10"0,-3 2 0 0,6 0 11 0,-6-2 0 16,-3 0 0-16,0 2-2 15,3-2 1 1</inkml:trace>
  <inkml:trace contextRef="#ctx0" brushRef="#br0" timeOffset="41">17111 7977 204 0,'3'3'23'0,"6"-1"-1"15,0 1 1-15,6 0-13 16,6-1 1-16,8-2 0 0,13 0 0 0,9-2 1 16,8 2-2-16,4-3-1 15,11 0-5-15,10 1-1 31,-1 2-3-31,0 0-1 0,-8 0 1 16,-10 0 0-16,-5 2 8 16,-10-2 5-16,-5 3 0 15,-12 0 0-15,-10-3-3 16,-5 2 1-16,-3-2 5 16,-3 0 2-16,-6 0-7 15,0-2-4-15,-3-1-4 16,0 3 0-16,-3-3-4 15,0 3-2-15,0-2-27 0,0 2-10 16,0 0-81 0</inkml:trace>
  <inkml:trace contextRef="#ctx0" brushRef="#br0" timeOffset="42">2062 11634 124 0,'0'0'46'0,"3"-8"-24"0,-3 13-10 15,0-5 24 1,6 3-8 0</inkml:trace>
  <inkml:trace contextRef="#ctx0" brushRef="#br0" timeOffset="43">2091 11634 299 0,'21'0'20'0,"9"0"-3"16,9-6 0-16,8 4 1 16,13-1-1-16,8-2-1 15,10-6-2-15,8 3-1 16,6 0-7-16,4 0-2 15,-4 3 2-15,0 0 3 0,-9 2 7 16,-5 3 4-16,-7 0-6 16,-11 3-3-16,-10-3-4 15,-8 3 0-15,-9-3-6 16,-6 0-1-16,-10 0 0 16,-2 0 2-16,-3-3-6 15,-3 0-1-15,-3 1-47 0,-3-4-20 16,-3 4-58-1</inkml:trace>
  <inkml:trace contextRef="#ctx0" brushRef="#br0" timeOffset="44">606 11996 60 0,'-3'3'24'0,"3"10"-12"0,0 27-5 0,0-24 9 16,0 7 5-16,0 7 2 16,0-1-4-16,0 5 1 0,0-2-11 15,0-8-3-15,0-3-2 0,3-3 2 16,-3-4-3-16,0-7 5 0,0 1 2 15,0-8 1 1,0-5 3-16,6 0-5 16,-6-6-1-16,0-2-6 15,3-3-2-15,6 0 0 0,0 3 0 0,0 0 0 16,3 2 2-16,9 6-6 16,-4 2 1-16,7 6-1 15,-6 2 2-15,3 3 3 16,-9 0 2-16,0 5 5 15,-6 6 3-15,-3-1 5 32,-6-2 2-32,-6-5-7 0,-3 2-4 0,-9-5-7 15,3-3-2-15,-12-2-17 16,10-6-7-16,-1-2-14 16,3 0-2-16</inkml:trace>
  <inkml:trace contextRef="#ctx0" brushRef="#br0" timeOffset="45">859 11967 124 0,'-3'3'49'0,"3"7"-26"0,3 6-16 15,3-3 13-15,-6 6-1 16,0 5 3-16,0 2-8 16,0 3-1-16,0 0-7 15,0 3-4-15,0-5-1 0,3 2-4 16,6-5 2-16,-6-6-41 16,6-5-56-16</inkml:trace>
  <inkml:trace contextRef="#ctx0" brushRef="#br0" timeOffset="46">1029 12195 108 0,'-18'2'41'0,"18"4"-22"0,-18 4-18 0,15-2 8 16,0 0 10-16,3 5 5 16,0 6-6-16,3-3-3 15,9-3-4-15,3 0-2 16,-3 0-5-16,6-7-1 0,2-4 3 15,-5-4-1-15,0-6 0 16,-3-8-1-16,-3 5 2 16,-3-2 1-16,-6 0 1 15,-6 0-2-15,-3-3-1 0,-3 2-6 16,-3 4 1-16,-5 2-7 16,5 3 0-16,12 2-63 15,3 0-15 1</inkml:trace>
  <inkml:trace contextRef="#ctx0" brushRef="#br0" timeOffset="47">1312 12136 108 0,'-15'0'44'0,"9"3"-24"0,-9 2-10 0,9 1 14 0,-3 2 4 31,-12 2 6-31,3 3-19 15,-3 9-6-15,10 1-6 16,2 4-3-16,3-3 1 0,12-3-1 0,3 0 0 16,5-2 2-1,4-6 1-15,6-5-4 0,0-6 1 16,0-2-11-16,2-5-5 16,-2-11-28-16,0-5-46 15,-9-3 12-15</inkml:trace>
  <inkml:trace contextRef="#ctx0" brushRef="#br0" timeOffset="48">1332 12033 56 0,'9'21'24'0,"-6"1"-12"0,6 4 1 0,0-10 14 15,-6 8 2-15,6 15 3 16,3-4-15-16,-3-1-8 0,9 1-3 15,-9-4-2-15,3-7-2 16,-3-5-2-16,-1-3 1 16</inkml:trace>
  <inkml:trace contextRef="#ctx0" brushRef="#br0" timeOffset="49">1624 12171 108 0,'-15'0'44'0,"12"0"-24"0,-9 2-24 16,6 1 8-16,-6 2-2 16,-5 3 1-1,-7 0 3-15,-6 0 3 16,3 0-2-16,6 0 1 16,7-3-1-16,5 1 5 15,9 12-4 1,9-2-4-16,11-3-3 0,4-2 2 15,12-1-4-15,0 4 0 16,-1-6-37 0,-8-3-43-16,0 0 14 15</inkml:trace>
  <inkml:trace contextRef="#ctx0" brushRef="#br0" timeOffset="50">1832 12155 72 0,'6'13'27'0,"-6"0"-14"0,3 9 11 0,0-12 16 15,-3 14-3-15,0 0-2 16,0-3-17-16,0 0-9 15,0-2-5-15,0-6-4 0,0-3 1 0,0-2 1 0,0-2 1 16,0-6 3 0,0-3 1-16,0 0-1 0,0-10 1 15,9-5-6-15,-9-6-3 16,9 3 3-16,-3 0 1 16,9-1-5-16,-3 6 0 31,3 3-4-31,-3 5 2 0,6 3 3 15,-9 5 3-15,5 5 0 16,-2 6 2-16,-3 5 0 16,-3-3 3-16,-3 6-1 15,-3-4 2-15,0-1-2 16,0-4 0-16,-3 3-1 16,3-7 0-16,0-6-2 0,6-16-2 15,3-3 1 1,6 1-1-16,0-1 0 15,0 6-5-15,6 2 1 16,-10 6 0-16,4 5 2 16,0 5 1-16,-6 9 1 15,-6 7 2 1,3 0 3-16,-3-2-2 0,0 2-2 16,3-8-11-16,-3-2-6 15,3-6-41 1,6-3-48-16,0-4 22 15</inkml:trace>
  <inkml:trace contextRef="#ctx0" brushRef="#br0" timeOffset="51">2267 12147 144 0,'-12'-8'55'0,"6"11"-30"0,-9 2-16 0,9 0 16 16,0 6-12-16,-9 2-2 15,7 3-5-15,2 13 1 16,-3-2-4-16,6-4 0 0,3-1 3 15,3-1-3-15,6-5-2 16,-3-6 2-16,8-2 2 16,-5-5 0-16,3-6 0 15,0-7-3-15,-3-9-2 0,0 0 1 16,-3 1 1 0,0-1-1-16,-3 4-1 0,-3 1 3 31,0 4 0-31,3 2-1 0,-3 5-2 15,0 3-2-15,6 8 1 16,0 8-1-16,3 8 0 16,6-3 2-16,2 0 2 15,1 3-10-15,0-8-4 16,0-3-56 0,0-8-47-16,-3-5 38 0</inkml:trace>
  <inkml:trace contextRef="#ctx0" brushRef="#br0" timeOffset="52">2466 11957 116 0,'-11'-6'46'0,"11"6"-24"0,0 11-28 0,3-6 6 15,-1 6 16-15,4 7 9 16,-6 6 7-16,3 2 4 0,0 4-12 15,3 1-4-15,0 6-11 16,-3 0-2-16,0-5 0 0,3-3-6 16,-6-5 0-16,0-3-6 15,0-5 1 1,0-3-69-16,-6-5-54 0,0-5 42 16</inkml:trace>
  <inkml:trace contextRef="#ctx0" brushRef="#br0" timeOffset="53">2365 12126 200 0,'-18'-5'74'0,"36"5"-40"0,-9-3-35 16,-6 3 23-1,9 0-5-15,6 0-6 16,6 0-4-16,5-3-4 0,7 3-5 0,-6-2-1 15,0-1-29-15,0 3-14 16,-4 0-45-16</inkml:trace>
  <inkml:trace contextRef="#ctx0" brushRef="#br0" timeOffset="54">2663 12115 28 0,'-3'0'13'0,"6"6"-6"0,3 2 3 0,-6-1 9 15,3 4 21-15,0 2 11 16,0 3-6-16,0 0-5 16,0 5-16-16,0 3-7 15,0-3-10 1,0-2-1-16,-3-6 1 0,0-3-1 16,0 1-1-16,0-6 5 15,0-5 4-15,0-5 4 16,0-8 1-16,0 0-8 15,0-1-2-15,0 1-3 16,6 0-1-16,-3 2-6 16,6 1 1-16,-1 2-2 0,1 3-2 15,6 2-19 1,6 0-10-16,0 3-32 16,0 0-55-16,-3-2 24 0</inkml:trace>
  <inkml:trace contextRef="#ctx0" brushRef="#br0" timeOffset="55">2907 12192 144 0,'-3'5'55'0,"6"1"-30"0,-3 7-23 0,0-5 14 15,0 2-6-15,0 1 2 16,0 5-9-16,0-3-4 16,0 0 0-16,0-2-9 0,0 2-3 15,0-8-57 1</inkml:trace>
  <inkml:trace contextRef="#ctx0" brushRef="#br0" timeOffset="56">2892 12078 192 0,'-6'-13'71'0,"9"13"-38"0,-3 0-41 0,0 0 12 15,6 0-6-15,0 0 0 16,3 8-33-16,3-3-17 15,6 1-17-15,6-1-6 0</inkml:trace>
  <inkml:trace contextRef="#ctx0" brushRef="#br0" timeOffset="57">3142 12105 160 0,'-3'0'63'0,"0"0"-34"0,-9 2-27 0,6 4 14 16,-3 2-1-16,0 2 0 15,-2 6-1-15,2 3 1 16,-3 7-8-16,6 6 0 0,3-6 0 16,3-2-3-16,6 0-1 0,6-3-1 15,0-5-2-15,5-6-4 16,1-2 0-16,0-5-38 16,6-6-14-1,3-2-29 1</inkml:trace>
  <inkml:trace contextRef="#ctx0" brushRef="#br0" timeOffset="58">3208 12168 132 0,'0'0'52'0,"3"5"-28"0,0 3-13 16,0-2 18-1,5-1-6-15,7 0 1 16,3 1-9-16,0-1-4 0,0-2-6 0,3-3-2 0,0-3 3 15,-4-2-1-15,-2-3 0 16,0 0-3-16,-6 0 1 16,-3-3 0-16,-3 1 3 15,-6-1-3 1,-6 0-2-16,0 4-5 0,-6 1 0 16,-5 4 0-16,-4 4 2 0,3 4 1 15,3 1 1-15,3 7 0 16,3 2 0-16,3 2 2 15,3 6 3-15,9 5 0 16,3-3 0-16,9-2-6 0,3 0 1 16,3-5-24-16,3-6-10 31,-1-5-59-15</inkml:trace>
  <inkml:trace contextRef="#ctx0" brushRef="#br0" timeOffset="59">3681 12097 176 0,'-21'-3'66'0,"15"0"-36"0,-6 3-20 0,6 0 17 16,-6 3-11-16,-3 0-4 16,1 2-7-16,2 3-4 15,3 5 0-15,3 0-4 0,3 3 2 16,3 3 1-1,6 5 0-15,0 5 0 16,0-3 0-16,-6-2 11 16,-3 0 7-16,-6 0 13 15,-3-3 5-15,-6 0-16 16,-9 0-7-16,-3-2-21 16,-2 2-10-16,-10 0-108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29652-A150-43C2-826B-9DA39960E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954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066349" y="4"/>
            <a:ext cx="6935923" cy="19657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5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5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Subscript indices given</a:t>
            </a:r>
            <a:r>
              <a:rPr lang="en-US" baseline="0" dirty="0"/>
              <a:t> in (</a:t>
            </a:r>
            <a:r>
              <a:rPr lang="en-US" baseline="0" dirty="0" err="1"/>
              <a:t>row,col</a:t>
            </a:r>
            <a:r>
              <a:rPr lang="en-US" baseline="0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26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</a:t>
            </a:r>
            <a:r>
              <a:rPr lang="en-US" baseline="0" dirty="0"/>
              <a:t> the += leads to an additional read of matrix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43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4F305-E6A0-494F-A556-0C7356E06F7B}" type="slidenum">
              <a:rPr lang="he-IL"/>
              <a:pPr/>
              <a:t>22</a:t>
            </a:fld>
            <a:endParaRPr lang="he-IL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4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91386-AD18-A047-92D2-9C49A28809A1}" type="slidenum">
              <a:rPr lang="he-IL"/>
              <a:pPr/>
              <a:t>23</a:t>
            </a:fld>
            <a:endParaRPr lang="he-IL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94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3r</a:t>
            </a:r>
            <a:r>
              <a:rPr lang="en-US" baseline="30000" dirty="0"/>
              <a:t>2</a:t>
            </a:r>
            <a:r>
              <a:rPr lang="en-US" baseline="0" dirty="0"/>
              <a:t> &lt; C: need to be able to fit three full blocks in the cache (one for c, one for a, one for b) while executing 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63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3r</a:t>
            </a:r>
            <a:r>
              <a:rPr lang="en-US" baseline="30000" dirty="0"/>
              <a:t>2</a:t>
            </a:r>
            <a:r>
              <a:rPr lang="en-US" baseline="0" dirty="0"/>
              <a:t> &lt; C: need to be able to fit three full blocks in the cache (one for c, one for a, one for b) while executing 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3r</a:t>
            </a:r>
            <a:r>
              <a:rPr lang="en-US" baseline="30000" dirty="0"/>
              <a:t>2</a:t>
            </a:r>
            <a:r>
              <a:rPr lang="en-US" baseline="0" dirty="0"/>
              <a:t> &lt; C: need to be able to fit three full blocks in the cache (one for c, one for a, one for b) while executing 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70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6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Increase</a:t>
            </a:r>
            <a:r>
              <a:rPr lang="en-US" baseline="0" dirty="0"/>
              <a:t> stride size = less spatial locality = drop in throughput</a:t>
            </a:r>
          </a:p>
          <a:p>
            <a:r>
              <a:rPr lang="en-US" baseline="0" dirty="0"/>
              <a:t>Increase working set size = less temporal locality = fall out of respective caches</a:t>
            </a:r>
          </a:p>
          <a:p>
            <a:r>
              <a:rPr lang="en-US" baseline="0" dirty="0"/>
              <a:t>All caches on-chip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5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63333" y="397495"/>
            <a:ext cx="8055699" cy="19601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148" tIns="44074" rIns="88148" bIns="44074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651665" y="2493161"/>
            <a:ext cx="9076987" cy="2362180"/>
          </a:xfrm>
          <a:noFill/>
          <a:ln/>
        </p:spPr>
        <p:txBody>
          <a:bodyPr wrap="none" lIns="91877" tIns="45938" rIns="91877" bIns="45938" anchor="ctr"/>
          <a:lstStyle/>
          <a:p>
            <a:r>
              <a:rPr lang="en-US" dirty="0"/>
              <a:t>Why?</a:t>
            </a:r>
            <a:r>
              <a:rPr lang="en-US" baseline="0" dirty="0"/>
              <a:t> </a:t>
            </a:r>
            <a:r>
              <a:rPr lang="en-US" b="1" dirty="0"/>
              <a:t>Reuse is common</a:t>
            </a:r>
          </a:p>
          <a:p>
            <a:pPr lvl="1"/>
            <a:r>
              <a:rPr lang="en-US" dirty="0"/>
              <a:t>Typically</a:t>
            </a:r>
            <a:r>
              <a:rPr lang="en-US" baseline="0" dirty="0"/>
              <a:t> you </a:t>
            </a:r>
            <a:r>
              <a:rPr lang="en-US" dirty="0"/>
              <a:t>would read,</a:t>
            </a:r>
            <a:r>
              <a:rPr lang="en-US" baseline="0" dirty="0"/>
              <a:t> then write (</a:t>
            </a:r>
            <a:r>
              <a:rPr lang="en-US" baseline="0" dirty="0" err="1"/>
              <a:t>incr</a:t>
            </a:r>
            <a:r>
              <a:rPr lang="en-US" baseline="0" dirty="0"/>
              <a:t>)</a:t>
            </a:r>
          </a:p>
          <a:p>
            <a:pPr lvl="1"/>
            <a:r>
              <a:rPr lang="en-US" baseline="0" dirty="0"/>
              <a:t>Or after you initialize a value (say, to 0), likely read and write it again soon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554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Linux</a:t>
            </a:r>
            <a:r>
              <a:rPr lang="en-US" baseline="0" dirty="0"/>
              <a:t> Demo:  type, level, size, </a:t>
            </a:r>
            <a:r>
              <a:rPr lang="en-US" baseline="0" dirty="0" err="1"/>
              <a:t>ways_of_associativity</a:t>
            </a:r>
            <a:endParaRPr lang="en-US" baseline="0" dirty="0"/>
          </a:p>
          <a:p>
            <a:r>
              <a:rPr lang="en-US" baseline="0" dirty="0"/>
              <a:t>Windows Demo:  Purpose, </a:t>
            </a:r>
            <a:r>
              <a:rPr lang="en-US" baseline="0" dirty="0" err="1"/>
              <a:t>MaxCacheSize</a:t>
            </a:r>
            <a:r>
              <a:rPr lang="en-US" baseline="0" dirty="0"/>
              <a:t>, </a:t>
            </a:r>
            <a:r>
              <a:rPr lang="en-US" baseline="0" dirty="0" err="1"/>
              <a:t>BlockSize</a:t>
            </a:r>
            <a:r>
              <a:rPr lang="en-US" baseline="0" dirty="0"/>
              <a:t>, Associativity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37ACB-247F-49B5-B960-EEFFB132BD27}" type="slidenum">
              <a:rPr lang="en-US" smtClean="0"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82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45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DB85C-ED85-4F82-BC36-163ED868A3C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393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DB85C-ED85-4F82-BC36-163ED868A3C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76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31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1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07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1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4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D50BD23-2BC3-401F-8648-2802B6F0A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4" y="-2231"/>
            <a:ext cx="13003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78929" y="-2231"/>
            <a:ext cx="9861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L19:  Caches IV</a:t>
            </a:r>
          </a:p>
        </p:txBody>
      </p:sp>
    </p:spTree>
    <p:extLst>
      <p:ext uri="{BB962C8B-B14F-4D97-AF65-F5344CB8AC3E}">
        <p14:creationId xmlns:p14="http://schemas.microsoft.com/office/powerpoint/2010/main" val="295859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://xkcd.com/908/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" Type="http://schemas.openxmlformats.org/officeDocument/2006/relationships/tags" Target="../tags/tag109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tags" Target="../tags/tag126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Relationship Id="rId2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notesSlide" Target="../notesSlides/notesSlide10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351/cachesi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re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image" Target="../media/image121.png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12" Type="http://schemas.openxmlformats.org/officeDocument/2006/relationships/tags" Target="../tags/tag155.xml"/><Relationship Id="rId2" Type="http://schemas.openxmlformats.org/officeDocument/2006/relationships/tags" Target="../tags/tag155.xml"/><Relationship Id="rId29" Type="http://schemas.openxmlformats.org/officeDocument/2006/relationships/tags" Target="../tags/tag554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slideLayout" Target="../slideLayouts/slideLayout2.xml"/><Relationship Id="rId32" Type="http://schemas.openxmlformats.org/officeDocument/2006/relationships/image" Target="../media/image110.png"/><Relationship Id="rId5" Type="http://schemas.openxmlformats.org/officeDocument/2006/relationships/tags" Target="../tags/tag158.xml"/><Relationship Id="rId10" Type="http://schemas.openxmlformats.org/officeDocument/2006/relationships/tags" Target="../tags/tag163.xml"/><Relationship Id="rId31" Type="http://schemas.openxmlformats.org/officeDocument/2006/relationships/tags" Target="../tags/tag556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30" Type="http://schemas.openxmlformats.org/officeDocument/2006/relationships/image" Target="../media/image100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3" Type="http://schemas.openxmlformats.org/officeDocument/2006/relationships/tags" Target="../tags/tag166.xml"/><Relationship Id="rId21" Type="http://schemas.openxmlformats.org/officeDocument/2006/relationships/tags" Target="../tags/tag184.xml"/><Relationship Id="rId34" Type="http://schemas.openxmlformats.org/officeDocument/2006/relationships/image" Target="../media/image120.png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image" Target="../media/image131.png"/><Relationship Id="rId33" Type="http://schemas.openxmlformats.org/officeDocument/2006/relationships/tags" Target="../tags/tag5620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29" Type="http://schemas.openxmlformats.org/officeDocument/2006/relationships/tags" Target="../tags/tag554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65.xml"/><Relationship Id="rId32" Type="http://schemas.openxmlformats.org/officeDocument/2006/relationships/image" Target="../media/image110.png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slideLayout" Target="../slideLayouts/slideLayout2.xml"/><Relationship Id="rId36" Type="http://schemas.openxmlformats.org/officeDocument/2006/relationships/image" Target="../media/image130.png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556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30" Type="http://schemas.openxmlformats.org/officeDocument/2006/relationships/image" Target="../media/image100.png"/><Relationship Id="rId35" Type="http://schemas.openxmlformats.org/officeDocument/2006/relationships/tags" Target="../tags/tag5640.xml"/><Relationship Id="rId8" Type="http://schemas.openxmlformats.org/officeDocument/2006/relationships/tags" Target="../tags/tag1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12" Type="http://schemas.openxmlformats.org/officeDocument/2006/relationships/tags" Target="../tags/tag197.xml"/><Relationship Id="rId2" Type="http://schemas.openxmlformats.org/officeDocument/2006/relationships/tags" Target="../tags/tag187.xml"/><Relationship Id="rId29" Type="http://schemas.openxmlformats.org/officeDocument/2006/relationships/tags" Target="../tags/tag554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32" Type="http://schemas.openxmlformats.org/officeDocument/2006/relationships/image" Target="../media/image110.png"/><Relationship Id="rId5" Type="http://schemas.openxmlformats.org/officeDocument/2006/relationships/tags" Target="../tags/tag190.xml"/><Relationship Id="rId15" Type="http://schemas.openxmlformats.org/officeDocument/2006/relationships/image" Target="../media/image140.png"/><Relationship Id="rId10" Type="http://schemas.openxmlformats.org/officeDocument/2006/relationships/tags" Target="../tags/tag195.xml"/><Relationship Id="rId31" Type="http://schemas.openxmlformats.org/officeDocument/2006/relationships/tags" Target="../tags/tag556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87.xml"/><Relationship Id="rId30" Type="http://schemas.openxmlformats.org/officeDocument/2006/relationships/image" Target="../media/image10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customXml" Target="../ink/ink1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customXml" Target="../ink/ink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3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26" Type="http://schemas.openxmlformats.org/officeDocument/2006/relationships/tags" Target="../tags/tag223.xml"/><Relationship Id="rId21" Type="http://schemas.openxmlformats.org/officeDocument/2006/relationships/tags" Target="../tags/tag218.xml"/><Relationship Id="rId50" Type="http://schemas.openxmlformats.org/officeDocument/2006/relationships/tags" Target="../tags/tag584.xml"/><Relationship Id="rId55" Type="http://schemas.openxmlformats.org/officeDocument/2006/relationships/image" Target="../media/image250.png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5" Type="http://schemas.openxmlformats.org/officeDocument/2006/relationships/tags" Target="../tags/tag222.xml"/><Relationship Id="rId59" Type="http://schemas.openxmlformats.org/officeDocument/2006/relationships/image" Target="../media/image260.png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0" Type="http://schemas.openxmlformats.org/officeDocument/2006/relationships/tags" Target="../tags/tag217.xml"/><Relationship Id="rId29" Type="http://schemas.openxmlformats.org/officeDocument/2006/relationships/tags" Target="../tags/tag581.xml"/><Relationship Id="rId54" Type="http://schemas.openxmlformats.org/officeDocument/2006/relationships/tags" Target="../tags/tag586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24" Type="http://schemas.openxmlformats.org/officeDocument/2006/relationships/tags" Target="../tags/tag221.xml"/><Relationship Id="rId53" Type="http://schemas.openxmlformats.org/officeDocument/2006/relationships/image" Target="../media/image240.png"/><Relationship Id="rId58" Type="http://schemas.openxmlformats.org/officeDocument/2006/relationships/tags" Target="../tags/tag589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tags" Target="../tags/tag220.xml"/><Relationship Id="rId28" Type="http://schemas.openxmlformats.org/officeDocument/2006/relationships/notesSlide" Target="../notesSlides/notesSlide15.xml"/><Relationship Id="rId57" Type="http://schemas.openxmlformats.org/officeDocument/2006/relationships/image" Target="../media/image100.png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52" Type="http://schemas.openxmlformats.org/officeDocument/2006/relationships/tags" Target="../tags/tag585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tags" Target="../tags/tag219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232.png"/><Relationship Id="rId56" Type="http://schemas.openxmlformats.org/officeDocument/2006/relationships/tags" Target="../tags/tag588.xml"/><Relationship Id="rId8" Type="http://schemas.openxmlformats.org/officeDocument/2006/relationships/tags" Target="../tags/tag205.xml"/><Relationship Id="rId51" Type="http://schemas.openxmlformats.org/officeDocument/2006/relationships/image" Target="../media/image230.png"/><Relationship Id="rId3" Type="http://schemas.openxmlformats.org/officeDocument/2006/relationships/tags" Target="../tags/tag200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tags" Target="../tags/tag249.xml"/><Relationship Id="rId39" Type="http://schemas.openxmlformats.org/officeDocument/2006/relationships/tags" Target="../tags/tag262.xml"/><Relationship Id="rId21" Type="http://schemas.openxmlformats.org/officeDocument/2006/relationships/tags" Target="../tags/tag244.xml"/><Relationship Id="rId34" Type="http://schemas.openxmlformats.org/officeDocument/2006/relationships/tags" Target="../tags/tag257.xml"/><Relationship Id="rId42" Type="http://schemas.openxmlformats.org/officeDocument/2006/relationships/tags" Target="../tags/tag265.xml"/><Relationship Id="rId47" Type="http://schemas.openxmlformats.org/officeDocument/2006/relationships/notesSlide" Target="../notesSlides/notesSlide16.xml"/><Relationship Id="rId50" Type="http://schemas.openxmlformats.org/officeDocument/2006/relationships/tags" Target="../tags/tag584.xml"/><Relationship Id="rId55" Type="http://schemas.openxmlformats.org/officeDocument/2006/relationships/image" Target="../media/image250.png"/><Relationship Id="rId7" Type="http://schemas.openxmlformats.org/officeDocument/2006/relationships/tags" Target="../tags/tag230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9" Type="http://schemas.openxmlformats.org/officeDocument/2006/relationships/tags" Target="../tags/tag252.xml"/><Relationship Id="rId11" Type="http://schemas.openxmlformats.org/officeDocument/2006/relationships/tags" Target="../tags/tag234.xml"/><Relationship Id="rId24" Type="http://schemas.openxmlformats.org/officeDocument/2006/relationships/tags" Target="../tags/tag247.xml"/><Relationship Id="rId32" Type="http://schemas.openxmlformats.org/officeDocument/2006/relationships/tags" Target="../tags/tag255.xml"/><Relationship Id="rId37" Type="http://schemas.openxmlformats.org/officeDocument/2006/relationships/tags" Target="../tags/tag260.xml"/><Relationship Id="rId40" Type="http://schemas.openxmlformats.org/officeDocument/2006/relationships/tags" Target="../tags/tag263.xml"/><Relationship Id="rId45" Type="http://schemas.openxmlformats.org/officeDocument/2006/relationships/tags" Target="../tags/tag268.xml"/><Relationship Id="rId53" Type="http://schemas.openxmlformats.org/officeDocument/2006/relationships/image" Target="../media/image240.png"/><Relationship Id="rId58" Type="http://schemas.openxmlformats.org/officeDocument/2006/relationships/tags" Target="../tags/tag589.xml"/><Relationship Id="rId5" Type="http://schemas.openxmlformats.org/officeDocument/2006/relationships/tags" Target="../tags/tag228.xml"/><Relationship Id="rId61" Type="http://schemas.openxmlformats.org/officeDocument/2006/relationships/image" Target="../media/image27.png"/><Relationship Id="rId19" Type="http://schemas.openxmlformats.org/officeDocument/2006/relationships/tags" Target="../tags/tag242.xml"/><Relationship Id="rId14" Type="http://schemas.openxmlformats.org/officeDocument/2006/relationships/tags" Target="../tags/tag237.xml"/><Relationship Id="rId22" Type="http://schemas.openxmlformats.org/officeDocument/2006/relationships/tags" Target="../tags/tag245.xml"/><Relationship Id="rId27" Type="http://schemas.openxmlformats.org/officeDocument/2006/relationships/tags" Target="../tags/tag250.xml"/><Relationship Id="rId30" Type="http://schemas.openxmlformats.org/officeDocument/2006/relationships/tags" Target="../tags/tag253.xml"/><Relationship Id="rId35" Type="http://schemas.openxmlformats.org/officeDocument/2006/relationships/tags" Target="../tags/tag258.xml"/><Relationship Id="rId43" Type="http://schemas.openxmlformats.org/officeDocument/2006/relationships/tags" Target="../tags/tag266.xml"/><Relationship Id="rId48" Type="http://schemas.openxmlformats.org/officeDocument/2006/relationships/tags" Target="../tags/tag581.xml"/><Relationship Id="rId56" Type="http://schemas.openxmlformats.org/officeDocument/2006/relationships/tags" Target="../tags/tag588.xml"/><Relationship Id="rId8" Type="http://schemas.openxmlformats.org/officeDocument/2006/relationships/tags" Target="../tags/tag231.xml"/><Relationship Id="rId51" Type="http://schemas.openxmlformats.org/officeDocument/2006/relationships/image" Target="../media/image230.png"/><Relationship Id="rId3" Type="http://schemas.openxmlformats.org/officeDocument/2006/relationships/tags" Target="../tags/tag226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tags" Target="../tags/tag248.xml"/><Relationship Id="rId33" Type="http://schemas.openxmlformats.org/officeDocument/2006/relationships/tags" Target="../tags/tag256.xml"/><Relationship Id="rId38" Type="http://schemas.openxmlformats.org/officeDocument/2006/relationships/tags" Target="../tags/tag261.xml"/><Relationship Id="rId46" Type="http://schemas.openxmlformats.org/officeDocument/2006/relationships/slideLayout" Target="../slideLayouts/slideLayout2.xml"/><Relationship Id="rId59" Type="http://schemas.openxmlformats.org/officeDocument/2006/relationships/image" Target="../media/image260.png"/><Relationship Id="rId20" Type="http://schemas.openxmlformats.org/officeDocument/2006/relationships/tags" Target="../tags/tag243.xml"/><Relationship Id="rId41" Type="http://schemas.openxmlformats.org/officeDocument/2006/relationships/tags" Target="../tags/tag264.xml"/><Relationship Id="rId54" Type="http://schemas.openxmlformats.org/officeDocument/2006/relationships/tags" Target="../tags/tag586.xml"/><Relationship Id="rId62" Type="http://schemas.openxmlformats.org/officeDocument/2006/relationships/tags" Target="../tags/tag5830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28" Type="http://schemas.openxmlformats.org/officeDocument/2006/relationships/tags" Target="../tags/tag251.xml"/><Relationship Id="rId36" Type="http://schemas.openxmlformats.org/officeDocument/2006/relationships/tags" Target="../tags/tag259.xml"/><Relationship Id="rId49" Type="http://schemas.openxmlformats.org/officeDocument/2006/relationships/image" Target="../media/image231.png"/><Relationship Id="rId57" Type="http://schemas.openxmlformats.org/officeDocument/2006/relationships/image" Target="../media/image100.png"/><Relationship Id="rId10" Type="http://schemas.openxmlformats.org/officeDocument/2006/relationships/tags" Target="../tags/tag233.xml"/><Relationship Id="rId31" Type="http://schemas.openxmlformats.org/officeDocument/2006/relationships/tags" Target="../tags/tag254.xml"/><Relationship Id="rId44" Type="http://schemas.openxmlformats.org/officeDocument/2006/relationships/tags" Target="../tags/tag267.xml"/><Relationship Id="rId52" Type="http://schemas.openxmlformats.org/officeDocument/2006/relationships/tags" Target="../tags/tag585.xml"/><Relationship Id="rId60" Type="http://schemas.openxmlformats.org/officeDocument/2006/relationships/tags" Target="../tags/tag5820.xml"/><Relationship Id="rId4" Type="http://schemas.openxmlformats.org/officeDocument/2006/relationships/tags" Target="../tags/tag227.xml"/><Relationship Id="rId9" Type="http://schemas.openxmlformats.org/officeDocument/2006/relationships/tags" Target="../tags/tag23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281.xml"/><Relationship Id="rId18" Type="http://schemas.openxmlformats.org/officeDocument/2006/relationships/tags" Target="../tags/tag286.xml"/><Relationship Id="rId26" Type="http://schemas.openxmlformats.org/officeDocument/2006/relationships/tags" Target="../tags/tag294.xml"/><Relationship Id="rId21" Type="http://schemas.openxmlformats.org/officeDocument/2006/relationships/tags" Target="../tags/tag289.xml"/><Relationship Id="rId50" Type="http://schemas.openxmlformats.org/officeDocument/2006/relationships/tags" Target="../tags/tag584.xml"/><Relationship Id="rId55" Type="http://schemas.openxmlformats.org/officeDocument/2006/relationships/image" Target="../media/image250.png"/><Relationship Id="rId7" Type="http://schemas.openxmlformats.org/officeDocument/2006/relationships/tags" Target="../tags/tag275.xml"/><Relationship Id="rId12" Type="http://schemas.openxmlformats.org/officeDocument/2006/relationships/tags" Target="../tags/tag280.xml"/><Relationship Id="rId17" Type="http://schemas.openxmlformats.org/officeDocument/2006/relationships/tags" Target="../tags/tag285.xml"/><Relationship Id="rId25" Type="http://schemas.openxmlformats.org/officeDocument/2006/relationships/tags" Target="../tags/tag293.xml"/><Relationship Id="rId59" Type="http://schemas.openxmlformats.org/officeDocument/2006/relationships/image" Target="../media/image260.png"/><Relationship Id="rId2" Type="http://schemas.openxmlformats.org/officeDocument/2006/relationships/tags" Target="../tags/tag270.xml"/><Relationship Id="rId16" Type="http://schemas.openxmlformats.org/officeDocument/2006/relationships/tags" Target="../tags/tag284.xml"/><Relationship Id="rId20" Type="http://schemas.openxmlformats.org/officeDocument/2006/relationships/tags" Target="../tags/tag288.xml"/><Relationship Id="rId29" Type="http://schemas.openxmlformats.org/officeDocument/2006/relationships/image" Target="../media/image7.png"/><Relationship Id="rId54" Type="http://schemas.openxmlformats.org/officeDocument/2006/relationships/tags" Target="../tags/tag586.xml"/><Relationship Id="rId1" Type="http://schemas.openxmlformats.org/officeDocument/2006/relationships/tags" Target="../tags/tag269.xml"/><Relationship Id="rId6" Type="http://schemas.openxmlformats.org/officeDocument/2006/relationships/tags" Target="../tags/tag274.xml"/><Relationship Id="rId11" Type="http://schemas.openxmlformats.org/officeDocument/2006/relationships/tags" Target="../tags/tag279.xml"/><Relationship Id="rId24" Type="http://schemas.openxmlformats.org/officeDocument/2006/relationships/tags" Target="../tags/tag292.xml"/><Relationship Id="rId53" Type="http://schemas.openxmlformats.org/officeDocument/2006/relationships/image" Target="../media/image240.png"/><Relationship Id="rId58" Type="http://schemas.openxmlformats.org/officeDocument/2006/relationships/tags" Target="../tags/tag589.xml"/><Relationship Id="rId5" Type="http://schemas.openxmlformats.org/officeDocument/2006/relationships/tags" Target="../tags/tag273.xml"/><Relationship Id="rId15" Type="http://schemas.openxmlformats.org/officeDocument/2006/relationships/tags" Target="../tags/tag283.xml"/><Relationship Id="rId23" Type="http://schemas.openxmlformats.org/officeDocument/2006/relationships/tags" Target="../tags/tag291.xml"/><Relationship Id="rId28" Type="http://schemas.openxmlformats.org/officeDocument/2006/relationships/notesSlide" Target="../notesSlides/notesSlide17.xml"/><Relationship Id="rId57" Type="http://schemas.openxmlformats.org/officeDocument/2006/relationships/image" Target="../media/image100.png"/><Relationship Id="rId10" Type="http://schemas.openxmlformats.org/officeDocument/2006/relationships/tags" Target="../tags/tag278.xml"/><Relationship Id="rId19" Type="http://schemas.openxmlformats.org/officeDocument/2006/relationships/tags" Target="../tags/tag287.xml"/><Relationship Id="rId52" Type="http://schemas.openxmlformats.org/officeDocument/2006/relationships/tags" Target="../tags/tag585.xml"/><Relationship Id="rId4" Type="http://schemas.openxmlformats.org/officeDocument/2006/relationships/tags" Target="../tags/tag272.xml"/><Relationship Id="rId9" Type="http://schemas.openxmlformats.org/officeDocument/2006/relationships/tags" Target="../tags/tag277.xml"/><Relationship Id="rId14" Type="http://schemas.openxmlformats.org/officeDocument/2006/relationships/tags" Target="../tags/tag282.xml"/><Relationship Id="rId22" Type="http://schemas.openxmlformats.org/officeDocument/2006/relationships/tags" Target="../tags/tag290.xml"/><Relationship Id="rId27" Type="http://schemas.openxmlformats.org/officeDocument/2006/relationships/slideLayout" Target="../slideLayouts/slideLayout2.xml"/><Relationship Id="rId56" Type="http://schemas.openxmlformats.org/officeDocument/2006/relationships/tags" Target="../tags/tag588.xml"/><Relationship Id="rId8" Type="http://schemas.openxmlformats.org/officeDocument/2006/relationships/tags" Target="../tags/tag276.xml"/><Relationship Id="rId51" Type="http://schemas.openxmlformats.org/officeDocument/2006/relationships/image" Target="../media/image230.png"/><Relationship Id="rId3" Type="http://schemas.openxmlformats.org/officeDocument/2006/relationships/tags" Target="../tags/tag27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tgpmXX3xOrk" TargetMode="External"/><Relationship Id="rId1" Type="http://schemas.openxmlformats.org/officeDocument/2006/relationships/video" Target="https://www.youtube.com/embed/f3-z6t_xIyw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0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97.xml"/><Relationship Id="rId2" Type="http://schemas.openxmlformats.org/officeDocument/2006/relationships/tags" Target="../tags/tag296.xml"/><Relationship Id="rId1" Type="http://schemas.openxmlformats.org/officeDocument/2006/relationships/tags" Target="../tags/tag295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05.xml"/><Relationship Id="rId13" Type="http://schemas.openxmlformats.org/officeDocument/2006/relationships/tags" Target="../tags/tag310.xml"/><Relationship Id="rId18" Type="http://schemas.openxmlformats.org/officeDocument/2006/relationships/tags" Target="../tags/tag315.xml"/><Relationship Id="rId3" Type="http://schemas.openxmlformats.org/officeDocument/2006/relationships/tags" Target="../tags/tag300.xml"/><Relationship Id="rId21" Type="http://schemas.openxmlformats.org/officeDocument/2006/relationships/tags" Target="../tags/tag318.xml"/><Relationship Id="rId7" Type="http://schemas.openxmlformats.org/officeDocument/2006/relationships/tags" Target="../tags/tag304.xml"/><Relationship Id="rId12" Type="http://schemas.openxmlformats.org/officeDocument/2006/relationships/tags" Target="../tags/tag309.xml"/><Relationship Id="rId17" Type="http://schemas.openxmlformats.org/officeDocument/2006/relationships/tags" Target="../tags/tag314.xml"/><Relationship Id="rId25" Type="http://schemas.openxmlformats.org/officeDocument/2006/relationships/chart" Target="../charts/chart1.xml"/><Relationship Id="rId2" Type="http://schemas.openxmlformats.org/officeDocument/2006/relationships/tags" Target="../tags/tag299.xml"/><Relationship Id="rId16" Type="http://schemas.openxmlformats.org/officeDocument/2006/relationships/tags" Target="../tags/tag313.xml"/><Relationship Id="rId20" Type="http://schemas.openxmlformats.org/officeDocument/2006/relationships/tags" Target="../tags/tag317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tags" Target="../tags/tag308.xml"/><Relationship Id="rId24" Type="http://schemas.openxmlformats.org/officeDocument/2006/relationships/notesSlide" Target="../notesSlides/notesSlide19.xml"/><Relationship Id="rId5" Type="http://schemas.openxmlformats.org/officeDocument/2006/relationships/tags" Target="../tags/tag302.xml"/><Relationship Id="rId15" Type="http://schemas.openxmlformats.org/officeDocument/2006/relationships/tags" Target="../tags/tag31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307.xml"/><Relationship Id="rId19" Type="http://schemas.openxmlformats.org/officeDocument/2006/relationships/tags" Target="../tags/tag316.xml"/><Relationship Id="rId4" Type="http://schemas.openxmlformats.org/officeDocument/2006/relationships/tags" Target="../tags/tag301.xml"/><Relationship Id="rId9" Type="http://schemas.openxmlformats.org/officeDocument/2006/relationships/tags" Target="../tags/tag306.xml"/><Relationship Id="rId14" Type="http://schemas.openxmlformats.org/officeDocument/2006/relationships/tags" Target="../tags/tag311.xml"/><Relationship Id="rId22" Type="http://schemas.openxmlformats.org/officeDocument/2006/relationships/tags" Target="../tags/tag3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7-cpu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notesSlide" Target="../notesSlides/notesSlide21.xml"/><Relationship Id="rId3" Type="http://schemas.openxmlformats.org/officeDocument/2006/relationships/tags" Target="../tags/tag322.xml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10" Type="http://schemas.openxmlformats.org/officeDocument/2006/relationships/tags" Target="../tags/tag329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348.xml"/><Relationship Id="rId18" Type="http://schemas.openxmlformats.org/officeDocument/2006/relationships/tags" Target="../tags/tag353.xml"/><Relationship Id="rId26" Type="http://schemas.openxmlformats.org/officeDocument/2006/relationships/tags" Target="../tags/tag361.xml"/><Relationship Id="rId39" Type="http://schemas.openxmlformats.org/officeDocument/2006/relationships/tags" Target="../tags/tag345.xml"/><Relationship Id="rId21" Type="http://schemas.openxmlformats.org/officeDocument/2006/relationships/tags" Target="../tags/tag356.xml"/><Relationship Id="rId34" Type="http://schemas.openxmlformats.org/officeDocument/2006/relationships/image" Target="../media/image30.png"/><Relationship Id="rId42" Type="http://schemas.openxmlformats.org/officeDocument/2006/relationships/image" Target="../media/image34.png"/><Relationship Id="rId7" Type="http://schemas.openxmlformats.org/officeDocument/2006/relationships/tags" Target="../tags/tag342.xml"/><Relationship Id="rId2" Type="http://schemas.openxmlformats.org/officeDocument/2006/relationships/tags" Target="../tags/tag337.xml"/><Relationship Id="rId16" Type="http://schemas.openxmlformats.org/officeDocument/2006/relationships/tags" Target="../tags/tag351.xml"/><Relationship Id="rId29" Type="http://schemas.openxmlformats.org/officeDocument/2006/relationships/tags" Target="../tags/tag364.xml"/><Relationship Id="rId1" Type="http://schemas.openxmlformats.org/officeDocument/2006/relationships/tags" Target="../tags/tag336.xml"/><Relationship Id="rId6" Type="http://schemas.openxmlformats.org/officeDocument/2006/relationships/tags" Target="../tags/tag341.xml"/><Relationship Id="rId11" Type="http://schemas.openxmlformats.org/officeDocument/2006/relationships/tags" Target="../tags/tag346.xml"/><Relationship Id="rId24" Type="http://schemas.openxmlformats.org/officeDocument/2006/relationships/tags" Target="../tags/tag359.xml"/><Relationship Id="rId32" Type="http://schemas.openxmlformats.org/officeDocument/2006/relationships/image" Target="../media/image29.png"/><Relationship Id="rId37" Type="http://schemas.openxmlformats.org/officeDocument/2006/relationships/tags" Target="../tags/tag343.xml"/><Relationship Id="rId40" Type="http://schemas.openxmlformats.org/officeDocument/2006/relationships/image" Target="../media/image33.png"/><Relationship Id="rId45" Type="http://schemas.openxmlformats.org/officeDocument/2006/relationships/tags" Target="../tags/tag361.xml"/><Relationship Id="rId5" Type="http://schemas.openxmlformats.org/officeDocument/2006/relationships/tags" Target="../tags/tag340.xml"/><Relationship Id="rId15" Type="http://schemas.openxmlformats.org/officeDocument/2006/relationships/tags" Target="../tags/tag350.xml"/><Relationship Id="rId23" Type="http://schemas.openxmlformats.org/officeDocument/2006/relationships/tags" Target="../tags/tag358.xml"/><Relationship Id="rId28" Type="http://schemas.openxmlformats.org/officeDocument/2006/relationships/tags" Target="../tags/tag363.xml"/><Relationship Id="rId36" Type="http://schemas.openxmlformats.org/officeDocument/2006/relationships/image" Target="../media/image310.png"/><Relationship Id="rId10" Type="http://schemas.openxmlformats.org/officeDocument/2006/relationships/tags" Target="../tags/tag345.xml"/><Relationship Id="rId19" Type="http://schemas.openxmlformats.org/officeDocument/2006/relationships/tags" Target="../tags/tag354.xml"/><Relationship Id="rId31" Type="http://schemas.openxmlformats.org/officeDocument/2006/relationships/tags" Target="../tags/tag337.xml"/><Relationship Id="rId44" Type="http://schemas.openxmlformats.org/officeDocument/2006/relationships/image" Target="../media/image35.png"/><Relationship Id="rId4" Type="http://schemas.openxmlformats.org/officeDocument/2006/relationships/tags" Target="../tags/tag339.xml"/><Relationship Id="rId9" Type="http://schemas.openxmlformats.org/officeDocument/2006/relationships/tags" Target="../tags/tag344.xml"/><Relationship Id="rId14" Type="http://schemas.openxmlformats.org/officeDocument/2006/relationships/tags" Target="../tags/tag349.xml"/><Relationship Id="rId22" Type="http://schemas.openxmlformats.org/officeDocument/2006/relationships/tags" Target="../tags/tag357.xml"/><Relationship Id="rId27" Type="http://schemas.openxmlformats.org/officeDocument/2006/relationships/tags" Target="../tags/tag362.xml"/><Relationship Id="rId30" Type="http://schemas.openxmlformats.org/officeDocument/2006/relationships/slideLayout" Target="../slideLayouts/slideLayout2.xml"/><Relationship Id="rId35" Type="http://schemas.openxmlformats.org/officeDocument/2006/relationships/tags" Target="../tags/tag342.xml"/><Relationship Id="rId43" Type="http://schemas.openxmlformats.org/officeDocument/2006/relationships/tags" Target="../tags/tag359.xml"/><Relationship Id="rId8" Type="http://schemas.openxmlformats.org/officeDocument/2006/relationships/tags" Target="../tags/tag343.xml"/><Relationship Id="rId3" Type="http://schemas.openxmlformats.org/officeDocument/2006/relationships/tags" Target="../tags/tag338.xml"/><Relationship Id="rId12" Type="http://schemas.openxmlformats.org/officeDocument/2006/relationships/tags" Target="../tags/tag347.xml"/><Relationship Id="rId17" Type="http://schemas.openxmlformats.org/officeDocument/2006/relationships/tags" Target="../tags/tag352.xml"/><Relationship Id="rId25" Type="http://schemas.openxmlformats.org/officeDocument/2006/relationships/tags" Target="../tags/tag360.xml"/><Relationship Id="rId33" Type="http://schemas.openxmlformats.org/officeDocument/2006/relationships/tags" Target="../tags/tag339.xml"/><Relationship Id="rId38" Type="http://schemas.openxmlformats.org/officeDocument/2006/relationships/image" Target="../media/image320.png"/><Relationship Id="rId46" Type="http://schemas.openxmlformats.org/officeDocument/2006/relationships/image" Target="../media/image36.png"/><Relationship Id="rId20" Type="http://schemas.openxmlformats.org/officeDocument/2006/relationships/tags" Target="../tags/tag355.xml"/><Relationship Id="rId41" Type="http://schemas.openxmlformats.org/officeDocument/2006/relationships/tags" Target="../tags/tag34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72.xml"/><Relationship Id="rId13" Type="http://schemas.openxmlformats.org/officeDocument/2006/relationships/tags" Target="../tags/tag377.xml"/><Relationship Id="rId18" Type="http://schemas.openxmlformats.org/officeDocument/2006/relationships/notesSlide" Target="../notesSlides/notesSlide22.xml"/><Relationship Id="rId3" Type="http://schemas.openxmlformats.org/officeDocument/2006/relationships/tags" Target="../tags/tag367.xml"/><Relationship Id="rId7" Type="http://schemas.openxmlformats.org/officeDocument/2006/relationships/tags" Target="../tags/tag371.xml"/><Relationship Id="rId12" Type="http://schemas.openxmlformats.org/officeDocument/2006/relationships/tags" Target="../tags/tag37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66.xml"/><Relationship Id="rId16" Type="http://schemas.openxmlformats.org/officeDocument/2006/relationships/tags" Target="../tags/tag380.xml"/><Relationship Id="rId1" Type="http://schemas.openxmlformats.org/officeDocument/2006/relationships/tags" Target="../tags/tag365.xml"/><Relationship Id="rId6" Type="http://schemas.openxmlformats.org/officeDocument/2006/relationships/tags" Target="../tags/tag370.xml"/><Relationship Id="rId11" Type="http://schemas.openxmlformats.org/officeDocument/2006/relationships/tags" Target="../tags/tag375.xml"/><Relationship Id="rId5" Type="http://schemas.openxmlformats.org/officeDocument/2006/relationships/tags" Target="../tags/tag369.xml"/><Relationship Id="rId15" Type="http://schemas.openxmlformats.org/officeDocument/2006/relationships/tags" Target="../tags/tag379.xml"/><Relationship Id="rId10" Type="http://schemas.openxmlformats.org/officeDocument/2006/relationships/tags" Target="../tags/tag374.xml"/><Relationship Id="rId4" Type="http://schemas.openxmlformats.org/officeDocument/2006/relationships/tags" Target="../tags/tag368.xml"/><Relationship Id="rId9" Type="http://schemas.openxmlformats.org/officeDocument/2006/relationships/tags" Target="../tags/tag373.xml"/><Relationship Id="rId14" Type="http://schemas.openxmlformats.org/officeDocument/2006/relationships/tags" Target="../tags/tag37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88.xml"/><Relationship Id="rId13" Type="http://schemas.openxmlformats.org/officeDocument/2006/relationships/tags" Target="../tags/tag393.xml"/><Relationship Id="rId3" Type="http://schemas.openxmlformats.org/officeDocument/2006/relationships/tags" Target="../tags/tag383.xml"/><Relationship Id="rId7" Type="http://schemas.openxmlformats.org/officeDocument/2006/relationships/tags" Target="../tags/tag387.xml"/><Relationship Id="rId12" Type="http://schemas.openxmlformats.org/officeDocument/2006/relationships/tags" Target="../tags/tag392.xml"/><Relationship Id="rId2" Type="http://schemas.openxmlformats.org/officeDocument/2006/relationships/tags" Target="../tags/tag382.xml"/><Relationship Id="rId16" Type="http://schemas.openxmlformats.org/officeDocument/2006/relationships/notesSlide" Target="../notesSlides/notesSlide23.xml"/><Relationship Id="rId1" Type="http://schemas.openxmlformats.org/officeDocument/2006/relationships/tags" Target="../tags/tag381.xml"/><Relationship Id="rId6" Type="http://schemas.openxmlformats.org/officeDocument/2006/relationships/tags" Target="../tags/tag386.xml"/><Relationship Id="rId11" Type="http://schemas.openxmlformats.org/officeDocument/2006/relationships/tags" Target="../tags/tag391.xml"/><Relationship Id="rId5" Type="http://schemas.openxmlformats.org/officeDocument/2006/relationships/tags" Target="../tags/tag38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90.xml"/><Relationship Id="rId4" Type="http://schemas.openxmlformats.org/officeDocument/2006/relationships/tags" Target="../tags/tag384.xml"/><Relationship Id="rId9" Type="http://schemas.openxmlformats.org/officeDocument/2006/relationships/tags" Target="../tags/tag389.xml"/><Relationship Id="rId14" Type="http://schemas.openxmlformats.org/officeDocument/2006/relationships/tags" Target="../tags/tag39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notesSlide" Target="../notesSlides/notesSlide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10" Type="http://schemas.openxmlformats.org/officeDocument/2006/relationships/tags" Target="../tags/tag47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10" Type="http://schemas.openxmlformats.org/officeDocument/2006/relationships/tags" Target="../tags/tag64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10" Type="http://schemas.openxmlformats.org/officeDocument/2006/relationships/tags" Target="../tags/tag81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10" Type="http://schemas.openxmlformats.org/officeDocument/2006/relationships/tags" Target="../tags/tag99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Caches IV</a:t>
            </a:r>
            <a:br>
              <a:rPr lang="en-US" dirty="0"/>
            </a:br>
            <a:r>
              <a:rPr lang="en-US" sz="2000" b="0" dirty="0"/>
              <a:t>CSE 351 Winter 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Ruth Anderson	Jonathan Chen	Justin Johnson	Porter Jones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Josie Lee	Jeffery  Tian	</a:t>
            </a:r>
            <a:r>
              <a:rPr lang="en-US" sz="2000" dirty="0" err="1"/>
              <a:t>Callum</a:t>
            </a:r>
            <a:r>
              <a:rPr lang="en-US" sz="2000" dirty="0"/>
              <a:t>  Walker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Eddy (</a:t>
            </a:r>
            <a:r>
              <a:rPr lang="en-US" sz="2000" dirty="0" err="1"/>
              <a:t>Tianyi</a:t>
            </a:r>
            <a:r>
              <a:rPr lang="en-US" sz="2000" dirty="0"/>
              <a:t>)  Zhou 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657600"/>
            <a:ext cx="8595360" cy="27412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639882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6"/>
              </a:rPr>
              <a:t>http://xkcd.com/908/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10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5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16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0xFEED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17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18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19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9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10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11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12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3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4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F19C809-2BD6-41CE-A930-0DF8342851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3250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$0xFACE,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(F)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75E7EC-9D47-4B98-ACFD-AE4C8E35E49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410712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$0xFEED,</a:t>
            </a:r>
            <a:r>
              <a:rPr lang="en-US" sz="2000" dirty="0">
                <a:latin typeface="Calibri" pitchFamily="34" charset="0"/>
              </a:rPr>
              <a:t> (F)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79DA14-70B4-4009-ACD3-CCD799FE6990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309360" y="1371600"/>
            <a:ext cx="213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>
                <a:latin typeface="Calibri" pitchFamily="34" charset="0"/>
              </a:rPr>
              <a:t>G)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%ax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F5B39AC-59D2-4D5B-A563-B0389822D05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03504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Write Miss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BA9AC3-DDBB-4408-8039-C613AE17DA63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410712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Write Hit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3AECA3-8DF6-4C08-B4E0-332B13913D5F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309360" y="1645920"/>
            <a:ext cx="2057400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Read Miss!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E74687-82BF-4B87-A373-B04C9F05D85D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400800" y="36576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 1</a:t>
            </a:r>
            <a:r>
              <a:rPr lang="en-US" sz="2000" dirty="0">
                <a:latin typeface="Calibri" pitchFamily="34" charset="0"/>
              </a:rPr>
              <a:t>: Write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dirty="0">
                <a:latin typeface="Calibri" pitchFamily="34" charset="0"/>
              </a:rPr>
              <a:t> back to memory since it is dirty</a:t>
            </a:r>
          </a:p>
        </p:txBody>
      </p:sp>
    </p:spTree>
    <p:extLst>
      <p:ext uri="{BB962C8B-B14F-4D97-AF65-F5344CB8AC3E}">
        <p14:creationId xmlns:p14="http://schemas.microsoft.com/office/powerpoint/2010/main" val="18885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11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9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20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0xFEED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21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22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23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13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14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15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0xFEED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16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7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8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F19C809-2BD6-41CE-A930-0DF8342851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3250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$0xFACE,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(F)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75E7EC-9D47-4B98-ACFD-AE4C8E35E49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410712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$0xFEED,</a:t>
            </a:r>
            <a:r>
              <a:rPr lang="en-US" sz="2000" dirty="0">
                <a:latin typeface="Calibri" pitchFamily="34" charset="0"/>
              </a:rPr>
              <a:t> (F)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79DA14-70B4-4009-ACD3-CCD799FE6990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309360" y="1371600"/>
            <a:ext cx="213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>
                <a:latin typeface="Calibri" pitchFamily="34" charset="0"/>
              </a:rPr>
              <a:t>G)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%ax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F5B39AC-59D2-4D5B-A563-B0389822D05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03504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Write Miss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BA9AC3-DDBB-4408-8039-C613AE17DA63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410712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Write Hit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3AECA3-8DF6-4C08-B4E0-332B13913D5F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309360" y="1645920"/>
            <a:ext cx="2057400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Read Miss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E74687-82BF-4B87-A373-B04C9F05D85D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400800" y="36576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 1</a:t>
            </a:r>
            <a:r>
              <a:rPr lang="en-US" sz="2000" dirty="0">
                <a:latin typeface="Calibri" pitchFamily="34" charset="0"/>
              </a:rPr>
              <a:t>: Write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dirty="0">
                <a:latin typeface="Calibri" pitchFamily="34" charset="0"/>
              </a:rPr>
              <a:t> back to memory since it is dirty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CAE47DA-40BD-4F73-9CD0-6C8D25604F2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400800" y="4736592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 2</a:t>
            </a:r>
            <a:r>
              <a:rPr lang="en-US" sz="2000" dirty="0">
                <a:latin typeface="Calibri" pitchFamily="34" charset="0"/>
              </a:rPr>
              <a:t>: Bring </a:t>
            </a:r>
            <a:r>
              <a:rPr lang="en-US" sz="2000" b="1" dirty="0">
                <a:latin typeface="Calibri" pitchFamily="34" charset="0"/>
              </a:rPr>
              <a:t>G</a:t>
            </a:r>
            <a:r>
              <a:rPr lang="en-US" sz="2000" dirty="0">
                <a:latin typeface="Calibri" pitchFamily="34" charset="0"/>
              </a:rPr>
              <a:t> into the cache so that we can copy it into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%ax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EF400A4-74CC-4D0C-AA09-0C12C2111D54}"/>
              </a:ext>
            </a:extLst>
          </p:cNvPr>
          <p:cNvGrpSpPr/>
          <p:nvPr/>
        </p:nvGrpSpPr>
        <p:grpSpPr>
          <a:xfrm>
            <a:off x="2514600" y="2743200"/>
            <a:ext cx="3246120" cy="320040"/>
            <a:chOff x="2667000" y="2895600"/>
            <a:chExt cx="3246120" cy="32004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FC68F3E-4B9F-4A57-B89F-5C5A8DA3202F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 bwMode="auto">
            <a:xfrm>
              <a:off x="2667000" y="289560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52CE096-A227-4532-82E0-7CC7E4EB8C46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 bwMode="auto">
            <a:xfrm>
              <a:off x="3169920" y="289560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2D8809D-643C-4117-8B1E-FF34447A3E87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 bwMode="auto">
            <a:xfrm>
              <a:off x="4084320" y="289560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786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EDEBE4-B932-46DE-BD54-DA8F2A3F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Simulator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1D28F7-3FAB-4E0B-9D4C-998EB6E52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play around with cache parameters and policies?  Check out our cache simulator!</a:t>
            </a:r>
          </a:p>
          <a:p>
            <a:pPr lvl="1"/>
            <a:r>
              <a:rPr lang="en-US" sz="2300" dirty="0">
                <a:hlinkClick r:id="rId2"/>
              </a:rPr>
              <a:t>https://courses.cs.washington.edu/courses/cse351/cachesim/</a:t>
            </a:r>
            <a:endParaRPr lang="en-US" sz="2300" dirty="0"/>
          </a:p>
          <a:p>
            <a:pPr lvl="2"/>
            <a:endParaRPr lang="en-US" dirty="0"/>
          </a:p>
          <a:p>
            <a:r>
              <a:rPr lang="en-US" dirty="0"/>
              <a:t>Way to use:</a:t>
            </a:r>
          </a:p>
          <a:p>
            <a:pPr lvl="1"/>
            <a:r>
              <a:rPr lang="en-US" dirty="0"/>
              <a:t>Take advantage of “explain mode” and navigable history to test your own hypotheses and answer your own questions</a:t>
            </a:r>
          </a:p>
          <a:p>
            <a:pPr lvl="1"/>
            <a:r>
              <a:rPr lang="en-US" dirty="0"/>
              <a:t>Self-guided Cache Sim Demo posted along with Section 7</a:t>
            </a:r>
          </a:p>
          <a:p>
            <a:pPr lvl="1"/>
            <a:r>
              <a:rPr lang="en-US" dirty="0"/>
              <a:t>Will be used in hw17 – Lab 4 Preparation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CB0FD4-7475-427C-A219-9BFB3A0BD1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8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cache statements is FALSE?</a:t>
            </a:r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2"/>
              </a:rPr>
              <a:t>http://pollev.com/rea</a:t>
            </a:r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We can reduce compulsory misses by decreasing our block size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We can reduce conflict misses by increasing associativity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A write-back cache will save time for code with good temporal locality on writes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A write-through cache will always match data with the memory hierarchy level below it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87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5678"/>
            <a:ext cx="8403336" cy="762000"/>
          </a:xfrm>
        </p:spPr>
        <p:txBody>
          <a:bodyPr>
            <a:normAutofit/>
          </a:bodyPr>
          <a:lstStyle/>
          <a:p>
            <a:r>
              <a:rPr lang="en-US" dirty="0"/>
              <a:t>Optimizations for the Memory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Write code that has locality!</a:t>
            </a:r>
          </a:p>
          <a:p>
            <a:pPr lvl="1"/>
            <a:r>
              <a:rPr lang="en-US" u="sng" dirty="0"/>
              <a:t>Spatial</a:t>
            </a:r>
            <a:r>
              <a:rPr lang="en-US" dirty="0"/>
              <a:t>:  access data contiguously</a:t>
            </a:r>
          </a:p>
          <a:p>
            <a:pPr lvl="1"/>
            <a:r>
              <a:rPr lang="en-US" u="sng" dirty="0"/>
              <a:t>Temporal</a:t>
            </a:r>
            <a:r>
              <a:rPr lang="en-US" dirty="0"/>
              <a:t>:  make sure access to the same data is not too far apart in time</a:t>
            </a:r>
          </a:p>
          <a:p>
            <a:pPr lvl="2"/>
            <a:endParaRPr lang="en-US" dirty="0"/>
          </a:p>
          <a:p>
            <a:r>
              <a:rPr lang="en-US" dirty="0"/>
              <a:t>How can you achieve locality?</a:t>
            </a:r>
          </a:p>
          <a:p>
            <a:pPr lvl="1"/>
            <a:r>
              <a:rPr lang="en-US" dirty="0"/>
              <a:t>Adjust memory accesses in </a:t>
            </a:r>
            <a:r>
              <a:rPr lang="en-US" i="1" dirty="0"/>
              <a:t>code</a:t>
            </a:r>
            <a:r>
              <a:rPr lang="en-US" dirty="0"/>
              <a:t> (software) to improve miss rate (MR)</a:t>
            </a:r>
          </a:p>
          <a:p>
            <a:pPr lvl="2"/>
            <a:r>
              <a:rPr lang="en-US" dirty="0"/>
              <a:t>Requires knowledge of </a:t>
            </a:r>
            <a:r>
              <a:rPr lang="en-US" i="1" dirty="0"/>
              <a:t>both</a:t>
            </a:r>
            <a:r>
              <a:rPr lang="en-US" dirty="0"/>
              <a:t> how caches work as well as your system’s parameters</a:t>
            </a:r>
          </a:p>
          <a:p>
            <a:pPr lvl="1"/>
            <a:r>
              <a:rPr lang="en-US" dirty="0"/>
              <a:t>Proper choice of algorithm</a:t>
            </a:r>
          </a:p>
          <a:p>
            <a:pPr lvl="1"/>
            <a:r>
              <a:rPr lang="en-US" dirty="0"/>
              <a:t>Loop transformations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5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Example</a:t>
            </a:r>
            <a:r>
              <a:rPr lang="en-US" dirty="0"/>
              <a:t>:  Matrix Multiplication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33856" y="1645920"/>
            <a:ext cx="1901952" cy="649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080302" y="2241230"/>
            <a:ext cx="1928636" cy="1934594"/>
            <a:chOff x="1680" y="816"/>
            <a:chExt cx="2129" cy="1743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1680" y="816"/>
              <a:ext cx="2129" cy="218"/>
              <a:chOff x="833" y="15932"/>
              <a:chExt cx="2129" cy="218"/>
            </a:xfrm>
          </p:grpSpPr>
          <p:sp>
            <p:nvSpPr>
              <p:cNvPr id="73" name="Rectangle 7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8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9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10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11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12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13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14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1680" y="1034"/>
              <a:ext cx="2129" cy="218"/>
              <a:chOff x="833" y="15932"/>
              <a:chExt cx="2129" cy="218"/>
            </a:xfrm>
          </p:grpSpPr>
          <p:sp>
            <p:nvSpPr>
              <p:cNvPr id="65" name="Rectangle 16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17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21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22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23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1680" y="1252"/>
              <a:ext cx="2129" cy="218"/>
              <a:chOff x="833" y="15932"/>
              <a:chExt cx="2129" cy="218"/>
            </a:xfrm>
          </p:grpSpPr>
          <p:sp>
            <p:nvSpPr>
              <p:cNvPr id="57" name="Rectangle 25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26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27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28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29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30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31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32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1680" y="1470"/>
              <a:ext cx="2129" cy="218"/>
              <a:chOff x="833" y="15932"/>
              <a:chExt cx="2129" cy="218"/>
            </a:xfrm>
          </p:grpSpPr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37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38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39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40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41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2"/>
            <p:cNvGrpSpPr>
              <a:grpSpLocks/>
            </p:cNvGrpSpPr>
            <p:nvPr/>
          </p:nvGrpSpPr>
          <p:grpSpPr bwMode="auto">
            <a:xfrm>
              <a:off x="1680" y="1688"/>
              <a:ext cx="2129" cy="218"/>
              <a:chOff x="833" y="15932"/>
              <a:chExt cx="2129" cy="218"/>
            </a:xfrm>
          </p:grpSpPr>
          <p:sp>
            <p:nvSpPr>
              <p:cNvPr id="41" name="Rectangle 43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44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45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Rectangle 46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Rectangle 47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48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Rectangle 49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50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1680" y="1905"/>
              <a:ext cx="2129" cy="218"/>
              <a:chOff x="833" y="15932"/>
              <a:chExt cx="2129" cy="218"/>
            </a:xfrm>
          </p:grpSpPr>
          <p:sp>
            <p:nvSpPr>
              <p:cNvPr id="33" name="Rectangle 52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53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54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55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56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57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58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59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60"/>
            <p:cNvGrpSpPr>
              <a:grpSpLocks/>
            </p:cNvGrpSpPr>
            <p:nvPr/>
          </p:nvGrpSpPr>
          <p:grpSpPr bwMode="auto">
            <a:xfrm>
              <a:off x="1680" y="2123"/>
              <a:ext cx="2129" cy="218"/>
              <a:chOff x="833" y="15932"/>
              <a:chExt cx="2129" cy="218"/>
            </a:xfrm>
          </p:grpSpPr>
          <p:sp>
            <p:nvSpPr>
              <p:cNvPr id="25" name="Rectangle 61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62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63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64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65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66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67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68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69"/>
            <p:cNvGrpSpPr>
              <a:grpSpLocks/>
            </p:cNvGrpSpPr>
            <p:nvPr/>
          </p:nvGrpSpPr>
          <p:grpSpPr bwMode="auto">
            <a:xfrm>
              <a:off x="1680" y="2341"/>
              <a:ext cx="2129" cy="218"/>
              <a:chOff x="833" y="15932"/>
              <a:chExt cx="2129" cy="218"/>
            </a:xfrm>
          </p:grpSpPr>
          <p:sp>
            <p:nvSpPr>
              <p:cNvPr id="17" name="Rectangle 70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71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72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73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74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75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76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77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" name="Group 78"/>
          <p:cNvGrpSpPr>
            <a:grpSpLocks/>
          </p:cNvGrpSpPr>
          <p:nvPr/>
        </p:nvGrpSpPr>
        <p:grpSpPr bwMode="auto">
          <a:xfrm>
            <a:off x="3613150" y="2241230"/>
            <a:ext cx="1931767" cy="1934594"/>
            <a:chOff x="1680" y="816"/>
            <a:chExt cx="2129" cy="1743"/>
          </a:xfrm>
        </p:grpSpPr>
        <p:grpSp>
          <p:nvGrpSpPr>
            <p:cNvPr id="82" name="Group 79"/>
            <p:cNvGrpSpPr>
              <a:grpSpLocks/>
            </p:cNvGrpSpPr>
            <p:nvPr/>
          </p:nvGrpSpPr>
          <p:grpSpPr bwMode="auto">
            <a:xfrm>
              <a:off x="1680" y="816"/>
              <a:ext cx="2129" cy="218"/>
              <a:chOff x="833" y="15932"/>
              <a:chExt cx="2129" cy="218"/>
            </a:xfrm>
          </p:grpSpPr>
          <p:sp>
            <p:nvSpPr>
              <p:cNvPr id="146" name="Rectangle 80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81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82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83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84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85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86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87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3" name="Group 88"/>
            <p:cNvGrpSpPr>
              <a:grpSpLocks/>
            </p:cNvGrpSpPr>
            <p:nvPr/>
          </p:nvGrpSpPr>
          <p:grpSpPr bwMode="auto">
            <a:xfrm>
              <a:off x="1680" y="1034"/>
              <a:ext cx="2129" cy="218"/>
              <a:chOff x="833" y="15932"/>
              <a:chExt cx="2129" cy="218"/>
            </a:xfrm>
          </p:grpSpPr>
          <p:sp>
            <p:nvSpPr>
              <p:cNvPr id="138" name="Rectangle 89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90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91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Rectangle 92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93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94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95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96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4" name="Group 97"/>
            <p:cNvGrpSpPr>
              <a:grpSpLocks/>
            </p:cNvGrpSpPr>
            <p:nvPr/>
          </p:nvGrpSpPr>
          <p:grpSpPr bwMode="auto">
            <a:xfrm>
              <a:off x="1680" y="1252"/>
              <a:ext cx="2129" cy="218"/>
              <a:chOff x="833" y="15932"/>
              <a:chExt cx="2129" cy="218"/>
            </a:xfrm>
          </p:grpSpPr>
          <p:sp>
            <p:nvSpPr>
              <p:cNvPr id="130" name="Rectangle 98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99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100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101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102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103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104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105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5" name="Group 106"/>
            <p:cNvGrpSpPr>
              <a:grpSpLocks/>
            </p:cNvGrpSpPr>
            <p:nvPr/>
          </p:nvGrpSpPr>
          <p:grpSpPr bwMode="auto">
            <a:xfrm>
              <a:off x="1680" y="1470"/>
              <a:ext cx="2129" cy="218"/>
              <a:chOff x="833" y="15932"/>
              <a:chExt cx="2129" cy="218"/>
            </a:xfrm>
          </p:grpSpPr>
          <p:sp>
            <p:nvSpPr>
              <p:cNvPr id="122" name="Rectangle 107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108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109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Rectangle 110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111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12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113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14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6" name="Group 115"/>
            <p:cNvGrpSpPr>
              <a:grpSpLocks/>
            </p:cNvGrpSpPr>
            <p:nvPr/>
          </p:nvGrpSpPr>
          <p:grpSpPr bwMode="auto">
            <a:xfrm>
              <a:off x="1680" y="1688"/>
              <a:ext cx="2129" cy="218"/>
              <a:chOff x="833" y="15932"/>
              <a:chExt cx="2129" cy="218"/>
            </a:xfrm>
          </p:grpSpPr>
          <p:sp>
            <p:nvSpPr>
              <p:cNvPr id="114" name="Rectangle 116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Rectangle 117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Rectangle 119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20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121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Rectangle 122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Rectangle 123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7" name="Group 124"/>
            <p:cNvGrpSpPr>
              <a:grpSpLocks/>
            </p:cNvGrpSpPr>
            <p:nvPr/>
          </p:nvGrpSpPr>
          <p:grpSpPr bwMode="auto">
            <a:xfrm>
              <a:off x="1680" y="1905"/>
              <a:ext cx="2129" cy="218"/>
              <a:chOff x="833" y="15932"/>
              <a:chExt cx="2129" cy="218"/>
            </a:xfrm>
          </p:grpSpPr>
          <p:sp>
            <p:nvSpPr>
              <p:cNvPr id="106" name="Rectangle 125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Rectangle 126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127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128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129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Rectangle 130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131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Rectangle 132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8" name="Group 133"/>
            <p:cNvGrpSpPr>
              <a:grpSpLocks/>
            </p:cNvGrpSpPr>
            <p:nvPr/>
          </p:nvGrpSpPr>
          <p:grpSpPr bwMode="auto">
            <a:xfrm>
              <a:off x="1680" y="2123"/>
              <a:ext cx="2129" cy="218"/>
              <a:chOff x="833" y="15932"/>
              <a:chExt cx="2129" cy="218"/>
            </a:xfrm>
          </p:grpSpPr>
          <p:sp>
            <p:nvSpPr>
              <p:cNvPr id="98" name="Rectangle 134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135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136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Rectangle 137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Rectangle 138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Rectangle 139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Rectangle 140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141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9" name="Group 142"/>
            <p:cNvGrpSpPr>
              <a:grpSpLocks/>
            </p:cNvGrpSpPr>
            <p:nvPr/>
          </p:nvGrpSpPr>
          <p:grpSpPr bwMode="auto">
            <a:xfrm>
              <a:off x="1680" y="2341"/>
              <a:ext cx="2129" cy="218"/>
              <a:chOff x="833" y="15932"/>
              <a:chExt cx="2129" cy="218"/>
            </a:xfrm>
          </p:grpSpPr>
          <p:sp>
            <p:nvSpPr>
              <p:cNvPr id="90" name="Rectangle 143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144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145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146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147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148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Rectangle 149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50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4" name="Group 151"/>
          <p:cNvGrpSpPr>
            <a:grpSpLocks/>
          </p:cNvGrpSpPr>
          <p:nvPr/>
        </p:nvGrpSpPr>
        <p:grpSpPr bwMode="auto">
          <a:xfrm>
            <a:off x="1133475" y="2231136"/>
            <a:ext cx="1928636" cy="1934594"/>
            <a:chOff x="1680" y="816"/>
            <a:chExt cx="2129" cy="1743"/>
          </a:xfrm>
        </p:grpSpPr>
        <p:grpSp>
          <p:nvGrpSpPr>
            <p:cNvPr id="155" name="Group 152"/>
            <p:cNvGrpSpPr>
              <a:grpSpLocks/>
            </p:cNvGrpSpPr>
            <p:nvPr/>
          </p:nvGrpSpPr>
          <p:grpSpPr bwMode="auto">
            <a:xfrm>
              <a:off x="1680" y="816"/>
              <a:ext cx="2129" cy="218"/>
              <a:chOff x="833" y="15932"/>
              <a:chExt cx="2129" cy="218"/>
            </a:xfrm>
          </p:grpSpPr>
          <p:sp>
            <p:nvSpPr>
              <p:cNvPr id="219" name="Rectangle 153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Rectangle 154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155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Rectangle 156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157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158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159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Rectangle 160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" name="Group 161"/>
            <p:cNvGrpSpPr>
              <a:grpSpLocks/>
            </p:cNvGrpSpPr>
            <p:nvPr/>
          </p:nvGrpSpPr>
          <p:grpSpPr bwMode="auto">
            <a:xfrm>
              <a:off x="1680" y="1034"/>
              <a:ext cx="2129" cy="218"/>
              <a:chOff x="833" y="15932"/>
              <a:chExt cx="2129" cy="218"/>
            </a:xfrm>
          </p:grpSpPr>
          <p:sp>
            <p:nvSpPr>
              <p:cNvPr id="211" name="Rectangle 162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163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164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165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166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167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168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169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" name="Group 170"/>
            <p:cNvGrpSpPr>
              <a:grpSpLocks/>
            </p:cNvGrpSpPr>
            <p:nvPr/>
          </p:nvGrpSpPr>
          <p:grpSpPr bwMode="auto">
            <a:xfrm>
              <a:off x="1680" y="1252"/>
              <a:ext cx="2129" cy="218"/>
              <a:chOff x="833" y="15932"/>
              <a:chExt cx="2129" cy="218"/>
            </a:xfrm>
          </p:grpSpPr>
          <p:sp>
            <p:nvSpPr>
              <p:cNvPr id="203" name="Rectangle 171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172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173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174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175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176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177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178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" name="Group 179"/>
            <p:cNvGrpSpPr>
              <a:grpSpLocks/>
            </p:cNvGrpSpPr>
            <p:nvPr/>
          </p:nvGrpSpPr>
          <p:grpSpPr bwMode="auto">
            <a:xfrm>
              <a:off x="1680" y="1470"/>
              <a:ext cx="2129" cy="218"/>
              <a:chOff x="833" y="15932"/>
              <a:chExt cx="2129" cy="218"/>
            </a:xfrm>
          </p:grpSpPr>
          <p:sp>
            <p:nvSpPr>
              <p:cNvPr id="195" name="Rectangle 180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181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182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183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184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185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186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187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" name="Group 188"/>
            <p:cNvGrpSpPr>
              <a:grpSpLocks/>
            </p:cNvGrpSpPr>
            <p:nvPr/>
          </p:nvGrpSpPr>
          <p:grpSpPr bwMode="auto">
            <a:xfrm>
              <a:off x="1680" y="1688"/>
              <a:ext cx="2129" cy="218"/>
              <a:chOff x="833" y="15932"/>
              <a:chExt cx="2129" cy="218"/>
            </a:xfrm>
          </p:grpSpPr>
          <p:sp>
            <p:nvSpPr>
              <p:cNvPr id="187" name="Rectangle 189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90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191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192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193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194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195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196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" name="Group 197"/>
            <p:cNvGrpSpPr>
              <a:grpSpLocks/>
            </p:cNvGrpSpPr>
            <p:nvPr/>
          </p:nvGrpSpPr>
          <p:grpSpPr bwMode="auto">
            <a:xfrm>
              <a:off x="1680" y="1905"/>
              <a:ext cx="2129" cy="218"/>
              <a:chOff x="833" y="15932"/>
              <a:chExt cx="2129" cy="218"/>
            </a:xfrm>
          </p:grpSpPr>
          <p:sp>
            <p:nvSpPr>
              <p:cNvPr id="179" name="Rectangle 198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199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200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201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202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203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204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205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1" name="Group 206"/>
            <p:cNvGrpSpPr>
              <a:grpSpLocks/>
            </p:cNvGrpSpPr>
            <p:nvPr/>
          </p:nvGrpSpPr>
          <p:grpSpPr bwMode="auto">
            <a:xfrm>
              <a:off x="1680" y="2123"/>
              <a:ext cx="2129" cy="218"/>
              <a:chOff x="833" y="15932"/>
              <a:chExt cx="2129" cy="218"/>
            </a:xfrm>
          </p:grpSpPr>
          <p:sp>
            <p:nvSpPr>
              <p:cNvPr id="171" name="Rectangle 207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208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209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Rectangle 210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211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212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213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214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2" name="Group 215"/>
            <p:cNvGrpSpPr>
              <a:grpSpLocks/>
            </p:cNvGrpSpPr>
            <p:nvPr/>
          </p:nvGrpSpPr>
          <p:grpSpPr bwMode="auto">
            <a:xfrm>
              <a:off x="1680" y="2341"/>
              <a:ext cx="2129" cy="218"/>
              <a:chOff x="833" y="15932"/>
              <a:chExt cx="2129" cy="218"/>
            </a:xfrm>
          </p:grpSpPr>
          <p:sp>
            <p:nvSpPr>
              <p:cNvPr id="163" name="Rectangle 216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217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218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219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220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221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222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223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7" name="Group 226"/>
          <p:cNvGrpSpPr/>
          <p:nvPr/>
        </p:nvGrpSpPr>
        <p:grpSpPr>
          <a:xfrm>
            <a:off x="1374555" y="2241230"/>
            <a:ext cx="5187906" cy="1934594"/>
            <a:chOff x="1374555" y="2241230"/>
            <a:chExt cx="5187906" cy="1934594"/>
          </a:xfrm>
        </p:grpSpPr>
        <p:sp>
          <p:nvSpPr>
            <p:cNvPr id="228" name="Rectangle 224"/>
            <p:cNvSpPr>
              <a:spLocks noChangeArrowheads="1"/>
            </p:cNvSpPr>
            <p:nvPr/>
          </p:nvSpPr>
          <p:spPr bwMode="auto">
            <a:xfrm>
              <a:off x="3613150" y="2483474"/>
              <a:ext cx="1931767" cy="242245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17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225"/>
            <p:cNvSpPr>
              <a:spLocks noChangeArrowheads="1"/>
            </p:cNvSpPr>
            <p:nvPr/>
          </p:nvSpPr>
          <p:spPr bwMode="auto">
            <a:xfrm>
              <a:off x="6321381" y="2241230"/>
              <a:ext cx="241080" cy="1934594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17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226"/>
            <p:cNvSpPr>
              <a:spLocks noChangeArrowheads="1"/>
            </p:cNvSpPr>
            <p:nvPr/>
          </p:nvSpPr>
          <p:spPr bwMode="auto">
            <a:xfrm>
              <a:off x="1374555" y="2483474"/>
              <a:ext cx="241080" cy="228787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17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1" name="Text Box 227"/>
          <p:cNvSpPr txBox="1">
            <a:spLocks noChangeArrowheads="1"/>
          </p:cNvSpPr>
          <p:nvPr/>
        </p:nvSpPr>
        <p:spPr bwMode="auto">
          <a:xfrm>
            <a:off x="3156038" y="2860300"/>
            <a:ext cx="391363" cy="58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+mj-lt"/>
                <a:ea typeface="Arial" charset="0"/>
                <a:cs typeface="Arial" charset="0"/>
              </a:rPr>
              <a:t>=</a:t>
            </a:r>
          </a:p>
        </p:txBody>
      </p:sp>
      <p:sp>
        <p:nvSpPr>
          <p:cNvPr id="232" name="Text Box 228"/>
          <p:cNvSpPr txBox="1">
            <a:spLocks noChangeArrowheads="1"/>
          </p:cNvSpPr>
          <p:nvPr/>
        </p:nvSpPr>
        <p:spPr bwMode="auto">
          <a:xfrm>
            <a:off x="5606314" y="2860300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+mj-lt"/>
                <a:ea typeface="Arial" charset="0"/>
                <a:cs typeface="Arial" charset="0"/>
              </a:rPr>
              <a:t>×</a:t>
            </a:r>
          </a:p>
        </p:txBody>
      </p:sp>
      <p:sp>
        <p:nvSpPr>
          <p:cNvPr id="233" name="Rectangle 229"/>
          <p:cNvSpPr>
            <a:spLocks noChangeArrowheads="1"/>
          </p:cNvSpPr>
          <p:nvPr/>
        </p:nvSpPr>
        <p:spPr bwMode="auto">
          <a:xfrm>
            <a:off x="3611880" y="1645920"/>
            <a:ext cx="190195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34" name="Rectangle 230"/>
          <p:cNvSpPr>
            <a:spLocks noChangeArrowheads="1"/>
          </p:cNvSpPr>
          <p:nvPr/>
        </p:nvSpPr>
        <p:spPr bwMode="auto">
          <a:xfrm>
            <a:off x="6080760" y="1645920"/>
            <a:ext cx="190195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pic>
        <p:nvPicPr>
          <p:cNvPr id="235" name="Picture 2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04" y="4297680"/>
            <a:ext cx="2520950" cy="1006475"/>
          </a:xfrm>
          <a:prstGeom prst="rect">
            <a:avLst/>
          </a:prstGeom>
          <a:noFill/>
        </p:spPr>
      </p:pic>
      <p:grpSp>
        <p:nvGrpSpPr>
          <p:cNvPr id="252" name="Group 248"/>
          <p:cNvGrpSpPr>
            <a:grpSpLocks/>
          </p:cNvGrpSpPr>
          <p:nvPr/>
        </p:nvGrpSpPr>
        <p:grpSpPr bwMode="auto">
          <a:xfrm>
            <a:off x="3730626" y="2359025"/>
            <a:ext cx="2706688" cy="1663700"/>
            <a:chOff x="2230" y="1829"/>
            <a:chExt cx="1705" cy="1048"/>
          </a:xfrm>
        </p:grpSpPr>
        <p:sp>
          <p:nvSpPr>
            <p:cNvPr id="253" name="Line 249"/>
            <p:cNvSpPr>
              <a:spLocks noChangeShapeType="1"/>
            </p:cNvSpPr>
            <p:nvPr/>
          </p:nvSpPr>
          <p:spPr bwMode="auto">
            <a:xfrm>
              <a:off x="2230" y="1979"/>
              <a:ext cx="1048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250"/>
            <p:cNvSpPr>
              <a:spLocks noChangeShapeType="1"/>
            </p:cNvSpPr>
            <p:nvPr/>
          </p:nvSpPr>
          <p:spPr bwMode="auto">
            <a:xfrm>
              <a:off x="3935" y="1829"/>
              <a:ext cx="0" cy="1048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225425" y="2157984"/>
            <a:ext cx="6559550" cy="3116997"/>
            <a:chOff x="225425" y="2157984"/>
            <a:chExt cx="6559550" cy="3116997"/>
          </a:xfrm>
        </p:grpSpPr>
        <p:sp>
          <p:nvSpPr>
            <p:cNvPr id="256" name="Line 235"/>
            <p:cNvSpPr>
              <a:spLocks noChangeShapeType="1"/>
            </p:cNvSpPr>
            <p:nvPr/>
          </p:nvSpPr>
          <p:spPr bwMode="auto">
            <a:xfrm flipH="1" flipV="1">
              <a:off x="4572000" y="2596896"/>
              <a:ext cx="0" cy="208756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Line 240"/>
            <p:cNvSpPr>
              <a:spLocks noChangeShapeType="1"/>
            </p:cNvSpPr>
            <p:nvPr/>
          </p:nvSpPr>
          <p:spPr bwMode="auto">
            <a:xfrm>
              <a:off x="827088" y="2596896"/>
              <a:ext cx="720725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Text Box 245"/>
            <p:cNvSpPr txBox="1">
              <a:spLocks noChangeArrowheads="1"/>
            </p:cNvSpPr>
            <p:nvPr/>
          </p:nvSpPr>
          <p:spPr bwMode="auto">
            <a:xfrm>
              <a:off x="4148138" y="4443984"/>
              <a:ext cx="779381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800" dirty="0" err="1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sz="4800" baseline="-25000" dirty="0" err="1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en-US" sz="4800" baseline="-25000" dirty="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  <p:sp>
          <p:nvSpPr>
            <p:cNvPr id="259" name="Text Box 247"/>
            <p:cNvSpPr txBox="1">
              <a:spLocks noChangeArrowheads="1"/>
            </p:cNvSpPr>
            <p:nvPr/>
          </p:nvSpPr>
          <p:spPr bwMode="auto">
            <a:xfrm>
              <a:off x="5980113" y="4443984"/>
              <a:ext cx="804862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80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  <a:r>
                <a:rPr lang="en-US" sz="4800" baseline="-2500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*j</a:t>
              </a:r>
            </a:p>
          </p:txBody>
        </p:sp>
        <p:sp>
          <p:nvSpPr>
            <p:cNvPr id="260" name="Text Box 248"/>
            <p:cNvSpPr txBox="1">
              <a:spLocks noChangeArrowheads="1"/>
            </p:cNvSpPr>
            <p:nvPr/>
          </p:nvSpPr>
          <p:spPr bwMode="auto">
            <a:xfrm>
              <a:off x="225425" y="2157984"/>
              <a:ext cx="63731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800" dirty="0" err="1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  <a:r>
                <a:rPr lang="en-US" sz="4800" baseline="-25000" dirty="0" err="1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ij</a:t>
              </a:r>
              <a:endParaRPr lang="en-US" sz="4800" baseline="-25000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1" name="Line 232"/>
            <p:cNvSpPr>
              <a:spLocks noChangeShapeType="1"/>
            </p:cNvSpPr>
            <p:nvPr/>
          </p:nvSpPr>
          <p:spPr bwMode="auto">
            <a:xfrm flipH="1" flipV="1">
              <a:off x="6443663" y="3813048"/>
              <a:ext cx="0" cy="935038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005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 rot="5400000">
            <a:off x="4754880" y="1828800"/>
            <a:ext cx="3200400" cy="4467318"/>
            <a:chOff x="2971800" y="2194559"/>
            <a:chExt cx="3200400" cy="4467318"/>
          </a:xfrm>
        </p:grpSpPr>
        <p:grpSp>
          <p:nvGrpSpPr>
            <p:cNvPr id="43" name="Group 650"/>
            <p:cNvGrpSpPr>
              <a:grpSpLocks/>
            </p:cNvGrpSpPr>
            <p:nvPr/>
          </p:nvGrpSpPr>
          <p:grpSpPr bwMode="auto">
            <a:xfrm>
              <a:off x="3138443" y="5392826"/>
              <a:ext cx="893036" cy="1269051"/>
              <a:chOff x="1718" y="1257"/>
              <a:chExt cx="384" cy="912"/>
            </a:xfrm>
          </p:grpSpPr>
          <p:sp>
            <p:nvSpPr>
              <p:cNvPr id="75" name="Line 651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Line 652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" name="Line 653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Line 654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9" name="Line 655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oup 677"/>
            <p:cNvGrpSpPr>
              <a:grpSpLocks/>
            </p:cNvGrpSpPr>
            <p:nvPr/>
          </p:nvGrpSpPr>
          <p:grpSpPr bwMode="auto">
            <a:xfrm>
              <a:off x="4253669" y="5239001"/>
              <a:ext cx="1117363" cy="1403648"/>
              <a:chOff x="1718" y="1257"/>
              <a:chExt cx="480" cy="1008"/>
            </a:xfrm>
          </p:grpSpPr>
          <p:sp>
            <p:nvSpPr>
              <p:cNvPr id="51" name="Line 678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Line 679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680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681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682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Line 683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599"/>
            <p:cNvSpPr>
              <a:spLocks noChangeArrowheads="1"/>
            </p:cNvSpPr>
            <p:nvPr/>
          </p:nvSpPr>
          <p:spPr bwMode="auto">
            <a:xfrm>
              <a:off x="2971800" y="2829086"/>
              <a:ext cx="3200400" cy="320040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" name="Line 600"/>
            <p:cNvSpPr>
              <a:spLocks noChangeShapeType="1"/>
            </p:cNvSpPr>
            <p:nvPr/>
          </p:nvSpPr>
          <p:spPr bwMode="auto">
            <a:xfrm>
              <a:off x="3155535" y="2884633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0" name="Line 601"/>
            <p:cNvSpPr>
              <a:spLocks noChangeShapeType="1"/>
            </p:cNvSpPr>
            <p:nvPr/>
          </p:nvSpPr>
          <p:spPr bwMode="auto">
            <a:xfrm>
              <a:off x="3377725" y="3019230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" name="Line 602"/>
            <p:cNvSpPr>
              <a:spLocks noChangeShapeType="1"/>
            </p:cNvSpPr>
            <p:nvPr/>
          </p:nvSpPr>
          <p:spPr bwMode="auto">
            <a:xfrm>
              <a:off x="3602052" y="3153826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" name="Line 603"/>
            <p:cNvSpPr>
              <a:spLocks noChangeShapeType="1"/>
            </p:cNvSpPr>
            <p:nvPr/>
          </p:nvSpPr>
          <p:spPr bwMode="auto">
            <a:xfrm>
              <a:off x="3824243" y="3286286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Line 604"/>
            <p:cNvSpPr>
              <a:spLocks noChangeShapeType="1"/>
            </p:cNvSpPr>
            <p:nvPr/>
          </p:nvSpPr>
          <p:spPr bwMode="auto">
            <a:xfrm>
              <a:off x="4048570" y="3420882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Line 605"/>
            <p:cNvSpPr>
              <a:spLocks noChangeShapeType="1"/>
            </p:cNvSpPr>
            <p:nvPr/>
          </p:nvSpPr>
          <p:spPr bwMode="auto">
            <a:xfrm>
              <a:off x="4270761" y="3553342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Line 606"/>
            <p:cNvSpPr>
              <a:spLocks noChangeShapeType="1"/>
            </p:cNvSpPr>
            <p:nvPr/>
          </p:nvSpPr>
          <p:spPr bwMode="auto">
            <a:xfrm>
              <a:off x="4495088" y="3687939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Line 607"/>
            <p:cNvSpPr>
              <a:spLocks noChangeShapeType="1"/>
            </p:cNvSpPr>
            <p:nvPr/>
          </p:nvSpPr>
          <p:spPr bwMode="auto">
            <a:xfrm>
              <a:off x="4717279" y="3822535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Line 608"/>
            <p:cNvSpPr>
              <a:spLocks noChangeShapeType="1"/>
            </p:cNvSpPr>
            <p:nvPr/>
          </p:nvSpPr>
          <p:spPr bwMode="auto">
            <a:xfrm>
              <a:off x="3097850" y="3743486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Line 609"/>
            <p:cNvSpPr>
              <a:spLocks noChangeShapeType="1"/>
            </p:cNvSpPr>
            <p:nvPr/>
          </p:nvSpPr>
          <p:spPr bwMode="auto">
            <a:xfrm>
              <a:off x="3326450" y="3878083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Line 610"/>
            <p:cNvSpPr>
              <a:spLocks noChangeShapeType="1"/>
            </p:cNvSpPr>
            <p:nvPr/>
          </p:nvSpPr>
          <p:spPr bwMode="auto">
            <a:xfrm>
              <a:off x="3555050" y="4010543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Line 611"/>
            <p:cNvSpPr>
              <a:spLocks noChangeShapeType="1"/>
            </p:cNvSpPr>
            <p:nvPr/>
          </p:nvSpPr>
          <p:spPr bwMode="auto">
            <a:xfrm>
              <a:off x="3783650" y="4145139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1" name="Line 612"/>
            <p:cNvSpPr>
              <a:spLocks noChangeShapeType="1"/>
            </p:cNvSpPr>
            <p:nvPr/>
          </p:nvSpPr>
          <p:spPr bwMode="auto">
            <a:xfrm>
              <a:off x="4012250" y="4279735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Line 613"/>
            <p:cNvSpPr>
              <a:spLocks noChangeShapeType="1"/>
            </p:cNvSpPr>
            <p:nvPr/>
          </p:nvSpPr>
          <p:spPr bwMode="auto">
            <a:xfrm>
              <a:off x="4242987" y="4412195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Line 614"/>
            <p:cNvSpPr>
              <a:spLocks noChangeShapeType="1"/>
            </p:cNvSpPr>
            <p:nvPr/>
          </p:nvSpPr>
          <p:spPr bwMode="auto">
            <a:xfrm>
              <a:off x="4469450" y="4546792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Line 615"/>
            <p:cNvSpPr>
              <a:spLocks noChangeShapeType="1"/>
            </p:cNvSpPr>
            <p:nvPr/>
          </p:nvSpPr>
          <p:spPr bwMode="auto">
            <a:xfrm>
              <a:off x="4698050" y="4681388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Line 616"/>
            <p:cNvSpPr>
              <a:spLocks noChangeShapeType="1"/>
            </p:cNvSpPr>
            <p:nvPr/>
          </p:nvSpPr>
          <p:spPr bwMode="auto">
            <a:xfrm>
              <a:off x="4495088" y="2884633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Line 617"/>
            <p:cNvSpPr>
              <a:spLocks noChangeShapeType="1"/>
            </p:cNvSpPr>
            <p:nvPr/>
          </p:nvSpPr>
          <p:spPr bwMode="auto">
            <a:xfrm>
              <a:off x="4717279" y="3019230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Line 618"/>
            <p:cNvSpPr>
              <a:spLocks noChangeShapeType="1"/>
            </p:cNvSpPr>
            <p:nvPr/>
          </p:nvSpPr>
          <p:spPr bwMode="auto">
            <a:xfrm>
              <a:off x="4941606" y="3153826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Line 619"/>
            <p:cNvSpPr>
              <a:spLocks noChangeShapeType="1"/>
            </p:cNvSpPr>
            <p:nvPr/>
          </p:nvSpPr>
          <p:spPr bwMode="auto">
            <a:xfrm>
              <a:off x="5163796" y="3286286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Line 620"/>
            <p:cNvSpPr>
              <a:spLocks noChangeShapeType="1"/>
            </p:cNvSpPr>
            <p:nvPr/>
          </p:nvSpPr>
          <p:spPr bwMode="auto">
            <a:xfrm>
              <a:off x="5385987" y="3420882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" name="Line 621"/>
            <p:cNvSpPr>
              <a:spLocks noChangeShapeType="1"/>
            </p:cNvSpPr>
            <p:nvPr/>
          </p:nvSpPr>
          <p:spPr bwMode="auto">
            <a:xfrm>
              <a:off x="5610314" y="3553342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" name="Line 622"/>
            <p:cNvSpPr>
              <a:spLocks noChangeShapeType="1"/>
            </p:cNvSpPr>
            <p:nvPr/>
          </p:nvSpPr>
          <p:spPr bwMode="auto">
            <a:xfrm>
              <a:off x="5832505" y="3687939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" name="Line 623"/>
            <p:cNvSpPr>
              <a:spLocks noChangeShapeType="1"/>
            </p:cNvSpPr>
            <p:nvPr/>
          </p:nvSpPr>
          <p:spPr bwMode="auto">
            <a:xfrm>
              <a:off x="6056832" y="3822535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" name="Line 624"/>
            <p:cNvSpPr>
              <a:spLocks noChangeShapeType="1"/>
            </p:cNvSpPr>
            <p:nvPr/>
          </p:nvSpPr>
          <p:spPr bwMode="auto">
            <a:xfrm>
              <a:off x="4941606" y="3967814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Line 625"/>
            <p:cNvSpPr>
              <a:spLocks noChangeShapeType="1"/>
            </p:cNvSpPr>
            <p:nvPr/>
          </p:nvSpPr>
          <p:spPr bwMode="auto">
            <a:xfrm>
              <a:off x="5163796" y="4100274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" name="Line 626"/>
            <p:cNvSpPr>
              <a:spLocks noChangeShapeType="1"/>
            </p:cNvSpPr>
            <p:nvPr/>
          </p:nvSpPr>
          <p:spPr bwMode="auto">
            <a:xfrm>
              <a:off x="5388123" y="4234870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" name="Line 627"/>
            <p:cNvSpPr>
              <a:spLocks noChangeShapeType="1"/>
            </p:cNvSpPr>
            <p:nvPr/>
          </p:nvSpPr>
          <p:spPr bwMode="auto">
            <a:xfrm>
              <a:off x="5610314" y="4369466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" name="Line 628"/>
            <p:cNvSpPr>
              <a:spLocks noChangeShapeType="1"/>
            </p:cNvSpPr>
            <p:nvPr/>
          </p:nvSpPr>
          <p:spPr bwMode="auto">
            <a:xfrm>
              <a:off x="5832505" y="4501926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Line 629"/>
            <p:cNvSpPr>
              <a:spLocks noChangeShapeType="1"/>
            </p:cNvSpPr>
            <p:nvPr/>
          </p:nvSpPr>
          <p:spPr bwMode="auto">
            <a:xfrm>
              <a:off x="6056832" y="4636522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41" name="Group 632"/>
            <p:cNvGrpSpPr>
              <a:grpSpLocks/>
            </p:cNvGrpSpPr>
            <p:nvPr/>
          </p:nvGrpSpPr>
          <p:grpSpPr bwMode="auto">
            <a:xfrm>
              <a:off x="4948015" y="4813848"/>
              <a:ext cx="1117363" cy="1403648"/>
              <a:chOff x="1718" y="1257"/>
              <a:chExt cx="480" cy="1008"/>
            </a:xfrm>
          </p:grpSpPr>
          <p:sp>
            <p:nvSpPr>
              <p:cNvPr id="91" name="Line 633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Line 634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" name="Line 635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" name="Line 636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" name="Line 637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6" name="Line 638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2" name="Group 641"/>
            <p:cNvGrpSpPr>
              <a:grpSpLocks/>
            </p:cNvGrpSpPr>
            <p:nvPr/>
          </p:nvGrpSpPr>
          <p:grpSpPr bwMode="auto">
            <a:xfrm>
              <a:off x="4732234" y="2194560"/>
              <a:ext cx="1339553" cy="1538244"/>
              <a:chOff x="1718" y="1257"/>
              <a:chExt cx="576" cy="1104"/>
            </a:xfrm>
          </p:grpSpPr>
          <p:sp>
            <p:nvSpPr>
              <p:cNvPr id="83" name="Line 642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" name="Line 643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5" name="Line 644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Line 645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" name="Line 646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Line 647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Line 648"/>
              <p:cNvSpPr>
                <a:spLocks noChangeShapeType="1"/>
              </p:cNvSpPr>
              <p:nvPr/>
            </p:nvSpPr>
            <p:spPr bwMode="auto">
              <a:xfrm>
                <a:off x="2294" y="183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4" name="Group 659"/>
            <p:cNvGrpSpPr>
              <a:grpSpLocks/>
            </p:cNvGrpSpPr>
            <p:nvPr/>
          </p:nvGrpSpPr>
          <p:grpSpPr bwMode="auto">
            <a:xfrm>
              <a:off x="3377725" y="2205242"/>
              <a:ext cx="1563880" cy="1672840"/>
              <a:chOff x="1718" y="1257"/>
              <a:chExt cx="672" cy="1200"/>
            </a:xfrm>
          </p:grpSpPr>
          <p:sp>
            <p:nvSpPr>
              <p:cNvPr id="67" name="Line 660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Line 661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Line 662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Line 663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Line 664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Line 665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Line 666"/>
              <p:cNvSpPr>
                <a:spLocks noChangeShapeType="1"/>
              </p:cNvSpPr>
              <p:nvPr/>
            </p:nvSpPr>
            <p:spPr bwMode="auto">
              <a:xfrm>
                <a:off x="2294" y="183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4" name="Line 667"/>
              <p:cNvSpPr>
                <a:spLocks noChangeShapeType="1"/>
              </p:cNvSpPr>
              <p:nvPr/>
            </p:nvSpPr>
            <p:spPr bwMode="auto">
              <a:xfrm>
                <a:off x="2390" y="192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" name="Group 668"/>
            <p:cNvGrpSpPr>
              <a:grpSpLocks/>
            </p:cNvGrpSpPr>
            <p:nvPr/>
          </p:nvGrpSpPr>
          <p:grpSpPr bwMode="auto">
            <a:xfrm>
              <a:off x="3136307" y="4580975"/>
              <a:ext cx="1561744" cy="1672840"/>
              <a:chOff x="1718" y="1257"/>
              <a:chExt cx="672" cy="1200"/>
            </a:xfrm>
          </p:grpSpPr>
          <p:sp>
            <p:nvSpPr>
              <p:cNvPr id="59" name="Line 669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Line 670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Line 671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Line 672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" name="Line 673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674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Line 675"/>
              <p:cNvSpPr>
                <a:spLocks noChangeShapeType="1"/>
              </p:cNvSpPr>
              <p:nvPr/>
            </p:nvSpPr>
            <p:spPr bwMode="auto">
              <a:xfrm>
                <a:off x="2294" y="183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Line 676"/>
              <p:cNvSpPr>
                <a:spLocks noChangeShapeType="1"/>
              </p:cNvSpPr>
              <p:nvPr/>
            </p:nvSpPr>
            <p:spPr bwMode="auto">
              <a:xfrm>
                <a:off x="2390" y="192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7" name="Rectangle 686"/>
            <p:cNvSpPr>
              <a:spLocks noChangeArrowheads="1"/>
            </p:cNvSpPr>
            <p:nvPr/>
          </p:nvSpPr>
          <p:spPr bwMode="auto">
            <a:xfrm>
              <a:off x="2971800" y="2194559"/>
              <a:ext cx="3200400" cy="621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8" name="Rectangle 687"/>
            <p:cNvSpPr>
              <a:spLocks noChangeArrowheads="1"/>
            </p:cNvSpPr>
            <p:nvPr/>
          </p:nvSpPr>
          <p:spPr bwMode="auto">
            <a:xfrm>
              <a:off x="2971800" y="6044184"/>
              <a:ext cx="3200400" cy="6152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How do cache blocks fit into this scheme?</a:t>
            </a:r>
          </a:p>
          <a:p>
            <a:pPr lvl="1"/>
            <a:r>
              <a:rPr lang="en-US" dirty="0"/>
              <a:t>Row major matrix in memory: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16</a:t>
            </a:fld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835599" y="2845420"/>
            <a:ext cx="1918211" cy="1308799"/>
            <a:chOff x="1101017" y="4321456"/>
            <a:chExt cx="1918211" cy="1308799"/>
          </a:xfrm>
        </p:grpSpPr>
        <p:sp>
          <p:nvSpPr>
            <p:cNvPr id="99" name="Rectangle 337"/>
            <p:cNvSpPr>
              <a:spLocks noChangeArrowheads="1"/>
            </p:cNvSpPr>
            <p:nvPr/>
          </p:nvSpPr>
          <p:spPr bwMode="auto">
            <a:xfrm>
              <a:off x="1101017" y="4527696"/>
              <a:ext cx="1097280" cy="6906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1" lang="en-US" sz="2400" b="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Cache blocks</a:t>
              </a: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2064725" y="4843633"/>
              <a:ext cx="954503" cy="135112"/>
            </a:xfrm>
            <a:prstGeom prst="straightConnector1">
              <a:avLst/>
            </a:prstGeom>
            <a:ln w="25400">
              <a:solidFill>
                <a:srgbClr val="4B2A85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2091409" y="4978745"/>
              <a:ext cx="902970" cy="651510"/>
            </a:xfrm>
            <a:prstGeom prst="straightConnector1">
              <a:avLst/>
            </a:prstGeom>
            <a:ln w="25400">
              <a:solidFill>
                <a:srgbClr val="4B2A85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2091409" y="4321456"/>
              <a:ext cx="896699" cy="384344"/>
            </a:xfrm>
            <a:prstGeom prst="straightConnector1">
              <a:avLst/>
            </a:prstGeom>
            <a:ln w="25400">
              <a:solidFill>
                <a:srgbClr val="4B2A85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Line 688"/>
          <p:cNvSpPr>
            <a:spLocks noChangeShapeType="1"/>
          </p:cNvSpPr>
          <p:nvPr/>
        </p:nvSpPr>
        <p:spPr bwMode="auto">
          <a:xfrm rot="5400000" flipV="1">
            <a:off x="5037960" y="4050150"/>
            <a:ext cx="3200400" cy="0"/>
          </a:xfrm>
          <a:prstGeom prst="line">
            <a:avLst/>
          </a:prstGeom>
          <a:noFill/>
          <a:ln w="1143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" name="Text Box 338"/>
          <p:cNvSpPr txBox="1">
            <a:spLocks noChangeArrowheads="1"/>
          </p:cNvSpPr>
          <p:nvPr/>
        </p:nvSpPr>
        <p:spPr bwMode="auto">
          <a:xfrm>
            <a:off x="1090198" y="5793838"/>
            <a:ext cx="49377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COLUMN</a:t>
            </a:r>
            <a:r>
              <a:rPr kumimoji="1" lang="en-US" sz="24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matrix (blue) is spread among cache blocks shown in red 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5601828" y="5745893"/>
            <a:ext cx="895481" cy="253979"/>
          </a:xfrm>
          <a:prstGeom prst="straightConnector1">
            <a:avLst/>
          </a:prstGeom>
          <a:ln w="25400">
            <a:solidFill>
              <a:srgbClr val="4B2A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787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Matrix Multiply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3040"/>
            <a:ext cx="8229600" cy="3046988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2400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# move along rows of A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# move along columns of B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(j = 0; j &lt; n;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# EACH k loop reads row of A, col of B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# Also read &amp; write c(</a:t>
            </a:r>
            <a:r>
              <a:rPr lang="en-US" sz="2400" i="1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400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 n times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(k = 0; k &lt; n; k++)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    c[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n+j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+= a[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n+k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 * b[k*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n+j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17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61288" y="5021580"/>
            <a:ext cx="6821424" cy="1295400"/>
            <a:chOff x="1353312" y="5021580"/>
            <a:chExt cx="6821424" cy="1295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51760" y="5394960"/>
                  <a:ext cx="548640" cy="5847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r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0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51760" y="5394960"/>
                  <a:ext cx="548640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498848" y="5394960"/>
                  <a:ext cx="548640" cy="5847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r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98848" y="5394960"/>
                  <a:ext cx="548640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327648" y="5394960"/>
                  <a:ext cx="548640" cy="5847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r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×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27648" y="5394960"/>
                  <a:ext cx="548640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23"/>
            <p:cNvGrpSpPr/>
            <p:nvPr/>
          </p:nvGrpSpPr>
          <p:grpSpPr>
            <a:xfrm>
              <a:off x="3200400" y="5021580"/>
              <a:ext cx="1298448" cy="1295400"/>
              <a:chOff x="3454400" y="5021580"/>
              <a:chExt cx="1298448" cy="1295400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3454400" y="5021580"/>
                <a:ext cx="1298448" cy="1295400"/>
              </a:xfrm>
              <a:prstGeom prst="rect">
                <a:avLst/>
              </a:prstGeom>
              <a:solidFill>
                <a:srgbClr val="F6F5BD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3792538" y="5554980"/>
                <a:ext cx="136525" cy="152400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3522662" y="5166360"/>
                <a:ext cx="73152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C(</a:t>
                </a:r>
                <a:r>
                  <a:rPr lang="en-US" sz="2000" b="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i,j</a:t>
                </a: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047488" y="5021580"/>
              <a:ext cx="1298448" cy="1295400"/>
              <a:chOff x="5080000" y="5021580"/>
              <a:chExt cx="1298448" cy="1295400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5080000" y="5021580"/>
                <a:ext cx="1298448" cy="1295400"/>
              </a:xfrm>
              <a:prstGeom prst="rect">
                <a:avLst/>
              </a:prstGeom>
              <a:solidFill>
                <a:srgbClr val="F6F5BD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080000" y="5554980"/>
                <a:ext cx="1298448" cy="152400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5148262" y="5166360"/>
                <a:ext cx="73152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A(</a:t>
                </a:r>
                <a:r>
                  <a:rPr lang="en-US" sz="2000" b="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,:)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876288" y="5021580"/>
              <a:ext cx="1298448" cy="1295400"/>
              <a:chOff x="6629399" y="5021580"/>
              <a:chExt cx="1298448" cy="1295400"/>
            </a:xfrm>
          </p:grpSpPr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6629399" y="5021580"/>
                <a:ext cx="1298448" cy="1295400"/>
              </a:xfrm>
              <a:prstGeom prst="rect">
                <a:avLst/>
              </a:prstGeom>
              <a:solidFill>
                <a:srgbClr val="F6F5BD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6858000" y="5021580"/>
                <a:ext cx="134938" cy="1295400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6963728" y="5478780"/>
                <a:ext cx="73152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B(:,j)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353312" y="5021580"/>
              <a:ext cx="1298448" cy="1295400"/>
              <a:chOff x="1371600" y="5021580"/>
              <a:chExt cx="1298448" cy="1295400"/>
            </a:xfrm>
          </p:grpSpPr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371600" y="5021580"/>
                <a:ext cx="1298448" cy="1295400"/>
              </a:xfrm>
              <a:prstGeom prst="rect">
                <a:avLst/>
              </a:prstGeom>
              <a:solidFill>
                <a:srgbClr val="F6F5BD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828800" y="5554980"/>
                <a:ext cx="134938" cy="152400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1557338" y="5166360"/>
                <a:ext cx="73152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C(</a:t>
                </a:r>
                <a:r>
                  <a:rPr lang="en-US" sz="2000" b="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i,j</a:t>
                </a: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4206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 Miss Analysis (Naïve)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/>
                  <a:t>Scenario Parameters:</a:t>
                </a:r>
              </a:p>
              <a:p>
                <a:pPr lvl="1"/>
                <a:r>
                  <a:rPr lang="en-US" dirty="0"/>
                  <a:t>Square matrix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), elements are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Cache block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Each iteration: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 misses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2"/>
                </p:custDataLst>
              </p:nvPr>
            </p:nvSpPr>
            <p:spPr>
              <a:xfrm>
                <a:off x="396874" y="1362456"/>
                <a:ext cx="8366760" cy="4974336"/>
              </a:xfrm>
              <a:blipFill>
                <a:blip r:embed="rId13"/>
                <a:stretch>
                  <a:fillRect l="-291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18</a:t>
            </a:fld>
            <a:endParaRPr lang="en-US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57103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 bwMode="auto">
          <a:xfrm>
            <a:off x="73105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 bwMode="auto">
          <a:xfrm>
            <a:off x="5710367" y="374904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 bwMode="auto">
          <a:xfrm rot="5400000">
            <a:off x="6741196" y="4315968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>
            <p:custDataLst>
              <p:tags r:id="rId8"/>
            </p:custDataLst>
          </p:nvPr>
        </p:nvSpPr>
        <p:spPr bwMode="auto">
          <a:xfrm>
            <a:off x="3925234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>
            <p:custDataLst>
              <p:tags r:id="rId10"/>
            </p:custDataLst>
          </p:nvPr>
        </p:nvSpPr>
        <p:spPr bwMode="auto">
          <a:xfrm>
            <a:off x="3925234" y="3749040"/>
            <a:ext cx="76200" cy="762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65013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 Miss Analysis (Naïve)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/>
                  <a:t>Scenario Parameters:</a:t>
                </a:r>
              </a:p>
              <a:p>
                <a:pPr lvl="1"/>
                <a:r>
                  <a:rPr lang="en-US" dirty="0"/>
                  <a:t>Square matrix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), elements are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Cache block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Each iteration: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 misses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Afterwards </a:t>
                </a:r>
                <a:r>
                  <a:rPr lang="en-US" dirty="0">
                    <a:solidFill>
                      <a:srgbClr val="C00000"/>
                    </a:solidFill>
                  </a:rPr>
                  <a:t>in cache: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(schematic)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4"/>
                </p:custDataLst>
              </p:nvPr>
            </p:nvSpPr>
            <p:spPr>
              <a:xfrm>
                <a:off x="396874" y="1362456"/>
                <a:ext cx="8366760" cy="4974336"/>
              </a:xfrm>
              <a:blipFill>
                <a:blip r:embed="rId25"/>
                <a:stretch>
                  <a:fillRect l="-291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57103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 bwMode="auto">
          <a:xfrm>
            <a:off x="73105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 bwMode="auto">
          <a:xfrm>
            <a:off x="5710367" y="374904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 bwMode="auto">
          <a:xfrm rot="5400000">
            <a:off x="6741196" y="4315968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>
            <p:custDataLst>
              <p:tags r:id="rId8"/>
            </p:custDataLst>
          </p:nvPr>
        </p:nvSpPr>
        <p:spPr bwMode="auto">
          <a:xfrm>
            <a:off x="3925234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>
            <p:custDataLst>
              <p:tags r:id="rId10"/>
            </p:custDataLst>
          </p:nvPr>
        </p:nvSpPr>
        <p:spPr bwMode="auto">
          <a:xfrm>
            <a:off x="3925234" y="3749040"/>
            <a:ext cx="76200" cy="762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929867" y="5257800"/>
            <a:ext cx="4528333" cy="1450777"/>
            <a:chOff x="3929867" y="5257800"/>
            <a:chExt cx="4528333" cy="1450777"/>
          </a:xfrm>
        </p:grpSpPr>
        <p:sp>
          <p:nvSpPr>
            <p:cNvPr id="16" name="Rectangle 15"/>
            <p:cNvSpPr/>
            <p:nvPr>
              <p:custDataLst>
                <p:tags r:id="rId12"/>
              </p:custDataLst>
            </p:nvPr>
          </p:nvSpPr>
          <p:spPr bwMode="auto">
            <a:xfrm>
              <a:off x="5715000" y="5257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ectangle 16"/>
            <p:cNvSpPr/>
            <p:nvPr>
              <p:custDataLst>
                <p:tags r:id="rId13"/>
              </p:custDataLst>
            </p:nvPr>
          </p:nvSpPr>
          <p:spPr bwMode="auto">
            <a:xfrm>
              <a:off x="7315200" y="5257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Straight Connector 17"/>
            <p:cNvCxnSpPr/>
            <p:nvPr>
              <p:custDataLst>
                <p:tags r:id="rId14"/>
              </p:custDataLst>
            </p:nvPr>
          </p:nvCxnSpPr>
          <p:spPr bwMode="auto">
            <a:xfrm>
              <a:off x="5715000" y="5257801"/>
              <a:ext cx="1143000" cy="1588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>
              <p:custDataLst>
                <p:tags r:id="rId15"/>
              </p:custDataLst>
            </p:nvPr>
          </p:nvCxnSpPr>
          <p:spPr bwMode="auto">
            <a:xfrm rot="5400000">
              <a:off x="6745829" y="5828506"/>
              <a:ext cx="1143000" cy="1588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>
                  <p:custDataLst>
                    <p:tags r:id="rId16"/>
                  </p:custDataLst>
                </p:nvPr>
              </p:nvSpPr>
              <p:spPr>
                <a:xfrm>
                  <a:off x="6839712" y="5532120"/>
                  <a:ext cx="570989" cy="584775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32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33"/>
                  </p:custDataLst>
                </p:nvPr>
              </p:nvSpPr>
              <p:spPr>
                <a:xfrm>
                  <a:off x="6839712" y="5532120"/>
                  <a:ext cx="570989" cy="584775"/>
                </a:xfrm>
                <a:prstGeom prst="rect">
                  <a:avLst/>
                </a:prstGeom>
                <a:blipFill rotWithShape="0"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ectangle 20"/>
            <p:cNvSpPr/>
            <p:nvPr>
              <p:custDataLst>
                <p:tags r:id="rId17"/>
              </p:custDataLst>
            </p:nvPr>
          </p:nvSpPr>
          <p:spPr bwMode="auto">
            <a:xfrm>
              <a:off x="3929867" y="5257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>
                  <p:custDataLst>
                    <p:tags r:id="rId18"/>
                  </p:custDataLst>
                </p:nvPr>
              </p:nvSpPr>
              <p:spPr>
                <a:xfrm>
                  <a:off x="5166360" y="5532120"/>
                  <a:ext cx="58381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32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35"/>
                  </p:custDataLst>
                </p:nvPr>
              </p:nvSpPr>
              <p:spPr>
                <a:xfrm>
                  <a:off x="5166360" y="5532120"/>
                  <a:ext cx="583814" cy="584775"/>
                </a:xfrm>
                <a:prstGeom prst="rect">
                  <a:avLst/>
                </a:prstGeom>
                <a:blipFill rotWithShape="0"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>
              <p:custDataLst>
                <p:tags r:id="rId19"/>
              </p:custDataLst>
            </p:nvPr>
          </p:nvSpPr>
          <p:spPr bwMode="auto">
            <a:xfrm>
              <a:off x="3929867" y="5257801"/>
              <a:ext cx="76200" cy="762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/>
            <p:nvPr>
              <p:custDataLst>
                <p:tags r:id="rId20"/>
              </p:custDataLst>
            </p:nvPr>
          </p:nvCxnSpPr>
          <p:spPr bwMode="auto">
            <a:xfrm>
              <a:off x="6477000" y="5257800"/>
              <a:ext cx="381000" cy="529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tangle 25"/>
            <p:cNvSpPr/>
            <p:nvPr>
              <p:custDataLst>
                <p:tags r:id="rId21"/>
              </p:custDataLst>
            </p:nvPr>
          </p:nvSpPr>
          <p:spPr bwMode="auto">
            <a:xfrm>
              <a:off x="7298266" y="6155842"/>
              <a:ext cx="245534" cy="253425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7" name="TextBox 26"/>
            <p:cNvSpPr txBox="1"/>
            <p:nvPr>
              <p:custDataLst>
                <p:tags r:id="rId22"/>
              </p:custDataLst>
            </p:nvPr>
          </p:nvSpPr>
          <p:spPr>
            <a:xfrm>
              <a:off x="7095064" y="6400800"/>
              <a:ext cx="1311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  <a:latin typeface="Calibri" pitchFamily="34" charset="0"/>
                </a:rPr>
                <a:t>8 doubles wide</a:t>
              </a: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ED9BE7D-1521-45AA-A289-5A5DCDEEA397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>
            <a:off x="3934099" y="5296564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4285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3 due Monday(2/24)</a:t>
            </a:r>
          </a:p>
          <a:p>
            <a:r>
              <a:rPr lang="en-US" dirty="0"/>
              <a:t>hw16 due Monday (2/24)</a:t>
            </a:r>
          </a:p>
          <a:p>
            <a:endParaRPr lang="en-US" dirty="0"/>
          </a:p>
          <a:p>
            <a:r>
              <a:rPr lang="en-US" dirty="0"/>
              <a:t>hw17 due Wednesday (2/26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Lab </a:t>
            </a:r>
            <a:r>
              <a:rPr lang="en-US" dirty="0"/>
              <a:t>4 </a:t>
            </a:r>
            <a:r>
              <a:rPr lang="en-US" dirty="0" smtClean="0"/>
              <a:t>coming soon!</a:t>
            </a:r>
            <a:endParaRPr lang="en-US" dirty="0"/>
          </a:p>
          <a:p>
            <a:pPr lvl="1"/>
            <a:r>
              <a:rPr lang="en-US" dirty="0"/>
              <a:t>Cache parameter puzzles and code </a:t>
            </a:r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96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 Miss Analysis (Naïve)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/>
                  <a:t>Scenario Parameters:</a:t>
                </a:r>
              </a:p>
              <a:p>
                <a:pPr lvl="1"/>
                <a:r>
                  <a:rPr lang="en-US" dirty="0"/>
                  <a:t>Square matrix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), elements are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Cache block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Each iteration: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 misses</a:t>
                </a:r>
              </a:p>
              <a:p>
                <a:pPr lvl="1"/>
                <a:endParaRPr lang="en-US" dirty="0"/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Total misses: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4"/>
                </p:custDataLst>
              </p:nvPr>
            </p:nvSpPr>
            <p:spPr>
              <a:xfrm>
                <a:off x="396874" y="1362456"/>
                <a:ext cx="8366760" cy="4974336"/>
              </a:xfrm>
              <a:blipFill>
                <a:blip r:embed="rId15"/>
                <a:stretch>
                  <a:fillRect l="-291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57103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 bwMode="auto">
          <a:xfrm>
            <a:off x="73105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 bwMode="auto">
          <a:xfrm>
            <a:off x="5710367" y="374904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 bwMode="auto">
          <a:xfrm rot="5400000">
            <a:off x="6741196" y="4315968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>
            <p:custDataLst>
              <p:tags r:id="rId8"/>
            </p:custDataLst>
          </p:nvPr>
        </p:nvSpPr>
        <p:spPr bwMode="auto">
          <a:xfrm>
            <a:off x="3925234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>
            <p:custDataLst>
              <p:tags r:id="rId10"/>
            </p:custDataLst>
          </p:nvPr>
        </p:nvSpPr>
        <p:spPr bwMode="auto">
          <a:xfrm>
            <a:off x="3925234" y="3749040"/>
            <a:ext cx="76200" cy="762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28" name="TextBox 27"/>
          <p:cNvSpPr txBox="1"/>
          <p:nvPr>
            <p:custDataLst>
              <p:tags r:id="rId11"/>
            </p:custDataLst>
          </p:nvPr>
        </p:nvSpPr>
        <p:spPr>
          <a:xfrm>
            <a:off x="4231905" y="6189964"/>
            <a:ext cx="3291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once per product matrix element</a:t>
            </a:r>
          </a:p>
        </p:txBody>
      </p:sp>
      <p:cxnSp>
        <p:nvCxnSpPr>
          <p:cNvPr id="29" name="Straight Arrow Connector 28"/>
          <p:cNvCxnSpPr/>
          <p:nvPr>
            <p:custDataLst>
              <p:tags r:id="rId12"/>
            </p:custDataLst>
          </p:nvPr>
        </p:nvCxnSpPr>
        <p:spPr bwMode="auto">
          <a:xfrm flipH="1" flipV="1">
            <a:off x="3893259" y="5812972"/>
            <a:ext cx="348150" cy="52382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00701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Algebra to the Rescue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get the same result of a matrix multiplication by splitting the matrices into smaller submatrices </a:t>
            </a:r>
            <a:br>
              <a:rPr lang="en-US" dirty="0"/>
            </a:br>
            <a:r>
              <a:rPr lang="en-US" dirty="0"/>
              <a:t>(matrix “blocks”)</a:t>
            </a:r>
          </a:p>
          <a:p>
            <a:pPr>
              <a:spcBef>
                <a:spcPts val="2400"/>
              </a:spcBef>
            </a:pPr>
            <a:r>
              <a:rPr lang="en-US" dirty="0"/>
              <a:t>For example, multiply two 4×4 matrices: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21</a:t>
            </a:fld>
            <a:endParaRPr lang="en-US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41832" y="3657600"/>
            <a:ext cx="7264645" cy="1927860"/>
            <a:chOff x="941832" y="4023360"/>
            <a:chExt cx="7264645" cy="1927860"/>
          </a:xfrm>
        </p:grpSpPr>
        <p:pic>
          <p:nvPicPr>
            <p:cNvPr id="17510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5104" y="5303520"/>
              <a:ext cx="5181600" cy="6477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</p:pic>
        <p:grpSp>
          <p:nvGrpSpPr>
            <p:cNvPr id="14" name="Group 13"/>
            <p:cNvGrpSpPr/>
            <p:nvPr/>
          </p:nvGrpSpPr>
          <p:grpSpPr>
            <a:xfrm>
              <a:off x="941832" y="4023360"/>
              <a:ext cx="7264645" cy="1104900"/>
              <a:chOff x="668215" y="3997569"/>
              <a:chExt cx="7264645" cy="1104900"/>
            </a:xfrm>
          </p:grpSpPr>
          <p:pic>
            <p:nvPicPr>
              <p:cNvPr id="17510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68215" y="3997569"/>
                <a:ext cx="4524375" cy="1104900"/>
              </a:xfrm>
              <a:prstGeom prst="rect">
                <a:avLst/>
              </a:prstGeom>
              <a:noFill/>
            </p:spPr>
          </p:pic>
          <p:pic>
            <p:nvPicPr>
              <p:cNvPr id="175110" name="Picture 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75385" y="4360985"/>
                <a:ext cx="2657475" cy="3429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" name="Rounded Rectangle 12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7EAAB2F-0540-4B5A-BF2E-76C2C586EB99}"/>
                  </a:ext>
                </a:extLst>
              </p14:cNvPr>
              <p14:cNvContentPartPr/>
              <p14:nvPr/>
            </p14:nvContentPartPr>
            <p14:xfrm>
              <a:off x="1488960" y="3398400"/>
              <a:ext cx="2297880" cy="15188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7EAAB2F-0540-4B5A-BF2E-76C2C586EB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79600" y="3389040"/>
                <a:ext cx="2316600" cy="153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336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</p:spPr>
        <p:txBody>
          <a:bodyPr>
            <a:normAutofit/>
          </a:bodyPr>
          <a:lstStyle/>
          <a:p>
            <a:r>
              <a:rPr lang="en-US" dirty="0"/>
              <a:t>Linear Algebra to the Rescue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25" name="Text Box 5"/>
              <p:cNvSpPr txBox="1">
                <a:spLocks noChangeArrowheads="1"/>
              </p:cNvSpPr>
              <p:nvPr/>
            </p:nvSpPr>
            <p:spPr bwMode="auto">
              <a:xfrm>
                <a:off x="393192" y="3840480"/>
                <a:ext cx="8366760" cy="2743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normAutofit/>
              </a:bodyPr>
              <a:lstStyle/>
              <a:p>
                <a:pPr algn="l" eaLnBrk="0" hangingPunct="0"/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Matrices of size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split into 4 blocks of size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algn="l" eaLnBrk="0" hangingPunct="0">
                  <a:spcBef>
                    <a:spcPts val="1800"/>
                  </a:spcBef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21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24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42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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k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2k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*B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k2</a:t>
                </a:r>
                <a:endParaRPr lang="en-US" sz="2800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 eaLnBrk="0" hangingPunct="0">
                  <a:lnSpc>
                    <a:spcPct val="30000"/>
                  </a:lnSpc>
                </a:pPr>
                <a:endParaRPr lang="en-US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 eaLnBrk="0" hangingPunct="0">
                  <a:lnSpc>
                    <a:spcPct val="1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 marL="457200" indent="-457200" algn="l" eaLnBrk="0" hangingPunct="0">
                  <a:spcBef>
                    <a:spcPts val="1200"/>
                  </a:spcBef>
                  <a:buClr>
                    <a:srgbClr val="4B2A85"/>
                  </a:buClr>
                  <a:buSzPct val="60000"/>
                  <a:buFont typeface="Wingdings" panose="05000000000000000000" pitchFamily="2" charset="2"/>
                  <a:buChar char="v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Multiplication operates on small “block” matrices</a:t>
                </a:r>
              </a:p>
              <a:p>
                <a:pPr marL="914400" lvl="1" indent="-457200" eaLnBrk="0" hangingPunct="0">
                  <a:buClr>
                    <a:srgbClr val="4B2A85"/>
                  </a:buClr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Choose size so that they fit in the cache!</a:t>
                </a:r>
              </a:p>
              <a:p>
                <a:pPr marL="914400" lvl="1" indent="-457200" eaLnBrk="0" hangingPunct="0">
                  <a:buClr>
                    <a:srgbClr val="4B2A85"/>
                  </a:buClr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technique called “</a:t>
                </a:r>
                <a:r>
                  <a:rPr lang="en-US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cache blocking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”</a:t>
                </a:r>
              </a:p>
            </p:txBody>
          </p:sp>
        </mc:Choice>
        <mc:Fallback xmlns="">
          <p:sp>
            <p:nvSpPr>
              <p:cNvPr id="4403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192" y="3840480"/>
                <a:ext cx="8366760" cy="2743200"/>
              </a:xfrm>
              <a:prstGeom prst="rect">
                <a:avLst/>
              </a:prstGeom>
              <a:blipFill rotWithShape="0">
                <a:blip r:embed="rId3"/>
                <a:stretch>
                  <a:fillRect l="-1531" t="-2000" r="-1020" b="-2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/>
          <p:cNvGrpSpPr/>
          <p:nvPr/>
        </p:nvGrpSpPr>
        <p:grpSpPr>
          <a:xfrm>
            <a:off x="484632" y="1600200"/>
            <a:ext cx="2438400" cy="2133600"/>
            <a:chOff x="533400" y="1676400"/>
            <a:chExt cx="2438400" cy="2133600"/>
          </a:xfrm>
        </p:grpSpPr>
        <p:sp>
          <p:nvSpPr>
            <p:cNvPr id="440323" name="Rectangle 3"/>
            <p:cNvSpPr>
              <a:spLocks noChangeArrowheads="1"/>
            </p:cNvSpPr>
            <p:nvPr/>
          </p:nvSpPr>
          <p:spPr bwMode="auto">
            <a:xfrm>
              <a:off x="533400" y="1676400"/>
              <a:ext cx="2438400" cy="2133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24" name="Rectangle 4"/>
            <p:cNvSpPr>
              <a:spLocks noChangeArrowheads="1"/>
            </p:cNvSpPr>
            <p:nvPr/>
          </p:nvSpPr>
          <p:spPr bwMode="auto">
            <a:xfrm>
              <a:off x="5334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11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11430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12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27" name="Rectangle 7"/>
            <p:cNvSpPr>
              <a:spLocks noChangeArrowheads="1"/>
            </p:cNvSpPr>
            <p:nvPr/>
          </p:nvSpPr>
          <p:spPr bwMode="auto">
            <a:xfrm>
              <a:off x="17526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13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28" name="Rectangle 8"/>
            <p:cNvSpPr>
              <a:spLocks noChangeArrowheads="1"/>
            </p:cNvSpPr>
            <p:nvPr/>
          </p:nvSpPr>
          <p:spPr bwMode="auto">
            <a:xfrm>
              <a:off x="23622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Arial" charset="0"/>
                </a:rPr>
                <a:t>C</a:t>
              </a:r>
              <a:r>
                <a:rPr lang="en-US" sz="2000" baseline="-25000" dirty="0">
                  <a:latin typeface="Arial" charset="0"/>
                </a:rPr>
                <a:t>14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440329" name="Rectangle 9"/>
            <p:cNvSpPr>
              <a:spLocks noChangeArrowheads="1"/>
            </p:cNvSpPr>
            <p:nvPr/>
          </p:nvSpPr>
          <p:spPr bwMode="auto">
            <a:xfrm>
              <a:off x="5334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21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11430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Arial" charset="0"/>
                </a:rPr>
                <a:t>C</a:t>
              </a:r>
              <a:r>
                <a:rPr lang="en-US" sz="2000" baseline="-25000" dirty="0">
                  <a:latin typeface="Arial" charset="0"/>
                </a:rPr>
                <a:t>22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17526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23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2" name="Rectangle 12"/>
            <p:cNvSpPr>
              <a:spLocks noChangeArrowheads="1"/>
            </p:cNvSpPr>
            <p:nvPr/>
          </p:nvSpPr>
          <p:spPr bwMode="auto">
            <a:xfrm>
              <a:off x="23622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24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3" name="Rectangle 13"/>
            <p:cNvSpPr>
              <a:spLocks noChangeArrowheads="1"/>
            </p:cNvSpPr>
            <p:nvPr/>
          </p:nvSpPr>
          <p:spPr bwMode="auto">
            <a:xfrm>
              <a:off x="5334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31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4" name="Rectangle 14"/>
            <p:cNvSpPr>
              <a:spLocks noChangeArrowheads="1"/>
            </p:cNvSpPr>
            <p:nvPr/>
          </p:nvSpPr>
          <p:spPr bwMode="auto">
            <a:xfrm>
              <a:off x="11430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32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5" name="Rectangle 15"/>
            <p:cNvSpPr>
              <a:spLocks noChangeArrowheads="1"/>
            </p:cNvSpPr>
            <p:nvPr/>
          </p:nvSpPr>
          <p:spPr bwMode="auto">
            <a:xfrm>
              <a:off x="17526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6" name="Rectangle 16"/>
            <p:cNvSpPr>
              <a:spLocks noChangeArrowheads="1"/>
            </p:cNvSpPr>
            <p:nvPr/>
          </p:nvSpPr>
          <p:spPr bwMode="auto">
            <a:xfrm>
              <a:off x="23622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34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7" name="Rectangle 17"/>
            <p:cNvSpPr>
              <a:spLocks noChangeArrowheads="1"/>
            </p:cNvSpPr>
            <p:nvPr/>
          </p:nvSpPr>
          <p:spPr bwMode="auto">
            <a:xfrm>
              <a:off x="5334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8" name="Rectangle 18"/>
            <p:cNvSpPr>
              <a:spLocks noChangeArrowheads="1"/>
            </p:cNvSpPr>
            <p:nvPr/>
          </p:nvSpPr>
          <p:spPr bwMode="auto">
            <a:xfrm>
              <a:off x="11430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9" name="Rectangle 19"/>
            <p:cNvSpPr>
              <a:spLocks noChangeArrowheads="1"/>
            </p:cNvSpPr>
            <p:nvPr/>
          </p:nvSpPr>
          <p:spPr bwMode="auto">
            <a:xfrm>
              <a:off x="17526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0" name="Rectangle 20"/>
            <p:cNvSpPr>
              <a:spLocks noChangeArrowheads="1"/>
            </p:cNvSpPr>
            <p:nvPr/>
          </p:nvSpPr>
          <p:spPr bwMode="auto">
            <a:xfrm>
              <a:off x="23622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44</a:t>
              </a:r>
              <a:endParaRPr lang="en-US" sz="2000">
                <a:latin typeface="Arial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346704" y="1600200"/>
            <a:ext cx="2441448" cy="2133600"/>
            <a:chOff x="3502152" y="1676400"/>
            <a:chExt cx="2441448" cy="2133600"/>
          </a:xfrm>
        </p:grpSpPr>
        <p:sp>
          <p:nvSpPr>
            <p:cNvPr id="440342" name="Rectangle 22"/>
            <p:cNvSpPr>
              <a:spLocks noChangeArrowheads="1"/>
            </p:cNvSpPr>
            <p:nvPr/>
          </p:nvSpPr>
          <p:spPr bwMode="auto">
            <a:xfrm>
              <a:off x="35052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3" name="Rectangle 23"/>
            <p:cNvSpPr>
              <a:spLocks noChangeArrowheads="1"/>
            </p:cNvSpPr>
            <p:nvPr/>
          </p:nvSpPr>
          <p:spPr bwMode="auto">
            <a:xfrm>
              <a:off x="41148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4" name="Rectangle 24"/>
            <p:cNvSpPr>
              <a:spLocks noChangeArrowheads="1"/>
            </p:cNvSpPr>
            <p:nvPr/>
          </p:nvSpPr>
          <p:spPr bwMode="auto">
            <a:xfrm>
              <a:off x="47244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5" name="Rectangle 25"/>
            <p:cNvSpPr>
              <a:spLocks noChangeArrowheads="1"/>
            </p:cNvSpPr>
            <p:nvPr/>
          </p:nvSpPr>
          <p:spPr bwMode="auto">
            <a:xfrm>
              <a:off x="53340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6" name="Rectangle 26"/>
            <p:cNvSpPr>
              <a:spLocks noChangeArrowheads="1"/>
            </p:cNvSpPr>
            <p:nvPr/>
          </p:nvSpPr>
          <p:spPr bwMode="auto">
            <a:xfrm>
              <a:off x="35052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Arial" charset="0"/>
                </a:rPr>
                <a:t>A</a:t>
              </a:r>
              <a:r>
                <a:rPr lang="en-US" sz="2000" baseline="-25000" dirty="0">
                  <a:latin typeface="Arial" charset="0"/>
                </a:rPr>
                <a:t>21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440347" name="Rectangle 27"/>
            <p:cNvSpPr>
              <a:spLocks noChangeArrowheads="1"/>
            </p:cNvSpPr>
            <p:nvPr/>
          </p:nvSpPr>
          <p:spPr bwMode="auto">
            <a:xfrm>
              <a:off x="41148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22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8" name="Rectangle 28"/>
            <p:cNvSpPr>
              <a:spLocks noChangeArrowheads="1"/>
            </p:cNvSpPr>
            <p:nvPr/>
          </p:nvSpPr>
          <p:spPr bwMode="auto">
            <a:xfrm>
              <a:off x="47244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23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9" name="Rectangle 29"/>
            <p:cNvSpPr>
              <a:spLocks noChangeArrowheads="1"/>
            </p:cNvSpPr>
            <p:nvPr/>
          </p:nvSpPr>
          <p:spPr bwMode="auto">
            <a:xfrm>
              <a:off x="53340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24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0" name="Rectangle 30"/>
            <p:cNvSpPr>
              <a:spLocks noChangeArrowheads="1"/>
            </p:cNvSpPr>
            <p:nvPr/>
          </p:nvSpPr>
          <p:spPr bwMode="auto">
            <a:xfrm>
              <a:off x="3502152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31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1" name="Rectangle 31"/>
            <p:cNvSpPr>
              <a:spLocks noChangeArrowheads="1"/>
            </p:cNvSpPr>
            <p:nvPr/>
          </p:nvSpPr>
          <p:spPr bwMode="auto">
            <a:xfrm>
              <a:off x="41148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32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2" name="Rectangle 32"/>
            <p:cNvSpPr>
              <a:spLocks noChangeArrowheads="1"/>
            </p:cNvSpPr>
            <p:nvPr/>
          </p:nvSpPr>
          <p:spPr bwMode="auto">
            <a:xfrm>
              <a:off x="47244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33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3" name="Rectangle 33"/>
            <p:cNvSpPr>
              <a:spLocks noChangeArrowheads="1"/>
            </p:cNvSpPr>
            <p:nvPr/>
          </p:nvSpPr>
          <p:spPr bwMode="auto">
            <a:xfrm>
              <a:off x="53340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34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4" name="Rectangle 34"/>
            <p:cNvSpPr>
              <a:spLocks noChangeArrowheads="1"/>
            </p:cNvSpPr>
            <p:nvPr/>
          </p:nvSpPr>
          <p:spPr bwMode="auto">
            <a:xfrm>
              <a:off x="35052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41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5" name="Rectangle 35"/>
            <p:cNvSpPr>
              <a:spLocks noChangeArrowheads="1"/>
            </p:cNvSpPr>
            <p:nvPr/>
          </p:nvSpPr>
          <p:spPr bwMode="auto">
            <a:xfrm>
              <a:off x="41148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42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6" name="Rectangle 36"/>
            <p:cNvSpPr>
              <a:spLocks noChangeArrowheads="1"/>
            </p:cNvSpPr>
            <p:nvPr/>
          </p:nvSpPr>
          <p:spPr bwMode="auto">
            <a:xfrm>
              <a:off x="47244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43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7" name="Rectangle 37"/>
            <p:cNvSpPr>
              <a:spLocks noChangeArrowheads="1"/>
            </p:cNvSpPr>
            <p:nvPr/>
          </p:nvSpPr>
          <p:spPr bwMode="auto">
            <a:xfrm>
              <a:off x="53340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144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1" name="Rectangle 21"/>
            <p:cNvSpPr>
              <a:spLocks noChangeArrowheads="1"/>
            </p:cNvSpPr>
            <p:nvPr/>
          </p:nvSpPr>
          <p:spPr bwMode="auto">
            <a:xfrm>
              <a:off x="3505200" y="1676400"/>
              <a:ext cx="2438400" cy="2133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217920" y="1600200"/>
            <a:ext cx="2438400" cy="2133600"/>
            <a:chOff x="6400800" y="1676400"/>
            <a:chExt cx="2438400" cy="2133600"/>
          </a:xfrm>
        </p:grpSpPr>
        <p:sp>
          <p:nvSpPr>
            <p:cNvPr id="440359" name="Rectangle 39"/>
            <p:cNvSpPr>
              <a:spLocks noChangeArrowheads="1"/>
            </p:cNvSpPr>
            <p:nvPr/>
          </p:nvSpPr>
          <p:spPr bwMode="auto">
            <a:xfrm>
              <a:off x="64008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11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0" name="Rectangle 40"/>
            <p:cNvSpPr>
              <a:spLocks noChangeArrowheads="1"/>
            </p:cNvSpPr>
            <p:nvPr/>
          </p:nvSpPr>
          <p:spPr bwMode="auto">
            <a:xfrm>
              <a:off x="7010400" y="16764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Arial" charset="0"/>
                </a:rPr>
                <a:t>B</a:t>
              </a:r>
              <a:r>
                <a:rPr lang="en-US" sz="2000" baseline="-25000" dirty="0">
                  <a:latin typeface="Arial" charset="0"/>
                </a:rPr>
                <a:t>12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440361" name="Rectangle 41"/>
            <p:cNvSpPr>
              <a:spLocks noChangeArrowheads="1"/>
            </p:cNvSpPr>
            <p:nvPr/>
          </p:nvSpPr>
          <p:spPr bwMode="auto">
            <a:xfrm>
              <a:off x="76200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13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2" name="Rectangle 42"/>
            <p:cNvSpPr>
              <a:spLocks noChangeArrowheads="1"/>
            </p:cNvSpPr>
            <p:nvPr/>
          </p:nvSpPr>
          <p:spPr bwMode="auto">
            <a:xfrm>
              <a:off x="82296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14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3" name="Rectangle 43"/>
            <p:cNvSpPr>
              <a:spLocks noChangeArrowheads="1"/>
            </p:cNvSpPr>
            <p:nvPr/>
          </p:nvSpPr>
          <p:spPr bwMode="auto">
            <a:xfrm>
              <a:off x="64008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21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4" name="Rectangle 44"/>
            <p:cNvSpPr>
              <a:spLocks noChangeArrowheads="1"/>
            </p:cNvSpPr>
            <p:nvPr/>
          </p:nvSpPr>
          <p:spPr bwMode="auto">
            <a:xfrm>
              <a:off x="70104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22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5" name="Rectangle 45"/>
            <p:cNvSpPr>
              <a:spLocks noChangeArrowheads="1"/>
            </p:cNvSpPr>
            <p:nvPr/>
          </p:nvSpPr>
          <p:spPr bwMode="auto">
            <a:xfrm>
              <a:off x="76200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23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6" name="Rectangle 46"/>
            <p:cNvSpPr>
              <a:spLocks noChangeArrowheads="1"/>
            </p:cNvSpPr>
            <p:nvPr/>
          </p:nvSpPr>
          <p:spPr bwMode="auto">
            <a:xfrm>
              <a:off x="82296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24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7" name="Rectangle 47"/>
            <p:cNvSpPr>
              <a:spLocks noChangeArrowheads="1"/>
            </p:cNvSpPr>
            <p:nvPr/>
          </p:nvSpPr>
          <p:spPr bwMode="auto">
            <a:xfrm>
              <a:off x="64008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32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8" name="Rectangle 48"/>
            <p:cNvSpPr>
              <a:spLocks noChangeArrowheads="1"/>
            </p:cNvSpPr>
            <p:nvPr/>
          </p:nvSpPr>
          <p:spPr bwMode="auto">
            <a:xfrm>
              <a:off x="7010400" y="27432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32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9" name="Rectangle 49"/>
            <p:cNvSpPr>
              <a:spLocks noChangeArrowheads="1"/>
            </p:cNvSpPr>
            <p:nvPr/>
          </p:nvSpPr>
          <p:spPr bwMode="auto">
            <a:xfrm>
              <a:off x="76200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33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0" name="Rectangle 50"/>
            <p:cNvSpPr>
              <a:spLocks noChangeArrowheads="1"/>
            </p:cNvSpPr>
            <p:nvPr/>
          </p:nvSpPr>
          <p:spPr bwMode="auto">
            <a:xfrm>
              <a:off x="82296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34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1" name="Rectangle 51"/>
            <p:cNvSpPr>
              <a:spLocks noChangeArrowheads="1"/>
            </p:cNvSpPr>
            <p:nvPr/>
          </p:nvSpPr>
          <p:spPr bwMode="auto">
            <a:xfrm>
              <a:off x="64008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41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2" name="Rectangle 52"/>
            <p:cNvSpPr>
              <a:spLocks noChangeArrowheads="1"/>
            </p:cNvSpPr>
            <p:nvPr/>
          </p:nvSpPr>
          <p:spPr bwMode="auto">
            <a:xfrm>
              <a:off x="7010400" y="32766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42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3" name="Rectangle 53"/>
            <p:cNvSpPr>
              <a:spLocks noChangeArrowheads="1"/>
            </p:cNvSpPr>
            <p:nvPr/>
          </p:nvSpPr>
          <p:spPr bwMode="auto">
            <a:xfrm>
              <a:off x="76200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43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4" name="Rectangle 54"/>
            <p:cNvSpPr>
              <a:spLocks noChangeArrowheads="1"/>
            </p:cNvSpPr>
            <p:nvPr/>
          </p:nvSpPr>
          <p:spPr bwMode="auto">
            <a:xfrm>
              <a:off x="82296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44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8" name="Rectangle 38"/>
            <p:cNvSpPr>
              <a:spLocks noChangeArrowheads="1"/>
            </p:cNvSpPr>
            <p:nvPr/>
          </p:nvSpPr>
          <p:spPr bwMode="auto">
            <a:xfrm>
              <a:off x="6400800" y="1676400"/>
              <a:ext cx="2438400" cy="2133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ounded Rectangle 61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6195DE27-03AF-44B4-8EE7-7A4A90E06693}"/>
                  </a:ext>
                </a:extLst>
              </p14:cNvPr>
              <p14:cNvContentPartPr/>
              <p14:nvPr/>
            </p14:nvContentPartPr>
            <p14:xfrm>
              <a:off x="1077480" y="1615320"/>
              <a:ext cx="6324840" cy="486864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6195DE27-03AF-44B4-8EE7-7A4A90E066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8120" y="1605960"/>
                <a:ext cx="6343560" cy="488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15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134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/>
                  <a:t>Blocked version of the naïve algorithm:</a:t>
                </a:r>
                <a:br>
                  <a:rPr lang="en-US" dirty="0"/>
                </a:br>
                <a:r>
                  <a:rPr lang="en-US" sz="2800" b="1" dirty="0">
                    <a:latin typeface="Courier New" charset="0"/>
                  </a:rPr>
                  <a:t/>
                </a:r>
                <a:br>
                  <a:rPr lang="en-US" sz="2800" b="1" dirty="0">
                    <a:latin typeface="Courier New" charset="0"/>
                  </a:rPr>
                </a:br>
                <a:endParaRPr lang="en-US" sz="2800" b="1" dirty="0">
                  <a:latin typeface="Courier New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sz="2800" b="1" dirty="0">
                  <a:latin typeface="Courier New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sz="2800" b="1" dirty="0">
                  <a:latin typeface="Courier New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sz="2800" b="1" dirty="0">
                  <a:latin typeface="Courier New" charset="0"/>
                </a:endParaRPr>
              </a:p>
              <a:p>
                <a:pPr lvl="1">
                  <a:lnSpc>
                    <a:spcPct val="90000"/>
                  </a:lnSpc>
                </a:pPr>
                <a:endParaRPr lang="en-US" dirty="0">
                  <a:solidFill>
                    <a:srgbClr val="CC0000"/>
                  </a:solidFill>
                </a:endParaRPr>
              </a:p>
              <a:p>
                <a:pPr lvl="1">
                  <a:lnSpc>
                    <a:spcPct val="90000"/>
                  </a:lnSpc>
                </a:pPr>
                <a:endParaRPr lang="en-US" sz="2600" dirty="0">
                  <a:latin typeface="Courier New" pitchFamily="49" charset="0"/>
                  <a:cs typeface="Courier New" pitchFamily="49" charset="0"/>
                </a:endParaRPr>
              </a:p>
              <a:p>
                <a:pPr lvl="1">
                  <a:lnSpc>
                    <a:spcPct val="90000"/>
                  </a:lnSpc>
                </a:pPr>
                <a:endParaRPr lang="en-US" sz="2600" dirty="0">
                  <a:latin typeface="Courier New" pitchFamily="49" charset="0"/>
                  <a:cs typeface="Courier New" pitchFamily="49" charset="0"/>
                </a:endParaRP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cs typeface="Courier New" pitchFamily="49" charset="0"/>
                      </a:rPr>
                      <m:t>𝑟</m:t>
                    </m:r>
                  </m:oMath>
                </a14:m>
                <a:r>
                  <a:rPr lang="en-US" dirty="0"/>
                  <a:t> = block matrix size (assume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divides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evenly)</a:t>
                </a:r>
              </a:p>
            </p:txBody>
          </p:sp>
        </mc:Choice>
        <mc:Fallback xmlns="">
          <p:sp>
            <p:nvSpPr>
              <p:cNvPr id="4413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  <a:blipFill rotWithShape="0">
                <a:blip r:embed="rId3"/>
                <a:stretch>
                  <a:fillRect l="-364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23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2011680"/>
            <a:ext cx="82296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800" b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9224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14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17043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44475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sz="2000" i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# move by </a:t>
            </a:r>
            <a:r>
              <a:rPr lang="en-US" sz="2000" i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rxr</a:t>
            </a:r>
            <a:r>
              <a:rPr lang="en-US" sz="2000" i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BLOCKS now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+= r)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(j = 0; j &lt; n; j += r)</a:t>
            </a:r>
            <a:endParaRPr lang="en-US" sz="2000" kern="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for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(k = 0; k &lt; n; k += r)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i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 # block matrix multiplication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   for</a:t>
            </a:r>
            <a:r>
              <a:rPr lang="en-US" sz="2000" dirty="0">
                <a:latin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</a:rPr>
              <a:t>ib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</a:rPr>
              <a:t>ib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i+r</a:t>
            </a:r>
            <a:r>
              <a:rPr lang="en-US" sz="2000" dirty="0">
                <a:latin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</a:rPr>
              <a:t>ib</a:t>
            </a:r>
            <a:r>
              <a:rPr lang="en-US" sz="2000" dirty="0">
                <a:latin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     for</a:t>
            </a:r>
            <a:r>
              <a:rPr lang="en-US" sz="2000" dirty="0">
                <a:latin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</a:rPr>
              <a:t>jb</a:t>
            </a:r>
            <a:r>
              <a:rPr lang="en-US" sz="2000" dirty="0">
                <a:latin typeface="Courier New" pitchFamily="49" charset="0"/>
              </a:rPr>
              <a:t> = j; </a:t>
            </a:r>
            <a:r>
              <a:rPr lang="en-US" sz="2000" dirty="0" err="1">
                <a:latin typeface="Courier New" pitchFamily="49" charset="0"/>
              </a:rPr>
              <a:t>jb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j+r</a:t>
            </a:r>
            <a:r>
              <a:rPr lang="en-US" sz="2000" dirty="0">
                <a:latin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</a:rPr>
              <a:t>jb</a:t>
            </a:r>
            <a:r>
              <a:rPr lang="en-US" sz="2000" dirty="0">
                <a:latin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</a:rPr>
              <a:t>          </a:t>
            </a:r>
            <a:r>
              <a:rPr lang="en-US" sz="2000" b="1" dirty="0">
                <a:latin typeface="Courier New" pitchFamily="49" charset="0"/>
              </a:rPr>
              <a:t>for</a:t>
            </a:r>
            <a:r>
              <a:rPr lang="en-US" sz="2000" dirty="0">
                <a:latin typeface="Courier New" pitchFamily="49" charset="0"/>
              </a:rPr>
              <a:t> (kb = k; kb &lt; </a:t>
            </a:r>
            <a:r>
              <a:rPr lang="en-US" sz="2000" dirty="0" err="1">
                <a:latin typeface="Courier New" pitchFamily="49" charset="0"/>
              </a:rPr>
              <a:t>k+r</a:t>
            </a:r>
            <a:r>
              <a:rPr lang="en-US" sz="2000" dirty="0">
                <a:latin typeface="Courier New" pitchFamily="49" charset="0"/>
              </a:rPr>
              <a:t>; kb++)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</a:rPr>
              <a:t>            c[</a:t>
            </a:r>
            <a:r>
              <a:rPr lang="en-US" sz="2000" dirty="0" err="1">
                <a:latin typeface="Courier New" pitchFamily="49" charset="0"/>
              </a:rPr>
              <a:t>ib</a:t>
            </a:r>
            <a:r>
              <a:rPr lang="en-US" sz="2000" dirty="0">
                <a:latin typeface="Courier New" pitchFamily="49" charset="0"/>
              </a:rPr>
              <a:t>*</a:t>
            </a:r>
            <a:r>
              <a:rPr lang="en-US" sz="2000" dirty="0" err="1">
                <a:latin typeface="Courier New" pitchFamily="49" charset="0"/>
              </a:rPr>
              <a:t>n+jb</a:t>
            </a:r>
            <a:r>
              <a:rPr lang="en-US" sz="2000" dirty="0">
                <a:latin typeface="Courier New" pitchFamily="49" charset="0"/>
              </a:rPr>
              <a:t>] += a[</a:t>
            </a:r>
            <a:r>
              <a:rPr lang="en-US" sz="2000" dirty="0" err="1">
                <a:latin typeface="Courier New" pitchFamily="49" charset="0"/>
              </a:rPr>
              <a:t>ib</a:t>
            </a:r>
            <a:r>
              <a:rPr lang="en-US" sz="2000" dirty="0">
                <a:latin typeface="Courier New" pitchFamily="49" charset="0"/>
              </a:rPr>
              <a:t>*</a:t>
            </a:r>
            <a:r>
              <a:rPr lang="en-US" sz="2000" dirty="0" err="1">
                <a:latin typeface="Courier New" pitchFamily="49" charset="0"/>
              </a:rPr>
              <a:t>n+kb</a:t>
            </a:r>
            <a:r>
              <a:rPr lang="en-US" sz="2000" dirty="0">
                <a:latin typeface="Courier New" pitchFamily="49" charset="0"/>
              </a:rPr>
              <a:t>]*b[kb*</a:t>
            </a:r>
            <a:r>
              <a:rPr lang="en-US" sz="2000" dirty="0" err="1">
                <a:latin typeface="Courier New" pitchFamily="49" charset="0"/>
              </a:rPr>
              <a:t>n+jb</a:t>
            </a:r>
            <a:r>
              <a:rPr lang="en-US" sz="2000" dirty="0">
                <a:latin typeface="Courier New" pitchFamily="49" charset="0"/>
              </a:rPr>
              <a:t>];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23AA07B-717D-40DB-BF6B-EC52E4092B0C}"/>
                  </a:ext>
                </a:extLst>
              </p14:cNvPr>
              <p14:cNvContentPartPr/>
              <p14:nvPr/>
            </p14:nvContentPartPr>
            <p14:xfrm>
              <a:off x="217080" y="2339280"/>
              <a:ext cx="7099560" cy="24246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23AA07B-717D-40DB-BF6B-EC52E4092B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7720" y="2329920"/>
                <a:ext cx="7118280" cy="244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266986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>
            <p:custDataLst>
              <p:tags r:id="rId1"/>
            </p:custDataLst>
          </p:nvPr>
        </p:nvCxnSpPr>
        <p:spPr bwMode="auto">
          <a:xfrm flipH="1">
            <a:off x="1404837" y="3559496"/>
            <a:ext cx="470000" cy="566384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Cache Miss Analysis (Blocked)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/>
                  <a:t>Scenario Parameters:</a:t>
                </a:r>
              </a:p>
              <a:p>
                <a:pPr lvl="1"/>
                <a:r>
                  <a:rPr lang="en-US" dirty="0"/>
                  <a:t>Cache block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doubles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Three blocks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) fit into cache: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Each block iteration: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/8</m:t>
                    </m:r>
                  </m:oMath>
                </a14:m>
                <a:r>
                  <a:rPr lang="en-US" dirty="0"/>
                  <a:t> misses per block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/8=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𝑛𝑟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9"/>
                </p:custDataLst>
              </p:nvPr>
            </p:nvSpPr>
            <p:spPr>
              <a:xfrm>
                <a:off x="396874" y="1362456"/>
                <a:ext cx="8366760" cy="4974336"/>
              </a:xfrm>
              <a:blipFill rotWithShape="0">
                <a:blip r:embed="rId30"/>
                <a:stretch>
                  <a:fillRect l="-728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24</a:t>
            </a:fld>
            <a:endParaRPr lang="en-US"/>
          </a:p>
        </p:txBody>
      </p:sp>
      <p:sp>
        <p:nvSpPr>
          <p:cNvPr id="50" name="Rectangle 49"/>
          <p:cNvSpPr/>
          <p:nvPr>
            <p:custDataLst>
              <p:tags r:id="rId4"/>
            </p:custDataLst>
          </p:nvPr>
        </p:nvSpPr>
        <p:spPr bwMode="auto">
          <a:xfrm>
            <a:off x="2834905" y="2884166"/>
            <a:ext cx="186268" cy="18626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14800" y="3733800"/>
            <a:ext cx="1143000" cy="1143000"/>
            <a:chOff x="4114800" y="3733800"/>
            <a:chExt cx="1143000" cy="1143000"/>
          </a:xfrm>
        </p:grpSpPr>
        <p:sp>
          <p:nvSpPr>
            <p:cNvPr id="58" name="Rectangle 57"/>
            <p:cNvSpPr/>
            <p:nvPr>
              <p:custDataLst>
                <p:tags r:id="rId25"/>
              </p:custDataLst>
            </p:nvPr>
          </p:nvSpPr>
          <p:spPr bwMode="auto">
            <a:xfrm>
              <a:off x="4114800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Rectangle 59"/>
            <p:cNvSpPr/>
            <p:nvPr>
              <p:custDataLst>
                <p:tags r:id="rId26"/>
              </p:custDataLst>
            </p:nvPr>
          </p:nvSpPr>
          <p:spPr bwMode="auto">
            <a:xfrm>
              <a:off x="4114800" y="3733800"/>
              <a:ext cx="186268" cy="186268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99933" y="3723467"/>
            <a:ext cx="1143000" cy="1153333"/>
            <a:chOff x="5899933" y="3723467"/>
            <a:chExt cx="1143000" cy="1153333"/>
          </a:xfrm>
        </p:grpSpPr>
        <p:sp>
          <p:nvSpPr>
            <p:cNvPr id="55" name="Rectangle 54"/>
            <p:cNvSpPr/>
            <p:nvPr>
              <p:custDataLst>
                <p:tags r:id="rId19"/>
              </p:custDataLst>
            </p:nvPr>
          </p:nvSpPr>
          <p:spPr bwMode="auto">
            <a:xfrm>
              <a:off x="58999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0"/>
              </p:custDataLst>
            </p:nvPr>
          </p:nvSpPr>
          <p:spPr bwMode="auto">
            <a:xfrm>
              <a:off x="5899933" y="3731934"/>
              <a:ext cx="1143000" cy="2286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63" name="Straight Connector 62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6463510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22"/>
              </p:custDataLst>
            </p:nvPr>
          </p:nvCxnSpPr>
          <p:spPr bwMode="auto">
            <a:xfrm rot="5400000">
              <a:off x="6700577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>
              <p:custDataLst>
                <p:tags r:id="rId23"/>
              </p:custDataLst>
            </p:nvPr>
          </p:nvCxnSpPr>
          <p:spPr bwMode="auto">
            <a:xfrm rot="5400000">
              <a:off x="59994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>
              <p:custDataLst>
                <p:tags r:id="rId24"/>
              </p:custDataLst>
            </p:nvPr>
          </p:nvCxnSpPr>
          <p:spPr bwMode="auto">
            <a:xfrm rot="5400000">
              <a:off x="62280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7500133" y="3733800"/>
            <a:ext cx="1143000" cy="1143000"/>
            <a:chOff x="7500133" y="3733800"/>
            <a:chExt cx="1143000" cy="1143000"/>
          </a:xfrm>
        </p:grpSpPr>
        <p:sp>
          <p:nvSpPr>
            <p:cNvPr id="56" name="Rectangle 55"/>
            <p:cNvSpPr/>
            <p:nvPr>
              <p:custDataLst>
                <p:tags r:id="rId12"/>
              </p:custDataLst>
            </p:nvPr>
          </p:nvSpPr>
          <p:spPr bwMode="auto">
            <a:xfrm>
              <a:off x="75001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13"/>
              </p:custDataLst>
            </p:nvPr>
          </p:nvSpPr>
          <p:spPr bwMode="auto">
            <a:xfrm rot="5400000">
              <a:off x="7049343" y="4191000"/>
              <a:ext cx="1143000" cy="2286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5" name="Group 30"/>
            <p:cNvGrpSpPr/>
            <p:nvPr>
              <p:custDataLst>
                <p:tags r:id="rId14"/>
              </p:custDataLst>
            </p:nvPr>
          </p:nvGrpSpPr>
          <p:grpSpPr>
            <a:xfrm rot="5400000">
              <a:off x="7269635" y="4199467"/>
              <a:ext cx="702734" cy="228600"/>
              <a:chOff x="2650069" y="6316133"/>
              <a:chExt cx="702734" cy="228600"/>
            </a:xfrm>
          </p:grpSpPr>
          <p:cxnSp>
            <p:nvCxnSpPr>
              <p:cNvPr id="68" name="Straight Connector 67"/>
              <p:cNvCxnSpPr/>
              <p:nvPr>
                <p:custDataLst>
                  <p:tags r:id="rId15"/>
                </p:custDataLst>
              </p:nvPr>
            </p:nvCxnSpPr>
            <p:spPr bwMode="auto">
              <a:xfrm rot="5400000">
                <a:off x="3000642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>
                <p:custDataLst>
                  <p:tags r:id="rId16"/>
                </p:custDataLst>
              </p:nvPr>
            </p:nvCxnSpPr>
            <p:spPr bwMode="auto">
              <a:xfrm rot="5400000">
                <a:off x="3237709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>
                <p:custDataLst>
                  <p:tags r:id="rId17"/>
                </p:custDataLst>
              </p:nvPr>
            </p:nvCxnSpPr>
            <p:spPr bwMode="auto">
              <a:xfrm rot="5400000">
                <a:off x="25365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27651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4" name="AutoShape 16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blocks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blipFill rotWithShape="0">
                <a:blip r:embed="rId51"/>
                <a:stretch>
                  <a:fillRect t="-8197" r="-41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baseline="30000" dirty="0">
                    <a:latin typeface="Calibri" pitchFamily="34" charset="0"/>
                  </a:rPr>
                  <a:t> </a:t>
                </a:r>
                <a:r>
                  <a:rPr lang="en-US" sz="1800" dirty="0">
                    <a:latin typeface="Calibri" pitchFamily="34" charset="0"/>
                  </a:rPr>
                  <a:t>elements per block, 8 per cache </a:t>
                </a:r>
                <a:r>
                  <a:rPr lang="en-US" dirty="0">
                    <a:latin typeface="Calibri" pitchFamily="34" charset="0"/>
                  </a:rPr>
                  <a:t>block</a:t>
                </a:r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2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blipFill rotWithShape="0">
                <a:blip r:embed="rId53"/>
                <a:stretch>
                  <a:fillRect t="-8197" r="-3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blocks in row</a:t>
                </a:r>
                <a:r>
                  <a:rPr lang="en-US" dirty="0">
                    <a:latin typeface="Calibri" pitchFamily="34" charset="0"/>
                  </a:rPr>
                  <a:t> and column</a:t>
                </a:r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4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blipFill rotWithShape="0">
                <a:blip r:embed="rId5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>
            <p:custDataLst>
              <p:tags r:id="rId9"/>
            </p:custDataLst>
          </p:nvPr>
        </p:nvCxnSpPr>
        <p:spPr bwMode="auto">
          <a:xfrm flipH="1" flipV="1">
            <a:off x="1714302" y="4876801"/>
            <a:ext cx="869872" cy="25179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6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blipFill rotWithShape="0"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8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blipFill rotWithShape="0"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>
            <p:custDataLst>
              <p:tags r:id="rId1"/>
            </p:custDataLst>
          </p:nvPr>
        </p:nvCxnSpPr>
        <p:spPr bwMode="auto">
          <a:xfrm flipH="1">
            <a:off x="1404837" y="3559496"/>
            <a:ext cx="470000" cy="566384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Cache Miss Analysis (Blocked)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/>
                  <a:t>Scenario Parameters:</a:t>
                </a:r>
              </a:p>
              <a:p>
                <a:pPr lvl="1"/>
                <a:r>
                  <a:rPr lang="en-US" dirty="0"/>
                  <a:t>Cache block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doubles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Three blocks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) fit into cache: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Each block iteration: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/8</m:t>
                    </m:r>
                  </m:oMath>
                </a14:m>
                <a:r>
                  <a:rPr lang="en-US" dirty="0"/>
                  <a:t> misses per block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/8=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𝑛𝑟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lvl="1"/>
                <a:r>
                  <a:rPr lang="en-US" dirty="0"/>
                  <a:t>Afterwards in cache</a:t>
                </a:r>
                <a:br>
                  <a:rPr lang="en-US" dirty="0"/>
                </a:br>
                <a:r>
                  <a:rPr lang="en-US" dirty="0"/>
                  <a:t>(schematic)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8"/>
                </p:custDataLst>
              </p:nvPr>
            </p:nvSpPr>
            <p:spPr>
              <a:xfrm>
                <a:off x="396874" y="1362456"/>
                <a:ext cx="8366760" cy="4974336"/>
              </a:xfrm>
              <a:blipFill rotWithShape="0">
                <a:blip r:embed="rId49"/>
                <a:stretch>
                  <a:fillRect l="-728" t="-1225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25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114800" y="5562600"/>
            <a:ext cx="1143000" cy="1143000"/>
            <a:chOff x="4114800" y="5562600"/>
            <a:chExt cx="1143000" cy="1143000"/>
          </a:xfrm>
        </p:grpSpPr>
        <p:sp>
          <p:nvSpPr>
            <p:cNvPr id="32" name="Rectangle 31"/>
            <p:cNvSpPr/>
            <p:nvPr>
              <p:custDataLst>
                <p:tags r:id="rId44"/>
              </p:custDataLst>
            </p:nvPr>
          </p:nvSpPr>
          <p:spPr bwMode="auto">
            <a:xfrm>
              <a:off x="4114800" y="55626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Rectangle 33"/>
            <p:cNvSpPr/>
            <p:nvPr>
              <p:custDataLst>
                <p:tags r:id="rId45"/>
              </p:custDataLst>
            </p:nvPr>
          </p:nvSpPr>
          <p:spPr bwMode="auto">
            <a:xfrm>
              <a:off x="4114800" y="5562600"/>
              <a:ext cx="186268" cy="186268"/>
            </a:xfrm>
            <a:prstGeom prst="rect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50" name="Rectangle 49"/>
          <p:cNvSpPr/>
          <p:nvPr>
            <p:custDataLst>
              <p:tags r:id="rId4"/>
            </p:custDataLst>
          </p:nvPr>
        </p:nvSpPr>
        <p:spPr bwMode="auto">
          <a:xfrm>
            <a:off x="2834905" y="2884166"/>
            <a:ext cx="186268" cy="18626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899933" y="5552267"/>
            <a:ext cx="1143000" cy="1153333"/>
            <a:chOff x="5899933" y="5552267"/>
            <a:chExt cx="1143000" cy="1153333"/>
          </a:xfrm>
        </p:grpSpPr>
        <p:sp>
          <p:nvSpPr>
            <p:cNvPr id="25" name="Rectangle 24"/>
            <p:cNvSpPr/>
            <p:nvPr>
              <p:custDataLst>
                <p:tags r:id="rId37"/>
              </p:custDataLst>
            </p:nvPr>
          </p:nvSpPr>
          <p:spPr bwMode="auto">
            <a:xfrm>
              <a:off x="5899933" y="55626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38"/>
              </p:custDataLst>
            </p:nvPr>
          </p:nvSpPr>
          <p:spPr bwMode="auto">
            <a:xfrm>
              <a:off x="5899933" y="5560734"/>
              <a:ext cx="1143000" cy="2286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9" name="Straight Connector 38"/>
            <p:cNvCxnSpPr/>
            <p:nvPr>
              <p:custDataLst>
                <p:tags r:id="rId39"/>
              </p:custDataLst>
            </p:nvPr>
          </p:nvCxnSpPr>
          <p:spPr bwMode="auto">
            <a:xfrm rot="5400000">
              <a:off x="6463510" y="56657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>
              <p:custDataLst>
                <p:tags r:id="rId40"/>
              </p:custDataLst>
            </p:nvPr>
          </p:nvCxnSpPr>
          <p:spPr bwMode="auto">
            <a:xfrm rot="5400000">
              <a:off x="6700577" y="56657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>
              <p:custDataLst>
                <p:tags r:id="rId41"/>
              </p:custDataLst>
            </p:nvPr>
          </p:nvCxnSpPr>
          <p:spPr bwMode="auto">
            <a:xfrm rot="5400000">
              <a:off x="5999431" y="56657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>
              <p:custDataLst>
                <p:tags r:id="rId42"/>
              </p:custDataLst>
            </p:nvPr>
          </p:nvCxnSpPr>
          <p:spPr bwMode="auto">
            <a:xfrm rot="5400000">
              <a:off x="6228031" y="56657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Rectangle 52"/>
            <p:cNvSpPr/>
            <p:nvPr>
              <p:custDataLst>
                <p:tags r:id="rId43"/>
              </p:custDataLst>
            </p:nvPr>
          </p:nvSpPr>
          <p:spPr bwMode="auto">
            <a:xfrm>
              <a:off x="6813861" y="5562441"/>
              <a:ext cx="228600" cy="226893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78351" y="5562600"/>
            <a:ext cx="1164782" cy="1165004"/>
            <a:chOff x="7478351" y="5562600"/>
            <a:chExt cx="1164782" cy="1165004"/>
          </a:xfrm>
        </p:grpSpPr>
        <p:sp>
          <p:nvSpPr>
            <p:cNvPr id="28" name="Rectangle 27"/>
            <p:cNvSpPr/>
            <p:nvPr>
              <p:custDataLst>
                <p:tags r:id="rId29"/>
              </p:custDataLst>
            </p:nvPr>
          </p:nvSpPr>
          <p:spPr bwMode="auto">
            <a:xfrm>
              <a:off x="7500133" y="55626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8" name="Rectangle 37"/>
            <p:cNvSpPr/>
            <p:nvPr>
              <p:custDataLst>
                <p:tags r:id="rId30"/>
              </p:custDataLst>
            </p:nvPr>
          </p:nvSpPr>
          <p:spPr bwMode="auto">
            <a:xfrm rot="5400000">
              <a:off x="7029618" y="6019800"/>
              <a:ext cx="1143000" cy="2286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30"/>
            <p:cNvGrpSpPr/>
            <p:nvPr>
              <p:custDataLst>
                <p:tags r:id="rId31"/>
              </p:custDataLst>
            </p:nvPr>
          </p:nvGrpSpPr>
          <p:grpSpPr>
            <a:xfrm rot="5400000">
              <a:off x="7241284" y="6028267"/>
              <a:ext cx="702734" cy="228600"/>
              <a:chOff x="2650069" y="6316133"/>
              <a:chExt cx="702734" cy="228600"/>
            </a:xfrm>
          </p:grpSpPr>
          <p:cxnSp>
            <p:nvCxnSpPr>
              <p:cNvPr id="44" name="Straight Connector 43"/>
              <p:cNvCxnSpPr/>
              <p:nvPr>
                <p:custDataLst>
                  <p:tags r:id="rId33"/>
                </p:custDataLst>
              </p:nvPr>
            </p:nvCxnSpPr>
            <p:spPr bwMode="auto">
              <a:xfrm rot="5400000">
                <a:off x="3000642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>
                <p:custDataLst>
                  <p:tags r:id="rId34"/>
                </p:custDataLst>
              </p:nvPr>
            </p:nvCxnSpPr>
            <p:spPr bwMode="auto">
              <a:xfrm rot="5400000">
                <a:off x="3237709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/>
              <p:nvPr>
                <p:custDataLst>
                  <p:tags r:id="rId35"/>
                </p:custDataLst>
              </p:nvPr>
            </p:nvCxnSpPr>
            <p:spPr bwMode="auto">
              <a:xfrm rot="5400000">
                <a:off x="25365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>
                <p:custDataLst>
                  <p:tags r:id="rId36"/>
                </p:custDataLst>
              </p:nvPr>
            </p:nvCxnSpPr>
            <p:spPr bwMode="auto">
              <a:xfrm rot="5400000">
                <a:off x="27651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4" name="Rectangle 53"/>
            <p:cNvSpPr/>
            <p:nvPr>
              <p:custDataLst>
                <p:tags r:id="rId32"/>
              </p:custDataLst>
            </p:nvPr>
          </p:nvSpPr>
          <p:spPr bwMode="auto">
            <a:xfrm rot="5400000">
              <a:off x="7485964" y="6499857"/>
              <a:ext cx="228600" cy="226893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14800" y="3733800"/>
            <a:ext cx="1143000" cy="1143000"/>
            <a:chOff x="4114800" y="3733800"/>
            <a:chExt cx="1143000" cy="1143000"/>
          </a:xfrm>
        </p:grpSpPr>
        <p:sp>
          <p:nvSpPr>
            <p:cNvPr id="58" name="Rectangle 57"/>
            <p:cNvSpPr/>
            <p:nvPr>
              <p:custDataLst>
                <p:tags r:id="rId27"/>
              </p:custDataLst>
            </p:nvPr>
          </p:nvSpPr>
          <p:spPr bwMode="auto">
            <a:xfrm>
              <a:off x="4114800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Rectangle 59"/>
            <p:cNvSpPr/>
            <p:nvPr>
              <p:custDataLst>
                <p:tags r:id="rId28"/>
              </p:custDataLst>
            </p:nvPr>
          </p:nvSpPr>
          <p:spPr bwMode="auto">
            <a:xfrm>
              <a:off x="4114800" y="3733800"/>
              <a:ext cx="186268" cy="186268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99933" y="3723467"/>
            <a:ext cx="1143000" cy="1153333"/>
            <a:chOff x="5899933" y="3723467"/>
            <a:chExt cx="1143000" cy="1153333"/>
          </a:xfrm>
        </p:grpSpPr>
        <p:sp>
          <p:nvSpPr>
            <p:cNvPr id="55" name="Rectangle 54"/>
            <p:cNvSpPr/>
            <p:nvPr>
              <p:custDataLst>
                <p:tags r:id="rId21"/>
              </p:custDataLst>
            </p:nvPr>
          </p:nvSpPr>
          <p:spPr bwMode="auto">
            <a:xfrm>
              <a:off x="58999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2"/>
              </p:custDataLst>
            </p:nvPr>
          </p:nvSpPr>
          <p:spPr bwMode="auto">
            <a:xfrm>
              <a:off x="5899933" y="3731934"/>
              <a:ext cx="1143000" cy="2286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63" name="Straight Connector 62"/>
            <p:cNvCxnSpPr/>
            <p:nvPr>
              <p:custDataLst>
                <p:tags r:id="rId23"/>
              </p:custDataLst>
            </p:nvPr>
          </p:nvCxnSpPr>
          <p:spPr bwMode="auto">
            <a:xfrm rot="5400000">
              <a:off x="6463510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24"/>
              </p:custDataLst>
            </p:nvPr>
          </p:nvCxnSpPr>
          <p:spPr bwMode="auto">
            <a:xfrm rot="5400000">
              <a:off x="6700577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>
              <p:custDataLst>
                <p:tags r:id="rId25"/>
              </p:custDataLst>
            </p:nvPr>
          </p:nvCxnSpPr>
          <p:spPr bwMode="auto">
            <a:xfrm rot="5400000">
              <a:off x="59994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>
              <p:custDataLst>
                <p:tags r:id="rId26"/>
              </p:custDataLst>
            </p:nvPr>
          </p:nvCxnSpPr>
          <p:spPr bwMode="auto">
            <a:xfrm rot="5400000">
              <a:off x="62280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7500133" y="3733800"/>
            <a:ext cx="1143000" cy="1143000"/>
            <a:chOff x="7500133" y="3733800"/>
            <a:chExt cx="1143000" cy="1143000"/>
          </a:xfrm>
        </p:grpSpPr>
        <p:sp>
          <p:nvSpPr>
            <p:cNvPr id="56" name="Rectangle 55"/>
            <p:cNvSpPr/>
            <p:nvPr>
              <p:custDataLst>
                <p:tags r:id="rId14"/>
              </p:custDataLst>
            </p:nvPr>
          </p:nvSpPr>
          <p:spPr bwMode="auto">
            <a:xfrm>
              <a:off x="75001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15"/>
              </p:custDataLst>
            </p:nvPr>
          </p:nvSpPr>
          <p:spPr bwMode="auto">
            <a:xfrm rot="5400000">
              <a:off x="7049343" y="4191000"/>
              <a:ext cx="1143000" cy="2286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5" name="Group 30"/>
            <p:cNvGrpSpPr/>
            <p:nvPr>
              <p:custDataLst>
                <p:tags r:id="rId16"/>
              </p:custDataLst>
            </p:nvPr>
          </p:nvGrpSpPr>
          <p:grpSpPr>
            <a:xfrm rot="5400000">
              <a:off x="7269635" y="4199467"/>
              <a:ext cx="702734" cy="228600"/>
              <a:chOff x="2650069" y="6316133"/>
              <a:chExt cx="702734" cy="228600"/>
            </a:xfrm>
          </p:grpSpPr>
          <p:cxnSp>
            <p:nvCxnSpPr>
              <p:cNvPr id="68" name="Straight Connector 67"/>
              <p:cNvCxnSpPr/>
              <p:nvPr>
                <p:custDataLst>
                  <p:tags r:id="rId17"/>
                </p:custDataLst>
              </p:nvPr>
            </p:nvCxnSpPr>
            <p:spPr bwMode="auto">
              <a:xfrm rot="5400000">
                <a:off x="3000642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3237709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>
                <p:custDataLst>
                  <p:tags r:id="rId19"/>
                </p:custDataLst>
              </p:nvPr>
            </p:nvCxnSpPr>
            <p:spPr bwMode="auto">
              <a:xfrm rot="5400000">
                <a:off x="25365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>
                <p:custDataLst>
                  <p:tags r:id="rId20"/>
                </p:custDataLst>
              </p:nvPr>
            </p:nvCxnSpPr>
            <p:spPr bwMode="auto">
              <a:xfrm rot="5400000">
                <a:off x="27651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4" name="AutoShape 16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blocks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blipFill rotWithShape="0">
                <a:blip r:embed="rId51"/>
                <a:stretch>
                  <a:fillRect t="-8197" r="-41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baseline="30000" dirty="0">
                    <a:latin typeface="Calibri" pitchFamily="34" charset="0"/>
                  </a:rPr>
                  <a:t> </a:t>
                </a:r>
                <a:r>
                  <a:rPr lang="en-US" sz="1800" dirty="0">
                    <a:latin typeface="Calibri" pitchFamily="34" charset="0"/>
                  </a:rPr>
                  <a:t>elements per block, 8 per cache </a:t>
                </a:r>
                <a:r>
                  <a:rPr lang="en-US" dirty="0">
                    <a:latin typeface="Calibri" pitchFamily="34" charset="0"/>
                  </a:rPr>
                  <a:t>block</a:t>
                </a:r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2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blipFill rotWithShape="0">
                <a:blip r:embed="rId53"/>
                <a:stretch>
                  <a:fillRect t="-8197" r="-3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blocks in row</a:t>
                </a:r>
                <a:r>
                  <a:rPr lang="en-US" dirty="0">
                    <a:latin typeface="Calibri" pitchFamily="34" charset="0"/>
                  </a:rPr>
                  <a:t> and column</a:t>
                </a:r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4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blipFill rotWithShape="0">
                <a:blip r:embed="rId5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>
            <p:custDataLst>
              <p:tags r:id="rId9"/>
            </p:custDataLst>
          </p:nvPr>
        </p:nvCxnSpPr>
        <p:spPr bwMode="auto">
          <a:xfrm flipH="1" flipV="1">
            <a:off x="1714302" y="4876801"/>
            <a:ext cx="869872" cy="25179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6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blipFill rotWithShape="0"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8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blipFill rotWithShape="0"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7040880" y="58521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0"/>
                </p:custDataLst>
              </p:nvPr>
            </p:nvSpPr>
            <p:spPr>
              <a:xfrm>
                <a:off x="7040880" y="5852160"/>
                <a:ext cx="570989" cy="584775"/>
              </a:xfrm>
              <a:prstGeom prst="rect">
                <a:avLst/>
              </a:prstGeom>
              <a:blipFill rotWithShape="0">
                <a:blip r:embed="rId6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5321808" y="58521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2"/>
                </p:custDataLst>
              </p:nvPr>
            </p:nvSpPr>
            <p:spPr>
              <a:xfrm>
                <a:off x="5321808" y="5852160"/>
                <a:ext cx="583814" cy="584775"/>
              </a:xfrm>
              <a:prstGeom prst="rect">
                <a:avLst/>
              </a:prstGeom>
              <a:blipFill rotWithShape="0"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882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>
            <p:custDataLst>
              <p:tags r:id="rId1"/>
            </p:custDataLst>
          </p:nvPr>
        </p:nvCxnSpPr>
        <p:spPr bwMode="auto">
          <a:xfrm flipH="1">
            <a:off x="1404837" y="3559496"/>
            <a:ext cx="470000" cy="566384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Cache Miss Analysis (Blocked)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/>
                  <a:t>Scenario Parameters:</a:t>
                </a:r>
              </a:p>
              <a:p>
                <a:pPr lvl="1"/>
                <a:r>
                  <a:rPr lang="en-US" dirty="0"/>
                  <a:t>Cache block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doubles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Three blocks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) fit into cache: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Each block iteration: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/8</m:t>
                    </m:r>
                  </m:oMath>
                </a14:m>
                <a:r>
                  <a:rPr lang="en-US" dirty="0"/>
                  <a:t> misses per block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/8=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𝑛𝑟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Total misses: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/4×(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)2=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/(4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396874" y="1362456"/>
                <a:ext cx="8366760" cy="4974336"/>
              </a:xfrm>
              <a:blipFill>
                <a:blip r:embed="rId29"/>
                <a:stretch>
                  <a:fillRect l="-728" t="-1225" b="-5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26</a:t>
            </a:fld>
            <a:endParaRPr lang="en-US"/>
          </a:p>
        </p:txBody>
      </p:sp>
      <p:sp>
        <p:nvSpPr>
          <p:cNvPr id="50" name="Rectangle 49"/>
          <p:cNvSpPr/>
          <p:nvPr>
            <p:custDataLst>
              <p:tags r:id="rId4"/>
            </p:custDataLst>
          </p:nvPr>
        </p:nvSpPr>
        <p:spPr bwMode="auto">
          <a:xfrm>
            <a:off x="2834905" y="2884166"/>
            <a:ext cx="186268" cy="18626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14800" y="3733800"/>
            <a:ext cx="1143000" cy="1143000"/>
            <a:chOff x="4114800" y="3733800"/>
            <a:chExt cx="1143000" cy="1143000"/>
          </a:xfrm>
        </p:grpSpPr>
        <p:sp>
          <p:nvSpPr>
            <p:cNvPr id="58" name="Rectangle 57"/>
            <p:cNvSpPr/>
            <p:nvPr>
              <p:custDataLst>
                <p:tags r:id="rId25"/>
              </p:custDataLst>
            </p:nvPr>
          </p:nvSpPr>
          <p:spPr bwMode="auto">
            <a:xfrm>
              <a:off x="4114800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Rectangle 59"/>
            <p:cNvSpPr/>
            <p:nvPr>
              <p:custDataLst>
                <p:tags r:id="rId26"/>
              </p:custDataLst>
            </p:nvPr>
          </p:nvSpPr>
          <p:spPr bwMode="auto">
            <a:xfrm>
              <a:off x="4114800" y="3733800"/>
              <a:ext cx="186268" cy="186268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99933" y="3723467"/>
            <a:ext cx="1143000" cy="1153333"/>
            <a:chOff x="5899933" y="3723467"/>
            <a:chExt cx="1143000" cy="1153333"/>
          </a:xfrm>
        </p:grpSpPr>
        <p:sp>
          <p:nvSpPr>
            <p:cNvPr id="55" name="Rectangle 54"/>
            <p:cNvSpPr/>
            <p:nvPr>
              <p:custDataLst>
                <p:tags r:id="rId19"/>
              </p:custDataLst>
            </p:nvPr>
          </p:nvSpPr>
          <p:spPr bwMode="auto">
            <a:xfrm>
              <a:off x="58999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0"/>
              </p:custDataLst>
            </p:nvPr>
          </p:nvSpPr>
          <p:spPr bwMode="auto">
            <a:xfrm>
              <a:off x="5899933" y="3731934"/>
              <a:ext cx="1143000" cy="2286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63" name="Straight Connector 62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6463510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22"/>
              </p:custDataLst>
            </p:nvPr>
          </p:nvCxnSpPr>
          <p:spPr bwMode="auto">
            <a:xfrm rot="5400000">
              <a:off x="6700577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>
              <p:custDataLst>
                <p:tags r:id="rId23"/>
              </p:custDataLst>
            </p:nvPr>
          </p:nvCxnSpPr>
          <p:spPr bwMode="auto">
            <a:xfrm rot="5400000">
              <a:off x="59994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>
              <p:custDataLst>
                <p:tags r:id="rId24"/>
              </p:custDataLst>
            </p:nvPr>
          </p:nvCxnSpPr>
          <p:spPr bwMode="auto">
            <a:xfrm rot="5400000">
              <a:off x="62280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7500133" y="3733800"/>
            <a:ext cx="1143000" cy="1143000"/>
            <a:chOff x="7500133" y="3733800"/>
            <a:chExt cx="1143000" cy="1143000"/>
          </a:xfrm>
        </p:grpSpPr>
        <p:sp>
          <p:nvSpPr>
            <p:cNvPr id="56" name="Rectangle 55"/>
            <p:cNvSpPr/>
            <p:nvPr>
              <p:custDataLst>
                <p:tags r:id="rId12"/>
              </p:custDataLst>
            </p:nvPr>
          </p:nvSpPr>
          <p:spPr bwMode="auto">
            <a:xfrm>
              <a:off x="75001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13"/>
              </p:custDataLst>
            </p:nvPr>
          </p:nvSpPr>
          <p:spPr bwMode="auto">
            <a:xfrm rot="5400000">
              <a:off x="7049343" y="4191000"/>
              <a:ext cx="1143000" cy="22860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5" name="Group 30"/>
            <p:cNvGrpSpPr/>
            <p:nvPr>
              <p:custDataLst>
                <p:tags r:id="rId14"/>
              </p:custDataLst>
            </p:nvPr>
          </p:nvGrpSpPr>
          <p:grpSpPr>
            <a:xfrm rot="5400000">
              <a:off x="7269635" y="4199467"/>
              <a:ext cx="702734" cy="228600"/>
              <a:chOff x="2650069" y="6316133"/>
              <a:chExt cx="702734" cy="228600"/>
            </a:xfrm>
          </p:grpSpPr>
          <p:cxnSp>
            <p:nvCxnSpPr>
              <p:cNvPr id="68" name="Straight Connector 67"/>
              <p:cNvCxnSpPr/>
              <p:nvPr>
                <p:custDataLst>
                  <p:tags r:id="rId15"/>
                </p:custDataLst>
              </p:nvPr>
            </p:nvCxnSpPr>
            <p:spPr bwMode="auto">
              <a:xfrm rot="5400000">
                <a:off x="3000642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>
                <p:custDataLst>
                  <p:tags r:id="rId16"/>
                </p:custDataLst>
              </p:nvPr>
            </p:nvCxnSpPr>
            <p:spPr bwMode="auto">
              <a:xfrm rot="5400000">
                <a:off x="3237709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>
                <p:custDataLst>
                  <p:tags r:id="rId17"/>
                </p:custDataLst>
              </p:nvPr>
            </p:nvCxnSpPr>
            <p:spPr bwMode="auto">
              <a:xfrm rot="5400000">
                <a:off x="25365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27651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4" name="AutoShape 16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blocks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blipFill rotWithShape="0">
                <a:blip r:embed="rId51"/>
                <a:stretch>
                  <a:fillRect t="-8197" r="-41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baseline="30000" dirty="0">
                    <a:latin typeface="Calibri" pitchFamily="34" charset="0"/>
                  </a:rPr>
                  <a:t> </a:t>
                </a:r>
                <a:r>
                  <a:rPr lang="en-US" sz="1800" dirty="0">
                    <a:latin typeface="Calibri" pitchFamily="34" charset="0"/>
                  </a:rPr>
                  <a:t>elements per block, 8 per cache </a:t>
                </a:r>
                <a:r>
                  <a:rPr lang="en-US" dirty="0">
                    <a:latin typeface="Calibri" pitchFamily="34" charset="0"/>
                  </a:rPr>
                  <a:t>block</a:t>
                </a:r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2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blipFill rotWithShape="0">
                <a:blip r:embed="rId53"/>
                <a:stretch>
                  <a:fillRect t="-8197" r="-3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blocks in row</a:t>
                </a:r>
                <a:r>
                  <a:rPr lang="en-US" dirty="0">
                    <a:latin typeface="Calibri" pitchFamily="34" charset="0"/>
                  </a:rPr>
                  <a:t> and column</a:t>
                </a:r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4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blipFill rotWithShape="0">
                <a:blip r:embed="rId5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>
            <p:custDataLst>
              <p:tags r:id="rId9"/>
            </p:custDataLst>
          </p:nvPr>
        </p:nvCxnSpPr>
        <p:spPr bwMode="auto">
          <a:xfrm flipH="1" flipV="1">
            <a:off x="1714302" y="4876801"/>
            <a:ext cx="869872" cy="25179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6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blipFill rotWithShape="0"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8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blipFill rotWithShape="0"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9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Multiply Visualization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875" y="1362075"/>
                <a:ext cx="8366125" cy="640080"/>
              </a:xfrm>
            </p:spPr>
            <p:txBody>
              <a:bodyPr/>
              <a:lstStyle/>
              <a:p>
                <a:r>
                  <a:rPr lang="en-US" dirty="0"/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= 100,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= 32 KiB,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= 30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62075"/>
                <a:ext cx="8366125" cy="640080"/>
              </a:xfrm>
              <a:blipFill rotWithShape="0">
                <a:blip r:embed="rId4"/>
                <a:stretch>
                  <a:fillRect l="-291" t="-8571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27</a:t>
            </a:fld>
            <a:endParaRPr lang="en-US"/>
          </a:p>
        </p:txBody>
      </p:sp>
      <p:pic>
        <p:nvPicPr>
          <p:cNvPr id="4" name="f3-z6t_xIyw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2377440"/>
            <a:ext cx="4572000" cy="2571750"/>
          </a:xfrm>
          <a:prstGeom prst="rect">
            <a:avLst/>
          </a:prstGeom>
        </p:spPr>
      </p:pic>
      <p:pic>
        <p:nvPicPr>
          <p:cNvPr id="5" name="tgpmXX3xOrk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0" y="3108960"/>
            <a:ext cx="4572000" cy="2571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8760" y="1828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Naïve: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256032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Blocked: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68760" y="493776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≈ 1,020,000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566928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≈ 90,000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</p:spTree>
    <p:extLst>
      <p:ext uri="{BB962C8B-B14F-4D97-AF65-F5344CB8AC3E}">
        <p14:creationId xmlns:p14="http://schemas.microsoft.com/office/powerpoint/2010/main" val="14253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Cache-Friendly Code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Programmer can optimize for cache performance</a:t>
            </a:r>
          </a:p>
          <a:p>
            <a:pPr lvl="1"/>
            <a:r>
              <a:rPr lang="en-US" dirty="0"/>
              <a:t>How data structures are organized</a:t>
            </a:r>
          </a:p>
          <a:p>
            <a:pPr lvl="1"/>
            <a:r>
              <a:rPr lang="en-US" dirty="0"/>
              <a:t>How data are accessed</a:t>
            </a:r>
          </a:p>
          <a:p>
            <a:pPr lvl="2"/>
            <a:r>
              <a:rPr lang="en-US" dirty="0"/>
              <a:t>Nested loop structure</a:t>
            </a:r>
          </a:p>
          <a:p>
            <a:pPr lvl="2"/>
            <a:r>
              <a:rPr lang="en-US" dirty="0"/>
              <a:t>Blocking is a general technique</a:t>
            </a:r>
          </a:p>
          <a:p>
            <a:r>
              <a:rPr lang="en-US" dirty="0"/>
              <a:t>All systems favor “cache-friendly code”</a:t>
            </a:r>
          </a:p>
          <a:p>
            <a:pPr lvl="1"/>
            <a:r>
              <a:rPr lang="en-US" dirty="0"/>
              <a:t>Getting absolute optimum performance is very platform specific</a:t>
            </a:r>
          </a:p>
          <a:p>
            <a:pPr lvl="2"/>
            <a:r>
              <a:rPr lang="en-US" dirty="0"/>
              <a:t>Cache size, cache block size, associativity, etc.</a:t>
            </a:r>
          </a:p>
          <a:p>
            <a:pPr lvl="1"/>
            <a:r>
              <a:rPr lang="en-US" dirty="0"/>
              <a:t>Can get most of the advantage with generic code</a:t>
            </a:r>
          </a:p>
          <a:p>
            <a:pPr lvl="2"/>
            <a:r>
              <a:rPr lang="en-US" dirty="0"/>
              <a:t>Keep working set reasonably small (temporal locality)</a:t>
            </a:r>
          </a:p>
          <a:p>
            <a:pPr lvl="2"/>
            <a:r>
              <a:rPr lang="en-US" dirty="0"/>
              <a:t>Use small strides (spatial locality)</a:t>
            </a:r>
          </a:p>
          <a:p>
            <a:pPr lvl="2"/>
            <a:r>
              <a:rPr lang="en-US" dirty="0"/>
              <a:t>Focus on inner loop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9" y="435678"/>
            <a:ext cx="4824581" cy="762000"/>
          </a:xfrm>
        </p:spPr>
        <p:txBody>
          <a:bodyPr>
            <a:normAutofit/>
          </a:bodyPr>
          <a:lstStyle/>
          <a:p>
            <a:r>
              <a:rPr lang="en-US" dirty="0"/>
              <a:t>The Memory Mountain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custDataLst>
              <p:tags r:id="rId3"/>
            </p:custDataLst>
            <p:extLst/>
          </p:nvPr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sp>
        <p:nvSpPr>
          <p:cNvPr id="53" name="TextBox 52"/>
          <p:cNvSpPr txBox="1"/>
          <p:nvPr>
            <p:custDataLst>
              <p:tags r:id="rId4"/>
            </p:custDataLst>
          </p:nvPr>
        </p:nvSpPr>
        <p:spPr>
          <a:xfrm>
            <a:off x="7086600" y="304800"/>
            <a:ext cx="1786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alibri" panose="020F0502020204030204" pitchFamily="34" charset="0"/>
              </a:rPr>
              <a:t>Core i7 </a:t>
            </a:r>
            <a:r>
              <a:rPr lang="en-US" sz="1800" dirty="0" err="1">
                <a:latin typeface="Calibri" panose="020F0502020204030204" pitchFamily="34" charset="0"/>
              </a:rPr>
              <a:t>Haswell</a:t>
            </a:r>
            <a:endParaRPr lang="en-US" sz="1800" dirty="0">
              <a:latin typeface="Calibri" panose="020F0502020204030204" pitchFamily="34" charset="0"/>
            </a:endParaRP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2.1 GHz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32 KB L1 d-cache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256 KB L2 cache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8 MB L3 cache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64 B block size</a:t>
            </a:r>
          </a:p>
        </p:txBody>
      </p:sp>
      <p:grpSp>
        <p:nvGrpSpPr>
          <p:cNvPr id="13" name="Group 12"/>
          <p:cNvGrpSpPr/>
          <p:nvPr>
            <p:custDataLst>
              <p:tags r:id="rId5"/>
            </p:custDataLst>
          </p:nvPr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62" name="TextBox 61"/>
            <p:cNvSpPr txBox="1"/>
            <p:nvPr>
              <p:custDataLst>
                <p:tags r:id="rId19"/>
              </p:custDataLst>
            </p:nvPr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Slopes </a:t>
              </a:r>
            </a:p>
            <a:p>
              <a:pPr algn="l"/>
              <a:r>
                <a:rPr lang="en-US" sz="1600" i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>
            <p:custDataLst>
              <p:tags r:id="rId6"/>
            </p:custDataLst>
          </p:nvPr>
        </p:nvGrpSpPr>
        <p:grpSpPr>
          <a:xfrm>
            <a:off x="3770150" y="2180051"/>
            <a:ext cx="4764250" cy="3594569"/>
            <a:chOff x="3770150" y="2180051"/>
            <a:chExt cx="4764250" cy="3594569"/>
          </a:xfrm>
        </p:grpSpPr>
        <p:sp>
          <p:nvSpPr>
            <p:cNvPr id="54" name="TextBox 53"/>
            <p:cNvSpPr txBox="1"/>
            <p:nvPr>
              <p:custDataLst>
                <p:tags r:id="rId10"/>
              </p:custDataLst>
            </p:nvPr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Ridges </a:t>
              </a:r>
            </a:p>
            <a:p>
              <a:pPr algn="l"/>
              <a:r>
                <a:rPr lang="en-US" sz="1600" i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>
              <p:custDataLst>
                <p:tags r:id="rId11"/>
              </p:custDataLst>
            </p:nvPr>
          </p:nvSpPr>
          <p:spPr bwMode="auto">
            <a:xfrm>
              <a:off x="5928733" y="2180051"/>
              <a:ext cx="470001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56" name="Rectangle 55"/>
            <p:cNvSpPr/>
            <p:nvPr>
              <p:custDataLst>
                <p:tags r:id="rId12"/>
              </p:custDataLst>
            </p:nvPr>
          </p:nvSpPr>
          <p:spPr bwMode="auto">
            <a:xfrm>
              <a:off x="3770150" y="5312955"/>
              <a:ext cx="846707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>
              <p:custDataLst>
                <p:tags r:id="rId13"/>
              </p:custDataLst>
            </p:nvPr>
          </p:nvSpPr>
          <p:spPr bwMode="auto">
            <a:xfrm>
              <a:off x="5424651" y="3653195"/>
              <a:ext cx="470000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58" name="Rectangle 57"/>
            <p:cNvSpPr/>
            <p:nvPr>
              <p:custDataLst>
                <p:tags r:id="rId14"/>
              </p:custDataLst>
            </p:nvPr>
          </p:nvSpPr>
          <p:spPr bwMode="auto">
            <a:xfrm>
              <a:off x="4619646" y="4460740"/>
              <a:ext cx="470001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>
              <p:custDataLst>
                <p:tags r:id="rId15"/>
              </p:custDataLst>
            </p:nvPr>
          </p:nvCxnSpPr>
          <p:spPr bwMode="auto">
            <a:xfrm flipH="1" flipV="1">
              <a:off x="6398734" y="2410884"/>
              <a:ext cx="764834" cy="14115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5894651" y="3822472"/>
              <a:ext cx="1268917" cy="6155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5089647" y="3822472"/>
              <a:ext cx="2073921" cy="86910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616857" y="3822472"/>
              <a:ext cx="2546711" cy="172131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>
            <p:custDataLst>
              <p:tags r:id="rId7"/>
            </p:custDataLst>
          </p:nvPr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67" name="TextBox 66"/>
            <p:cNvSpPr txBox="1"/>
            <p:nvPr>
              <p:custDataLst>
                <p:tags r:id="rId8"/>
              </p:custDataLst>
            </p:nvPr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C00000"/>
                  </a:solidFill>
                  <a:latin typeface="Calibri" panose="020F0502020204030204" pitchFamily="34" charset="0"/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>
              <p:custDataLst>
                <p:tags r:id="rId9"/>
              </p:custDataLst>
            </p:nvPr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2260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Multiple copies of data may exist:</a:t>
            </a:r>
          </a:p>
          <a:p>
            <a:pPr lvl="1"/>
            <a:r>
              <a:rPr lang="en-GB" sz="2000" dirty="0"/>
              <a:t>multiple levels of cache and main memory</a:t>
            </a:r>
          </a:p>
          <a:p>
            <a:r>
              <a:rPr lang="en-GB" sz="2400" dirty="0"/>
              <a:t>What to do on a write-hit?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Write-through:</a:t>
            </a:r>
            <a:r>
              <a:rPr lang="en-GB" sz="2000" dirty="0"/>
              <a:t>  write immediately to next level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Write-back:</a:t>
            </a:r>
            <a:r>
              <a:rPr lang="en-GB" sz="2000" dirty="0"/>
              <a:t>  defer write to next level until line is evicted (replaced)</a:t>
            </a:r>
          </a:p>
          <a:p>
            <a:pPr lvl="2"/>
            <a:r>
              <a:rPr lang="en-GB" sz="1800" dirty="0"/>
              <a:t>Must track which cache lines have been modified (“</a:t>
            </a:r>
            <a:r>
              <a:rPr lang="en-GB" sz="1800" i="1" dirty="0">
                <a:solidFill>
                  <a:srgbClr val="FF0000"/>
                </a:solidFill>
              </a:rPr>
              <a:t>dirty bit</a:t>
            </a:r>
            <a:r>
              <a:rPr lang="en-GB" sz="1800" dirty="0"/>
              <a:t>”)</a:t>
            </a:r>
          </a:p>
          <a:p>
            <a:r>
              <a:rPr lang="en-GB" sz="2400" dirty="0"/>
              <a:t>What to do on a write-miss?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Write allocate:</a:t>
            </a:r>
            <a:r>
              <a:rPr lang="en-GB" sz="2000" dirty="0">
                <a:solidFill>
                  <a:srgbClr val="C00000"/>
                </a:solidFill>
              </a:rPr>
              <a:t>  </a:t>
            </a:r>
            <a:r>
              <a:rPr lang="en-GB" sz="2000" dirty="0"/>
              <a:t>(“fetch on write”) load into cache, then execute the write-hit policy</a:t>
            </a:r>
          </a:p>
          <a:p>
            <a:pPr lvl="2"/>
            <a:r>
              <a:rPr lang="en-GB" sz="1800" dirty="0"/>
              <a:t>Good if more writes or reads to the location follow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No-write allocate:</a:t>
            </a:r>
            <a:r>
              <a:rPr lang="en-GB" sz="2000" dirty="0">
                <a:solidFill>
                  <a:srgbClr val="C00000"/>
                </a:solidFill>
              </a:rPr>
              <a:t>  </a:t>
            </a:r>
            <a:r>
              <a:rPr lang="en-GB" sz="2000" dirty="0"/>
              <a:t>(“write around”) just write immediately to next level</a:t>
            </a:r>
          </a:p>
          <a:p>
            <a:r>
              <a:rPr lang="en-GB" sz="2400" dirty="0"/>
              <a:t>Typical caches:</a:t>
            </a:r>
          </a:p>
          <a:p>
            <a:pPr lvl="1"/>
            <a:r>
              <a:rPr lang="en-GB" sz="2000" dirty="0"/>
              <a:t>Write-back + Write allocate, usually</a:t>
            </a:r>
          </a:p>
          <a:p>
            <a:pPr lvl="1"/>
            <a:r>
              <a:rPr lang="en-GB" sz="2000" dirty="0"/>
              <a:t>Write-through + No-write allocate, occasionally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2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About Your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Linux: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lscpu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ls /sys/devices/system/</a:t>
            </a:r>
            <a:r>
              <a:rPr lang="en-US" dirty="0" err="1"/>
              <a:t>cpu</a:t>
            </a:r>
            <a:r>
              <a:rPr lang="en-US" dirty="0"/>
              <a:t>/cpu0/cache/index0/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 cat /sys/devices/system/</a:t>
            </a:r>
            <a:r>
              <a:rPr lang="en-US" dirty="0" err="1"/>
              <a:t>cpu</a:t>
            </a:r>
            <a:r>
              <a:rPr lang="en-US" dirty="0"/>
              <a:t>/cpu0/cache/index*/size</a:t>
            </a:r>
          </a:p>
          <a:p>
            <a:r>
              <a:rPr lang="en-US" b="1" dirty="0"/>
              <a:t>Windows: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wmic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memcache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get &lt;query&gt;  </a:t>
            </a:r>
            <a:r>
              <a:rPr lang="en-US" dirty="0"/>
              <a:t>(all values in KB)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wmic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memcache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MaxCacheSize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Modern processor specs:  </a:t>
            </a:r>
            <a:r>
              <a:rPr lang="en-US" dirty="0">
                <a:hlinkClick r:id="rId3"/>
              </a:rPr>
              <a:t>http://www.7-cpu.com/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7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1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12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13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14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15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5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6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8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9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0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3B9440CF-977F-42AB-812D-E5F1DB24708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3250" y="1371600"/>
            <a:ext cx="231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mov 0xFACE,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4E72D3-4E53-415A-9C37-B2465EE6878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410712" y="1371600"/>
            <a:ext cx="231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mov 0xFEED,</a:t>
            </a:r>
            <a:r>
              <a:rPr lang="en-US" sz="2000" dirty="0">
                <a:latin typeface="Calibri" pitchFamily="34" charset="0"/>
              </a:rPr>
              <a:t> F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3F5B663-9871-4DD6-BD4D-06520F389FEA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309360" y="1371600"/>
            <a:ext cx="190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mov </a:t>
            </a:r>
            <a:r>
              <a:rPr lang="en-US" sz="2000" dirty="0">
                <a:latin typeface="Calibri" pitchFamily="34" charset="0"/>
              </a:rPr>
              <a:t>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%ax</a:t>
            </a:r>
          </a:p>
        </p:txBody>
      </p:sp>
    </p:spTree>
    <p:extLst>
      <p:ext uri="{BB962C8B-B14F-4D97-AF65-F5344CB8AC3E}">
        <p14:creationId xmlns:p14="http://schemas.microsoft.com/office/powerpoint/2010/main" val="17761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 Miss Analysis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sz="2000" dirty="0"/>
                  <a:t>Scenario Parameters:</a:t>
                </a:r>
              </a:p>
              <a:p>
                <a:pPr lvl="1"/>
                <a:r>
                  <a:rPr lang="en-US" sz="1800" dirty="0"/>
                  <a:t>Square matrix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/>
                  <a:t>) of </a:t>
                </a:r>
                <a:r>
                  <a:rPr 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sz="1800" dirty="0"/>
                  <a:t>s</a:t>
                </a:r>
              </a:p>
              <a:p>
                <a:pPr lvl="1"/>
                <a:r>
                  <a:rPr lang="en-US" sz="1800" dirty="0"/>
                  <a:t>Cache size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/>
                  <a:t> and three blocks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/>
                  <a:t>) fit into cache: 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>
                  <a:spcBef>
                    <a:spcPts val="2400"/>
                  </a:spcBef>
                </a:pPr>
                <a:r>
                  <a:rPr lang="en-US" dirty="0"/>
                  <a:t>Naïve: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Blocked: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1"/>
                </p:custDataLst>
              </p:nvPr>
            </p:nvSpPr>
            <p:spPr>
              <a:xfrm>
                <a:off x="396874" y="1362456"/>
                <a:ext cx="8366760" cy="4974336"/>
              </a:xfrm>
              <a:blipFill>
                <a:blip r:embed="rId32"/>
                <a:stretch>
                  <a:fillRect l="-291"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ounded Rectangle 42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49" name="AutoShape 16">
            <a:extLst>
              <a:ext uri="{FF2B5EF4-FFF2-40B4-BE49-F238E27FC236}">
                <a16:creationId xmlns:a16="http://schemas.microsoft.com/office/drawing/2014/main" id="{A7398CD9-6518-4885-B55C-F83371C1F36C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 rot="16200000" flipV="1">
            <a:off x="7772400" y="5673484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AF1A068-096C-44D5-B377-E5273DBA7D2A}"/>
                  </a:ext>
                </a:extLst>
              </p:cNvPr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7306446" y="6275243"/>
                <a:ext cx="1164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blocks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AF1A068-096C-44D5-B377-E5273DBA7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3"/>
                </p:custDataLst>
              </p:nvPr>
            </p:nvSpPr>
            <p:spPr>
              <a:xfrm>
                <a:off x="7306446" y="6275243"/>
                <a:ext cx="1164614" cy="369332"/>
              </a:xfrm>
              <a:prstGeom prst="rect">
                <a:avLst/>
              </a:prstGeom>
              <a:blipFill>
                <a:blip r:embed="rId34"/>
                <a:stretch>
                  <a:fillRect t="-8197" r="-41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1F19140E-C6B0-41DA-8821-2CB0D93E488D}"/>
              </a:ext>
            </a:extLst>
          </p:cNvPr>
          <p:cNvGrpSpPr/>
          <p:nvPr/>
        </p:nvGrpSpPr>
        <p:grpSpPr>
          <a:xfrm>
            <a:off x="3931920" y="4948093"/>
            <a:ext cx="1143000" cy="1143000"/>
            <a:chOff x="4114800" y="3733800"/>
            <a:chExt cx="1143000" cy="1143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B53356F-A29D-4238-9E7D-B625DFA81E0F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 bwMode="auto">
            <a:xfrm>
              <a:off x="4114800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27DE464-D949-42C7-8288-1C3D7632EB89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 bwMode="auto">
            <a:xfrm>
              <a:off x="4114800" y="37338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572B92D9-0931-4998-95F9-5A25BF0A0524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5717053" y="4948093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06D2DB3-5FC7-4666-8CE6-432D675B33E8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7317253" y="4948093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4EE88C7-9D34-4C13-B280-04C366E8DB27}"/>
                  </a:ext>
                </a:extLst>
              </p:cNvPr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6858000" y="5237653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4EE88C7-9D34-4C13-B280-04C366E8D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5"/>
                </p:custDataLst>
              </p:nvPr>
            </p:nvSpPr>
            <p:spPr>
              <a:xfrm>
                <a:off x="6858000" y="5237653"/>
                <a:ext cx="570989" cy="58477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3F6C910-1B20-4D1A-BDBA-1911127EA2A6}"/>
                  </a:ext>
                </a:extLst>
              </p:cNvPr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5138928" y="5237653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3F6C910-1B20-4D1A-BDBA-1911127EA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7"/>
                </p:custDataLst>
              </p:nvPr>
            </p:nvSpPr>
            <p:spPr>
              <a:xfrm>
                <a:off x="5138928" y="5237653"/>
                <a:ext cx="583814" cy="58477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utoShape 16">
            <a:extLst>
              <a:ext uri="{FF2B5EF4-FFF2-40B4-BE49-F238E27FC236}">
                <a16:creationId xmlns:a16="http://schemas.microsoft.com/office/drawing/2014/main" id="{B5CE04C5-FC52-4524-A688-9208C84D2C90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 rot="10800000" flipV="1">
            <a:off x="8541444" y="495854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D378F82-DF2A-4A03-ABE3-0FF310670A76}"/>
                  </a:ext>
                </a:extLst>
              </p:cNvPr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8747126" y="5247591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D378F82-DF2A-4A03-ABE3-0FF310670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9"/>
                </p:custDataLst>
              </p:nvPr>
            </p:nvSpPr>
            <p:spPr>
              <a:xfrm>
                <a:off x="8747126" y="5247591"/>
                <a:ext cx="374590" cy="564898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ontent Placeholder 2">
                <a:extLst>
                  <a:ext uri="{FF2B5EF4-FFF2-40B4-BE49-F238E27FC236}">
                    <a16:creationId xmlns:a16="http://schemas.microsoft.com/office/drawing/2014/main" id="{6E85DA09-7822-404C-A86F-25623612462A}"/>
                  </a:ext>
                </a:extLst>
              </p:cNvPr>
              <p:cNvSpPr txBox="1"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297680" y="1362456"/>
                <a:ext cx="4609324" cy="822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4B2A85"/>
                  </a:buClr>
                  <a:buSzPct val="60000"/>
                  <a:buFont typeface="Wingdings" panose="05000000000000000000" pitchFamily="2" charset="2"/>
                  <a:buChar char="v"/>
                  <a:defRPr sz="2800" b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1pPr>
                <a:lvl2pPr marL="649224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4B2A85"/>
                  </a:buClr>
                  <a:buSzPct val="110000"/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914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4B2A85"/>
                  </a:buClr>
                  <a:buSzPct val="80000"/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170432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4B2A85"/>
                  </a:buClr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1444752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4B2A85"/>
                  </a:buClr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kern="0" dirty="0">
                    <a:solidFill>
                      <a:schemeClr val="bg1"/>
                    </a:solidFill>
                  </a:rPr>
                  <a:t>Scenario Parameters:</a:t>
                </a:r>
              </a:p>
              <a:p>
                <a:pPr lvl="1"/>
                <a:r>
                  <a:rPr lang="en-US" sz="1800" kern="0" dirty="0"/>
                  <a:t>Cache block size </a:t>
                </a:r>
                <a14:m>
                  <m:oMath xmlns:m="http://schemas.openxmlformats.org/officeDocument/2006/math">
                    <m:r>
                      <a:rPr lang="en-US" sz="1800" i="1" kern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kern="0" dirty="0"/>
                  <a:t> = 64 B = 8 </a:t>
                </a:r>
                <a:r>
                  <a:rPr lang="en-US" sz="1800" kern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sz="1800" kern="0" dirty="0"/>
                  <a:t>s</a:t>
                </a:r>
              </a:p>
            </p:txBody>
          </p:sp>
        </mc:Choice>
        <mc:Fallback xmlns="">
          <p:sp>
            <p:nvSpPr>
              <p:cNvPr id="56" name="Content Placeholder 2">
                <a:extLst>
                  <a:ext uri="{FF2B5EF4-FFF2-40B4-BE49-F238E27FC236}">
                    <a16:creationId xmlns:a16="http://schemas.microsoft.com/office/drawing/2014/main" id="{6E85DA09-7822-404C-A86F-256236124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297680" y="1362456"/>
                <a:ext cx="4609324" cy="822960"/>
              </a:xfrm>
              <a:prstGeom prst="rect">
                <a:avLst/>
              </a:prstGeom>
              <a:blipFill>
                <a:blip r:embed="rId42"/>
                <a:stretch>
                  <a:fillRect l="-1323" t="-444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51304936-3042-4520-85EA-72708357F7DC}"/>
              </a:ext>
            </a:extLst>
          </p:cNvPr>
          <p:cNvGrpSpPr/>
          <p:nvPr/>
        </p:nvGrpSpPr>
        <p:grpSpPr>
          <a:xfrm>
            <a:off x="3931920" y="2743200"/>
            <a:ext cx="4528333" cy="1146778"/>
            <a:chOff x="3931920" y="2743200"/>
            <a:chExt cx="4528333" cy="1146778"/>
          </a:xfrm>
        </p:grpSpPr>
        <p:sp>
          <p:nvSpPr>
            <p:cNvPr id="4" name="Rectangle 3"/>
            <p:cNvSpPr/>
            <p:nvPr>
              <p:custDataLst>
                <p:tags r:id="rId22"/>
              </p:custDataLst>
            </p:nvPr>
          </p:nvSpPr>
          <p:spPr bwMode="auto">
            <a:xfrm>
              <a:off x="5717053" y="2746978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Rectangle 4"/>
            <p:cNvSpPr/>
            <p:nvPr>
              <p:custDataLst>
                <p:tags r:id="rId23"/>
              </p:custDataLst>
            </p:nvPr>
          </p:nvSpPr>
          <p:spPr bwMode="auto">
            <a:xfrm>
              <a:off x="7317253" y="2746978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>
                  <p:custDataLst>
                    <p:tags r:id="rId24"/>
                  </p:custDataLst>
                </p:nvPr>
              </p:nvSpPr>
              <p:spPr>
                <a:xfrm>
                  <a:off x="6846398" y="3021298"/>
                  <a:ext cx="570989" cy="584775"/>
                </a:xfrm>
                <a:prstGeom prst="rect">
                  <a:avLst/>
                </a:prstGeom>
                <a:noFill/>
              </p:spPr>
              <p:txBody>
                <a:bodyPr wrap="none" lIns="91440" rIns="91440" rtlCol="0" anchor="ctr" anchorCtr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32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43"/>
                  </p:custDataLst>
                </p:nvPr>
              </p:nvSpPr>
              <p:spPr>
                <a:xfrm>
                  <a:off x="6846398" y="3021298"/>
                  <a:ext cx="570989" cy="584775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>
              <p:custDataLst>
                <p:tags r:id="rId25"/>
              </p:custDataLst>
            </p:nvPr>
          </p:nvSpPr>
          <p:spPr bwMode="auto">
            <a:xfrm>
              <a:off x="3931920" y="2746978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ourier New" pitchFamily="49" charset="0"/>
                <a:cs typeface="Courier New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>
                  <p:custDataLst>
                    <p:tags r:id="rId26"/>
                  </p:custDataLst>
                </p:nvPr>
              </p:nvSpPr>
              <p:spPr>
                <a:xfrm>
                  <a:off x="5173046" y="3021298"/>
                  <a:ext cx="58381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32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45"/>
                  </p:custDataLst>
                </p:nvPr>
              </p:nvSpPr>
              <p:spPr>
                <a:xfrm>
                  <a:off x="5173046" y="3021298"/>
                  <a:ext cx="583814" cy="584775"/>
                </a:xfrm>
                <a:prstGeom prst="rect">
                  <a:avLst/>
                </a:prstGeom>
                <a:blipFill>
                  <a:blip r:embed="rId4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Rectangle 12"/>
            <p:cNvSpPr/>
            <p:nvPr>
              <p:custDataLst>
                <p:tags r:id="rId27"/>
              </p:custDataLst>
            </p:nvPr>
          </p:nvSpPr>
          <p:spPr bwMode="auto">
            <a:xfrm>
              <a:off x="3931920" y="2746978"/>
              <a:ext cx="54864" cy="54864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6D626A4-7C70-4995-8F87-033BCA801E2A}"/>
                </a:ext>
              </a:extLst>
            </p:cNvPr>
            <p:cNvSpPr/>
            <p:nvPr/>
          </p:nvSpPr>
          <p:spPr bwMode="auto">
            <a:xfrm>
              <a:off x="5717053" y="2743200"/>
              <a:ext cx="1140947" cy="58427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5AFF5C0-E58C-493B-BA37-671B19755F47}"/>
                </a:ext>
              </a:extLst>
            </p:cNvPr>
            <p:cNvSpPr/>
            <p:nvPr/>
          </p:nvSpPr>
          <p:spPr bwMode="auto">
            <a:xfrm>
              <a:off x="7315200" y="2743200"/>
              <a:ext cx="54864" cy="1143000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E64E6E80-85EF-4721-B32A-E6CCF69EF5A8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5717053" y="4948093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CDA6BD1-3177-4FD4-82C9-5544B0F05894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5945653" y="4948093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04A24D-4AF7-43AA-8504-4AD3C4FF6D03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6174253" y="4948093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12BF7D3-9894-4173-BE63-5DD158F7186F}"/>
              </a:ext>
            </a:extLst>
          </p:cNvPr>
          <p:cNvSpPr/>
          <p:nvPr>
            <p:custDataLst>
              <p:tags r:id="rId15"/>
            </p:custDataLst>
          </p:nvPr>
        </p:nvSpPr>
        <p:spPr bwMode="auto">
          <a:xfrm>
            <a:off x="6399568" y="4948093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C69E3BA-6FBB-423D-BDC6-C80ED72D7C89}"/>
              </a:ext>
            </a:extLst>
          </p:cNvPr>
          <p:cNvSpPr/>
          <p:nvPr>
            <p:custDataLst>
              <p:tags r:id="rId16"/>
            </p:custDataLst>
          </p:nvPr>
        </p:nvSpPr>
        <p:spPr bwMode="auto">
          <a:xfrm>
            <a:off x="6629542" y="4948093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6BA0BCF-5D69-406A-B7B5-171E7B1CBECC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7315200" y="4946904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E25EBB1-7860-4782-99F6-EB31CDF89E1D}"/>
              </a:ext>
            </a:extLst>
          </p:cNvPr>
          <p:cNvSpPr/>
          <p:nvPr>
            <p:custDataLst>
              <p:tags r:id="rId18"/>
            </p:custDataLst>
          </p:nvPr>
        </p:nvSpPr>
        <p:spPr bwMode="auto">
          <a:xfrm>
            <a:off x="7316574" y="5175504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174405D-E554-4D1D-B8C7-9A8A961549B7}"/>
              </a:ext>
            </a:extLst>
          </p:cNvPr>
          <p:cNvSpPr/>
          <p:nvPr>
            <p:custDataLst>
              <p:tags r:id="rId19"/>
            </p:custDataLst>
          </p:nvPr>
        </p:nvSpPr>
        <p:spPr bwMode="auto">
          <a:xfrm>
            <a:off x="7313996" y="5402915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707B191-1741-4792-901D-C790B93573C2}"/>
              </a:ext>
            </a:extLst>
          </p:cNvPr>
          <p:cNvSpPr/>
          <p:nvPr>
            <p:custDataLst>
              <p:tags r:id="rId20"/>
            </p:custDataLst>
          </p:nvPr>
        </p:nvSpPr>
        <p:spPr bwMode="auto">
          <a:xfrm>
            <a:off x="7313996" y="5632704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EF8410A-6F10-40B2-BA67-7B9BE9516A3F}"/>
              </a:ext>
            </a:extLst>
          </p:cNvPr>
          <p:cNvSpPr/>
          <p:nvPr>
            <p:custDataLst>
              <p:tags r:id="rId21"/>
            </p:custDataLst>
          </p:nvPr>
        </p:nvSpPr>
        <p:spPr bwMode="auto">
          <a:xfrm>
            <a:off x="7315967" y="5860935"/>
            <a:ext cx="228600" cy="2286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1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Exceptions - Handout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/>
        </p:spPr>
        <p:txBody>
          <a:bodyPr/>
          <a:lstStyle/>
          <a:p>
            <a:r>
              <a:rPr lang="en-US" sz="2400" dirty="0"/>
              <a:t>An </a:t>
            </a:r>
            <a:r>
              <a:rPr lang="en-US" sz="2400" i="1" dirty="0">
                <a:solidFill>
                  <a:srgbClr val="C00000"/>
                </a:solidFill>
              </a:rPr>
              <a:t>exception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is transfer of control to the operating system (OS) kernel in response to some </a:t>
            </a:r>
            <a:r>
              <a:rPr lang="en-US" sz="2400" i="1" dirty="0">
                <a:solidFill>
                  <a:srgbClr val="FF0000"/>
                </a:solidFill>
              </a:rPr>
              <a:t>event</a:t>
            </a:r>
            <a:r>
              <a:rPr lang="en-US" sz="2400" dirty="0"/>
              <a:t>  </a:t>
            </a:r>
            <a:r>
              <a:rPr lang="en-US" sz="1800" dirty="0"/>
              <a:t>(</a:t>
            </a:r>
            <a:r>
              <a:rPr lang="en-US" sz="1800" i="1" dirty="0"/>
              <a:t>i.e.</a:t>
            </a:r>
            <a:r>
              <a:rPr lang="en-US" sz="1800" dirty="0"/>
              <a:t> change in processor state)</a:t>
            </a:r>
            <a:endParaRPr lang="en-US" sz="2400" dirty="0"/>
          </a:p>
          <a:p>
            <a:pPr lvl="1"/>
            <a:r>
              <a:rPr lang="en-US" sz="2000" dirty="0"/>
              <a:t>Kernel is the memory-resident part of the OS</a:t>
            </a:r>
          </a:p>
          <a:p>
            <a:pPr lvl="1"/>
            <a:r>
              <a:rPr lang="en-US" sz="2000" u="sng" dirty="0"/>
              <a:t>Examples</a:t>
            </a:r>
            <a:r>
              <a:rPr lang="en-US" sz="2000" dirty="0"/>
              <a:t>:  </a:t>
            </a:r>
            <a:r>
              <a:rPr lang="en-US" sz="2000" b="0" dirty="0"/>
              <a:t>division by 0, page fault, I/O request completes, Ctrl-C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700" b="0" i="1" dirty="0"/>
          </a:p>
          <a:p>
            <a:r>
              <a:rPr lang="en-US" sz="2400" b="0" i="1" dirty="0"/>
              <a:t>How does the system know where to jump to in the OS?</a:t>
            </a:r>
          </a:p>
        </p:txBody>
      </p:sp>
      <p:sp>
        <p:nvSpPr>
          <p:cNvPr id="18" name="Rectangle 17"/>
          <p:cNvSpPr/>
          <p:nvPr>
            <p:custDataLst>
              <p:tags r:id="rId3"/>
            </p:custDataLst>
          </p:nvPr>
        </p:nvSpPr>
        <p:spPr bwMode="auto">
          <a:xfrm>
            <a:off x="758952" y="3108960"/>
            <a:ext cx="7626096" cy="283464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616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01939" y="3108960"/>
            <a:ext cx="1447495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7616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11789" y="3108960"/>
            <a:ext cx="207099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 Kernel Code</a:t>
            </a:r>
          </a:p>
        </p:txBody>
      </p:sp>
      <p:sp>
        <p:nvSpPr>
          <p:cNvPr id="476166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116327" y="363124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643309" y="424243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22677" y="3909060"/>
            <a:ext cx="2468880" cy="366759"/>
            <a:chOff x="3122677" y="3909060"/>
            <a:chExt cx="2468880" cy="366759"/>
          </a:xfrm>
        </p:grpSpPr>
        <p:sp>
          <p:nvSpPr>
            <p:cNvPr id="476167" name="Line 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122677" y="423608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76171" name="Rectangle 1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814509" y="3909060"/>
              <a:ext cx="1072649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exception</a:t>
              </a:r>
            </a:p>
          </p:txBody>
        </p:sp>
      </p:grpSp>
      <p:sp>
        <p:nvSpPr>
          <p:cNvPr id="476172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34749" y="4182110"/>
            <a:ext cx="2651760" cy="1474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 </a:t>
            </a: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exception handler</a:t>
            </a:r>
            <a:r>
              <a:rPr lang="en-US" sz="1800" b="0" i="1" dirty="0">
                <a:latin typeface="Calibri" pitchFamily="34" charset="0"/>
              </a:rPr>
              <a:t>, then: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</a:rPr>
              <a:t>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79222" y="4004473"/>
            <a:ext cx="113573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current_instr</a:t>
            </a:r>
            <a:endParaRPr lang="en-US" sz="1400" b="0" dirty="0">
              <a:latin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96397" y="4209832"/>
            <a:ext cx="3382460" cy="1635978"/>
            <a:chOff x="2196397" y="4209832"/>
            <a:chExt cx="3382460" cy="1635978"/>
          </a:xfrm>
        </p:grpSpPr>
        <p:sp>
          <p:nvSpPr>
            <p:cNvPr id="476169" name="Line 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3109977" y="4305935"/>
              <a:ext cx="2468880" cy="546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76170" name="Line 1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116327" y="4332922"/>
              <a:ext cx="0" cy="1512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76176" name="Text Box 1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196397" y="4209832"/>
              <a:ext cx="94147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b="0" dirty="0" err="1">
                  <a:latin typeface="Calibri" pitchFamily="34" charset="0"/>
                </a:rPr>
                <a:t>next_instr</a:t>
              </a:r>
              <a:endParaRPr lang="en-US" sz="1400" b="0" dirty="0">
                <a:latin typeface="Calibri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58952" y="3978637"/>
            <a:ext cx="1220270" cy="366759"/>
            <a:chOff x="758952" y="3978637"/>
            <a:chExt cx="1220270" cy="366759"/>
          </a:xfrm>
        </p:grpSpPr>
        <p:sp>
          <p:nvSpPr>
            <p:cNvPr id="476174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58952" y="3978637"/>
              <a:ext cx="804863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event </a:t>
              </a:r>
            </a:p>
          </p:txBody>
        </p:sp>
        <p:sp>
          <p:nvSpPr>
            <p:cNvPr id="476177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435064" y="4153144"/>
              <a:ext cx="544158" cy="2896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935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Notes Diagrams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34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468F5B-AE2B-42A2-A0B5-87E3C7EF5D78}"/>
              </a:ext>
            </a:extLst>
          </p:cNvPr>
          <p:cNvGrpSpPr/>
          <p:nvPr/>
        </p:nvGrpSpPr>
        <p:grpSpPr>
          <a:xfrm>
            <a:off x="1325880" y="3539173"/>
            <a:ext cx="5440680" cy="1581467"/>
            <a:chOff x="1325880" y="3539173"/>
            <a:chExt cx="5440680" cy="1581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26A29EE-7C02-4D75-BFD1-74FEFC80AFE5}"/>
                </a:ext>
              </a:extLst>
            </p:cNvPr>
            <p:cNvCxnSpPr/>
            <p:nvPr/>
          </p:nvCxnSpPr>
          <p:spPr bwMode="auto">
            <a:xfrm>
              <a:off x="3840480" y="3657600"/>
              <a:ext cx="0" cy="1463040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6164" name="Rectangl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57075" y="3539173"/>
              <a:ext cx="918504" cy="3052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476165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60497" y="3543531"/>
              <a:ext cx="1280205" cy="3052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OS Kernel Code</a:t>
              </a:r>
            </a:p>
          </p:txBody>
        </p:sp>
        <p:sp>
          <p:nvSpPr>
            <p:cNvPr id="476166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116327" y="384048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76168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800600" y="4242435"/>
              <a:ext cx="0" cy="548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108960" y="3977640"/>
              <a:ext cx="1645920" cy="274426"/>
              <a:chOff x="3108960" y="3977640"/>
              <a:chExt cx="1645920" cy="274426"/>
            </a:xfrm>
          </p:grpSpPr>
          <p:sp>
            <p:nvSpPr>
              <p:cNvPr id="476167" name="Line 7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108960" y="4236085"/>
                <a:ext cx="1645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76171" name="Rectangle 11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566160" y="3977640"/>
                <a:ext cx="731520" cy="2744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 i="1" dirty="0">
                    <a:effectLst>
                      <a:glow rad="63500">
                        <a:schemeClr val="bg1"/>
                      </a:glow>
                    </a:effectLst>
                    <a:latin typeface="Calibri" pitchFamily="34" charset="0"/>
                  </a:rPr>
                  <a:t>exception</a:t>
                </a:r>
              </a:p>
            </p:txBody>
          </p:sp>
        </p:grpSp>
        <p:sp>
          <p:nvSpPr>
            <p:cNvPr id="476172" name="Rectangle 12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46320" y="4114800"/>
              <a:ext cx="1920240" cy="10058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0" i="1" dirty="0">
                  <a:latin typeface="Calibri" pitchFamily="34" charset="0"/>
                </a:rPr>
                <a:t>exception processing </a:t>
              </a:r>
              <a:r>
                <a:rPr lang="en-US" sz="1200" b="0" dirty="0">
                  <a:latin typeface="Calibri" pitchFamily="34" charset="0"/>
                </a:rPr>
                <a:t>by </a:t>
              </a:r>
              <a:r>
                <a:rPr lang="en-US" sz="1200" i="1" dirty="0">
                  <a:solidFill>
                    <a:srgbClr val="C00000"/>
                  </a:solidFill>
                  <a:latin typeface="Calibri" pitchFamily="34" charset="0"/>
                </a:rPr>
                <a:t>exception handler</a:t>
              </a:r>
              <a:r>
                <a:rPr lang="en-US" sz="1200" b="0" i="1" dirty="0">
                  <a:latin typeface="Calibri" pitchFamily="34" charset="0"/>
                </a:rPr>
                <a:t>, then:</a:t>
              </a:r>
            </a:p>
            <a:p>
              <a:pPr marL="285750" indent="-285750" algn="l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200" b="0" i="1" dirty="0">
                  <a:latin typeface="Calibri" pitchFamily="34" charset="0"/>
                </a:rPr>
                <a:t>return to </a:t>
              </a:r>
              <a:r>
                <a:rPr lang="en-US" sz="1200" b="0" i="1" dirty="0" err="1">
                  <a:latin typeface="Calibri" pitchFamily="34" charset="0"/>
                </a:rPr>
                <a:t>current_instr</a:t>
              </a:r>
              <a:r>
                <a:rPr lang="en-US" sz="1200" b="0" i="1" dirty="0">
                  <a:latin typeface="Calibri" pitchFamily="34" charset="0"/>
                </a:rPr>
                <a:t>,</a:t>
              </a:r>
            </a:p>
            <a:p>
              <a:pPr marL="285750" indent="-285750" algn="l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200" i="1" dirty="0">
                  <a:latin typeface="Calibri" pitchFamily="34" charset="0"/>
                </a:rPr>
                <a:t>return to </a:t>
              </a:r>
              <a:r>
                <a:rPr lang="en-US" sz="1200" i="1" dirty="0" err="1">
                  <a:latin typeface="Calibri" pitchFamily="34" charset="0"/>
                </a:rPr>
                <a:t>next_instr</a:t>
              </a:r>
              <a:r>
                <a:rPr lang="en-US" sz="1200" i="1" dirty="0">
                  <a:latin typeface="Calibri" pitchFamily="34" charset="0"/>
                </a:rPr>
                <a:t>, OR</a:t>
              </a:r>
            </a:p>
            <a:p>
              <a:pPr marL="285750" indent="-285750" algn="l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200" b="0" i="1" dirty="0">
                  <a:latin typeface="Calibri" pitchFamily="34" charset="0"/>
                </a:rPr>
                <a:t>abort</a:t>
              </a:r>
            </a:p>
          </p:txBody>
        </p:sp>
        <p:sp>
          <p:nvSpPr>
            <p:cNvPr id="476175" name="Text Box 1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377440" y="4096512"/>
              <a:ext cx="684483" cy="153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000" b="0" dirty="0" err="1">
                  <a:latin typeface="Calibri" pitchFamily="34" charset="0"/>
                </a:rPr>
                <a:t>current_instr</a:t>
              </a:r>
              <a:endParaRPr lang="en-US" sz="1000" b="0" dirty="0">
                <a:latin typeface="Calibri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468880" y="4251960"/>
              <a:ext cx="2287017" cy="812482"/>
              <a:chOff x="2468880" y="4251960"/>
              <a:chExt cx="2287017" cy="812482"/>
            </a:xfrm>
          </p:grpSpPr>
          <p:sp>
            <p:nvSpPr>
              <p:cNvPr id="476169" name="Line 9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3109977" y="4305935"/>
                <a:ext cx="164592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76170" name="Line 10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116327" y="4332922"/>
                <a:ext cx="0" cy="7315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76176" name="Text Box 16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468880" y="4251960"/>
                <a:ext cx="594360" cy="1538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no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000" b="0" dirty="0" err="1">
                    <a:latin typeface="Calibri" pitchFamily="34" charset="0"/>
                  </a:rPr>
                  <a:t>next_instr</a:t>
                </a:r>
                <a:endParaRPr lang="en-US" sz="1000" b="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325880" y="3995928"/>
              <a:ext cx="1001358" cy="274426"/>
              <a:chOff x="1325880" y="3995928"/>
              <a:chExt cx="1001358" cy="274426"/>
            </a:xfrm>
          </p:grpSpPr>
          <p:sp>
            <p:nvSpPr>
              <p:cNvPr id="476174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325880" y="3995928"/>
                <a:ext cx="804863" cy="2744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79" tIns="44446" rIns="90479" bIns="44446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200" i="1" dirty="0">
                    <a:solidFill>
                      <a:srgbClr val="C00000"/>
                    </a:solidFill>
                    <a:latin typeface="Calibri" pitchFamily="34" charset="0"/>
                  </a:rPr>
                  <a:t>event </a:t>
                </a:r>
              </a:p>
            </p:txBody>
          </p:sp>
          <p:sp>
            <p:nvSpPr>
              <p:cNvPr id="476177" name="Line 1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783080" y="4153144"/>
                <a:ext cx="544158" cy="28965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85897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4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2"/>
            </p:custDataLst>
          </p:nvPr>
        </p:nvSpPr>
        <p:spPr>
          <a:xfrm>
            <a:off x="914400" y="1362456"/>
            <a:ext cx="7315200" cy="731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u="sng" dirty="0">
                <a:latin typeface="Calibri" pitchFamily="34" charset="0"/>
              </a:rPr>
              <a:t>Note</a:t>
            </a:r>
            <a:r>
              <a:rPr lang="en-US" sz="2000" dirty="0">
                <a:latin typeface="Calibri" pitchFamily="34" charset="0"/>
              </a:rPr>
              <a:t>: While unrealistic, this example assumes that all requests have offset 0 and are for a block’s worth of data.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1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12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13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14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15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5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6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8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9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0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D44A81-BF1C-428A-A2B9-C75BB43609E1}"/>
              </a:ext>
            </a:extLst>
          </p:cNvPr>
          <p:cNvGrpSpPr/>
          <p:nvPr/>
        </p:nvGrpSpPr>
        <p:grpSpPr>
          <a:xfrm>
            <a:off x="1474360" y="3108960"/>
            <a:ext cx="3817840" cy="1054917"/>
            <a:chOff x="1474360" y="2834640"/>
            <a:chExt cx="3817840" cy="1054917"/>
          </a:xfrm>
        </p:grpSpPr>
        <p:cxnSp>
          <p:nvCxnSpPr>
            <p:cNvPr id="8" name="Straight Arrow Connector 7"/>
            <p:cNvCxnSpPr>
              <a:cxnSpLocks/>
            </p:cNvCxnSpPr>
            <p:nvPr>
              <p:custDataLst>
                <p:tags r:id="rId3"/>
              </p:custDataLst>
            </p:nvPr>
          </p:nvCxnSpPr>
          <p:spPr bwMode="auto">
            <a:xfrm flipH="1">
              <a:off x="3383280" y="283464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10" name="TextBox 9"/>
            <p:cNvSpPr txBox="1"/>
            <p:nvPr>
              <p:custDataLst>
                <p:tags r:id="rId4"/>
              </p:custDataLst>
            </p:nvPr>
          </p:nvSpPr>
          <p:spPr>
            <a:xfrm>
              <a:off x="1474360" y="3243226"/>
              <a:ext cx="38178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There is only one set in this tiny cache, 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so the tag is the entire block number!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936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5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1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12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13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14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15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5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6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8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9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0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F19C809-2BD6-41CE-A930-0DF8342851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3250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$0xFACE,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(F)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3344F01-A96D-4CC6-B2BF-FEEA9BAEEF1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400800" y="3657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 1</a:t>
            </a:r>
            <a:r>
              <a:rPr lang="en-US" sz="2000" dirty="0">
                <a:latin typeface="Calibri" pitchFamily="34" charset="0"/>
              </a:rPr>
              <a:t>: Bring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dirty="0">
                <a:latin typeface="Calibri" pitchFamily="34" charset="0"/>
              </a:rPr>
              <a:t> into cache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68DBBF7-8B92-4D42-9563-B939E3E4020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03504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Write Miss!</a:t>
            </a:r>
          </a:p>
        </p:txBody>
      </p:sp>
    </p:spTree>
    <p:extLst>
      <p:ext uri="{BB962C8B-B14F-4D97-AF65-F5344CB8AC3E}">
        <p14:creationId xmlns:p14="http://schemas.microsoft.com/office/powerpoint/2010/main" val="19356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6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2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13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14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15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16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6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7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8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9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0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1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F19C809-2BD6-41CE-A930-0DF8342851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3250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$0xFACE,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(F)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AB7BA4-28F0-4393-827A-04BB49FF821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400800" y="3657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 1</a:t>
            </a:r>
            <a:r>
              <a:rPr lang="en-US" sz="2000" dirty="0">
                <a:latin typeface="Calibri" pitchFamily="34" charset="0"/>
              </a:rPr>
              <a:t>: Bring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dirty="0">
                <a:latin typeface="Calibri" pitchFamily="34" charset="0"/>
              </a:rPr>
              <a:t> into cache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0E0E36-C366-4821-8193-A6019A13D1C7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400800" y="438912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 2</a:t>
            </a:r>
            <a:r>
              <a:rPr lang="en-US" sz="2000" dirty="0">
                <a:latin typeface="Calibri" pitchFamily="34" charset="0"/>
              </a:rPr>
              <a:t>: Write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0xFACE</a:t>
            </a:r>
            <a:r>
              <a:rPr lang="en-US" sz="2000" dirty="0">
                <a:latin typeface="Calibri" pitchFamily="34" charset="0"/>
              </a:rPr>
              <a:t> to cache only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and set the dirty bit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3226EBF-94AE-45BB-A3E9-6C990BC41CC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03504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Write Miss</a:t>
            </a:r>
          </a:p>
        </p:txBody>
      </p:sp>
    </p:spTree>
    <p:extLst>
      <p:ext uri="{BB962C8B-B14F-4D97-AF65-F5344CB8AC3E}">
        <p14:creationId xmlns:p14="http://schemas.microsoft.com/office/powerpoint/2010/main" val="1437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7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2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13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0xFACE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14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15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16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6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7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8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9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0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1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F19C809-2BD6-41CE-A930-0DF8342851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3250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$0xFACE,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(F)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AB7BA4-28F0-4393-827A-04BB49FF821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400800" y="3657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 1</a:t>
            </a:r>
            <a:r>
              <a:rPr lang="en-US" sz="2000" dirty="0">
                <a:latin typeface="Calibri" pitchFamily="34" charset="0"/>
              </a:rPr>
              <a:t>: Bring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dirty="0">
                <a:latin typeface="Calibri" pitchFamily="34" charset="0"/>
              </a:rPr>
              <a:t> into cache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13B7633-C70B-430C-B792-195EF723793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400800" y="438912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 2</a:t>
            </a:r>
            <a:r>
              <a:rPr lang="en-US" sz="2000" dirty="0">
                <a:latin typeface="Calibri" pitchFamily="34" charset="0"/>
              </a:rPr>
              <a:t>: Write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0xFACE</a:t>
            </a:r>
            <a:r>
              <a:rPr lang="en-US" sz="2000" dirty="0">
                <a:latin typeface="Calibri" pitchFamily="34" charset="0"/>
              </a:rPr>
              <a:t> to cache only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and set the dirty bit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E63994-6781-4C5B-A432-C32DEBF543C7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03504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Write Miss</a:t>
            </a:r>
          </a:p>
        </p:txBody>
      </p:sp>
    </p:spTree>
    <p:extLst>
      <p:ext uri="{BB962C8B-B14F-4D97-AF65-F5344CB8AC3E}">
        <p14:creationId xmlns:p14="http://schemas.microsoft.com/office/powerpoint/2010/main" val="243908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8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3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14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0xFACE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15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16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17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7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8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9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10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1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2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F19C809-2BD6-41CE-A930-0DF8342851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3250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$0xFACE,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(F)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AB7BA4-28F0-4393-827A-04BB49FF821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400800" y="36576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itchFamily="34" charset="0"/>
              </a:rPr>
              <a:t>Step</a:t>
            </a:r>
            <a:r>
              <a:rPr lang="en-US" sz="2000" dirty="0">
                <a:latin typeface="Calibri" pitchFamily="34" charset="0"/>
              </a:rPr>
              <a:t>: Write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0xFEED</a:t>
            </a:r>
            <a:r>
              <a:rPr lang="en-US" sz="2000" dirty="0">
                <a:latin typeface="Calibri" pitchFamily="34" charset="0"/>
              </a:rPr>
              <a:t> to cache only (and set the dirty bit)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75E7EC-9D47-4B98-ACFD-AE4C8E35E49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410712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$0xFEED,</a:t>
            </a:r>
            <a:r>
              <a:rPr lang="en-US" sz="2000" dirty="0">
                <a:latin typeface="Calibri" pitchFamily="34" charset="0"/>
              </a:rPr>
              <a:t> (F)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5218A7-E67C-4487-9046-B5C25383072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03504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Write Miss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69D654B-716E-4EF8-948B-8D9ADBAB813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3410712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Write Hit!</a:t>
            </a:r>
          </a:p>
        </p:txBody>
      </p:sp>
    </p:spTree>
    <p:extLst>
      <p:ext uri="{BB962C8B-B14F-4D97-AF65-F5344CB8AC3E}">
        <p14:creationId xmlns:p14="http://schemas.microsoft.com/office/powerpoint/2010/main" val="41376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Write-back, Write Allocate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9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EB1A48-CBD6-418C-B82E-F3408E06D756}"/>
              </a:ext>
            </a:extLst>
          </p:cNvPr>
          <p:cNvGrpSpPr/>
          <p:nvPr/>
        </p:nvGrpSpPr>
        <p:grpSpPr>
          <a:xfrm>
            <a:off x="548640" y="2286000"/>
            <a:ext cx="5394960" cy="960120"/>
            <a:chOff x="548640" y="2011680"/>
            <a:chExt cx="5394960" cy="960120"/>
          </a:xfrm>
        </p:grpSpPr>
        <p:sp>
          <p:nvSpPr>
            <p:cNvPr id="4" name="Rectangle 3"/>
            <p:cNvSpPr/>
            <p:nvPr>
              <p:custDataLst>
                <p:tags r:id="rId12"/>
              </p:custDataLst>
            </p:nvPr>
          </p:nvSpPr>
          <p:spPr bwMode="auto">
            <a:xfrm>
              <a:off x="1828800" y="2286000"/>
              <a:ext cx="41148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13"/>
              </p:custDataLst>
            </p:nvPr>
          </p:nvSpPr>
          <p:spPr bwMode="auto">
            <a:xfrm>
              <a:off x="3931920" y="2468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0xFEED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14"/>
              </p:custDataLst>
            </p:nvPr>
          </p:nvSpPr>
          <p:spPr>
            <a:xfrm>
              <a:off x="548640" y="2377440"/>
              <a:ext cx="1034257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Cache:</a:t>
              </a:r>
            </a:p>
          </p:txBody>
        </p:sp>
        <p:sp>
          <p:nvSpPr>
            <p:cNvPr id="36" name="Rectangle 35"/>
            <p:cNvSpPr/>
            <p:nvPr>
              <p:custDataLst>
                <p:tags r:id="rId15"/>
              </p:custDataLst>
            </p:nvPr>
          </p:nvSpPr>
          <p:spPr bwMode="auto">
            <a:xfrm>
              <a:off x="3017520" y="2468880"/>
              <a:ext cx="731520" cy="32004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1" name="Rectangle 40"/>
            <p:cNvSpPr/>
            <p:nvPr>
              <p:custDataLst>
                <p:tags r:id="rId16"/>
              </p:custDataLst>
            </p:nvPr>
          </p:nvSpPr>
          <p:spPr bwMode="auto">
            <a:xfrm>
              <a:off x="251460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C7AA1-74BD-4912-A037-54E1430E5B2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 bwMode="auto">
            <a:xfrm>
              <a:off x="2011680" y="2468880"/>
              <a:ext cx="320040" cy="32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B112E90-D30D-4A6A-950A-66AE2ED02F15}"/>
                </a:ext>
              </a:extLst>
            </p:cNvPr>
            <p:cNvSpPr txBox="1"/>
            <p:nvPr/>
          </p:nvSpPr>
          <p:spPr>
            <a:xfrm>
              <a:off x="182880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1922D5-6968-4828-BB42-FD4A49890DA7}"/>
                </a:ext>
              </a:extLst>
            </p:cNvPr>
            <p:cNvSpPr txBox="1"/>
            <p:nvPr/>
          </p:nvSpPr>
          <p:spPr>
            <a:xfrm>
              <a:off x="2331720" y="201168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Dirty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DD55CA-501D-45AF-B297-00B6C61FAF22}"/>
                </a:ext>
              </a:extLst>
            </p:cNvPr>
            <p:cNvSpPr txBox="1"/>
            <p:nvPr/>
          </p:nvSpPr>
          <p:spPr>
            <a:xfrm>
              <a:off x="3017520" y="2011680"/>
              <a:ext cx="731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BB53DC7-D97F-4533-A7EF-81E9D28BFA56}"/>
                </a:ext>
              </a:extLst>
            </p:cNvPr>
            <p:cNvSpPr txBox="1"/>
            <p:nvPr/>
          </p:nvSpPr>
          <p:spPr>
            <a:xfrm>
              <a:off x="3931920" y="201168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 pitchFamily="34" charset="0"/>
                </a:rPr>
                <a:t>Block Contents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D122ECE-C652-4220-9916-C13088911392}"/>
              </a:ext>
            </a:extLst>
          </p:cNvPr>
          <p:cNvGrpSpPr/>
          <p:nvPr/>
        </p:nvGrpSpPr>
        <p:grpSpPr>
          <a:xfrm>
            <a:off x="548639" y="4572000"/>
            <a:ext cx="5394961" cy="2103120"/>
            <a:chOff x="548639" y="4206240"/>
            <a:chExt cx="5394961" cy="2103120"/>
          </a:xfrm>
        </p:grpSpPr>
        <p:sp>
          <p:nvSpPr>
            <p:cNvPr id="3" name="Rectangle 2"/>
            <p:cNvSpPr/>
            <p:nvPr>
              <p:custDataLst>
                <p:tags r:id="rId6"/>
              </p:custDataLst>
            </p:nvPr>
          </p:nvSpPr>
          <p:spPr bwMode="auto">
            <a:xfrm>
              <a:off x="3749040" y="4297680"/>
              <a:ext cx="2194560" cy="2011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7"/>
              </p:custDataLst>
            </p:nvPr>
          </p:nvSpPr>
          <p:spPr>
            <a:xfrm>
              <a:off x="548639" y="4343399"/>
              <a:ext cx="1463040" cy="5029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r>
                <a:rPr lang="en-US" sz="2400" dirty="0">
                  <a:latin typeface="Calibri" pitchFamily="34" charset="0"/>
                </a:rPr>
                <a:t>Memory:</a:t>
              </a:r>
            </a:p>
          </p:txBody>
        </p:sp>
        <p:sp>
          <p:nvSpPr>
            <p:cNvPr id="37" name="Rectangle 36"/>
            <p:cNvSpPr/>
            <p:nvPr>
              <p:custDataLst>
                <p:tags r:id="rId8"/>
              </p:custDataLst>
            </p:nvPr>
          </p:nvSpPr>
          <p:spPr bwMode="auto">
            <a:xfrm>
              <a:off x="3931920" y="475488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0xCAFE</a:t>
              </a:r>
            </a:p>
          </p:txBody>
        </p:sp>
        <p:sp>
          <p:nvSpPr>
            <p:cNvPr id="39" name="Rectangle 38"/>
            <p:cNvSpPr/>
            <p:nvPr>
              <p:custDataLst>
                <p:tags r:id="rId9"/>
              </p:custDataLst>
            </p:nvPr>
          </p:nvSpPr>
          <p:spPr bwMode="auto">
            <a:xfrm>
              <a:off x="3931920" y="5532120"/>
              <a:ext cx="1828800" cy="32004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0xBEEF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0"/>
              </p:custDataLst>
            </p:nvPr>
          </p:nvSpPr>
          <p:spPr>
            <a:xfrm>
              <a:off x="3291840" y="475488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1"/>
              </p:custDataLst>
            </p:nvPr>
          </p:nvSpPr>
          <p:spPr>
            <a:xfrm>
              <a:off x="3291840" y="5532120"/>
              <a:ext cx="365760" cy="320040"/>
            </a:xfrm>
            <a:prstGeom prst="rect">
              <a:avLst/>
            </a:prstGeom>
            <a:noFill/>
          </p:spPr>
          <p:txBody>
            <a:bodyPr wrap="none" tIns="0" bIns="0" rtlCol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117300C-2F65-497E-9A50-F718FE0BC627}"/>
                </a:ext>
              </a:extLst>
            </p:cNvPr>
            <p:cNvSpPr txBox="1"/>
            <p:nvPr/>
          </p:nvSpPr>
          <p:spPr>
            <a:xfrm>
              <a:off x="3931920" y="438912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E1A9D27-8679-4F65-8B48-6014A1F24490}"/>
                </a:ext>
              </a:extLst>
            </p:cNvPr>
            <p:cNvSpPr txBox="1"/>
            <p:nvPr/>
          </p:nvSpPr>
          <p:spPr>
            <a:xfrm>
              <a:off x="3931920" y="512064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529477D-D614-4B03-918E-EF15F38425A6}"/>
                </a:ext>
              </a:extLst>
            </p:cNvPr>
            <p:cNvSpPr txBox="1"/>
            <p:nvPr/>
          </p:nvSpPr>
          <p:spPr>
            <a:xfrm>
              <a:off x="3931920" y="5852160"/>
              <a:ext cx="1828800" cy="36576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70000"/>
                </a:lnSpc>
              </a:pPr>
              <a:r>
                <a:rPr lang="en-US" sz="1000" dirty="0">
                  <a:latin typeface="Calibri" pitchFamily="34" charset="0"/>
                </a:rPr>
                <a:t>●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47EE32-78AE-44B4-AF95-2A23BF5A6025}"/>
                </a:ext>
              </a:extLst>
            </p:cNvPr>
            <p:cNvSpPr txBox="1"/>
            <p:nvPr/>
          </p:nvSpPr>
          <p:spPr>
            <a:xfrm>
              <a:off x="3154680" y="4206240"/>
              <a:ext cx="685800" cy="491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Block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1" dirty="0">
                  <a:latin typeface="Calibri" pitchFamily="34" charset="0"/>
                </a:rPr>
                <a:t>Num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F19C809-2BD6-41CE-A930-0DF8342851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03250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$0xFACE,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(F)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75E7EC-9D47-4B98-ACFD-AE4C8E35E49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410712" y="1371600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$0xFEED,</a:t>
            </a:r>
            <a:r>
              <a:rPr lang="en-US" sz="2000" dirty="0">
                <a:latin typeface="Calibri" pitchFamily="34" charset="0"/>
              </a:rPr>
              <a:t> (F)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F5B39AC-59D2-4D5B-A563-B0389822D05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03504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Write Miss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BA9AC3-DDBB-4408-8039-C613AE17DA63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3410712" y="1645920"/>
            <a:ext cx="2322576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Write Hit</a:t>
            </a:r>
          </a:p>
        </p:txBody>
      </p:sp>
    </p:spTree>
    <p:extLst>
      <p:ext uri="{BB962C8B-B14F-4D97-AF65-F5344CB8AC3E}">
        <p14:creationId xmlns:p14="http://schemas.microsoft.com/office/powerpoint/2010/main" val="768374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6655</TotalTime>
  <Words>2621</Words>
  <Application>Microsoft Office PowerPoint</Application>
  <PresentationFormat>On-screen Show (4:3)</PresentationFormat>
  <Paragraphs>694</Paragraphs>
  <Slides>34</Slides>
  <Notes>23</Notes>
  <HiddenSlides>4</HiddenSlides>
  <MMClips>2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ＭＳ Ｐゴシック</vt:lpstr>
      <vt:lpstr>Arial</vt:lpstr>
      <vt:lpstr>Arial Narrow</vt:lpstr>
      <vt:lpstr>Calibri</vt:lpstr>
      <vt:lpstr>Cambria Math</vt:lpstr>
      <vt:lpstr>Courier New</vt:lpstr>
      <vt:lpstr>Roboto</vt:lpstr>
      <vt:lpstr>Roboto Regular</vt:lpstr>
      <vt:lpstr>Symbol</vt:lpstr>
      <vt:lpstr>Times New Roman</vt:lpstr>
      <vt:lpstr>Wingdings</vt:lpstr>
      <vt:lpstr>UWTheme-351-Au18</vt:lpstr>
      <vt:lpstr>Caches IV CSE 351 Winter 2020</vt:lpstr>
      <vt:lpstr>Administrivia</vt:lpstr>
      <vt:lpstr>What about writes?</vt:lpstr>
      <vt:lpstr>Write-back, Write Allocate Example</vt:lpstr>
      <vt:lpstr>Write-back, Write Allocate Example</vt:lpstr>
      <vt:lpstr>Write-back, Write Allocate Example</vt:lpstr>
      <vt:lpstr>Write-back, Write Allocate Example</vt:lpstr>
      <vt:lpstr>Write-back, Write Allocate Example</vt:lpstr>
      <vt:lpstr>Write-back, Write Allocate Example</vt:lpstr>
      <vt:lpstr>Write-back, Write Allocate Example</vt:lpstr>
      <vt:lpstr>Write-back, Write Allocate Example</vt:lpstr>
      <vt:lpstr>Cache Simulator</vt:lpstr>
      <vt:lpstr>Polling Question</vt:lpstr>
      <vt:lpstr>Optimizations for the Memory Hierarchy</vt:lpstr>
      <vt:lpstr>Example:  Matrix Multiplication</vt:lpstr>
      <vt:lpstr>Matrices in Memory</vt:lpstr>
      <vt:lpstr>Naïve Matrix Multiply</vt:lpstr>
      <vt:lpstr>Cache Miss Analysis (Naïve)</vt:lpstr>
      <vt:lpstr>Cache Miss Analysis (Naïve)</vt:lpstr>
      <vt:lpstr>Cache Miss Analysis (Naïve)</vt:lpstr>
      <vt:lpstr>Linear Algebra to the Rescue (1)</vt:lpstr>
      <vt:lpstr>Linear Algebra to the Rescue (2)</vt:lpstr>
      <vt:lpstr>Blocked Matrix Multiply</vt:lpstr>
      <vt:lpstr>Cache Miss Analysis (Blocked)</vt:lpstr>
      <vt:lpstr>Cache Miss Analysis (Blocked)</vt:lpstr>
      <vt:lpstr>Cache Miss Analysis (Blocked)</vt:lpstr>
      <vt:lpstr>Matrix Multiply Visualization</vt:lpstr>
      <vt:lpstr>Cache-Friendly Code</vt:lpstr>
      <vt:lpstr>The Memory Mountain</vt:lpstr>
      <vt:lpstr>Learning About Your Machine</vt:lpstr>
      <vt:lpstr>Write-back, Write Allocate Example</vt:lpstr>
      <vt:lpstr>Cache Miss Analysis Comparison</vt:lpstr>
      <vt:lpstr>Exceptions - Handout</vt:lpstr>
      <vt:lpstr>Notes Diagrams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 IV CSE 351 Winter 2020</dc:title>
  <dc:creator>Justin Hsia</dc:creator>
  <cp:lastModifiedBy>Ruth Anderson</cp:lastModifiedBy>
  <cp:revision>163</cp:revision>
  <cp:lastPrinted>2019-11-08T03:40:35Z</cp:lastPrinted>
  <dcterms:created xsi:type="dcterms:W3CDTF">2016-11-10T07:02:52Z</dcterms:created>
  <dcterms:modified xsi:type="dcterms:W3CDTF">2020-02-24T07:24:08Z</dcterms:modified>
</cp:coreProperties>
</file>