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8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9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0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3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7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9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2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2.xml" ContentType="application/vnd.openxmlformats-officedocument.presentationml.notesSlide+xml"/>
  <Override PartName="/ppt/tags/tag272.xml" ContentType="application/vnd.openxmlformats-officedocument.presentationml.tags+xml"/>
  <Override PartName="/ppt/ink/ink9.xml" ContentType="application/inkml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3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24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5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26.xml" ContentType="application/vnd.openxmlformats-officedocument.presentationml.notesSlide+xml"/>
  <Override PartName="/ppt/ink/ink10.xml" ContentType="application/inkml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7.xml" ContentType="application/vnd.openxmlformats-officedocument.presentationml.notesSlide+xml"/>
  <Override PartName="/ppt/ink/ink11.xml" ContentType="application/inkml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9.xml" ContentType="application/vnd.openxmlformats-officedocument.presentationml.notesSlide+xml"/>
  <Override PartName="/ppt/ink/ink15.xml" ContentType="application/inkml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30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50"/>
  </p:notesMasterIdLst>
  <p:handoutMasterIdLst>
    <p:handoutMasterId r:id="rId51"/>
  </p:handoutMasterIdLst>
  <p:sldIdLst>
    <p:sldId id="875" r:id="rId2"/>
    <p:sldId id="872" r:id="rId3"/>
    <p:sldId id="832" r:id="rId4"/>
    <p:sldId id="873" r:id="rId5"/>
    <p:sldId id="837" r:id="rId6"/>
    <p:sldId id="838" r:id="rId7"/>
    <p:sldId id="866" r:id="rId8"/>
    <p:sldId id="889" r:id="rId9"/>
    <p:sldId id="864" r:id="rId10"/>
    <p:sldId id="835" r:id="rId11"/>
    <p:sldId id="890" r:id="rId12"/>
    <p:sldId id="891" r:id="rId13"/>
    <p:sldId id="893" r:id="rId14"/>
    <p:sldId id="834" r:id="rId15"/>
    <p:sldId id="811" r:id="rId16"/>
    <p:sldId id="830" r:id="rId17"/>
    <p:sldId id="841" r:id="rId18"/>
    <p:sldId id="842" r:id="rId19"/>
    <p:sldId id="843" r:id="rId20"/>
    <p:sldId id="844" r:id="rId21"/>
    <p:sldId id="845" r:id="rId22"/>
    <p:sldId id="846" r:id="rId23"/>
    <p:sldId id="848" r:id="rId24"/>
    <p:sldId id="849" r:id="rId25"/>
    <p:sldId id="877" r:id="rId26"/>
    <p:sldId id="876" r:id="rId27"/>
    <p:sldId id="851" r:id="rId28"/>
    <p:sldId id="880" r:id="rId29"/>
    <p:sldId id="881" r:id="rId30"/>
    <p:sldId id="882" r:id="rId31"/>
    <p:sldId id="867" r:id="rId32"/>
    <p:sldId id="887" r:id="rId33"/>
    <p:sldId id="888" r:id="rId34"/>
    <p:sldId id="857" r:id="rId35"/>
    <p:sldId id="859" r:id="rId36"/>
    <p:sldId id="886" r:id="rId37"/>
    <p:sldId id="858" r:id="rId38"/>
    <p:sldId id="826" r:id="rId39"/>
    <p:sldId id="884" r:id="rId40"/>
    <p:sldId id="860" r:id="rId41"/>
    <p:sldId id="861" r:id="rId42"/>
    <p:sldId id="862" r:id="rId43"/>
    <p:sldId id="863" r:id="rId44"/>
    <p:sldId id="865" r:id="rId45"/>
    <p:sldId id="883" r:id="rId46"/>
    <p:sldId id="885" r:id="rId47"/>
    <p:sldId id="878" r:id="rId48"/>
    <p:sldId id="892" r:id="rId49"/>
  </p:sldIdLst>
  <p:sldSz cx="9144000" cy="6858000" type="screen4x3"/>
  <p:notesSz cx="9283700" cy="69977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A5"/>
    <a:srgbClr val="F1C7C7"/>
    <a:srgbClr val="D2D2F4"/>
    <a:srgbClr val="5BFF21"/>
    <a:srgbClr val="A5A5E9"/>
    <a:srgbClr val="F2F2F2"/>
    <a:srgbClr val="FF4B4B"/>
    <a:srgbClr val="FFFF99"/>
    <a:srgbClr val="F6F5BD"/>
    <a:srgbClr val="D6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CB700-BD42-4A79-AD2C-3A95A7A449B9}" v="160" dt="2019-10-30T23:54:22.185"/>
    <p1510:client id="{8E7E20A7-0B2C-4662-862F-5FBBD02457CB}" v="1" dt="2019-10-30T20:34:02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Hu" userId="abd4b2fba33a86eb" providerId="LiveId" clId="{5A657631-94E8-4C4A-913D-A908A8FCB818}"/>
    <pc:docChg chg="undo redo custSel addSld modSld">
      <pc:chgData name="Andrew Hu" userId="abd4b2fba33a86eb" providerId="LiveId" clId="{5A657631-94E8-4C4A-913D-A908A8FCB818}" dt="2019-10-29T23:42:48.295" v="1684" actId="14100"/>
      <pc:docMkLst>
        <pc:docMk/>
      </pc:docMkLst>
      <pc:sldChg chg="modAnim">
        <pc:chgData name="Andrew Hu" userId="abd4b2fba33a86eb" providerId="LiveId" clId="{5A657631-94E8-4C4A-913D-A908A8FCB818}" dt="2019-10-23T23:15:23.867" v="298"/>
        <pc:sldMkLst>
          <pc:docMk/>
          <pc:sldMk cId="2141859353" sldId="841"/>
        </pc:sldMkLst>
      </pc:sldChg>
      <pc:sldChg chg="delSp">
        <pc:chgData name="Andrew Hu" userId="abd4b2fba33a86eb" providerId="LiveId" clId="{5A657631-94E8-4C4A-913D-A908A8FCB818}" dt="2019-10-23T15:33:59.497" v="0" actId="478"/>
        <pc:sldMkLst>
          <pc:docMk/>
          <pc:sldMk cId="3374480318" sldId="851"/>
        </pc:sldMkLst>
        <pc:inkChg chg="del">
          <ac:chgData name="Andrew Hu" userId="abd4b2fba33a86eb" providerId="LiveId" clId="{5A657631-94E8-4C4A-913D-A908A8FCB818}" dt="2019-10-23T15:33:59.497" v="0" actId="478"/>
          <ac:inkMkLst>
            <pc:docMk/>
            <pc:sldMk cId="3374480318" sldId="851"/>
            <ac:inkMk id="5" creationId="{00000000-0000-0000-0000-000000000000}"/>
          </ac:inkMkLst>
        </pc:inkChg>
      </pc:sldChg>
      <pc:sldChg chg="modSp">
        <pc:chgData name="Andrew Hu" userId="abd4b2fba33a86eb" providerId="LiveId" clId="{5A657631-94E8-4C4A-913D-A908A8FCB818}" dt="2019-10-26T17:55:06.507" v="338" actId="1076"/>
        <pc:sldMkLst>
          <pc:docMk/>
          <pc:sldMk cId="3173495263" sldId="864"/>
        </pc:sldMkLst>
        <pc:spChg chg="mod">
          <ac:chgData name="Andrew Hu" userId="abd4b2fba33a86eb" providerId="LiveId" clId="{5A657631-94E8-4C4A-913D-A908A8FCB818}" dt="2019-10-26T17:55:06.507" v="338" actId="1076"/>
          <ac:spMkLst>
            <pc:docMk/>
            <pc:sldMk cId="3173495263" sldId="864"/>
            <ac:spMk id="62468" creationId="{00000000-0000-0000-0000-000000000000}"/>
          </ac:spMkLst>
        </pc:spChg>
      </pc:sldChg>
      <pc:sldChg chg="modSp">
        <pc:chgData name="Andrew Hu" userId="abd4b2fba33a86eb" providerId="LiveId" clId="{5A657631-94E8-4C4A-913D-A908A8FCB818}" dt="2019-10-23T15:54:50.138" v="6" actId="20577"/>
        <pc:sldMkLst>
          <pc:docMk/>
          <pc:sldMk cId="3831088227" sldId="865"/>
        </pc:sldMkLst>
        <pc:spChg chg="mod">
          <ac:chgData name="Andrew Hu" userId="abd4b2fba33a86eb" providerId="LiveId" clId="{5A657631-94E8-4C4A-913D-A908A8FCB818}" dt="2019-10-23T15:54:50.138" v="6" actId="20577"/>
          <ac:spMkLst>
            <pc:docMk/>
            <pc:sldMk cId="3831088227" sldId="865"/>
            <ac:spMk id="31747" creationId="{00000000-0000-0000-0000-000000000000}"/>
          </ac:spMkLst>
        </pc:spChg>
      </pc:sldChg>
      <pc:sldChg chg="modSp">
        <pc:chgData name="Andrew Hu" userId="abd4b2fba33a86eb" providerId="LiveId" clId="{5A657631-94E8-4C4A-913D-A908A8FCB818}" dt="2019-10-29T23:42:48.295" v="1684" actId="14100"/>
        <pc:sldMkLst>
          <pc:docMk/>
          <pc:sldMk cId="2552959929" sldId="872"/>
        </pc:sldMkLst>
        <pc:spChg chg="mod">
          <ac:chgData name="Andrew Hu" userId="abd4b2fba33a86eb" providerId="LiveId" clId="{5A657631-94E8-4C4A-913D-A908A8FCB818}" dt="2019-10-29T23:42:48.295" v="1684" actId="14100"/>
          <ac:spMkLst>
            <pc:docMk/>
            <pc:sldMk cId="2552959929" sldId="872"/>
            <ac:spMk id="3" creationId="{00000000-0000-0000-0000-000000000000}"/>
          </ac:spMkLst>
        </pc:spChg>
      </pc:sldChg>
      <pc:sldChg chg="modSp">
        <pc:chgData name="Andrew Hu" userId="abd4b2fba33a86eb" providerId="LiveId" clId="{5A657631-94E8-4C4A-913D-A908A8FCB818}" dt="2019-10-26T18:30:50.942" v="475" actId="20577"/>
        <pc:sldMkLst>
          <pc:docMk/>
          <pc:sldMk cId="2873033203" sldId="884"/>
        </pc:sldMkLst>
        <pc:spChg chg="mod">
          <ac:chgData name="Andrew Hu" userId="abd4b2fba33a86eb" providerId="LiveId" clId="{5A657631-94E8-4C4A-913D-A908A8FCB818}" dt="2019-10-26T18:30:50.942" v="475" actId="20577"/>
          <ac:spMkLst>
            <pc:docMk/>
            <pc:sldMk cId="2873033203" sldId="884"/>
            <ac:spMk id="3" creationId="{DFD7C7E7-BA90-42D4-86BC-D4C7BF83702A}"/>
          </ac:spMkLst>
        </pc:spChg>
      </pc:sldChg>
      <pc:sldChg chg="modSp">
        <pc:chgData name="Andrew Hu" userId="abd4b2fba33a86eb" providerId="LiveId" clId="{5A657631-94E8-4C4A-913D-A908A8FCB818}" dt="2019-10-29T06:32:28.432" v="1683" actId="20577"/>
        <pc:sldMkLst>
          <pc:docMk/>
          <pc:sldMk cId="2648524185" sldId="886"/>
        </pc:sldMkLst>
        <pc:spChg chg="mod">
          <ac:chgData name="Andrew Hu" userId="abd4b2fba33a86eb" providerId="LiveId" clId="{5A657631-94E8-4C4A-913D-A908A8FCB818}" dt="2019-10-29T06:32:28.432" v="1683" actId="20577"/>
          <ac:spMkLst>
            <pc:docMk/>
            <pc:sldMk cId="2648524185" sldId="886"/>
            <ac:spMk id="3" creationId="{0921D615-7427-47B3-98A5-18DD548B5B21}"/>
          </ac:spMkLst>
        </pc:spChg>
      </pc:sldChg>
      <pc:sldChg chg="addSp delSp modSp">
        <pc:chgData name="Andrew Hu" userId="abd4b2fba33a86eb" providerId="LiveId" clId="{5A657631-94E8-4C4A-913D-A908A8FCB818}" dt="2019-10-23T16:07:15.851" v="287" actId="478"/>
        <pc:sldMkLst>
          <pc:docMk/>
          <pc:sldMk cId="377285608" sldId="887"/>
        </pc:sldMkLst>
        <pc:spChg chg="mod">
          <ac:chgData name="Andrew Hu" userId="abd4b2fba33a86eb" providerId="LiveId" clId="{5A657631-94E8-4C4A-913D-A908A8FCB818}" dt="2019-10-23T16:06:54.532" v="280" actId="20577"/>
          <ac:spMkLst>
            <pc:docMk/>
            <pc:sldMk cId="377285608" sldId="887"/>
            <ac:spMk id="2" creationId="{03E10AA4-9BEC-46D8-9044-4F9D86EFA078}"/>
          </ac:spMkLst>
        </pc:spChg>
        <pc:spChg chg="del mod">
          <ac:chgData name="Andrew Hu" userId="abd4b2fba33a86eb" providerId="LiveId" clId="{5A657631-94E8-4C4A-913D-A908A8FCB818}" dt="2019-10-23T16:07:15.851" v="287" actId="478"/>
          <ac:spMkLst>
            <pc:docMk/>
            <pc:sldMk cId="377285608" sldId="887"/>
            <ac:spMk id="6" creationId="{1C1979D1-6B0B-4136-AAAD-18BA7CC595B4}"/>
          </ac:spMkLst>
        </pc:spChg>
        <pc:spChg chg="add mod ord">
          <ac:chgData name="Andrew Hu" userId="abd4b2fba33a86eb" providerId="LiveId" clId="{5A657631-94E8-4C4A-913D-A908A8FCB818}" dt="2019-10-23T16:07:04.914" v="284" actId="171"/>
          <ac:spMkLst>
            <pc:docMk/>
            <pc:sldMk cId="377285608" sldId="887"/>
            <ac:spMk id="8" creationId="{4DA91A25-DE04-4DA8-A6EC-CE3912FBDCFF}"/>
          </ac:spMkLst>
        </pc:spChg>
        <pc:picChg chg="del">
          <ac:chgData name="Andrew Hu" userId="abd4b2fba33a86eb" providerId="LiveId" clId="{5A657631-94E8-4C4A-913D-A908A8FCB818}" dt="2019-10-23T16:04:04.326" v="7" actId="478"/>
          <ac:picMkLst>
            <pc:docMk/>
            <pc:sldMk cId="377285608" sldId="887"/>
            <ac:picMk id="5" creationId="{9954ABAA-E1D0-4D82-9B89-A2595CBBF4B4}"/>
          </ac:picMkLst>
        </pc:picChg>
        <pc:picChg chg="del">
          <ac:chgData name="Andrew Hu" userId="abd4b2fba33a86eb" providerId="LiveId" clId="{5A657631-94E8-4C4A-913D-A908A8FCB818}" dt="2019-10-23T16:04:04.326" v="7" actId="478"/>
          <ac:picMkLst>
            <pc:docMk/>
            <pc:sldMk cId="377285608" sldId="887"/>
            <ac:picMk id="7" creationId="{06459FD5-DBE4-47B1-8C4F-66D45BF657EF}"/>
          </ac:picMkLst>
        </pc:picChg>
        <pc:picChg chg="add mod">
          <ac:chgData name="Andrew Hu" userId="abd4b2fba33a86eb" providerId="LiveId" clId="{5A657631-94E8-4C4A-913D-A908A8FCB818}" dt="2019-10-23T16:06:43.890" v="272" actId="1076"/>
          <ac:picMkLst>
            <pc:docMk/>
            <pc:sldMk cId="377285608" sldId="887"/>
            <ac:picMk id="10" creationId="{8C01FD06-5C54-4084-B568-C73A36F18AAE}"/>
          </ac:picMkLst>
        </pc:picChg>
        <pc:inkChg chg="del">
          <ac:chgData name="Andrew Hu" userId="abd4b2fba33a86eb" providerId="LiveId" clId="{5A657631-94E8-4C4A-913D-A908A8FCB818}" dt="2019-10-23T16:06:22.271" v="263" actId="478"/>
          <ac:inkMkLst>
            <pc:docMk/>
            <pc:sldMk cId="377285608" sldId="887"/>
            <ac:inkMk id="14" creationId="{EE8A6E98-8057-48B4-B85C-E848DA459726}"/>
          </ac:inkMkLst>
        </pc:inkChg>
        <pc:inkChg chg="del">
          <ac:chgData name="Andrew Hu" userId="abd4b2fba33a86eb" providerId="LiveId" clId="{5A657631-94E8-4C4A-913D-A908A8FCB818}" dt="2019-10-23T16:06:23.912" v="264" actId="478"/>
          <ac:inkMkLst>
            <pc:docMk/>
            <pc:sldMk cId="377285608" sldId="887"/>
            <ac:inkMk id="15" creationId="{27C12982-F310-41BA-A8D2-506DA414F5B1}"/>
          </ac:inkMkLst>
        </pc:inkChg>
      </pc:sldChg>
      <pc:sldChg chg="addSp delSp modSp add">
        <pc:chgData name="Andrew Hu" userId="abd4b2fba33a86eb" providerId="LiveId" clId="{5A657631-94E8-4C4A-913D-A908A8FCB818}" dt="2019-10-27T05:01:52.871" v="1680" actId="20577"/>
        <pc:sldMkLst>
          <pc:docMk/>
          <pc:sldMk cId="807316581" sldId="889"/>
        </pc:sldMkLst>
        <pc:spChg chg="mod">
          <ac:chgData name="Andrew Hu" userId="abd4b2fba33a86eb" providerId="LiveId" clId="{5A657631-94E8-4C4A-913D-A908A8FCB818}" dt="2019-10-26T18:37:05.162" v="497" actId="20577"/>
          <ac:spMkLst>
            <pc:docMk/>
            <pc:sldMk cId="807316581" sldId="889"/>
            <ac:spMk id="2" creationId="{5505EB30-6AF7-4352-AD48-1082A88F3898}"/>
          </ac:spMkLst>
        </pc:spChg>
        <pc:spChg chg="mod">
          <ac:chgData name="Andrew Hu" userId="abd4b2fba33a86eb" providerId="LiveId" clId="{5A657631-94E8-4C4A-913D-A908A8FCB818}" dt="2019-10-27T05:01:52.871" v="1680" actId="20577"/>
          <ac:spMkLst>
            <pc:docMk/>
            <pc:sldMk cId="807316581" sldId="889"/>
            <ac:spMk id="3" creationId="{CA0BD997-EDA3-44C2-A10F-58F8970657B9}"/>
          </ac:spMkLst>
        </pc:spChg>
        <pc:grpChg chg="add del mod">
          <ac:chgData name="Andrew Hu" userId="abd4b2fba33a86eb" providerId="LiveId" clId="{5A657631-94E8-4C4A-913D-A908A8FCB818}" dt="2019-10-26T18:49:20.104" v="892" actId="165"/>
          <ac:grpSpMkLst>
            <pc:docMk/>
            <pc:sldMk cId="807316581" sldId="889"/>
            <ac:grpSpMk id="10" creationId="{5DAE9D29-DB26-4334-96B4-2ABA672F1DBE}"/>
          </ac:grpSpMkLst>
        </pc:grpChg>
        <pc:graphicFrameChg chg="add del mod">
          <ac:chgData name="Andrew Hu" userId="abd4b2fba33a86eb" providerId="LiveId" clId="{5A657631-94E8-4C4A-913D-A908A8FCB818}" dt="2019-10-26T18:45:26.062" v="563"/>
          <ac:graphicFrameMkLst>
            <pc:docMk/>
            <pc:sldMk cId="807316581" sldId="889"/>
            <ac:graphicFrameMk id="7" creationId="{8D7042B6-57D8-468B-867E-ECA9B3E79663}"/>
          </ac:graphicFrameMkLst>
        </pc:graphicFrameChg>
        <pc:picChg chg="add mod topLvl">
          <ac:chgData name="Andrew Hu" userId="abd4b2fba33a86eb" providerId="LiveId" clId="{5A657631-94E8-4C4A-913D-A908A8FCB818}" dt="2019-10-26T18:49:20.104" v="892" actId="165"/>
          <ac:picMkLst>
            <pc:docMk/>
            <pc:sldMk cId="807316581" sldId="889"/>
            <ac:picMk id="6" creationId="{A872DBBA-8C38-417E-B3E0-5DA037E56B59}"/>
          </ac:picMkLst>
        </pc:picChg>
        <pc:picChg chg="add mod topLvl modCrop">
          <ac:chgData name="Andrew Hu" userId="abd4b2fba33a86eb" providerId="LiveId" clId="{5A657631-94E8-4C4A-913D-A908A8FCB818}" dt="2019-10-26T18:49:28.726" v="895" actId="1076"/>
          <ac:picMkLst>
            <pc:docMk/>
            <pc:sldMk cId="807316581" sldId="889"/>
            <ac:picMk id="9" creationId="{2FA9FF7E-AF2C-4DF4-AECD-DB1188A782B0}"/>
          </ac:picMkLst>
        </pc:picChg>
      </pc:sldChg>
      <pc:sldChg chg="addSp delSp modSp add modAnim">
        <pc:chgData name="Andrew Hu" userId="abd4b2fba33a86eb" providerId="LiveId" clId="{5A657631-94E8-4C4A-913D-A908A8FCB818}" dt="2019-10-26T19:42:00.444" v="1516" actId="14100"/>
        <pc:sldMkLst>
          <pc:docMk/>
          <pc:sldMk cId="630861497" sldId="890"/>
        </pc:sldMkLst>
        <pc:spChg chg="mod">
          <ac:chgData name="Andrew Hu" userId="abd4b2fba33a86eb" providerId="LiveId" clId="{5A657631-94E8-4C4A-913D-A908A8FCB818}" dt="2019-10-26T18:55:59.075" v="929" actId="20577"/>
          <ac:spMkLst>
            <pc:docMk/>
            <pc:sldMk cId="630861497" sldId="890"/>
            <ac:spMk id="2" creationId="{6099CE09-2055-47F7-AD91-51643E000B67}"/>
          </ac:spMkLst>
        </pc:spChg>
        <pc:spChg chg="mod">
          <ac:chgData name="Andrew Hu" userId="abd4b2fba33a86eb" providerId="LiveId" clId="{5A657631-94E8-4C4A-913D-A908A8FCB818}" dt="2019-10-26T19:35:09.719" v="1444" actId="20577"/>
          <ac:spMkLst>
            <pc:docMk/>
            <pc:sldMk cId="630861497" sldId="890"/>
            <ac:spMk id="3" creationId="{44F723B7-16AC-4B59-BDB9-2EFF2579D743}"/>
          </ac:spMkLst>
        </pc:spChg>
        <pc:spChg chg="add del">
          <ac:chgData name="Andrew Hu" userId="abd4b2fba33a86eb" providerId="LiveId" clId="{5A657631-94E8-4C4A-913D-A908A8FCB818}" dt="2019-10-26T18:57:38.908" v="974" actId="478"/>
          <ac:spMkLst>
            <pc:docMk/>
            <pc:sldMk cId="630861497" sldId="890"/>
            <ac:spMk id="5" creationId="{2DAD02F5-5492-49FF-9FE3-5A74059B5732}"/>
          </ac:spMkLst>
        </pc:spChg>
        <pc:spChg chg="add del mod">
          <ac:chgData name="Andrew Hu" userId="abd4b2fba33a86eb" providerId="LiveId" clId="{5A657631-94E8-4C4A-913D-A908A8FCB818}" dt="2019-10-26T18:57:38.908" v="974" actId="478"/>
          <ac:spMkLst>
            <pc:docMk/>
            <pc:sldMk cId="630861497" sldId="890"/>
            <ac:spMk id="6" creationId="{70EED8D1-304D-4FDB-BC6C-2FDAFF687424}"/>
          </ac:spMkLst>
        </pc:spChg>
        <pc:spChg chg="add del mod">
          <ac:chgData name="Andrew Hu" userId="abd4b2fba33a86eb" providerId="LiveId" clId="{5A657631-94E8-4C4A-913D-A908A8FCB818}" dt="2019-10-26T19:40:53.793" v="1508" actId="478"/>
          <ac:spMkLst>
            <pc:docMk/>
            <pc:sldMk cId="630861497" sldId="890"/>
            <ac:spMk id="7" creationId="{38AAB9B3-14AE-4121-B09F-90E4043D2BE6}"/>
          </ac:spMkLst>
        </pc:spChg>
        <pc:spChg chg="add del mod">
          <ac:chgData name="Andrew Hu" userId="abd4b2fba33a86eb" providerId="LiveId" clId="{5A657631-94E8-4C4A-913D-A908A8FCB818}" dt="2019-10-26T19:04:18.510" v="1010" actId="478"/>
          <ac:spMkLst>
            <pc:docMk/>
            <pc:sldMk cId="630861497" sldId="890"/>
            <ac:spMk id="8" creationId="{DB2A817A-B222-42F7-BE59-64D57447C86B}"/>
          </ac:spMkLst>
        </pc:spChg>
        <pc:spChg chg="add del mod">
          <ac:chgData name="Andrew Hu" userId="abd4b2fba33a86eb" providerId="LiveId" clId="{5A657631-94E8-4C4A-913D-A908A8FCB818}" dt="2019-10-26T18:59:20.872" v="985" actId="478"/>
          <ac:spMkLst>
            <pc:docMk/>
            <pc:sldMk cId="630861497" sldId="890"/>
            <ac:spMk id="9" creationId="{C1C0FE91-3747-438B-88F2-DB74F28D8A87}"/>
          </ac:spMkLst>
        </pc:spChg>
        <pc:spChg chg="add del mod">
          <ac:chgData name="Andrew Hu" userId="abd4b2fba33a86eb" providerId="LiveId" clId="{5A657631-94E8-4C4A-913D-A908A8FCB818}" dt="2019-10-26T19:40:53.793" v="1508" actId="478"/>
          <ac:spMkLst>
            <pc:docMk/>
            <pc:sldMk cId="630861497" sldId="890"/>
            <ac:spMk id="10" creationId="{332BBE99-76D6-4E4C-9F6D-457429115294}"/>
          </ac:spMkLst>
        </pc:spChg>
        <pc:spChg chg="add del">
          <ac:chgData name="Andrew Hu" userId="abd4b2fba33a86eb" providerId="LiveId" clId="{5A657631-94E8-4C4A-913D-A908A8FCB818}" dt="2019-10-26T18:57:51.045" v="977" actId="478"/>
          <ac:spMkLst>
            <pc:docMk/>
            <pc:sldMk cId="630861497" sldId="890"/>
            <ac:spMk id="11" creationId="{7F83A409-5071-4601-920B-B180AF30517C}"/>
          </ac:spMkLst>
        </pc:spChg>
        <pc:spChg chg="add del mod">
          <ac:chgData name="Andrew Hu" userId="abd4b2fba33a86eb" providerId="LiveId" clId="{5A657631-94E8-4C4A-913D-A908A8FCB818}" dt="2019-10-26T19:40:53.793" v="1508" actId="478"/>
          <ac:spMkLst>
            <pc:docMk/>
            <pc:sldMk cId="630861497" sldId="890"/>
            <ac:spMk id="12" creationId="{A4BFE1F0-7951-477B-9F3F-E03EA6B1A67A}"/>
          </ac:spMkLst>
        </pc:spChg>
        <pc:spChg chg="add del">
          <ac:chgData name="Andrew Hu" userId="abd4b2fba33a86eb" providerId="LiveId" clId="{5A657631-94E8-4C4A-913D-A908A8FCB818}" dt="2019-10-26T19:40:56.452" v="1509" actId="478"/>
          <ac:spMkLst>
            <pc:docMk/>
            <pc:sldMk cId="630861497" sldId="890"/>
            <ac:spMk id="13" creationId="{C0025423-95D6-44FB-A08D-3A35416B7AB7}"/>
          </ac:spMkLst>
        </pc:spChg>
        <pc:spChg chg="add mod">
          <ac:chgData name="Andrew Hu" userId="abd4b2fba33a86eb" providerId="LiveId" clId="{5A657631-94E8-4C4A-913D-A908A8FCB818}" dt="2019-10-26T19:42:00.444" v="1516" actId="14100"/>
          <ac:spMkLst>
            <pc:docMk/>
            <pc:sldMk cId="630861497" sldId="890"/>
            <ac:spMk id="14" creationId="{940C14E9-65D1-4A70-B691-699BEABAF59D}"/>
          </ac:spMkLst>
        </pc:spChg>
        <pc:spChg chg="add del">
          <ac:chgData name="Andrew Hu" userId="abd4b2fba33a86eb" providerId="LiveId" clId="{5A657631-94E8-4C4A-913D-A908A8FCB818}" dt="2019-10-26T18:57:48.745" v="976" actId="478"/>
          <ac:spMkLst>
            <pc:docMk/>
            <pc:sldMk cId="630861497" sldId="890"/>
            <ac:spMk id="15" creationId="{AC9387C0-8C40-4280-ACCE-E28826A346E0}"/>
          </ac:spMkLst>
        </pc:spChg>
        <pc:spChg chg="add del">
          <ac:chgData name="Andrew Hu" userId="abd4b2fba33a86eb" providerId="LiveId" clId="{5A657631-94E8-4C4A-913D-A908A8FCB818}" dt="2019-10-26T19:11:00.538" v="1075" actId="478"/>
          <ac:spMkLst>
            <pc:docMk/>
            <pc:sldMk cId="630861497" sldId="890"/>
            <ac:spMk id="16" creationId="{E8ABB19A-BD75-4967-BFD1-E7CEB3381CC7}"/>
          </ac:spMkLst>
        </pc:spChg>
        <pc:spChg chg="add del">
          <ac:chgData name="Andrew Hu" userId="abd4b2fba33a86eb" providerId="LiveId" clId="{5A657631-94E8-4C4A-913D-A908A8FCB818}" dt="2019-10-26T18:57:48.745" v="976" actId="478"/>
          <ac:spMkLst>
            <pc:docMk/>
            <pc:sldMk cId="630861497" sldId="890"/>
            <ac:spMk id="17" creationId="{9A238E73-1AB3-434A-9971-B754EF8B976F}"/>
          </ac:spMkLst>
        </pc:spChg>
        <pc:spChg chg="add mod">
          <ac:chgData name="Andrew Hu" userId="abd4b2fba33a86eb" providerId="LiveId" clId="{5A657631-94E8-4C4A-913D-A908A8FCB818}" dt="2019-10-26T18:58:03.764" v="979" actId="1076"/>
          <ac:spMkLst>
            <pc:docMk/>
            <pc:sldMk cId="630861497" sldId="890"/>
            <ac:spMk id="18" creationId="{54BD6471-DBCF-4EF0-8DDA-06E888A00D90}"/>
          </ac:spMkLst>
        </pc:spChg>
        <pc:spChg chg="add del">
          <ac:chgData name="Andrew Hu" userId="abd4b2fba33a86eb" providerId="LiveId" clId="{5A657631-94E8-4C4A-913D-A908A8FCB818}" dt="2019-10-26T19:40:53.793" v="1508" actId="478"/>
          <ac:spMkLst>
            <pc:docMk/>
            <pc:sldMk cId="630861497" sldId="890"/>
            <ac:spMk id="19" creationId="{470232E6-8FC0-498E-ADBE-87BC512BF41B}"/>
          </ac:spMkLst>
        </pc:spChg>
        <pc:spChg chg="add del">
          <ac:chgData name="Andrew Hu" userId="abd4b2fba33a86eb" providerId="LiveId" clId="{5A657631-94E8-4C4A-913D-A908A8FCB818}" dt="2019-10-26T19:11:00.538" v="1075" actId="478"/>
          <ac:spMkLst>
            <pc:docMk/>
            <pc:sldMk cId="630861497" sldId="890"/>
            <ac:spMk id="20" creationId="{B3558A9D-FA4E-4072-A126-4781E8AD2643}"/>
          </ac:spMkLst>
        </pc:spChg>
        <pc:spChg chg="add del mod">
          <ac:chgData name="Andrew Hu" userId="abd4b2fba33a86eb" providerId="LiveId" clId="{5A657631-94E8-4C4A-913D-A908A8FCB818}" dt="2019-10-26T19:12:17.552" v="1159" actId="478"/>
          <ac:spMkLst>
            <pc:docMk/>
            <pc:sldMk cId="630861497" sldId="890"/>
            <ac:spMk id="21" creationId="{F58EA3D9-468A-48FA-B992-6C22FCFA19A0}"/>
          </ac:spMkLst>
        </pc:spChg>
        <pc:spChg chg="add mod">
          <ac:chgData name="Andrew Hu" userId="abd4b2fba33a86eb" providerId="LiveId" clId="{5A657631-94E8-4C4A-913D-A908A8FCB818}" dt="2019-10-26T19:12:49.261" v="1163" actId="1076"/>
          <ac:spMkLst>
            <pc:docMk/>
            <pc:sldMk cId="630861497" sldId="890"/>
            <ac:spMk id="23" creationId="{903BBA8F-DC47-491E-9393-FC4214D2203F}"/>
          </ac:spMkLst>
        </pc:spChg>
        <pc:spChg chg="add mod">
          <ac:chgData name="Andrew Hu" userId="abd4b2fba33a86eb" providerId="LiveId" clId="{5A657631-94E8-4C4A-913D-A908A8FCB818}" dt="2019-10-26T19:12:55.194" v="1166" actId="20577"/>
          <ac:spMkLst>
            <pc:docMk/>
            <pc:sldMk cId="630861497" sldId="890"/>
            <ac:spMk id="24" creationId="{21D353A6-F1E7-48B3-A5B0-AE2B82C300B3}"/>
          </ac:spMkLst>
        </pc:spChg>
        <pc:spChg chg="add mod">
          <ac:chgData name="Andrew Hu" userId="abd4b2fba33a86eb" providerId="LiveId" clId="{5A657631-94E8-4C4A-913D-A908A8FCB818}" dt="2019-10-26T19:13:30.299" v="1170" actId="14100"/>
          <ac:spMkLst>
            <pc:docMk/>
            <pc:sldMk cId="630861497" sldId="890"/>
            <ac:spMk id="25" creationId="{6EC40880-7BAD-4253-B8BF-192E35CC14A4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26" creationId="{5F8D71E0-48A1-4A66-9955-79623A7020AA}"/>
          </ac:spMkLst>
        </pc:spChg>
        <pc:spChg chg="add mod">
          <ac:chgData name="Andrew Hu" userId="abd4b2fba33a86eb" providerId="LiveId" clId="{5A657631-94E8-4C4A-913D-A908A8FCB818}" dt="2019-10-26T19:18:43.679" v="1298" actId="571"/>
          <ac:spMkLst>
            <pc:docMk/>
            <pc:sldMk cId="630861497" sldId="890"/>
            <ac:spMk id="27" creationId="{951D9991-1DD4-4C2C-BB36-854FE7BE6055}"/>
          </ac:spMkLst>
        </pc:spChg>
        <pc:spChg chg="add mod">
          <ac:chgData name="Andrew Hu" userId="abd4b2fba33a86eb" providerId="LiveId" clId="{5A657631-94E8-4C4A-913D-A908A8FCB818}" dt="2019-10-26T19:18:43.095" v="1297" actId="571"/>
          <ac:spMkLst>
            <pc:docMk/>
            <pc:sldMk cId="630861497" sldId="890"/>
            <ac:spMk id="28" creationId="{409940A9-C242-4540-803D-A70177DCAEE7}"/>
          </ac:spMkLst>
        </pc:spChg>
        <pc:spChg chg="add mod">
          <ac:chgData name="Andrew Hu" userId="abd4b2fba33a86eb" providerId="LiveId" clId="{5A657631-94E8-4C4A-913D-A908A8FCB818}" dt="2019-10-26T19:18:43.095" v="1297" actId="571"/>
          <ac:spMkLst>
            <pc:docMk/>
            <pc:sldMk cId="630861497" sldId="890"/>
            <ac:spMk id="29" creationId="{EA5A4357-D8CB-4C4D-9CFE-E713A0DBF11B}"/>
          </ac:spMkLst>
        </pc:spChg>
        <pc:spChg chg="add mod">
          <ac:chgData name="Andrew Hu" userId="abd4b2fba33a86eb" providerId="LiveId" clId="{5A657631-94E8-4C4A-913D-A908A8FCB818}" dt="2019-10-26T19:18:42.772" v="1296" actId="571"/>
          <ac:spMkLst>
            <pc:docMk/>
            <pc:sldMk cId="630861497" sldId="890"/>
            <ac:spMk id="30" creationId="{BC6EF169-9700-495B-A998-123C1F7EE2F8}"/>
          </ac:spMkLst>
        </pc:spChg>
        <pc:spChg chg="add mod">
          <ac:chgData name="Andrew Hu" userId="abd4b2fba33a86eb" providerId="LiveId" clId="{5A657631-94E8-4C4A-913D-A908A8FCB818}" dt="2019-10-26T19:18:42.772" v="1296" actId="571"/>
          <ac:spMkLst>
            <pc:docMk/>
            <pc:sldMk cId="630861497" sldId="890"/>
            <ac:spMk id="31" creationId="{88BEC646-1FEB-4A6D-900C-C09D4CF80DF7}"/>
          </ac:spMkLst>
        </pc:spChg>
        <pc:spChg chg="add mod">
          <ac:chgData name="Andrew Hu" userId="abd4b2fba33a86eb" providerId="LiveId" clId="{5A657631-94E8-4C4A-913D-A908A8FCB818}" dt="2019-10-26T19:18:42.772" v="1296" actId="571"/>
          <ac:spMkLst>
            <pc:docMk/>
            <pc:sldMk cId="630861497" sldId="890"/>
            <ac:spMk id="32" creationId="{ADAD245B-DAC0-4391-B1EA-965F27D609DC}"/>
          </ac:spMkLst>
        </pc:spChg>
        <pc:spChg chg="add mod">
          <ac:chgData name="Andrew Hu" userId="abd4b2fba33a86eb" providerId="LiveId" clId="{5A657631-94E8-4C4A-913D-A908A8FCB818}" dt="2019-10-26T19:18:42.772" v="1296" actId="571"/>
          <ac:spMkLst>
            <pc:docMk/>
            <pc:sldMk cId="630861497" sldId="890"/>
            <ac:spMk id="33" creationId="{4D253B2C-ACB7-4E72-95AD-F3D23AEDCA74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34" creationId="{426A354F-89C5-48C0-A89A-124B2C384926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35" creationId="{BD99E144-38DB-4189-9806-153FB3F5300F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36" creationId="{1CA42415-D553-4D70-B9EB-637D4A7CCFEC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37" creationId="{0A335B0D-2F21-4CDF-AC10-DE3E523B80FB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38" creationId="{F075EFED-6345-4810-A413-D9FB90EE437C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39" creationId="{1AF21FF4-68FC-4AAF-B1EA-3A9A6666EE88}"/>
          </ac:spMkLst>
        </pc:spChg>
        <pc:spChg chg="add mod">
          <ac:chgData name="Andrew Hu" userId="abd4b2fba33a86eb" providerId="LiveId" clId="{5A657631-94E8-4C4A-913D-A908A8FCB818}" dt="2019-10-26T19:32:14.168" v="1397" actId="12788"/>
          <ac:spMkLst>
            <pc:docMk/>
            <pc:sldMk cId="630861497" sldId="890"/>
            <ac:spMk id="40" creationId="{85C02DFD-C81A-4F09-AF4D-4FFB1F9195E0}"/>
          </ac:spMkLst>
        </pc:spChg>
        <pc:spChg chg="add mod">
          <ac:chgData name="Andrew Hu" userId="abd4b2fba33a86eb" providerId="LiveId" clId="{5A657631-94E8-4C4A-913D-A908A8FCB818}" dt="2019-10-26T19:35:14.440" v="1445" actId="1076"/>
          <ac:spMkLst>
            <pc:docMk/>
            <pc:sldMk cId="630861497" sldId="890"/>
            <ac:spMk id="41" creationId="{C0039E90-F952-45A0-80BD-45A68CB56EF5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2" creationId="{237B1798-82D1-4D21-A8C8-8C4B24C80C6A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3" creationId="{C3C3D334-2AB8-4A50-B860-41F70F84EE07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4" creationId="{4ACFAE00-E14A-4178-9957-B3D187DB5704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5" creationId="{24DF35A3-3245-4176-B66C-6B51187BA2CA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6" creationId="{885DEA4B-4C94-47D5-B1FF-3BEDBFE34A77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7" creationId="{F0189CE0-1FA6-4F75-97E0-516274C72275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8" creationId="{34C8739B-CF6A-49DC-89BB-77E0724D086E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49" creationId="{0DCAC516-973B-4200-A34F-DA24DA931840}"/>
          </ac:spMkLst>
        </pc:spChg>
        <pc:spChg chg="add mod">
          <ac:chgData name="Andrew Hu" userId="abd4b2fba33a86eb" providerId="LiveId" clId="{5A657631-94E8-4C4A-913D-A908A8FCB818}" dt="2019-10-26T19:41:52.615" v="1515" actId="1076"/>
          <ac:spMkLst>
            <pc:docMk/>
            <pc:sldMk cId="630861497" sldId="890"/>
            <ac:spMk id="50" creationId="{C75B0D27-6226-4373-BAC2-D42AF5341F3D}"/>
          </ac:spMkLst>
        </pc:spChg>
        <pc:spChg chg="add">
          <ac:chgData name="Andrew Hu" userId="abd4b2fba33a86eb" providerId="LiveId" clId="{5A657631-94E8-4C4A-913D-A908A8FCB818}" dt="2019-10-26T19:41:07.948" v="1510"/>
          <ac:spMkLst>
            <pc:docMk/>
            <pc:sldMk cId="630861497" sldId="890"/>
            <ac:spMk id="51" creationId="{B75DBCCE-43FE-497F-B535-CD1BD92EBDAD}"/>
          </ac:spMkLst>
        </pc:spChg>
        <pc:graphicFrameChg chg="add mod modGraphic">
          <ac:chgData name="Andrew Hu" userId="abd4b2fba33a86eb" providerId="LiveId" clId="{5A657631-94E8-4C4A-913D-A908A8FCB818}" dt="2019-10-26T19:17:50.970" v="1287" actId="1076"/>
          <ac:graphicFrameMkLst>
            <pc:docMk/>
            <pc:sldMk cId="630861497" sldId="890"/>
            <ac:graphicFrameMk id="22" creationId="{7D871B71-193B-4887-8C1E-B17D934954B4}"/>
          </ac:graphicFrameMkLst>
        </pc:graphicFrameChg>
      </pc:sldChg>
      <pc:sldChg chg="addSp delSp modSp add modAnim">
        <pc:chgData name="Andrew Hu" userId="abd4b2fba33a86eb" providerId="LiveId" clId="{5A657631-94E8-4C4A-913D-A908A8FCB818}" dt="2019-10-27T04:58:59.312" v="1576"/>
        <pc:sldMkLst>
          <pc:docMk/>
          <pc:sldMk cId="1922581039" sldId="891"/>
        </pc:sldMkLst>
        <pc:spChg chg="ord">
          <ac:chgData name="Andrew Hu" userId="abd4b2fba33a86eb" providerId="LiveId" clId="{5A657631-94E8-4C4A-913D-A908A8FCB818}" dt="2019-10-26T19:40:17.298" v="1491" actId="167"/>
          <ac:spMkLst>
            <pc:docMk/>
            <pc:sldMk cId="1922581039" sldId="891"/>
            <ac:spMk id="2" creationId="{6099CE09-2055-47F7-AD91-51643E000B67}"/>
          </ac:spMkLst>
        </pc:spChg>
        <pc:spChg chg="del mod">
          <ac:chgData name="Andrew Hu" userId="abd4b2fba33a86eb" providerId="LiveId" clId="{5A657631-94E8-4C4A-913D-A908A8FCB818}" dt="2019-10-26T19:37:22.095" v="1460" actId="478"/>
          <ac:spMkLst>
            <pc:docMk/>
            <pc:sldMk cId="1922581039" sldId="891"/>
            <ac:spMk id="7" creationId="{38AAB9B3-14AE-4121-B09F-90E4043D2BE6}"/>
          </ac:spMkLst>
        </pc:spChg>
        <pc:spChg chg="del mod">
          <ac:chgData name="Andrew Hu" userId="abd4b2fba33a86eb" providerId="LiveId" clId="{5A657631-94E8-4C4A-913D-A908A8FCB818}" dt="2019-10-26T19:37:10.319" v="1459" actId="478"/>
          <ac:spMkLst>
            <pc:docMk/>
            <pc:sldMk cId="1922581039" sldId="891"/>
            <ac:spMk id="10" creationId="{332BBE99-76D6-4E4C-9F6D-457429115294}"/>
          </ac:spMkLst>
        </pc:spChg>
        <pc:spChg chg="add del">
          <ac:chgData name="Andrew Hu" userId="abd4b2fba33a86eb" providerId="LiveId" clId="{5A657631-94E8-4C4A-913D-A908A8FCB818}" dt="2019-10-26T19:37:10.319" v="1459" actId="478"/>
          <ac:spMkLst>
            <pc:docMk/>
            <pc:sldMk cId="1922581039" sldId="891"/>
            <ac:spMk id="12" creationId="{A4BFE1F0-7951-477B-9F3F-E03EA6B1A67A}"/>
          </ac:spMkLst>
        </pc:spChg>
        <pc:spChg chg="del mod">
          <ac:chgData name="Andrew Hu" userId="abd4b2fba33a86eb" providerId="LiveId" clId="{5A657631-94E8-4C4A-913D-A908A8FCB818}" dt="2019-10-26T19:42:40.575" v="1517" actId="478"/>
          <ac:spMkLst>
            <pc:docMk/>
            <pc:sldMk cId="1922581039" sldId="891"/>
            <ac:spMk id="13" creationId="{C0025423-95D6-44FB-A08D-3A35416B7AB7}"/>
          </ac:spMkLst>
        </pc:spChg>
        <pc:spChg chg="del">
          <ac:chgData name="Andrew Hu" userId="abd4b2fba33a86eb" providerId="LiveId" clId="{5A657631-94E8-4C4A-913D-A908A8FCB818}" dt="2019-10-26T19:42:40.575" v="1517" actId="478"/>
          <ac:spMkLst>
            <pc:docMk/>
            <pc:sldMk cId="1922581039" sldId="891"/>
            <ac:spMk id="14" creationId="{940C14E9-65D1-4A70-B691-699BEABAF59D}"/>
          </ac:spMkLst>
        </pc:spChg>
        <pc:spChg chg="mod">
          <ac:chgData name="Andrew Hu" userId="abd4b2fba33a86eb" providerId="LiveId" clId="{5A657631-94E8-4C4A-913D-A908A8FCB818}" dt="2019-10-26T19:38:13.076" v="1468" actId="1076"/>
          <ac:spMkLst>
            <pc:docMk/>
            <pc:sldMk cId="1922581039" sldId="891"/>
            <ac:spMk id="19" creationId="{470232E6-8FC0-498E-ADBE-87BC512BF41B}"/>
          </ac:spMkLst>
        </pc:spChg>
        <pc:spChg chg="mod">
          <ac:chgData name="Andrew Hu" userId="abd4b2fba33a86eb" providerId="LiveId" clId="{5A657631-94E8-4C4A-913D-A908A8FCB818}" dt="2019-10-26T19:49:09.269" v="1567" actId="20577"/>
          <ac:spMkLst>
            <pc:docMk/>
            <pc:sldMk cId="1922581039" sldId="891"/>
            <ac:spMk id="26" creationId="{5F8D71E0-48A1-4A66-9955-79623A7020AA}"/>
          </ac:spMkLst>
        </pc:spChg>
        <pc:spChg chg="add mod">
          <ac:chgData name="Andrew Hu" userId="abd4b2fba33a86eb" providerId="LiveId" clId="{5A657631-94E8-4C4A-913D-A908A8FCB818}" dt="2019-10-26T19:37:45.816" v="1465" actId="571"/>
          <ac:spMkLst>
            <pc:docMk/>
            <pc:sldMk cId="1922581039" sldId="891"/>
            <ac:spMk id="27" creationId="{2291C45D-717E-449F-AF49-787D034A48B5}"/>
          </ac:spMkLst>
        </pc:spChg>
        <pc:spChg chg="add mod ord">
          <ac:chgData name="Andrew Hu" userId="abd4b2fba33a86eb" providerId="LiveId" clId="{5A657631-94E8-4C4A-913D-A908A8FCB818}" dt="2019-10-26T19:40:20.362" v="1492"/>
          <ac:spMkLst>
            <pc:docMk/>
            <pc:sldMk cId="1922581039" sldId="891"/>
            <ac:spMk id="28" creationId="{3037C420-C796-4644-BBAB-CDD55A59B216}"/>
          </ac:spMkLst>
        </pc:spChg>
        <pc:spChg chg="add mod ord">
          <ac:chgData name="Andrew Hu" userId="abd4b2fba33a86eb" providerId="LiveId" clId="{5A657631-94E8-4C4A-913D-A908A8FCB818}" dt="2019-10-26T19:40:06.552" v="1490"/>
          <ac:spMkLst>
            <pc:docMk/>
            <pc:sldMk cId="1922581039" sldId="891"/>
            <ac:spMk id="29" creationId="{30EE1E8A-BE5D-4BF8-A271-A005D52BC924}"/>
          </ac:spMkLst>
        </pc:spChg>
        <pc:spChg chg="add mod ord">
          <ac:chgData name="Andrew Hu" userId="abd4b2fba33a86eb" providerId="LiveId" clId="{5A657631-94E8-4C4A-913D-A908A8FCB818}" dt="2019-10-26T19:40:02.198" v="1489"/>
          <ac:spMkLst>
            <pc:docMk/>
            <pc:sldMk cId="1922581039" sldId="891"/>
            <ac:spMk id="30" creationId="{00671D73-AA04-4EEA-9FB2-D1021841BBE1}"/>
          </ac:spMkLst>
        </pc:spChg>
        <pc:spChg chg="add mod ord">
          <ac:chgData name="Andrew Hu" userId="abd4b2fba33a86eb" providerId="LiveId" clId="{5A657631-94E8-4C4A-913D-A908A8FCB818}" dt="2019-10-26T19:39:57.768" v="1486" actId="20577"/>
          <ac:spMkLst>
            <pc:docMk/>
            <pc:sldMk cId="1922581039" sldId="891"/>
            <ac:spMk id="31" creationId="{5F68BE11-F5BE-4858-B74B-08B86B0DE4AF}"/>
          </ac:spMkLst>
        </pc:spChg>
        <pc:spChg chg="add mod ord">
          <ac:chgData name="Andrew Hu" userId="abd4b2fba33a86eb" providerId="LiveId" clId="{5A657631-94E8-4C4A-913D-A908A8FCB818}" dt="2019-10-26T19:39:53.581" v="1484" actId="113"/>
          <ac:spMkLst>
            <pc:docMk/>
            <pc:sldMk cId="1922581039" sldId="891"/>
            <ac:spMk id="32" creationId="{1893CAE2-73FB-4F70-A6EE-CF05BE51DD85}"/>
          </ac:spMkLst>
        </pc:spChg>
        <pc:spChg chg="add mod ord">
          <ac:chgData name="Andrew Hu" userId="abd4b2fba33a86eb" providerId="LiveId" clId="{5A657631-94E8-4C4A-913D-A908A8FCB818}" dt="2019-10-26T19:39:36.352" v="1480" actId="207"/>
          <ac:spMkLst>
            <pc:docMk/>
            <pc:sldMk cId="1922581039" sldId="891"/>
            <ac:spMk id="33" creationId="{6DB71286-7EB2-48CE-B845-AB4E5AD43106}"/>
          </ac:spMkLst>
        </pc:spChg>
        <pc:spChg chg="mod">
          <ac:chgData name="Andrew Hu" userId="abd4b2fba33a86eb" providerId="LiveId" clId="{5A657631-94E8-4C4A-913D-A908A8FCB818}" dt="2019-10-26T19:49:06.811" v="1566" actId="20577"/>
          <ac:spMkLst>
            <pc:docMk/>
            <pc:sldMk cId="1922581039" sldId="891"/>
            <ac:spMk id="34" creationId="{426A354F-89C5-48C0-A89A-124B2C384926}"/>
          </ac:spMkLst>
        </pc:spChg>
        <pc:spChg chg="mod">
          <ac:chgData name="Andrew Hu" userId="abd4b2fba33a86eb" providerId="LiveId" clId="{5A657631-94E8-4C4A-913D-A908A8FCB818}" dt="2019-10-26T19:49:04.458" v="1565" actId="20577"/>
          <ac:spMkLst>
            <pc:docMk/>
            <pc:sldMk cId="1922581039" sldId="891"/>
            <ac:spMk id="35" creationId="{BD99E144-38DB-4189-9806-153FB3F5300F}"/>
          </ac:spMkLst>
        </pc:spChg>
        <pc:spChg chg="mod">
          <ac:chgData name="Andrew Hu" userId="abd4b2fba33a86eb" providerId="LiveId" clId="{5A657631-94E8-4C4A-913D-A908A8FCB818}" dt="2019-10-26T19:48:45.656" v="1564" actId="20577"/>
          <ac:spMkLst>
            <pc:docMk/>
            <pc:sldMk cId="1922581039" sldId="891"/>
            <ac:spMk id="41" creationId="{C0039E90-F952-45A0-80BD-45A68CB56EF5}"/>
          </ac:spMkLst>
        </pc:spChg>
        <pc:spChg chg="add mod ord">
          <ac:chgData name="Andrew Hu" userId="abd4b2fba33a86eb" providerId="LiveId" clId="{5A657631-94E8-4C4A-913D-A908A8FCB818}" dt="2019-10-26T19:39:36.352" v="1480" actId="207"/>
          <ac:spMkLst>
            <pc:docMk/>
            <pc:sldMk cId="1922581039" sldId="891"/>
            <ac:spMk id="42" creationId="{8DC5942B-A2FD-49B6-BF6B-2F05093753C3}"/>
          </ac:spMkLst>
        </pc:spChg>
        <pc:spChg chg="add mod ord">
          <ac:chgData name="Andrew Hu" userId="abd4b2fba33a86eb" providerId="LiveId" clId="{5A657631-94E8-4C4A-913D-A908A8FCB818}" dt="2019-10-26T19:39:36.352" v="1480" actId="207"/>
          <ac:spMkLst>
            <pc:docMk/>
            <pc:sldMk cId="1922581039" sldId="891"/>
            <ac:spMk id="43" creationId="{44524923-4EDD-4E8C-9C5F-F72A8798C4DF}"/>
          </ac:spMkLst>
        </pc:spChg>
        <pc:spChg chg="add">
          <ac:chgData name="Andrew Hu" userId="abd4b2fba33a86eb" providerId="LiveId" clId="{5A657631-94E8-4C4A-913D-A908A8FCB818}" dt="2019-10-26T19:42:45.787" v="1518"/>
          <ac:spMkLst>
            <pc:docMk/>
            <pc:sldMk cId="1922581039" sldId="891"/>
            <ac:spMk id="44" creationId="{A3446806-1CCA-4860-8A91-F35901E21FA9}"/>
          </ac:spMkLst>
        </pc:spChg>
        <pc:spChg chg="add">
          <ac:chgData name="Andrew Hu" userId="abd4b2fba33a86eb" providerId="LiveId" clId="{5A657631-94E8-4C4A-913D-A908A8FCB818}" dt="2019-10-26T19:42:45.787" v="1518"/>
          <ac:spMkLst>
            <pc:docMk/>
            <pc:sldMk cId="1922581039" sldId="891"/>
            <ac:spMk id="45" creationId="{427F5844-5AAF-4382-B2F8-98BC966E2371}"/>
          </ac:spMkLst>
        </pc:spChg>
        <pc:inkChg chg="add">
          <ac:chgData name="Andrew Hu" userId="abd4b2fba33a86eb" providerId="LiveId" clId="{5A657631-94E8-4C4A-913D-A908A8FCB818}" dt="2019-10-26T19:50:30.586" v="1570"/>
          <ac:inkMkLst>
            <pc:docMk/>
            <pc:sldMk cId="1922581039" sldId="891"/>
            <ac:inkMk id="5" creationId="{1CB6CB28-866B-4B64-9037-ACCD29FFAE72}"/>
          </ac:inkMkLst>
        </pc:inkChg>
      </pc:sldChg>
    </pc:docChg>
  </pc:docChgLst>
  <pc:docChgLst>
    <pc:chgData name="Andrew Hu" userId="abd4b2fba33a86eb" providerId="LiveId" clId="{A4ACB700-BD42-4A79-AD2C-3A95A7A449B9}"/>
    <pc:docChg chg="undo redo custSel addSld delSld modSld sldOrd">
      <pc:chgData name="Andrew Hu" userId="abd4b2fba33a86eb" providerId="LiveId" clId="{A4ACB700-BD42-4A79-AD2C-3A95A7A449B9}" dt="2019-10-30T23:54:22.185" v="1023"/>
      <pc:docMkLst>
        <pc:docMk/>
      </pc:docMkLst>
      <pc:sldChg chg="addSp">
        <pc:chgData name="Andrew Hu" userId="abd4b2fba33a86eb" providerId="LiveId" clId="{A4ACB700-BD42-4A79-AD2C-3A95A7A449B9}" dt="2019-10-30T23:38:09.279" v="532"/>
        <pc:sldMkLst>
          <pc:docMk/>
          <pc:sldMk cId="0" sldId="811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0" sldId="811"/>
            <ac:inkMk id="3" creationId="{151C01D4-A5E1-4E0B-B285-D66D098127AD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0" sldId="826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0" sldId="826"/>
            <ac:inkMk id="2" creationId="{C0C154A8-EC42-447D-8DBC-E4204F3785DF}"/>
          </ac:inkMkLst>
        </pc:inkChg>
      </pc:sldChg>
      <pc:sldChg chg="addSp delSp modSp">
        <pc:chgData name="Andrew Hu" userId="abd4b2fba33a86eb" providerId="LiveId" clId="{A4ACB700-BD42-4A79-AD2C-3A95A7A449B9}" dt="2019-10-30T23:45:39.763" v="694"/>
        <pc:sldMkLst>
          <pc:docMk/>
          <pc:sldMk cId="1258548583" sldId="830"/>
        </pc:sldMkLst>
        <pc:grpChg chg="del mod">
          <ac:chgData name="Andrew Hu" userId="abd4b2fba33a86eb" providerId="LiveId" clId="{A4ACB700-BD42-4A79-AD2C-3A95A7A449B9}" dt="2019-10-30T23:45:21.553" v="674"/>
          <ac:grpSpMkLst>
            <pc:docMk/>
            <pc:sldMk cId="1258548583" sldId="830"/>
            <ac:grpSpMk id="18" creationId="{200B2531-A70E-4DDB-86B2-5029D8FFC89E}"/>
          </ac:grpSpMkLst>
        </pc:grpChg>
        <pc:grpChg chg="mod">
          <ac:chgData name="Andrew Hu" userId="abd4b2fba33a86eb" providerId="LiveId" clId="{A4ACB700-BD42-4A79-AD2C-3A95A7A449B9}" dt="2019-10-30T23:45:23.079" v="676"/>
          <ac:grpSpMkLst>
            <pc:docMk/>
            <pc:sldMk cId="1258548583" sldId="830"/>
            <ac:grpSpMk id="22" creationId="{BC364F7E-5712-499A-A3F9-5F1F4FFD9545}"/>
          </ac:grpSpMkLst>
        </pc:grpChg>
        <pc:grpChg chg="mod">
          <ac:chgData name="Andrew Hu" userId="abd4b2fba33a86eb" providerId="LiveId" clId="{A4ACB700-BD42-4A79-AD2C-3A95A7A449B9}" dt="2019-10-30T23:45:27.044" v="679"/>
          <ac:grpSpMkLst>
            <pc:docMk/>
            <pc:sldMk cId="1258548583" sldId="830"/>
            <ac:grpSpMk id="25" creationId="{59E7B396-BA5B-49B7-BAB5-649C6B7A7844}"/>
          </ac:grpSpMkLst>
        </pc:grpChg>
        <pc:grpChg chg="mod">
          <ac:chgData name="Andrew Hu" userId="abd4b2fba33a86eb" providerId="LiveId" clId="{A4ACB700-BD42-4A79-AD2C-3A95A7A449B9}" dt="2019-10-30T23:45:32.359" v="687"/>
          <ac:grpSpMkLst>
            <pc:docMk/>
            <pc:sldMk cId="1258548583" sldId="830"/>
            <ac:grpSpMk id="33" creationId="{E7BFF373-07DE-43AF-9A27-E62C8BFB4B45}"/>
          </ac:grpSpMkLst>
        </pc:grpChg>
        <pc:grpChg chg="del mod">
          <ac:chgData name="Andrew Hu" userId="abd4b2fba33a86eb" providerId="LiveId" clId="{A4ACB700-BD42-4A79-AD2C-3A95A7A449B9}" dt="2019-10-30T23:45:35.723" v="689"/>
          <ac:grpSpMkLst>
            <pc:docMk/>
            <pc:sldMk cId="1258548583" sldId="830"/>
            <ac:grpSpMk id="34" creationId="{87A6B63D-CFC5-4956-80A0-CA264D7EFFD3}"/>
          </ac:grpSpMkLst>
        </pc:grpChg>
        <pc:grpChg chg="mod">
          <ac:chgData name="Andrew Hu" userId="abd4b2fba33a86eb" providerId="LiveId" clId="{A4ACB700-BD42-4A79-AD2C-3A95A7A449B9}" dt="2019-10-30T23:45:39.763" v="694"/>
          <ac:grpSpMkLst>
            <pc:docMk/>
            <pc:sldMk cId="1258548583" sldId="830"/>
            <ac:grpSpMk id="38" creationId="{A1A1502C-67B7-41CB-8505-4AE7DE5A8479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1258548583" sldId="830"/>
            <ac:inkMk id="2" creationId="{5FAD4E91-D42E-4F29-9C4E-E019CD61A851}"/>
          </ac:inkMkLst>
        </pc:inkChg>
        <pc:inkChg chg="add">
          <ac:chgData name="Andrew Hu" userId="abd4b2fba33a86eb" providerId="LiveId" clId="{A4ACB700-BD42-4A79-AD2C-3A95A7A449B9}" dt="2019-10-30T23:45:05.351" v="658" actId="9405"/>
          <ac:inkMkLst>
            <pc:docMk/>
            <pc:sldMk cId="1258548583" sldId="830"/>
            <ac:inkMk id="3" creationId="{2DBF11AD-B8C2-49B8-997D-CC3C27C6EE53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4" creationId="{2D193896-3611-4815-A031-E1FC3E6958C3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5" creationId="{5C1C1824-52E8-482B-8FB4-7B2722109193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9" creationId="{2767E352-5D8B-43F5-AB7A-BD29C8617D0A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0" creationId="{BCD0FB7E-6B14-4064-986C-86C7B1C71314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1" creationId="{2EFF394E-925C-41A0-ACD1-A60AF9124AAE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2" creationId="{E4AB0263-45D5-4AC7-B1A9-A179AADFDF8A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3" creationId="{C5DD5B6B-5ACC-4E60-A5EF-23B8D8D6B7C9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4" creationId="{29C822F8-FC4E-4162-81BE-0EE650C4B56D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5" creationId="{2C55D521-430B-47AF-9271-CF0B82A6C5B5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6" creationId="{E0F262AD-13C6-478D-8091-8D1D686858DD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7" creationId="{8AA003C7-EBA0-463A-872D-51FE0D581132}"/>
          </ac:inkMkLst>
        </pc:inkChg>
        <pc:inkChg chg="add mod">
          <ac:chgData name="Andrew Hu" userId="abd4b2fba33a86eb" providerId="LiveId" clId="{A4ACB700-BD42-4A79-AD2C-3A95A7A449B9}" dt="2019-10-30T23:45:21.553" v="674"/>
          <ac:inkMkLst>
            <pc:docMk/>
            <pc:sldMk cId="1258548583" sldId="830"/>
            <ac:inkMk id="19" creationId="{022A3330-EBE2-4531-954E-0E89004B7EE4}"/>
          </ac:inkMkLst>
        </pc:inkChg>
        <pc:inkChg chg="add del mod">
          <ac:chgData name="Andrew Hu" userId="abd4b2fba33a86eb" providerId="LiveId" clId="{A4ACB700-BD42-4A79-AD2C-3A95A7A449B9}" dt="2019-10-30T23:45:23.079" v="676"/>
          <ac:inkMkLst>
            <pc:docMk/>
            <pc:sldMk cId="1258548583" sldId="830"/>
            <ac:inkMk id="20" creationId="{74E4113E-21B7-4F87-856C-390D888DDD0E}"/>
          </ac:inkMkLst>
        </pc:inkChg>
        <pc:inkChg chg="add del mod">
          <ac:chgData name="Andrew Hu" userId="abd4b2fba33a86eb" providerId="LiveId" clId="{A4ACB700-BD42-4A79-AD2C-3A95A7A449B9}" dt="2019-10-30T23:45:23.076" v="675"/>
          <ac:inkMkLst>
            <pc:docMk/>
            <pc:sldMk cId="1258548583" sldId="830"/>
            <ac:inkMk id="21" creationId="{94656406-0E91-4258-A396-F43C0080C6ED}"/>
          </ac:inkMkLst>
        </pc:inkChg>
        <pc:inkChg chg="add mod">
          <ac:chgData name="Andrew Hu" userId="abd4b2fba33a86eb" providerId="LiveId" clId="{A4ACB700-BD42-4A79-AD2C-3A95A7A449B9}" dt="2019-10-30T23:45:27.044" v="679"/>
          <ac:inkMkLst>
            <pc:docMk/>
            <pc:sldMk cId="1258548583" sldId="830"/>
            <ac:inkMk id="23" creationId="{447A3DE8-8415-45CD-A438-12A329963872}"/>
          </ac:inkMkLst>
        </pc:inkChg>
        <pc:inkChg chg="add mod">
          <ac:chgData name="Andrew Hu" userId="abd4b2fba33a86eb" providerId="LiveId" clId="{A4ACB700-BD42-4A79-AD2C-3A95A7A449B9}" dt="2019-10-30T23:45:27.044" v="679"/>
          <ac:inkMkLst>
            <pc:docMk/>
            <pc:sldMk cId="1258548583" sldId="830"/>
            <ac:inkMk id="24" creationId="{A89E8CB1-30AE-45FC-98FA-CAC9A5D68534}"/>
          </ac:inkMkLst>
        </pc:inkChg>
        <pc:inkChg chg="add del mod">
          <ac:chgData name="Andrew Hu" userId="abd4b2fba33a86eb" providerId="LiveId" clId="{A4ACB700-BD42-4A79-AD2C-3A95A7A449B9}" dt="2019-10-30T23:45:35.723" v="690"/>
          <ac:inkMkLst>
            <pc:docMk/>
            <pc:sldMk cId="1258548583" sldId="830"/>
            <ac:inkMk id="26" creationId="{C474F41B-B823-4C67-8349-D3868BFAF13B}"/>
          </ac:inkMkLst>
        </pc:inkChg>
        <pc:inkChg chg="add del mod">
          <ac:chgData name="Andrew Hu" userId="abd4b2fba33a86eb" providerId="LiveId" clId="{A4ACB700-BD42-4A79-AD2C-3A95A7A449B9}" dt="2019-10-30T23:45:35.722" v="688"/>
          <ac:inkMkLst>
            <pc:docMk/>
            <pc:sldMk cId="1258548583" sldId="830"/>
            <ac:inkMk id="27" creationId="{1DDD7508-77D6-414E-B95E-823FF6EA7668}"/>
          </ac:inkMkLst>
        </pc:inkChg>
        <pc:inkChg chg="add del mod">
          <ac:chgData name="Andrew Hu" userId="abd4b2fba33a86eb" providerId="LiveId" clId="{A4ACB700-BD42-4A79-AD2C-3A95A7A449B9}" dt="2019-10-30T23:45:35.723" v="689"/>
          <ac:inkMkLst>
            <pc:docMk/>
            <pc:sldMk cId="1258548583" sldId="830"/>
            <ac:inkMk id="28" creationId="{B8E91B30-27CD-47D5-9B4A-A8E70338091E}"/>
          </ac:inkMkLst>
        </pc:inkChg>
        <pc:inkChg chg="add mod">
          <ac:chgData name="Andrew Hu" userId="abd4b2fba33a86eb" providerId="LiveId" clId="{A4ACB700-BD42-4A79-AD2C-3A95A7A449B9}" dt="2019-10-30T23:45:32.359" v="687"/>
          <ac:inkMkLst>
            <pc:docMk/>
            <pc:sldMk cId="1258548583" sldId="830"/>
            <ac:inkMk id="29" creationId="{CDA07EEC-8C32-4940-837A-DBEC806731D6}"/>
          </ac:inkMkLst>
        </pc:inkChg>
        <pc:inkChg chg="add mod">
          <ac:chgData name="Andrew Hu" userId="abd4b2fba33a86eb" providerId="LiveId" clId="{A4ACB700-BD42-4A79-AD2C-3A95A7A449B9}" dt="2019-10-30T23:45:32.359" v="687"/>
          <ac:inkMkLst>
            <pc:docMk/>
            <pc:sldMk cId="1258548583" sldId="830"/>
            <ac:inkMk id="30" creationId="{9D8C36F3-E8BA-415C-A537-A17AB2B18F3F}"/>
          </ac:inkMkLst>
        </pc:inkChg>
        <pc:inkChg chg="add mod">
          <ac:chgData name="Andrew Hu" userId="abd4b2fba33a86eb" providerId="LiveId" clId="{A4ACB700-BD42-4A79-AD2C-3A95A7A449B9}" dt="2019-10-30T23:45:32.359" v="687"/>
          <ac:inkMkLst>
            <pc:docMk/>
            <pc:sldMk cId="1258548583" sldId="830"/>
            <ac:inkMk id="31" creationId="{3A371593-FB14-4274-8531-A704D40E1E96}"/>
          </ac:inkMkLst>
        </pc:inkChg>
        <pc:inkChg chg="add mod">
          <ac:chgData name="Andrew Hu" userId="abd4b2fba33a86eb" providerId="LiveId" clId="{A4ACB700-BD42-4A79-AD2C-3A95A7A449B9}" dt="2019-10-30T23:45:32.359" v="687"/>
          <ac:inkMkLst>
            <pc:docMk/>
            <pc:sldMk cId="1258548583" sldId="830"/>
            <ac:inkMk id="32" creationId="{0E65138C-3360-47A1-94AD-15D6A44225AF}"/>
          </ac:inkMkLst>
        </pc:inkChg>
        <pc:inkChg chg="add mod">
          <ac:chgData name="Andrew Hu" userId="abd4b2fba33a86eb" providerId="LiveId" clId="{A4ACB700-BD42-4A79-AD2C-3A95A7A449B9}" dt="2019-10-30T23:45:39.763" v="694"/>
          <ac:inkMkLst>
            <pc:docMk/>
            <pc:sldMk cId="1258548583" sldId="830"/>
            <ac:inkMk id="35" creationId="{0B58536B-B808-472A-B788-3E11B8DCE1F7}"/>
          </ac:inkMkLst>
        </pc:inkChg>
        <pc:inkChg chg="add mod">
          <ac:chgData name="Andrew Hu" userId="abd4b2fba33a86eb" providerId="LiveId" clId="{A4ACB700-BD42-4A79-AD2C-3A95A7A449B9}" dt="2019-10-30T23:45:39.763" v="694"/>
          <ac:inkMkLst>
            <pc:docMk/>
            <pc:sldMk cId="1258548583" sldId="830"/>
            <ac:inkMk id="36" creationId="{EA7ADAF8-3946-4998-9293-4EC1232A7742}"/>
          </ac:inkMkLst>
        </pc:inkChg>
        <pc:inkChg chg="add mod">
          <ac:chgData name="Andrew Hu" userId="abd4b2fba33a86eb" providerId="LiveId" clId="{A4ACB700-BD42-4A79-AD2C-3A95A7A449B9}" dt="2019-10-30T23:45:39.763" v="694"/>
          <ac:inkMkLst>
            <pc:docMk/>
            <pc:sldMk cId="1258548583" sldId="830"/>
            <ac:inkMk id="37" creationId="{35B64C83-76D8-4B48-9C74-AAF191697B90}"/>
          </ac:inkMkLst>
        </pc:inkChg>
      </pc:sldChg>
      <pc:sldChg chg="addSp delSp modSp">
        <pc:chgData name="Andrew Hu" userId="abd4b2fba33a86eb" providerId="LiveId" clId="{A4ACB700-BD42-4A79-AD2C-3A95A7A449B9}" dt="2019-10-30T23:38:09.279" v="532"/>
        <pc:sldMkLst>
          <pc:docMk/>
          <pc:sldMk cId="164770319" sldId="837"/>
        </pc:sldMkLst>
        <pc:spChg chg="del mod">
          <ac:chgData name="Andrew Hu" userId="abd4b2fba33a86eb" providerId="LiveId" clId="{A4ACB700-BD42-4A79-AD2C-3A95A7A449B9}" dt="2019-10-30T20:25:27.392" v="519" actId="478"/>
          <ac:spMkLst>
            <pc:docMk/>
            <pc:sldMk cId="164770319" sldId="837"/>
            <ac:spMk id="21" creationId="{00000000-0000-0000-0000-000000000000}"/>
          </ac:spMkLst>
        </pc:spChg>
        <pc:spChg chg="add del mod">
          <ac:chgData name="Andrew Hu" userId="abd4b2fba33a86eb" providerId="LiveId" clId="{A4ACB700-BD42-4A79-AD2C-3A95A7A449B9}" dt="2019-10-30T20:22:14.938" v="483"/>
          <ac:spMkLst>
            <pc:docMk/>
            <pc:sldMk cId="164770319" sldId="837"/>
            <ac:spMk id="23" creationId="{A814DEA0-2555-4B8C-8DAA-F257148AAB7D}"/>
          </ac:spMkLst>
        </pc:spChg>
        <pc:spChg chg="add del mod">
          <ac:chgData name="Andrew Hu" userId="abd4b2fba33a86eb" providerId="LiveId" clId="{A4ACB700-BD42-4A79-AD2C-3A95A7A449B9}" dt="2019-10-30T20:25:20.601" v="517"/>
          <ac:spMkLst>
            <pc:docMk/>
            <pc:sldMk cId="164770319" sldId="837"/>
            <ac:spMk id="24" creationId="{901E62BC-7346-4F8C-806F-248DAAD5DA3D}"/>
          </ac:spMkLst>
        </pc:spChg>
        <pc:spChg chg="add mod">
          <ac:chgData name="Andrew Hu" userId="abd4b2fba33a86eb" providerId="LiveId" clId="{A4ACB700-BD42-4A79-AD2C-3A95A7A449B9}" dt="2019-10-30T20:26:04.288" v="525" actId="1076"/>
          <ac:spMkLst>
            <pc:docMk/>
            <pc:sldMk cId="164770319" sldId="837"/>
            <ac:spMk id="25" creationId="{0E675EAC-620D-4068-9C5C-B44336967FF7}"/>
          </ac:spMkLst>
        </pc:spChg>
        <pc:grpChg chg="mod">
          <ac:chgData name="Andrew Hu" userId="abd4b2fba33a86eb" providerId="LiveId" clId="{A4ACB700-BD42-4A79-AD2C-3A95A7A449B9}" dt="2019-10-30T20:21:06.393" v="467" actId="1076"/>
          <ac:grpSpMkLst>
            <pc:docMk/>
            <pc:sldMk cId="164770319" sldId="837"/>
            <ac:grpSpMk id="34" creationId="{00000000-0000-0000-0000-000000000000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164770319" sldId="837"/>
            <ac:inkMk id="3" creationId="{ABF0D82D-E955-4FF5-AD05-58C6884D90A7}"/>
          </ac:inkMkLst>
        </pc:inkChg>
      </pc:sldChg>
      <pc:sldChg chg="addSp delSp modSp add del">
        <pc:chgData name="Andrew Hu" userId="abd4b2fba33a86eb" providerId="LiveId" clId="{A4ACB700-BD42-4A79-AD2C-3A95A7A449B9}" dt="2019-10-30T23:40:35.509" v="547"/>
        <pc:sldMkLst>
          <pc:docMk/>
          <pc:sldMk cId="2173182260" sldId="838"/>
        </pc:sldMkLst>
        <pc:spChg chg="mod">
          <ac:chgData name="Andrew Hu" userId="abd4b2fba33a86eb" providerId="LiveId" clId="{A4ACB700-BD42-4A79-AD2C-3A95A7A449B9}" dt="2019-10-30T20:22:16.519" v="492" actId="1076"/>
          <ac:spMkLst>
            <pc:docMk/>
            <pc:sldMk cId="2173182260" sldId="838"/>
            <ac:spMk id="15" creationId="{00000000-0000-0000-0000-000000000000}"/>
          </ac:spMkLst>
        </pc:spChg>
        <pc:spChg chg="add del">
          <ac:chgData name="Andrew Hu" userId="abd4b2fba33a86eb" providerId="LiveId" clId="{A4ACB700-BD42-4A79-AD2C-3A95A7A449B9}" dt="2019-10-30T20:11:28.742" v="433"/>
          <ac:spMkLst>
            <pc:docMk/>
            <pc:sldMk cId="2173182260" sldId="838"/>
            <ac:spMk id="28" creationId="{2094E1E8-4962-49E7-9603-0AB6D1BC9A5A}"/>
          </ac:spMkLst>
        </pc:spChg>
        <pc:spChg chg="add del mod">
          <ac:chgData name="Andrew Hu" userId="abd4b2fba33a86eb" providerId="LiveId" clId="{A4ACB700-BD42-4A79-AD2C-3A95A7A449B9}" dt="2019-10-30T20:22:19.521" v="497" actId="14100"/>
          <ac:spMkLst>
            <pc:docMk/>
            <pc:sldMk cId="2173182260" sldId="838"/>
            <ac:spMk id="29" creationId="{DA04CEC1-B67E-4A18-8F2C-DE1280718B2B}"/>
          </ac:spMkLst>
        </pc:spChg>
        <pc:spChg chg="add del">
          <ac:chgData name="Andrew Hu" userId="abd4b2fba33a86eb" providerId="LiveId" clId="{A4ACB700-BD42-4A79-AD2C-3A95A7A449B9}" dt="2019-10-30T20:22:09.761" v="478"/>
          <ac:spMkLst>
            <pc:docMk/>
            <pc:sldMk cId="2173182260" sldId="838"/>
            <ac:spMk id="30" creationId="{D0B60A76-E221-41A7-B11D-D749E0C426F2}"/>
          </ac:spMkLst>
        </pc:spChg>
        <pc:grpChg chg="add del mod">
          <ac:chgData name="Andrew Hu" userId="abd4b2fba33a86eb" providerId="LiveId" clId="{A4ACB700-BD42-4A79-AD2C-3A95A7A449B9}" dt="2019-10-30T20:23:42.417" v="504" actId="478"/>
          <ac:grpSpMkLst>
            <pc:docMk/>
            <pc:sldMk cId="2173182260" sldId="838"/>
            <ac:grpSpMk id="3" creationId="{00000000-0000-0000-0000-000000000000}"/>
          </ac:grpSpMkLst>
        </pc:grpChg>
        <pc:grpChg chg="mod">
          <ac:chgData name="Andrew Hu" userId="abd4b2fba33a86eb" providerId="LiveId" clId="{A4ACB700-BD42-4A79-AD2C-3A95A7A449B9}" dt="2019-10-30T23:40:20.245" v="541"/>
          <ac:grpSpMkLst>
            <pc:docMk/>
            <pc:sldMk cId="2173182260" sldId="838"/>
            <ac:grpSpMk id="10" creationId="{E2C2FD93-746A-4639-BFBC-E2C627DF4D85}"/>
          </ac:grpSpMkLst>
        </pc:grpChg>
        <pc:inkChg chg="add del">
          <ac:chgData name="Andrew Hu" userId="abd4b2fba33a86eb" providerId="LiveId" clId="{A4ACB700-BD42-4A79-AD2C-3A95A7A449B9}" dt="2019-10-30T23:40:24.609" v="543" actId="478"/>
          <ac:inkMkLst>
            <pc:docMk/>
            <pc:sldMk cId="2173182260" sldId="838"/>
            <ac:inkMk id="4" creationId="{9D07FEAE-6231-434E-A6C5-0D83A4462265}"/>
          </ac:inkMkLst>
        </pc:inkChg>
        <pc:inkChg chg="add del mod">
          <ac:chgData name="Andrew Hu" userId="abd4b2fba33a86eb" providerId="LiveId" clId="{A4ACB700-BD42-4A79-AD2C-3A95A7A449B9}" dt="2019-10-30T23:40:30.968" v="545" actId="478"/>
          <ac:inkMkLst>
            <pc:docMk/>
            <pc:sldMk cId="2173182260" sldId="838"/>
            <ac:inkMk id="5" creationId="{3438BF3C-3C85-4EF5-8FDA-38DB2DA7B92A}"/>
          </ac:inkMkLst>
        </pc:inkChg>
        <pc:inkChg chg="add del mod">
          <ac:chgData name="Andrew Hu" userId="abd4b2fba33a86eb" providerId="LiveId" clId="{A4ACB700-BD42-4A79-AD2C-3A95A7A449B9}" dt="2019-10-30T23:40:35.509" v="547"/>
          <ac:inkMkLst>
            <pc:docMk/>
            <pc:sldMk cId="2173182260" sldId="838"/>
            <ac:inkMk id="6" creationId="{1E8411A6-9DD3-4ABB-8C3B-572F0CF44076}"/>
          </ac:inkMkLst>
        </pc:inkChg>
        <pc:inkChg chg="add del mod">
          <ac:chgData name="Andrew Hu" userId="abd4b2fba33a86eb" providerId="LiveId" clId="{A4ACB700-BD42-4A79-AD2C-3A95A7A449B9}" dt="2019-10-30T23:40:35.505" v="546"/>
          <ac:inkMkLst>
            <pc:docMk/>
            <pc:sldMk cId="2173182260" sldId="838"/>
            <ac:inkMk id="7" creationId="{D964600D-A9D4-43EA-96B4-51A341190660}"/>
          </ac:inkMkLst>
        </pc:inkChg>
        <pc:inkChg chg="add del mod">
          <ac:chgData name="Andrew Hu" userId="abd4b2fba33a86eb" providerId="LiveId" clId="{A4ACB700-BD42-4A79-AD2C-3A95A7A449B9}" dt="2019-10-30T23:40:27.353" v="544" actId="478"/>
          <ac:inkMkLst>
            <pc:docMk/>
            <pc:sldMk cId="2173182260" sldId="838"/>
            <ac:inkMk id="8" creationId="{A76B93F2-B776-48BA-9554-28F6A5F659B4}"/>
          </ac:inkMkLst>
        </pc:inkChg>
        <pc:inkChg chg="add del mod">
          <ac:chgData name="Andrew Hu" userId="abd4b2fba33a86eb" providerId="LiveId" clId="{A4ACB700-BD42-4A79-AD2C-3A95A7A449B9}" dt="2019-10-30T23:40:21.366" v="542" actId="9405"/>
          <ac:inkMkLst>
            <pc:docMk/>
            <pc:sldMk cId="2173182260" sldId="838"/>
            <ac:inkMk id="9" creationId="{B4261031-F5BE-4C14-8993-2A11E6997902}"/>
          </ac:inkMkLst>
        </pc:inkChg>
      </pc:sldChg>
      <pc:sldChg chg="addSp delSp modSp">
        <pc:chgData name="Andrew Hu" userId="abd4b2fba33a86eb" providerId="LiveId" clId="{A4ACB700-BD42-4A79-AD2C-3A95A7A449B9}" dt="2019-10-30T23:46:52.239" v="779"/>
        <pc:sldMkLst>
          <pc:docMk/>
          <pc:sldMk cId="2141859353" sldId="841"/>
        </pc:sldMkLst>
        <pc:grpChg chg="mod">
          <ac:chgData name="Andrew Hu" userId="abd4b2fba33a86eb" providerId="LiveId" clId="{A4ACB700-BD42-4A79-AD2C-3A95A7A449B9}" dt="2019-10-30T23:46:12.397" v="711"/>
          <ac:grpSpMkLst>
            <pc:docMk/>
            <pc:sldMk cId="2141859353" sldId="841"/>
            <ac:grpSpMk id="24" creationId="{5B788AD0-D3E0-402A-8F14-C5ABDA8C4FB0}"/>
          </ac:grpSpMkLst>
        </pc:grpChg>
        <pc:grpChg chg="mod">
          <ac:chgData name="Andrew Hu" userId="abd4b2fba33a86eb" providerId="LiveId" clId="{A4ACB700-BD42-4A79-AD2C-3A95A7A449B9}" dt="2019-10-30T23:46:12.397" v="711"/>
          <ac:grpSpMkLst>
            <pc:docMk/>
            <pc:sldMk cId="2141859353" sldId="841"/>
            <ac:grpSpMk id="25" creationId="{89B61853-507D-4CD0-95F2-3FE1BD23A773}"/>
          </ac:grpSpMkLst>
        </pc:grpChg>
        <pc:grpChg chg="mod">
          <ac:chgData name="Andrew Hu" userId="abd4b2fba33a86eb" providerId="LiveId" clId="{A4ACB700-BD42-4A79-AD2C-3A95A7A449B9}" dt="2019-10-30T23:46:12.397" v="711"/>
          <ac:grpSpMkLst>
            <pc:docMk/>
            <pc:sldMk cId="2141859353" sldId="841"/>
            <ac:grpSpMk id="26" creationId="{AF6BBE18-FA2E-41A1-870A-B24918C41C62}"/>
          </ac:grpSpMkLst>
        </pc:grpChg>
        <pc:grpChg chg="mod">
          <ac:chgData name="Andrew Hu" userId="abd4b2fba33a86eb" providerId="LiveId" clId="{A4ACB700-BD42-4A79-AD2C-3A95A7A449B9}" dt="2019-10-30T23:46:12.397" v="711"/>
          <ac:grpSpMkLst>
            <pc:docMk/>
            <pc:sldMk cId="2141859353" sldId="841"/>
            <ac:grpSpMk id="27" creationId="{F7D7B573-B9C9-4C18-A5F1-69D583056E2A}"/>
          </ac:grpSpMkLst>
        </pc:grpChg>
        <pc:grpChg chg="del mod">
          <ac:chgData name="Andrew Hu" userId="abd4b2fba33a86eb" providerId="LiveId" clId="{A4ACB700-BD42-4A79-AD2C-3A95A7A449B9}" dt="2019-10-30T23:46:21.333" v="724"/>
          <ac:grpSpMkLst>
            <pc:docMk/>
            <pc:sldMk cId="2141859353" sldId="841"/>
            <ac:grpSpMk id="35" creationId="{D578E164-5587-4B0A-A6D5-A60898434450}"/>
          </ac:grpSpMkLst>
        </pc:grpChg>
        <pc:grpChg chg="del mod">
          <ac:chgData name="Andrew Hu" userId="abd4b2fba33a86eb" providerId="LiveId" clId="{A4ACB700-BD42-4A79-AD2C-3A95A7A449B9}" dt="2019-10-30T23:46:27.474" v="734"/>
          <ac:grpSpMkLst>
            <pc:docMk/>
            <pc:sldMk cId="2141859353" sldId="841"/>
            <ac:grpSpMk id="40" creationId="{4262FFD8-1E2B-4A2D-8DCE-39D1CC5E8385}"/>
          </ac:grpSpMkLst>
        </pc:grpChg>
        <pc:grpChg chg="mod">
          <ac:chgData name="Andrew Hu" userId="abd4b2fba33a86eb" providerId="LiveId" clId="{A4ACB700-BD42-4A79-AD2C-3A95A7A449B9}" dt="2019-10-30T23:46:36.378" v="750"/>
          <ac:grpSpMkLst>
            <pc:docMk/>
            <pc:sldMk cId="2141859353" sldId="841"/>
            <ac:grpSpMk id="55" creationId="{37CF114D-7E5E-4DAB-89FA-AC3DC2BFB032}"/>
          </ac:grpSpMkLst>
        </pc:grpChg>
        <pc:grpChg chg="del mod">
          <ac:chgData name="Andrew Hu" userId="abd4b2fba33a86eb" providerId="LiveId" clId="{A4ACB700-BD42-4A79-AD2C-3A95A7A449B9}" dt="2019-10-30T23:46:47.802" v="770"/>
          <ac:grpSpMkLst>
            <pc:docMk/>
            <pc:sldMk cId="2141859353" sldId="841"/>
            <ac:grpSpMk id="23552" creationId="{CDB7FAC0-6B96-41B1-A05F-043216BB8730}"/>
          </ac:grpSpMkLst>
        </pc:grpChg>
        <pc:grpChg chg="mod">
          <ac:chgData name="Andrew Hu" userId="abd4b2fba33a86eb" providerId="LiveId" clId="{A4ACB700-BD42-4A79-AD2C-3A95A7A449B9}" dt="2019-10-30T23:46:47.802" v="770"/>
          <ac:grpSpMkLst>
            <pc:docMk/>
            <pc:sldMk cId="2141859353" sldId="841"/>
            <ac:grpSpMk id="23566" creationId="{84A368D6-285A-45AD-8760-B0E9B5866FA1}"/>
          </ac:grpSpMkLst>
        </pc:grpChg>
        <pc:grpChg chg="mod">
          <ac:chgData name="Andrew Hu" userId="abd4b2fba33a86eb" providerId="LiveId" clId="{A4ACB700-BD42-4A79-AD2C-3A95A7A449B9}" dt="2019-10-30T23:46:52.239" v="779"/>
          <ac:grpSpMkLst>
            <pc:docMk/>
            <pc:sldMk cId="2141859353" sldId="841"/>
            <ac:grpSpMk id="23575" creationId="{40BFF77C-15D5-4303-A2EC-A6C0F414D981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2141859353" sldId="841"/>
            <ac:inkMk id="2" creationId="{FA20373F-B885-4696-952D-CDD762C1FEDF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4" creationId="{073041F2-A8BF-4F3B-AE0A-5D42E374BD5E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7" creationId="{C314950B-8AD9-43C1-ACAB-B930DD7CF032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8" creationId="{4630D29F-DF31-49B4-BB68-E5094F160055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1" creationId="{0B522D87-5AAE-41C7-8A79-AAE903B3B12D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2" creationId="{0BA555A5-3D66-4EFC-B820-EDEF46F7DBF4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3" creationId="{F1A7E769-0D3F-418B-AAD3-8A7EC0190482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4" creationId="{29D1DBC0-AFE0-42ED-BD87-FC219DE8E42C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5" creationId="{80BE876B-4C4E-4D38-B15E-E2601F520771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6" creationId="{F744F0A9-E5D7-4752-8575-94333D73403F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7" creationId="{A891F858-496F-4776-81CF-1245B91AD284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8" creationId="{29FEFE46-B62F-4AD5-82A8-BD7CF4CC10B2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19" creationId="{880853B4-5856-4C0B-BA26-AA33E631ABEC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20" creationId="{1FB820F5-4A37-4EEE-A7D4-0F43D8FFBE7C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21" creationId="{61E82018-952D-4338-82D9-CDFAD20144B4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22" creationId="{3E48EE54-9213-4453-B737-2D5CBB95FD8F}"/>
          </ac:inkMkLst>
        </pc:inkChg>
        <pc:inkChg chg="add mod">
          <ac:chgData name="Andrew Hu" userId="abd4b2fba33a86eb" providerId="LiveId" clId="{A4ACB700-BD42-4A79-AD2C-3A95A7A449B9}" dt="2019-10-30T23:46:12.397" v="711"/>
          <ac:inkMkLst>
            <pc:docMk/>
            <pc:sldMk cId="2141859353" sldId="841"/>
            <ac:inkMk id="23" creationId="{BEE2D061-712F-491A-B182-6765445D1305}"/>
          </ac:inkMkLst>
        </pc:inkChg>
        <pc:inkChg chg="add del mod">
          <ac:chgData name="Andrew Hu" userId="abd4b2fba33a86eb" providerId="LiveId" clId="{A4ACB700-BD42-4A79-AD2C-3A95A7A449B9}" dt="2019-10-30T23:46:27.471" v="728"/>
          <ac:inkMkLst>
            <pc:docMk/>
            <pc:sldMk cId="2141859353" sldId="841"/>
            <ac:inkMk id="28" creationId="{7352EF7C-0F0E-4D7B-BB48-D84DC534356C}"/>
          </ac:inkMkLst>
        </pc:inkChg>
        <pc:inkChg chg="add del mod">
          <ac:chgData name="Andrew Hu" userId="abd4b2fba33a86eb" providerId="LiveId" clId="{A4ACB700-BD42-4A79-AD2C-3A95A7A449B9}" dt="2019-10-30T23:46:27.474" v="732"/>
          <ac:inkMkLst>
            <pc:docMk/>
            <pc:sldMk cId="2141859353" sldId="841"/>
            <ac:inkMk id="29" creationId="{22E25874-C223-4EF4-A510-56C5826C752A}"/>
          </ac:inkMkLst>
        </pc:inkChg>
        <pc:inkChg chg="add del mod">
          <ac:chgData name="Andrew Hu" userId="abd4b2fba33a86eb" providerId="LiveId" clId="{A4ACB700-BD42-4A79-AD2C-3A95A7A449B9}" dt="2019-10-30T23:46:27.473" v="729"/>
          <ac:inkMkLst>
            <pc:docMk/>
            <pc:sldMk cId="2141859353" sldId="841"/>
            <ac:inkMk id="30" creationId="{ECE2C539-DBA1-44F5-8525-C868175E8C9F}"/>
          </ac:inkMkLst>
        </pc:inkChg>
        <pc:inkChg chg="add del mod">
          <ac:chgData name="Andrew Hu" userId="abd4b2fba33a86eb" providerId="LiveId" clId="{A4ACB700-BD42-4A79-AD2C-3A95A7A449B9}" dt="2019-10-30T23:46:27.469" v="726"/>
          <ac:inkMkLst>
            <pc:docMk/>
            <pc:sldMk cId="2141859353" sldId="841"/>
            <ac:inkMk id="31" creationId="{34A374F4-58A8-4123-8426-3AD72422C7F1}"/>
          </ac:inkMkLst>
        </pc:inkChg>
        <pc:inkChg chg="add del mod">
          <ac:chgData name="Andrew Hu" userId="abd4b2fba33a86eb" providerId="LiveId" clId="{A4ACB700-BD42-4A79-AD2C-3A95A7A449B9}" dt="2019-10-30T23:46:27.471" v="727"/>
          <ac:inkMkLst>
            <pc:docMk/>
            <pc:sldMk cId="2141859353" sldId="841"/>
            <ac:inkMk id="32" creationId="{D51418A0-371D-4D51-9845-FDB2F3D8A0C8}"/>
          </ac:inkMkLst>
        </pc:inkChg>
        <pc:inkChg chg="add del mod">
          <ac:chgData name="Andrew Hu" userId="abd4b2fba33a86eb" providerId="LiveId" clId="{A4ACB700-BD42-4A79-AD2C-3A95A7A449B9}" dt="2019-10-30T23:46:27.473" v="730"/>
          <ac:inkMkLst>
            <pc:docMk/>
            <pc:sldMk cId="2141859353" sldId="841"/>
            <ac:inkMk id="33" creationId="{BA890C73-D3BF-4589-8ED8-C79455F8D4DE}"/>
          </ac:inkMkLst>
        </pc:inkChg>
        <pc:inkChg chg="add del mod">
          <ac:chgData name="Andrew Hu" userId="abd4b2fba33a86eb" providerId="LiveId" clId="{A4ACB700-BD42-4A79-AD2C-3A95A7A449B9}" dt="2019-10-30T23:46:27.469" v="725"/>
          <ac:inkMkLst>
            <pc:docMk/>
            <pc:sldMk cId="2141859353" sldId="841"/>
            <ac:inkMk id="34" creationId="{3B4749B0-CFA2-44AC-AD03-E716DF416FFF}"/>
          </ac:inkMkLst>
        </pc:inkChg>
        <pc:inkChg chg="add del mod">
          <ac:chgData name="Andrew Hu" userId="abd4b2fba33a86eb" providerId="LiveId" clId="{A4ACB700-BD42-4A79-AD2C-3A95A7A449B9}" dt="2019-10-30T23:46:27.474" v="733"/>
          <ac:inkMkLst>
            <pc:docMk/>
            <pc:sldMk cId="2141859353" sldId="841"/>
            <ac:inkMk id="36" creationId="{A61CE6A1-FCA0-4735-A90E-28B8406FD2EF}"/>
          </ac:inkMkLst>
        </pc:inkChg>
        <pc:inkChg chg="add del mod">
          <ac:chgData name="Andrew Hu" userId="abd4b2fba33a86eb" providerId="LiveId" clId="{A4ACB700-BD42-4A79-AD2C-3A95A7A449B9}" dt="2019-10-30T23:46:27.474" v="731"/>
          <ac:inkMkLst>
            <pc:docMk/>
            <pc:sldMk cId="2141859353" sldId="841"/>
            <ac:inkMk id="37" creationId="{421D4CA4-8536-4682-A905-ADADF0D276D3}"/>
          </ac:inkMkLst>
        </pc:inkChg>
        <pc:inkChg chg="add del mod">
          <ac:chgData name="Andrew Hu" userId="abd4b2fba33a86eb" providerId="LiveId" clId="{A4ACB700-BD42-4A79-AD2C-3A95A7A449B9}" dt="2019-10-30T23:46:27.474" v="735"/>
          <ac:inkMkLst>
            <pc:docMk/>
            <pc:sldMk cId="2141859353" sldId="841"/>
            <ac:inkMk id="38" creationId="{36959DB7-7AF3-47C5-8145-2D3534C9AF03}"/>
          </ac:inkMkLst>
        </pc:inkChg>
        <pc:inkChg chg="add del mod">
          <ac:chgData name="Andrew Hu" userId="abd4b2fba33a86eb" providerId="LiveId" clId="{A4ACB700-BD42-4A79-AD2C-3A95A7A449B9}" dt="2019-10-30T23:46:27.474" v="734"/>
          <ac:inkMkLst>
            <pc:docMk/>
            <pc:sldMk cId="2141859353" sldId="841"/>
            <ac:inkMk id="39" creationId="{47E7B372-42E2-4094-ADB6-B72A94A734BA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1" creationId="{55ED0FBD-33D6-4600-A26A-F39A8E1785ED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2" creationId="{C67FDD8D-DB60-40B5-B5CC-613BDEB99D38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3" creationId="{6D81502A-E896-44C1-8F3C-FAE1F64B5EF1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4" creationId="{4E132FA8-323E-497E-8FA9-8225DB3D9EDE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5" creationId="{0D1B6D5E-E70A-4589-A3F8-95DE123C0654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6" creationId="{93CB8DC9-2E09-4812-A471-840C3D99A5BD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7" creationId="{757BB295-A874-4BF2-B953-357EE867BEE3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8" creationId="{A672887A-BB4B-40D0-A773-534FA3FC2A43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49" creationId="{1338DEBE-6C4A-43C8-9498-C1B045DB4295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50" creationId="{F7E83453-E9F0-410C-B23E-436064176438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51" creationId="{F2DA5DD9-9E9A-45E2-B7BA-F25B9B181E29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52" creationId="{F71C5B82-C811-4C68-AB5F-2BA09CDF7903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53" creationId="{E757C2A3-37D8-4417-9B76-6E48C66BDC56}"/>
          </ac:inkMkLst>
        </pc:inkChg>
        <pc:inkChg chg="add mod">
          <ac:chgData name="Andrew Hu" userId="abd4b2fba33a86eb" providerId="LiveId" clId="{A4ACB700-BD42-4A79-AD2C-3A95A7A449B9}" dt="2019-10-30T23:46:36.378" v="750"/>
          <ac:inkMkLst>
            <pc:docMk/>
            <pc:sldMk cId="2141859353" sldId="841"/>
            <ac:inkMk id="54" creationId="{2BB55369-FC68-4BE4-86A7-581131987CE8}"/>
          </ac:inkMkLst>
        </pc:inkChg>
        <pc:inkChg chg="add">
          <ac:chgData name="Andrew Hu" userId="abd4b2fba33a86eb" providerId="LiveId" clId="{A4ACB700-BD42-4A79-AD2C-3A95A7A449B9}" dt="2019-10-30T23:46:38.508" v="751" actId="9405"/>
          <ac:inkMkLst>
            <pc:docMk/>
            <pc:sldMk cId="2141859353" sldId="841"/>
            <ac:inkMk id="56" creationId="{C3EAF122-F0B0-43A9-9104-00BB1A6290AE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57" creationId="{62BBA17C-DD67-4528-BDEA-110D208C1F7F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58" creationId="{C1CFF9BE-7354-4362-814E-F7176FB32801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59" creationId="{99609EF8-0809-4C0F-BB47-BB280231980B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60" creationId="{564A5AE1-AFF2-4C7F-8747-D15997549300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61" creationId="{7B2A3CC5-9B95-4A9C-90D7-BB2F152876E0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62" creationId="{F0E241A5-B5B9-481E-8170-F8867750BB15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63" creationId="{300E51BF-E7E4-4CFA-A9D1-354C4CF833FA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53" creationId="{49208218-5D7A-46B7-B960-3818D0ED0608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57" creationId="{1B3196F3-C725-4650-96D2-C42371F3A20B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58" creationId="{345A0E9F-4596-475D-AFFE-551A0901138D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59" creationId="{CBD0DC66-46B7-49CB-A911-627B7F6869AE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60" creationId="{F0F4D0CE-73D5-45E8-96E3-4BBFB39AC72E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61" creationId="{A75D3BA1-FF91-4468-8EFF-FF3A22937776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62" creationId="{0F0283F4-610B-4ADA-A472-9B68D37888D3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63" creationId="{8699AFF8-691D-43B1-9E36-FBF0073FD44C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64" creationId="{F4389B75-2B60-4F73-AA24-CB7DB22C050C}"/>
          </ac:inkMkLst>
        </pc:inkChg>
        <pc:inkChg chg="add mod">
          <ac:chgData name="Andrew Hu" userId="abd4b2fba33a86eb" providerId="LiveId" clId="{A4ACB700-BD42-4A79-AD2C-3A95A7A449B9}" dt="2019-10-30T23:46:47.802" v="770"/>
          <ac:inkMkLst>
            <pc:docMk/>
            <pc:sldMk cId="2141859353" sldId="841"/>
            <ac:inkMk id="23565" creationId="{9D889698-4C68-4ABF-B839-26A4E54D82D4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67" creationId="{6BD6CE8F-47DC-4654-B3BF-58F25853ABD2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68" creationId="{1AFA7AA0-7E70-44C6-AE7D-C0949E8DC796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69" creationId="{94C25061-3102-4E25-AF6C-13A8638B5ED5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70" creationId="{A7013BD7-37AA-4933-B9AD-ACB648650016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71" creationId="{F593A077-B880-4645-AC9D-0A6DB14A683C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72" creationId="{912D4707-F27D-4424-8C7C-660F5E77D889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73" creationId="{6D35B386-3F2F-4217-8715-F2DA50E329B0}"/>
          </ac:inkMkLst>
        </pc:inkChg>
        <pc:inkChg chg="add mod">
          <ac:chgData name="Andrew Hu" userId="abd4b2fba33a86eb" providerId="LiveId" clId="{A4ACB700-BD42-4A79-AD2C-3A95A7A449B9}" dt="2019-10-30T23:46:52.239" v="779"/>
          <ac:inkMkLst>
            <pc:docMk/>
            <pc:sldMk cId="2141859353" sldId="841"/>
            <ac:inkMk id="23574" creationId="{3DD20010-2904-4525-9F88-F8CD8D0F48CA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1656605985" sldId="842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1656605985" sldId="842"/>
            <ac:inkMk id="3" creationId="{09655899-59EC-4D7A-A4AA-B982784B7359}"/>
          </ac:inkMkLst>
        </pc:inkChg>
      </pc:sldChg>
      <pc:sldChg chg="addSp delSp modSp">
        <pc:chgData name="Andrew Hu" userId="abd4b2fba33a86eb" providerId="LiveId" clId="{A4ACB700-BD42-4A79-AD2C-3A95A7A449B9}" dt="2019-10-30T23:47:44.261" v="829"/>
        <pc:sldMkLst>
          <pc:docMk/>
          <pc:sldMk cId="2880560724" sldId="843"/>
        </pc:sldMkLst>
        <pc:grpChg chg="del mod">
          <ac:chgData name="Andrew Hu" userId="abd4b2fba33a86eb" providerId="LiveId" clId="{A4ACB700-BD42-4A79-AD2C-3A95A7A449B9}" dt="2019-10-30T23:47:15.997" v="797"/>
          <ac:grpSpMkLst>
            <pc:docMk/>
            <pc:sldMk cId="2880560724" sldId="843"/>
            <ac:grpSpMk id="15" creationId="{DCB1A001-A18C-4616-8DBA-C4672125D8F8}"/>
          </ac:grpSpMkLst>
        </pc:grpChg>
        <pc:grpChg chg="mod">
          <ac:chgData name="Andrew Hu" userId="abd4b2fba33a86eb" providerId="LiveId" clId="{A4ACB700-BD42-4A79-AD2C-3A95A7A449B9}" dt="2019-10-30T23:47:15.997" v="797"/>
          <ac:grpSpMkLst>
            <pc:docMk/>
            <pc:sldMk cId="2880560724" sldId="843"/>
            <ac:grpSpMk id="27" creationId="{0BCA0FB3-0ED1-4CC9-A072-1D7B99C02949}"/>
          </ac:grpSpMkLst>
        </pc:grpChg>
        <pc:grpChg chg="mod">
          <ac:chgData name="Andrew Hu" userId="abd4b2fba33a86eb" providerId="LiveId" clId="{A4ACB700-BD42-4A79-AD2C-3A95A7A449B9}" dt="2019-10-30T23:47:18.338" v="801"/>
          <ac:grpSpMkLst>
            <pc:docMk/>
            <pc:sldMk cId="2880560724" sldId="843"/>
            <ac:grpSpMk id="31" creationId="{5BEBB08A-7647-4F9C-8E8F-C962EE7EF437}"/>
          </ac:grpSpMkLst>
        </pc:grpChg>
        <pc:grpChg chg="mod">
          <ac:chgData name="Andrew Hu" userId="abd4b2fba33a86eb" providerId="LiveId" clId="{A4ACB700-BD42-4A79-AD2C-3A95A7A449B9}" dt="2019-10-30T23:47:21.161" v="805"/>
          <ac:grpSpMkLst>
            <pc:docMk/>
            <pc:sldMk cId="2880560724" sldId="843"/>
            <ac:grpSpMk id="35" creationId="{868474DC-E609-4A52-BB9B-291186AC23B2}"/>
          </ac:grpSpMkLst>
        </pc:grpChg>
        <pc:grpChg chg="del mod">
          <ac:chgData name="Andrew Hu" userId="abd4b2fba33a86eb" providerId="LiveId" clId="{A4ACB700-BD42-4A79-AD2C-3A95A7A449B9}" dt="2019-10-30T23:47:34.108" v="821"/>
          <ac:grpSpMkLst>
            <pc:docMk/>
            <pc:sldMk cId="2880560724" sldId="843"/>
            <ac:grpSpMk id="44" creationId="{63E69561-277F-4E7D-B575-BB5269603212}"/>
          </ac:grpSpMkLst>
        </pc:grpChg>
        <pc:grpChg chg="mod">
          <ac:chgData name="Andrew Hu" userId="abd4b2fba33a86eb" providerId="LiveId" clId="{A4ACB700-BD42-4A79-AD2C-3A95A7A449B9}" dt="2019-10-30T23:47:34.108" v="821"/>
          <ac:grpSpMkLst>
            <pc:docMk/>
            <pc:sldMk cId="2880560724" sldId="843"/>
            <ac:grpSpMk id="51" creationId="{0C9F9ACF-A4AA-4AD8-9BC2-FA5DC356786C}"/>
          </ac:grpSpMkLst>
        </pc:grpChg>
        <pc:grpChg chg="del mod">
          <ac:chgData name="Andrew Hu" userId="abd4b2fba33a86eb" providerId="LiveId" clId="{A4ACB700-BD42-4A79-AD2C-3A95A7A449B9}" dt="2019-10-30T23:47:44.261" v="828"/>
          <ac:grpSpMkLst>
            <pc:docMk/>
            <pc:sldMk cId="2880560724" sldId="843"/>
            <ac:grpSpMk id="56" creationId="{E4361553-915F-43B3-B759-D4304E82A2B5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2880560724" sldId="843"/>
            <ac:inkMk id="3" creationId="{17FA4224-2A29-49A3-B336-8B46DC56AD5A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4" creationId="{5E96AF2A-9547-4AD5-90D2-F7CD399FD42D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0" creationId="{5560EB3D-0C03-44D5-AC98-83AA70BB8733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1" creationId="{DD2AB037-9803-4E29-8567-1DDE972C080F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2" creationId="{DDE60EDF-4400-4E56-80B5-429A025FCE46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3" creationId="{52FD51BE-3D91-43FA-BC7A-13B6D3F7DA71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4" creationId="{69A37C83-3521-4EAA-93D5-6A46B61E9693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7" creationId="{213C7F8E-A040-49F8-BCDC-0EB5BBF63655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8" creationId="{CFEFEB40-6E5E-48FF-B844-A342CBE54F7D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19" creationId="{DDE32979-2DAC-4CD7-A8F9-6411371CCD88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20" creationId="{CDCC63D9-B336-44DD-B9A8-D3871B050A07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21" creationId="{BD59267D-9C17-4090-9678-A468135EF493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22" creationId="{08D29F8D-BCE1-4ECB-8F3F-84ECBF11751B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23" creationId="{135890B9-EB27-4E94-AFBA-2035356A3F21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24" creationId="{30B6C1AB-32C6-40F0-AF13-479BD58F510B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25" creationId="{26DB4AC3-6E6B-4B8F-B718-A2F9422561DE}"/>
          </ac:inkMkLst>
        </pc:inkChg>
        <pc:inkChg chg="add mod">
          <ac:chgData name="Andrew Hu" userId="abd4b2fba33a86eb" providerId="LiveId" clId="{A4ACB700-BD42-4A79-AD2C-3A95A7A449B9}" dt="2019-10-30T23:47:15.997" v="797"/>
          <ac:inkMkLst>
            <pc:docMk/>
            <pc:sldMk cId="2880560724" sldId="843"/>
            <ac:inkMk id="26" creationId="{C98A506F-F2D2-4360-A923-E8D2D600FA71}"/>
          </ac:inkMkLst>
        </pc:inkChg>
        <pc:inkChg chg="add mod">
          <ac:chgData name="Andrew Hu" userId="abd4b2fba33a86eb" providerId="LiveId" clId="{A4ACB700-BD42-4A79-AD2C-3A95A7A449B9}" dt="2019-10-30T23:47:18.338" v="801"/>
          <ac:inkMkLst>
            <pc:docMk/>
            <pc:sldMk cId="2880560724" sldId="843"/>
            <ac:inkMk id="28" creationId="{ADFD9900-FAB2-46D4-B941-E9179E666E32}"/>
          </ac:inkMkLst>
        </pc:inkChg>
        <pc:inkChg chg="add mod">
          <ac:chgData name="Andrew Hu" userId="abd4b2fba33a86eb" providerId="LiveId" clId="{A4ACB700-BD42-4A79-AD2C-3A95A7A449B9}" dt="2019-10-30T23:47:18.338" v="801"/>
          <ac:inkMkLst>
            <pc:docMk/>
            <pc:sldMk cId="2880560724" sldId="843"/>
            <ac:inkMk id="29" creationId="{BE57127F-8112-4560-89D3-16E794EFF033}"/>
          </ac:inkMkLst>
        </pc:inkChg>
        <pc:inkChg chg="add mod">
          <ac:chgData name="Andrew Hu" userId="abd4b2fba33a86eb" providerId="LiveId" clId="{A4ACB700-BD42-4A79-AD2C-3A95A7A449B9}" dt="2019-10-30T23:47:18.338" v="801"/>
          <ac:inkMkLst>
            <pc:docMk/>
            <pc:sldMk cId="2880560724" sldId="843"/>
            <ac:inkMk id="30" creationId="{6A1BF30C-7151-49F3-BC8A-4D3AC13E5B1E}"/>
          </ac:inkMkLst>
        </pc:inkChg>
        <pc:inkChg chg="add mod">
          <ac:chgData name="Andrew Hu" userId="abd4b2fba33a86eb" providerId="LiveId" clId="{A4ACB700-BD42-4A79-AD2C-3A95A7A449B9}" dt="2019-10-30T23:47:21.161" v="805"/>
          <ac:inkMkLst>
            <pc:docMk/>
            <pc:sldMk cId="2880560724" sldId="843"/>
            <ac:inkMk id="32" creationId="{E2F2F9BD-143B-4C79-A137-15EEB8D6B35F}"/>
          </ac:inkMkLst>
        </pc:inkChg>
        <pc:inkChg chg="add mod">
          <ac:chgData name="Andrew Hu" userId="abd4b2fba33a86eb" providerId="LiveId" clId="{A4ACB700-BD42-4A79-AD2C-3A95A7A449B9}" dt="2019-10-30T23:47:21.161" v="805"/>
          <ac:inkMkLst>
            <pc:docMk/>
            <pc:sldMk cId="2880560724" sldId="843"/>
            <ac:inkMk id="33" creationId="{2A957ABD-1D3A-4D0F-A78B-7A6FBFACDFBC}"/>
          </ac:inkMkLst>
        </pc:inkChg>
        <pc:inkChg chg="add mod">
          <ac:chgData name="Andrew Hu" userId="abd4b2fba33a86eb" providerId="LiveId" clId="{A4ACB700-BD42-4A79-AD2C-3A95A7A449B9}" dt="2019-10-30T23:47:21.161" v="805"/>
          <ac:inkMkLst>
            <pc:docMk/>
            <pc:sldMk cId="2880560724" sldId="843"/>
            <ac:inkMk id="34" creationId="{C23FC6BF-4540-49E3-82FA-0114376EDF60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36" creationId="{524EC96A-176C-4B56-AA3C-A6CF583197BD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37" creationId="{3D978905-0990-47C3-BF80-516D1760DAAF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38" creationId="{3C0209D6-8FB5-462B-BA46-EEBE15095F17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39" creationId="{D581AFC5-E9BC-4EAF-8827-FD28A1B05F86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0" creationId="{15D4CB56-E9C6-42B4-82EB-43A42DEC5C95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1" creationId="{55BF63A7-E9C9-4DE3-A2D1-E97D8F0FA6C0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2" creationId="{DD0F5998-4F0E-479E-9CD6-A1AAAFCA928E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3" creationId="{BEAFA7D4-74D4-4E48-B7BC-6D360202C96D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5" creationId="{EAA99B32-95A9-4E51-A91A-9513A304C2E3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6" creationId="{92AF668B-BDE8-444B-BFD0-65090DB98A99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7" creationId="{BDCAEBA9-B651-4D88-A90D-65D55198CE34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8" creationId="{E185DA4B-6594-4C23-A3DD-E1D1D1850CD9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49" creationId="{F6094F22-2784-4AF0-B52F-44AD1313FD55}"/>
          </ac:inkMkLst>
        </pc:inkChg>
        <pc:inkChg chg="add mod">
          <ac:chgData name="Andrew Hu" userId="abd4b2fba33a86eb" providerId="LiveId" clId="{A4ACB700-BD42-4A79-AD2C-3A95A7A449B9}" dt="2019-10-30T23:47:34.108" v="821"/>
          <ac:inkMkLst>
            <pc:docMk/>
            <pc:sldMk cId="2880560724" sldId="843"/>
            <ac:inkMk id="50" creationId="{F0A3FB8C-8896-4789-8E90-061776829754}"/>
          </ac:inkMkLst>
        </pc:inkChg>
        <pc:inkChg chg="add">
          <ac:chgData name="Andrew Hu" userId="abd4b2fba33a86eb" providerId="LiveId" clId="{A4ACB700-BD42-4A79-AD2C-3A95A7A449B9}" dt="2019-10-30T23:47:36.263" v="822" actId="9405"/>
          <ac:inkMkLst>
            <pc:docMk/>
            <pc:sldMk cId="2880560724" sldId="843"/>
            <ac:inkMk id="52" creationId="{E3B9E3DF-A8F1-4200-8A1C-BFBB55648716}"/>
          </ac:inkMkLst>
        </pc:inkChg>
        <pc:inkChg chg="add del mod">
          <ac:chgData name="Andrew Hu" userId="abd4b2fba33a86eb" providerId="LiveId" clId="{A4ACB700-BD42-4A79-AD2C-3A95A7A449B9}" dt="2019-10-30T23:47:44.261" v="827"/>
          <ac:inkMkLst>
            <pc:docMk/>
            <pc:sldMk cId="2880560724" sldId="843"/>
            <ac:inkMk id="53" creationId="{38636D0D-4863-4C51-A22D-47E270AC69D0}"/>
          </ac:inkMkLst>
        </pc:inkChg>
        <pc:inkChg chg="add del mod">
          <ac:chgData name="Andrew Hu" userId="abd4b2fba33a86eb" providerId="LiveId" clId="{A4ACB700-BD42-4A79-AD2C-3A95A7A449B9}" dt="2019-10-30T23:47:44.261" v="829"/>
          <ac:inkMkLst>
            <pc:docMk/>
            <pc:sldMk cId="2880560724" sldId="843"/>
            <ac:inkMk id="54" creationId="{171D9D41-3716-4CCB-8B03-C9906DA55245}"/>
          </ac:inkMkLst>
        </pc:inkChg>
        <pc:inkChg chg="add del mod">
          <ac:chgData name="Andrew Hu" userId="abd4b2fba33a86eb" providerId="LiveId" clId="{A4ACB700-BD42-4A79-AD2C-3A95A7A449B9}" dt="2019-10-30T23:47:44.261" v="828"/>
          <ac:inkMkLst>
            <pc:docMk/>
            <pc:sldMk cId="2880560724" sldId="843"/>
            <ac:inkMk id="55" creationId="{7A641230-4FB0-4FEE-BEE9-58C74EEE24F1}"/>
          </ac:inkMkLst>
        </pc:inkChg>
      </pc:sldChg>
      <pc:sldChg chg="addSp modSp">
        <pc:chgData name="Andrew Hu" userId="abd4b2fba33a86eb" providerId="LiveId" clId="{A4ACB700-BD42-4A79-AD2C-3A95A7A449B9}" dt="2019-10-30T23:48:01.672" v="832"/>
        <pc:sldMkLst>
          <pc:docMk/>
          <pc:sldMk cId="1993802940" sldId="844"/>
        </pc:sldMkLst>
        <pc:grpChg chg="mod">
          <ac:chgData name="Andrew Hu" userId="abd4b2fba33a86eb" providerId="LiveId" clId="{A4ACB700-BD42-4A79-AD2C-3A95A7A449B9}" dt="2019-10-30T23:48:01.672" v="832"/>
          <ac:grpSpMkLst>
            <pc:docMk/>
            <pc:sldMk cId="1993802940" sldId="844"/>
            <ac:grpSpMk id="6" creationId="{F87FE1AD-1C08-4755-A6F8-6B76C0F7522D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1993802940" sldId="844"/>
            <ac:inkMk id="3" creationId="{7BCB8E18-6648-4DBA-9B4C-4C068956F984}"/>
          </ac:inkMkLst>
        </pc:inkChg>
        <pc:inkChg chg="add mod">
          <ac:chgData name="Andrew Hu" userId="abd4b2fba33a86eb" providerId="LiveId" clId="{A4ACB700-BD42-4A79-AD2C-3A95A7A449B9}" dt="2019-10-30T23:48:01.672" v="832"/>
          <ac:inkMkLst>
            <pc:docMk/>
            <pc:sldMk cId="1993802940" sldId="844"/>
            <ac:inkMk id="4" creationId="{F5820EBD-0D0A-4952-B6C8-1633B17A4D9B}"/>
          </ac:inkMkLst>
        </pc:inkChg>
        <pc:inkChg chg="add mod">
          <ac:chgData name="Andrew Hu" userId="abd4b2fba33a86eb" providerId="LiveId" clId="{A4ACB700-BD42-4A79-AD2C-3A95A7A449B9}" dt="2019-10-30T23:48:01.672" v="832"/>
          <ac:inkMkLst>
            <pc:docMk/>
            <pc:sldMk cId="1993802940" sldId="844"/>
            <ac:inkMk id="5" creationId="{54E52E8F-B974-4964-B9D6-0D7E42A426B6}"/>
          </ac:inkMkLst>
        </pc:inkChg>
      </pc:sldChg>
      <pc:sldChg chg="addSp modSp">
        <pc:chgData name="Andrew Hu" userId="abd4b2fba33a86eb" providerId="LiveId" clId="{A4ACB700-BD42-4A79-AD2C-3A95A7A449B9}" dt="2019-10-30T23:48:22.962" v="843"/>
        <pc:sldMkLst>
          <pc:docMk/>
          <pc:sldMk cId="2978697955" sldId="845"/>
        </pc:sldMkLst>
        <pc:grpChg chg="mod">
          <ac:chgData name="Andrew Hu" userId="abd4b2fba33a86eb" providerId="LiveId" clId="{A4ACB700-BD42-4A79-AD2C-3A95A7A449B9}" dt="2019-10-30T23:48:22.962" v="843"/>
          <ac:grpSpMkLst>
            <pc:docMk/>
            <pc:sldMk cId="2978697955" sldId="845"/>
            <ac:grpSpMk id="28" creationId="{86BC318C-1F84-4E1D-AE66-FF7595859951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2978697955" sldId="845"/>
            <ac:inkMk id="2" creationId="{0A810EA9-2DC6-4C6B-A9BA-AB911C1A8304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3" creationId="{E5B0F186-3ECA-4E28-9396-4279EAE24975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11" creationId="{83361F5A-C256-41A2-BA8E-5A9C1DE24285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12" creationId="{8FE1F136-1119-490C-A017-C6E90DD0B9AB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13" creationId="{6DDF3199-6025-49F0-A32D-5E797DBDC8D8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14" creationId="{A150D8DD-4C92-4AFA-B61E-F04C47B4A742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15" creationId="{D6D2140C-DCCE-46F0-A3A1-51709E128B58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16" creationId="{A3B600AF-0B0E-407E-B8D6-34AD5EC52DE5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17" creationId="{9531923F-23A4-4FA3-83CA-386E81E14893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26" creationId="{7606754C-852C-46F5-8CC6-84B503D402F9}"/>
          </ac:inkMkLst>
        </pc:inkChg>
        <pc:inkChg chg="add mod">
          <ac:chgData name="Andrew Hu" userId="abd4b2fba33a86eb" providerId="LiveId" clId="{A4ACB700-BD42-4A79-AD2C-3A95A7A449B9}" dt="2019-10-30T23:48:22.962" v="843"/>
          <ac:inkMkLst>
            <pc:docMk/>
            <pc:sldMk cId="2978697955" sldId="845"/>
            <ac:inkMk id="27" creationId="{15F98C1D-6786-4AF8-BBE5-73DE5F1543D1}"/>
          </ac:inkMkLst>
        </pc:inkChg>
      </pc:sldChg>
      <pc:sldChg chg="addSp delSp modSp">
        <pc:chgData name="Andrew Hu" userId="abd4b2fba33a86eb" providerId="LiveId" clId="{A4ACB700-BD42-4A79-AD2C-3A95A7A449B9}" dt="2019-10-30T23:48:59.873" v="874"/>
        <pc:sldMkLst>
          <pc:docMk/>
          <pc:sldMk cId="4066049880" sldId="846"/>
        </pc:sldMkLst>
        <pc:grpChg chg="del mod">
          <ac:chgData name="Andrew Hu" userId="abd4b2fba33a86eb" providerId="LiveId" clId="{A4ACB700-BD42-4A79-AD2C-3A95A7A449B9}" dt="2019-10-30T23:48:54.822" v="868"/>
          <ac:grpSpMkLst>
            <pc:docMk/>
            <pc:sldMk cId="4066049880" sldId="846"/>
            <ac:grpSpMk id="30" creationId="{B5A68B5D-645E-4C51-B69F-F8C93575A2BF}"/>
          </ac:grpSpMkLst>
        </pc:grpChg>
        <pc:grpChg chg="del mod">
          <ac:chgData name="Andrew Hu" userId="abd4b2fba33a86eb" providerId="LiveId" clId="{A4ACB700-BD42-4A79-AD2C-3A95A7A449B9}" dt="2019-10-30T23:48:54.822" v="868"/>
          <ac:grpSpMkLst>
            <pc:docMk/>
            <pc:sldMk cId="4066049880" sldId="846"/>
            <ac:grpSpMk id="31" creationId="{1D698695-F731-46D0-8C14-09D007D5F6E6}"/>
          </ac:grpSpMkLst>
        </pc:grpChg>
        <pc:grpChg chg="mod">
          <ac:chgData name="Andrew Hu" userId="abd4b2fba33a86eb" providerId="LiveId" clId="{A4ACB700-BD42-4A79-AD2C-3A95A7A449B9}" dt="2019-10-30T23:48:55.477" v="869"/>
          <ac:grpSpMkLst>
            <pc:docMk/>
            <pc:sldMk cId="4066049880" sldId="846"/>
            <ac:grpSpMk id="39" creationId="{1A43FCD4-FD14-46EE-8DEB-91518EB784D4}"/>
          </ac:grpSpMkLst>
        </pc:grpChg>
        <pc:grpChg chg="mod">
          <ac:chgData name="Andrew Hu" userId="abd4b2fba33a86eb" providerId="LiveId" clId="{A4ACB700-BD42-4A79-AD2C-3A95A7A449B9}" dt="2019-10-30T23:48:59.873" v="874"/>
          <ac:grpSpMkLst>
            <pc:docMk/>
            <pc:sldMk cId="4066049880" sldId="846"/>
            <ac:grpSpMk id="44" creationId="{FA7BB80E-7954-465E-9A27-178AE81F4C2F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4066049880" sldId="846"/>
            <ac:inkMk id="2" creationId="{90DE0FF6-8149-4F95-AFB2-084DFC8FDCD7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5" creationId="{D2F0FEAA-12CF-4D35-8F25-2A9FC17D5C33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6" creationId="{497FFB84-451B-4100-AD14-174B18427C65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7" creationId="{981DEC55-F8AC-4913-A560-9D644900F9EA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8" creationId="{DFE9249D-B547-49F7-8C27-8F82DDFCD2D1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9" creationId="{3E8F11BD-875A-465C-A1C5-2F6FE800B4FA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10" creationId="{21BCD4FE-0213-4A0F-92EA-595E96640797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11" creationId="{17A783D8-D56C-4C59-B80F-3B119B4AD129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12" creationId="{0830924B-FF84-4A5B-9682-6918B2BF0C9E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13" creationId="{DC05DE01-FB31-4627-98F8-EA356AD1D7BD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15" creationId="{F206F817-49B6-4399-9BC8-AED82E51C2F7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18" creationId="{18212950-4805-47C2-B2D0-A4185E90BFAE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21" creationId="{068A1ABD-920C-41EB-8ED2-F8788203974C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22" creationId="{395CE150-43A8-4BCF-B3EF-CEBF4CDB2F32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26" creationId="{FE2DAF18-B27A-42C1-BD80-2E483152BBC8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27" creationId="{0F2E7B43-AD7E-4078-9FAF-5D6D7797D11B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28" creationId="{43C2A6F8-9031-4510-91CF-7978744D30C2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29" creationId="{225ECDFA-FE2F-47CC-8AEE-4FFF7CF57D4F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32" creationId="{427AD465-D88B-4DE6-9554-61C1F848384D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33" creationId="{9227C1C3-37BC-4A84-A27A-A38F6E1141AF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34" creationId="{80BB3FEB-B9A1-4902-8302-F7C7F54EE358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35" creationId="{72D0DCDF-622C-48A0-B762-4280A6CA689F}"/>
          </ac:inkMkLst>
        </pc:inkChg>
        <pc:inkChg chg="add mod">
          <ac:chgData name="Andrew Hu" userId="abd4b2fba33a86eb" providerId="LiveId" clId="{A4ACB700-BD42-4A79-AD2C-3A95A7A449B9}" dt="2019-10-30T23:48:54.822" v="868"/>
          <ac:inkMkLst>
            <pc:docMk/>
            <pc:sldMk cId="4066049880" sldId="846"/>
            <ac:inkMk id="36" creationId="{4CBA1239-13B8-4899-AFCD-8845D6344F59}"/>
          </ac:inkMkLst>
        </pc:inkChg>
        <pc:inkChg chg="add del mod">
          <ac:chgData name="Andrew Hu" userId="abd4b2fba33a86eb" providerId="LiveId" clId="{A4ACB700-BD42-4A79-AD2C-3A95A7A449B9}" dt="2019-10-30T23:48:55.477" v="869"/>
          <ac:inkMkLst>
            <pc:docMk/>
            <pc:sldMk cId="4066049880" sldId="846"/>
            <ac:inkMk id="38" creationId="{998546DD-359D-4142-8DE4-A6F912F061EC}"/>
          </ac:inkMkLst>
        </pc:inkChg>
        <pc:inkChg chg="add mod">
          <ac:chgData name="Andrew Hu" userId="abd4b2fba33a86eb" providerId="LiveId" clId="{A4ACB700-BD42-4A79-AD2C-3A95A7A449B9}" dt="2019-10-30T23:48:59.873" v="874"/>
          <ac:inkMkLst>
            <pc:docMk/>
            <pc:sldMk cId="4066049880" sldId="846"/>
            <ac:inkMk id="40" creationId="{E25CBABE-8E4B-4666-93EB-CB1AEFD06F4C}"/>
          </ac:inkMkLst>
        </pc:inkChg>
        <pc:inkChg chg="add mod">
          <ac:chgData name="Andrew Hu" userId="abd4b2fba33a86eb" providerId="LiveId" clId="{A4ACB700-BD42-4A79-AD2C-3A95A7A449B9}" dt="2019-10-30T23:48:59.873" v="874"/>
          <ac:inkMkLst>
            <pc:docMk/>
            <pc:sldMk cId="4066049880" sldId="846"/>
            <ac:inkMk id="41" creationId="{45C0DD44-AFDD-4624-8E20-2CD5A6CA2F0C}"/>
          </ac:inkMkLst>
        </pc:inkChg>
        <pc:inkChg chg="add mod">
          <ac:chgData name="Andrew Hu" userId="abd4b2fba33a86eb" providerId="LiveId" clId="{A4ACB700-BD42-4A79-AD2C-3A95A7A449B9}" dt="2019-10-30T23:48:59.873" v="874"/>
          <ac:inkMkLst>
            <pc:docMk/>
            <pc:sldMk cId="4066049880" sldId="846"/>
            <ac:inkMk id="42" creationId="{46CEFA6A-7882-415D-A5A9-C227DBFDD10C}"/>
          </ac:inkMkLst>
        </pc:inkChg>
        <pc:inkChg chg="add mod">
          <ac:chgData name="Andrew Hu" userId="abd4b2fba33a86eb" providerId="LiveId" clId="{A4ACB700-BD42-4A79-AD2C-3A95A7A449B9}" dt="2019-10-30T23:48:59.873" v="874"/>
          <ac:inkMkLst>
            <pc:docMk/>
            <pc:sldMk cId="4066049880" sldId="846"/>
            <ac:inkMk id="43" creationId="{3DDF2261-C5D0-4F81-AFB4-76DE4A5CA188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3624315943" sldId="848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3624315943" sldId="848"/>
            <ac:inkMk id="2" creationId="{942106C2-5AA6-4483-91A6-D67F690FD6B1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3279026305" sldId="849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3279026305" sldId="849"/>
            <ac:inkMk id="2" creationId="{B41507B0-D081-432A-8D16-4F3D912D76F1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3374480318" sldId="851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3374480318" sldId="851"/>
            <ac:inkMk id="3" creationId="{98D77201-AC48-4BAC-8F8A-9FAC014917C7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2457554185" sldId="858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2457554185" sldId="858"/>
            <ac:inkMk id="2" creationId="{823F5843-CA5C-4EC5-AD2C-89A09947D3B2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2212357601" sldId="859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2212357601" sldId="859"/>
            <ac:inkMk id="2" creationId="{66E6BD06-7A15-4F50-ACDB-DB3A2CE5B9D1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3300594952" sldId="860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3300594952" sldId="860"/>
            <ac:inkMk id="3" creationId="{63E6A323-BAE1-4682-A4F7-A2EE8EB14C32}"/>
          </ac:inkMkLst>
        </pc:inkChg>
      </pc:sldChg>
      <pc:sldChg chg="addSp delSp modSp">
        <pc:chgData name="Andrew Hu" userId="abd4b2fba33a86eb" providerId="LiveId" clId="{A4ACB700-BD42-4A79-AD2C-3A95A7A449B9}" dt="2019-10-30T23:54:22.185" v="1023"/>
        <pc:sldMkLst>
          <pc:docMk/>
          <pc:sldMk cId="4292271998" sldId="863"/>
        </pc:sldMkLst>
        <pc:grpChg chg="del mod">
          <ac:chgData name="Andrew Hu" userId="abd4b2fba33a86eb" providerId="LiveId" clId="{A4ACB700-BD42-4A79-AD2C-3A95A7A449B9}" dt="2019-10-30T23:54:22.185" v="1023"/>
          <ac:grpSpMkLst>
            <pc:docMk/>
            <pc:sldMk cId="4292271998" sldId="863"/>
            <ac:grpSpMk id="18" creationId="{32E5F36A-A07B-4D67-AD69-B75BECBF7120}"/>
          </ac:grpSpMkLst>
        </pc:grpChg>
        <pc:grpChg chg="del mod">
          <ac:chgData name="Andrew Hu" userId="abd4b2fba33a86eb" providerId="LiveId" clId="{A4ACB700-BD42-4A79-AD2C-3A95A7A449B9}" dt="2019-10-30T23:54:06.745" v="999"/>
          <ac:grpSpMkLst>
            <pc:docMk/>
            <pc:sldMk cId="4292271998" sldId="863"/>
            <ac:grpSpMk id="19" creationId="{B677AD25-DD01-4613-9B22-DFA67132C708}"/>
          </ac:grpSpMkLst>
        </pc:grpChg>
        <pc:grpChg chg="del mod">
          <ac:chgData name="Andrew Hu" userId="abd4b2fba33a86eb" providerId="LiveId" clId="{A4ACB700-BD42-4A79-AD2C-3A95A7A449B9}" dt="2019-10-30T23:54:01.796" v="991"/>
          <ac:grpSpMkLst>
            <pc:docMk/>
            <pc:sldMk cId="4292271998" sldId="863"/>
            <ac:grpSpMk id="29" creationId="{462E1504-D4E2-420D-B914-94F1923E7AE4}"/>
          </ac:grpSpMkLst>
        </pc:grpChg>
        <pc:grpChg chg="del mod">
          <ac:chgData name="Andrew Hu" userId="abd4b2fba33a86eb" providerId="LiveId" clId="{A4ACB700-BD42-4A79-AD2C-3A95A7A449B9}" dt="2019-10-30T23:54:01.796" v="991"/>
          <ac:grpSpMkLst>
            <pc:docMk/>
            <pc:sldMk cId="4292271998" sldId="863"/>
            <ac:grpSpMk id="34" creationId="{04AE0E2C-701E-452D-860C-666B915745EB}"/>
          </ac:grpSpMkLst>
        </pc:grpChg>
        <pc:grpChg chg="del mod">
          <ac:chgData name="Andrew Hu" userId="abd4b2fba33a86eb" providerId="LiveId" clId="{A4ACB700-BD42-4A79-AD2C-3A95A7A449B9}" dt="2019-10-30T23:54:22.185" v="1023"/>
          <ac:grpSpMkLst>
            <pc:docMk/>
            <pc:sldMk cId="4292271998" sldId="863"/>
            <ac:grpSpMk id="35" creationId="{82301D45-808C-4B86-AC10-02B5C951D8D4}"/>
          </ac:grpSpMkLst>
        </pc:grpChg>
        <pc:grpChg chg="del mod">
          <ac:chgData name="Andrew Hu" userId="abd4b2fba33a86eb" providerId="LiveId" clId="{A4ACB700-BD42-4A79-AD2C-3A95A7A449B9}" dt="2019-10-30T23:54:22.185" v="1023"/>
          <ac:grpSpMkLst>
            <pc:docMk/>
            <pc:sldMk cId="4292271998" sldId="863"/>
            <ac:grpSpMk id="39" creationId="{E1F0E1A6-90FD-40BA-98D4-D270B43C888B}"/>
          </ac:grpSpMkLst>
        </pc:grpChg>
        <pc:grpChg chg="del mod">
          <ac:chgData name="Andrew Hu" userId="abd4b2fba33a86eb" providerId="LiveId" clId="{A4ACB700-BD42-4A79-AD2C-3A95A7A449B9}" dt="2019-10-30T23:54:22.185" v="1023"/>
          <ac:grpSpMkLst>
            <pc:docMk/>
            <pc:sldMk cId="4292271998" sldId="863"/>
            <ac:grpSpMk id="45" creationId="{A4FF12FF-4175-4E62-903B-AB011004DE4F}"/>
          </ac:grpSpMkLst>
        </pc:grpChg>
        <pc:grpChg chg="del mod">
          <ac:chgData name="Andrew Hu" userId="abd4b2fba33a86eb" providerId="LiveId" clId="{A4ACB700-BD42-4A79-AD2C-3A95A7A449B9}" dt="2019-10-30T23:54:17.744" v="1016"/>
          <ac:grpSpMkLst>
            <pc:docMk/>
            <pc:sldMk cId="4292271998" sldId="863"/>
            <ac:grpSpMk id="53" creationId="{CE6D62C2-E9AD-4E98-B6C6-7640757489A2}"/>
          </ac:grpSpMkLst>
        </pc:grpChg>
        <pc:grpChg chg="del mod">
          <ac:chgData name="Andrew Hu" userId="abd4b2fba33a86eb" providerId="LiveId" clId="{A4ACB700-BD42-4A79-AD2C-3A95A7A449B9}" dt="2019-10-30T23:54:22.185" v="1023"/>
          <ac:grpSpMkLst>
            <pc:docMk/>
            <pc:sldMk cId="4292271998" sldId="863"/>
            <ac:grpSpMk id="57" creationId="{56D1BDEE-7B85-440B-B878-D94918C7767D}"/>
          </ac:grpSpMkLst>
        </pc:grpChg>
        <pc:grpChg chg="del mod">
          <ac:chgData name="Andrew Hu" userId="abd4b2fba33a86eb" providerId="LiveId" clId="{A4ACB700-BD42-4A79-AD2C-3A95A7A449B9}" dt="2019-10-30T23:54:22.185" v="1023"/>
          <ac:grpSpMkLst>
            <pc:docMk/>
            <pc:sldMk cId="4292271998" sldId="863"/>
            <ac:grpSpMk id="62" creationId="{0DF857F2-A681-448A-8B71-EDE13632665E}"/>
          </ac:grpSpMkLst>
        </pc:grpChg>
        <pc:grpChg chg="mod">
          <ac:chgData name="Andrew Hu" userId="abd4b2fba33a86eb" providerId="LiveId" clId="{A4ACB700-BD42-4A79-AD2C-3A95A7A449B9}" dt="2019-10-30T23:54:22.185" v="1023"/>
          <ac:grpSpMkLst>
            <pc:docMk/>
            <pc:sldMk cId="4292271998" sldId="863"/>
            <ac:grpSpMk id="25600" creationId="{E038F6F4-8BD9-4F5F-82DF-7683D8463FFB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4292271998" sldId="863"/>
            <ac:inkMk id="2" creationId="{6F259C05-75B6-4314-85E3-21B5081AE297}"/>
          </ac:inkMkLst>
        </pc:inkChg>
        <pc:inkChg chg="add del mod">
          <ac:chgData name="Andrew Hu" userId="abd4b2fba33a86eb" providerId="LiveId" clId="{A4ACB700-BD42-4A79-AD2C-3A95A7A449B9}" dt="2019-10-30T23:54:06.744" v="998"/>
          <ac:inkMkLst>
            <pc:docMk/>
            <pc:sldMk cId="4292271998" sldId="863"/>
            <ac:inkMk id="5" creationId="{6E00DC67-4ED6-4A07-90A0-9B631CCB3C8D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6" creationId="{D2CF85D4-EE35-4940-A400-37A205F2CCD2}"/>
          </ac:inkMkLst>
        </pc:inkChg>
        <pc:inkChg chg="add del mod">
          <ac:chgData name="Andrew Hu" userId="abd4b2fba33a86eb" providerId="LiveId" clId="{A4ACB700-BD42-4A79-AD2C-3A95A7A449B9}" dt="2019-10-30T23:54:06.745" v="999"/>
          <ac:inkMkLst>
            <pc:docMk/>
            <pc:sldMk cId="4292271998" sldId="863"/>
            <ac:inkMk id="7" creationId="{CF9E9CC9-3F86-4D3E-B924-490D164C0DF2}"/>
          </ac:inkMkLst>
        </pc:inkChg>
        <pc:inkChg chg="add del mod">
          <ac:chgData name="Andrew Hu" userId="abd4b2fba33a86eb" providerId="LiveId" clId="{A4ACB700-BD42-4A79-AD2C-3A95A7A449B9}" dt="2019-10-30T23:54:06.733" v="996"/>
          <ac:inkMkLst>
            <pc:docMk/>
            <pc:sldMk cId="4292271998" sldId="863"/>
            <ac:inkMk id="8" creationId="{6522C08F-4447-4478-8148-E54206B74397}"/>
          </ac:inkMkLst>
        </pc:inkChg>
        <pc:inkChg chg="add del mod">
          <ac:chgData name="Andrew Hu" userId="abd4b2fba33a86eb" providerId="LiveId" clId="{A4ACB700-BD42-4A79-AD2C-3A95A7A449B9}" dt="2019-10-30T23:54:06.733" v="997"/>
          <ac:inkMkLst>
            <pc:docMk/>
            <pc:sldMk cId="4292271998" sldId="863"/>
            <ac:inkMk id="9" creationId="{79CCCBEE-2F9E-42EE-9969-7844E59A65B1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10" creationId="{98AD0D90-CE97-42F5-87C6-C31973E35B83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11" creationId="{D6F33947-5C75-4AA4-8DC4-3B5C53E2B058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12" creationId="{29EF8748-0547-4444-AC15-76370857E30B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14" creationId="{279BEDEC-B397-4DD9-B2F0-1E69A364D603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15" creationId="{BBBAD8B6-6483-483E-B8D9-B311F5768674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17" creationId="{1F2E7E31-FC55-4580-9F27-1E8476333064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21" creationId="{39D26CA2-4A7E-46E5-AD81-495F26C7E63A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24" creationId="{77956E47-3736-4163-A5A8-CD4ADFADFB36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25" creationId="{EB9765E9-DE34-4C89-83D3-25E96376B0F9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26" creationId="{ECC6C8F4-6D5F-424F-93D4-E3D65D242B43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27" creationId="{3273C950-724C-4E9F-85EB-7DE2B48F7082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28" creationId="{55D4F7F5-FB40-4898-844D-E9AA2AB6F3EB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30" creationId="{00F21FE6-B152-4FDE-9256-E2C88FEDC3CB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31" creationId="{64BB8933-2C10-48DF-BDB1-010006E1007D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32" creationId="{91A67366-FFED-4A1E-A315-0C84DBCD053A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33" creationId="{32A1BE61-2EAB-4080-BA91-0417338B8ADC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36" creationId="{CE4AF418-16DB-41C9-A2D7-70D8DDB84CA2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37" creationId="{A5905D7D-C5C6-4E5F-878C-1BBF1F8DC364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38" creationId="{E9557D9F-ACBE-4B30-81CA-F70028607CB7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0" creationId="{3846E352-C276-4F51-A526-D28DFD23AABF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1" creationId="{9B2EA7EE-3598-474B-8EDE-C3C7BBC92670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2" creationId="{0D3BCAC2-1274-4BC3-AF4C-DE4E118E3662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3" creationId="{290579CF-B7D1-4A08-A869-8B53EB3DB0B9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4" creationId="{D9A3D9C3-64CE-42AF-AC01-5E0D36194B30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6" creationId="{B03BEABB-F091-46DD-8AE5-B4602506CF47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7" creationId="{44E02A9F-7CF4-4357-8404-422D5E8ABC6F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8" creationId="{2ACCEA0E-F2CC-477B-B8A8-96BF8DDC914D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49" creationId="{541A32CE-58A7-46D5-AF76-8C3A7602B07B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51" creationId="{638FE3DC-FB03-4D9B-8B36-E71F4CD24D34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52" creationId="{B7E39559-C190-40F3-A5E0-9E47D65551A7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54" creationId="{AA72E65C-656A-4208-AB2C-2B3745425D77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55" creationId="{462E831C-AAAC-4D51-A10C-F48776473186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56" creationId="{47205BC9-9491-49C9-8E7B-6EF02A05C43A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58" creationId="{4EB21B20-27AE-4F09-929B-6CFFA2F1B5E9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59" creationId="{E53C093C-64CB-42F7-88CC-24A36C2D4ACF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60" creationId="{45E2D503-2010-4384-8162-C77243D7CE06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61" creationId="{F8A3E590-0877-47B8-B275-0A8E037F9679}"/>
          </ac:inkMkLst>
        </pc:inkChg>
        <pc:inkChg chg="add mod">
          <ac:chgData name="Andrew Hu" userId="abd4b2fba33a86eb" providerId="LiveId" clId="{A4ACB700-BD42-4A79-AD2C-3A95A7A449B9}" dt="2019-10-30T23:54:22.185" v="1023"/>
          <ac:inkMkLst>
            <pc:docMk/>
            <pc:sldMk cId="4292271998" sldId="863"/>
            <ac:inkMk id="63" creationId="{1DC026DB-5DF2-4B86-B6DB-CF4A66040A28}"/>
          </ac:inkMkLst>
        </pc:inkChg>
      </pc:sldChg>
      <pc:sldChg chg="addSp delSp modSp">
        <pc:chgData name="Andrew Hu" userId="abd4b2fba33a86eb" providerId="LiveId" clId="{A4ACB700-BD42-4A79-AD2C-3A95A7A449B9}" dt="2019-10-30T23:43:13.887" v="600"/>
        <pc:sldMkLst>
          <pc:docMk/>
          <pc:sldMk cId="3173495263" sldId="864"/>
        </pc:sldMkLst>
        <pc:spChg chg="mod">
          <ac:chgData name="Andrew Hu" userId="abd4b2fba33a86eb" providerId="LiveId" clId="{A4ACB700-BD42-4A79-AD2C-3A95A7A449B9}" dt="2019-10-26T17:44:51.884" v="331" actId="20577"/>
          <ac:spMkLst>
            <pc:docMk/>
            <pc:sldMk cId="3173495263" sldId="864"/>
            <ac:spMk id="62468" creationId="{00000000-0000-0000-0000-000000000000}"/>
          </ac:spMkLst>
        </pc:spChg>
        <pc:grpChg chg="del mod">
          <ac:chgData name="Andrew Hu" userId="abd4b2fba33a86eb" providerId="LiveId" clId="{A4ACB700-BD42-4A79-AD2C-3A95A7A449B9}" dt="2019-10-30T23:42:46.068" v="574"/>
          <ac:grpSpMkLst>
            <pc:docMk/>
            <pc:sldMk cId="3173495263" sldId="864"/>
            <ac:grpSpMk id="13" creationId="{71D80A8F-C862-4C2F-915C-250FEC0A03DE}"/>
          </ac:grpSpMkLst>
        </pc:grpChg>
        <pc:grpChg chg="del mod">
          <ac:chgData name="Andrew Hu" userId="abd4b2fba33a86eb" providerId="LiveId" clId="{A4ACB700-BD42-4A79-AD2C-3A95A7A449B9}" dt="2019-10-30T23:42:35.292" v="564"/>
          <ac:grpSpMkLst>
            <pc:docMk/>
            <pc:sldMk cId="3173495263" sldId="864"/>
            <ac:grpSpMk id="16" creationId="{E0D832A0-C73F-487E-9287-385EF21FC86E}"/>
          </ac:grpSpMkLst>
        </pc:grpChg>
        <pc:grpChg chg="del mod">
          <ac:chgData name="Andrew Hu" userId="abd4b2fba33a86eb" providerId="LiveId" clId="{A4ACB700-BD42-4A79-AD2C-3A95A7A449B9}" dt="2019-10-30T23:42:38.014" v="566"/>
          <ac:grpSpMkLst>
            <pc:docMk/>
            <pc:sldMk cId="3173495263" sldId="864"/>
            <ac:grpSpMk id="19" creationId="{7F684C34-ED9C-49AC-9842-2CBC5E850584}"/>
          </ac:grpSpMkLst>
        </pc:grpChg>
        <pc:grpChg chg="mod">
          <ac:chgData name="Andrew Hu" userId="abd4b2fba33a86eb" providerId="LiveId" clId="{A4ACB700-BD42-4A79-AD2C-3A95A7A449B9}" dt="2019-10-30T23:42:46.068" v="574"/>
          <ac:grpSpMkLst>
            <pc:docMk/>
            <pc:sldMk cId="3173495263" sldId="864"/>
            <ac:grpSpMk id="28" creationId="{0D009AEA-52E8-40E5-8842-69D3D7F4304D}"/>
          </ac:grpSpMkLst>
        </pc:grpChg>
        <pc:grpChg chg="del mod">
          <ac:chgData name="Andrew Hu" userId="abd4b2fba33a86eb" providerId="LiveId" clId="{A4ACB700-BD42-4A79-AD2C-3A95A7A449B9}" dt="2019-10-30T23:42:53.491" v="586"/>
          <ac:grpSpMkLst>
            <pc:docMk/>
            <pc:sldMk cId="3173495263" sldId="864"/>
            <ac:grpSpMk id="38" creationId="{17CBFFDB-2DA8-43F9-8187-CDEB74836D13}"/>
          </ac:grpSpMkLst>
        </pc:grpChg>
        <pc:grpChg chg="mod">
          <ac:chgData name="Andrew Hu" userId="abd4b2fba33a86eb" providerId="LiveId" clId="{A4ACB700-BD42-4A79-AD2C-3A95A7A449B9}" dt="2019-10-30T23:42:53.491" v="586"/>
          <ac:grpSpMkLst>
            <pc:docMk/>
            <pc:sldMk cId="3173495263" sldId="864"/>
            <ac:grpSpMk id="40" creationId="{5C509F13-B3B0-48EE-AC07-1F5B58C5B1D5}"/>
          </ac:grpSpMkLst>
        </pc:grpChg>
        <pc:grpChg chg="mod">
          <ac:chgData name="Andrew Hu" userId="abd4b2fba33a86eb" providerId="LiveId" clId="{A4ACB700-BD42-4A79-AD2C-3A95A7A449B9}" dt="2019-10-30T23:43:13.887" v="600"/>
          <ac:grpSpMkLst>
            <pc:docMk/>
            <pc:sldMk cId="3173495263" sldId="864"/>
            <ac:grpSpMk id="54" creationId="{F88072C9-6751-498E-89CB-8752BA6084E4}"/>
          </ac:grpSpMkLst>
        </pc:grpChg>
        <pc:grpChg chg="mod">
          <ac:chgData name="Andrew Hu" userId="abd4b2fba33a86eb" providerId="LiveId" clId="{A4ACB700-BD42-4A79-AD2C-3A95A7A449B9}" dt="2019-10-30T23:43:13.887" v="600"/>
          <ac:grpSpMkLst>
            <pc:docMk/>
            <pc:sldMk cId="3173495263" sldId="864"/>
            <ac:grpSpMk id="55" creationId="{7A9A1CE3-B6C5-4BE5-9176-B618247A6762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3173495263" sldId="864"/>
            <ac:inkMk id="2" creationId="{ACD386C6-52C5-4362-8E21-87B035F788ED}"/>
          </ac:inkMkLst>
        </pc:inkChg>
        <pc:inkChg chg="add">
          <ac:chgData name="Andrew Hu" userId="abd4b2fba33a86eb" providerId="LiveId" clId="{A4ACB700-BD42-4A79-AD2C-3A95A7A449B9}" dt="2019-10-30T23:42:02.836" v="550" actId="9405"/>
          <ac:inkMkLst>
            <pc:docMk/>
            <pc:sldMk cId="3173495263" sldId="864"/>
            <ac:inkMk id="3" creationId="{79048FC0-F149-427A-92BE-E906CF325B79}"/>
          </ac:inkMkLst>
        </pc:inkChg>
        <pc:inkChg chg="add">
          <ac:chgData name="Andrew Hu" userId="abd4b2fba33a86eb" providerId="LiveId" clId="{A4ACB700-BD42-4A79-AD2C-3A95A7A449B9}" dt="2019-10-30T23:42:22.615" v="551" actId="9405"/>
          <ac:inkMkLst>
            <pc:docMk/>
            <pc:sldMk cId="3173495263" sldId="864"/>
            <ac:inkMk id="5" creationId="{AC0CFC40-CA59-49CD-997C-23E0ECA0C8F2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6" creationId="{89D15350-EFC4-4234-A8F8-DA227DBA7CB0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7" creationId="{439304D2-5559-4853-B096-801776C8B68A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8" creationId="{BA0584B5-DEB9-4630-9C51-9ED03443FA96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9" creationId="{3648122E-47C2-4AA9-A954-23218AE4311F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10" creationId="{54F206A0-3375-4EB3-BA6E-72569E28CB7F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11" creationId="{CC0BBB54-81A4-4C74-B26F-853FDB698ADE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12" creationId="{64A4AE89-7497-4CB6-B607-34E2D3766C04}"/>
          </ac:inkMkLst>
        </pc:inkChg>
        <pc:inkChg chg="add del mod">
          <ac:chgData name="Andrew Hu" userId="abd4b2fba33a86eb" providerId="LiveId" clId="{A4ACB700-BD42-4A79-AD2C-3A95A7A449B9}" dt="2019-10-30T23:42:38.014" v="566"/>
          <ac:inkMkLst>
            <pc:docMk/>
            <pc:sldMk cId="3173495263" sldId="864"/>
            <ac:inkMk id="14" creationId="{8984F6BD-4D69-4891-8A36-792C8B81E092}"/>
          </ac:inkMkLst>
        </pc:inkChg>
        <pc:inkChg chg="add del mod">
          <ac:chgData name="Andrew Hu" userId="abd4b2fba33a86eb" providerId="LiveId" clId="{A4ACB700-BD42-4A79-AD2C-3A95A7A449B9}" dt="2019-10-30T23:42:38.014" v="565"/>
          <ac:inkMkLst>
            <pc:docMk/>
            <pc:sldMk cId="3173495263" sldId="864"/>
            <ac:inkMk id="15" creationId="{15B1C82F-8EEC-436F-A438-BCBAFFC29D23}"/>
          </ac:inkMkLst>
        </pc:inkChg>
        <pc:inkChg chg="add del mod">
          <ac:chgData name="Andrew Hu" userId="abd4b2fba33a86eb" providerId="LiveId" clId="{A4ACB700-BD42-4A79-AD2C-3A95A7A449B9}" dt="2019-10-30T23:42:39.071" v="567"/>
          <ac:inkMkLst>
            <pc:docMk/>
            <pc:sldMk cId="3173495263" sldId="864"/>
            <ac:inkMk id="17" creationId="{929C5869-8BB1-4161-AE55-E68B446A8753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22" creationId="{31806251-5ADF-41AF-99BE-69AD14B59D5A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23" creationId="{238C02E5-F79D-449B-BCB9-339B461A550E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24" creationId="{AAFD2F03-00CC-40A0-A5DA-E6492BE05D16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25" creationId="{AF253007-D372-4A84-B14A-A1AC0D287D4D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26" creationId="{A8465D07-C0A2-480B-931C-F86E527398EA}"/>
          </ac:inkMkLst>
        </pc:inkChg>
        <pc:inkChg chg="add mod">
          <ac:chgData name="Andrew Hu" userId="abd4b2fba33a86eb" providerId="LiveId" clId="{A4ACB700-BD42-4A79-AD2C-3A95A7A449B9}" dt="2019-10-30T23:42:46.068" v="574"/>
          <ac:inkMkLst>
            <pc:docMk/>
            <pc:sldMk cId="3173495263" sldId="864"/>
            <ac:inkMk id="27" creationId="{8987A65F-6F83-4327-885A-ED8213B54913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29" creationId="{9387B001-A3CE-41ED-97C5-F01840480B80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0" creationId="{BF759B0C-193F-422B-8E0A-D40DC0A6ABC0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1" creationId="{933AA416-8D0E-4873-847A-B991B35139B6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2" creationId="{F214957A-95B4-4723-A0CB-A6A13EAFE44C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3" creationId="{828CB193-7FE7-47B7-B648-BEF7608D0652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4" creationId="{79B433C5-A2F8-4E44-886E-C9A916C4AB1A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5" creationId="{C0E31A12-0469-4B91-8FB9-1F03FACFC301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6" creationId="{84A261C0-0302-46E2-8922-90E2ADB7944F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7" creationId="{1EBCD29D-32FB-4FD1-BB99-6C0959424EC0}"/>
          </ac:inkMkLst>
        </pc:inkChg>
        <pc:inkChg chg="add mod">
          <ac:chgData name="Andrew Hu" userId="abd4b2fba33a86eb" providerId="LiveId" clId="{A4ACB700-BD42-4A79-AD2C-3A95A7A449B9}" dt="2019-10-30T23:42:53.491" v="586"/>
          <ac:inkMkLst>
            <pc:docMk/>
            <pc:sldMk cId="3173495263" sldId="864"/>
            <ac:inkMk id="39" creationId="{AF8E32B3-7675-426E-9292-30C0D81D4BA3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1" creationId="{0F99E13E-EED2-46A1-A5EF-48AD1C3EC803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2" creationId="{843CD2D5-090E-4412-BB63-2CD46733BE51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3" creationId="{E85D581F-5352-4873-9262-3752722C0110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4" creationId="{E827D99C-CD83-4120-ADB0-851E291FDC98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5" creationId="{CA9F7851-21E3-4F3B-A241-7C18C8FC414F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6" creationId="{352F6EFD-748E-47C2-8F61-B3E8074C2D9E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7" creationId="{DDBC99D9-53B9-4D22-B857-145891624314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8" creationId="{DD777B8C-D6E1-4639-AD08-1B1A375A3A6A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49" creationId="{E8439DAB-4C99-4740-A848-025D689AB1E0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50" creationId="{0C3B533F-8636-4E80-A275-322BA48F7341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51" creationId="{8031E072-4F01-43BE-BCBE-A883FAFCCA5C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52" creationId="{0BC3731A-23C8-48A7-B779-0630927E2824}"/>
          </ac:inkMkLst>
        </pc:inkChg>
        <pc:inkChg chg="add mod">
          <ac:chgData name="Andrew Hu" userId="abd4b2fba33a86eb" providerId="LiveId" clId="{A4ACB700-BD42-4A79-AD2C-3A95A7A449B9}" dt="2019-10-30T23:43:13.887" v="600"/>
          <ac:inkMkLst>
            <pc:docMk/>
            <pc:sldMk cId="3173495263" sldId="864"/>
            <ac:inkMk id="53" creationId="{F9EFEB9F-AEFB-4944-895D-0CA8018EA81F}"/>
          </ac:inkMkLst>
        </pc:inkChg>
      </pc:sldChg>
      <pc:sldChg chg="modSp">
        <pc:chgData name="Andrew Hu" userId="abd4b2fba33a86eb" providerId="LiveId" clId="{A4ACB700-BD42-4A79-AD2C-3A95A7A449B9}" dt="2019-10-30T19:56:12.045" v="431" actId="20577"/>
        <pc:sldMkLst>
          <pc:docMk/>
          <pc:sldMk cId="3831088227" sldId="865"/>
        </pc:sldMkLst>
        <pc:spChg chg="mod">
          <ac:chgData name="Andrew Hu" userId="abd4b2fba33a86eb" providerId="LiveId" clId="{A4ACB700-BD42-4A79-AD2C-3A95A7A449B9}" dt="2019-10-30T19:56:12.045" v="431" actId="20577"/>
          <ac:spMkLst>
            <pc:docMk/>
            <pc:sldMk cId="3831088227" sldId="865"/>
            <ac:spMk id="31746" creationId="{00000000-0000-0000-0000-000000000000}"/>
          </ac:spMkLst>
        </pc:spChg>
      </pc:sldChg>
      <pc:sldChg chg="addSp modSp">
        <pc:chgData name="Andrew Hu" userId="abd4b2fba33a86eb" providerId="LiveId" clId="{A4ACB700-BD42-4A79-AD2C-3A95A7A449B9}" dt="2019-10-30T23:41:32.096" v="549" actId="208"/>
        <pc:sldMkLst>
          <pc:docMk/>
          <pc:sldMk cId="1597123698" sldId="866"/>
        </pc:sldMkLst>
        <pc:spChg chg="mod">
          <ac:chgData name="Andrew Hu" userId="abd4b2fba33a86eb" providerId="LiveId" clId="{A4ACB700-BD42-4A79-AD2C-3A95A7A449B9}" dt="2019-10-30T20:21:57.869" v="473" actId="1035"/>
          <ac:spMkLst>
            <pc:docMk/>
            <pc:sldMk cId="1597123698" sldId="866"/>
            <ac:spMk id="17" creationId="{00000000-0000-0000-0000-000000000000}"/>
          </ac:spMkLst>
        </pc:spChg>
        <pc:inkChg chg="add mod">
          <ac:chgData name="Andrew Hu" userId="abd4b2fba33a86eb" providerId="LiveId" clId="{A4ACB700-BD42-4A79-AD2C-3A95A7A449B9}" dt="2019-10-30T23:41:32.096" v="549" actId="208"/>
          <ac:inkMkLst>
            <pc:docMk/>
            <pc:sldMk cId="1597123698" sldId="866"/>
            <ac:inkMk id="3" creationId="{DAB3F34F-14E7-4A87-B401-279455E57DE8}"/>
          </ac:inkMkLst>
        </pc:inkChg>
        <pc:inkChg chg="add">
          <ac:chgData name="Andrew Hu" userId="abd4b2fba33a86eb" providerId="LiveId" clId="{A4ACB700-BD42-4A79-AD2C-3A95A7A449B9}" dt="2019-10-30T23:41:27.263" v="548"/>
          <ac:inkMkLst>
            <pc:docMk/>
            <pc:sldMk cId="1597123698" sldId="866"/>
            <ac:inkMk id="5" creationId="{7789A963-D492-4CBE-82E2-CA4C10483568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2552959929" sldId="872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2552959929" sldId="872"/>
            <ac:inkMk id="5" creationId="{32B60F86-9FAB-4B36-B376-C0A04651ED83}"/>
          </ac:inkMkLst>
        </pc:inkChg>
      </pc:sldChg>
      <pc:sldChg chg="addSp delSp modAnim">
        <pc:chgData name="Andrew Hu" userId="abd4b2fba33a86eb" providerId="LiveId" clId="{A4ACB700-BD42-4A79-AD2C-3A95A7A449B9}" dt="2019-10-30T23:40:14.339" v="535"/>
        <pc:sldMkLst>
          <pc:docMk/>
          <pc:sldMk cId="3631262735" sldId="873"/>
        </pc:sldMkLst>
        <pc:inkChg chg="add del">
          <ac:chgData name="Andrew Hu" userId="abd4b2fba33a86eb" providerId="LiveId" clId="{A4ACB700-BD42-4A79-AD2C-3A95A7A449B9}" dt="2019-10-30T23:38:52.497" v="534" actId="478"/>
          <ac:inkMkLst>
            <pc:docMk/>
            <pc:sldMk cId="3631262735" sldId="873"/>
            <ac:inkMk id="4" creationId="{78755B69-DD8A-4579-A6C8-9CABCFBFFFD4}"/>
          </ac:inkMkLst>
        </pc:inkChg>
        <pc:inkChg chg="add">
          <ac:chgData name="Andrew Hu" userId="abd4b2fba33a86eb" providerId="LiveId" clId="{A4ACB700-BD42-4A79-AD2C-3A95A7A449B9}" dt="2019-10-30T23:40:14.339" v="535"/>
          <ac:inkMkLst>
            <pc:docMk/>
            <pc:sldMk cId="3631262735" sldId="873"/>
            <ac:inkMk id="5" creationId="{6E290607-B1F4-4A92-8C14-A334638DA29B}"/>
          </ac:inkMkLst>
        </pc:inkChg>
      </pc:sldChg>
      <pc:sldChg chg="addSp">
        <pc:chgData name="Andrew Hu" userId="abd4b2fba33a86eb" providerId="LiveId" clId="{A4ACB700-BD42-4A79-AD2C-3A95A7A449B9}" dt="2019-10-30T23:38:46.132" v="533"/>
        <pc:sldMkLst>
          <pc:docMk/>
          <pc:sldMk cId="2340352363" sldId="875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2340352363" sldId="875"/>
            <ac:inkMk id="2" creationId="{CFFA5B58-E5FB-4E01-9E3F-BDE41A674F9B}"/>
          </ac:inkMkLst>
        </pc:inkChg>
        <pc:inkChg chg="add">
          <ac:chgData name="Andrew Hu" userId="abd4b2fba33a86eb" providerId="LiveId" clId="{A4ACB700-BD42-4A79-AD2C-3A95A7A449B9}" dt="2019-10-30T23:38:46.132" v="533"/>
          <ac:inkMkLst>
            <pc:docMk/>
            <pc:sldMk cId="2340352363" sldId="875"/>
            <ac:inkMk id="3" creationId="{816D23A7-6FFF-40C4-AF83-679DBFCF9E59}"/>
          </ac:inkMkLst>
        </pc:inkChg>
      </pc:sldChg>
      <pc:sldChg chg="addSp modSp">
        <pc:chgData name="Andrew Hu" userId="abd4b2fba33a86eb" providerId="LiveId" clId="{A4ACB700-BD42-4A79-AD2C-3A95A7A449B9}" dt="2019-10-30T23:38:09.279" v="532"/>
        <pc:sldMkLst>
          <pc:docMk/>
          <pc:sldMk cId="3637968709" sldId="876"/>
        </pc:sldMkLst>
        <pc:spChg chg="mod">
          <ac:chgData name="Andrew Hu" userId="abd4b2fba33a86eb" providerId="LiveId" clId="{A4ACB700-BD42-4A79-AD2C-3A95A7A449B9}" dt="2019-10-30T19:54:06.361" v="408" actId="207"/>
          <ac:spMkLst>
            <pc:docMk/>
            <pc:sldMk cId="3637968709" sldId="876"/>
            <ac:spMk id="4" creationId="{B9CE8849-E25F-45CC-BF45-18BA660E8AFC}"/>
          </ac:spMkLst>
        </pc:s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3637968709" sldId="876"/>
            <ac:inkMk id="3" creationId="{F2345A56-5886-4C92-ACBF-AE4CD9D9C95A}"/>
          </ac:inkMkLst>
        </pc:inkChg>
      </pc:sldChg>
      <pc:sldChg chg="addSp delSp modSp">
        <pc:chgData name="Andrew Hu" userId="abd4b2fba33a86eb" providerId="LiveId" clId="{A4ACB700-BD42-4A79-AD2C-3A95A7A449B9}" dt="2019-10-30T23:50:44.130" v="922"/>
        <pc:sldMkLst>
          <pc:docMk/>
          <pc:sldMk cId="3974076150" sldId="877"/>
        </pc:sldMkLst>
        <pc:grpChg chg="mod">
          <ac:chgData name="Andrew Hu" userId="abd4b2fba33a86eb" providerId="LiveId" clId="{A4ACB700-BD42-4A79-AD2C-3A95A7A449B9}" dt="2019-10-30T23:49:50.665" v="881"/>
          <ac:grpSpMkLst>
            <pc:docMk/>
            <pc:sldMk cId="3974076150" sldId="877"/>
            <ac:grpSpMk id="15" creationId="{B12425F2-C8BA-4F53-8FFC-B2ADC3546C67}"/>
          </ac:grpSpMkLst>
        </pc:grpChg>
        <pc:grpChg chg="mod">
          <ac:chgData name="Andrew Hu" userId="abd4b2fba33a86eb" providerId="LiveId" clId="{A4ACB700-BD42-4A79-AD2C-3A95A7A449B9}" dt="2019-10-30T23:50:17.994" v="895"/>
          <ac:grpSpMkLst>
            <pc:docMk/>
            <pc:sldMk cId="3974076150" sldId="877"/>
            <ac:grpSpMk id="29" creationId="{58146CDD-C7F7-422D-B15A-953D265F3BD7}"/>
          </ac:grpSpMkLst>
        </pc:grpChg>
        <pc:grpChg chg="mod">
          <ac:chgData name="Andrew Hu" userId="abd4b2fba33a86eb" providerId="LiveId" clId="{A4ACB700-BD42-4A79-AD2C-3A95A7A449B9}" dt="2019-10-30T23:50:17.994" v="895"/>
          <ac:grpSpMkLst>
            <pc:docMk/>
            <pc:sldMk cId="3974076150" sldId="877"/>
            <ac:grpSpMk id="30" creationId="{3EE6FED7-DEED-404A-B17C-F2BB823E9D08}"/>
          </ac:grpSpMkLst>
        </pc:grpChg>
        <pc:grpChg chg="mod">
          <ac:chgData name="Andrew Hu" userId="abd4b2fba33a86eb" providerId="LiveId" clId="{A4ACB700-BD42-4A79-AD2C-3A95A7A449B9}" dt="2019-10-30T23:50:17.994" v="895"/>
          <ac:grpSpMkLst>
            <pc:docMk/>
            <pc:sldMk cId="3974076150" sldId="877"/>
            <ac:grpSpMk id="31" creationId="{5468B9FE-C3EC-452E-9B9D-F290ACA3FE70}"/>
          </ac:grpSpMkLst>
        </pc:grpChg>
        <pc:grpChg chg="del mod">
          <ac:chgData name="Andrew Hu" userId="abd4b2fba33a86eb" providerId="LiveId" clId="{A4ACB700-BD42-4A79-AD2C-3A95A7A449B9}" dt="2019-10-30T23:50:24.923" v="909"/>
          <ac:grpSpMkLst>
            <pc:docMk/>
            <pc:sldMk cId="3974076150" sldId="877"/>
            <ac:grpSpMk id="37" creationId="{C7446489-56C9-4174-A50D-34DE701D8BD0}"/>
          </ac:grpSpMkLst>
        </pc:grpChg>
        <pc:grpChg chg="del mod">
          <ac:chgData name="Andrew Hu" userId="abd4b2fba33a86eb" providerId="LiveId" clId="{A4ACB700-BD42-4A79-AD2C-3A95A7A449B9}" dt="2019-10-30T23:50:44.130" v="922"/>
          <ac:grpSpMkLst>
            <pc:docMk/>
            <pc:sldMk cId="3974076150" sldId="877"/>
            <ac:grpSpMk id="38" creationId="{FE0CD75F-74F4-4FCD-A530-C7E39DE970D9}"/>
          </ac:grpSpMkLst>
        </pc:grpChg>
        <pc:grpChg chg="del mod">
          <ac:chgData name="Andrew Hu" userId="abd4b2fba33a86eb" providerId="LiveId" clId="{A4ACB700-BD42-4A79-AD2C-3A95A7A449B9}" dt="2019-10-30T23:50:44.130" v="922"/>
          <ac:grpSpMkLst>
            <pc:docMk/>
            <pc:sldMk cId="3974076150" sldId="877"/>
            <ac:grpSpMk id="46" creationId="{5640383D-DD37-47F7-A958-BEE609F498E2}"/>
          </ac:grpSpMkLst>
        </pc:grpChg>
        <pc:grpChg chg="del mod">
          <ac:chgData name="Andrew Hu" userId="abd4b2fba33a86eb" providerId="LiveId" clId="{A4ACB700-BD42-4A79-AD2C-3A95A7A449B9}" dt="2019-10-30T23:50:44.130" v="922"/>
          <ac:grpSpMkLst>
            <pc:docMk/>
            <pc:sldMk cId="3974076150" sldId="877"/>
            <ac:grpSpMk id="57" creationId="{AD7882CB-A165-4D4D-B6A7-9D27B80E5567}"/>
          </ac:grpSpMkLst>
        </pc:grpChg>
        <pc:grpChg chg="mod">
          <ac:chgData name="Andrew Hu" userId="abd4b2fba33a86eb" providerId="LiveId" clId="{A4ACB700-BD42-4A79-AD2C-3A95A7A449B9}" dt="2019-10-30T23:50:44.130" v="922"/>
          <ac:grpSpMkLst>
            <pc:docMk/>
            <pc:sldMk cId="3974076150" sldId="877"/>
            <ac:grpSpMk id="59" creationId="{BEC621BC-9DA8-4D00-900B-40F23ED4F678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3974076150" sldId="877"/>
            <ac:inkMk id="8" creationId="{726B1864-481D-438D-B826-25973339D116}"/>
          </ac:inkMkLst>
        </pc:inkChg>
        <pc:inkChg chg="add mod">
          <ac:chgData name="Andrew Hu" userId="abd4b2fba33a86eb" providerId="LiveId" clId="{A4ACB700-BD42-4A79-AD2C-3A95A7A449B9}" dt="2019-10-30T23:49:50.665" v="881"/>
          <ac:inkMkLst>
            <pc:docMk/>
            <pc:sldMk cId="3974076150" sldId="877"/>
            <ac:inkMk id="9" creationId="{FF8584A1-5C10-421D-B659-A665AB7A89EC}"/>
          </ac:inkMkLst>
        </pc:inkChg>
        <pc:inkChg chg="add mod">
          <ac:chgData name="Andrew Hu" userId="abd4b2fba33a86eb" providerId="LiveId" clId="{A4ACB700-BD42-4A79-AD2C-3A95A7A449B9}" dt="2019-10-30T23:49:50.665" v="881"/>
          <ac:inkMkLst>
            <pc:docMk/>
            <pc:sldMk cId="3974076150" sldId="877"/>
            <ac:inkMk id="10" creationId="{F6A7B444-A2F2-479B-B33D-B03C71BFB490}"/>
          </ac:inkMkLst>
        </pc:inkChg>
        <pc:inkChg chg="add mod">
          <ac:chgData name="Andrew Hu" userId="abd4b2fba33a86eb" providerId="LiveId" clId="{A4ACB700-BD42-4A79-AD2C-3A95A7A449B9}" dt="2019-10-30T23:49:50.665" v="881"/>
          <ac:inkMkLst>
            <pc:docMk/>
            <pc:sldMk cId="3974076150" sldId="877"/>
            <ac:inkMk id="11" creationId="{4A3C04E0-7768-4B35-BC2B-BE63B9CB304B}"/>
          </ac:inkMkLst>
        </pc:inkChg>
        <pc:inkChg chg="add mod">
          <ac:chgData name="Andrew Hu" userId="abd4b2fba33a86eb" providerId="LiveId" clId="{A4ACB700-BD42-4A79-AD2C-3A95A7A449B9}" dt="2019-10-30T23:49:50.665" v="881"/>
          <ac:inkMkLst>
            <pc:docMk/>
            <pc:sldMk cId="3974076150" sldId="877"/>
            <ac:inkMk id="12" creationId="{6475173B-B1BC-457C-8B09-778BBC60052C}"/>
          </ac:inkMkLst>
        </pc:inkChg>
        <pc:inkChg chg="add mod">
          <ac:chgData name="Andrew Hu" userId="abd4b2fba33a86eb" providerId="LiveId" clId="{A4ACB700-BD42-4A79-AD2C-3A95A7A449B9}" dt="2019-10-30T23:49:50.665" v="881"/>
          <ac:inkMkLst>
            <pc:docMk/>
            <pc:sldMk cId="3974076150" sldId="877"/>
            <ac:inkMk id="13" creationId="{BD087CE0-46D8-4BD3-84C6-5B70D74A469E}"/>
          </ac:inkMkLst>
        </pc:inkChg>
        <pc:inkChg chg="add mod">
          <ac:chgData name="Andrew Hu" userId="abd4b2fba33a86eb" providerId="LiveId" clId="{A4ACB700-BD42-4A79-AD2C-3A95A7A449B9}" dt="2019-10-30T23:49:50.665" v="881"/>
          <ac:inkMkLst>
            <pc:docMk/>
            <pc:sldMk cId="3974076150" sldId="877"/>
            <ac:inkMk id="14" creationId="{2B060D6C-1A17-434F-A080-D50280D1B9A4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16" creationId="{BD5AF316-31B2-4B80-A1CC-8E218C6B2B7F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17" creationId="{5353D824-108C-42B4-B7E1-73C46090072F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18" creationId="{D699E657-4FBA-4DE2-AB28-5A4ED23E000C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19" creationId="{F790B8B4-5F81-4362-9470-44EB49784836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0" creationId="{1D1E1BA2-9859-410A-8893-214B0F20AFB1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1" creationId="{E58ACF5E-88A0-4A6E-A2E2-E35AA8177231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2" creationId="{FE0D1A52-86AA-4894-9E39-E3BE6BDE077A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3" creationId="{30EDE087-58EC-4A62-B81D-3DA8904E9502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4" creationId="{193274CA-72C2-4D87-8040-C83896CA70A6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5" creationId="{AFF2DA42-B806-4C59-852A-E2249F5B792F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6" creationId="{DFD051F9-801F-42EC-BC2D-8192D43D61B4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7" creationId="{5AEBAC35-F76D-4F8B-BC03-686D5CDA21E0}"/>
          </ac:inkMkLst>
        </pc:inkChg>
        <pc:inkChg chg="add mod">
          <ac:chgData name="Andrew Hu" userId="abd4b2fba33a86eb" providerId="LiveId" clId="{A4ACB700-BD42-4A79-AD2C-3A95A7A449B9}" dt="2019-10-30T23:50:17.994" v="895"/>
          <ac:inkMkLst>
            <pc:docMk/>
            <pc:sldMk cId="3974076150" sldId="877"/>
            <ac:inkMk id="28" creationId="{DF7404DB-9C7F-4CA8-9097-61E58D9FECFC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32" creationId="{1E08B7F9-2CE2-4D01-914A-4FAA66C52554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33" creationId="{A8967D03-81CE-4E9F-BD43-A5924173DAB3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34" creationId="{EBF41DD5-F090-4B94-A984-1EE16BE18797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35" creationId="{C7E51D10-CE4C-4F9A-8DE8-0758FF4CEDC4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36" creationId="{BD89D1DA-471C-4F06-9C5B-B470557DDA5D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39" creationId="{4F226B42-2A39-4A2E-8CB4-C1DE15C640FE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0" creationId="{E7B32E62-A4E0-49B8-9DAC-F28F0A93C436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1" creationId="{5C570E46-4C4D-4D4B-9995-BD42C8B630DA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2" creationId="{3D8BA921-DEA5-479B-9728-72A87ECDB976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3" creationId="{EC16885F-D72E-49D5-8F05-29B665D1725E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4" creationId="{16387D91-642C-4987-93B7-2F468F82CD22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5" creationId="{395FA75D-2964-4AD3-9AAB-81EA7A9A179D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7" creationId="{95FF2647-243B-4561-BB02-CE5B95D499F4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8" creationId="{7E07272D-AA7F-4D5D-8C19-27343211BB61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49" creationId="{E68C6287-C8AE-481A-938E-D5CBD98B457D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0" creationId="{0AA28BE4-5B1F-4D89-937A-D126D8FB81EC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1" creationId="{54AA5F68-059E-478B-AFEC-A1D1AAC7FE03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2" creationId="{820262D4-79F5-4ED3-8A37-685379CD4EBA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3" creationId="{A1F2CC42-98A1-4EC3-BAE2-7966E9759139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4" creationId="{158C577E-EC70-40C7-9085-2F56F4FE1E4E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5" creationId="{D6C648B4-3AA7-437E-B95D-06CE5C81803D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6" creationId="{B707CCAD-4461-4CBF-88B9-72FCA82C4655}"/>
          </ac:inkMkLst>
        </pc:inkChg>
        <pc:inkChg chg="add mod">
          <ac:chgData name="Andrew Hu" userId="abd4b2fba33a86eb" providerId="LiveId" clId="{A4ACB700-BD42-4A79-AD2C-3A95A7A449B9}" dt="2019-10-30T23:50:44.130" v="922"/>
          <ac:inkMkLst>
            <pc:docMk/>
            <pc:sldMk cId="3974076150" sldId="877"/>
            <ac:inkMk id="58" creationId="{05665284-C855-43EA-B8C5-C4363F476B42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642319784" sldId="880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642319784" sldId="880"/>
            <ac:inkMk id="3" creationId="{DCB0AE22-C1E2-47A6-9BBA-9B1D614E992B}"/>
          </ac:inkMkLst>
        </pc:inkChg>
      </pc:sldChg>
      <pc:sldChg chg="addSp delSp">
        <pc:chgData name="Andrew Hu" userId="abd4b2fba33a86eb" providerId="LiveId" clId="{A4ACB700-BD42-4A79-AD2C-3A95A7A449B9}" dt="2019-10-30T23:51:33.904" v="925" actId="9405"/>
        <pc:sldMkLst>
          <pc:docMk/>
          <pc:sldMk cId="3691793237" sldId="882"/>
        </pc:sldMkLst>
        <pc:inkChg chg="add del">
          <ac:chgData name="Andrew Hu" userId="abd4b2fba33a86eb" providerId="LiveId" clId="{A4ACB700-BD42-4A79-AD2C-3A95A7A449B9}" dt="2019-10-30T23:51:17.869" v="923"/>
          <ac:inkMkLst>
            <pc:docMk/>
            <pc:sldMk cId="3691793237" sldId="882"/>
            <ac:inkMk id="3" creationId="{90A089D9-30C5-4570-8AC0-A1C5F1D3A9F4}"/>
          </ac:inkMkLst>
        </pc:inkChg>
        <pc:inkChg chg="add">
          <ac:chgData name="Andrew Hu" userId="abd4b2fba33a86eb" providerId="LiveId" clId="{A4ACB700-BD42-4A79-AD2C-3A95A7A449B9}" dt="2019-10-30T23:51:27.493" v="924" actId="9405"/>
          <ac:inkMkLst>
            <pc:docMk/>
            <pc:sldMk cId="3691793237" sldId="882"/>
            <ac:inkMk id="5" creationId="{3369AA15-83C2-4B2E-9105-EF160F6732E6}"/>
          </ac:inkMkLst>
        </pc:inkChg>
        <pc:inkChg chg="add">
          <ac:chgData name="Andrew Hu" userId="abd4b2fba33a86eb" providerId="LiveId" clId="{A4ACB700-BD42-4A79-AD2C-3A95A7A449B9}" dt="2019-10-30T23:51:33.904" v="925" actId="9405"/>
          <ac:inkMkLst>
            <pc:docMk/>
            <pc:sldMk cId="3691793237" sldId="882"/>
            <ac:inkMk id="6" creationId="{DF1303C4-1600-48E6-B1A9-A458182111A7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2579750462" sldId="883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2579750462" sldId="883"/>
            <ac:inkMk id="5" creationId="{7711563B-2D67-4289-9E69-8EF1CE72FF0A}"/>
          </ac:inkMkLst>
        </pc:inkChg>
      </pc:sldChg>
      <pc:sldChg chg="addSp">
        <pc:chgData name="Andrew Hu" userId="abd4b2fba33a86eb" providerId="LiveId" clId="{A4ACB700-BD42-4A79-AD2C-3A95A7A449B9}" dt="2019-10-30T23:38:09.279" v="532"/>
        <pc:sldMkLst>
          <pc:docMk/>
          <pc:sldMk cId="2648524185" sldId="886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2648524185" sldId="886"/>
            <ac:inkMk id="21" creationId="{984948AC-2106-4944-B345-78D2FC6AD720}"/>
          </ac:inkMkLst>
        </pc:inkChg>
      </pc:sldChg>
      <pc:sldChg chg="addSp modSp">
        <pc:chgData name="Andrew Hu" userId="abd4b2fba33a86eb" providerId="LiveId" clId="{A4ACB700-BD42-4A79-AD2C-3A95A7A449B9}" dt="2019-10-30T23:52:09.571" v="958"/>
        <pc:sldMkLst>
          <pc:docMk/>
          <pc:sldMk cId="377285608" sldId="887"/>
        </pc:sldMkLst>
        <pc:grpChg chg="mod">
          <ac:chgData name="Andrew Hu" userId="abd4b2fba33a86eb" providerId="LiveId" clId="{A4ACB700-BD42-4A79-AD2C-3A95A7A449B9}" dt="2019-10-30T23:51:49.907" v="928"/>
          <ac:grpSpMkLst>
            <pc:docMk/>
            <pc:sldMk cId="377285608" sldId="887"/>
            <ac:grpSpMk id="7" creationId="{396C3B29-1774-4551-9CF2-B342A8F99C13}"/>
          </ac:grpSpMkLst>
        </pc:grpChg>
        <pc:grpChg chg="mod">
          <ac:chgData name="Andrew Hu" userId="abd4b2fba33a86eb" providerId="LiveId" clId="{A4ACB700-BD42-4A79-AD2C-3A95A7A449B9}" dt="2019-10-30T23:52:01.431" v="946"/>
          <ac:grpSpMkLst>
            <pc:docMk/>
            <pc:sldMk cId="377285608" sldId="887"/>
            <ac:grpSpMk id="27" creationId="{4D11A7A9-9641-4BF5-8DC8-990FB9424747}"/>
          </ac:grpSpMkLst>
        </pc:grpChg>
        <pc:grpChg chg="mod">
          <ac:chgData name="Andrew Hu" userId="abd4b2fba33a86eb" providerId="LiveId" clId="{A4ACB700-BD42-4A79-AD2C-3A95A7A449B9}" dt="2019-10-30T23:52:01.431" v="946"/>
          <ac:grpSpMkLst>
            <pc:docMk/>
            <pc:sldMk cId="377285608" sldId="887"/>
            <ac:grpSpMk id="28" creationId="{9B554AB2-9979-4B52-B0FC-3A33FEB19FC9}"/>
          </ac:grpSpMkLst>
        </pc:grpChg>
        <pc:grpChg chg="mod">
          <ac:chgData name="Andrew Hu" userId="abd4b2fba33a86eb" providerId="LiveId" clId="{A4ACB700-BD42-4A79-AD2C-3A95A7A449B9}" dt="2019-10-30T23:52:01.431" v="946"/>
          <ac:grpSpMkLst>
            <pc:docMk/>
            <pc:sldMk cId="377285608" sldId="887"/>
            <ac:grpSpMk id="29" creationId="{BFF73DFA-A7EC-403B-9648-FAF1FD1E23AF}"/>
          </ac:grpSpMkLst>
        </pc:grpChg>
        <pc:grpChg chg="mod">
          <ac:chgData name="Andrew Hu" userId="abd4b2fba33a86eb" providerId="LiveId" clId="{A4ACB700-BD42-4A79-AD2C-3A95A7A449B9}" dt="2019-10-30T23:52:01.431" v="946"/>
          <ac:grpSpMkLst>
            <pc:docMk/>
            <pc:sldMk cId="377285608" sldId="887"/>
            <ac:grpSpMk id="30" creationId="{1D476C5E-B8A0-4DC7-B97B-2FE0EBFBF6AD}"/>
          </ac:grpSpMkLst>
        </pc:grpChg>
        <pc:grpChg chg="mod">
          <ac:chgData name="Andrew Hu" userId="abd4b2fba33a86eb" providerId="LiveId" clId="{A4ACB700-BD42-4A79-AD2C-3A95A7A449B9}" dt="2019-10-30T23:52:09.571" v="958"/>
          <ac:grpSpMkLst>
            <pc:docMk/>
            <pc:sldMk cId="377285608" sldId="887"/>
            <ac:grpSpMk id="42" creationId="{63D23F4D-1A21-4E1A-9D76-2F8C80AF59B7}"/>
          </ac:grpSpMkLst>
        </pc:grpChg>
        <pc:grpChg chg="mod">
          <ac:chgData name="Andrew Hu" userId="abd4b2fba33a86eb" providerId="LiveId" clId="{A4ACB700-BD42-4A79-AD2C-3A95A7A449B9}" dt="2019-10-30T23:52:09.571" v="958"/>
          <ac:grpSpMkLst>
            <pc:docMk/>
            <pc:sldMk cId="377285608" sldId="887"/>
            <ac:grpSpMk id="43" creationId="{823C466A-99C4-4B6F-85A2-D6E98394638A}"/>
          </ac:grpSpMkLst>
        </pc:grpChg>
        <pc:grpChg chg="mod">
          <ac:chgData name="Andrew Hu" userId="abd4b2fba33a86eb" providerId="LiveId" clId="{A4ACB700-BD42-4A79-AD2C-3A95A7A449B9}" dt="2019-10-30T23:52:09.571" v="958"/>
          <ac:grpSpMkLst>
            <pc:docMk/>
            <pc:sldMk cId="377285608" sldId="887"/>
            <ac:grpSpMk id="44" creationId="{9DAC52D9-6279-4AF1-927A-60D60AC48D38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377285608" sldId="887"/>
            <ac:inkMk id="3" creationId="{D803DA80-0709-45D6-8C36-852DF0A21B7A}"/>
          </ac:inkMkLst>
        </pc:inkChg>
        <pc:inkChg chg="add mod">
          <ac:chgData name="Andrew Hu" userId="abd4b2fba33a86eb" providerId="LiveId" clId="{A4ACB700-BD42-4A79-AD2C-3A95A7A449B9}" dt="2019-10-30T23:51:49.907" v="928"/>
          <ac:inkMkLst>
            <pc:docMk/>
            <pc:sldMk cId="377285608" sldId="887"/>
            <ac:inkMk id="5" creationId="{517792A9-44AB-4B6A-B69C-B609388A5E2C}"/>
          </ac:inkMkLst>
        </pc:inkChg>
        <pc:inkChg chg="add mod">
          <ac:chgData name="Andrew Hu" userId="abd4b2fba33a86eb" providerId="LiveId" clId="{A4ACB700-BD42-4A79-AD2C-3A95A7A449B9}" dt="2019-10-30T23:51:49.907" v="928"/>
          <ac:inkMkLst>
            <pc:docMk/>
            <pc:sldMk cId="377285608" sldId="887"/>
            <ac:inkMk id="6" creationId="{A09868DA-6DB2-4F94-B656-6BCDEDCA8750}"/>
          </ac:inkMkLst>
        </pc:inkChg>
        <pc:inkChg chg="add">
          <ac:chgData name="Andrew Hu" userId="abd4b2fba33a86eb" providerId="LiveId" clId="{A4ACB700-BD42-4A79-AD2C-3A95A7A449B9}" dt="2019-10-30T23:51:50.462" v="929" actId="9405"/>
          <ac:inkMkLst>
            <pc:docMk/>
            <pc:sldMk cId="377285608" sldId="887"/>
            <ac:inkMk id="9" creationId="{6858FB15-DA04-43C5-8BB2-470833A04E89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1" creationId="{526FC3A6-AEFB-4A55-950F-ED7702E21F0D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2" creationId="{7A466462-36AB-46E0-9AFF-64C9E48D06BD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3" creationId="{6C43EA93-884B-437F-8A30-73186DBB2D9B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4" creationId="{5A29682A-BC94-44CD-BD5A-E5713097CE6F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5" creationId="{41BC5E8A-42CD-4841-AD48-7207EC414DCB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6" creationId="{3EC648A9-4E7D-4356-BF77-1EC79434603D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7" creationId="{F71B8218-798A-4405-B453-7DAAFBA901B5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8" creationId="{A475AABA-9F33-46C3-B56E-C40D52CA566F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19" creationId="{28746F00-8AA6-4A1E-84F2-591B3E0EF3AB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20" creationId="{A45BE7C6-80E3-4875-BC86-B7857EB39A16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21" creationId="{63E7D47F-0AD5-48B4-BEE6-FDAC7C64C9A6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22" creationId="{159F822F-33D0-4872-B009-541B1E7582F4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23" creationId="{1EB87725-66E3-45A2-966D-B642C22FFEF2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24" creationId="{FAD47C39-3A82-451F-869A-8F1B71A43588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25" creationId="{04CC1A0A-7B2A-4461-BCC9-642B35A28547}"/>
          </ac:inkMkLst>
        </pc:inkChg>
        <pc:inkChg chg="add mod">
          <ac:chgData name="Andrew Hu" userId="abd4b2fba33a86eb" providerId="LiveId" clId="{A4ACB700-BD42-4A79-AD2C-3A95A7A449B9}" dt="2019-10-30T23:52:01.431" v="946"/>
          <ac:inkMkLst>
            <pc:docMk/>
            <pc:sldMk cId="377285608" sldId="887"/>
            <ac:inkMk id="26" creationId="{B0535A9B-D948-44C3-971C-F83F2956456E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1" creationId="{94926020-4E65-4D40-BF10-8511DE63746A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2" creationId="{266F8165-BF4A-4562-B6A3-2AFC726D7693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3" creationId="{449CA8AC-F272-446C-839A-F8A0C0AF33FC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4" creationId="{0C34425F-C1C8-4675-AA96-302C505587CC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5" creationId="{E0EA5A77-0F02-43B8-B403-E94CD881E999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6" creationId="{19CD8A24-2D2A-4B99-BEDE-CF349BD54475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7" creationId="{0E82075F-1BC3-45A1-B265-E0B3E0E0B015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8" creationId="{8A226340-74B6-4665-BB6D-2E6796DEDC9D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39" creationId="{7629A949-E96B-49F4-95B1-F464887FFE4D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40" creationId="{BB087A4A-B75F-4874-BEAF-BDA54E2D1A08}"/>
          </ac:inkMkLst>
        </pc:inkChg>
        <pc:inkChg chg="add mod">
          <ac:chgData name="Andrew Hu" userId="abd4b2fba33a86eb" providerId="LiveId" clId="{A4ACB700-BD42-4A79-AD2C-3A95A7A449B9}" dt="2019-10-30T23:52:09.571" v="958"/>
          <ac:inkMkLst>
            <pc:docMk/>
            <pc:sldMk cId="377285608" sldId="887"/>
            <ac:inkMk id="41" creationId="{D3F7D754-C52A-4563-9167-F248C628776C}"/>
          </ac:inkMkLst>
        </pc:inkChg>
      </pc:sldChg>
      <pc:sldChg chg="addSp delSp modSp">
        <pc:chgData name="Andrew Hu" userId="abd4b2fba33a86eb" providerId="LiveId" clId="{A4ACB700-BD42-4A79-AD2C-3A95A7A449B9}" dt="2019-10-30T23:52:23.060" v="967"/>
        <pc:sldMkLst>
          <pc:docMk/>
          <pc:sldMk cId="1478937405" sldId="888"/>
        </pc:sldMkLst>
        <pc:grpChg chg="del mod">
          <ac:chgData name="Andrew Hu" userId="abd4b2fba33a86eb" providerId="LiveId" clId="{A4ACB700-BD42-4A79-AD2C-3A95A7A449B9}" dt="2019-10-30T23:52:23.060" v="967"/>
          <ac:grpSpMkLst>
            <pc:docMk/>
            <pc:sldMk cId="1478937405" sldId="888"/>
            <ac:grpSpMk id="13" creationId="{1274B9B0-8D3E-4D64-9AA3-669D7D6C5245}"/>
          </ac:grpSpMkLst>
        </pc:grpChg>
        <pc:grpChg chg="mod">
          <ac:chgData name="Andrew Hu" userId="abd4b2fba33a86eb" providerId="LiveId" clId="{A4ACB700-BD42-4A79-AD2C-3A95A7A449B9}" dt="2019-10-30T23:52:23.060" v="967"/>
          <ac:grpSpMkLst>
            <pc:docMk/>
            <pc:sldMk cId="1478937405" sldId="888"/>
            <ac:grpSpMk id="17" creationId="{7607AAA8-B4B3-4FEA-9B1B-A9D1CDE82D8C}"/>
          </ac:grpSpMkLst>
        </pc:grp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1478937405" sldId="888"/>
            <ac:inkMk id="5" creationId="{100AA890-1C69-4C64-B4D6-6433FEAA5EDC}"/>
          </ac:inkMkLst>
        </pc:inkChg>
        <pc:inkChg chg="add mod">
          <ac:chgData name="Andrew Hu" userId="abd4b2fba33a86eb" providerId="LiveId" clId="{A4ACB700-BD42-4A79-AD2C-3A95A7A449B9}" dt="2019-10-30T23:52:23.060" v="967"/>
          <ac:inkMkLst>
            <pc:docMk/>
            <pc:sldMk cId="1478937405" sldId="888"/>
            <ac:inkMk id="9" creationId="{440D91B0-5A80-4A92-9977-E8A1C693120B}"/>
          </ac:inkMkLst>
        </pc:inkChg>
        <pc:inkChg chg="add mod">
          <ac:chgData name="Andrew Hu" userId="abd4b2fba33a86eb" providerId="LiveId" clId="{A4ACB700-BD42-4A79-AD2C-3A95A7A449B9}" dt="2019-10-30T23:52:23.060" v="967"/>
          <ac:inkMkLst>
            <pc:docMk/>
            <pc:sldMk cId="1478937405" sldId="888"/>
            <ac:inkMk id="10" creationId="{184EC72B-6D50-4DC0-AF4B-80CCE302383A}"/>
          </ac:inkMkLst>
        </pc:inkChg>
        <pc:inkChg chg="add mod">
          <ac:chgData name="Andrew Hu" userId="abd4b2fba33a86eb" providerId="LiveId" clId="{A4ACB700-BD42-4A79-AD2C-3A95A7A449B9}" dt="2019-10-30T23:52:23.060" v="967"/>
          <ac:inkMkLst>
            <pc:docMk/>
            <pc:sldMk cId="1478937405" sldId="888"/>
            <ac:inkMk id="11" creationId="{24148230-E3DE-4023-AB07-9EB73602833B}"/>
          </ac:inkMkLst>
        </pc:inkChg>
        <pc:inkChg chg="add mod">
          <ac:chgData name="Andrew Hu" userId="abd4b2fba33a86eb" providerId="LiveId" clId="{A4ACB700-BD42-4A79-AD2C-3A95A7A449B9}" dt="2019-10-30T23:52:23.060" v="967"/>
          <ac:inkMkLst>
            <pc:docMk/>
            <pc:sldMk cId="1478937405" sldId="888"/>
            <ac:inkMk id="12" creationId="{2DAEAF74-00D4-4D54-88AA-E92668D24723}"/>
          </ac:inkMkLst>
        </pc:inkChg>
        <pc:inkChg chg="add mod">
          <ac:chgData name="Andrew Hu" userId="abd4b2fba33a86eb" providerId="LiveId" clId="{A4ACB700-BD42-4A79-AD2C-3A95A7A449B9}" dt="2019-10-30T23:52:23.060" v="967"/>
          <ac:inkMkLst>
            <pc:docMk/>
            <pc:sldMk cId="1478937405" sldId="888"/>
            <ac:inkMk id="14" creationId="{43E125AC-EC89-4AC4-92A0-CBAE73349D0C}"/>
          </ac:inkMkLst>
        </pc:inkChg>
        <pc:inkChg chg="add mod">
          <ac:chgData name="Andrew Hu" userId="abd4b2fba33a86eb" providerId="LiveId" clId="{A4ACB700-BD42-4A79-AD2C-3A95A7A449B9}" dt="2019-10-30T23:52:23.060" v="967"/>
          <ac:inkMkLst>
            <pc:docMk/>
            <pc:sldMk cId="1478937405" sldId="888"/>
            <ac:inkMk id="15" creationId="{433BE282-A375-4583-9A73-55A7BD5914A0}"/>
          </ac:inkMkLst>
        </pc:inkChg>
        <pc:inkChg chg="add mod">
          <ac:chgData name="Andrew Hu" userId="abd4b2fba33a86eb" providerId="LiveId" clId="{A4ACB700-BD42-4A79-AD2C-3A95A7A449B9}" dt="2019-10-30T23:52:23.060" v="967"/>
          <ac:inkMkLst>
            <pc:docMk/>
            <pc:sldMk cId="1478937405" sldId="888"/>
            <ac:inkMk id="16" creationId="{FB699F6E-DB3F-4D87-834C-140BC1C79C40}"/>
          </ac:inkMkLst>
        </pc:inkChg>
      </pc:sldChg>
      <pc:sldChg chg="addSp ord">
        <pc:chgData name="Andrew Hu" userId="abd4b2fba33a86eb" providerId="LiveId" clId="{A4ACB700-BD42-4A79-AD2C-3A95A7A449B9}" dt="2019-10-30T23:38:09.279" v="532"/>
        <pc:sldMkLst>
          <pc:docMk/>
          <pc:sldMk cId="807316581" sldId="889"/>
        </pc:sldMkLst>
        <pc:inkChg chg="add">
          <ac:chgData name="Andrew Hu" userId="abd4b2fba33a86eb" providerId="LiveId" clId="{A4ACB700-BD42-4A79-AD2C-3A95A7A449B9}" dt="2019-10-30T23:38:09.279" v="532"/>
          <ac:inkMkLst>
            <pc:docMk/>
            <pc:sldMk cId="807316581" sldId="889"/>
            <ac:inkMk id="5" creationId="{4CEA377A-2E39-45C4-9C86-B9DC944A4D57}"/>
          </ac:inkMkLst>
        </pc:inkChg>
      </pc:sldChg>
      <pc:sldChg chg="addSp delSp modSp modAnim">
        <pc:chgData name="Andrew Hu" userId="abd4b2fba33a86eb" providerId="LiveId" clId="{A4ACB700-BD42-4A79-AD2C-3A95A7A449B9}" dt="2019-10-30T23:43:47.042" v="624" actId="9405"/>
        <pc:sldMkLst>
          <pc:docMk/>
          <pc:sldMk cId="630861497" sldId="890"/>
        </pc:sldMkLst>
        <pc:spChg chg="add mod">
          <ac:chgData name="Andrew Hu" userId="abd4b2fba33a86eb" providerId="LiveId" clId="{A4ACB700-BD42-4A79-AD2C-3A95A7A449B9}" dt="2019-10-26T19:55:09.425" v="360" actId="5793"/>
          <ac:spMkLst>
            <pc:docMk/>
            <pc:sldMk cId="630861497" sldId="890"/>
            <ac:spMk id="5" creationId="{46A4C256-6BFF-4CC7-BEC1-F0413A575E6F}"/>
          </ac:spMkLst>
        </pc:spChg>
        <pc:spChg chg="mod">
          <ac:chgData name="Andrew Hu" userId="abd4b2fba33a86eb" providerId="LiveId" clId="{A4ACB700-BD42-4A79-AD2C-3A95A7A449B9}" dt="2019-10-26T19:54:22.881" v="333" actId="1076"/>
          <ac:spMkLst>
            <pc:docMk/>
            <pc:sldMk cId="630861497" sldId="890"/>
            <ac:spMk id="41" creationId="{C0039E90-F952-45A0-80BD-45A68CB56EF5}"/>
          </ac:spMkLst>
        </pc:spChg>
        <pc:spChg chg="mod">
          <ac:chgData name="Andrew Hu" userId="abd4b2fba33a86eb" providerId="LiveId" clId="{A4ACB700-BD42-4A79-AD2C-3A95A7A449B9}" dt="2019-10-30T19:45:44.384" v="405" actId="20577"/>
          <ac:spMkLst>
            <pc:docMk/>
            <pc:sldMk cId="630861497" sldId="890"/>
            <ac:spMk id="47" creationId="{F0189CE0-1FA6-4F75-97E0-516274C72275}"/>
          </ac:spMkLst>
        </pc:spChg>
        <pc:grpChg chg="del mod">
          <ac:chgData name="Andrew Hu" userId="abd4b2fba33a86eb" providerId="LiveId" clId="{A4ACB700-BD42-4A79-AD2C-3A95A7A449B9}" dt="2019-10-30T23:43:36.047" v="621"/>
          <ac:grpSpMkLst>
            <pc:docMk/>
            <pc:sldMk cId="630861497" sldId="890"/>
            <ac:grpSpMk id="31" creationId="{60415ADA-9CC1-4944-A7E7-61E875D50541}"/>
          </ac:grpSpMkLst>
        </pc:grpChg>
        <pc:grpChg chg="mod">
          <ac:chgData name="Andrew Hu" userId="abd4b2fba33a86eb" providerId="LiveId" clId="{A4ACB700-BD42-4A79-AD2C-3A95A7A449B9}" dt="2019-10-30T23:43:36.047" v="621"/>
          <ac:grpSpMkLst>
            <pc:docMk/>
            <pc:sldMk cId="630861497" sldId="890"/>
            <ac:grpSpMk id="33" creationId="{39BAE82E-4D6E-4EA3-B186-1AC74BEDD256}"/>
          </ac:grpSpMkLst>
        </pc:grpChg>
        <pc:graphicFrameChg chg="del">
          <ac:chgData name="Andrew Hu" userId="abd4b2fba33a86eb" providerId="LiveId" clId="{A4ACB700-BD42-4A79-AD2C-3A95A7A449B9}" dt="2019-10-26T20:05:15.065" v="402" actId="478"/>
          <ac:graphicFrameMkLst>
            <pc:docMk/>
            <pc:sldMk cId="630861497" sldId="890"/>
            <ac:graphicFrameMk id="22" creationId="{7D871B71-193B-4887-8C1E-B17D934954B4}"/>
          </ac:graphicFrameMkLst>
        </pc:graphicFrame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630861497" sldId="890"/>
            <ac:inkMk id="6" creationId="{0DD91E92-1F05-4E17-A569-5FD1A5DA9012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7" creationId="{09C5FADA-E269-4070-AC62-72945B7A086C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8" creationId="{E14CD1E0-8E99-4DB4-A550-D05D7610A7AC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9" creationId="{67B3DC37-0520-437A-9236-D82ABBB7D01A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0" creationId="{42E4A7BD-4E75-4DDA-AE95-E778B660D0D0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1" creationId="{C8434C34-A293-46DD-ADE0-1D365A6C3552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2" creationId="{2D1E778D-C02C-452A-888B-33B0DFDA18D1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3" creationId="{DFC7B68D-96B4-460D-9ECF-DB2D71A85443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5" creationId="{2475231F-9863-48FC-B60B-B73F624F7B83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6" creationId="{3BA473B0-8EEA-410C-BD29-478342180CC2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7" creationId="{D0DD9993-62BF-4008-8F57-BCDFB1EA0CA4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19" creationId="{5BDFC92D-824B-42B6-8042-B2F3511AECCF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20" creationId="{C4E81D8C-FCB8-4C44-B022-76D46DAB85F2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21" creationId="{E380B060-89DD-40D1-894F-8F152FCA7A46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22" creationId="{1DB18F27-342A-47EE-9172-8CBB6CCAE0B2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27" creationId="{8568FBEB-D36E-4499-8B57-DA4B14E2D120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28" creationId="{E1471F4C-6C38-45DA-97AC-49151A874FE7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29" creationId="{AF5F2778-20AB-487F-9731-A85EE0621C31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30" creationId="{8079A6D0-1206-467C-9B3E-9C67D86AB0E7}"/>
          </ac:inkMkLst>
        </pc:inkChg>
        <pc:inkChg chg="add mod">
          <ac:chgData name="Andrew Hu" userId="abd4b2fba33a86eb" providerId="LiveId" clId="{A4ACB700-BD42-4A79-AD2C-3A95A7A449B9}" dt="2019-10-30T23:43:36.047" v="621"/>
          <ac:inkMkLst>
            <pc:docMk/>
            <pc:sldMk cId="630861497" sldId="890"/>
            <ac:inkMk id="32" creationId="{89A9F741-61A0-4AD9-8BFC-3BC87BBA300C}"/>
          </ac:inkMkLst>
        </pc:inkChg>
        <pc:inkChg chg="add del">
          <ac:chgData name="Andrew Hu" userId="abd4b2fba33a86eb" providerId="LiveId" clId="{A4ACB700-BD42-4A79-AD2C-3A95A7A449B9}" dt="2019-10-30T23:43:43.482" v="623" actId="9405"/>
          <ac:inkMkLst>
            <pc:docMk/>
            <pc:sldMk cId="630861497" sldId="890"/>
            <ac:inkMk id="52" creationId="{4F914079-4F16-4C4C-BC30-367BC728EB52}"/>
          </ac:inkMkLst>
        </pc:inkChg>
        <pc:inkChg chg="add">
          <ac:chgData name="Andrew Hu" userId="abd4b2fba33a86eb" providerId="LiveId" clId="{A4ACB700-BD42-4A79-AD2C-3A95A7A449B9}" dt="2019-10-30T23:43:47.042" v="624" actId="9405"/>
          <ac:inkMkLst>
            <pc:docMk/>
            <pc:sldMk cId="630861497" sldId="890"/>
            <ac:inkMk id="53" creationId="{30D17C06-E053-4C26-A1C0-5E3082ED06CD}"/>
          </ac:inkMkLst>
        </pc:inkChg>
      </pc:sldChg>
      <pc:sldChg chg="addSp delSp modSp modAnim">
        <pc:chgData name="Andrew Hu" userId="abd4b2fba33a86eb" providerId="LiveId" clId="{A4ACB700-BD42-4A79-AD2C-3A95A7A449B9}" dt="2019-10-30T23:44:37.410" v="657"/>
        <pc:sldMkLst>
          <pc:docMk/>
          <pc:sldMk cId="1922581039" sldId="891"/>
        </pc:sldMkLst>
        <pc:spChg chg="mod">
          <ac:chgData name="Andrew Hu" userId="abd4b2fba33a86eb" providerId="LiveId" clId="{A4ACB700-BD42-4A79-AD2C-3A95A7A449B9}" dt="2019-10-30T19:45:48.429" v="407" actId="20577"/>
          <ac:spMkLst>
            <pc:docMk/>
            <pc:sldMk cId="1922581039" sldId="891"/>
            <ac:spMk id="33" creationId="{6DB71286-7EB2-48CE-B845-AB4E5AD43106}"/>
          </ac:spMkLst>
        </pc:spChg>
        <pc:spChg chg="mod">
          <ac:chgData name="Andrew Hu" userId="abd4b2fba33a86eb" providerId="LiveId" clId="{A4ACB700-BD42-4A79-AD2C-3A95A7A449B9}" dt="2019-10-30T20:31:17.193" v="530" actId="6549"/>
          <ac:spMkLst>
            <pc:docMk/>
            <pc:sldMk cId="1922581039" sldId="891"/>
            <ac:spMk id="36" creationId="{1CA42415-D553-4D70-B9EB-637D4A7CCFEC}"/>
          </ac:spMkLst>
        </pc:spChg>
        <pc:spChg chg="mod">
          <ac:chgData name="Andrew Hu" userId="abd4b2fba33a86eb" providerId="LiveId" clId="{A4ACB700-BD42-4A79-AD2C-3A95A7A449B9}" dt="2019-10-30T20:31:15.226" v="529" actId="6549"/>
          <ac:spMkLst>
            <pc:docMk/>
            <pc:sldMk cId="1922581039" sldId="891"/>
            <ac:spMk id="37" creationId="{0A335B0D-2F21-4CDF-AC10-DE3E523B80FB}"/>
          </ac:spMkLst>
        </pc:spChg>
        <pc:spChg chg="mod">
          <ac:chgData name="Andrew Hu" userId="abd4b2fba33a86eb" providerId="LiveId" clId="{A4ACB700-BD42-4A79-AD2C-3A95A7A449B9}" dt="2019-10-30T20:31:13.218" v="528" actId="6549"/>
          <ac:spMkLst>
            <pc:docMk/>
            <pc:sldMk cId="1922581039" sldId="891"/>
            <ac:spMk id="38" creationId="{F075EFED-6345-4810-A413-D9FB90EE437C}"/>
          </ac:spMkLst>
        </pc:spChg>
        <pc:spChg chg="mod">
          <ac:chgData name="Andrew Hu" userId="abd4b2fba33a86eb" providerId="LiveId" clId="{A4ACB700-BD42-4A79-AD2C-3A95A7A449B9}" dt="2019-10-30T20:31:09.356" v="527" actId="6549"/>
          <ac:spMkLst>
            <pc:docMk/>
            <pc:sldMk cId="1922581039" sldId="891"/>
            <ac:spMk id="39" creationId="{1AF21FF4-68FC-4AAF-B1EA-3A9A6666EE88}"/>
          </ac:spMkLst>
        </pc:spChg>
        <pc:spChg chg="mod">
          <ac:chgData name="Andrew Hu" userId="abd4b2fba33a86eb" providerId="LiveId" clId="{A4ACB700-BD42-4A79-AD2C-3A95A7A449B9}" dt="2019-10-30T20:31:05.578" v="526" actId="6549"/>
          <ac:spMkLst>
            <pc:docMk/>
            <pc:sldMk cId="1922581039" sldId="891"/>
            <ac:spMk id="40" creationId="{85C02DFD-C81A-4F09-AF4D-4FFB1F9195E0}"/>
          </ac:spMkLst>
        </pc:spChg>
        <pc:spChg chg="del">
          <ac:chgData name="Andrew Hu" userId="abd4b2fba33a86eb" providerId="LiveId" clId="{A4ACB700-BD42-4A79-AD2C-3A95A7A449B9}" dt="2019-10-26T19:59:07.267" v="365" actId="478"/>
          <ac:spMkLst>
            <pc:docMk/>
            <pc:sldMk cId="1922581039" sldId="891"/>
            <ac:spMk id="41" creationId="{C0039E90-F952-45A0-80BD-45A68CB56EF5}"/>
          </ac:spMkLst>
        </pc:spChg>
        <pc:spChg chg="add mod">
          <ac:chgData name="Andrew Hu" userId="abd4b2fba33a86eb" providerId="LiveId" clId="{A4ACB700-BD42-4A79-AD2C-3A95A7A449B9}" dt="2019-10-26T19:59:40.159" v="401" actId="20577"/>
          <ac:spMkLst>
            <pc:docMk/>
            <pc:sldMk cId="1922581039" sldId="891"/>
            <ac:spMk id="46" creationId="{9296BC2B-3476-4954-AB70-06E5FB30C7F3}"/>
          </ac:spMkLst>
        </pc:spChg>
        <pc:spChg chg="add mod">
          <ac:chgData name="Andrew Hu" userId="abd4b2fba33a86eb" providerId="LiveId" clId="{A4ACB700-BD42-4A79-AD2C-3A95A7A449B9}" dt="2019-10-26T19:59:19.293" v="395" actId="5793"/>
          <ac:spMkLst>
            <pc:docMk/>
            <pc:sldMk cId="1922581039" sldId="891"/>
            <ac:spMk id="47" creationId="{AF0069F9-B79C-44BB-84C8-2B6A4A158190}"/>
          </ac:spMkLst>
        </pc:spChg>
        <pc:grpChg chg="mod">
          <ac:chgData name="Andrew Hu" userId="abd4b2fba33a86eb" providerId="LiveId" clId="{A4ACB700-BD42-4A79-AD2C-3A95A7A449B9}" dt="2019-10-30T23:44:17.185" v="641"/>
          <ac:grpSpMkLst>
            <pc:docMk/>
            <pc:sldMk cId="1922581039" sldId="891"/>
            <ac:grpSpMk id="41" creationId="{0A58F93C-E743-4365-8BBA-202D55278C24}"/>
          </ac:grpSpMkLst>
        </pc:grpChg>
        <pc:grpChg chg="del mod">
          <ac:chgData name="Andrew Hu" userId="abd4b2fba33a86eb" providerId="LiveId" clId="{A4ACB700-BD42-4A79-AD2C-3A95A7A449B9}" dt="2019-10-30T23:44:37.410" v="657"/>
          <ac:grpSpMkLst>
            <pc:docMk/>
            <pc:sldMk cId="1922581039" sldId="891"/>
            <ac:grpSpMk id="55" creationId="{006972C3-57EB-478B-95C0-4BAA21D34D75}"/>
          </ac:grpSpMkLst>
        </pc:grpChg>
        <pc:grpChg chg="mod">
          <ac:chgData name="Andrew Hu" userId="abd4b2fba33a86eb" providerId="LiveId" clId="{A4ACB700-BD42-4A79-AD2C-3A95A7A449B9}" dt="2019-10-30T23:44:37.410" v="657"/>
          <ac:grpSpMkLst>
            <pc:docMk/>
            <pc:sldMk cId="1922581039" sldId="891"/>
            <ac:grpSpMk id="63" creationId="{5E447287-C63C-4F0F-9E63-E0BCF75C365E}"/>
          </ac:grpSpMkLst>
        </pc:grpChg>
        <pc:graphicFrameChg chg="del">
          <ac:chgData name="Andrew Hu" userId="abd4b2fba33a86eb" providerId="LiveId" clId="{A4ACB700-BD42-4A79-AD2C-3A95A7A449B9}" dt="2019-10-26T20:05:20.003" v="403" actId="478"/>
          <ac:graphicFrameMkLst>
            <pc:docMk/>
            <pc:sldMk cId="1922581039" sldId="891"/>
            <ac:graphicFrameMk id="22" creationId="{7D871B71-193B-4887-8C1E-B17D934954B4}"/>
          </ac:graphicFrameMkLst>
        </pc:graphicFrameChg>
        <pc:inkChg chg="add">
          <ac:chgData name="Andrew Hu" userId="abd4b2fba33a86eb" providerId="LiveId" clId="{A4ACB700-BD42-4A79-AD2C-3A95A7A449B9}" dt="2019-10-30T23:38:09.279" v="532"/>
          <ac:inkMkLst>
            <pc:docMk/>
            <pc:sldMk cId="1922581039" sldId="891"/>
            <ac:inkMk id="5" creationId="{10953155-D4A6-4181-970E-33ECFA44DAFA}"/>
          </ac:inkMkLst>
        </pc:inkChg>
        <pc:inkChg chg="del">
          <ac:chgData name="Andrew Hu" userId="abd4b2fba33a86eb" providerId="LiveId" clId="{A4ACB700-BD42-4A79-AD2C-3A95A7A449B9}" dt="2019-10-26T19:54:07.057" v="332" actId="478"/>
          <ac:inkMkLst>
            <pc:docMk/>
            <pc:sldMk cId="1922581039" sldId="891"/>
            <ac:inkMk id="5" creationId="{1CB6CB28-866B-4B64-9037-ACCD29FFAE72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6" creationId="{ED2DD276-3004-4A75-9CFC-6B0AC072D791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7" creationId="{2DE91E44-9AB5-441C-8078-51D94483A341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8" creationId="{6F626022-607F-422D-94CA-BFE927A47654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9" creationId="{A404DD00-DC17-400B-998D-2719659795A1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0" creationId="{7402F24F-3B2D-40EC-924F-603BB558BCA0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1" creationId="{D38FAD77-D3F6-4C63-9EEE-A55A65E25C9E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2" creationId="{2A429B21-DFFD-4650-A860-3CBE00CD0DCE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3" creationId="{8541A71C-617D-4C47-862D-9AB071C73555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4" creationId="{29F8C19F-D0C8-496E-9BE7-C55AFD0BCF0C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5" creationId="{9C32A3FD-DB74-4A3D-80DF-3B97A640DD0F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6" creationId="{5D29C6D2-B972-4614-B104-5C4FFEB75305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17" creationId="{79948F71-C667-45C5-A341-2E17C32D13D6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20" creationId="{C9062951-11DE-43CA-862D-731FD68668D4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21" creationId="{FECC845A-E5C6-4D96-BDEE-29F98258AC2B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22" creationId="{3DBDA8A0-444A-4624-A193-F845F59C48A6}"/>
          </ac:inkMkLst>
        </pc:inkChg>
        <pc:inkChg chg="add mod">
          <ac:chgData name="Andrew Hu" userId="abd4b2fba33a86eb" providerId="LiveId" clId="{A4ACB700-BD42-4A79-AD2C-3A95A7A449B9}" dt="2019-10-30T23:44:17.185" v="641"/>
          <ac:inkMkLst>
            <pc:docMk/>
            <pc:sldMk cId="1922581039" sldId="891"/>
            <ac:inkMk id="27" creationId="{72E85DD5-A449-4789-A29B-8BF6497ABBDE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48" creationId="{2FEB71DB-2FF4-43A8-B7EE-14CAED866804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49" creationId="{F4448403-E880-48C2-8932-CF2C502D7D6D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0" creationId="{C32AE33F-E48D-4EFD-A820-0897D947C478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1" creationId="{9A878DF6-61F7-44C9-9C1A-04798C843197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2" creationId="{2A8CDCB3-6C75-41F5-8A04-C297E70301C9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3" creationId="{A79287B1-136E-4EFB-8454-FA67ED549BB3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4" creationId="{B00F0333-69A4-4DE9-B360-A3123C48F284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6" creationId="{46CAA5F5-944D-4D2D-9D94-15778AF192F6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7" creationId="{1BA2AE12-1049-4D1A-A26C-C7AC37153F4A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8" creationId="{09E9C49E-6EE4-400A-A73F-DA566186912F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59" creationId="{7198D8F8-777E-416A-9E19-9AB83082374C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60" creationId="{89ABB538-D176-47D1-A31E-D9A1F9316109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61" creationId="{B1213C21-80A2-4097-AD2B-15561D252CF3}"/>
          </ac:inkMkLst>
        </pc:inkChg>
        <pc:inkChg chg="add mod">
          <ac:chgData name="Andrew Hu" userId="abd4b2fba33a86eb" providerId="LiveId" clId="{A4ACB700-BD42-4A79-AD2C-3A95A7A449B9}" dt="2019-10-30T23:44:37.410" v="657"/>
          <ac:inkMkLst>
            <pc:docMk/>
            <pc:sldMk cId="1922581039" sldId="891"/>
            <ac:inkMk id="62" creationId="{EC97A398-A283-4099-BCCA-5D7ABA714CAD}"/>
          </ac:inkMkLst>
        </pc:inkChg>
      </pc:sldChg>
    </pc:docChg>
  </pc:docChgLst>
  <pc:docChgLst>
    <pc:chgData name="Andrew Hu" userId="abd4b2fba33a86eb" providerId="Windows Live" clId="Web-{8E7E20A7-0B2C-4662-862F-5FBBD02457CB}"/>
    <pc:docChg chg="delSld">
      <pc:chgData name="Andrew Hu" userId="abd4b2fba33a86eb" providerId="Windows Live" clId="Web-{8E7E20A7-0B2C-4662-862F-5FBBD02457CB}" dt="2019-10-30T20:34:02.420" v="0"/>
      <pc:docMkLst>
        <pc:docMk/>
      </pc:docMkLst>
      <pc:sldChg chg="del">
        <pc:chgData name="Andrew Hu" userId="abd4b2fba33a86eb" providerId="Windows Live" clId="Web-{8E7E20A7-0B2C-4662-862F-5FBBD02457CB}" dt="2019-10-30T20:34:02.420" v="0"/>
        <pc:sldMkLst>
          <pc:docMk/>
          <pc:sldMk cId="3128063519" sldId="8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0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40:19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7521 5233 32 0,'3'-2'13'0,"-3"2"-6"0,0 0-8 16,0 0 4-16,0 0 7 15,0 0 3-15,0 0 0 16,0 0 0-16,0 0-1 16,0-3 2-16,0 3-3 15,0-2 1-15,0 2-3 16,0-3 2-16,0 0 0 16,0 1 3-16</inkml:trace>
  <inkml:trace contextRef="#ctx0" brushRef="#br0" timeOffset="1">7524 5212 226 0,'0'0'17'0,"0"0"-8"0,0 0 1 0,0 0 2 15,0-5 5 1,0 0-5-16,0-1-2 16,0 1-3-16,0 2 0 15,0 1-9-15,0-1 0 16,0 3-2-16,0 0 2 16,0-2 1-16,0 2 1 15,0 0 4-15,0 0 5 16,0 0 4-16,0 0 2 15,0 0 0-15,0 0 1 16,0 0-6-16,0 5-2 16,0 0 0-16,0-8 2 15,0 1-1-15,0 2 0 16,0 0-1-16,0 5 0 0,0 3 0 16,-3 3 0-16,0 2 2 15,0 3 1-15,-3 2 1 16,0 3 2-16,-3 6-7 15,0-1-2-15,0 3-3 16,0 1 1-16,0-1-2 16,3-6 2-16,3-7-2 15,0 3 2-15,0 2-2 16,0-2 2-16,3-6-7 16,3-5 1-16,0 0 3 15,6-6 4-15,0 1-1 16,6-3-2-16,0 0-3 15,6-3 1-15,5 1-1 16,-8 2 0-16,-3 0 0 0,3 0-2 16,6 0-11-16,-9 2-2 15,-3 1-19-15,0 0-6 16,0-3-11-16,-4 0-5 16,4-3-43-1</inkml:trace>
  <inkml:trace contextRef="#ctx0" brushRef="#br0" timeOffset="2">7512 5495 140 0,'-6'-2'52'0,"3"2"-28"0,0 0-2 16,3 0 20-16,0 0-3 0,0-3 0 16,0 3-14-16,0 0-5 15,3-3-11-15,3-4 0 0,9-4 4 16,2 0 4-1,1-10 2-15,6-5-2 16,9 2 0-16,9 0-3 0,5-2-1 16,7-9-5-16,11-2 0 15,-2 5-5-15,2 1 0 16,1 2 1-16,2 2 2 16,-2 6 1-16,-7 2 1 15,-8 4-2-15,-4 1-1 16,-5 1-3-16,-9 3 1 15,-3 2-2-15,-7 0 2 16,-2 0-18-16,-3 2-4 16,-3 1-57-16</inkml:trace>
  <inkml:trace contextRef="#ctx0" brushRef="#br0" timeOffset="3">8929 4882 228 0,'0'-3'88'0,"0"6"-48"0,0-3-36 0,0 0 30 15,3 5-10-15,2 5-1 16,-2 4 0-16,0-1-13 16,0 3-1-16,0 0 1 0,0 2-6 15,0-5-2-15,-3 1 1 16,0-1 0-16,0-3 1 16,3-2 0-16,-3-2-13 15,0-1-7-15,0-5-22 16,0 0-11-16,0 0-38 15,3-3-52 1,0 1 38-16</inkml:trace>
  <inkml:trace contextRef="#ctx0" brushRef="#br0" timeOffset="4">8970 4699 244 0,'-6'-21'90'0,"3"21"-48"0,3 0-31 0,0 0 23 15,0 0-22-15,0 0-9 16,0 0-5-16,0 0-2 16,0 0 3-16,3 2-35 0,3 9-97 31</inkml:trace>
  <inkml:trace contextRef="#ctx0" brushRef="#br0" timeOffset="5">9077 4868 160 0,'0'14'63'0,"3"-6"-34"0,0 13-14 0,-3-11 20 16,3 3-8-16,-3 1-1 15,3-1-13 1,0 3-3-16,0-6-6 0,0 1-1 0,-3-3 1 16,0 0 0-16,0-3 0 15,0 0-2-15,0-2-2 16,-3 0 1-16,0-1 1 15,0-2-1-15,0 0 2 16,3-2 0-16,0-1 3 16,0-2 1-16,0-3 1 15,0 0-2-15,3-3 1 16,0-2-2-16,3-3 0 16,0-2-3-16,3 2-2 15,3 0 1-15,0 3 1 0,-3 0-1 16,6 5 2-16,-3 0-4 15,0 2 0 1,-1 6 1-16,1 3 0 0,0 2 2 16,0 6 3-16,0 2 0 15,0 3 2 1,-3 0-4-16,-3 0 0 0,3 2-1 16,-3-2-2-16,-3-3 1 15,0-2-1-15,0-3-11 16,-3 0-5-16,0-3-28 15,0 0-9-15,0-5-58 16,6-2-28 0,-3-1 70-16</inkml:trace>
  <inkml:trace contextRef="#ctx0" brushRef="#br0" timeOffset="6">9429 4855 200 0,'-6'3'77'0,"6"5"-42"0,0 2-26 0,0 4 22 15,3 4-8-15,-3 1 1 16,3 2-9-16,-3 5-4 16,0 1-6-16,0-1 1 0,3 6 0 15,0 5-2-15,0-5-1 16,0-6-1-16,0-2 1 15,-3-6-7-15,0-2-1 0,0 0-3 16,0-5 2-16,0-3 2 16,0-3-1-16,-3-5 4 15,3 0 2-15,-3-3-7 16,3-2-1-16,-3-8 6 16,3-6 2-16,-3 1 1 15,3-1 1-15,0-2-2 16,0 0 2-16,0-3 2 15,0 0 2-15,0 0-1 16,0-2 1-16,0-3 2 0,3 2 5 16,0 4-2-16,0 1 1 15,2 7-5 1,1-1 0-16,3 3-7 0,0 5-1 16,3 2-2-16,0 6 0 15,3 3 2-15,0 8 0 16,-3 2 0-16,-3 0 2 15,-3 0-1-15,-3 0 2 16,-3 1 0-16,-3 2 3 16,-3-6-3-16,-3 1 0 15,-3-3-14-15,0 0-8 16,0-3-12-16,0-2-6 16,0-3-13-16,3 0-6 15,0 0-47-15</inkml:trace>
  <inkml:trace contextRef="#ctx0" brushRef="#br0" timeOffset="7">9625 4845 220 0,'-3'-3'85'0,"6"3"-46"0,-3 0-30 0,0 0 22 15,-3 5-15 1,0 0-3-16,0 3-8 16,0 11-2-16,0-1-1 0,9-2-4 15,0 0 1-15,6 0 3 0,0-3 1 16,0 1-1-16,0-4-2 16,0-2 1-16,0-3 1 15,-1-5 1-15,1-2 1 16,0-1-5-16,0-5-1 15,-3 0 3-15,-3-8 1 16,0 3 2-16,0 0 0 16,-3-3-5-16,0 3-1 15,-3 2 1-15,0 3 0 16,0 0-2-16,0 8-2 16,3 6 2-16,3 4 4 15,-3 6 2-15,3-3-6 16,0 0 0-1,3 3 1-15,-3 0 1 16,0-5 1-16,0-1 2 0,5-4-67 16,1-6-48-1</inkml:trace>
  <inkml:trace contextRef="#ctx0" brushRef="#br0" timeOffset="8">9955 4559 240 0,'-2'0'90'0,"2"5"-48"0,2 8-34 0,1-2 21 16,0 7-4-1,0 9 0-15,0 10-8 0,3 3-2 16,-3-1-9-1,0 4-4-15,0-6 1 0,0-3-2 0,0-2 2 16,0-6-22-16,0-2-9 16,-3-3-44-16,0-5-16 15,0-3-18 1</inkml:trace>
  <inkml:trace contextRef="#ctx0" brushRef="#br0" timeOffset="9">9801 4805 268 0,'-9'-5'101'0,"15"5"-54"0,-3 2-55 16,6-2 62 0,6 0-24-16,5-2-14 15,7-4-7-15,6-4-7 16,0 2-2-16,5-3 1 0,1 3-41 15,-6 0-18-15,-3 3-74 16</inkml:trace>
  <inkml:trace contextRef="#ctx0" brushRef="#br0" timeOffset="10">10366 4559 156 0,'-3'-8'57'0,"6"5"-30"0,-3 3-18 15,0 0 14-15,3 5 2 16,0 6 2-16,3 8-6 16,0 4-2-16,3 22-11 15,-3 0 1-15,0 0 2 0,-3 3 2 16,-3-6 5-16,0-2-4 16,0-6 2-16,0-7-7 0,0-3-1 15,0-6 0 1,0-5 0-16,0-5-4 0,0-8-3 15,0-2 0-15,0-4 1 16,0-4-3-16,0-11 0 16,3 2 1-16,3 1 2 15,3-4-3-15,3 4 0 16,3 2-4-16,2 3 1 16,7 5 2-16,0 3 1 15,-3 5-2-15,0 8 2 16,-3 2 7-16,-4 6 6 15,-5 3 0-15,-6-1 3 0,-3-2-2 16,-3 0 0-16,-9 0-7 16,-2 2-2-16,-4-5-11 15,0-2-3-15,-3-3-22 16,3-5-6-16,0-3-30 16,3-3-11-16,7 0-31 15</inkml:trace>
  <inkml:trace contextRef="#ctx0" brushRef="#br0" timeOffset="11">10697 4797 236 0,'3'3'88'0,"0"-3"-48"0,-3 7-27 0,0-1 22 15,0 4-9-15,0 4-1 16,0 4-12-16,9 3-3 15,-4-2-6 1,1-1-3-16,6-2 0 0,0-3-1 0,0-2 2 16,0-3-6-16,0 0 1 15,3-8-12-15,-3 0-3 16,0-8 4-16,0-5 4 16,-4-1 6-16,1 1 4 15,-3 0 1-15,0-3-1 16,-3 3 1-16,0 0 1 15,-3 2-1-15,3 3-1 0,0 6-2 16,-3 2-1 0,6 5 8-16,0 5 4 15,0 6-2-15,0 3 1 0,0-3-5 16,0 0 0-16,0-3-6 16,0 0-2-16,0 0-38 15,3-5-16-15</inkml:trace>
  <inkml:trace contextRef="#ctx0" brushRef="#br0" timeOffset="12">11244 4625 228 0,'3'-16'85'0,"-3"8"-46"0,-3-5-26 15,3 8 24-15,-6-3-8 16,-3-3 0-16,-5-2-5 16,2 0-3-16,-3-3-11 15,0 8-4-15,0 3-2 0,0-1-2 16,0 12 1-16,0 4-7 16,3 9 1-16,4 7-4 15,2 16 2-15,3 3 3 0,3 0 1 16,0 0 1-16,3-2 0 15,-3-4 2 1,0-4 1-16,3-3-10 0,-3-9-3 16,-3-4-28-16,0-6-13 15,-3-5-31 1,0-3-57-16</inkml:trace>
  <inkml:trace contextRef="#ctx0" brushRef="#br0" timeOffset="13">10902 4807 244 0,'3'0'93'0,"3"-2"-50"0,9-3-26 0,-3 5 27 15,3-6-16-15,8 1-4 0,4-6-12 16,3 1-5-16,0 2-4 16,8 3-11-16,-5-9-3 0,0 4-51 15,-3-1-22-15,-1 3-34 16</inkml:trace>
  <inkml:trace contextRef="#ctx0" brushRef="#br0" timeOffset="14">11485 4559 252 0,'-3'-19'96'0,"-11"14"-52"0,5-3-25 15,6 5 29-15,-3 1-15 16,0-1-4-16,0 6-16 0,-3-3-11 15,3 2-2-15,-9 4-2 16,6 2 0-16,-9 7 0 16,6 7 0-16,-3 12 0 15,7 0 0-15,-1 6 2 16,6 0 0-16,0-3 0 16,3-5 0-16,-3-1-3 15,6-2 2-15,-6-5-52 16,3-3 29-16,-6-5-131 15,3 0 86-15</inkml:trace>
  <inkml:trace contextRef="#ctx0" brushRef="#br0" timeOffset="15">11173 4797 328 0,'-21'-5'123'0,"21"5"-66"0,-6-3-29 0,3 0 46 15,6 6-41-15,-3-3-8 16,3 0-17-16,6 0-5 16,3 0-2-16,12-3-17 15,3 3 9-15,8-8-12 0,1 0-32 16,6 6-11-16,-4-6-18 16,-5 3-2-16,-3-1 9 0,-3 9 4 15,-7 0 42 1,-5-1 19-16,0 1 36 15,-3-3 18-15,-3 0-4 0,-3 3-3 16,0-3-2-16,0 0-1 16,-3 2-19-16,3 3-1 0,0 1-2 15,0 2 1-15,3-3 4 16,0-2-5-16,5 2 2 16,4-2-5-16,-3-3-1 15,0 0-4-15,0-3-1 16,-3 0 1-16,-3 1 1 15,-3-12 1 1,-6-4-2-16,-9 2-6 16,-6 3-2-1,-3 2-2-15,0 6 0 0,0 8 3 16,-2 7 0-16,2 3-4 16,3 1 1-16,3 4 2 15,3 1 1-15,6-1 1 16,0 3 0-16,6 0 2 15,3-2 1-15,3-6-6 16,3 3 0-16,6-3-26 16,5-7-10-16,-2-9-33 15,0-2-12-15,-3-1-31 16</inkml:trace>
  <inkml:trace contextRef="#ctx0" brushRef="#br0" timeOffset="16">11786 4813 188 0,'0'0'71'0,"3"0"-38"0,0 8-25 0,0-3 18 16,0 3 0-16,0 3 4 16,0-1-5-16,0 6-1 15,-3-3-13-15,0-2-2 0,0-3 9 16,0 2 2 0,0-4-2-16,0-6-1 15,0-3 2-15,0-2 2 16,3-3 4-16,0-3 2 15,0 3-10-15,6-8-5 16,-3 3-7-16,6-11-2 16,3 3-3-16,-1 5-1 15,-2 3-4-15,6 0-1 0,9-6-26 16,0 6-9 0,5 2-34-16,4 1-15 0,0-1-45 31</inkml:trace>
  <inkml:trace contextRef="#ctx0" brushRef="#br0" timeOffset="17">7381 6408 96 0,'3'-5'35'0,"0"2"-18"0,0 1-5 16,-3 2 13-16,3-3 2 0,0 3 1 15,3 0 4-15,0-3 3 16,-3 3-19-16,-3 0 2 0,0 0 2 15,0 3-2-15,-3 5-1 16,-6 3-3-16,-6-1 1 16,-3 9-6-16,-3 4-1 15,0 1 0-15,3-3 0 16,0-2-7-16,4-1 0 16,2-2-3-16,3 0 0 15,3-3 0-15,3 3-2 0,3-2 3 16,3-1 0-16,3 3 1 15,3-3 0 1,3 3 0-16,0-3 2 16,2-2-1-16,4-1-1 15,0-2 1-15,-3 0 1 16,-3 0-14-16,-3 0-7 0,0 0-15 16,0-3-3-16,-3 0-34 15,0-2-49 1,0 2 28-16</inkml:trace>
  <inkml:trace contextRef="#ctx0" brushRef="#br0" timeOffset="18">7312 6654 128 0,'-3'0'49'0,"3"0"-26"0,0 0-7 0,0 0 18 16,0 0-5-16,0 0 0 15,0 0-7-15,0 0-4 0,0 0-10 16,0 0 4-16,3 0 3 16,6 0 2-16,0 0-1 0,6 0-6 15,0 0-4-15,3 0-1 16,3-2-1-16,2 2 0 16,7 0 2-16,3-3-3 15,3 3 0-15,5 0-1 16,4 0 1-16,12 0-2 15,-1 3-1-15,7-3 1 0,-1 0 1 16,-2 0 1-16,-1 0 3 16,-2 0 1-1,-4 0 1-15,-2 0 0 16,-9 0 0-16,-7 0-2 0,-8 0 1 16,-3 0-4-16,-6 0 0 15,-6-3-17-15,0 0-5 16,-4 1-86-1,-5 4-73-15,0-2 57 16</inkml:trace>
  <inkml:trace contextRef="#ctx0" brushRef="#br0" timeOffset="19">8545 6506 204 0,'-3'0'77'0,"3"0"-42"0,0 5-32 0,3 3 17 0,0 6-1 16,3 1 3-16,-1 4-10 16,1 5-2-16,0 8-6 15,3-6-3-15,-3 0 2 0,-3-2 2 16,0-3 2-16,0-2-1 16,0-3-1-16,-3-6-1 15,0-2 2-15,0-2 3 16,0-6 5-16,0 0-4 15,0-6 0-15,0-2-6 16,0-5-1-16,0-5 3 16,3-4 3-16,0 1-4 0,3 3-1 15,0-1 2 1,3 3 3-16,0 3-2 16,0 0-2-16,3 2-7 0,3 1-1 15,2 2 1-15,1 3 1 16,-3-1-15-16,0 6-6 15,3 0-25-15,-3 0-7 16,0 0-25-16,-3 0-10 16,0 0 4-1</inkml:trace>
  <inkml:trace contextRef="#ctx0" brushRef="#br0" timeOffset="20">8851 6612 204 0,'-3'8'77'0,"6"-3"-42"0,3 3-21 0,-3-3 22 16,0 1-11-16,3-1-3 16,0 0-6-16,0-2 0 15,6-3-9-15,0 0-2 0,0-3-3 16,0 1-2-16,-4-4 1 16,1 1 1-16,0 0 1 15,-3-3 1-15,-3 0-2 16,-3 0 1-16,-6 0-4 15,0 0 0-15,-6 0 1 16,1 3 0-16,-1 2-3 16,-3 6 2-16,0 5-1 15,0 0-2-15,0 5 3 16,3 3 0-16,0 2 1 16,3 4 0-16,6-1 0 15,3 0 2-15,6-3-3 16,3-2-2-16,3-3-16 15,6-2-5-15,6-6-34 16,0-2-13-16,2-3-27 16</inkml:trace>
  <inkml:trace contextRef="#ctx0" brushRef="#br0" timeOffset="21">9113 6593 264 0,'-15'-8'99'0,"9"8"-54"0,-9 3-46 0,9 2 18 16,0 3-15-16,-2 3-2 15,-1 2-4-15,3 6 3 16,0 2 0-16,6 0-2 0,3-2 2 0,3-4 1 16,3-1 0-1,2-4-5-15,1-2 1 0,0-5-5 16,6-6 1-1,-3-2-3-15,-3-3 0 0,3-5 6 16,-3-1 2-16,-3 1 5 16,-6 0 1-16,-3 0 5 15,0 2 5-15,0 1 2 16,0 2 3-16,0 2-10 16,0 6-4-16,0 0-1 15,6 8 2-15,0 0-4 16,0 6-1-16,2 1-2 15,1-1 0-15,0-1-16 16,3-3-8-16,3-2-30 0,0-2-13 16,0-1-23-1</inkml:trace>
  <inkml:trace contextRef="#ctx0" brushRef="#br0" timeOffset="22">9479 6620 192 0,'-6'-8'74'0,"0"5"-40"0,0 1-18 0,3 2 24 16,-3 0-1-16,0 0 1 16,-5 2-19-16,-1 4-10 15,-3 4-7-15,0 1-6 0,3 5 1 16,3 2-1-16,3 1 0 16,0-3 0-16,12-1 0 0,0-1-7 15,6-4-4-15,0-4 2 16,3-4 2-16,0-2 2 15,0-8 5-15,-1-5 3 16,-2-3 4-16,0 0 0 16,-3-2 2-16,-3-3-2 15,0-1 2-15,-3-12-4 16,-3 2-2-16,-3 3 0 16,0 0-1-16,0 3 0 15,0 2 0-15,0 5-3 16,0 3 2-16,0 6 1 15,0 5 0-15,0 5-3 16,0 7 0-16,0 12 8 16,3 13 4-16,0-1 7 0,3 7 2 15,3 4-7-15,0-2-2 16,3-3-3-16,3-3-1 16,3-2-3-16,0-6 1 15,3-2-20-15,0-5-6 16,2-4-52-16,4-9-24 15,-3-6-10 1</inkml:trace>
  <inkml:trace contextRef="#ctx0" brushRef="#br0" timeOffset="23">9979 6628 264 0,'-3'13'99'0,"3"-2"-54"0,0-1-39 15,0 1 22-15,0 5-17 16,0-3-4-16,-3 3-6 16,3-3-2-16,0 0 1 15,0 0-3-15,3-2 0 0,0-3-29 16,0 0-14-16,0-3-25 0,-3-5-10 16,0 0-1-1</inkml:trace>
  <inkml:trace contextRef="#ctx0" brushRef="#br0" timeOffset="24">9955 6443 312 0,'-5'-6'115'0,"5"6"-62"0,0 0-57 0,0 0 18 0,0 0-15 15,3 3-1 1,2 0-49-16,1 2-18 0,3 0-51 16,0 8-20-16</inkml:trace>
  <inkml:trace contextRef="#ctx0" brushRef="#br0" timeOffset="25">10083 6675 212 0,'-3'30'82'0,"6"-23"-44"0,-3 12-29 15,0-11 19-15,0-3-8 16,0 1 1-16,3-1-8 16,-3-3-3-16,0-2-5 0,0 0-4 0,0 0 2 15,3-2 0-15,-3-6 3 16,0 0-1-16,9-11 2 16,0 4 0-1,0-4-3-15,0 3-1 16,3 3-1-16,3 2 1 15,-3 9-2-15,0-1-1 16,0 8 3-16,0 3 2 16,-4 6 2-16,1 1 3 15,-3 1-3-15,0 0-2 16,-3 0-2-16,3-3-3 16,-3 0-6-16,0 1-1 15,0-4-35-15,0-2-12 16,0-2-58-16,0-4-41 15,-3-2 65-15</inkml:trace>
  <inkml:trace contextRef="#ctx0" brushRef="#br0" timeOffset="26">10387 6665 232 0,'0'10'88'0,"0"9"-48"0,0 10-27 0,0-16 24 16,0 6-8-1,0 7 0-15,0 3-12 16,0 11-5-16,0-3-7 0,0-2-4 16,0-6 2-16,0-6-2 15,0-4 2-15,0-3-2 0,-3-3 2 16,0-5-4-16,0-3 0 15,0-2-1-15,0-6-2 16,0-2 5-16,0-8 1 16,0-11 0-16,0-3 1 15,0 1-2-15,3-3 2 16,3 0-2-16,3 2 2 16,0-2 0-16,3-5 1 15,0 5 2-15,3 5 1 16,0 5 3-16,0 4 1 0,0 4-5 15,3 3-2-15,-4 5-4 16,4 9-1-16,0 2 3 16,-3 2 1-16,3 1 1 15,-9 2 0-15,-3 0 0 16,-6 0 0-16,-3 1-5 16,-3-1-1-16,-3-2-17 15,0 2-7-15,-3-5-16 16,1-3-4-16,2-5-15 15,0 0-4-15,3-3-42 16</inkml:trace>
  <inkml:trace contextRef="#ctx0" brushRef="#br0" timeOffset="27">10631 6670 252 0,'3'0'93'0,"-3"5"-50"0,0 3-35 0,0 0 24 15,0 6 0-15,0-1 3 16,0 3-8-16,0 2-4 16,0 1-13-16,3 2-6 0,3 0-3 15,0-5 1-15,0-3 1 16,0-2-4-16,3-6-1 16,6-2 1-16,-3-6 2 15,6-2-13-15,-4-3-7 0,-2-3 3 16,0-2 4-16,-3 2 2 15,-3-2 4-15,0 3 6 16,0 2 2-16,-3 2-5 16,0 4-2-16,0 2 4 15,3 2 2-15,0 4 3 16,3 2 2-16,0 2-1 16,3 3 2-16,-1-2-4 15,1-3-2-15,0 0-7 16,0-3-1-16,0-5-37 0,0-3-15 15,0-2-65 1</inkml:trace>
  <inkml:trace contextRef="#ctx0" brushRef="#br0" timeOffset="28">11048 6414 240 0,'-6'-6'90'0,"6"9"-48"0,3 0-36 0,-3 2 20 16,0 5 1-16,0 14 6 16,0 5-12-16,3 6-2 15,0 7-11-15,0 3-3 0,0 0 1 16,0-3-3-16,3-2 0 0,-3-6-1 16,0-4-2-16,0-4-39 15,0-8-16 1,-3-4-66-16,0-6-42 15,-3-6 72-15</inkml:trace>
  <inkml:trace contextRef="#ctx0" brushRef="#br0" timeOffset="29">10863 6636 332 0,'-3'-3'126'0,"12"-2"-68"0,9 2-39 0,-6 3 32 15,3 0-17-15,15-2-2 16,-4-1-19-16,7 3-8 16,-3-3-3-1,0 3-9-15,3-2-3 0,-1-4-58 0,-2 1-27 16,-3 0-67 0</inkml:trace>
  <inkml:trace contextRef="#ctx0" brushRef="#br0" timeOffset="30">11554 6625 140 0,'0'0'55'0,"3"-2"-30"0,0-1-10 0,-3 3 20 16,0 0-4 0,0 0 13-1,6 8-12-15,-3 2-17 0,0 6-2 0,0 3 0 16,0-3-7-16,0 0-1 15,-3-1-3-15,0 1 1 16,3 0-2-16,-3-3-1 16,0 1-2-16,0-4-1 15,0-2-18-15,0 0-9 16,0-8-20-16,0 0-8 16,0-3-31-1</inkml:trace>
  <inkml:trace contextRef="#ctx0" brushRef="#br0" timeOffset="31">11593 6496 212 0,'-6'-3'79'0,"6"-10"-42"0,0 5-23 15,0 8 20-15,0 0-22 16,0 0-8-16</inkml:trace>
  <inkml:trace contextRef="#ctx0" brushRef="#br0" timeOffset="32">11590 6477 390 0,'3'5'-30'0,"3"1"-12"15</inkml:trace>
  <inkml:trace contextRef="#ctx0" brushRef="#br0" timeOffset="33">11688 6604 156 0,'-3'3'57'0,"3"2"-30"0,0 8-10 0,3-5 22 0,-3 3-7 16,0 5 1-1,0 5-14-15,0-3-4 16,0 1-9-16,0-3 0 0,0-3 4 0,3 0-6 16,-3-2 0-16,0-3-2 15,0-3-2-15,3 0 3 16,-3-5 0-16,0 0-1 16,0-2 1-16,3-4 0 15,0 1 1-15,0-8 0 16,0-6 0-16,0 1-5 15,3 2-1-15,3 0 1 16,-1 0 0-16,1 3-2 16,3 2 2-16,0 3 1 15,0 3 2-15,0 5 1 16,0 3 1-16,0 2 2 0,-3 8 1 16,0 3-1-16,0 0-1 15,-3 0-3-15,0 0 1 16,0-3-4-1,-1 0 0-15,-2-2-1 0,0-1 0 16,3-2-42 0,0-2-25-16,0-4-13 15,0-2-17 1</inkml:trace>
  <inkml:trace contextRef="#ctx0" brushRef="#br0" timeOffset="34">11997 6392 212 0,'-6'-5'79'0,"9"5"-42"0,-3 3-28 16,0-3 19-16,3 8-5 15,0 2 0-15,0 11-8 16,0 11-2-16,0 5-7 15,0 0-4-15,0 3-1 0,-3 0 1 16,0-6 1-16,3-2-6 16,-3-6 0-16,0 1-21 0,0-6-9 15,0-3-34 1,0-4-12-16,0-6-10 16</inkml:trace>
  <inkml:trace contextRef="#ctx0" brushRef="#br0" timeOffset="35">11875 6609 240 0,'-17'0'90'0,"19"0"-48"0,-2 0-27 0,0 0 24 15,3 0-12-15,6-2-3 16,9-1-12-16,0-2-5 15,6-1-4-15,0 1-3 0,0 0 3 16,2 2-31-16,4 3-11 16,-3 0-35-16,-3 0-16 15,0 0-7-15</inkml:trace>
  <inkml:trace contextRef="#ctx0" brushRef="#br0" timeOffset="36">12209 6617 184 0,'-3'3'68'0,"0"2"-36"0,0 0-22 15,0 1 20-15,0 2-7 16,0 5-1-16,0 5-8 16,0 1-1-16,3-1-8 15,0-2-1-15,6 0 0 0,0 0-2 0,3-3-2 16,3-2 3-16,3-6 2 15,-1-5 7-15,1-2 2 16,0-4-5 0,3-2-3-16,-3-2 3 0,-6-6 2 15,-9 0 0-15,0-3 3 16,-6 4-1-16,-3-1 0 16,-3 3-1-16,-3-1 2 15,0 6-9-15,3 0-6 16,1 3-30-16,2 2-13 15,3 1-65-15,6-1-65 16,3 1 56-16</inkml:trace>
  <inkml:trace contextRef="#ctx0" brushRef="#br0" timeOffset="37">12661 6384 140 0,'-3'-10'55'0,"3"10"-30"0,0 0-12 16,0 0 17-16,0 5-6 15,0 6-2-15,3 5-4 16,0 18-1-16,0 6-9 16,0-1-1-16,-3 4 3 0,0-1 7 15,0-5 4-15,0-5-6 16,0-6-4-16,0-2-4 16,0-5-2-16,0-6-1 15,0-3 2-15,0-2 6 0,0-8 2 16,0-2-10-1,3-1-1-15,0-8-3 0,0 1 2 16,0-1-3-16,3-5 0 16,3-5-1-16,0 3-2 15,3-1 0-15,3 6 3 16,2 2 0-16,7 6 1 16,0 5-3-16,-6 5 2 15,0 3 1-15,-3 8 2 16,-6 3 3-16,-6-6 4 15,0-2 2-15,-9 4 1 0,-9 7-6 16,0-1-2 0,0-5 0-16,-3-3 2 15,-3 0-10-15,0-5-2 16,4-5-13-16,2-3-3 16,0-3-15-16,6 0-4 0,3-2-20 15,3-5-7-15,6 2-25 16</inkml:trace>
  <inkml:trace contextRef="#ctx0" brushRef="#br0" timeOffset="38">12926 6617 204 0,'-3'8'77'0,"6"5"-42"0,-6 11-21 0,3-8 20 16,-3 3-6-1,3 2-2-15,0 0-8 0,3 0-1 16,3 0-10 0,3 0-4-16,0-5-2 0,6-5-1 0,0-6 2 15,3-5-6-15,-1-2 1 16,-2-6-1-16,0-3-1 16,-3 0-1-16,0-7 1 15,-3-3 3-15,-3 2 1 16,0 1 3-16,-3 2 1 15,0 3 7-15,-3 2 4 16,0 3-7-16,0 5-2 16,0 3-3-16,0 14 1 15,3 2-2-15,0-1 2 16,0 4-4-16,3-1-2 16,0 1 4-16,3-3 1 15,-1 0-27-15,1-6-10 0,0-2-23 16,3-2-8-16,0-9-34 15</inkml:trace>
  <inkml:trace contextRef="#ctx0" brushRef="#br0" timeOffset="39">13364 6390 212 0,'-12'-29'82'0,"3"18"-44"0,0-5-11 0,3 11 27 15,0 0-15-15,-6 2-5 16,-3 3-22 0,0 5-7-16,3 6-4 15,3 7 1-15,4 6 3 0,2 18-7 0,6 6 0 16,-1 5 0-16,7-3 1 16,0-2 1-16,0-3 2 15,-3-5-10-15,3-6-4 16,-6-5-16-16,0-5-8 15,-3-6-13-15,0-7-5 16,-9-6-48 0</inkml:trace>
  <inkml:trace contextRef="#ctx0" brushRef="#br0" timeOffset="40">13137 6636 228 0,'-3'-11'85'0,"9"6"-46"0,3 2-35 16,-3 3 21-16,6-2-7 15,3-1 1-15,9 0-10 16,3 1-3-16,2 2-4 16,4 0-15-16,-3 0-4 15,3 0-44-15,2 0-18 0,-2-3-14 16</inkml:trace>
  <inkml:trace contextRef="#ctx0" brushRef="#br0" timeOffset="41">13548 6369 268 0,'-15'-19'101'0,"9"16"-54"0,-3 1-35 0,6 2 24 15,-5 2-19-15,-1 4-7 16,3 4-6-16,-3 9-1 16,0 7-2-16,0 11 2 0,6 6 0 15,6-1-1-15,0 6-2 16,0-6-2-16,3 0 1 15,0-5 3-15,0-5 3 16,-9-8-26-16,6-3-11 16,-6-5-24-16,0-3-10 15,-6-8-44 1</inkml:trace>
  <inkml:trace contextRef="#ctx0" brushRef="#br0" timeOffset="42">13361 6652 232 0,'-6'-8'88'0,"6"2"-48"0,3 6-20 16,-3 0 24-16,6 0-7 16,0 0 1-16,6-2-16 15,-1-4-5-15,16 1-10 16,0 0-5-16,3 0-1 0,0-1-21 16,-4 4-9-16,1-1-27 15,-3 3-10-15,-3 0-55 16</inkml:trace>
  <inkml:trace contextRef="#ctx0" brushRef="#br0" timeOffset="43">13640 6660 220 0,'0'5'82'0,"3"0"-44"0,3 0-27 0,-3 3 23 16,3-2-5-16,3-6 3 15,3 5-14-15,0-8-3 16,6 1-9-16,0-4-2 0,-3 1 2 15,-3 0-5-15,-1-3-1 16,-2 0 0-16,-3-3 2 16,-3 1-1-16,-6-1-1 15,0 1-2-15,-11 4-1 16,-1 1-1-16,-3 5 3 16,0 3-2-16,-3 5-1 0,3 2 3 15,3 1 0-15,0 5 3 16,7 5 1-16,2 0-1 15,6-3 1-15,3 1-2 16,5-3-1-16,4-3-13 16,6-5-6-16,3-3-28 15,3-5-10-15,-3-2-56 16</inkml:trace>
  <inkml:trace contextRef="#ctx0" brushRef="#br0" timeOffset="44">13870 6633 232 0,'-3'8'88'0,"3"5"-48"0,3 3-29 0,-3 0 21 15,3 0-4-15,-3-3 3 16,3 6-8-16,-3-1-4 16,0-2-11-16,0-3-5 0,0-2-2 15,0-6 10-15,0-5 5 16,0 0-6-16,0-2-1 15,3-6-1-15,3-6 2 16,-1-4-1-16,4-3 0 16,3-3-5-16,3 0-3 15,0 3-3-15,3 5 1 16,0 0-1-16,3 6 0 16,-3 4-27-16,-1 4-13 15,1 7-66-15,-6 0-31 16,-3 0 26-16</inkml:trace>
  <inkml:trace contextRef="#ctx0" brushRef="#br0" timeOffset="45">7512 7207 148 0,'0'0'57'0,"3"0"-30"0,-3 0-10 0,0 0 22 16,0 0-5-1,0 0 3-15,0 0-6 16,0 0 1-16,0 0-18 16,0 0 1-16,-3 6 1 0,-3-1-4 15,-3 3-2-15,-6 2-5 0,-3 4-2 16,-9 4-1-16,1-2-2 15,-1 0 1-15,0 0 1 16,3 2-3-16,3 3 0 16,3 1 1-1,4-7 0-15,2 1 0 0,6-2 0 16,3-4-5-16,3 1 1 16,6 2 2-16,6-2 1 15,2-1 1-15,7 3 0 16,0 3 0-16,0-3 2 15,0-2-1-15,-3 2-1 16,-3 1 1-16,-1-4 1 16,-2-2-10-16,-3 0-4 0,-3-3-23 15,0 1-10-15,-3-4-27 16,0 1-10-16,0-8-5 16</inkml:trace>
  <inkml:trace contextRef="#ctx0" brushRef="#br0" timeOffset="46">7381 7448 188 0,'0'-3'71'0,"-3"3"-38"0,3 0-23 0,0 0 20 0,0 0-9 16,0 0-2-16,6 0-5 16,0-2 1-1,3 2-8-15,0-3 0 0,5 0 0 16,7 3-1-16,6-5-1 0,6 0-1 16,8 2 0-16,10 1-2 15,6 4 1-15,5 4-2 16,4 1-1-16,-1 1-2 15,1 0 1-15,-1 0 1 16,1 0 2-16,2 0 3 16,-3-3 2-16,-8 1 1 0,-6-4 0 15,-4 1-2-15,-11-3 1 16,-6 0-4-16,-6 0-2 16,-7 0-44-1,-2 0-19-15,-9-3-62 16</inkml:trace>
  <inkml:trace contextRef="#ctx0" brushRef="#br0" timeOffset="47">8765 7361 176 0,'-6'0'68'0,"6"2"-36"0,3 1-31 0,0 5 14 15,-3 8-2-15,3 5 3 16,0 8-9-16,0 11-4 16,0 2-2-16,0 3-1 0,0-13 2 15,0-3 1-15,0 3 3 16,0-3-1-16,-3 5 2 15,0-7-2-15,0-1 0 16,0 6-3-16,0-16 1 16,0-3 0-16,0-2 1 0,0-4 0 15,0-7 0-15,0-5 0 16,0-3 2-16,0-5-3 16,0-3 0-16,0-5 1 15,0 5 2-15,0 0-1 16,0-5 2-16,0 3-2 15,0-12 0-15,3-7-1 16,0 0 0-16,3 3-2 16,0 5-2-16,2-3 3 15,1 6 0-15,0 4 1 16,3 7 0-16,3 4-7 16,0 8 0-16,3 11 1 15,0 0 1-15,-3 3 3 0,-1 2 1 16,-2 0-1-16,-3 1 1 15,-3 4-2-15,-3-2-1 16,-3 2 1-16,-6-2 1 16,-3-2-8-16,-6-4-3 15,1-2-4-15,-1-5-2 16,0-6-12-16,3-5-3 16,0 0-2-16,3-2 0 15,3-1-20 1,3 0-46-16,6-2 15 15</inkml:trace>
  <inkml:trace contextRef="#ctx0" brushRef="#br0" timeOffset="48">8979 7448 168 0,'0'3'66'0,"3"-1"-36"0,3 1-15 15,-6-3 18-15,6 8-7 16,0 0-3-16,3 2-7 15,-3 4-2-15,0-1-8 16,0 5 7-16,0-2 6 0,0 0-8 16,-3-5-1-16,0-1-6 15,0-4-3-15,0-4 2 16,-3-2 0-16,0 0 1 16,3-8 6-1,-3-2 0-15,3-1-4 0,0-2 0 16,0 0 0-1,2-1 1-15,4 1-6 16,0-5-2-16,0 2 0 0,0 11 0 16,0-1-8-16,3 4-33 15,6-1-8 1,-6 3-25-16,0 3-11 16,0-3-4-1</inkml:trace>
  <inkml:trace contextRef="#ctx0" brushRef="#br0" timeOffset="49">9241 7467 192 0,'-3'10'71'0,"6"-7"-38"0,0 10-19 0,0-5 22 16,-3 0-9-16,0 0-3 16,0 0-14-16,0-3-4 0,3 6-4 15,0-3-8-15,0 0-1 0,0 2-41 16,-3-2-16-16</inkml:trace>
  <inkml:trace contextRef="#ctx0" brushRef="#br0" timeOffset="50">9229 7353 216 0,'0'-3'82'0,"0"3"-44"0,3-3-44 0,-3 3 14 15,6 0-7-15,0 0-1 16,3 0-28-16,0 0-14 16,0 0-42-1</inkml:trace>
  <inkml:trace contextRef="#ctx0" brushRef="#br0" timeOffset="51">9354 7477 160 0,'18'29'63'0,"-18"-16"-34"0,-12 6-10 0,18-6 23 16,-3-2-12-16,0-1-5 15,-3 1-10-15,3-6-2 16,-3 1-8-16,0-6 6 0,3-3 2 16,0-2-2-16,3-3-1 15,0 0-4-15,0-3-1 0,3-2-3 16,0 0-2 0,0 2 1-16,3 1-1 0,2 4-3 15,1 4 0-15,0 4-1 16,0 4 3-16,-3 4 2 15,0 1 2 1,-3 2-1-16,0 5-2 0,-3-2 1 16,0-2-1-16,-3-4-16 15,0-2-6-15,0 0-36 16,0-3-14-16,0-2-27 16</inkml:trace>
  <inkml:trace contextRef="#ctx0" brushRef="#br0" timeOffset="52">9676 7247 204 0,'-6'-8'77'0,"6"8"-42"0,0 0-19 15,0 0 22-15,0 0-11 16,3 8-3-16,3 8-3 0,0 5-1 16,0 13-11-1,0 6-1-15,-1-3-1 0,-2 0-1 16,0 0-1-16,-3-2-3 0,0-6-2 16,0-5-15-16,0-3-7 15,0-3-36-15,0-5-14 16,0-2-38-1</inkml:trace>
  <inkml:trace contextRef="#ctx0" brushRef="#br0" timeOffset="53">9554 7355 252 0,'-6'-2'96'0,"9"2"-52"0,3 0-27 15,-3 0 25-15,3 0-11 16,8 0-3-16,7 0-10 16,3-3-1-16,3 0-10 15,0 1-4-15,-1-1-2 0,4 1-21 16,-3-1-9-16,-3-2-89 16,3-1-68-1,-13-2 67-15</inkml:trace>
  <inkml:trace contextRef="#ctx0" brushRef="#br0" timeOffset="54">10295 7345 208 0,'-6'-8'79'0,"-6"5"-42"0,3 1-21 0,6 2 22 15,0 0-11-15,-3 0-1 0,0 2-13 16,-3 4-3-16,0 7-6 15,0 8-3-15,0 5 0 16,3 6-4-16,4 0 2 0,4 2-1 16,1-2-2-16,6-5 3 15,0-12 0-15,-3-1 3 16,9-4 1-16,6-2 1 16,-3-11 2-16,0-7-1 15,-3-3 2-15,-3-3-2 16,-4 0 2-16,-5 0 0 15,-3-8 1-15,-3 3-2 0,0-3 1 16,-2 3-2-16,-4 3 0 16,3 4-6-1,-3 4 1-15,6 2-22 16,-6 3-8-16,3-1-18 0,3 9-5 16,3-3-29-1,9 3-46-15,0-1 36 16</inkml:trace>
  <inkml:trace contextRef="#ctx0" brushRef="#br0" timeOffset="55">10381 7422 184 0,'-3'26'68'0,"6"-15"-36"0,0 12-26 0,0-12 17 0,0 0-10 15,0-3 0 1,3 10-5-16,0-2-3 0,3-3-2 15,0-2 2-15,3-1 1 0,-3-2 2 16,6-10 0 0,2-6-2-16,-2-3-1 0,-3-2-3 15,3-6 1-15,-9 3-2 16,0-7-1-16,-3 1 3 16,-3 1 2-16,0 5 2 15,-3 3 3-15,0 8-5 16,6 2-1-16,0 14-4 15,0 5-3-15,0 2 2 16,6 1 0-16,0-3 1 16,0 0 0-16,-3-3 0 0,3 0 0 15,-1-2-11-15,1-3-3 16,0-1-33-16,0-7-12 16,6-7-37-1</inkml:trace>
  <inkml:trace contextRef="#ctx0" brushRef="#br0" timeOffset="56">10685 7183 244 0,'0'-5'90'0,"0"8"-48"0,0-1-38 0,0-2 21 0,0 6-7 15,0 4-1 1,3 9-7-16,6 7-2 0,-3 9-4 15,-3 4-1-15,6 4 1 0,-4-1 2 16,-2-13 1 0,0-2-3-16,0-1-3 15,0 6-18-15,0-6-9 0,-6-7-59 16</inkml:trace>
  <inkml:trace contextRef="#ctx0" brushRef="#br0" timeOffset="57">10592 7374 264 0,'0'-13'99'0,"0"10"-54"0,6-2-35 0,0 5 25 16,3-6-12-16,3 1-4 16,3-3-8-16,6 0-5 15,3 0-3-15,0 3-5 0,-1 0-1 16,-2 2-29-16,0 3-14 15,-3 0-60 1,0 0-51-16,-3 0 58 16</inkml:trace>
  <inkml:trace contextRef="#ctx0" brushRef="#br0" timeOffset="58">10896 7340 208 0,'-3'15'77'0,"3"30"-42"0,0-2-32 16,0-19 15-16,0 10 6 16,-3 6 5-16,0 2 2 15,0 0 1 1,3-2-17-16,0 0-7 0,0-11-1 0,0-5-4 16,0-3 0-16,0-11 1 15,0-4 0 1,3-9 2-16,0-5-3 15,-3-8 0-15,0-5-1 16,-3-3 1-16,0-13 4 16,0 3 6-16,3-1-7 15,3 1-3-15,3-6-5 16,3 1-1-16,0 7-1 16,0 5 3-16,3 6-2 0,6 8-1 15,-6 5 0-15,2 16 3 16,-2 5 0-16,-3 3 1 15,-6 3 2-15,-6-1 1 16,-3 1 1-16,-3 2 0 16,0-3-5-16,-2-2 1 15,-1 0-22-15,3-3-10 16,-3-7-17-16,3-4-5 16,3-10-130-1,3-5 75 1</inkml:trace>
  <inkml:trace contextRef="#ctx0" brushRef="#br0" timeOffset="59">11024 7398 204 0,'0'0'77'0,"6"16"-42"0,0 2-21 16,-3-7 22-16,0 2-3 16,0 3 1-16,3 2-8 15,-3-2-2-15,3 5-13 16,0-5-7-16,0 0 0 0,0-5-3 15,0-3 2-15,3-3-2 16,-1-8-1-16,-2-2-10 16,3-6-4-16,-3-2-4 0,0 0-2 15,-3-3 9 1,0 0 6-16,0 3 4 0,-3 2 3 16,0 3-3-16,0 3-2 15,3 5 4-15,0 5 3 16,0 3 5-16,3 3 2 15,6 2-3-15,-3 0 0 16,0 3-5-16,-3-2-2 16,3-1 0-16,0-3-1 15,0-4-25-15,2-12-76 32,1-2-50-32,0-5 38 15</inkml:trace>
  <inkml:trace contextRef="#ctx0" brushRef="#br0" timeOffset="60">11295 7138 228 0,'-9'-18'85'0,"9"18"-46"0,0 0-28 16,0 0 32 0,0 13-17-16,3 3-8 15,0 11-6-15,0 10-8 16,3 15-1-16,0-1 1 0,-3-4-2 15,0 4 1-15,-3-4-4 16,0-7 0-16,0-8-23 16,0-6-12-16,0-5-36 15,0-5-17-15</inkml:trace>
  <inkml:trace contextRef="#ctx0" brushRef="#br0" timeOffset="61">11149 7411 256 0,'0'-16'96'0,"3"16"-52"0,18-3-38 0,-9-2 20 16,3 0-12-16,3 0-1 16,5-1-7-16,4 1-2 15,0-3-2-15,0 3-21 0,5-1-8 16,1-1-96-16</inkml:trace>
  <inkml:trace contextRef="#ctx0" brushRef="#br0" timeOffset="62">11920 7194 156 0,'12'-8'57'0,"-12"5"-30"0,0 1-32 16,0-3 67-16,-3-3-19 15</inkml:trace>
  <inkml:trace contextRef="#ctx0" brushRef="#br0" timeOffset="63">11914 7149 393 0,'-9'-11'31'0,"-3"4"-8"0,0 1-8 16,-3 4 0-1,1 7-6-15,-4 3-3 0,3 5-8 16,0 6-3-16,3 7-1 16,3 6 4-16,6 15-1 15,3 1 1-15,3-3 2 16,0-3 2-16,0-2-3 15,0-11 0-15,0-5-10 16,-3-3-3-16,0-2-15 16,0-3-7-16,0-3-5 15,-3-8-2-15,3 0-18 16,-6-7-40 0,3-1 24-16</inkml:trace>
  <inkml:trace contextRef="#ctx0" brushRef="#br0" timeOffset="64">11602 7408 208 0,'-3'-16'77'0,"3"19"-42"0,0-3-23 0,0 0 21 16,5 0-4-1,4 0 1-15,6-5-9 0,0 0-2 16,0-1-11-16,3 1-5 0,6 2-2 16,6 1-1-16,-4-1 0 15,-2 0-22-15,3 1-8 16,3-1-31-16,-4 0-14 15,-2-2-24-15</inkml:trace>
  <inkml:trace contextRef="#ctx0" brushRef="#br0" timeOffset="65">11950 7358 140 0,'-3'11'55'0,"0"5"-30"0,3 15-10 16,3-17 18-16,0 4-5 15,-3 3-2-15,3 0-6 16,0 1 0-16,0-4-11 16,-3-2-1-16,3-8-1 0,-3 0 3 15,0 0 4-15,3-3 3 16,-3 0 4-16,0-7-9 16,0-4-2-16,0-2-6 15,0-2-3-15,3-3 0 0,0-1 1 16,3 1-1-16,2-3-1 15,1 3-2-15,0 2 1 16,0 1-10-16,0 2-3 16,0 5-13-16,0 1-3 15,0 2-11 1,-3 0-1-16,0 0 0 0,-3 2 3 16,0-2 15-16,-3 0 9 15,3 6 12-15,0-1 4 16,-3-2 16-16,0 7 28 15,0-2-4 1,0 3-13-16,0 2-8 16,0 5-6-16,6-2-1 15,3-2-1-15,3 1 2 16,-3-1 2-16,-1-6 2 16,-2-1-1-16,3-7-1 0,-3 0-4 15,3-5 0-15,0 0-3 16,0-3 0-16,0-5-3 15,-3-3-1-15,-3 0-3 16,-3 0-2-16,-3 0 1 16,-3 6 1-16,-3-1-3 15,-3 0 0-15,3 6-12 16,-3 0-7-16,0 2-16 16,4 3-7-16,2 0-4 15,3 0 1-15,3 0-23 16,3-2-36-16,8-1 27 15</inkml:trace>
  <inkml:trace contextRef="#ctx0" brushRef="#br0" timeOffset="66">12206 7379 156 0,'0'16'57'0,"3"-13"-30"0,0 18-7 0,0-13 21 16,0 2-9-16,0 4-1 15,0 2-7-15,0-1-1 16,0 1-12-16,0-2-2 0,-3-4-2 16,0 6 3-1,0-8-5-15,0 3-1 0,0-11-2 16,0 0 1-16,3-3-2 16,0-2-1-1,2-1-2-15,1-4 1 0,0-1 1 16,0-2 0-16,3 0 0 15,0-3 0-15,0 3-3 16,-3 10 0-16,3 3-1 16,3 0 3-16,-3 8 4 15,0 2 3-15,-3 1 4 16,-3-3 1-16,0 0 3 16,0 0 4-16,0 0-10 15,-3 0-2-15,-3-3-4 16,6-2 1-16,-3-3-2 0,3-3-1 15,6-2 1-15,-1-1-1 16,1-4-5-16,0-1-1 16,0 1 0-16,3-1 2 15,-3 6-1-15,3 2 4 16,-3 3 0-16,3 3 3 16,-3 5-3-16,0 2 0 15,0 1 3-15,-3-1 1 16,0 1-4-16,-4-3 1 15,1 0-16-15,0-3-6 16,0-2-47-16,-3-3-17 16</inkml:trace>
  <inkml:trace contextRef="#ctx0" brushRef="#br0" timeOffset="67">12777 7152 196 0,'-3'0'74'0,"6"13"-40"0,12 0-27 0,-15-2 18 15,6 5 0-15,0 7 2 16,0 9-8-16,-3 8-1 15,0 0-11-15,-3-3 0 0,0-6 3 16,0 1-2-16,0-8 1 16,0-6-5-16,0-4-1 15,0-1 1-15,0-5 2 16,0 0-3-16,0-11-2 16,6-2-3-1,0-6-1-15,0-2 2 16,3-6-5-16,0-2 2 15,0 3 0-15,3 2-1 16,-1 5 1-16,1 6 3 16,3 5-2-16,0 11 1 0,-3 2 4 15,-3 3 3 1,0 0 13-16,-6 2 6 16,-3 1-4-16,-3 2 1 0,-3-3-12 15,-3 1-3-15,-3-3-6 16,0-3-1-16,0-5-17 15,-6 0-8-15,-2-8-19 16,2-5-10-16,0-1-25 16,3-2-12-16,3-5 2 15</inkml:trace>
  <inkml:trace contextRef="#ctx0" brushRef="#br0" timeOffset="68">13036 7416 208 0,'-9'21'79'0,"9"-7"-42"0,12 7-28 0,-9-11 19 16,0 4 1-16,0 7 5 16,0 3-15-16,3-3-5 15,0-3-9-15,0-2-2 0,3-3 3 16,-3-2-3-16,3-3 0 15,0-3 1-15,0-5 2 16,0-2-8-16,-1-12-3 16,1 1-6-16,-3-3-4 15,-3 0 9-15,0-2 2 16,-3 2 1-16,0 0 2 16,0 3 1-16,0 2 2 15,3 3-6-15,0 8 5 16,3 6 4-1,0 2 1-15,0 5 2 0,0 3-2 16,0 5-1-16,0-3-1 16,0-2 0-16,0-3-16 15,0-2-6-15,6-6-99 16</inkml:trace>
  <inkml:trace contextRef="#ctx0" brushRef="#br0" timeOffset="69">13492 7178 276 0,'-18'-21'104'0,"15"5"-56"0,-18 11-38 0,15 5 23 15,0-3-18-15,0 3-6 16,0 8-10-16,-3 3-2 15,3 5 1-15,0 10 1 0,3 6 1 16,0 15 0-16,3-2 2 16,0 0-1-16,3 0-1 15,0-2-2-15,-3-4 1 16,0-7-19-16,0-5-9 0,0-6-23 16,-3-5-9-16</inkml:trace>
  <inkml:trace contextRef="#ctx0" brushRef="#br0" timeOffset="70">13262 7350 192 0,'3'0'71'0,"15"0"-38"0,0 0-30 15,-9 0 15-15,6 0-11 16,3 0-4-16,12 0-9 15,2 0-4-15,1 0-78 0,0 0-34 16</inkml:trace>
  <inkml:trace contextRef="#ctx0" brushRef="#br0" timeOffset="71">13611 7170 240 0,'-21'-16'90'0,"12"16"-48"0,0 3-45 0,6 5 16 16,0 3-7-16,0 2 1 15,0 5 5-15,0 6 4 16,3 13-8-16,0 5 0 0,3 1 2 16,0-4-6-16,0-1 0 0,-3-1 0 15,0-3 0 1,0-5-11-16,0-5-5 0,0-6-36 15,0-4-16-15</inkml:trace>
  <inkml:trace contextRef="#ctx0" brushRef="#br0" timeOffset="72">13408 7430 284 0,'0'0'107'0,"9"-16"-58"0,15 8-42 16,-9 5 26-16,0-5-17 16,6 0-1-16,5 3-11 15,1 0-5-15,3-1 0 16,-3 1-38-16,6 2-13 0,-4 1-78 16</inkml:trace>
  <inkml:trace contextRef="#ctx0" brushRef="#br0" timeOffset="73">13765 7440 236 0,'0'5'90'0,"3"3"-48"0,3-2-27 0,0-4 24 15,0 1-12-15,3-3-3 16,0 0-12-16,3 0-3 16,-3-5-5-16,3-1-3 0,-3-4 2 15,0-1-2-15,-3 1 2 16,-3-4 0-16,-6 1 1 15,-3 3-11-15,0-1-5 0,-3 3-1 16,-3 5 2 0,0 3 2-16,-6 14 1 0,0 4 2 15,6-2 4-15,4 3 1 16,2-1 3-16,9 1-1 16,0-4-1-16,2-1 3 15,4-1 0-15,0-3-6 16,3-4 0-16,0-1-34 15,3-5-16-15,-3-3-49 16,3-2-32-16,3-3 62 16</inkml:trace>
  <inkml:trace contextRef="#ctx0" brushRef="#br0" timeOffset="74">13977 7469 220 0,'6'19'82'0,"-3"-9"-44"0,3 9-20 0,-6-11 25 15,3 0-7-15,-3 5-1 16,0 0-11-16,0-2-4 16,0-3-12-16,3-3 4 0,-3-5 3 15,3-5 4 1,0-1 3-16,3-4 1 16,2-3-12-16,4-3-7 15,3-11-2-15,3 6-2 0,3-5-7 16,0 4 0-16,0 4-24 15,2 5-9-15,-2 2-70 16,0 8-30-16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4:32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8783 8337 132 0,'-3'-5'49'0,"3"5"-26"0,-3-27-9 15,3 25 17 1,0 7-6-16,0 0-2 0,0 3-11 15,0-3-5-15,3 1-4 16,-3-1 2-16,3 14 4 0,0-4-3 16,3 7 2-16,0-4-5 15,0 1 0-15,0-3-1 16,-1-3 1-16,1 0-2 16,-3-2 2-16,0-1 0 15,0-2 3-15,0 0 6 16,0-3 4-16,-3 1-8 15,0-9-2-15,0 0-4 16,-3 1-2-16,3-1 1 0,-3-8 1 16,0 3-1-1,0-5 2-15,0 3-4 0,0-6 0 16,0 3 1-16,0-1 2 16,1 4 5-16,-1-3 4 15,0 2-2-15,0-2 0 16,3 2-3-16,0 1 1 15,0 2-4-15,3 0 0 16,0 0 1-16,5 2 0 16,-2 1 0-16,6 8 0 15,0-1 0-15,6 4 0 16,-3-1-2-16,3 0 1 16,-3 1 0-16,3 2 1 0,-4-3-2 15,4 0 1-15,-3 0-4 16,0 1 0-16,-3-4-21 15,0 1-10-15,0 0-20 16,0-9-7 0,0-10-48-16,-3 3-25 15,-1 3 65-15</inkml:trace>
  <inkml:trace contextRef="#ctx0" brushRef="#br0" timeOffset="1">8833 8316 152 0,'-3'-16'57'0,"3"16"-30"0,6-3-16 16,-3 3 18-16,0 8-13 16,0-2-1-16,0-6-5 15,3 2 1-15,-3 1-6 16,0-3 1-16,3 5 4 0,0-2-2 16,3 5 1-16,6 2-3 15,0 4 1-15,0-1-2 16,-4-3 2-16,-2-2-2 0,6 3 0 15,-3-1 1-15,6 6 3 16,-3-2 5-16,6 1 1 16,-3-1-6-1,2-1-3-15,-2 0 1 0,6 3 0 16,-3-3-1-16,3 3 1 16,-3-3-4-16,2 1 0 15,-2-1-1-15,9 0 1 16,-3-2-4-16,6 2 0 15,-7-3 3-15,13 4 1 16,-6-4 1-16,8 1 0 16,-5-1 0-16,6-2 0 15,-6 0 0-15,2 0 2 0,-5 0 1 16,3 5 1-16,-6-2-4 16,-1 0-3-1,-5-4 0-15,0 1 1 16,-3 0-1-16,0-2-1 0,-4-1-19 15,1 0-8-15,-3-2-81 16,3-3-73 0,-3 0 56-16</inkml:trace>
  <inkml:trace contextRef="#ctx0" brushRef="#br0" timeOffset="2">10328 8705 148 0,'3'-3'55'0,"-3"3"-30"0,3 0-5 16,-3 0 19-16,0 0-6 15,0 0 0-15,0 0-3 16,0-2 1-16,0-1-17 16,0 3 1-16,-3-3 1 0,-3 3-2 15,0 0 2-15,-6 0-3 16,0 3-4 0,-3 0-4-16,0 2-2 15,-3 3-3-15,0 5-2 0,3 0 1 16,4 3 1-16,-1 3 0 15,3 2-3 1,3 3 2-16,3-3-1 0,6-5-2 16,0-3 0-16,6 3 3 15,0-3 0-15,8 0 1 16,10 0-3-16,0-5 2 16,0-5-17-16,-3-3-8 15,-4-8-11-15,-2 3-4 16,0-3-18-16,-3-3-5 0,-3 1-21 15</inkml:trace>
  <inkml:trace contextRef="#ctx0" brushRef="#br0" timeOffset="3">10447 8535 176 0,'-6'-10'68'0,"6"7"-36"0,0 1-18 16,0 2 22-16,0 0-11 15,0 0-3-15,0 0-8 16,0 0-4-16,3 2-5 16,3 4 3-16,0 1 2 0,-1 9-1 0,1 6 0 15,-3 4-1-15,0 6 0 16,0 7 0-16,0 1 0 15,-3-3-4-15,0-13-1 16,0-3-1-16,0 6-2 16,0-4 1-16,0-1 1 15,0-7-1-15,0-1 2 16,0 2 2-16,0-9 2 16,0 1-3-16,0-10-1 15,0-6 1-15,3-3 2 16,0 1-1-16,0-4 2 0,3-1-4 15,0 1 0 1,3-7 1-16,6 0 0 0,0 2-2 16,0 4 1-16,0 1-2 15,0 1-1-15,-1 5 1 16,1 3 1-16,0 2-3 16,-3 6 0-16,0 10 3 15,-3 6 1-15,0 2-1 16,0 3 1-16,-3-3-4 15,-3 3 0-15,3-1 3 16,-3-4 1-16,0-3-19 16,0-3-7-16,6-5-67 15,5-16-108 1,1 0 64 0</inkml:trace>
  <inkml:trace contextRef="#ctx0" brushRef="#br0" timeOffset="4">10878 8721 268 0,'-6'-14'101'0,"0"14"-54"0,-3 0-37 0,6 0 25 16,-3 3-15-16,0 5-3 15,-2 5-10-15,2 3-5 16,0 3-1-16,0 2-4 0,0 0 2 15,3 0-1-15,3 3-2 16,0 2 3-16,3-4 0 16,3-4-4-16,0-5-1 0,3-2-2 15,0-6 2 1,-1-5-1-16,4-8 2 0,-3-2-4 16,0-4 1-1,0 1 4-15,-3 0 2 0,0-3 2 16,-3 0 2-16,0 0-1 15,-3 6 2-15,0-1 0 16,0 3 3-16,0 3-3 16,3 5 0-16,0 3 1 15,0 5 2-15,0 0-1 16,3 5 0-16,0 0-3 0,3 5-2 16,-3-2 3-1,0 3 0-15,0-3-15 16,3-6-4-16,-1-2-25 0,4-2-9 15,0-6-38 1,0 0-43-16,-3-8 46 16</inkml:trace>
  <inkml:trace contextRef="#ctx0" brushRef="#br0" timeOffset="5">11048 8768 224 0,'0'0'85'0,"0"0"-46"0,0 11-30 0,3-3 19 16,0 2-3-16,0 4 0 0,0 2-8 16,-3-1-2-16,3 1-9 15,0-5-2-15,-3 2 2 16,3-5 1-16,-3 3 1 0,0-3-2 16,0-3 1-16,0-5-2 15,0 0 2-15,3-8 0 16,-3-3-1-1,3-2 1-15,0-5-2 16,3 2 0-16,0-5-6 16,2-3 1-16,1 5 0 15,0 3 0-15,3 3-3 16,3 2 2-16,-3 1-23 0,0 2-12 16,3 3-25-1,0 7-12-15,-3 1-43 16</inkml:trace>
  <inkml:trace contextRef="#ctx0" brushRef="#br0" timeOffset="6">11357 8805 220 0,'-6'-10'85'0,"4"2"-46"0,-7 3-21 0,6 5 23 16,-3-8-8-16,0 8 0 0,0 0-20 16,-3 5-8-16,0 5-4 15,0 4-1-15,0 2 0 16,3-1-3-16,0 7 0 16,3 4-7-16,3-5-2 0,0-2 2 15,6-6 4-15,0-2-2 16,3-3 3-16,0-3-2 15,3-8 0-15,0-2 4 16,0-6 3-16,0 1 1 16,-4-4-1-16,1-1-2 15,-3 1 1-15,-3-2 7 16,0 1 6-16,0 4-4 16,-3 0 0-16,0 4-2 15,0 7 1-15,3 2-4 16,0 6 0-16,0 3 1 15,0-1-2-15,0 6 1 16,0 0-4-16,0-5 0 16,3 4-19-16,6-4-9 15,3-6-27-15,0-2-12 16,0 0-33 0</inkml:trace>
  <inkml:trace contextRef="#ctx0" brushRef="#br0" timeOffset="7">11596 8760 248 0,'-12'0'93'16,"6"3"-50"-16,-3 2-35 0,6 1 24 16,-3 2-20-16,0 2-4 0,0 3-5 15,0 3-3-15,3 3 1 16,3-3-4-16,3 2 0 0,6 3-5 15,0-2 0-15,3-6-7 16,6 0-3-16,2-2-1 16,-2-6-1-16,0-7-11 15,0-9-3-15,-3-2-22 16,0-3-42 0,0-3 22-16</inkml:trace>
  <inkml:trace contextRef="#ctx0" brushRef="#br0" timeOffset="8">11771 8493 236 0,'0'-37'90'0,"0"34"-48"0,0 6-25 0,0-3 32 15,3 13-22 1,0 6-3-16,0 5-3 16,0 7-12-16,0 12 3 0,0 7 4 15,0-2-6-15,0-3-3 16,0 0-4-16,0-3 0 15,0-8-7-15,0-5 1 16,0-5-39-16,-3-3-14 0,3-5-36 16,-3-2-15-1</inkml:trace>
  <inkml:trace contextRef="#ctx0" brushRef="#br0" timeOffset="9">11685 8670 256 0,'-6'-2'96'0,"9"2"-52"0,0-3-25 16,-3 3 26-16,6-3-14 16,6 1-6-16,3-3-14 15,8-1-7-15,1 1-3 16,0 0-1-16,9 2 0 0,-3 3-40 15,-4 0-18-15,-2 3-63 16,-3 2-41 0,-6 0 72-16</inkml:trace>
  <inkml:trace contextRef="#ctx0" brushRef="#br0" timeOffset="10">11988 8805 228 0,'3'11'88'0,"0"-3"-48"0,6 2-27 0,-3-7 22 15,0 0-5-15,3-1 2 16,0-2-14-16,0-2-5 16,6-1-8-16,-3-2-2 0,3 0 1 15,-3-3-2-15,0 2 1 16,-4-2-7-16,-2 3-1 16,-15-8-14-1,1 2 4-15,-4 1 1 16,0 2 5-16,-3 2 6 0,0 12 2 15,0 2 3-15,3 2 1 16,0 6 1-16,3 0 2 16,3 3 3-16,3-1 0 15,3 3 0-15,6-5-8 16,0 3 0-16,3-4-12 16,3-4-5-16,6 0-14 0,3-9-4 15,-3-2-2-15,0-5 0 16,-4-3-18-16,1-3-7 15,-3 1 5 1,0-3 20 0,-3-3 38-16,-3 3 42 0,0 2 23 15,0 0-28 1,-3 3-11-16,0 3-9 0,0 3-1 16,0 4-10-16,0 6 9 0,0 3 3 15,0 2 1-15,0 3 2 16,0-3-7-16,-3-2 1 15,0-1-6-15,0 1 1 16,0-3-3-16,0-8 2 16,0 0-2-16,3-8 6 15,3-3-1 1,0 1-8-16,3-4-1 0,2-2-5 16,1 1-1-16,3-1 1 15,-3 3 0-15,6 2-5 16,3 0 1-16,-3 3-42 15,0 3-17-15,-1 2-72 16</inkml:trace>
  <inkml:trace contextRef="#ctx0" brushRef="#br0" timeOffset="11">12747 8692 152 0,'0'0'57'0,"0"0"-30"0,0 0-14 0,0 0 17 0,3 10-2 15,0 6 1-15,0 3-12 16,3 4-3-1,-3 1-8-15,0-3 3 0,0 1 1 0,0-7 3 16,0 4 7 0,0-3-7-16,-3-3-4 15,0-8-1-15,0-2-1 16,0-3 3-16,0-3-3 16,0-2 1-16,0-3-3 15,0-3 0-15,0-2-6 16,0 0 1-16,0-8 0 15,6-3 0-15,3 3 4 16,3 2 2-16,0 3-2 0,0 1-1 16,0 1-3-16,3 4-1 15,-3 2 1-15,-1 5 0 16,1 3-9-16,0 0-4 16,0 3-20-16,-3 0-6 15,0 2-13-15,0 0-3 16,0 0-8-1,-3 1-40-15,0 2 21 16,0 0 55-16,0-3 30 16,6 3 54-16,-3 0 22 15,2 0-17-15,1 0-9 16,-3 0-11-16,0-3-4 16,0 0-21-16,0-2 1 0,-3-1 2 15,0-2-5-15,0 0 0 0,0-2-7 16,3-1-3-1,-3-5-5-15,0 0 0 0,0-5 2 16,-3 2 1-16,-3 1-1 16,0-1 1-16,-3 3-2 15,-3 0-1-15,3 3 1 16,-6-3 1-16,-3 6-3 16,0-1 0-16,-6 3-1 15,3 3 0-15,0 4 2 16,3 9 0-16,1 3 0 15,2 2 0-15,3 3 0 16,3-3 0-16,0 0-3 0,6 3 2 16,0-6 1-1,18 4-16 1,-1-12-4-16,4-2-32 0,0-8-14 16,3-2-38-1</inkml:trace>
  <inkml:trace contextRef="#ctx0" brushRef="#br0" timeOffset="12">13304 8755 216 0,'-9'-16'82'0,"9"14"-44"0,-18 2-22 0,9 7 24 0,0 1-8 16,-2-2-1-1,-1 2-17-15,0 2-9 16,0 3-3-16,0 3-7 0,3 3 1 15,3 5 2-15,0-6 1 0,6 6-10 16,3-5-5-16,3-4-1 16,0-1 2-16,3-4 4 15,3-4 2-15,0-9 3 16,6-5 4-16,-7-3-1 16,1 1-1-16,-3-3 7 15,0-1 3-15,0 1 3 16,-3-3 5-16,-6 0 3 15,3 3 4-15,-3 3-5 16,0-1 1-16,0 6-10 16,0 2-2-16,0 3-5 15,0 8-3-15,3 3 2 0,0 2 0 16,3 3-4-16,0 2-1 16,3-2-24-16,0-3-10 15,0-2-23-15,3-3-9 16,0-3-18-1</inkml:trace>
  <inkml:trace contextRef="#ctx0" brushRef="#br0" timeOffset="13">13536 8760 216 0,'-12'-23'82'0,"6"23"-44"0,-14 0-22 0,14 7 22 16,-6 1-18-16,3 3-6 15,-3 2-11-15,0 6-2 0,3 2-1 16,3 5-3-16,3 1 2 0,3-3-1 16,9-3-2-16,6-5-4 15,0-3-2-15,0-5 5 16,0-3 2 0,-1-10 7-16,1-6 2 0,-3-5 0 15,0-2-1-15,-3-3 1 16,-3-8 1-16,0-6-3 15,-6-2-3-15,0-3 2 16,-3 1 0-16,-3 2 5 16,0-3 3-16,0 3 0 0,0 8 3 15,0 8-3-15,3 5-1 16,0 19-11 0,0 7 3-16,3 11 0 15,3 8 2-15,0 14 0 16,3 2-2-16,0-6 1 15,3-2-2-15,0-5 2 16,0 0-11-16,3-6-4 16,0-4-41-16,0-12-17 15,0-5-52 1</inkml:trace>
  <inkml:trace contextRef="#ctx0" brushRef="#br0" timeOffset="14">13986 8541 264 0,'-6'-6'101'0,"6"6"-54"0,3 3-50 16,-3-3 19-16,3 5 5 16,0 6 7-16,-3 8-1 15,3 4-2-15,-3 9-13 16,0 10-5-16,0-5-1 0,0 0-5 16,0-2-1-16,0-1 0 0,0 1 0 15,0-9-7-15,0-5 0 16,3-2-41-16,0-6-18 15</inkml:trace>
  <inkml:trace contextRef="#ctx0" brushRef="#br0" timeOffset="15">14182 8779 264 0,'0'-5'101'0,"3"10"-54"0,-3 5-31 0,0-4 29 16,0 2-15-16,0 2-3 15,0 4-17-15,0-4-7 0,0 1-2 16,0-1-10-16,0 1-2 0,6-3-40 16,0-3-17-16,0 0-62 15</inkml:trace>
  <inkml:trace contextRef="#ctx0" brushRef="#br0" timeOffset="16">14146 8615 252 0,'-2'-3'93'0,"4"3"-50"0,-2 0-41 16,0 0 17-16,0 0-15 0,3 3-1 15,6 2-27-15,0 0-12 16,3 1-72-16,3 2-29 16</inkml:trace>
  <inkml:trace contextRef="#ctx0" brushRef="#br0" timeOffset="17">14289 8787 208 0,'3'16'77'0,"0"0"-42"0,-3 2-19 0,0-7 24 0,0-1-3 16,0 1 0-16,0-1-9 16,0 4-5-16,0-9-13 15,0 0-2-15,0-5-1 16,0 0 1-16,0 0 0 0,6-5-4 16,0 2-3-16,-3-5 0 15,3-2-1-15,0-3-5 16,0-3 1-16,0-5 2 15,6 2 1-15,0-2-2 16,3 2 0-16,-3 6-1 16,0 10 3-16,-4 11 0 15,1 3 1-15,0 2 2 16,-3 3 3-16,-3 0 2 16,0 0 1-16,-3 0-2 0,0-3 1 15,0 3-4-15,0-3 0 16,0-8-1-1,0-5-13-15,6 0-4 16,0-5-7-16,3 0 1 16,0-6-1-16,3 1 0 15,0-1 11-15,3 0 3 16,-3 3 10-16,-1 6 4 16,1-1 8-16,0 8 5 15,-3 3 0-15,0 0-2 16,-3 0-5-16,0 3-2 15,0-3-9-15,-3 5 0 0,0-2-23 16,6-9-79 0,6 1-12-16,-3-3 0 31</inkml:trace>
  <inkml:trace contextRef="#ctx0" brushRef="#br0" timeOffset="18">14772 8827 280 0,'0'15'104'0,"0"-4"-56"0,-3 2-38 15,3-8 23-15,0 3-18 16,0 6-3-16,0-4-26 0,0-2-8 16,0 0 11-16,0-3-57 15,3-7-84 1</inkml:trace>
  <inkml:trace contextRef="#ctx0" brushRef="#br0" timeOffset="19">14736 8583 288 0,'-9'-8'107'0,"9"8"-58"0,0-2-53 0,3 2 18 16,0-3-19-16,3 0-4 15,0-2-23-15,3 0-6 16,3-3 19-16,5-3-17 0,4 3-4 16,-3-5 16-16,-3 2 10 0,0 1 32 15,-3 10 39 1,3 13 15 0,-3 8-21-16,0 8-17 15,-4 16-10-15,1 6-10 16,0-6-4-16,0-3-5 15,0 0-4-15,-3-2 0 16,0-6 1-16,0-7-23 16,-3-6-11-16,0-3-41 15,-3-4-18-15</inkml:trace>
  <inkml:trace contextRef="#ctx0" brushRef="#br0" timeOffset="20">14819 8744 312 0,'-18'-18'115'0,"33"21"-62"0,-3-3-44 0,-6 2 45 15,9 1-15 1,6-3-17-16,3-5-8 16,5-1-10-16,1 1-3 0,0 2 0 15,3-2-41-15,-7 0-15 16,-2 0-105-1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22:13:36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21201 17373 140 0,'-3'-3'55'0,"-3"0"-43"0,3 3 5 15,0 0 0-15,0 0-10 16,-3 0-4-16,-3 0-9 16,-9 0-1-16,3 3 3 15,1-3-2-15,-4 3 1 0,0-1 3 16,-3 3 3-16,-3 1-2 16,-3 2 0-16,4 0-4 15,-1 0 1-15,3 0 4 16,0-3 2-16,3-3 13 15,3 1 7-15,3 0 6 16,1-1 6-16,2-2-8 16,0 3-1-16,3-3-12 15,0 0-3-15,0 0-4 16,3 0 1-16,0 0-4 16,0 0 0-16,3 0-1 0,0 0-2 15,6 0-4 1,3 0-2-16,6-3 0 0,6 1 2 15,2-1-1-15,7 3 1 16,3 0 0-16,6 0 3 16,2 0 2-16,1-3 2 15,0 1-4-15,-1 2 1 16,-2 0 0-16,-3 0 0 16,-4 0 2-16,1 0 1 15,-6 0-1-15,-3 0 1 0,-3 0 0 16,-4 0 1-1,-2 0 0-15,-3 0 2 0,-3 0-3 16,-3-3 0-16,-3 1 8 16,0 2 4-1,-3-3-3-15,0 0 1 0,-3 1-4 16,-3-1 0-16,-3 0-8 16,-6 1 0-16,-3-1-10 15,-2 0-2-15,-1 3 6 16,0 0 2-16,-3 0 3 15,0 0 0-15,-5 3 0 16,-4 0 0-16,-3-1-3 16,0-2 0-16,4 0 2 15,-1 0 0-15,6 0 1 0,3 0 2 16,3 0 5 0,4 0 4-16,2 0 5 0,3 0 2 15,3 0-5-15,3 0 0 16,0 0-8-16,3 0-1 15,0 0-7-15,3 0 0 16,6 0-8-16,6 0-1 16,3-2-2-16,6 2-1 15,8-3-3-15,4 3 1 16,3-3 4-16,-3 1 6 16,2-1 4-16,-5 0 2 15,-3-2 1-15,-3 2 0 16,-4 1 0-16,-2-1 0 0,-3 1 4 15,-3-1 2-15,-3 0 0 16,-3 1 1-16,-3-1-4 16,-3 0-2-16,-3 1 0 15,-6 2-1-15,-6 0-11 16,-3 0-3-16,-5-3 5 16,-7 3 4-16,-3-5 4 15,-6 2 1-15,4 0 0 16,-1 3 0-16,3 0 0 15,3 0 0-15,4 0 2 16,2 0 1-16,3 0-1 16,6 0 1-16,3 0 2 15,3 0 4-15,3 0-6 16,3 0-2-16,3 0-8 16,9 3 0-16,6 0-6 0,6 5 1 15,9-3 1-15,8 0 2 16,4 1 1-16,0-1 2 15,-1 3 2-15,1-3-1 16,-6 3 1-16,-3 0 3 16,-7-3 0-16,-5 1 3 15,-3-1 1-15,-6-3 3 16,-3 1-5-16,0 0-1 16,-3-3 4-16,-6 0 2 15,-6 0 0-15,-3 0-1 16,-3 0-10-16,-3-3-2 0,-3 0 4 15,0 1 1 1,0-1-7-16,4 1-4 16,2-1-13-16,3 0-4 0,3 1-55 15</inkml:trace>
  <inkml:trace contextRef="#ctx0" brushRef="#br0" timeOffset="5101.411">14629 18288 200 0,'-6'0'74'0,"6"3"-58"0,0-3 7 0,0 0 1 15,0 0-13-15,0 0-1 16,0 0-6-16,3 0-1 0,0-3-1 15,-3 0-4-15,3 1 1 16,-3-1 1-16,0 3 2 16,0 0 1-16,0 0 3 0,0 0 1 15,3 0 1-15,-3 0 0 16,0-3 2-16,0 1-1 16,0-1 2-1,0 3-4-15,0-5-2 16,0 2-2-16,3 1 0 0,-3-1-2 15,0 0 2-15,0 1-4 16,3 2-2-16,0-3-1 16,-3 3 0-16,3-3 5 15,0 3 3-15,-1-2 1 16,1 2 2-16,0 0-4 16,0-3-2-16,0 0 4 15,6-2 6 1,0 2-4-16,0-2-3 15,0 0 0-15,0 0-1 0,3-1 1 16,0 4-5-16,-3-1 1 16,6 0 0-1,0-2-3-15,-1 2 0 16,1-2-1-16,3 0 3 16,0 2 0-1,0-2 1-15,6 2 0 0,-3 1 2 16,-1-4 1-16,1 4 1 15,3-1-2-15,0 3-2 16,3-3 1-16,2 3 1 16,7-2-3-16,3 2 0 15,0-3-1-15,-4 3 0 16,1-3 2-16,0 3 2 16,-4-2-3-16,1 2 0 0,0 0-1 15,0 0 0-15,-1-3 2 16,4 3 2-16,0-3-1 15,0 3-1-15,-1 0 3 16,1-2 0-16,-3 2 5 16,-1 0 3-16,-2 0-6 15,-3 0-1-15,0 0-2 16,0 0-2-16,-1-3-2 16,1 3-1-16,0 0 2 15,0-2 0-15,3 2 3 16,-4 0 1-16,4 0-4 15,-3 0-1-15,3 0 1 16,-1 0 2-16,1 0 2 16,0 2 1-16,0 1-7 0,-1-1 0 15,4-2 1-15,0 3 3 16,3-3 0-16,-1 3-1 16,1-1-2-16,0-2 1 15,3 0-1-15,5 0 0 16,-5 0 4-16,0 3 1 15,-1-3-1-15,1 0-2 16,3 0-2-16,-1 0 1 16,4 0 1-16,0 0 0 15,5 0 0-15,4 0 2 16,-4 0-1-16,-2-3-1 16,-3 1-2-16,-1 2 1 15,-2-3-1-15,3 3-2 0,5 0 3 16,1 0 2-1,5 0 0-15,1 3 2 0,-1-3-2 16,1 0-1-16,0 0 1 16,2 0 1-16,1 0-1 15,2 0 2-15,1-3-2 16,-4 3-1-16,1-3 3 16,-1 3 0-16,7-2-1 15,-4-1 1-15,22-2-2 16,-7 0-1-16,-6-1 3 15,-2 4 0-15,-10-4 1 16,-2 4 2-16,0-1-3 0,-4 0-2 16,1 1 0-1,-1-1 1-15,1 1-3 0,-7 2 0 16,1 0-1-16,-3 0 0 16,-1-3 4-16,1 3 1 15,0-3-4-15,-1 1-1 16,1-1 1-16,0 3 2 15,-1 0 0-15,-2 0-1 16,0-3 3-16,-4 3 0 16,1 0-4-16,0 0 1 15,-1-2-2-15,7 2-2 16,6 0 3-16,-1-3 2 16,4 0 2-16,-4 3 1 15,1-2-7-15,0 2 0 0,-4 0 1 16,4 0 3-16,-1 0 0 15,1 0-1-15,3 0 1 16,-1 2-1-16,-5-2-3 16,-1 0 2-16,1 3 1 15,0-3 2-15,2 0-1 16,-2 0-1-16,0 3 3 16,-1-3 0-16,4 2-4 15,-4 1-1-15,-2-3 1 16,-3 3 0-16,-1-3 3 15,-2 0 1-15,0 0 1 16,2 0 0-16,1 0 0 16,-3 0 0-16,0 0-2 15,-1 0 1-15,-2 0-2 0,-3 2-1 16,-4-2 1-16,4 0-1 16,-6 0 0-16,3 3 2 15,0-3-3-15,-1 0 0 16,4 3 3-16,0-3 1 15,0 0-4-15,-1 0-1 16,-2 2 1-16,3-2 0 16,2 3-2-16,-2-1 2 15,3-2 1-15,-3 3 2 16,-1 0-1-16,-2-1 2 16,0-2-2-16,-3 0-1 15,0 0 1-15,-1 0 1 16,1 0 3-16,3 0 2 0,-3 0-6 15,2 0 0-15,4-2-1 16,3 2 2-16,-3 0-1 16,-7 0-1-16,1 0 1 15,0 0-1-15,-3 0 2 16,0 0 1-16,-1 0-4 16,-2-3 1-16,0 3 2 15,0 0 1-15,0-3 1 16,0 1 2-16,-4-1-1 15,1 3 2-15,0-2-4 16,-3-1-2-16,0 0 0 16,0 3 1-16,0 0-3 0,3-2 0 15,-1-1 1-15,1 3 0 16,0-3 0-16,3 3 0 16,-3 0-3-16,-3 0 2 15,0 0 1-15,0 0 2 16,-4 0-1-16,1 0-1 15,0 0-2-15,0-2 1 16,0 2 1-16,0 0 2 16,0-3-1-16,0 3 2 15,-3-3-2-15,0 3-1 16,0 0 1-16,-1 0 1 16,1-2-3-16,0 2 0 15,0 0 1-15,-3 0 0 0,0 0 0 16,0 0 0-16,-6 0 2 15,6 0 1-15,-6 0-1 16,6 0-2-16,-6 0 1 16,6 0 1-16,-6 0-1 15,6 0 2-15,-6 0-4 16,0 0 0-16,0 0 3 16,0 0 1-16,0 0-1 15,0 0-2-15,6-3-4 16,-6 3 0-16,0 0-20 15,0 0-7-15,0 0-28 16,-6 19-129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6:05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16111 11867 104 0,'0'-16'41'0,"0"29"-22"0,3-5-14 16,-3-8 11-16,0 5-5 15,3 6-1-15,-3 5 9 0,3 5 5 16,-3 5-8-16,0 1-4 16,0-1-7-16,0 1-2 0,0-1 1 15,0 1-2-15,0-4 1 16,0-1-2-16,0-4 2 15,0-2-2-15,0-3 2 16,0-5-18 0,0-3-4-16,0-2-29 15,0-3-42 1,0-5 17-16</inkml:trace>
  <inkml:trace contextRef="#ctx0" brushRef="#br0" timeOffset="1">16168 11885 140 0,'0'0'55'0,"0"5"-30"0,0 1-29 32,0 7 27-32,0 3-5 15,3 5-4-15,-3 3-1 0,0 0-8 0,0-1-3 0,0 1-1 31,0-3-1-31,0 1 2 16,0-4-1-16,0-2-1 0,3 0 1 16,-1-6 1-16,-2 1-34 15,0-6-13-15,0-5-29 16</inkml:trace>
  <inkml:trace contextRef="#ctx0" brushRef="#br0" timeOffset="2">15974 12004 176 0,'-6'0'68'0,"6"3"-36"0,3-1-18 31,-3-2 22-31,0 0-5 16,9 3-1-16,3 2-12 0,3-2-6 0,3-3-7 15,3 0-2-15,2 0 1 0,1-3-5 32,3 1 1-32,0-1-16 0,-3-2-6 15,-4 2-27-15,-2 1-9 0,-6-1-35 16</inkml:trace>
  <inkml:trace contextRef="#ctx0" brushRef="#br0" timeOffset="3">16025 12105 148 0,'-21'0'57'0,"21"0"-30"0,0 0-23 0,0 0 26 15,12 0-4 1,0 0-9-16,3-3-5 16,5 0-7-16,4 1-4 0,3 2 2 15,3 0-2-15,-3 0-1 0,-1 0-24 16,1 2-9-16,0-2-51 31</inkml:trace>
  <inkml:trace contextRef="#ctx0" brushRef="#br0" timeOffset="4">16406 12078 120 0,'0'6'46'0,"0"-1"-24"0,3 5-13 0,-3-2 16 16,3 3-3-16,-3 2 1 15,0 3-8-15,3 0-4 16,-3 0-6-16,0-3-6 0,0 0 0 15,0-2 5-15,0-3 2 32,0-3 4-32,0 0 1 0,0-5 3 15,0 0 2-15,0-2-5 16,0-4 1-16,0-4-5 16,0-3 1-16,0-3-5 15,3 0-2-15,3 3 2 16,2-1 0-16,1 1-1 0,3 3-2 15,-3 2-2-15,0 2-1 16,0 1 2-16,0 2 0 16,0 1-13-16,0 2-5 15,3 0-17-15,-3 2-7 16,0-2-32-16,0 3-28 16,2 0 39-16</inkml:trace>
  <inkml:trace contextRef="#ctx0" brushRef="#br0" timeOffset="5">16593 12115 152 0,'0'3'57'0,"0"0"-30"0,6 2-16 0,-3-2 18 16,0-1-11-16,3 3 0 0,3-2-4 16,0 0-1-1,3-3-5-15,0 0-3 0,0-3 0 16,-3 0-1-16,0 1-2 15,-1-3 1-15,-2-1-2 16,0 1 2-16,-3 0-2 16,-3-1-1-16,0 1-4 15,-3-3 0-15,-6 3-3 0,-2 0 2 16,-1 2 1-16,0 0 2 16,0 6-1-16,-3 2-1 15,-3 3 0-15,3 3 3 16,0 2 2-16,0 3 2 0,3 2-1 15,4 3-2-15,-1-2 1 32,6 2-1-32,3 3 2 0,6-3 1 15,3-2-1-15,5-6 1 16,7-5-22-16,3-3-9 16,0-8-41-1,0-10-38-15,0 0 34 16</inkml:trace>
  <inkml:trace contextRef="#ctx0" brushRef="#br0" timeOffset="6">16775 12094 132 0,'-12'-3'49'0,"6"6"-26"0,-6 0-23 0,9-1 13 15,-3 4-3-15,0 2 2 16,-3 2-2-16,0 3 1 0,0 1-6 0,3 2 1 15,3-1 4-15,3-1-4 0,0 4 2 16,3-2-1-16,3-3 3 31,0-5-5-31,0-5-1 16,3-3-4-16,0-3-1 16,0-2-1-16,0 0-2 0,0-3 3 15,0-3 0-15,-3 1 1 0,0-4 0 16,0 1 2-16,-3 2 1 15,0 1-1-15,-3 2-2 16,0 3-2-16,0 2-1 16,0 3-1-16,0 3 3 15,0 2 0 1,0 3 1-16,0 2-11 16,3 1-3-16,3-3-33 15,0 0-49 1,2-3 17-16</inkml:trace>
  <inkml:trace contextRef="#ctx0" brushRef="#br0" timeOffset="7">16959 12073 144 0,'-12'-5'55'0,"-5"7"-30"0,5 1-25 0,6 0 10 15,-3 2-4-15,0 0 1 0,0 6-4 0,0-1-2 32,0 6 0-32,3 0-1 0,0 3 2 0,3-4-1 15,3 1 2-15,6-2-2 16,0 1 2-16,6-1-2 16,3-9-1-16,0-2-6 15,-3-6-4 1,3-2 3-16,-4-3 4 0,-2-3 0 15,0-2-1-15,-3-3 3 16,0-2 2 0,-3-4 0-16,0-1 2 0,-3-4-2 0,0 1-1 0,0-1 3 15,0 1 0-15,0 2 5 32,0 3 3-32,-3 5 2 0,3 5 3 15,3 3-9 1,-3 6-4-16,0 2-2 0,0 8 1 15,0 8 1-15,0 5 3 0,0 3-1 32,0-1 0-32,0 6-1 0,0 1 2 15,6-1-3-15,0 0-2 16,0 0-3-16,3 3-1 0,3-9-45 16,0-4-64-16,0-11 17 15</inkml:trace>
  <inkml:trace contextRef="#ctx0" brushRef="#br0" timeOffset="8">17453 12097 168 0,'-6'-6'63'0,"1"6"-34"0,-1-2-21 0,3 2 18 16,-9 2-13-16,-6 4-2 0,0 2-7 15,-3 2-1-15,3 4-1 16,0 4-2-16,4 1 1 0,2-1 3 16,6 6 2-16,3 2-2 0,3-2-3 15,6-3 0-15,3-2-1 16,5-1-5-16,4-4 1 16,3-4-20-16,-3-5-7 15,0-2-39 1,0-6-31-16,0-7 38 15</inkml:trace>
  <inkml:trace contextRef="#ctx0" brushRef="#br0" timeOffset="9">17480 12131 124 0,'0'3'49'0,"0"2"-26"0,-3 6-16 0,3-3 15 15,0 2 2-15,3 1 5 16,0 2-9-16,0 0-4 0,3 3-9 16,0 0-3-16,3 3 2 0,0-4-3 15,0-1 0-15,3-4 1 16,0-2 2-16,3-11-5 16,-4 1-3-16,1-11-2 15,0-1 0-15,-3 1 3 16,0-3 0-16,-3 0 3 15,0-2-3-15,0 2-2 16,-3 0 2-16,0 3 0 16,0 5-2-1,-3 0 2-15,0 3-1 16,0 2 0-16,0 3 2 16,3 3 0-16,0 5 2 15,0 2 3-15,0 3-2 16,0 1-2-16,3-1 0 0,0 0-1 15,0 3 0-15,0-3 0 16,3 6-20-16,-1-6-7 16,1-8-41-16,0-5-36 15,0-8 36-15</inkml:trace>
  <inkml:trace contextRef="#ctx0" brushRef="#br0" timeOffset="10">17772 12115 104 0,'-3'0'41'0,"6"3"-22"0,0 0-11 0,0-1 13 16,0 4 8-16,0 1 4 16,0 4-6-16,0 0-2 15,3 2-14-15,0 0-4 0,-3 0-1 16,0 1-3-16,-3-4 0 0,3 3-1 15,-3-2 1-15,0 0 0 16,-3-4 1-16,0-1-2 16,0-1-2-16,0-2 12 0,0-6 6 15,0-2-5-15,3-1-2 16,0 1 0-16,0-3 0 16,0 0-1-16,0-2 1 15,6-1-4-15,0 1-2 0,0-1-2 16,3-2-3-16,2 2 1 15,1 3-1-15,0 0 0 16,-3 3 0-16,3 0-3 16,-3 2 0-1,0 0-29 1,0 3-12-16,0 0-26 0,0 0-8 16,0 0-8-1</inkml:trace>
  <inkml:trace contextRef="#ctx0" brushRef="#br0" timeOffset="11">17977 12152 96 0,'0'0'38'0,"0"3"-20"0,0 2 1 0,3 1 18 15,0-1-7-15,-3 5 0 16,3 1-8-16,6 0-2 15,-3-1-11 1,-6 3-1-16,6 1-1 0,0-4 1 16,-3 1 2-16,-6-3-1 15,-3-3 2 1,3-2 3-16,0-6-4 16,0 0 2-16,3 1-5 15,3-6 1-15,0 0-5 16,-6-3-2-16,9 1 0 0,0-4 1 15,0 1-1-15,3 0 2 16,0 0-4-16,0 2 0 16,0 3-4-16,0 0 1 15,0 3 2-15,-1 0 1 16,1 2-2-16,0 0 0 16,0 3-23-16,0 3-10 0,0 0-30 15,0-1-53 1,0 1 24-16</inkml:trace>
  <inkml:trace contextRef="#ctx0" brushRef="#br0" timeOffset="12">18212 12166 192 0,'-3'0'74'0,"3"2"-40"0,0 1-33 15,3-1 16 1,0 4 4-16,0-1 5 15,3 0-8-15,0 1 0 0,3-1-11 16,0-2 0-16,3-1 3 0,0 1-2 16,0-3 1-16,0 0-1 0,-3-3 0 15,0-2-7 1,0 0 0-16,-3-1-1 16,0 1 2-16,-4 0 1 0,4-3 3 15,-6 0-5-15,0 0-1 16,0 0 0-16,-3 0 0 15,0 3-3 1,-2 0 2-16,-4-1-1 16,0 4 0-16,-3 2 0 0,0 0 0 15,0 2 0-15,0 1 0 0,0 2 2 16,0 3 0-16,0 3-3 16,0 2 2-16,1 0 1 15,2 0 2 1,0 1-1-16,3-4-1 0,3 6 1 15,3-3-1-15,3-2-3 16,6-1 2 0,0 4 1-16,2-4 2 0,7-2-3 15,0-3 0-15,0 3-10 16,0-5-3-16,0-11-15 16,0 3-7-16,-3-6-16 0,-1 1-7 15,-2-1-26 1</inkml:trace>
  <inkml:trace contextRef="#ctx0" brushRef="#br0" timeOffset="13">18409 12136 96 0,'-3'0'38'0,"0"3"-20"0,6 5-12 16,0-3 11-16,0 1 6 15,-3 2 6-15,3 2-5 0,-3 1 0 16,0-1-9-16,0 1-4 15,0-3-6-15,0 0-4 0,0 0 0 16,-3-3 1 0,3-2 1-16,0-3 7 0,0 0 6 0,0 0-2 15,3-3 0-15,0 0-6 16,3-5 0-16,0 0-5 16,6-2-2-16,6-3 0 15,-4 2-1-15,1 0-3 16,0 4 2-16,0-1 5 15,3 2 2 1,-3 6 2-16,0 3 2 16,0 2-1-16,-1 3 0 15,-2 0-5-15,0 3-3 16,-3-1 2-16,-3 1 0 16,0-3-1-16,-3 0-2 15,0 0-4-15,0-3-33 16,0-2-9-16,0-1-16 0,3-2-7 15,0-2-11 1</inkml:trace>
  <inkml:trace contextRef="#ctx0" brushRef="#br0" timeOffset="14">18826 11901 164 0,'3'-8'63'0,"6"8"-34"0,-6-3-23 16,-3 3 17-16,2 6-5 16,1 4 1-16,0 3 3 31,0 6 3-31,0 5-13 0,0 0 4 0,3-1 2 16,-3 4-6-16,3-1 1 15,-3 1-6-15,0-1 1 16,0-2-5-16,-3-3-2 0,3-2 0 15,0-3-1-15,0-3-36 16,0 0-13-16,0-5-48 31,0-5-40-31,-3-6 54 16</inkml:trace>
  <inkml:trace contextRef="#ctx0" brushRef="#br0" timeOffset="15">18650 12089 192 0,'3'-3'71'0,"6"3"-38"0,9 0-32 16,0-2 16-16,5 2 2 16,4 0 5-16,3-3-8 15,9-2-2-15,2-1-8 16,1 1-17-16,-3-6-8 0,-1-2-85 15</inkml:trace>
  <inkml:trace contextRef="#ctx0" brushRef="#br0" timeOffset="16">19394 12097 136 0,'-3'-3'52'0,"3"3"-28"0,-3 0-17 0,3 0 13 0</inkml:trace>
  <inkml:trace contextRef="#ctx0" brushRef="#br0" timeOffset="17">19376 12094 269 0,'-12'0'20'0,"0"3"-10"16,1 2-2-16,-4 0 2 0,0 3-8 15,0 6-3-15,6-1 0 16,0 3 0-16,3 2 1 16,3-2 0-16,6 3 0 15,3 2 2-15,3-5-8 16,3-3-1-16,6 0-18 0,0-2-7 16,2-11-32-1,1 0-27-15,-3-8 37 16</inkml:trace>
  <inkml:trace contextRef="#ctx0" brushRef="#br0" timeOffset="18">19513 12134 116 0,'-3'-13'46'0,"0"10"-24"0,-3-2-4 0,3 5 20 16,0-3-15-16,-3 3-2 16,-3 0-11-16,1 3-2 15,-1 2-4-15,0 0 2 0,-6 6 3 31,-6 2-3-31,6 3-1 16,3 0-5-16,3 0 0 0,0-3 2 0,15 3 3 16,3-3-2-1,0-8-2-15,3 3 0 16,0-8-4-16,0-2 0 16,-3-1-5-16,0-2 0 31,0-1 4-31,-3-2 4 0,-3-2 1 15,0-1 2-15,-3 1 0 16,0-1 1-16,-3 0 2 16,3 4 3-16,-3 1 0 15,3 1 2-15,-3 2-8 0,3 6-4 0,0 2 0 16,0 3 0-16,0 3 1 31,0-1 0-31,3 1-3 0,0 0 2 16,3-1-17-16,-1 3-5 15,1-2-24-15,0-3-10 0,0-8-17 16</inkml:trace>
  <inkml:trace contextRef="#ctx0" brushRef="#br0" timeOffset="19">19582 12105 140 0,'-3'0'55'0,"3"2"-30"0,0 4-21 0,0-1 13 16,0 0 1 0,0 3 3-16,0 0-5 0,0 0-1 31,0 3-9-31,0-1-4 0,0-2-1 16,0-3 1-16,0 1 1 0,0-4-1 0,0-2-2 15,0 0 7-15,0 0 5 16,0-2-4-16,3-4 0 0,3-2-2 31,0-2 1-31,0-1-4 0,2 1-2 16,7-1 0-1,0 3 1-15,-3 0-1 16,0 3 2-16,0 5 0 16,0 3 1-16,0 2 0 15,-3 6 2-15,0-1-3 16,-3 3-2-16,0 1 2 0,-1-1 0 0,-2-3-10 15,0 1-5-15,0-3-32 16,0-3-13-16,0 0-40 31</inkml:trace>
  <inkml:trace contextRef="#ctx0" brushRef="#br0" timeOffset="20">19927 12099 172 0,'-9'-8'66'0,"6"6"-36"0,0-11-22 16,3 10 16-16,-3 0 1 15,0 1 4-15,-6 2-11 16,0 0-3-16,-6 2-9 0,3 4-4 0,-2 2-1 16,2 5-4-16,0 3 2 15,3 0 1-15,0 2 2 16,6 1-1-16,0-4 2 15,6 1-4-15,0-2 0 16,12-7 3 0,0-1 1-1,0-4 1-15,-4-2 0 16,1-2 0-16,0-4-2 16,-3-1 1-16,0-4 2 15,-3-2 2-15,0-1-3 16,0 1-3-16,-3 0 0 0,0 2 1 15,-3 1-1-15,0 2 2 16,0 3-2-16,0 2-1 16,0 3-2-16,0 0-1 15,0 5 2-15,3 3 0 16,0 3-2-16,3 2 2 16,0 0 1-16,0 0 0 15,0 1-7-15,0-1 0 16,3-2-30-16,0-4-11 0,-1-1-48 31,1-4-30-31,0-2 60 0</inkml:trace>
  <inkml:trace contextRef="#ctx0" brushRef="#br0" timeOffset="21">20037 12091 160 0,'-3'0'63'0,"3"0"-34"0,0 6-19 16,3-1 20-16,0 0-3 16,0 3 2-16,0 3-10 0,0-1-4 15,0 4-8-15,0-4-3 0,-3 1 0 16,0-1 0-16,0-2 0 16,0 0 4-16,0-2 5 15,0-6-5-15,0 0 0 0,0 0 5 16,0 0 1-16,0-3-3 15,0-2-1-15,0-3-2 16,0 0 2-16,0-3-3 31,3 3-2-31,6-2-5 0,0 2 0 16,3 0-2-16,0 3-2 0,0 2 0 16,-1 0 3-16,4 3-5 15,-3 0 0-15,3 3-24 16,-3 0-10-16,0-1-15 15,0-2-3 1,-3 0-44-16</inkml:trace>
  <inkml:trace contextRef="#ctx0" brushRef="#br0" timeOffset="22">20254 12102 176 0,'3'-3'68'0,"-6"3"-36"0,6 0-26 0,-3 0 17 0,3 3-1 15,6 2 4-15,-3 3-5 16,0 0-3-16,6 3-10 16,0 2-3-16,-3 0-1 0,0-2 0 15,0 2 0-15,0-2-2 16,0-3-2-16,0 0-10 16,-1-3-4-16,4-3-20 15,-3-2-7-15,3-2-28 16,0-1-39-16,0-2 26 15</inkml:trace>
  <inkml:trace contextRef="#ctx0" brushRef="#br0" timeOffset="23">20487 12089 204 0,'-3'0'77'0,"3"0"-42"0,-3 2-32 0,3 4 17 0,-3 2-1 15,0 2 1-15,-3 9-5 16,-3 5 1-16,-3 5-9 15,0 5-2-15,0 1-1 0,0-4-5 16,0 1 1-16,3-6 2 16,0-2 1-1,3 3-4-15,-3-6-1 16,7 3-65 0,2-11-10-1,0-2-46-15,8-4 31 0</inkml:trace>
  <inkml:trace contextRef="#ctx0" brushRef="#br0" timeOffset="24">20811 12118 172 0,'-6'0'66'0,"3"0"-36"0,0 3-26 0,0-1 13 15,-3 4-2-15,-3 1 1 16,-3 7 3-16,0 2 2 16,3-1-11-16,4 1-1 0,-1 3 1 15,9 5-4-15,8-6-1 0,1-2 2 16,0-3 2-16,3-2 0 15,0-1 0-15,3-15-3 16,0 2 1-16,-3-7-4 16,0-1 0-16,-4-2 3 15,-5 0 1-15,-3 0 1 16,-6-3 0-16,-3 0-4 0,-2 0-1 16,-4 0-1-16,0 3-2 15,0 2-4-15,-3 3-2 16,3 0-26-16,0 3-9 15,3 3-25-15,3-1-11 16</inkml:trace>
  <inkml:trace contextRef="#ctx0" brushRef="#br0" timeOffset="25">20918 12136 212 0,'6'8'79'0,"-3"3"-42"0,0 2-41 0,0-5 15 16,0 0 5-16,-3 0 5 16,0 0-5-16,0-3 1 15,0 1-10-15,0-6-2 0,0 0 1 16,0 0 1-16,0 0 3 16,3-3-3-16,0-2-2 0,3-6-2 15,3 0 0-15,0-2-4 16,6 0 0-1,3-6 1-15,-1 6 0 16,1 3-3-16,0 2 0 16,0 0 2-16,0 8 0 15,0 2 5-15,-3 4 2 16,2 2 0-16,-2 0 1 0,0 2-2 16,-6 1 2-1,0-1-4-15,-3-2-2 0,0 0-5 16,0 0 0-16,0-3-33 15,-3 1-16-15,12-4-151 32,0-2 100-32</inkml:trace>
  <inkml:trace contextRef="#ctx0" brushRef="#br0" timeOffset="26">21728 11824 228 0,'0'-18'88'0,"0"20"-48"0,-3-4-18 0,0 2 26 0,0 0-19 15,-15 2-5-15,3 6-18 16,-3 6-3-16,-3-1-3 16,1 5 0-16,2-2 0 0,6-3-3 15,0 3 2-15,6 3-1 16,3-1 0-16,9 6 2 0,3 3 0 15,6-1-3-15,6-2 0 16,-4 0 4-16,-2-3 1 16,0 0 0-16,-6-5-2 15,-3-3 3-15,-9 0 0 16,-9 1 3-16,0-7 1 0,-6-1-3 16,-2-4-1-16,-1-2-1 15,0-2-2-15,3-4-21 16,-3 1-9-16,3-3-23 15,3 3-8-15</inkml:trace>
  <inkml:trace contextRef="#ctx0" brushRef="#br0" timeOffset="27">20879 12107 132 0,'0'-2'52'0,"3"2"-28"0,0 0-17 0,-3 0 15 0,0 0-2 16,0 0 0-16,0 0 3 16,3 2 0-16,3 4-12 15,-3 2 4-15,3 2 3 0,-3 3-4 16,3 1 0-1,-3-1-8-15,3 0-2 16,-3 0-2-16,0-2 1 16,0-3-2-16,0 0 2 15,-3 0-2-15,0-3 2 16,0 0-2-16,0-5-1 16,0 11 1-1,0-3-4-15,0-3 2 0,0 0 1 16,0 1 2-1,0-4-3-15,0-2 0 16,0 0 3-16,0 3 3 0,0-3 4 0,0 0 5 16,0 0-6-16,0-5 0 31,0-1-4-31,0 1-1 0,0 0-3 0,0 0-1 16,0-3 1-16,3-3 2 15,0 0-1-15,0-2 2 0,3 0-7 16,0 2 1-16,0 1 1 15,3-1 1-15,6 3 3 16,-3 0 1-16,-1 3 1 31,1 0 0-31,0 2-5 0,3 3 1 16,0 0 0-16,0 3 0 16,0 2 0-16,0 0 2 15,0 3 1-15,-4 0 3 16,-2 3-3-16,0-1 0 0,6 1 3 15,-12 0 1-15,0 4-3 16,-3-1-3 0,3 2 0-16,-3-3 1 15,0-3-1-15,0-2-1 16,9 0-32-16,0 0-14 16,-3 0-41-16,12-16-63 31</inkml:trace>
  <inkml:trace contextRef="#ctx0" brushRef="#br0" timeOffset="28">21802 11843 184 0,'0'-3'68'0,"3"-7"-36"0,-3 20-24 0,3-2 34 31,0 11-7-31,0 2-7 0,-3 3-2 16,0 7-15 0,0 1-7-16,0 0 0 0,0-3-1 15,-3 0 3-15,0-3-3 16,0-2-2-16,0-3-3 16,-3-2-1-16,6-6-36 15,0-2-14-15,-3-3-55 0</inkml:trace>
  <inkml:trace contextRef="#ctx0" brushRef="#br0" timeOffset="29">21665 12039 256 0,'-3'-16'96'0,"6"18"-52"0,0-2-51 16,6 0 44-1,0-2-7-15,3-1-15 16,3 0-8-16,6 3-5 16,3-2-5-16,2 2 2 0,7 2-21 15,-3-2-8-15,3 3-16 0,-4-3-6 16,-2 0-45 0,0 0-24-1,-3 0 57-15</inkml:trace>
  <inkml:trace contextRef="#ctx0" brushRef="#br0" timeOffset="30">22079 12009 160 0,'-3'-2'63'0,"3"2"-34"0,-6 2-27 16,3 1 14-16,-3 2-8 15,-3 6 0-15,0 0 0 0,-3 2 0 0,0 3-4 16,4 2-5-16,-1 1-2 0,3-1 4 16,3 1 3-16,3-3 3 15,3-3 3-15,3-5-1 16,0 0 2-1,0-6-4-15,2-2-2 16,1-2 2-16,0-4 0 0,0-2-3 16,-3-2-3-16,0-1 2 15,0 1 2-15,0-3 0 0,3-1 2 16,0 4-2-16,-3 2 0 31,0 5-8-31,-3 3 2 0,0 3 0 16,0 2 5-1,0 3 5-15,6 3-1 16,0-1 1-16,0 3-8 16,-1 1 0-16,1-4-1 15,0 1 0-15,0-3-9 16,0 0-4-16,3-3-22 16,3-2-8-16,0-3-43 15,0-3-35 1,3 0 48-16</inkml:trace>
  <inkml:trace contextRef="#ctx0" brushRef="#br0" timeOffset="31">22415 12081 188 0,'-3'-19'71'0,"0"17"-38"0,0-1-39 0,-8 3 58 16,-1 0-20-16,-3 0-12 16,0 5-10-16,-3 3-7 15,3 0-3-15,0 3 3 16,0-1-2-16,3 4 2 0,6 2 0 15,4-1 1 1,4 1-2-16,4 0-2 16,3-3 3-16,3-2 2 15,12 0-11-15,-3-6-3 16,3-3-18-16,0-2-6 16,-4-5-17-16,1 0-7 15,-3-6-24 1</inkml:trace>
  <inkml:trace contextRef="#ctx0" brushRef="#br0" timeOffset="32">22540 11888 184 0,'0'-8'71'0,"-3"8"-38"0,3 2-36 0,0 4 11 16,3-1 9-16,-3 6 8 15,0 2-1-15,0 5-2 0,-3 9-12 16,3 2 0-16,-3-3 1 0,0 3-4 15,-2-2 1-15,5-1-5 16,0-2-2-16,0-3 0 16,0-2-1-16,0-3-20 15,0-3-9-15,0-2-12 32,0-6-4-32,14-5-40 15,1 0-26-15,0-5 51 16</inkml:trace>
  <inkml:trace contextRef="#ctx0" brushRef="#br0" timeOffset="33">22707 12054 160 0,'-12'0'63'0,"3"0"-34"0,-9 0-12 16,12 3 22-16,-3 0-13 0,-5-1-5 15,-7 4-12-15,3 2-6 32,3 0-2-32,0-1-1 0,3 1 0 0,3 3 6 15,3 0 4-15,12-1 3 16,6 3 5-16,3 1-8 0,3-1-1 16,6 0-5-16,0 0-1 15,-1-2-8-15,1 5-4 16,-3-3-59-1,3-2-27-15,0 4-3 16</inkml:trace>
  <inkml:trace contextRef="#ctx0" brushRef="#br0" timeOffset="34">15998 12597 120 0,'0'-5'46'0,"3"5"-24"0,-6 0-4 16,3 0 18-16,0 0-12 16,0 7-1-16,0 7-4 0,-3 4-1 0,0 17-9 15,0-1-1-15,0 3-1 0,0 0-1 16,0 0-1-16,0 0-1 15,0-5 0-15,3-6-2 32,0-4-2-32,0-4-4 0,6-5-31 15,0-2-10 1,-3-3-113 0,9-11 85-1</inkml:trace>
  <inkml:trace contextRef="#ctx0" brushRef="#br0" timeOffset="35">16087 12607 180 0,'0'-2'68'0,"0"7"-36"0,0 6-24 15,0-1 18 1,0 3-2-16,3 14 1 0,-3 5-10 15,3 2-2-15,-3 3-7 16,3 0-6-16,0 0-1 0,-3-5 3 16,3-6 1-16,0-2 1 15,-3-5 0-15,3-3-29 16,-3-3-10-16,0-5-18 16,-3-3-5-16,3-2-22 15</inkml:trace>
  <inkml:trace contextRef="#ctx0" brushRef="#br0" timeOffset="36">15846 12777 192 0,'-24'-6'71'0,"18"9"-38"0,3 0-39 15,3-3 62-15,0 0-15 0,0 0-8 16,9-6-8-16,9 1-15 15,6-8-2-15,12 8-1 0,2-3-3 0,4 5-3 32,-3-5 0-32,2 0-1 15,-2 3-9-15,-6 0-4 0,-3-1-26 16,-7 4-13-16,-8-1-109 31,-9 19 48-31</inkml:trace>
  <inkml:trace contextRef="#ctx0" brushRef="#br0" timeOffset="37">15873 12856 184 0,'-24'8'68'0,"24"-5"-36"0,0-1-33 0,0-2 12 16,9 3 4-16,3 0 2 0,6-3-4 16,15 0 0-1,2 0-8 1,7 0-1-16,0 0 0 0,2-3-2 15,-5 3 1-15,-3-3-22 0,-4 3-9 16,-5 0-68 0</inkml:trace>
  <inkml:trace contextRef="#ctx0" brushRef="#br0" timeOffset="38">16566 12848 140 0,'-3'-2'55'0,"0"-1"-30"0,0 0-18 0,1 3 13 16,-1 3-8-16,-6 0 1 0,0 2-6 31,-6 3-2-31,-6 0-2 16,0 8-3-16,3 5 1 0,3-3-1 0,1 1 2 15,8-1-6-15,3-2 1 16,9 0 1-16,11 0 1 15,-2-3-2-15,3-2 0 16,0-3-34 0,0-3-52-16,0 0 7 15</inkml:trace>
  <inkml:trace contextRef="#ctx0" brushRef="#br0" timeOffset="39">16623 12912 156 0,'-9'-6'57'0,"6"9"-30"0,0-3-32 16,0 11 25-16,0 2-6 31,3 0-3-31,0 3 1 0,3 0-7 16,3 0-3-16,0-3-1 0,9 0 1 16,0-2 1-16,0-6 1 15,0-2 2-15,-1-3-1 16,1-3 0-16,-3 0-1 15,-3-2 2-15,0 0 10 16,-6 0 5-16,-3-3-7 0,0-3-1 16,-3 0-5-16,-3-4-3 15,0-1-2-15,0 5 0 16,3 3-4-16,0 0-26 16,-3 3-10-16,6 0-30 15</inkml:trace>
  <inkml:trace contextRef="#ctx0" brushRef="#br0" timeOffset="40">16793 12922 156 0,'-3'19'57'0,"3"-3"-30"0,0-3-18 16,0-8 14-16,0 3 0 15,0 0 3-15,-3 0-14 0,3 0-5 0,-3-3-4 16,3 1-3-16,0-1 3 16,0-3-2-16,0 1 2 15,0 0-2-15,0-3-1 16,0 0 3-16,0 0 0 16,0 0-6-16,0 0-2 15,0 0-12-15,0 0-1 16,0 0-13-16,0 0-3 15,0 0-44 1</inkml:trace>
  <inkml:trace contextRef="#ctx0" brushRef="#br0" timeOffset="41">16668 12853 128 0,'-6'-5'49'0,"-9"0"-26"0,3 2-14 0,9 3 14 0,0 3-7 16,0 0-1-16,-3-1-7 0,0 3-3 16,0 1-2-1,0 2-5-15,3-3-1 0,3 3-25 0,0 0-11 16</inkml:trace>
  <inkml:trace contextRef="#ctx0" brushRef="#br0" timeOffset="42">16688 12848 108 0,'-14'-5'44'0,"14"5"-24"0,0-3-13 0,0 3 15 16,0 0-11-16,0 0-3 0,6 0-1 15,-1 0 0-15,1 0-3 16,0 3 2-16,0 2 0 0,0 0 0 15,0 3-1-15,0 0-1 16,0 0 2-16,-3 6-1 16,0-1 0-1,-3 3-1 1,0-1-2 0,0-1-8-16,0-4-1 15,0-2-52 1</inkml:trace>
  <inkml:trace contextRef="#ctx0" brushRef="#br0" timeOffset="43">16712 12856 96 0,'0'0'35'0,"3"0"-18"0,0 3-9 0,-3-3 11 0,0 0 0 15,3-3 3-15,-3 3-3 16,3 0 0-16,0 0 5 16,-3 0 2-16,0 0-13 0,0-3-1 0,0 3-1 15,-3 0-2-15,0 0 0 16,0 0-3-16,-6 0 1 16,0 6-4-16,-3-4 0 15,1 4-1-15,-1-1 1 16,0 3-2-16,3 0-1 15,0 2 1-15,0 4 1 16,3-1 1-16,0 0 1 16,3 0-5-16,3 1-1 15,3-1 1 1,6 0 0-16,3-2 1 16,3-1 0-16,0-2 2 0,0-3 1 15,-1-2 1 1,1-3 0-16,-3-3 0 0,0 1 2 15,0-3 3-15,-3-1 2 16,0-2 3-16,-3-2 4 16,-3-6-4-16,-3 0 0 0,-3 3-2 15,0-1 0 1,-3 1-4-16,0 3-3 16,0-1-2-16,0 3 0 15,0 3-7-15,0 2 1 16,0 1-12-16,3-1-6 15,0 0-26-15,3 3-12 16,0 0-62 0</inkml:trace>
  <inkml:trace contextRef="#ctx0" brushRef="#br0" timeOffset="44">16840 12880 144 0,'0'-3'55'0,"0"9"-30"0,3-1-21 0,-3-5 31 15,3 13-5 1,0 3-4-16,0 0-4 15,-3 0-12-15,0-3 0 0,0 0 3 16,0 0-5-16,0-2 0 16,0-3 0-16,0 0 2 0,0-3-10 0,0 0-2 15,0-5-1-15,0 0 1 16,0 0 5 0,3-2 3-16,0-1-5 0,0-2 0 15,0 0 1-15,6-6 1 16,-3 0-4-16,0-4 1 15,6 1-5 1,0 4 1-16,0 2 4 16,0 0 2-16,-1 3-5 15,1 2-2 1,-6 0 8-16,3 9 5 0,0 4 1 16,-3-2 0-16,0 3-3 15,-3-1-1-15,-3-2 1 16,0 0 1-16,0 0-3 0,0 0-3 15,0-3 0-15,0 1 1 16,0-6 1 0,0 0 1-16,0 0-2 0,0 0 1 15,0-3-2-15,0 0-1 16,3-2-2-16,0 0 1 16,0-6 1-16,3-2 0 0,0 2-3 15,0 1 0-15,3 2 2 0,0 0 0 16,0 3-2-1,0 5 2-15,5 2 3 0,1 3 3 16,0 6 0-16,-3 0 0 16,-3-3-1-16,0 2 0 31,-3 1 0-31,0-1 0 0,-3 1-5 16,0 0 1-16,-3-1-9 0,3-2-4 15,0 0-29-15,0-3-10 16,0-2-44-1,3 0-40-15,3-3 52 16</inkml:trace>
  <inkml:trace contextRef="#ctx0" brushRef="#br0" timeOffset="45">17257 12893 160 0,'-3'0'63'0,"3"21"-34"0,0-10-34 16,0 2 36-16,0 3-4 15,3 5-6-15,0 6-2 16,-3-1-12-16,3 6-4 0,0 5 0 16,3-5-2-16,-3-3 2 15,0-5 0-15,0-3 3 16,0-5-3-16,0-1 0 0,-3-4 1 15,0-6 0-15,0-5 6 16,0-2 6 0,-3-9-6-16,0-10-1 15,0 0-3-15,-3-3 1 16,3-2-6-16,0-4-1 16,0 1 0-16,3-8 0 0,0 3 0 0,3 5 0 15,3 5-3-15,0 5 0 16,0 4 4-16,3 1 1 15,0 6 0-15,6 6-2 16,5 4 3-16,-2 6 2 0,0 6 0 16,-3-1 2-16,0 0-4 31,-6 0 0-31,-3 0 3 16,-3 1 3-16,-6-1-2 0,-6-2 1 15,-6-1-14-15,0-2-3 16,0-3-23-16,0-2-6 15,3-3-21-15,0 0-5 16</inkml:trace>
  <inkml:trace contextRef="#ctx0" brushRef="#br0" timeOffset="46">17590 12904 200 0,'0'-3'77'0,"0"3"-42"0,-3-3-30 0,3 3 19 16,-6 3 2-16,0 0 5 15,-2-1-9-15,-1 6-2 0,-3 0-12 16,0 0-5-16,0 3 0 0,0-1-4 16,0 4-2-16,3-1 2 15,3 3 0-15,3 0-2 16,0-3 2-16,6 0-1 0,3-2 0 15,3-3 2-15,0-3 0 16,0-3-3-16,0-4 2 16,3-3-1-16,0-3 0 15,-3 0 2 1,0 0 0-16,-3-3 0 16,-3-2 2-16,-1 0 1 15,1 2 1-15,0 3-5 0,-3 3-1 16,0 2-2-16,0 3 3 15,3 6-2-15,0 1 1 16,3 1 0-16,0 3-2 16,0 0 3-16,0 2 0 15,3 0-2-15,-3-2 0 16,3-1-27-16,0-2-10 16,0-3-24-16,0-2-52 15,3-3 23-15</inkml:trace>
  <inkml:trace contextRef="#ctx0" brushRef="#br0" timeOffset="47">17727 12938 152 0,'-3'-3'57'0,"3"6"-30"0,0-3-36 0,0 0 9 16,3 11 11-1,0-3 7-15,3 2 0 16,0 1 0-16,-3-1-10 15,0-2-1-15,0 0 3 16,0 0-6-16,0-2 0 0,-3-1 4 0,0 0 3 16,0-5-2-16,0 0 0 15,0 0 1-15,0 0 4 16,0-3-2-16,0 1 1 0,0-3-3 16,0-1 1-1,0-2-4 1,0-5 1-16,3-3-5 0,0 0-2 15,0 3 4-15,6 2 1 16,0 4 0-16,0-1-1 16,6 0-8-16,0 0 0 15,-1 2 1 1,-2 4-19-16,3-1-6 0,0 1-30 16,-3 2-14-1,0 2-26 1</inkml:trace>
  <inkml:trace contextRef="#ctx0" brushRef="#br0" timeOffset="48">17998 12986 160 0,'21'2'63'0,"-18"1"-34"0,3-3-34 0,6 0 29 16,0 0-12-16,0-3-4 15,0-5 0-15,-1 1-5 16,-2 1 0-16,0-10 1 15,-3 3-2-15,-3 0-2 16,-3 0 3-16,-3-1-9 16,-3 4-1-16,-6 2 2 0,-5 0 2 15,-1 5 4-15,0 3 2 16,0 6 1-16,-6 2 0 16,6 10 9-16,0-2 3 0,4 2 1 15,2 1 2 1,6 0 1-16,6-1 2 0,3 1-10 31,6-1-4-31,8-2-5 0,7-5-3 16,0-4-15-16,6-1-7 15</inkml:trace>
  <inkml:trace contextRef="#ctx0" brushRef="#br0" timeOffset="49">18781 12830 164 0,'-15'-8'63'0,"9"8"-34"0,-12 0-23 16,6 0 15 0,0 0-5-1,-2 2 1-15,-4 4-5 0,-3 2 0 16,0 2-7-16,0 9-3 0,3 5-1 15,1-1-4-15,5 1 0 16,3 0-1-16,6-3 3 16,3-2 0-16,6-3 1 15,3-3 2-15,0-5 3 16,2-3-2-16,1-5 0 16,0-3-1-16,-3-2-2 0,0-3 1 15,0 0 1-15,-3-5-1 16,0-6-1-16,-3 4 3 15,-3-1 2-15,0 2-2 16,0 4-2-16,0-1 2 0,0 6 0 31,0 0-1-31,0 2-2 16,3 8 1-16,0 3-1 16,3 5-3-16,0 1 2 0,3-4 3 15,0 4 3-15,6-4-7 16,-1 1 0-16,1-1-40 0,0-2-14 0,0 0-36 31</inkml:trace>
  <inkml:trace contextRef="#ctx0" brushRef="#br0" timeOffset="50">18948 12851 196 0,'-6'-11'74'0,"-12"11"-40"0,6-5-22 16,9 5 19-16,0 0-10 16,-3 0 1-16,-3 5-15 15,0 1-5 1,0 1-1-16,-3 7 1 0,3 2 3 16,0 2-9-16,4 1-4 15,2-1 1-15,3-2 4 0,6-3 2 16,2 0 1-1,1-5-3-15,0-2 0 0,9-6-9 16,-3 0 6 0,3-3 3-16,-3-5 2 15,-3-8 1-15,-3 3 4 16,-3 0 2-16,-6 2 0 0,0 1 1 16,-3 2-2-1,3 2 2-15,0 1-6 16,0 2-3-16,6 14-6 15,0 5 2-15,-1 2 3 16,1 4 0-16,0 1 1 0,0 1 2 31,0 0 2-31,-3 0 1 16,-3 2 1-16,-3 3 2 16,-9-5 3-16,-3-3 0 15,-2-5 0-15,-1-3-8 16,-3-5 0-16,0-2-19 0,0-6-5 15,3-6-20-15,4-4-5 16,2-1-41 0</inkml:trace>
  <inkml:trace contextRef="#ctx0" brushRef="#br0" timeOffset="51">19171 12875 168 0,'-3'-8'63'0,"-9"5"-34"0,6 0-16 0,3 3 19 15,0 0-3-15,-3 0 3 16,0 0-14-16,-3 3-5 16,0 2-8-1,-3 1-4-15,1 7 0 0,-1 3-6 0,3 0 1 16,3-1 0-16,3-1 2 15,3-1-1-15,3-2-1 16,0-4 3-16,3-1 2 16,3-1-9-16,0-2-2 15,-1-6-2 1,1 0 2-16,0-5 4 0,0 1 3 16,-3-9 6-1,0 2-1-15,-3 1 1 16,0 0 3-1,0 5 1-15,-3 3 19 0,3 2-13 16,-3 3-1-16,6 8-3 16,0 5 1-1,6-2-5-15,-3-1-1 16,3 1-2-16,-3 2 1 0,0-2-4 16,0-1 0-1,-4 1-15-15,4-3-4 0,0 0-32 16,-3-3-14-16,3-2-29 15</inkml:trace>
  <inkml:trace contextRef="#ctx0" brushRef="#br0" timeOffset="52">19329 12853 200 0,'-6'-2'77'0,"12"4"-42"0,-6 4-37 0,3-1 14 15,-3 0 7-15,0 1 7 0,3 2-9 16,0 0-4-16,0 5-8 16,6-3-4-16,-4 4 2 0,1-1-7 15,0-3 1-15,0 1-37 16,-3-3-13-16,3 0-46 31</inkml:trace>
  <inkml:trace contextRef="#ctx0" brushRef="#br0" timeOffset="53">19457 12869 136 0,'-3'3'52'0,"3"5"-28"0,0 0-13 0,0 2 15 16,0 6-6-1,0-2 1-15,0-4-8 0,0 1-3 16,0-3-5 0,0 0-4-16,0-3 2 15,0-5 2-15,0 0 2 0,0 0-6 0,3-5 0 16,0-1-1-16,3-10 0 16,3 1 0-1,-1-1 0-15,4 2 0 16,0 1 0-16,0 3 0 0,3 4 2 31,-3 4 3-31,0 2 0 0,0 5 2 16,0 3 2-16,3 0 5 15,-7 5-6-15,-2 3-2 16,0-3-12-16,0-2-4 16,-3-1-33-16,0-2-14 15</inkml:trace>
  <inkml:trace contextRef="#ctx0" brushRef="#br0" timeOffset="54">19769 12822 260 0,'-9'-6'96'0,"9"6"-52"0,-6 0-47 0,3 0 19 0,0 0-10 16,0 3 2-1,0 0-10-15,3 2 0 0,3 0 0 16,3 3 1-16,0 3 1 0,3 2 0 16,0 3 0-16,0 0 0 0,3 0 0 15,-9-3 8-15,-3 0 5 16,-3 0 0-16,0-2 0 16,-3 0-5-16,-3-4 0 15,0-4-5-15,-3 0 0 16,0-3-10-16,3-3-3 15,4-10-33-15,-1 0-11 16,0-3-39 0,6-5-40-1,0-1 46-15</inkml:trace>
  <inkml:trace contextRef="#ctx0" brushRef="#br0" timeOffset="55">19915 12568 204 0,'-3'-3'77'0,"3"6"-42"16,3 2-39-16,0 0 13 0,-3 6 8 15,0 5 8-15,3 2 1 16,0 19 2-16,0 0-16 16,-3 0-5-16,0 3 0 0,0 2-4 15,0-5-2-15,0-5 0 16,0-3 1-16,0-5-19 0,0-3-8 15,0-5-45-15,0-3-19 16,0-2-3 0</inkml:trace>
  <inkml:trace contextRef="#ctx0" brushRef="#br0" timeOffset="56">19763 12803 252 0,'-3'-10'93'0,"3"7"-50"0,3 3-50 0,3 0 16 16,3-3-2-1,6-5 4-15,9 0 0 0,0-7 1 16,5 1-6-16,4 4-4 0,-3-1 1 0,-3 3-2 16,-1 0-1-1,-2 3-17-15,-6 0-6 0,-6-1-38 16,-18-2-72-1</inkml:trace>
  <inkml:trace contextRef="#ctx0" brushRef="#br0" timeOffset="57">19287 12703 112 0,'6'10'44'0,"0"-7"-24"0,6-6-72 15,-6-5-13-15</inkml:trace>
  <inkml:trace contextRef="#ctx0" brushRef="#br0" timeOffset="58">20391 12822 140 0,'-9'-6'55'0,"3"4"-30"0,-3 2-12 15,7 0 17-15,-4 2-4 0,0 1-1 16,-6 5-11 0,-3 8-6-16,0 0-5 15,0 8-3-15,3-1 1 0,3 1-1 16,6 0 2-16,9-3 1 0,0-2 1 0,6-6 2 15,3-2 3-15,0-6 0 16,3-5 0-16,0-3-5 16,2-2-3-1,-2-3 2-15,-3-5 0 16,-3-6-1-16,-6-2-2 16,-3 0 3-16,-6 2 0 0,-3 3 5 15,-3 1 3-15,0 1-9 16,0 4-2-16,0 4-12 15,0 4-5-15,3 2-29 16,-3 2-10-16,7 1-39 16</inkml:trace>
  <inkml:trace contextRef="#ctx0" brushRef="#br0" timeOffset="59">20478 12843 200 0,'-6'0'74'0,"6"3"-40"0,3-1-42 15,0 1 10-15,0 5 8 16,0 2 5-16,0 6 6 0,0 3 2 16,0-3-12-16,-1-3-7 0,1 0 0 15,0-2-1-15,0-1 1 16,-3-2 0-16,0-3 0 15,0 1 0 1,0-6 0-16,0 0 6 0,-3 0 4 16,0-3-1-16,0-5 0 0,3-5-3 15,0 0-1-15,0-1-3 16,3 1 1 0,3 0-6-16,0 2-1 15,3 4-2-15,3 1 0 16,3 4 0-16,0-1 0 15,-3 3-7-15,3 0-2 16,0 3-27-16,0-1-11 16,-1 1-20-16,1 0-10 15,-3-3-6-15</inkml:trace>
  <inkml:trace contextRef="#ctx0" brushRef="#br0" timeOffset="60">20710 12896 212 0,'0'0'82'0,"3"0"-44"0,-6 5-38 15,6 0 16-15,-3 3-5 16,0 3 3-16,3-1-3 16,-3 1-1-16,6 2-6 15,0-2-5-15,-3-1 0 0,-6 1-1 16,9-3-2-16,-3-3-39 16,0 1-19-16</inkml:trace>
  <inkml:trace contextRef="#ctx0" brushRef="#br0" timeOffset="61">20692 12782 236 0,'-3'-8'90'0,"6"8"-48"0,0 0-47 0,-3 0 15 15,0 0-11-15,6 3 1 0,6-1-24 16,3 1-12-16,3 2-58 15,-1 1-27-15</inkml:trace>
  <inkml:trace contextRef="#ctx0" brushRef="#br0" timeOffset="62">20894 12848 196 0,'-15'5'74'0,"7"-2"-40"0,-7 5-27 0,9-3 18 0,-3 9-7 16,0 4 2-16,0 1-11 0,3-1-3 0,0 1-4 31,3-3-2-31,3-1 3 0,6-1 0 0,0-4 1 16,3-2 0-16,3-3 2 16,0-5-10-16,-3-2-2 15,0-3 7-15,-1-1 4 16,-2-2-2-16,0-2 0 15,0-1-1-15,-3-5 1 16,-3 0-2-16,0 3-1 16,0 3 1-16,3-1-1 0,-3 6-7 15,3-1 0-15,0 6 3 16,3 8 2-16,0 6-1 16,0 1 0-16,0 4 2 15,0 5 2-15,0 2 0 0,-3 3 2 31,-3 8 2-31,-3-2 2 16,-3-3 1-16,-6-6 2 0,-6-5-1 16,0-2 0-16,-2-1-5 15,-4-7-1-15,-3-6-3 16,0-2-3-16,3-6-16 16,3-2-5-16,1-8-12 15,5-9-5-15,6 1-14 0,6 0-5 16,3-3-14-1</inkml:trace>
  <inkml:trace contextRef="#ctx0" brushRef="#br0" timeOffset="63">20993 12848 212 0,'0'-5'79'0,"-6"10"-42"0,15 3-41 16,-6-3 13-16,2 6 4 15,1 2 6-15,0 3 1 16,0 0 3-16,-3 0-13 31,3 0-6-31,-3 0-2 0,0-1-5 0,-3-1 2 16,3-1-8-16,0-2-4 16,0-4-46-16,-3-4-21 15,0-3-12-15</inkml:trace>
  <inkml:trace contextRef="#ctx0" brushRef="#br0" timeOffset="64">20999 12806 204 0,'-3'-8'77'0,"3"5"-42"0,3 6-41 15,-3-3-4 1,8 0-10-1,1 3-30-15,3-1-12 0,0 1-1 16,0-1 2-16</inkml:trace>
  <inkml:trace contextRef="#ctx0" brushRef="#br0" timeOffset="65">21127 12898 184 0,'0'14'68'0,"0"4"-36"0,2 3-33 15,1-13 12-15,-3 0-1 0,0-2 4 16,0-1-2-16,3 0 3 15,-3-5-8-15,0 0 0 0,0 0 0 16,0 0 5-16,3 0 3 16,0-5-4-16,0-3 1 15,3-3-5-15,3-2 1 16,-3-3-5-16,6 0-2 16,3 3 0-1,-3 3-1-15,0-1 2 0,0 3 1 16,3 5 1-16,-1 3 0 15,1 6 2-15,0-1 1 0,-3 8-1 0,0-2-1 16,-3 2-3-16,0 0-2 31,-3-2 1-31,0-1 1 0,0-2-12 16,0 0-3-16,0-2-32 16,0-1-10-16,0 0-34 15,3-2-35 1,5-9 41-16</inkml:trace>
  <inkml:trace contextRef="#ctx0" brushRef="#br0" timeOffset="66">21555 12853 204 0,'-9'-7'77'0,"6"4"-42"0,-3-2-30 0,3 5 17 0,-3 0-6 16,0 0 1-16,-6 2-5 15,-2 4-2-15,-1-1-6 31,3 3-5-31,0 2 0 0,3 12 1 16,3-4 0-16,3 1-3 0,3-4 2 16,6-1 1-16,3-4 2 15,3-2-3-15,-3 0-2 16,0-5-7-16,3-3-2 16,-3 0 7-16,-1-6 2 15,1-4 0-15,0-3 0 0,-3-1 2 16,3-1 2-16,-3 1-2 15,-3 4 0-15,0 2 1 16,3 8-3 0,0 0 2-16,-3 5 1 15,3 6 2-15,0 2-1 0,0 0-1 32,0-2 1-32,0-1-1 15,0-2-11-15,0 0-5 16,6-5-67-16</inkml:trace>
  <inkml:trace contextRef="#ctx0" brushRef="#br0" timeOffset="67">21740 12541 208 0,'0'3'79'0,"0"5"-42"0,0 8-34 0,0-3 15 0,0 5 0 16,-3 20 1-1,0 1-8 1,0 1-4-16,0 0-4 0,0 7 0 0,0-7 2 16,3-6-4-16,0-5-1 15,3-5-9-15,0-5-4 16,3-3-42-16,3-6-18 15,0 1-18 1</inkml:trace>
  <inkml:trace contextRef="#ctx0" brushRef="#br0" timeOffset="68">21996 12843 184 0,'0'0'68'0,"0"0"-36"0,3 3-29 15,-3-3 15-15,3 5 2 16,3 5 4-16,0 4 1 16,-1 4 0-16,4 1-14 15,0-1 0-15,0 1 2 0,6-1-3 0,-3-2 2 16,0 0-5-16,0-3-2 16,-6-2-2-16,6-3 0 15,-3 0 2-15,0-6 2 16,0-2 3-16,-4-2 1 15,1-6-1-15,0 0-1 0,0-3-5 16,0-10-3-16,0 0-3 0,-3 0 1 16,0 2 1-16,0 3 2 15,0 3-3-15,-3 0-2 16,0 2-3-16,3 3 1 16,0 0-17-16,0 3-6 15,3 2-23-15,3 1-7 31,3-1-56-31</inkml:trace>
  <inkml:trace contextRef="#ctx0" brushRef="#br0" timeOffset="69">22356 12846 208 0,'-15'-3'79'0,"12"6"-42"0,-12-3-39 0,12 2 17 16,-6 3 0-16,0 3 3 15,-3 0-7-15,-6 8-4 0,10 3-4 16,-4-1-3-16,3 1 3 16,3-3 0-16,3-3 1 0,6 0-5 15,3-2-1-15,3-3 7 32,0-6 4-32,0-2-7 0,2-2-2 15,-2-1-6-15,0 0 1 16,-3-7 5-16,0-6 4 15,0 0-3-15,0 0-1 16,-6 3 2-16,6 2 1 16,-3 3-1-16,0 3 1 15,-3 5-13-15,6 13 10 16,3 1 3 0,-3 1 2-16,3 1 0 15,0 0-1-15,3 0 0 16,-3 0-2-16,-4-3-2 0,4 0 1 15,0-5-1-15,-3-2-25 16,6-4-8-16,-3-4-34 0,0-4-15 16,0-2 0-1</inkml:trace>
  <inkml:trace contextRef="#ctx0" brushRef="#br0" timeOffset="70">22520 12629 188 0,'-3'0'71'0,"9"5"-38"0,-6 5-39 0,0 1 14 15,3 8 8-15,-3 10 7 16,5 5 0-16,-2 6 0 16,0-1-12-16,-3-2-4 0,9-2-3 15,0-3-2-15,3-3 1 0,-3-5-7 16,0-3 1-16,0-5-28 15,0-3-9-15,0-5-40 16,0-6-38 0,3-2 43-16</inkml:trace>
  <inkml:trace contextRef="#ctx0" brushRef="#br0" timeOffset="71">22677 12872 200 0,'-3'5'74'0,"0"6"-40"0,0 15-24 0,3-12 17 16,0-1-7-1,0 0 1-15,3 3-3 16,0-3-2-16,0 0-8 15,6-2-5-15,-3-3 0 0,3 0 4 16,0-6 4-16,3-2-6 0,3-2-1 0,-6-3-9 16,0-1-2-16,0-2 2 15,-3-5 2-15,-3-5 2 16,0-1 3-16,0 0-3 16,-3 6 0-16,0 3 5 15,0 2 2-15,0 2-2 31,0 4-1-31,0 2 1 0,0 10 2 16,5 4 3-16,-2 1 5 16,3-1-8-16,0 2-1 15,0-3-3-15,0 0-2 0,3 0 1 16,0-2-1 0,0-3-20-16,0-3-7 0,3-2-30 15,0-3-12-15,-3-3-40 31</inkml:trace>
  <inkml:trace contextRef="#ctx0" brushRef="#br0" timeOffset="72">22981 12888 248 0,'0'0'93'0,"0"3"-50"0,0 4-41 15,0-7 33 1,15 3-7-16,0 5-4 15,0-3-3-15,-1 1-12 16,-2-4-5-16,6 1-3 0,-6-6 1 16,6-2 3-16,-3 0-4 15,-3-1-1-15,-6 1 2 0,3-3 3 16,-6 0-4-16,-6 0-3 16,-6-2 1-16,3 2 0 15,-6 0-2-15,-6 0 2 0,-3 3 1 16,-3 2 2-1,1 3-6-15,2 5-1 16,0 3 2-16,3 3 1 0,0 2 2 0,3 3 0 16,3 2 0-16,3 1 2 15,3-1-1-15,4 1-1 16,2-1 3-16,5 1 0 16,4-3-1-16,0-3 1 15,12-5-11-15,9-3-4 31,0-5-38-31,2-2-18 0,-2-1-55 16</inkml:trace>
  <inkml:trace contextRef="#ctx0" brushRef="#br0" timeOffset="73">17019 13446 180 0,'3'-5'68'0,"0"5"-36"0,-3 2-24 0,0-2 18 16,0 6-6-16,3 2 0 0,0 5-5 16,-3 5 1-16,0 4-9 15,0 9 0-15,-3 1 3 16,3-3-4 0,-3-2-1-16,0-3-5 0,0-3 0 15,0-3-7-15,3-5-3 16,0-2-14-1,0-3-5-15,3-5-20 0,3-6-7 16,0-2-25 0</inkml:trace>
  <inkml:trace contextRef="#ctx0" brushRef="#br0" timeOffset="74">17096 13428 232 0,'-18'-3'88'0,"18"3"-48"0,0 3-47 31,0 5 25-31,0 5 0 16,3 3 2-16,-3 5 0 0,0 8-10 15,0 5-6-15,0-2-1 0,0-3-2 16,0 0-1-16,0-5 1 16,0 0 1-16,0-6-25 15,0-4-12-15,0-4-29 16,0-4-12-1,0-6-12 1</inkml:trace>
  <inkml:trace contextRef="#ctx0" brushRef="#br0" timeOffset="75">16891 13520 264 0,'-24'-5'101'0,"21"5"-54"0,0 0-46 16,3 0 21-16,0 0-1 15,3 3 2-15,3-3-6 16,6 0-2-16,9 0-9 16,3 0-4-16,2 0-1 0,1 0-4 15,9 0 0-15,-3-3-18 0,-4 3-9 32,-5 0-20-32,-3 0-8 15,-6 0-42-15,-6 3-29 16,-12 2 54-16</inkml:trace>
  <inkml:trace contextRef="#ctx0" brushRef="#br0" timeOffset="76">16956 13613 204 0,'-12'2'77'0,"-2"1"-42"0,20 0-30 0,-6-3 17 16,5 2-10-16,4 1 1 16,3 0-6-16,3-3 1 15,6 0-5-15,6-3 0 0,3-5 1 16,-1 3-20-16,1 0-7 15,-3-1-39 1,0 1-59 0</inkml:trace>
  <inkml:trace contextRef="#ctx0" brushRef="#br0" timeOffset="77">17409 13637 208 0,'0'18'77'0,"6"-7"-42"0,-9 10-34 0,3-11 14 16,0 4-4-16,3-1 3 15,-3 3-5-15,3-3-1 16,-3 3-4-16,0 0-3 0,0-6 0 0,0 1-48 0,0-11-18 16,6 0-27-1</inkml:trace>
  <inkml:trace contextRef="#ctx0" brushRef="#br0" timeOffset="78">17391 13443 248 0,'-18'-5'93'0,"36"0"-50"0,-9 2-50 0,0 3 5 16,3 0-7-16,6 0-15 16,-1 0-7-16,1 0-25 15,9 3-10-15,0 0-3 16,0-3 0-16</inkml:trace>
  <inkml:trace contextRef="#ctx0" brushRef="#br0" timeOffset="79">17659 13425 184 0,'-6'-5'68'0,"6"2"-36"0,-9-10-22 0,6 10 17 16,-6 1 4-16,0-1 4 16,0 0-8-16,-3 3-2 15,0 0-14-15,3 6-7 0,-2 1-2 16,2 4-5-16,0 10 2 15,3 6-1-15,0 15-2 0,3-2 3 16,3 2 2-16,3-2-2 16,-3-3 0-16,0 2-19 15,0-2-9 1,0-5-23-16,0-8-9 0,0-5-32 31</inkml:trace>
  <inkml:trace contextRef="#ctx0" brushRef="#br0" timeOffset="80">17480 13663 244 0,'-3'-8'90'0,"6"13"-48"0,6-20-45 16,-3 12 19-16,3 0-8 16,6-7 3-16,6-1-6 0,0 3-1 15,2 0-2-15,1 0-28 0,3 3-12 16,-3 0-69-1</inkml:trace>
  <inkml:trace contextRef="#ctx0" brushRef="#br0" timeOffset="81">17894 13608 176 0,'-3'21'66'0,"6"0"-36"0,-6-3-24 0,6-7 17 16,-3 5-5-16,3 0 1 16,0 0-6-16,3-1-3 0,0 4-5 15,0-3-4-15,3-3 0 0,0-2 3 16,0-3 2-16,0-8 2 15,-1 0 0-15,-2-6-2 0,6 1-1 16,-3-3-6-16,0-2-1 16,-9-1-2-16,0-2 3 15,0-1 0-15,0 4 1 16,0-1 2-16,0 3 1 16,-3 3 3-1,3 2 1-15,0 9-12 16,0 4 7-16,6 1 2 15,0 2-1-15,3 0-2 16,-3 3-3-16,3 5 1 16,0-5-21-16,0-3-10 15,-3-2-130 1,6-11 51 0</inkml:trace>
  <inkml:trace contextRef="#ctx0" brushRef="#br0" timeOffset="82">18105 13690 104 0,'0'0'38'0,"3"5"-20"0,-3 3-1 0,3-3 14 16,0 3 3-16,0 3 2 16,-3-1-15-16,3 1-7 15,-3-3-9-15,3 0 1 0,-3 0 0 16,0-6-5-16,0-2-2 15,0 0 6-15,0 0 6 32,0 0-1-32,0-2 0 0,0-4-6 15,3 1-1-15,0-3-3 16,0-3-1-16,3 1-4 16,0-1 1-16,3 1 0 0,0 2 2 15,3 2 1-15,0 4 1 16,0 4 4-16,-1 4 5 15,1 2-1-15,0 2 3 0,-3 1-4 16,-3 2-2-16,0-2-2 16,-3 5-3-16,0-3-15 15,0-3-7-15,0-2-36 16,0 0-14-16</inkml:trace>
  <inkml:trace contextRef="#ctx0" brushRef="#br0" timeOffset="83">18433 13666 176 0,'-12'-11'66'0,"6"-5"-36"0,3 6-24 16,0 7 17-16,-3-5 3 15,0 3 5-15,-3 7-15 0,0 1-7 16,0 8-5-16,0 2-6 0,3 3 1 15,0 0-1-15,3 5 0 32,3-3 4-32,3-2 1 0,3 0 1 15,3 3 0-15,3-9-5 16,0 3 1-16,0-2-11 16,6-11-3-16,6-3-15 15,-4-2-4-15,-2-3-34 16,0-2-38-1,0-1 29-15</inkml:trace>
  <inkml:trace contextRef="#ctx0" brushRef="#br0" timeOffset="84">18534 13425 156 0,'-3'0'60'0,"3"5"-32"0,0 6-15 0,0-3 17 0,3 5-2 15,0 6 3-15,0 4-8 16,-3 14-4-16,3-2-11 16,-3-3-1-16,0-3 0 0,0-3-1 0,0-2 1 15,0-8-4-15,0 0 0 16,0-3-3-16,0-5-1 16,0-3 1-16,0-5 0 31,0 0-9-31,0-3-4 0,3-2 2 15,3-3 2-15,0-2-2 16,3-6 2 0,0 3 3-16,0-3 1 0,-1 5 7 15,4 6 4-15,0 7 1 16,0 4 3-16,-3 2 4 16,0 5 1-16,0-3-6 0,-3 4-3 15,0-4-1-15,0 1-1 16,-3-1-5-1,0-2 1-15,6 0-29 0,0-2-13 0,-3-1-130 32,14-8 66-32</inkml:trace>
  <inkml:trace contextRef="#ctx0" brushRef="#br0" timeOffset="85">18867 13671 184 0,'-9'-8'71'0,"3"5"-38"0,0 1-25 0,3 2 16 16,-2 0-1-16,-1 0 3 16,-3 2-10-16,0 4-4 0,0 2-7 15,-3 2-6-15,0 1 0 0,3 2 1 16,0 3 2-16,3 0-1 16,9 2-1-16,3-2 3 0,0 0 2 15,3 0 0-15,0-8 2 31,6-3-4-31,-6-5-2 0,0-5-3 0,0 0-1 16,0-3 2-16,-4 0 0 16,1-3 1-16,-3-2 0 15,-3-3 2-15,0 0 1 16,0 3-1 0,0 2 1-16,0 1 0 15,0 4 3-15,0 4-5 16,0 2-1-16,0 5-2 15,0 3 0-15,3 3 4 16,0-1 3-16,0 3-2 0,3 1-2 16,0 2 2-1,0-3 0-15,6-3-23 0,0-2-9 16,6-8-74 0,0-2-4-16</inkml:trace>
  <inkml:trace contextRef="#ctx0" brushRef="#br0" timeOffset="86">19013 13647 152 0,'0'21'57'0,"3"-15"-30"0,0 10-7 0,0-9 21 15,-3 4-5-15,0 0 2 16,0-1-16-16,0 1-3 15,0-3-11-15,0 0-5 0,0-3 0 0,0 0 0 0,0 1 1 32,0-6 0-32,0 0 2 0,0 0 1 15,3-3 1-15,0-2-4 16,0-3-3-16,3-3-3 0,3-2 1 16,0 2 1-16,3-7 0 15,0 5-3-15,0-1 2 16,-1 6-1-16,1 11 0 15,3 2 8-15,-3 3 6 0,3 3 0 16,-3-1 3-16,0 4-6 16,-3-1-3-16,-3 0-3 15,0-2 0-15,-3-1-4 16,0 1 0-16,3-3-26 16,-3 2-11-16,3-7-34 15,-1 0-12 1,4-1-20-1</inkml:trace>
  <inkml:trace contextRef="#ctx0" brushRef="#br0" timeOffset="87">19415 13668 228 0,'-24'-8'88'0,"24"-7"-48"0,-3 4-38 0,-3 8 17 16,-3 1 3-16,0 2 6 15,0 0-13-15,1 8-6 16,-4 0-5-16,0 2-4 0,0 6 1 16,3 3-4-16,3-1 2 31,3 1-1-31,0-4 0 0,6 1 4 16,0-5 1-16,3 2-6 15,3-2-2-15,0-9-1 16,6-2 2-16,-3-2-1 15,-1-4 4-15,4-1 0 16,-3-1 1-16,-3-3-3 16,0 0 2-16,-3 1-1 15,0-1-2-15,0 1-2 16,0 2 1-16,0 0 1 16,0 2-1-16,0 6 1 15,0 3 3-15,3 5 0 0,0 5 1 0,-3 3 6 16,-3 13 6-16,-3-2 11 15,-3 2 6-15,-3 0-4 0,-3-3-3 16,-6-2-4-16,-6 0-1 16,0-5-9-16,0-4-3 15,3-4-3-15,1-3 1 16,-1-5-20-16,3-3-8 16,0-6-25-16,3-2-8 31,3-2-41-16</inkml:trace>
  <inkml:trace contextRef="#ctx0" brushRef="#br0" timeOffset="88">19504 13716 220 0,'12'5'82'15,"3"1"-44"-15,3-1-42 0,-12-2 15 0,3-1 14 0,3 1 10 0,6-1-6 16,-1-2-5-16,-2 0-13 16,0-2-5-16,0-3 0 15,-3-1-3 1,-3-2-2-16,-3 3 2 16,-3-11 0-16,-3 3-1 15,-9-3-4-15,0 0-1 16,-3 8 2-16,-3 3 0 15,0 10-2-15,0 3 0 16,1 0 4-16,-4 3 3 16,6 5 5-16,0-3 2 15,6 0-3-15,3 0-3 16,6 0-2-16,3 6-3 16,3-11-13-16,15 8-4 15,-1-6-26-15,1 1-11 16,3-11-22-16,3 0-7 15,6-3-5-15</inkml:trace>
  <inkml:trace contextRef="#ctx0" brushRef="#br0" timeOffset="89">19909 13690 284 0,'-12'-6'107'0,"9"1"-58"0,-21 2-53 0,10 3 18 0,2 3-15 31,0 5-1-31,0 0-2 15,0 0-1-15,3 5 4 0,0 0-2 0,3 0 1 16,3 1 2-16,3 4 2 16,3-5-1-16,3 1 2 15,0-6-7-15,6-3 1 16,6-10-6-16,0-1-1 16,-1-2 0-16,-2-2 1 0,0-1 3 15,-3-2 4-15,-3-6 3 16,-3-12 4-16,-3-4 4 31,0 4 2-31,-3-1 8 0,-3 3 2 16,0 5 7-16,0 3 5 0,0 5-7 15,0 3-3 1,0 2-13-16,3 6-4 16,-3 5-9-16,3 5 0 15,0 8-1-15,0 11 2 16,3 8-1-16,3 2 1 15,0 1 2-15,0-4 2 0,0 6-6 16,3 0 1-16,0-5-32 16,3-5-12-16,3-4-49 15,-1-1-19-15,7-6 12 16</inkml:trace>
  <inkml:trace contextRef="#ctx0" brushRef="#br0" timeOffset="90">20183 13819 208 0,'-6'16'79'0,"12"-13"-42"0,-6 21-37 16,0-14 18-16,-3 3 16 15,-3 1 11-15,-3 1-15 16,-3 1-4-16,-9-2-16 16,-2-1-37-16,-7 0-15 0,-3 6-85 31</inkml:trace>
  <inkml:trace contextRef="#ctx0" brushRef="#br0" timeOffset="91">20579 13499 116 0,'-3'-5'44'0,"6"2"-24"0,-3 3-8 0,0 0 13 16,0 0 6-16,3 5 4 16,0 6-6-16,0 5-3 0,0 13-14 15,-3 3-1-15,0 2 2 0,-3 1-5 0,3 4-2 16,-3-2-1-16,3-5-1 16,-3-6-2-16,-3-2-2 15,6-3-6-15,0-2-4 16,-6-6-25-16,0-2-12 31,0-3-49-31</inkml:trace>
  <inkml:trace contextRef="#ctx0" brushRef="#br0" timeOffset="92">20454 13711 252 0,'-9'-6'96'0,"9"4"-52"0,0 2-56 0,0 0 13 16,6 0 7-16,0 0 8 15,3 0-3-15,0 0-2 0,6 0-6 16,5 0-6-16,4 0 0 16,0 0-6-16,3-3-3 0,-3 0-27 15,-4-2-14-15,-2 0-53 31</inkml:trace>
  <inkml:trace contextRef="#ctx0" brushRef="#br0" timeOffset="93">20656 13526 168 0,'-6'10'63'0,"9"6"-34"0,0 18-16 15,0-12 17 1,-3 4-4-16,0 3 2 16,-3 3-7-16,0 0-3 0,0-1-10 0,-3-2-3 0,3-5-1 15,-3-5 0-15,3-3 0 16,0-3 0-16,3-3 0 16,-3-2-2-16,3-5-2 15,0-3 1-15,3-8-1 0,3-8-3 16,3 0 2-1,-3 0-1 1,3 3 0-16,0 3 0 0,0 2 0 16,0 2 2-1,6 4 0-15,-3 2 2 0,3 2 1 16,0 9-1-16,-4 0 1 16,-2 4-2-16,0-1-1 15,-3-4-21-15,0 1-9 16,0-3-29-16,0-3-13 0,0 0-14 15</inkml:trace>
  <inkml:trace contextRef="#ctx0" brushRef="#br0" timeOffset="94">20879 13787 212 0,'9'0'79'0,"-3"6"-42"0,3-4-34 0,-3-2 15 16,0 0 2-16,3 0 4 15,-3 0-10-15,0-2-3 16,6-1-7-16,-3 0-3 0,0 1 2 16,-3-3-2-16,0-1 2 0,-3-2-2 31,-6 0-1-31,-3 0-4 0,-3 0-2 16,-3 1 0-1,0 1 2-15,-3 1-1 0,0 2 4 16,0 3 2-16,0 6 2 15,4 2-1-15,-1 2 1 16,3 1 0-16,3 5 3 16,0 5-3-1,6-3-2-15,3 1-3 0,3-6-1 16,3 0-12-16,3-2-5 0,2-6-22 16,-2 0-11-16,0-2-41 31</inkml:trace>
  <inkml:trace contextRef="#ctx0" brushRef="#br0" timeOffset="95">21037 13737 184 0,'-6'3'71'0,"6"2"-38"0,3 8-34 0,-3-7 12 0,0 2 6 15,0 5 6-15,0 3-6 16,3-3 1-16,-3-3-11 0,0-2-2 0,0 0-1 15,0-2-2 1,0-6 1-16,3 0 2 0,0-8 2 16,3 0-3-16,3-3-3 15,0-2 0-15,0 0-1 16,3 0-3-16,0 2 0 16,-3 3-1-16,0 5 3 15,0 3 9-15,-1 6 4 0,1 4 1 16,6 6 2-16,-3 3-8 15,-3-1-2-15,0-2-3 16,0 0-2-16,6-3-35 16,0-2-14-16,0-3-68 31</inkml:trace>
  <inkml:trace contextRef="#ctx0" brushRef="#br0" timeOffset="96">21579 13697 212 0,'3'3'79'0,"0"5"-42"0,0 8-30 0,0-5 18 0,0 2 0 16,3 0 4-16,-3 6-6 15,3-4-4-15,-6 1-11 16,3 0-3-16,-3-3-1 0,0-2 2 16,0-3 1-16,0-3-3 15,0 0-1-15,-3-2 8 16,3-3 4-16,0-5-1 0,0-6 0 15,3 1-8-15,3-4-4 16,3-1-4-16,0-4 1 16,5 3-1-16,1 0 0 15,0 3-3-15,0 0-1 16,3 0-17-16,0 2-5 0,0 6-19 16,-3-1-8-16,-1 4 3 31,-2 2 4-31,0 0 14 0,-3 5 5 15,0 0 24-15,-3 3 12 16,0 0 18-16,0 0 9 16,0 0-3-16,-3 0-1 15,6-3-5-15,3 1-2 16,0-4-6-16,2-2-2 0,1 0-9 16,-3-2-2-16,0-4 0 15,0 1 0-15,-3 0-2 16,-3-1-2-16,-3-1 3 15,-3-4 0-15,-9 3-6 0,-9 3 0 16,3-1-1-16,-3 4 2 16,1 2 1-16,-1 5 1 15,3 0 0-15,0 6 0 16,3 0 4-16,3 2 5 16,6 5-3-1,3 3-1-15,3-2-5 16,6-3 0-16,3 0 0 0,12-6 2 15,0-2-14 1,-1-2-5-16,1-9-20 0,3 0-6 16,-3-7-40-1,-3-1-43-15,-4-5 43 16</inkml:trace>
  <inkml:trace contextRef="#ctx0" brushRef="#br0" timeOffset="97">22156 13475 248 0,'-3'-2'93'0,"-8"2"-50"0,16 8-48 16,-2-1 17-16,0 7 13 15,-3 2 10-15,0 18-13 16,0 0-7-16,-3 1-9 16,0-1-5-16,1 6 0 15,-1-3-1-15,0-5 0 16,3-3-31-16,0-5-14 15,0-3-83 1</inkml:trace>
  <inkml:trace contextRef="#ctx0" brushRef="#br0" timeOffset="98">21954 13700 308 0,'-6'-8'115'0,"9"8"-62"0,9 0-64 0,-6 0 18 16,6 0-3-16,6-2 2 0,2-1-5 15,13-10 0-15,0 13-1 16,0-8-11-16,-1 0-3 0,-2 3-33 16,-3-1-14-16,-3 4-37 31,-6-1-31-31,-3 0 56 15</inkml:trace>
  <inkml:trace contextRef="#ctx0" brushRef="#br0" timeOffset="99">22293 13676 212 0,'-9'14'82'0,"6"-4"-44"0,0 6-33 0,3-5 17 16,3-1-1-16,0 3 4 16,3 6-4-16,0-3-3 31,3 2-10-31,3-2-5 0,6-5 0 0,0-6-2 0,0-5-1 15,-3-5-6 1,-1-1-4-16,1-1 1 0,-6-4 0 16,6 0 6-16,-6-2 3 15,0-3 1-15,0 3 2 16,-3 0 4-16,-3 2 6 31,3 3-3-31,-3 3 0 0,-3 5-4 16,6 5 1-16,0 3-2 15,-3 3 0-15,3 2-3 16,0-2-2-16,0-1 1 16,0-2 1-16,-3 3-28 15,11-9-11-15,-2 1-37 16,6-3-14-16,0-3-8 16</inkml:trace>
  <inkml:trace contextRef="#ctx0" brushRef="#br0" timeOffset="100">22668 13687 212 0,'0'10'82'0,"3"4"-44"0,-3-1-27 0,0-5 21 16,0 0-6-16,0 0 2 15,0 0-12-15,0 0-4 16,0 0-7-16,0-8-4 0,0 5 2 15,0-5 2-15,0 0 4 16,0 0-4-16,3 0-1 0,-3-3 0 16,3-2 2-1,-3-3-3-15,9-3 0 0,-3 1 1 0,0-1 2 16,3-7-1-16,0-6 0 16,3 0-6-16,3 6 1 31,0 4 0-31,3 4 0 0,2-1-3 0,-2 3 0 15,-3 3-31-15,6 8-15 16,-6-1-39-16,0 11-61 31</inkml:trace>
  <inkml:trace contextRef="#ctx0" brushRef="#br0" timeOffset="101">22960 13668 240 0,'-3'11'90'0,"3"2"-48"0,3 0-38 0,-3-5 21 15,0 3 1-15,0 0 5 16,0-1-11-16,0-2-4 0,0 0-9 16,3 0-5-16,-3-3 1 0,0 1-2 15,0-6-1-15,0 0 5 16,3-3 1-16,3 0-2 15,0-2-1-15,6-3-6 16,6-5 0-16,0-8-1 16,-1-1-1-16,4-7 1 0,-3 8 0 15,3 5 3-15,3 6 0 16,-3 10 5-16,-4 10 2 16,1 4 13-16,3 4 5 0,-3 3 1 15,0 0 2 1,-3-2-15-16,0-3-5 0,-3 2-4 31,-4-2-3-31,1-3-28 0,-3-2-14 16,9-3-62-16,-3-8-26 15,0-5 6 1</inkml:trace>
  <inkml:trace contextRef="#ctx0" brushRef="#br0" timeOffset="132">6759 17082 192 0,'-6'-16'71'0,"6"16"-38"0,0 0-28 0,0 5 17 16,0 6 1-16,0 4 6 0,0 22-7 15,0 8-1-15,-3 11-12 16,0 2-5-16,0 14-3 0,0-1-1 16,0-5 2-1,0-8-3-15,0-5 0 16,0-8 3-16,0 0 1 15,0-10-19-15,0-9-9 16,0-13-42 0,0-13-77-1,0-13 39-15</inkml:trace>
  <inkml:trace contextRef="#ctx0" brushRef="#br0" timeOffset="133">6574 17431 208 0,'-21'-6'79'0,"12"4"-42"0,0-3-28 16,9 5 22-16,0 0-8 0,0 0 1 16,0 0-9-16,6 0-4 15,6 0-6-15,9 0-2 0,6 0 3 16,9 0-3-16,8 0-2 16,7-3-20-16,5 0-10 0,-2-5-76 15,-3 0-48 16,-10-2 65-31</inkml:trace>
  <inkml:trace contextRef="#ctx0" brushRef="#br0" timeOffset="134">6919 17481 156 0,'-14'19'57'0,"25"4"-30"0,-5 9-29 16,-3-13 11-16,3 4 7 16,0 4 7-16,0-1-6 15,0 1 1-15,0-6-11 16,0-2-2-16,0-1-1 0,-3-10 0 0,0 5 2 16,-3-8 10-16,0-5 7 15,0-5-6-15,-3-3 1 16,3-2-7-16,0-11-1 0,3-3-4 15,3-3-1-15,3-2-1 16,3 3 0-16,6-1-5 31,-1 3 1-31,4 11 0 0,0 0 0 16,0 8-16-16,0 2-6 16,0 6-33-16,-1 2-15 15,-2 3-29 1</inkml:trace>
  <inkml:trace contextRef="#ctx0" brushRef="#br0" timeOffset="135">7280 17552 244 0,'-6'3'93'0,"9"-3"-50"0,6 13-52 0,-4-7 12 0,1 7-2 16,3 11 1-1,3-8-3-15,3 7 1 16,0-7 0-16,-3 0 0 0,0 0 0 16,3-3-14-16,0-2-5 0,-1-3-37 15,1-3-60 1,0-2 20-16</inkml:trace>
  <inkml:trace contextRef="#ctx0" brushRef="#br0" timeOffset="136">7568 17560 208 0,'-18'8'77'0,"7"6"-42"0,-1 15-43 0,9-8 12 15,-6 11 9-15,-3 2 8 16,0 11-1-16,-3 3-2 0,0 2-10 31,3 0-5-31,0 3 0 0,0-8-2 0,3-5-1 16,-2-6-17-1,8-7-9-15,3-4-37 16,3-9-59 0,0-12 23-16</inkml:trace>
  <inkml:trace contextRef="#ctx0" brushRef="#br0" timeOffset="137">7723 17534 212 0,'-9'8'79'0,"3"-3"-42"0,-3 3-43 0,3-8 14 16,0 5 10-16,-3-5 11 16,0 6-2-16,1-6-1 15,2 0-14-15,0 0-10 0,0-6-2 16,3 6-18-1,3-5-8-15,3 5-28 16,3 0-11-16,3 5-30 16</inkml:trace>
  <inkml:trace contextRef="#ctx0" brushRef="#br0" timeOffset="138">7678 17849 264 0,'-9'5'101'0,"9"-13"-54"0,0 3-61 0,0 5 14 0,3 0-2 15,3-5 3-15,0 5 3 32,0 0 0-32,0 0-2 15,0 0-2-15,0 0 1 0,-6 0-1 0,3 5 0 16,-3-5 11-16,-3 0 7 15,-3 0 0-15,0 0 1 16,0 0-12-16,0-5-5 16,0 2-28-16,0-2-12 15,3-3-87-15</inkml:trace>
  <inkml:trace contextRef="#ctx0" brushRef="#br0" timeOffset="139">9878 17542 160 0,'-3'-3'63'0,"3"-2"-34"0,0 0-30 16,0 5 12-16,0-6 6 15,-6-2 6-15,0 6 1 16,-6-4 3-16,0 1-15 0,-5 0 9 0,-4-3 5 31,-3 8-14-31,-6 5-4 16,-3 3-7-16,4 11-2 16,2 7-4-16,6 9 1 15,3-4 2-15,6 6 1 16,6-5-2-16,6-3 2 15,6-2 1-15,9-4 2 0,0-9-1 16,3-12-1-16,3-4 3 16,0-9 0-16,-1-10-4 15,1-5-1-15,0-9-2 16,-3-2 0-16,-9-3-4 16,-3-5-2-16,-6-5 0 15,-3-3 1-15,-6 0 6 0,0-5 3 16,0 13 3-16,0 5 3 0,0 14 3 15,3 5 2-15,3 8-3 16,3 13-3-16,0 15-2 16,6 9-3-16,3 21 5 15,0 3 1-15,3 10-5 32,6 6 0-32,-3-9-3 15,3-5 0-15,-1-2 4 0,1-11 1 0,-3-3-17 16,0-10-5-16,0-3-37 15,0-7-17-15,0-9-21 16</inkml:trace>
  <inkml:trace contextRef="#ctx0" brushRef="#br0" timeOffset="140">10045 17463 228 0,'3'7'85'0,"0"12"-46"0,15 13-48 0,-12-19 12 16,-1 8-9 0,4 6-1-1,0-4-3-15,-3-1 1 0,0-9-66 16,0 0-27-16</inkml:trace>
  <inkml:trace contextRef="#ctx0" brushRef="#br0" timeOffset="141">10006 17259 200 0,'-6'-11'74'0,"15"3"-40"0,6-13-75 0,0 8-5 16,6 2-28-16,5-2-9 15</inkml:trace>
  <inkml:trace contextRef="#ctx0" brushRef="#br0" timeOffset="142">10435 16949 236 0,'-30'-2'90'0,"15"4"-48"0,-6 14-31 0,12-8 21 15,-3 3-19-15,-2 4-7 16,-1 12-2-16,6 18 1 15,6 5-2-15,3 11-2 0,6 3 2 0,0-4 0 16,3 4 1-16,2-11-5 16,4 0-1-16,-3-6-21 15,0-10-10-15,-3-5-21 16,-3-11-8-16,-3-2-31 16</inkml:trace>
  <inkml:trace contextRef="#ctx0" brushRef="#br0" timeOffset="143">10173 17402 224 0,'-6'-29'85'0,"15"26"-46"0,9-2-48 0,-9-1 12 16,5 4-9 0,13-9 1-16,3 3-13 0,3 0-5 15,5-2-57-15,4 7-22 0,6-2 45 16,-1-1 23-1</inkml:trace>
  <inkml:trace contextRef="#ctx0" brushRef="#br0" timeOffset="144">10744 17058 196 0,'-50'-14'74'0,"38"9"-40"0,-9 5-27 0,12 0 18 16,-3 0-4-16,0 11 2 15,-3 2-9-15,0 6-3 16,9 18-6-16,6 8 3 0,3 7 4 16,3 4-6-16,6 0-1 15,0-1-3-15,0-7-2 0,0-3-4 16,-3 0-2 0,0-11-28-16,-3-2-13 0,0-11-61 15</inkml:trace>
  <inkml:trace contextRef="#ctx0" brushRef="#br0" timeOffset="145">10518 17373 240 0,'15'-14'90'0,"12"12"-48"0,8-12-51 15,-17 9 14-15,18 0-7 0,0 0 0 16,2-3-31-1,4 5-13-15,-3-2-45 0,8-1-18 16</inkml:trace>
  <inkml:trace contextRef="#ctx0" brushRef="#br0" timeOffset="146">11497 17089 124 0,'0'-37'46'0,"-3"29"-24"0,6-5-13 0,0 8 14 16,0 5 2-16,-3 0 4 15,3 13-4-15,0 6-3 16,3 18-12-16,0 5 0 0,-3 16 3 0,3 8-7 16,-6-2-1-16,0-1 6 15,0-2 2-15,0-8 2 0,-3-8 1 16,0-10-2-16,0-6-1 16,0-8-3-16,0-8-1 31,3-5-5-31,3-21-3 0,0 0-3 15,6-14-1-15,3 1-1 16,3-6 0-16,6 5-2 16,5 1 1-16,1 13 1 15,0 7 2-15,0 6 1 16,-3 6 3-16,-1 4-1 16,-11 6-1-16,-6 3 5 15,-6 2 1-15,-6 5 2 16,-11 3 0-16,2-7-4 15,-18-1-1-15,-3-3-1 0,-5-4 1 0,-4-4-13 16,6-7-3-16,6 2-21 16,7-16-5-16,5-4-22 15,9-4-9-15,15-2-20 16</inkml:trace>
  <inkml:trace contextRef="#ctx0" brushRef="#br0" timeOffset="147">11724 17470 244 0,'-9'24'90'0,"18"-3"-48"0,-1 19-49 0,-2-21 14 32,0 7-5-32,0 1 1 0,0-1 1 15,3-7 2-15,0-1-3 16,3-10-2-16,0 3 2 0,3-11-9 15,3-6-3-15,6-12-11 16,-4-1-2-16,-2-2 0 16,-6-3 1-16,-3-2 9 15,-9-1 7-15,-3 1 8 0,0 13 6 16,0-1 6-16,0 9 5 16,3 5-10-16,0 5-6 15,9 14-2-15,0-6-2 0,3 8 0 16,0 3 0-16,6-3-27 15,3-2-9-15,-4-11-50 32</inkml:trace>
  <inkml:trace contextRef="#ctx0" brushRef="#br0" timeOffset="148">12250 17058 252 0,'-32'-24'96'0,"14"16"-52"0,-3 13-45 16,15 1 20-1,-6 1-15-15,-6 7-2 0,3 4 4 16,0 17 6-16,7 4-6 16,-1 17-1-16,6-1-1 0,6 4-2 0,3-1 1 15,5-5-9-15,1 5-3 16,-3-5-24-16,-3-8-11 15,0-8-24 1,-3-8-53 0,-6-3 23-1</inkml:trace>
  <inkml:trace contextRef="#ctx0" brushRef="#br0" timeOffset="149">11938 17457 276 0,'-3'-8'104'0,"9"3"-56"0,6 2-58 0,-3 3 14 16,6-5-5-16,2 0 2 15,10 2 2 1,3-2 3-16,3 7-3 0,-1 1-4 0,1 0 0 16,0 2-28-16,3 3-13 0,2 5-69 15</inkml:trace>
  <inkml:trace contextRef="#ctx0" brushRef="#br0" timeOffset="150">12361 17542 180 0,'-9'-3'68'0,"-3"-2"-36"0,6 5-20 0,6 0 30 16,9 0-11-16,6-5-11 16,-1 2-8-16,4-2-7 15,3-3-2-15,3-3 1 0,3 9-2 16,0-4-2-16,-1 1-19 15,-2 5-8-15,-6 0-57 16,0 0-49-16,0 8 47 16</inkml:trace>
  <inkml:trace contextRef="#ctx0" brushRef="#br0" timeOffset="151">12682 17425 168 0,'-9'0'66'0,"9"6"-36"0,0 4-33 0,3-2 11 15,0 6-9-15,0 4 1 16,0 3 6-16,0 3 4 15,0 5-5 1,-3 0-1-16,0-5 0 0,0-5 0 0,0-1 0 16,0-5-5-16,0 1 1 15,0-4 6-15,0-7 4 16,0-3-3-16,0-8 1 16,0-11-5-16,0 1-2 15,3-1-3-15,3-5 1 16,0 1-1-16,3-4-2 0,3 9 3 15,0-1 0-15,2-2 1 16,7 8 0-16,0 5 0 16,0 3 2-16,-3 5-1 15,0 7 2-15,0 4 0 16,-4 5 3-16,-2 2-3 16,-3 6 0-16,-3 5 1 15,-3 0 0-15,0-2-5 16,-3-6-1-16,0 0-15 15,0-5-4-15,0-5-29 16</inkml:trace>
  <inkml:trace contextRef="#ctx0" brushRef="#br0" timeOffset="152">13126 17476 164 0,'-6'-6'63'0,"3"4"-34"0,-3-3-16 0,3 5 17 0,-3 0 2 16,0 0 4-16,-3 5-14 15,0-3-5-15,-3 4-10 16,3 2-3-16,3-3 0 0,6 6-5 0,0-4 1 31,3 1-2-31,6 6-2 16,3-1 3-16,3 0 0 0,0 0-2 15,-3 11 2-15,-1-3 3 16,-5-2 1 0,-6 2 5-16,-3-2 5 0,-5-6-5 15,-4 0 0-15,0 0-4 16,-3-2-3-16,-6-3-3 15,3-3 1-15,3-2-19 16,3-6-7-16,3-2-32 16,12-1-72-1</inkml:trace>
  <inkml:trace contextRef="#ctx0" brushRef="#br0" timeOffset="153">13224 17627 164 0,'3'50'63'0,"-3"-32"-34"0,0 17-23 0,0-14 15 16,3 5-9-16,0 3 1 15,0 1-6-15,3-4 1 32,0 0-5-32,0-2-2 0,-4 3 0 0,1-9-1 0,-3-2 0 31,0-5 2-31,-3-6 1 15,1-2 1-15,-4-9 0 0,0-7-7 16,-3 0-2-16,3-8 2 16,0 2 1-16,0-13 2 15,0-2 0-15,3 0 4 16,3-17 2-16,3 6 2 16,3 3 2-16,0 0-1 15,6 2 2-15,3 6 3 0,-1 7 3 16,1 3-9-16,6 11-4 15,-3 8-3-15,0 2-1 16,-3 9 4 0,0 4 5-16,-6 6 1 15,-3 0 2-15,-3 2-4 16,-3 9-3-16,-6-9-2 16,-3 4-3-16,0-4 1 0,-3-5 1 15,-3 1-1-15,-3-1-1 16,3-5-17-16,0-3-9 15,6-5-19-15,3 5-8 16,6-5-24 0,9-5-40-16,3 5 37 15</inkml:trace>
  <inkml:trace contextRef="#ctx0" brushRef="#br0" timeOffset="154">13438 17698 244 0,'0'5'90'0,"12"-2"-48"0,-18 2-29 0,3-5 22 15,0 6-16-15,0-6-3 0,0 5-10 0,0-3-4 32,0-2-19-17,0-2 9-15,3-3-47 0,3 5-18 16</inkml:trace>
  <inkml:trace contextRef="#ctx0" brushRef="#br0" timeOffset="155">13751 17463 220 0,'-21'-8'82'0,"18"2"-44"0,-12 6-31 0,9 0 18 15,0 0 0-15,-3 0 4 0,-3 6-9 16,0-4-2-16,0 4-10 15,3-1-7-15,3-3-2 0,6 9-1 16,3-3-2-16,6 3 3 16,3 2 0-16,9 3 1 15,-3 7 2 1,-3-1-3-16,-3 1-2 16,-6 1 4-16,-12 0 3 15,-3-3 3-15,-6-2 3 0,-6 2-5 16,-6-5-3-16,1-8-23 15,2 0-9-15,6-8-71 16,0-3-58 0,3-8 55-1</inkml:trace>
  <inkml:trace contextRef="#ctx0" brushRef="#br0" timeOffset="156">14319 17084 176 0,'-6'-13'68'0,"6"8"-36"0,0 5-35 16,0 0 11-16,3 5-2 16,0 13 1-16,0 14 3 15,0 8 1-15,0 5-5 0,0 8 0 0,-3 2 1 16,0 1 1-1,0-8 2 1,0 2 1-16,0-3 1 0,-3-7-2 0,3-8 1 0,0-6-4 16,0-2 1-16,-3-8-1 15,3-5 1-15,0-11-2 32,3-6 1-32,0-2-6 0,0-10-1 15,3-1-2 1,6-7 0-16,-3-1 0 0,6 6 0 15,3-3 0 1,2 9 0-16,4 1 0 16,0 4 0-16,3 10 0 0,0 5 0 0,-4 3 2 15,-2 10 2-15,-9 1 5 16,-3 2 6-16,-6 0-3 16,-6 8 2-16,-9-5-7 15,-6-5-1 1,-6-1 0-16,-11 3 0 0,2-5-7 15,0-5-2-15,4-6-9 16,2 1-2 0,3-6-11-16,6 0-5 15,9-8-30-15,6-8-10 16,9-11-15 0</inkml:trace>
  <inkml:trace contextRef="#ctx0" brushRef="#br0" timeOffset="157">14617 17470 176 0,'12'0'68'0,"-12"6"-36"0,-9 2-20 0,9-3 19 16,-3 8-14-16,3 0-4 15,0 6-2-15,0 15 3 16,0-7-8-16,6-3-1 0,3-3-1 16,3-3-2-16,-1-4 1 15,4-1-2-15,0-5-1 0,0-6 1 16,0-4-1-16,-3-9-7 15,0-7 0-15,-3-6 1 32,0 5 3-32,-3-2 2 0,-3 3 1 15,0 4 2-15,0 1 1 16,0 10-1 0,-3 3-2-16,3 3-2 0,-1 10 1 15,1 3-1-15,3 0-2 16,6 5 3-16,3-5 0 15,0-3-19-15,0-5-7 16,3 0-15-16,3-2-6 16,0-14-27-1</inkml:trace>
  <inkml:trace contextRef="#ctx0" brushRef="#br0" timeOffset="158">15048 17206 212 0,'-17'-58'79'0,"8"47"-42"0,-6-5-21 0,6 11 22 16,0 0-16 0,-3 5-4-16,0 0-11 15,0 8-5-15,0 7-1 16,3 12-4-16,3 5 2 0,0 2 1 16,3 14 2-16,3-3-1 15,3 8-1-15,3-3 1 16,0-3 1-16,0-2-17 15,-3 0-4-15,0-10-33 0,0-9-14 16,0-7-29 0</inkml:trace>
  <inkml:trace contextRef="#ctx0" brushRef="#br0" timeOffset="159">14792 17412 256 0,'15'-21'96'0,"18"18"-52"0,3-20-51 0,-18 17 14 16,5 6-7-16,4-2 0 15,0-4-16-15,0 6-4 32,3 6-85-32,-1-4-35 0</inkml:trace>
  <inkml:trace contextRef="#ctx0" brushRef="#br0" timeOffset="160">15126 17650 160 0,'-3'-18'63'0,"3"18"-34"0,0 0-21 0,0 0 16 16,0 0-6-16,0 0 2 15,0 0 4-15,0 8 2 16,0-8-13-16,-6 10-6 0,0-10-2 0,-3 8-3 16,0-13 1-16,3 5-2 15,0-3-1-15,3-2-2 16,0 0 1-16,6-3-1 16,-3 8 0-16,3 5 2 0,0-2 0 15,0 2-3 16,0 3-22-15,3-3-55-16,3-10-52 16,0 2 42-16</inkml:trace>
  <inkml:trace contextRef="#ctx0" brushRef="#br0" timeOffset="161">15438 17365 220 0,'-9'-22'82'0,"6"17"-44"0,-6 5-33 16,6 0 19-16,-2 0 0 16,-4 0 5-16,-3 0 0 31,-6 0 0-31,-3 5-16 15,0-2-8-15,3 10-1 0,6-2-3 0,1-3 2 16,5 2-4-16,9 4 0 16,8-1-1-16,4 0-2 0,3 3 3 15,3 3 2-15,0-1 0 16,-3 1 2 0,-6-4-2-16,-6 4 2 0,-9-6 7 15,-6 8 3-15,-9-10-6 16,-9 2-4-16,-3 3-20 15,0-3-6-15,1-2-77 16,5-3-32-16,3 2 24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6:05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15534 5776 96 0,'0'-3'35'0,"0"1"-18"0,-6 4-5 0,6-2 13 16,3 8-2-16,0 3 0 16,0 2 1-16,-3 5 0 15,0 4-13-15,-3 4 0 0,0 6 0 0,3 2-4 16,0 9-2-16,3-9-2 15,0-2 0-15,0-3-2 16,-1-3 2-16,4-5-2 16,0-2-1-16,0-3-8 15,0-6-3-15,0-4-29 16,0-1-14-16</inkml:trace>
  <inkml:trace contextRef="#ctx0" brushRef="#br0" timeOffset="1">15700 5826 148 0,'0'3'55'0,"0"5"-30"0,0 5-16 0,0-5 16 15,0 5-1-15,0 8 1 0,0 3-12 16,3 0-3 0,0 10-6-16,0-2-3 0,0 0 2 0,-3-3-2 15,6-3-1-15,-6-4 1 16,6-4 1-16,-6-2-1 16,6-3-1-16,-3-2-26 0,0-3-10 15,-6-11-94 1,0-5 43-1</inkml:trace>
  <inkml:trace contextRef="#ctx0" brushRef="#br0" timeOffset="2">15495 5948 164 0,'-21'0'63'0,"15"2"-34"0,-3 1-16 15,6 0 19-15,0-3-5 32,0 0 1-32,3 0-15 0,0 0-6 0,6 0-4 15,3 0 2-15,3-3 1 0,9-2 0 16,3 0-1 0,2-1-1-16,4 1 0 0,-3 0-2 15,3-1-2-15,3 1 1 16,-7 2-1-16,-2 1-9 15,-3-1-2 1,-3 1-12-16,-3 2-3 16,-3 0-13-16,-3 0-5 15,-7 2-31 1,-2 1-22-16,0 2 45 0</inkml:trace>
  <inkml:trace contextRef="#ctx0" brushRef="#br0" timeOffset="3">15462 6115 116 0,'-15'0'44'0,"15"0"-24"0,-6 2-2 0,6-2 20 16,0 0-8-16,0 0-2 0,0 0-16 15,3 3-5-15,3-3-5 16,3-3 3-16,3-5 1 0,6 0 2 15,3 0 2-15,3 3-5 16,2 0-3-16,1-1 1 16,-3 9 0-16,3-6-1 31,3 9-2-31,-7-1 1 0,-2 0-1 16,-3 1 0-16,-3-1 0 15,-3 0-9-15,0-2-4 16,-3 0-84-1</inkml:trace>
  <inkml:trace contextRef="#ctx0" brushRef="#br0" timeOffset="4">16117 6001 148 0,'0'-3'55'0,"0"3"-30"0,0-3-21 0,0 3 15 16,0 0-7-16,3 6 1 15,0-1-4-15,3 14 2 16,0 2-6-16,-3 3 8 0,0-1 4 15,0 1-1-15,0-3 1 16,0 1-7 0,0-4-4-16,-3 1-3 0,3-4 0 15,-3-4 0-15,0-3 3 16,0 0-3-16,0-3-2 16,0-2 6-16,0-8 5 15,0-3-4 1,0-3-2-16,0-2-1 15,0 0-3-15,0-3 1 16,3 2-2-16,0-1 2 0,0-4-2 16,6-5 2-16,-1 3 0 15,1 0 3-15,0 2-3 16,0 4 0-16,0 1-1 16,0 4 1-16,0 4-4 15,0 4-2-15,0 2-1 16,0 0 0-16,-3 2-17 0,0 4-7 15,3-1-16-15,0 6-7 16,-3-1-26 0,-1 6-33-16,4-3 37 15</inkml:trace>
  <inkml:trace contextRef="#ctx0" brushRef="#br0" timeOffset="5">16343 6117 168 0,'-3'0'63'0,"3"0"-34"0,0 0-23 16,0 0 15-16,0 0-5 16,3 3 1-16,3 2-3 0,0 0 1 15,0 1-8-15,3-1 0 0,0-2 0 16,0 2-1-16,0-2-1 16,3-3-1-16,0 0 0 0,2-3 0 15,1 0 0-15,-3 1 0 16,-3-4 0-16,0 1-2 15,0-3-2-15,-3-2 1 16,-3-1 1-16,0-2-6 16,-3-1-1-1,-6 1 6-15,0 3 6 16,-6 2-3-16,0 0-2 16,0 3-4-16,0 2 1 15,-2 11-4-15,-1 0 1 16,0 0 2-16,3 5 1 0,0 3-2 15,0 2 2 1,3 1 1-16,3-1 0 0,3 1-3 16,3 2 2-16,3-5-1 15,3 0 0-15,6-3 2 16,0-2 0-16,6-6-22 16,6 0-10-16,2-7-28 15,-2-4-52 1,0-2 20-16</inkml:trace>
  <inkml:trace contextRef="#ctx0" brushRef="#br0" timeOffset="6">16644 6075 148 0,'-18'-21'57'0,"12"18"-30"0,0 0-18 15,6 3 14-15,-6 3-5 0,0 5 2 16,-3 0-11-16,-3 2-5 15,0 4-3-15,0 2-4 0,1 2 2 16,2 3 3-16,3-2 3 16,3 2-2-16,0-3 0 15,6-2-1-15,0-2 1 16,3-4 0-16,3-2 1 16,2-5-2-16,1-6-2 15,0-2-4-15,0-3 0 16,3-3 0-16,-3 1 2 15,0-1 1-15,-3-5 3 0,-3 3-3 16,-3 0 0-16,0 2 1 16,-6 1 4-1,0 2 5-15,0 2-5 16,0 6 0-16,0 6-4 16,0 4-1-16,3 4 1 15,0 1 2-15,0 1-6 16,6 0 1-16,0 3-10 15,3-1-4-15,3-5-31 16,0-2-55 0,2-3 14-16</inkml:trace>
  <inkml:trace contextRef="#ctx0" brushRef="#br0" timeOffset="7">16852 6077 160 0,'-12'-21'60'0,"9"21"-32"0,-6-16-26 16,6 22 14-16,-3-1-6 16,-2 6 0-16,-1 2-9 0,0 3-2 15,-3 0 0-15,3 2-2 0,0 3 1 16,3 6 2-16,3-1 0 31,3-2-3-31,3-5 0 16,3-4-1-16,3-1 3 0,3-4-2 15,3-2 1-15,-3-3-5 16,2-7-3-16,1-9 6 16,0-2 3-16,-3-3 0 15,3-2 0-15,-3-4 3 16,-6-1 1-16,-3-14-4 0,0 0 1 16,-3-1 0-16,0 1 2 15,-3 6-1-15,3 2 2 16,-6 5 11-16,3 5 8 15,0 6 0-15,0 2-1 16,0 4-9-16,0 1-3 16,0 6-10-1,0 6-1-15,0 7 0 16,0 5 1-16,3 9 1 16,0 10 2-16,0 0-3 15,3 0-2-15,3 3 2 16,3-3 0-16,3-6-10 15,3-2-5-15,-3-5-34 16,2-3-55-16,4-5 16 16</inkml:trace>
  <inkml:trace contextRef="#ctx0" brushRef="#br0" timeOffset="8">17474 5998 148 0,'-6'-3'55'0,"6"1"-30"0,-6-1-10 16,3 3 18-16,0 0-5 16,-3 0 0-1,1 3-13-15,-7 2-4 16,-3 0-7-16,0 17-5 0,0-1 0 16,3 0 1-16,3 3 0 15,3 0 0-15,3-1 0 16,6 4-3-16,9-6 2 15,0-5-4-15,3 0-1 16,3 0-24-16,0-8-8 0,-1-3-48 31</inkml:trace>
  <inkml:trace contextRef="#ctx0" brushRef="#br0" timeOffset="9">17635 6077 84 0,'-3'-23'33'0,"3"23"-18"0,-3-19 9 16,3 17 19-16,-3-1-6 15,-3 3 1-15</inkml:trace>
  <inkml:trace contextRef="#ctx0" brushRef="#br0" timeOffset="10">17602 6038 297 0,'-15'16'13'0,"3"0"-4"0,1-1-2 15,-1 4 1-15,3 2-4 0,0 0-1 16,3 3 1-16,3-3 0 15,3 0-5-15,3-2 1 16,3-3 0-16,0-3 2 16,9-2 1-1,0-6 1-15,-1-8 2 16,-2-7-8-16,0-1 0 0,0-5-2 16,-3 3 2-1,-6-8 1 1,0 0 1-16,-3-3 2 15,0 5-1-15,0 3-1 16,0 6 3-16,0 2 0 16,0 13-4-1,0 1-1-15,0 4 1 0,0 3 0 16,0 3 3-16,3-3-3 0,0 1-2 16,0 4-7-16,3-2-4 15,0-3-21-15,0-2-10 16,3-3-36-16</inkml:trace>
  <inkml:trace contextRef="#ctx0" brushRef="#br0" timeOffset="11">17703 6115 104 0,'-3'13'41'0,"3"-3"-22"0,0 6-3 16,0-8 16-16,0 0-13 15,0 3-5-15,0-3-7 0,0 0 0 16,0-1-4-16,0-1-8 0,0-4-2 31,0-2 14-31,0 0 7 16,0 0-9-16,0-2-4 0,0-4-8 15,0-1-3 1,0-4 2-16,3-2 5 0,3 0-3 16,0-6 2-16,0 3 2 15,0-5 3-15,3 5 9 16,0 3 5-16,0 2 2 0,3 3 1 31,0 3-3-31,3 8-1 16,-3 7-2-16,0 3 0 0,-3 3-2 0,-1 0-1 15,-2 0-8-15,-3 0 0 16,0-3-6-16,0 0 1 16,0 1-20-1,0-4-9-15,0-4-60 16</inkml:trace>
  <inkml:trace contextRef="#ctx0" brushRef="#br0" timeOffset="12">18007 5985 188 0,'-24'-3'71'0,"24"3"-38"0,-9 0-34 16,6 3 15-16,-3 2-1 16,-3 0 2-1,1 9-8-15,-4 4-2 16,3 3-3-16,0 1-4 0,3-1 1 0,3 0 3 0,3 0 1 15,3-2-1-15,3-4 1 16,0-1 0-16,3-4 1 31,0-2-5-31,0-5 1 16,-1-3-2-16,7-5 0 16,3-3 2-16,-3 0 2 15,0-3-3-15,-6-10 0 0,-3-6 1 16,0 4 0-16,-3 4 0 15,0 3 0-15,0 3 4 16,0 2 5-16,-3 6-5 16,0 3 0-16,0 20-2 15,0 1-2-15,3-1 1 16,-3 1 1-16,3-1 1 16,0 1-4-16,3-3-1 0,0-1-24 15,-1-4-7-15</inkml:trace>
  <inkml:trace contextRef="#ctx0" brushRef="#br0" timeOffset="13">18150 5998 140 0,'0'3'52'0,"3"2"-28"0,0 3-6 0,0 3 20 0,0 4-6 16,0 1-1-16,0 3-15 15,0-3-7-15,0 0-6 16,-3-3-3-16,0-3 1 0,0 1 1 16,0-3 1-16,0-3 1 15,0 1 0-15,-3-4 6 0,0-2 4 16,0 0-1-1,0-2 2 1,0-1-4-16,3-5 1 0,0 3-3 16,6-17 2-1,0 4-2-15,0 2-5 16,0 0 0-16,3 3-2 16,0 0-2-16,-1 2-2 15,1 1 1-15,3 2-4 0,0 2 1 16,0 1-31-16,3 2-14 15,-3 1-35 1,3-1-52-16,-3 0 36 16</inkml:trace>
  <inkml:trace contextRef="#ctx0" brushRef="#br0" timeOffset="14">18364 5985 184 0,'-6'3'71'0,"9"2"-38"0,0 3-25 16,0-3 16-16,0 6 3 0,3 7 6 31,0-2-9-31,0 0-5 16,0 2-10-16,0-2-6 0,0 3-2 0,0-3-1 0,0-3 2 16,-3-2-17-16,3-4-4 15,0 1-29-15,6-8-79 31</inkml:trace>
  <inkml:trace contextRef="#ctx0" brushRef="#br0" timeOffset="15">18570 5956 192 0,'-9'2'71'0,"9"4"-38"0,-6 4-28 31,3-2 17-31,0 11 10 16,-3 7 7-16,-6 6-12 0,-6 5-3 16,0 3-14-1,0-3-4-15,3 2 0 0,1 1-3 0,-1 0-2 0,3-6 0 16,0 6-1-16,3-8-14 16,3-1-5-1,0-7-41-15,3-5-18 16</inkml:trace>
  <inkml:trace contextRef="#ctx0" brushRef="#br0" timeOffset="16">19046 6001 72 0,'-3'-8'30'0,"3"5"-16"0,0-2 1 15,0 2 13-15,0 1 4 16,0-1 4-16,0 0-1 0,-3 1 4 15,3-1-11-15,0 3-2 16,0 0-15-16,0 0-7 0,0 5-2 16,3 3 0-16,0 3 1 15,3 13 5-15,0-3 3 16,0 0-2-16,0-3 0 0,0 1-5 16,3-3-1-16,-3 0 1 15,0-3 0-15,-1-2-2 16,1-3 1-16,0-3-4 15,-3 0 0-15,-3-5 5 0,3 3 2 16,-3-3 0-16,6 0-1 31,-3-3-1-31,3-2 0 16,0 0 0-16,3-6 0 16,0-5 0-16,3-5-2 15,-3 2 1-15,0 1-2 16,-3-1-1-16,0 3 1 15,0 3-1-15,0 3-3 16,-3-1 0-16,0 3-12 0,0 3-5 16,-1 0-27-16,1 2-12 15,0 0-49 1</inkml:trace>
  <inkml:trace contextRef="#ctx0" brushRef="#br0" timeOffset="17">19338 5961 160 0,'-9'-3'60'0,"6"3"-32"0,-3 3-22 15,3 0 15-15,0-1-2 0,-3 1 3 0,0 2-14 16,0 3-7-1,-3 3-1-15,3 10-3 0,0 3 1 16,3 0 0-16,0-3 0 0,0-3 6 16,3 1 5-16,3-3-3 15,0-6-1-15,3 1 0 16,3-3 1-16,0-6-1 0,0-4 0 16,0-3-6-16,0-3-1 15,-3-3-4-15,0-5 1 16,6-5 1-16,-4 2-1 15,1 4 4-15,-3 1 0 16,0 1 1-16,-3 5 0 31,0 0-3-31,0 6 0 0,3 2 8 16,0 10 4-16,-6 6-2 16,6 3-2-16,-6-4 0 0,6 4-1 15,0-3-5-15,0 0 1 16,0-3-5-16,0-2-1 15,0-1-26-15,0-2-11 16,0-5-44-16</inkml:trace>
  <inkml:trace contextRef="#ctx0" brushRef="#br0" timeOffset="18">19510 5749 160 0,'-3'8'63'0,"3"3"-34"0,0 15-21 16,0-10 18-1,0 3-9-15,0 7 1 0,0 9-9 16,0 2-1-16,0 5-4 15,3-5-3-15,0 0 0 16,0-5-1-16,3-6 0 0,0-2-9 16,0-8-4-1,0-5-22-15,0-3-10 0,0-6-34 16</inkml:trace>
  <inkml:trace contextRef="#ctx0" brushRef="#br0" timeOffset="19">19650 5945 164 0,'-12'5'63'0,"12"3"-34"0,0 8-30 0,0-5 12 16,0 5 6-16,6 8 6 16,0-1-3-16,-3 1 0 15,3-3-11-15,0-2-5 0,3-1-3 16,0-4 1-16,3-4 3 15,0-2 0-15,0-8 0 16,0-2-8-16,-1-6 0 0,1-3-8 16,-3-8-3-16,0-4 3 15,-3-1 2-15,-3 3 2 16,0 0 5-16,0 5 3 16,-3 2 2-16,0 4 3 15,0 5 3-15,0 2 0 16,0 3 0-1,0 8-1-15,3 5 2 0,0 8-5 16,0 0-1-16,0 1-2 16,0-4 1-1,6 1-2-15,0-4-1 0,3 1-10 16,0-5-4-16,0-3-46 16,2-5-64-1,1-6 23-15</inkml:trace>
  <inkml:trace contextRef="#ctx0" brushRef="#br0" timeOffset="20">19969 5969 188 0,'-3'3'71'0,"6"2"-38"0,3 0-34 0,-3 1 15 0,3-4 1 16,2 1 3-16,1-1-3 15,0-2-1-15,3 0-8 16,3 0-4-16,0-2 1 0,3-3-2 16,-3-1 2-1,-3-2-2-15,-3 0 2 16,-3-2-4-16,-6 2 0 16,-3-3-1-16,-6 3-2 0,-3 0-4 0,0 3 0 31,-3 0 2-31,0 2 1 15,-3 6 0-15,0 2 4 0,0 6 0 16,4 2 1-16,-1 0 2 0,3 3 3 16,3 13 9-16,3-2 3 15,3-1-4-15,6-2 0 16,3 0-6-16,6-3-2 16,3-5-2-16,2-3 0 15,13-2-4-15,0-6-2 16,-3-5-36-1,0-5-16-15,-1-3-49 16</inkml:trace>
  <inkml:trace contextRef="#ctx0" brushRef="#br0" timeOffset="21">19352 6101 96 0,'0'0'35'0,"0"0"-18"0,0 3-20 15,0-3 50-15,0 0-14 0,0 0-13 16,0 0-7 0,9-3-5-16,-3-5 2 0,0 3-5 15,-3 0-3-15,3-8 1 16,-3 2 0 0,0 0 1-16,-3 3 2 0,0 1 1 31,0-1-3-31,-6 0 4 15,0 0 0-15,0 2-5 16,0 1 1 0,0 0 4-16,0 2 3 0,4 1-4 15,-1-1 1-15,0 3-5 0,0 0-2 16,0 0 0-16,-3 0-1 31,3 0-14-31,0 0-5 0,0 0-32 0,3 0-13 16,3-3-15-1</inkml:trace>
  <inkml:trace contextRef="#ctx0" brushRef="#br0" timeOffset="22">15456 6599 132 0,'-3'-3'49'0,"3"0"-26"0,0 3-18 0,0 0 13 15,0 0 1-15,0 0 3 16,3 3 3-16,0 2 4 15,3 3-15-15,-3 6-1 0,0 12-2 16,0 0-6-16,-3 1-1 16,0 2-2-16,0 0-2 15,0-2 3-15,0-1 0 0,0-5-4 16,0-5-1 0,0-3 1-16,0-2 0 15,0-3-8-15,3-3-4 16,-3-5-18-16,3-3-5 15,3-4-19-15,0-4-40 16,3-5 20 0</inkml:trace>
  <inkml:trace contextRef="#ctx0" brushRef="#br0" timeOffset="23">15590 6583 144 0,'-3'-8'55'0,"6"8"-30"0,0-3-14 16,-3 3 15-16,0 3-3 15,0-3 9-15,0 13-6 16,3 6-14-16,0 4-1 0,-3 7 0 16,3 1-4-16,0 1 1 15,-3-3-3 1,0-2 0-16,0-1-3 16,3-5-2-16,-3-2-2 15,3-6 1-15,-3-2-23 16,0-3-12-16,3-3-14 0,-3-5-5 0,-3 0-23 15</inkml:trace>
  <inkml:trace contextRef="#ctx0" brushRef="#br0" timeOffset="24">15358 6752 212 0,'-12'0'79'0,"12"0"-42"0,0 0-37 0,0 0 18 0,0 0-6 16,6 0 3-16,0 0-4 16,6-5-1-1,6 0-6-15,6-1-1 0,2-4 3 0,7 2-5 0,0 2-3 16,-3 1 1-16,-4 3 0 16,-2 4-24-16,-3 1-8 15,-6-1-21-15,-3 1-6 16</inkml:trace>
  <inkml:trace contextRef="#ctx0" brushRef="#br0" timeOffset="25">15370 6818 148 0,'-15'6'57'0,"15"-4"-30"0,3-2-27 15,-3 0 10-15,3 3 9 16,3-3 5-16,3 0-4 0,6 0-1 16,6-3-11-16,8 1-5 0,7-1-2 15,0 0-1-15,-1 1 2 16,-2-1-1-16,3 3-1 0,-6 0-28 16,2 0-11-16,-5 3-47 15</inkml:trace>
  <inkml:trace contextRef="#ctx0" brushRef="#br0" timeOffset="26">16135 6773 176 0,'3'-5'68'0,"-3"5"-36"0,0-3-15 16,0 3 20-16,-3 0-2 15,0 0 2-15,-3 0-12 0,-3 0-2 16,0 0-14-16,-3 3-8 0,0 0-1 0,3 2 0 16,-3-2 0-16,3 2-3 15,6 0 0-15,6 1-1 16,3 4 0-1,6-2 0-15,3 3 0 0,0-1 0 16,3 3 3-16,3 1 2 16,0-4 2-16,-4 1-1 15,-11 5 5 1,-6-3 3-16,-3 0-3 16,-5 0 1-16,-4-7-5 0,0-4 0 31,-6-2-1-31,0-2-2 15,-3-4-13-15,3 1-4 16,-3 0-18-16,10 0-7 0,2-1-7 16,3-2-2-16,3 0-36 15</inkml:trace>
  <inkml:trace contextRef="#ctx0" brushRef="#br0" timeOffset="27">16266 6599 180 0,'-3'0'68'0,"6"0"-36"0,0-3-31 16,0 6 14-16,0 2 7 16,0 3 8-16,0 3-4 15,0 7-1-15,-3 9-14 16,0-1-4-16,0 3-1 0,0 0-1 15,0 0 0-15,0 0-3 16,0-5-2 0,0 0-4-16,0-3 0 15,0-5-33-15,0-3-95 32</inkml:trace>
  <inkml:trace contextRef="#ctx0" brushRef="#br0" timeOffset="28">16156 6742 208 0,'0'-14'79'0,"0"25"-42"0,6-8-39 16,3-6 14-16,-1 0-4 15,7 1 0-15,3-1-4 16,3 0-3-16,3 1 0 16,0-1-12-16,-1 3-5 0,1 0-47 15,3 0-52-15,0 5 29 16</inkml:trace>
  <inkml:trace contextRef="#ctx0" brushRef="#br0" timeOffset="29">16450 6773 128 0,'-38'8'49'0,"35"-2"-26"0,-3 2-18 16,3 2 13-16,0 1-1 16,0 2 1-16,0 3 0 15,0 8 0-15,3 2-9 0,3-2 1 0,3 0 1 32,6-3 0-32,6-5 1 0,2-3 0 15,-2-5 2-15,0-3-1 16,0-5 0-16,0-10-1 15,0-6 0-15,-3 0-6 16,-4-3-4 0,1 1-1-16,-6-1 1 0,-6-2-1 15,-3 3 2-15,-3-1-2 16,-3 3 2-16,-2 3-4 16,-7 5-2-16,3 3-5 0,-6 2-2 15,3 3-28 1,3 0-13-16,3 3-44 15,3-1-28 1,12 4 56-16</inkml:trace>
  <inkml:trace contextRef="#ctx0" brushRef="#br0" timeOffset="30">16611 6832 156 0,'3'7'57'0,"3"4"-30"0,12 2-25 0,-12-5 12 15,0 0 4-15,0 5 6 16,-3 1 0-16,0 2 3 16,0-1-15-16,-3-1-2 0,0-4-3 15,0-2 1-15,0 0 2 16,-6-11 12-16,3-2-7 16,-3-5-1-16,9-4-8 15,-6-2-2-15,12 1-4 16,-3-1-1-16,3 0-1 0,0 3-2 15,-1 2 3-15,1 0 0 16,3 3-2-16,3 1 2 31,0 1-4-31,0 1-1 0,0 2-30 0,0 1-14 16,0-1-36-16</inkml:trace>
  <inkml:trace contextRef="#ctx0" brushRef="#br0" timeOffset="31">16897 6829 220 0,'0'13'82'0,"3"-5"-44"0,0 0-36 0,0-3 19 15,6 1-4-15,0-1 1 16,3 0-5-16,-1 0 0 16,1-2-8-16,0-3-5 0,0-3-1 15,0 1 3-15,0-3 1 16,-3-3-1-16,0 0 1 15,-3-3-2-15,-3 0 2 16,-3 1-2-16,-3-1 2 16,-3 1-4-16,0-1 0 15,-6 6 1-15,0 2 0 16,-6 3-3-16,-3 6 2 16,1 4-4-16,2 1 1 15,3 2 4-15,6 3 4 16,3 0 3-16,3 5 1 15,9 5-2-15,9-7-1 16,3-1-3-16,5-2-2 0,1-3-6 16,9-5-1-16,3-2-87 15,2-4-70 1,-2-15 53-16</inkml:trace>
  <inkml:trace contextRef="#ctx0" brushRef="#br0" timeOffset="32">17692 6763 56 0,'-9'0'22'0,"6"0"-12"0,-6 0 12 0,6 0 17 15,-3 2 2-15,0 1 2 16,-6 0-17-16,0 2-5 15,-3 0-11-15,0 3-4 16,0 5-3-16,6 1 2 0,1-1 1 16,2 0 6-16,3 0 5 0,9 3-11 0,5 3-4 31,1-3-3-31,6 5-1 16,3-5-11-16,3-6-5 15,9-10-28-15,2 0-12 0,1-2-14 16</inkml:trace>
  <inkml:trace contextRef="#ctx0" brushRef="#br0" timeOffset="33">17885 6810 160 0,'-18'-8'63'0,"12"3"-34"0,-15 5-27 0,15 0 14 15,-5 5 3 1,-1-2 3-16,0 2-5 0,0 3 0 15,0 3-10-15,3 2-6 0,0 0-2 16,3 1 1-16,3 4 0 16,3 6-3-16,3-3 0 15,3-5 2-15,12-5 2 16,0-4 0-16,0-1-1 16,-1-4 1-16,1-7 1 0,-3-5-1 15,0-4-1-15,-3 1 1 16,-3 0-1-16,0-3 0 15,-3 0 2-15,-3 0-1 16,-3 3 2-16,0 2-2 0,0 1-1 16,-3 2 3-16,3 3 0 31,0 2-6-31,0 3 0 0,0 5 1 16,0 3 1-1,0 3-2-15,0 2 0 0,3 0 2 16,0 3 2-16,3 5-2 15,0-5 0-15,3-3-28 16,-3-2-10-16,0-3-49 16</inkml:trace>
  <inkml:trace contextRef="#ctx0" brushRef="#br0" timeOffset="34">17983 6787 140 0,'-3'0'55'0,"3"5"-30"0,3 5-25 16,-3-4 10-16,0 4 9 15,3 1 7-15,-3-1-4 16,0 4-1-16,0-4-12 0,-3 1-5 0,3-3-1 31,0-3-2-31,0 0 2 16,0-2-2-16,0-3 2 15,0-3-7-15,0 1-1 0,0-6-5 16,3 0 1-16,6-3 0 16,9-2 1-16,-6 0 2 15,0 2 2-15,0 1 2 16,0-1 1-16,0 1 5 16,-1 4 5-16,1 4-1 0,0 2 3 15,0 5-2-15,0 5 0 16,-3 1-5-16,0 0-1 15,-3-1-1-15,0 1 1 16,0-1-7-16,-3-2 1 16,0-2-41-16,3-1-18 15</inkml:trace>
  <inkml:trace contextRef="#ctx0" brushRef="#br0" timeOffset="35">18361 6784 144 0,'-9'-11'55'0,"6"9"-30"0,0-4-12 0,0 6 19 16,-3 0-1-16,1-2 2 0,-7 2-16 16,-3 5-8-16,0 0-5 15,0 3-4-15,0 3 3 0,3 7-2 16,3-2-1-16,0 3 1 15,6 5-1-15,3-6-3 0,3 6 0 16,6-6 2-16,6-4 0 16,3-4 1-16,0-10 0 15,-3-2 2-15,0-6 1 16,0-3-4-16,-4 1-1 16,1-4 3-16,-6 1 1 31,0-3 0-31,-3 0 1 0,-3 0-2 15,0 1-1-15,0 1 1 16,0 4-1-16,0-1 0 0,0 6 2 16,0 2-3-16,0 3 0 15,3 8-1-15,0 5 0 16,0 1 2-16,3-1 0 16,0 0 0-16,0 0 0 0,0 3-9 15,0-3-2-15,0-2-23 16,6-11-74-1</inkml:trace>
  <inkml:trace contextRef="#ctx0" brushRef="#br0" timeOffset="36">18519 6776 132 0,'0'0'49'0,"3"3"-26"0,0-1-12 0,-3 4 15 16,3 2 3-16,0 2 2 16,0 1-8-16,-3 2-1 0,0 0-13 15,0 0-3-15,0-2 0 0,0 0-3 16,0-4 0-16,0 1 1 16,0-2 0-16,0-4 6 15,0 1 4-15,-3-3-14 0,3 0-6 16,0-3-1-16,0-2 4 15,0-3 2-15,0-2 3 16,3-1-1-16,3-2 2 16,0-1-4-16,3 1-2 0,0 3 2 15,0-1 0-15,0 1 1 16,-1 4 0-16,4 1-7 16,-3 2-3-16,3 3-38 31,-3 0-17-31,9 0-23 15</inkml:trace>
  <inkml:trace contextRef="#ctx0" brushRef="#br0" timeOffset="37">18760 6712 192 0,'0'3'71'0,"3"2"-38"0,0 11-19 15,0-8 22-15,0 3-14 0,3 5-2 16,0 0-6-16,3 2-1 16,3-2-7-16,-3 0-6 0,-3-3-1 31,3 0-10-31,-3-2-3 0,2-6-31 16,-2 0-10-16,3-2-40 15</inkml:trace>
  <inkml:trace contextRef="#ctx0" brushRef="#br0" timeOffset="38">18957 6779 184 0,'-21'5'71'0,"3"3"-38"0,3 16-21 0,9-11 19 15,-3 5-1 1,-3 14 2-16,-3 3-13 0,0 4-4 15,1-2-9-15,-7 8-6 0,3-8-1 0,6-2-6 16,3-6 0-16,0-5-30 31,3-3-13-31</inkml:trace>
  <inkml:trace contextRef="#ctx0" brushRef="#br0" timeOffset="39">19478 6734 124 0,'-9'-16'46'0,"3"18"-24"0,3-2-26 16,0 11 41-16,0 0-5 15,-3 2-4-15,-3 3-4 16,6 5-14-16,0 3-2 0,3-3-1 16,3 3-1-16,3-3-1 15,3 3-3-15,3-6 1 16,0-10 4-16,2-11 4 16,1 1 0-1,0-3 1-15,0-3-6 0,-3-3-4 16,-3-2 3-16,0 0 4 0,-3-3-1 15,-6 0 1-15,-3 0-3 16,-6 3-1-16,-3 2-1 16,-3-2 0-16,0 5-7 31,3 3-2-31,0 2-16 0,0 0-4 16,4 3-22-16,2 0-8 15,3-2-39-15</inkml:trace>
  <inkml:trace contextRef="#ctx0" brushRef="#br0" timeOffset="40">19626 6678 176 0,'0'3'66'0,"3"-1"-36"0,0 27-35 0,0-21 10 16,6 3 1-16,-9 2 6 15,0 0 9-15,0 1 5 16,-3-1-14-16,0 0-5 0,3 0 0 31,0-2-4-31,0-3-2 0,0-3 4 16,0 0 1-16,0-2-5 15,0-3 0-15,0-3-6 16,9-4-1-16,0-4-6 16,0-2 0-16,0-6 1 15,3 6 5-15,0 0 3 16,3-3 4-16,0 3 2 15,-1 5 3-15,1 8 1 0,-3 0 3 0,6 13 15 16,-3 0-10 0,-3 0-2-16,3 1-13 15,-3-1-2-15,-3 3-2 16,-9-6 2 0,9-2-37-16,-1-2-15 15,1-6-44 1</inkml:trace>
  <inkml:trace contextRef="#ctx0" brushRef="#br0" timeOffset="41">20406 6453 224 0,'-3'-5'85'0,"0"5"-46"0,-6-3-28 0,6 3 23 15,-6 0-3 1,-8 3 2-16,-4 0-12 0,0 7-3 0,0-2-10 15,0 0-5-15,6 8-2 0,0-3-6 16,7 0 1-16,5 1 0 16,3-1-1-16,5 0 1 15,10 3 0-15,6 2 0 16,0 1 3-16,0 5 0 16,-3 2 1-1,-6-2 2-15,-6-3 3 16,-3 0 0-16,-6-2 2 0,-6-3 7 15,-9-3 3-15,0-2-11 16,-3-3-3-16,0-6-2 16,0-4-1-16,1-1-11 15,2-2-5-15,3-3-25 16,3-3-11-16,3-5-33 16,6 3-57-16,6-3 34 15</inkml:trace>
  <inkml:trace contextRef="#ctx0" brushRef="#br0" timeOffset="42">20469 6416 216 0,'-3'0'82'0,"6"5"-44"0,0 6-40 16,0-3 17-16,0 16 9 0,0 2 7 15,0 6-10-15,-3 8-2 16,3 2-11-16,0-2-3 0,-3-1 1 16,3 1-3-16,-3-6 0 0,2-4-3 15,1-4-3 1,0-7-47-16,-3-4-19 0,0-4-44 31</inkml:trace>
  <inkml:trace contextRef="#ctx0" brushRef="#br0" timeOffset="43">20353 6636 208 0,'0'-3'77'0,"6"0"-42"0,2 1-23 16,4 2 21-16,0-3-13 15,6-2-3-15,0 2-19 16,6 1-6-16,6-4 3 16,-1 1-48-16,1 2-19 0,0 3-19 15</inkml:trace>
  <inkml:trace contextRef="#ctx0" brushRef="#br0" timeOffset="44">20674 6628 192 0,'-12'2'71'0,"6"-2"-38"0,3 3-34 15,0 2 15-15,0 1-4 0,-3 2 2 16,-3 5 2-16,0 3 2 16,1 0-9-16,2-1-4 0,0 4-2 15,3 0-1-15,3-1 0 16,3-2-3-16,3 2 2 16,0-7 1-16,2-3 2 15,1-3 3-15,3-5 2 16,-3-2-6-16,3-6-2 31,0 0-3-31,-3-5 3 0,-3-1 0 16,0-4 3-16,0 2-1 15,0 0 2-15,3 3-2 16,-9 5 2-16,0 3-4 16,0-1-2-16,0 9 4 15,0 2 1-15,0 6-5 16,0 2-2-16,6 0 2 0,3 3 3 0,3-3-4 31,-1 1-1-31,1-4-18 16,3 1-8-16,0-6-41 15,0-2-38 1,3-3 36-16</inkml:trace>
  <inkml:trace contextRef="#ctx0" brushRef="#br0" timeOffset="45">20942 6615 176 0,'-12'-11'68'0,"3"8"-36"0,0 3-29 0,3 3 15 15,0 0-5-15,-3 5 2 16,-3 0-4-16,4 2-1 0,-1 9-6 16,0 4 2-16,3-1 3 15,6-1-5-15,3 0-2 16,3 0-4-16,6 0 1 0,2-5 1 15,4 0 2-15,6-5-14 16,3-6-5-16,0-5-31 16,-3-3-14-16,-1-2-18 15</inkml:trace>
  <inkml:trace contextRef="#ctx0" brushRef="#br0" timeOffset="46">21076 6432 144 0,'0'5'55'0,"0"6"-30"0,3 15-5 0,-3-7 19 16,0 5-4-16,0 5 0 16,0 0-16-16,0 11-4 15,0-3-9-15,0-3-4 0,0-2 1 16,0-3-4-16,0-3 0 0,0-2-26 15,3-3-9-15,0-7-66 16</inkml:trace>
  <inkml:trace contextRef="#ctx0" brushRef="#br0" timeOffset="47">21213 6641 156 0,'-39'3'60'0,"27"-1"-32"0,-9 4-15 16,15-1 19-16,-2 0-7 0,-4 1 0 16,3 4-14-1,0-2-4-15,3 5-5 16,3-2-2-16,3 2 1 0,3 0 3 15,6 1 2-15,3-1 0 0,3 0 1 16,8 0-4-16,4 3-2 16,-6-5-9-1,0-3-3-15,-3 0-29 16,-3-3-12-16,-1-3-37 16</inkml:trace>
  <inkml:trace contextRef="#ctx0" brushRef="#br0" timeOffset="48">15367 7244 152 0,'-3'-2'57'0,"3"2"-30"0,0 0-21 0,0 0 15 15,0 2-5-15,0 6 1 16,0 5 2-16,3 3 2 16,0 3-11-1,0 10-3-15,0 3-3 0,0-3-2 16,0-3-2-16,0 1 3 0,3-3 0 0,-3-6-1 15,0-2 1-15,0-3-9 16,-3-2-3-16,0-3-13 16,0-3-6-16,0 0-14 15,0-5-4-15,0-2-26 16</inkml:trace>
  <inkml:trace contextRef="#ctx0" brushRef="#br0" timeOffset="49">15492 7218 212 0,'-6'-3'79'0,"9"3"-42"0,-3 3-37 16,0-3 25-16,0 10-6 16,0 4 0-16,0 7-2 15,0 0-9 1,0 5-5-16,0 9 0 15,0-3 0-15,0-3 1 0,0-3-5 16,0-2 1-16,0-3-9 16,0-5-2-16,0-3-27 15,0-2-13-15,0-6-50 16</inkml:trace>
  <inkml:trace contextRef="#ctx0" brushRef="#br0" timeOffset="50">15233 7347 236 0,'-21'0'88'0,"18"3"-48"0,3-3-40 16,0 0 16-16,0 0-5 16,6 0 1-16,3 0 0 0,12-3 0 15,3 1-6 1,2-1-2-16,7 1 0 0,0-1-2 0,0 0-2 31,5 3-17-31,-5 0-9 16,-3 0-22-16,-6 0-7 15,-9 0-42 1</inkml:trace>
  <inkml:trace contextRef="#ctx0" brushRef="#br0" timeOffset="51">15292 7485 184 0,'0'-3'71'0,"15"6"-38"0,0-3-34 0,-6 0 12 15,6-3-7 1,9 1-1-16,3-1-1 0,11-2-2 0,1 0-37 16,0-1-15-16</inkml:trace>
  <inkml:trace contextRef="#ctx0" brushRef="#br0" timeOffset="52">15876 7504 220 0,'0'2'82'0,"6"6"-44"0,0-5-38 16,0-1 16-16,0 1 2 0,3-3 3 15,0 0-10-15,5 0-7 16,7 0-2-16,0-3-2 0,-3-2 2 0,-3 0-1 15,0 0 2-15,-3-3-9 16,-3 0-3-16,-3 0 5 16,-4 0 3-16,-2 0-7 15,-8-5-4-15,-10 2-3 16,0 3 1-16,0 3 8 31,-3 8 5-31,0 2 0 0,0 3-2 16,1 0 4-16,2 5 1 15,3 3-3-15,3-3 1 16,3 3 9-16,3 5 5 16,3 3-4-16,3-3-1 15,6-2-3-15,6-1-1 16,3-2-3-16,3-3-2 0,11-5-4 16,1-3 0-16,0-2-27 15,-3-3-9-15,0-8-57 16</inkml:trace>
  <inkml:trace contextRef="#ctx0" brushRef="#br0" timeOffset="53">16120 7488 160 0,'3'5'63'0,"0"0"-34"0,0 6-16 16,0-3 19-16,0 2-9 15,0 6-1 1,-3-2-9-16,0 4 0 0,3-2-8 0,0-3-3 0,-3-2 1 16,0-3-2-16,0-3 2 0,3 0 0 15,-3-5 3-15,0-5 8 16,3-8-8 0,0-1-2-16,0-1-6 15,3-1 1-15,0-3 1 31,2 3 0-31,7 3 0 16,-3 0 2-16,0 2-6 0,0 1 1 16,3 2-15-16,0 2-3 15,3 4-31-15,0-1-14 16,-1 3-20 0</inkml:trace>
  <inkml:trace contextRef="#ctx0" brushRef="#br0" timeOffset="54">16424 7464 180 0,'-24'3'68'0,"21"-3"-36"0,-3 2-31 15,3 3 14-15,-3 1-6 16,0 2 0-16,0 2-1 0,-3 4 0 16,3 4-4-16,3-2-3 0,3 2 2 15,0-2-2 1,6 0 2-16,0-3 0 15,3-5 1-15,0-2 2 16,6-4 1-16,-3-7-3 16,3-6-1-16,2 1-3 15,-5-3-1-15,-3-1 1 16,0 1 2-16,-3 0-1 16,0 0-1-16,-3 2 1 15,0 3-1-15,0 3 0 16,0 2 0-16,-3 3-3 0,0 3 2 15,0 5 3-15,3 2 3 16,0 1-2-16,3 2-2 0,0 0-5 16,3-2 0-1,0-3-31-15,3-3-14 16,0 1-44 0</inkml:trace>
  <inkml:trace contextRef="#ctx0" brushRef="#br0" timeOffset="55">16644 7392 200 0,'-21'-5'74'0,"21"3"-40"0,-3 4-22 0,3 1 19 31,-3 5-7-31,-3 0 0 0,0 2-13 16,0 1-4-16,3-1-5 15,3 4-4-15,0-1-1 16,3 0 2-16,3 3 0 16,6 0-2-16,0-3 2 0,3 6 1 15,-3-3 2-15,-3 5 3 16,-9-5 4-16,-6-3 5 0,0 0-6 16,-6-2-2-16,0-3-8 15,0-3-3-15,0-3-23 16,0-2-6-16,3-5-23 15,3-3-6-15,6-2-27 16</inkml:trace>
  <inkml:trace contextRef="#ctx0" brushRef="#br0" timeOffset="56">16760 7504 220 0,'-3'2'82'0,"6"1"-44"0,6-3-47 0,-3 3 14 0,0-3 10 16,3 0 7-16,0 0-4 15,3 0 0-15,-1 0-11 0,4 0-2 0,6-3 1 32,-3-2-3-32,0-1-2 0,-3-2 0 15,-3 3 1 1,-3-3 1-16,-1 0 3 15,-5 0-3-15,-3-5 0 0,-8 2-6 16,-7-4-2-16,0 4-1 16,-3 8 4-16,0 1 3 15,-3 2 2-15,0 10-1 16,1 4 1-16,2 1 2 16,3 4 2-16,3-1 5 0,3 9 3 15,6-1-2-15,3 1 2 16,6-3-6-16,6-3-3 15,9-3-3-15,11-2-3 16,-2-5-8-16,3-3-3 16,0-6-76-16,-4-2-34 15,-5-18 7 1</inkml:trace>
  <inkml:trace contextRef="#ctx0" brushRef="#br0" timeOffset="57">16441 7546 64 0,'0'3'27'0,"3"-1"-14"0,-3-2-4 15,0 0 11-15,0 0-2 16,0 0 1-16</inkml:trace>
  <inkml:trace contextRef="#ctx0" brushRef="#br0" timeOffset="58">16456 7551 183 0,'9'-2'15'0,"0"-1"-9"0,0 0-3 16,-3-2 2-16,0 2 1 15,-3 1-2-15,3-1 2 0,-3-2 3 16,0-1 4-16,-3 1 2 16,3-3-2-16,-3 3 0 15,0 0-1-15,0-1 0 16,0-2 0-16,0 3 2 0,-3-3 2 16,0 0-1-16,0 3-3 15,-12 2 4 1,0 1-2-16,3 2-8 15,0 0-3-15,3 0-7 16,-2 2 0-16,2 1-14 31,0 0-3-31,3-1-27 0,3-2-11 16,0 3-31-16</inkml:trace>
  <inkml:trace contextRef="#ctx0" brushRef="#br0" timeOffset="59">17468 7374 96 0,'-6'-13'38'0,"0"23"-20"0,0-2-6 0,3-5 13 0,-2 0-2 0,-1-1 16 16,-18 11-4 0,3 1-18-16,0-1-8 0,3 5-2 15,0-2-9-15,6 3 0 32,1-1 4-32,5 6 4 15,3 3-8-15,6-6 0 16,9-3 2-16,8-5 4 0,4-2-10 15,0 0-5-15,-3-3-17 16,0-6-5-16,-1-4-14 16,-2-9-34-1,0 0 15-15</inkml:trace>
  <inkml:trace contextRef="#ctx0" brushRef="#br0" timeOffset="60">17570 7490 152 0,'-15'-8'57'0,"15"6"-30"0,-3-1-18 0,3 3 14 15,-3 0-5-15,-3 0 2 16,0 0-7-16,0 3 0 0,-3 2-8 16,0 0-3-16,3 6-1 0,0 2-4 15,0 0 2-15,0 3 1 16,3 3 0-16,3-3-3 16,0-3 0-16,3 0 2 0,3-5 0 31,0-3 1-31,3-2 0 15,6-11-5-15,-3-3 1 0,0-2-5 0,-3 3 1 16,3-4 2-16,-7 4 3 16,1-1 2-16,-3 1 3 15,-3-1 3-15,0 1 2 16,0 4 3-16,0 1 1 16,0 2-1-1,0 3-1-15,0 6-5 0,0 2-1 16,0 2-3-1,3 1-1-15,3 10 1 16,0-3 0-16,0-2-11 0,0 0-5 0,0-3-21 16,0-5-6-16,0 0-35 15</inkml:trace>
  <inkml:trace contextRef="#ctx0" brushRef="#br0" timeOffset="61">17686 7469 116 0,'-3'5'44'0,"6"-2"-24"0,-3 5-10 0,0 0 14 15,0-3-2-15,0 3-1 0,0 0-7 16,0-3-4-16,0 3-5 15,0-2-4-15,0-1 2 0,0-5-2 16,0 0 2-16,0 0 2 0,0-3 4 16,3-2-6-16,0 0-4 15,3-3 0-15,-1 0 0 16,4-3 1-16,0 3 0 16,0 0 4-16,0 3 5 15,0 0-1-15,6 0 1 16,3 5-3-1,0 2-1-15,-3 3 1 16,-3 3 1-16,-4 3-3 16,1 2-3-16,-3 0-3 15,0 3 1-15,0-2-19 16,-3-1-9-16,3-3-27 16,0-2-50-16,0-2 20 15</inkml:trace>
  <inkml:trace contextRef="#ctx0" brushRef="#br0" timeOffset="62">18049 7448 168 0,'-18'-3'66'0,"18"3"-36"0,-18-2-22 0,12 2 16 15,0 0-3-15,0 5-1 16,0 0-10-16,0 3-6 16,0 3-3-16,0 2-4 0,0 0 0 15,3 1 2-15,0 4 0 0,3-2-2 16,3-3 0-16,3 0 2 16,0-5 0-16,6-2 1 15,0-12 2-15,6 1-1 16,-6-6 2-16,0 1-4 15,-3-3-2-15,-3 2 2 0,0-2 0 16,0 0 1-16,-3-9 2 16,0 7-1-16,0 1-1 15,-3 4 9-15,0 12 11 16,0 6-6-16,0 3-7 16,0 2-3-16,0 0-7 15,3 1 0-15,-1-1 3 31,1 3 2-31,3-3-11 0,0 0-4 16,0-5-29-16,3-8-13 16</inkml:trace>
  <inkml:trace contextRef="#ctx0" brushRef="#br0" timeOffset="63">18171 7453 128 0,'-6'8'49'0,"6"3"-26"0,0 2-5 15,0-5 18 1,0 0-7-16,0 3-2 16,0-1-13-16,0-2-6 15,0 5-5-15,0-2 0 0,-3-1 0 16,3-2 3-16,0-8 8 15,-3-2-1 1,3-1 0-16,0-2-7 16,0-3-2-16,0-3-2 15,3 1-2-15,0-1 1 0,3-2-1 16,0 2 0-16,3-7 2 16,0 5-1-16,0-1 2 15,5 4-4-15,4 2 0 16,0 3-1-16,-3-1-2 15,0 9-11-15,-3 0-2 16,0-1-23-16,0 1-9 0,-3-1-40 16</inkml:trace>
  <inkml:trace contextRef="#ctx0" brushRef="#br0" timeOffset="64">18391 7406 184 0,'0'13'68'0,"0"-10"-36"0,6 5-22 0,-3-3 20 16,3 5-7-16,0 1-1 15,0 2-8-15,0 0-4 16,0 3-5-16,0-2-4 0,6-4 0 16,5-5-28-1,-2 1-9-15,0-6-35 16,0-3-46-1,0-2 32-15</inkml:trace>
  <inkml:trace contextRef="#ctx0" brushRef="#br0" timeOffset="65">18605 7398 212 0,'-17'8'79'0,"11"16"-42"0,-6 2-32 16,6-13 19-16,-3 6 7 15,-6 12 8-15,-6 1-10 0,0 5-2 16,0-2-16-16,4-1-7 0,2-5-2 16,3-5-9-1,3 0 0-15,0-8-26 0,3 0-10 16,0-9-42 0,3-4-58-16,0-6 39 15</inkml:trace>
  <inkml:trace contextRef="#ctx0" brushRef="#br0" timeOffset="66">19114 7218 132 0,'6'-5'49'0,"-3"2"-26"0,3-2-16 0,-3 2 15 0,0 0 2 15,-3-5 3-15,0 0-3 16,-3-2-1-16,0-1-12 16,-6 3 0-16,0 0 2 0,-3 8 2 15,-2 3 0-15,-1 0-5 0,0 10-4 16,0 3-3-16,3 5-3 16,3 5-2-16,0 14 1 15,3 5-4-15,3 0 1 16,3-3 4-16,3 6 4 15,0-6-1-15,3-5 0 16,-3-5-8-16,0-5-2 0,0-6-5 16,0-5 0-16,-3-6-32 15,0-4-10-15</inkml:trace>
  <inkml:trace contextRef="#ctx0" brushRef="#br0" timeOffset="67">18861 7469 208 0,'-9'-2'77'0,"9"2"-42"0,3 0-37 0,3 0 14 16,0-3 3-16,3 0 2 0,6 1-6 16,3-1-4-16,3 0-4 15,3 1-3-15,-1 2 3 0,4 0-15 16,0 0-7-16,-3-3-39 0,-3 0-15 15,0 1-8 1</inkml:trace>
  <inkml:trace contextRef="#ctx0" brushRef="#br0" timeOffset="68">19174 7432 152 0,'-6'0'57'0,"9"5"-30"0,-3 6-34 15,3-3 10-15,0 3 12 16,6 2 7-16,-3 3 1 16,0 0-2-16,0 2-11 15,0 1-2-15,-3-4 2 0,0-1-6 16,0-4 0-16,0-2 0 0,-1-3 0 16,1-2 9-16,-3-3 3 0,0-5-5 15,0-3-4-15,0-3-4 16,0 1 0-16,0-6-4 15,3 0-2-15,3 3 2 16,3 0 0-16,0 2-10 0,0 3-3 16,0 0-13-1,3 5-5-15,-3 1-19 0,3-1-5 16,-3 3-16 0</inkml:trace>
  <inkml:trace contextRef="#ctx0" brushRef="#br0" timeOffset="69">19332 7485 148 0,'-9'3'55'0,"6"5"-30"0,0 2-23 16,3-4 12-16,0 1-1 15,0 4 3-15,0 5-3 16,3 2 0-16,3-2-7 16,6 0 0-16,-3-3 4 0,5 1 0 15,-2-6 4-15,0-3-3 0,0-2 1 16,-3-3-3-16,0-8 2 15,-3-6-4-15,0 1-2 16,-3 0 0-16,-3 0 1 16,0-1-3-16,-3 1-2 0,-3 0-3 15,-3 2 1-15,-3 1-4 32,3 2 1-32,0 3-16 0,3-1-4 15,0 4-21 1,0 2-9-16,3 0-31 15</inkml:trace>
  <inkml:trace contextRef="#ctx0" brushRef="#br0" timeOffset="70">19460 7488 128 0,'-3'5'49'0,"6"3"-26"0,0 3-14 0,0-4 16 31,0 1 6-31,0 8 5 0,-3 3-13 0,0-3-3 16,3-3-12-16,-3 0-5 0,3-2 0 15,-1-3-2-15,-2-3-1 16,0 0 3-16,0-5 0 16,0 0-1-16,3-13-8 15,0 0-1-15,3-3-4 31,0 0 2-31,0 0 0 0,0 3 3 16,3 2 2 0,-3 3 2-16,3 6 1 0,0 2 3 15,0 5 5-15,-3 0 4 16,0 1 0-16,-3 7 8 16,0-3-4-1,-3-2-8-15,0-2-2 0,3-1 1 16,0-13-3-1,3 0-6-15,6-2-5 32,2-4-3-32,1 1-5 0,0-3-1 0,3 3 8 15,0 2 4-15,-3 3 6 0,0 6 2 32,0 4 7-32,-3 4 4 15,-1 4-1-15,-2 4 2 16,-3-4-8-16,0 1-2 15,0-1-3-15,-3 1-2 0,0-6-30 16,0-2-13 0,3-6-57-16</inkml:trace>
  <inkml:trace contextRef="#ctx0" brushRef="#br0" timeOffset="71">20025 7440 164 0,'3'0'63'0,"0"5"-34"0,0 3-12 0,0-2 20 15,0 2-4-15,3 5 1 16,0 0-11-16,3 3-3 16,-3 2-12-16,0 4-3 0,0-4 1 15,-3-2-1-15,-6-3 2 32,6-5-4-32,0 0 0 0,0-3 1 15,-3 1 2-15,0-6-5 16,0 0-3-16,0-6 1 15,-6-4 2-15,3-3-2 16,0-1 0-16,6-2-1 16,3 3-2-16,3-3 0 15,0 0 0-15,0 3 3 0,2 3 0 16,-2-1 1-16,0 3 0 16,0 3-3-16,0 2 2 0,0 3-19 15,3 0-7-15,0 3-30 16,-3-1-14-16,3 1-22 15</inkml:trace>
  <inkml:trace contextRef="#ctx0" brushRef="#br0" timeOffset="72">20302 7501 120 0,'0'0'46'0,"3"5"-24"0,9 1-2 0,-12-4 19 16,3 3-6-16,3 1 0 15,0-1-9-15,0 0-3 16,3 1-12-16,0-4-1 0,0 1-1 16,2-3-1-16,-2 0-1 15,0-3-1-15,0 1 0 16,0-4-5-16,0 1 1 15,-3-3 2-15,0 0 1 16,-3 0-4-16,-3 0 1 16,-3 0 0-16,-3 0 0 15,-3 0 2-15,0 3 1 0,0 0-6 32,0 2 0-32,-3 3 1 0,-5 0 1 15,-1 6-2-15,3 1 2 16,0 4 3-16,3 2 3 15,3 1 0-15,0 4 2 16,3-2-4-16,3 2 0 16,3-2-1-16,6 0-2 15,6-3-4-15,0-2 0 0,3-3-20 16,3-3-7-16,0-2-39 16,2-3-55-1,-2-5 31-15</inkml:trace>
  <inkml:trace contextRef="#ctx0" brushRef="#br0" timeOffset="73">20531 7501 132 0,'-3'-8'49'0,"-6"5"-26"0,0 1-9 16,6 2 15-16,0 0-1 15,0 0 1-15,-3 2-10 16,-2 1-4-16,-1 2-8 15,-3 3-3-15,0 3 2 0,0-1-1 0,0 12 2 16,3-4 2-16,3-2 5 16,3 0-8-1,3-3-3-15,3-2-2 0,3-3 1 16,3 0 1-16,3-3 1 16,0-5 0-16,0 0 0 15,0-8-2-15,-3 0 1 0,-1-8-2 16,-2 3-1-1,-3 0 3-15,0-1 0 16,-3 4 1-16,0-1-2 16,0 3-2-16,0 3 3 15,0 0 0-15,0 2-6 32,0 3 0-32,0 0-1 0,3 8-1 15,6 8 4-15,0 2 0 16,-3 1 5-16,3 2 5 15,-3 3 1-15,-3 0 2 16,3-3 2-16,-9 0 4 0,-6 0-6 16,0-5-2-16,-6-3-5 15,0-2-2-15,-2-3-1 0,-4-3-2 16,0-5-6-16,0 0-4 16,3-5-16-16,3 0-9 15,3-3-6-15,-3-3 0 16,10 0-21-16,2-2-8 15,6-3-12 1</inkml:trace>
  <inkml:trace contextRef="#ctx0" brushRef="#br0" timeOffset="74">20621 7459 192 0,'-3'2'71'0,"6"4"-38"0,2 4-34 0,-2-2 15 0,3 3 7 15,-3 2 9 1,0 5-9-16,0 4-2 0,3-4-11 16,-3-2-10-16,0-3-1 0,-3 0-1 15,3-2 2-15,0-3-39 0,-3-3-17 16,0-5-39-1</inkml:trace>
  <inkml:trace contextRef="#ctx0" brushRef="#br0" timeOffset="75">20591 7406 168 0,'0'-14'63'0,"3"14"-34"0,0 0-41 0,0 0 10 15,3 0-42 1,0 0-15-16,0 0 3 0,2 8 6 16</inkml:trace>
  <inkml:trace contextRef="#ctx0" brushRef="#br0" timeOffset="76">20820 7456 212 0,'-3'0'79'0,"3"-3"-42"0,0 3-21 0,0 0 22 0,-3 0-14 15,0 3-3-15,0 0-10 16,-3-1-5-16,-3 4-3 16,3-1-3-16,0 0 1 0,0 3-6 0,3 0 1 31,6 0 2-31,3 0 1 15,0 0-2-15,3 8 0 16,0 0 2-16,0 2 2 0,0-2 0 16,-3-3 2-1,-3-2 4-15,-3-1 6 0,-3 1 2 0,-3-3 0 16,0-3-7-16,-6 0-3 16,0-2-5-16,-6-6-21 31,3-4-3-31,3-7-24 15,4 1-7-15,5 0-39 16,0-3-33-16,12-3 52 16</inkml:trace>
  <inkml:trace contextRef="#ctx0" brushRef="#br0" timeOffset="77">20966 7234 208 0,'0'0'79'0,"0"5"-42"0,0 6-37 16,3 2 16-16,0 3 8 15,-3 2 8-15,6 17-9 0,-6 2 0 16,6 0-14-16,0-3-5 0,-3 3-1 16,0-2-4-16,5-9 0 15,-2-2 1-15,0-6 2 16,0-2-30-16,-3-5-11 15,0-3-68 17,-3-8-42-32,0-11 69 0</inkml:trace>
  <inkml:trace contextRef="#ctx0" brushRef="#br0" timeOffset="78">20868 7451 220 0,'17'-6'85'0,"-2"6"-46"0,9-5-39 15,-9-3 16-15,6 0-11 0,3 0-1 0,-1-2-9 16,-2-1-4-16,3 8-48 16,-3 1-22-16,-6 2-2 31</inkml:trace>
  <inkml:trace contextRef="#ctx0" brushRef="#br0" timeOffset="79">21153 7498 208 0,'0'14'79'0,"9"-4"-42"0,0-2-34 0,0-3 15 16,0 1-3-16,3-1 1 16,0-2-4-16,0-3 0 0,0 0-7 15,0-3-5-15,-1-2-1 16,1-1 1-16,-3-2 0 15,0 0-5-15,-3-2-1 16,-6-3-8-16,-3 2-2 16,-3-5 2-16,0 0 1 15,-6 3 8-15,-5 5 4 16,-1 8 2-16,0 3 2 16,0 2 2-16,3 6 4 15,0 2 5-15,0 3 1 0,6 0 0 16,3 0 4-1,3 2-9-15,6 3-3 0,3-2-2 16,0-3 1-16,9-3-10 16,3 0-2-16,0-5-21 0,0-3-10 15,3-7-47 1,-1-1-45 0,1-10 41-16</inkml:trace>
  <inkml:trace contextRef="#ctx0" brushRef="#br0" timeOffset="80">21433 7474 200 0,'-12'3'77'0,"15"2"-42"0,0 3-34 0,0 0 16 16,3 0 4-16,0 0 7 0,-3 3-4 16,0-1-2-16,0 4-12 15,0-4-6-15,0-2-1 16,0 0-2-16,-3-3-1 15,0-5 3-15,0-2 0 16,3-4 1-16,3-2-2 16,0-2-2-1,3-6 1-15,0-3-1 16,3 1-3-16,-1-3 2 16,4 2-1-16,0-2 0 0,3 3 0 0,3 4 0 15,3 4 0-15,-3 2 0 16,-1 10-22-16,-2-2-12 15,0 0-76 1,0-2-34-16,0-1 72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6:36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7175 13740 12 0,'0'-21'8'0,"3"18"-6"0,0 0-1 16,-3 3 30-16,0 0 8 0,0 0-2 15,0 0 0-15,0 6-12 16,0-1-3-16,0 0-4 16,-3 1 0-16,0-4 0 15,0 1-2-15,0 2-8 16,0 0-1-16,0 1 0 0,0-1 3 16,1 3 1-16,-4 3-5 15,0-4-4-15,-3 4-1 16,3 0-1-16,-3-1-3 15,0 1 2-15,-6 2 3 16,3 0 1-16,0 0 1 16,-3 1 2-16,-3 2 1 15,-2 2 1-15,-4 1-7 16,3 2 0-16,0 3 1 0,3 2 1 16,0 3-1-16,1 6-2 15,-1-1-2-15,0 3-1 16,3-5 2-16,0-1 2 15,0 1 0-15,0 0-1 16,3 0 1-16,0 2-1 16,1 3 0-16,2 0 2 15,0 3-3-15,3 5 0 16,0 3 1-16,3-4 0 16,0 4 0-16,0-6 0 0,3 1-3 15,0 2 2 1,3 2 1-16,3 1 2 15,0 2-1-15,0 1 2 16,3-4-2-16,0-4 2 16,2-1 0-16,1-2 1 15,0-3-2-15,3 0 1 0,0-3-2 16,3-2 2-16,0 0-4 16,3-3 0-16,-1-3 3 15,4-2 3-15,0-3-2 16,-3 0 0-16,3 0 1 15,-9 1 0-15,-1-4-2 16,-2-5 1-16,-3-2 0 16,3 5-1-16,-3-6-2 15,-3-2 3-15,0-2 2 16,-3 2-4 0,0-6-1-16,0 1 0 0,-3-3 0 15,0 2 0-15,0-2 2 16,0 0 1-16,0 0 3 15,0 0-3 1,0 0-2-16,0 0-3 0,0-2 1 16,-3-1 5-16,3-5 2 15,0-2-5-15,0-4 0 16,-3-4-1-16,0-3 0 16,0-3-3-16,0-3 2 15,3 1 1-15,0 0 0 16,3 2 0-16,-3-3 2 15,0 6-3-15,0 0-2 0,0 0 2 16,3 2 2-16,-3 3-2 16,3 3 0-16,0 5 1 15,-3 0 2-15,3 3-3 16,-3 2 0-16,0 3 3 16,3 6 3-16,-3 2 0 15,3 2 0-15,0 3-3 16,0 6-2-16,0 2 1 15,0 3 1-15,0 2-3 16,0-2 0-16,0 0-1 16,0 2 0-16,-3-2 4 15,0-3 1-15,0 3-4 16,0-5 1-16,-3-3 0 16,-3 2 0-16,0-10 6 0,-3 3 4 15,-3-1-3-15,-3-4-2 16,-9-1 0-16,-2-3 1 15,-4 1 1-15,3-3 1 16,0 0-2-16,3 0-1 16,1 0-3-16,2 0 1 15,6 0-4-15,0 3 0 16,3-3 1-16,0 0 0 16,12 0-115 15,-3-6-25-31,6-9-19 15</inkml:trace>
  <inkml:trace contextRef="#ctx0" brushRef="#br0" timeOffset="7489.218">20903 15608 116 0,'3'-3'44'0,"6"0"-35"15,-12 3 16-15,3 0 4 0,0 0-1 16,0 0 1-16,0 0-3 16,0 0 1-1,0 22-11-15,0 1-4 0,0 4 4 16,0 5 3-16,-3 7-9 15,0 1-3-15,0-3-3 16,3 0 2-16,0-5-5 16,0-6-1-16,0-7-7 15,0 2-3-15,0-10-16 16,0 2-9-16,0-5-6 16,0-3 0-16,0-5-10 15,0 0-36 1,3-5 16-16</inkml:trace>
  <inkml:trace contextRef="#ctx0" brushRef="#br0" timeOffset="7732.027">20987 15674 192 0,'3'-3'71'0,"0"6"-55"0,0 2-5 0,0 1-5 16,0 1 9-16,-1 7 7 15,1 4 5-15,-3 11 3 16,0 8-16-16,0 6-12 0,0-1-5 0,0-2 5 16,0-6 6-16,3-2-11 15,-3-8-4-15,3-8-2 16,-3-3 0 0,0 0-27-16,0-8-12 0,-3-5-48 15</inkml:trace>
  <inkml:trace contextRef="#ctx0" brushRef="#br0" timeOffset="7961.675">20847 15782 232 0,'-9'-8'88'0,"9"8"-69"0,3-2 4 15,-3 2-2-15,6 0 0 16,3 0 2-16,0 0-8 15,2 0-2-15,7-3-7 0,3 3-4 0,6-2-1 16,0 2-6-16,6-3-1 16,-1 0-24-1,-2 1-10-15,-6 2-15 0,-6 0-3 16,-3 0-31 0</inkml:trace>
  <inkml:trace contextRef="#ctx0" brushRef="#br0" timeOffset="8164.906">20826 15880 204 0,'-21'14'77'0,"15"-4"-60"0,6 1 10 0,3-6 1 0,0-2-8 16,3 5-1-16,3-3 0 16,3 0 0-16,6-10-10 15,6 5-1-15,5-5 2 16,7-3-6-16,12 2-2 0,-4-2-28 15,-2 6-12-15,-6 2-39 16,-1-3-13-16,1 3 3 16</inkml:trace>
  <inkml:trace contextRef="#ctx0" brushRef="#br0" timeOffset="9068.232">21466 15838 128 0,'0'0'49'0,"-3"0"-38"0,0 0 15 0,0 0 3 15,-3 0 3-15,0 5 4 16,-3 1-12-16,-3-4-4 16,-3 9-11-16,3-3-2 0,0 0 3 15,4 0-6-15,2 0-2 16,3 2-6-16,6 3 0 0,6 1 4 15,5 4 4-15,7 1-3 16,3 2-1-16,0-3 2 16,0-4 1-16,-3 4 3 15,-7-5 3-15,-5-2 0 16,-9-1 0-16,-6-2-1 16,-6-2 0-16,-2-4-2 15,-7-2 1-15,0 0-4 16,0 0-2-16,0 0-11 15,3 0-6-15,4 0-14 0,-1 0-4 16,3 0-9-16,3-2 0 16,3-4-26-1,6-4-28-15,6-6 32 16</inkml:trace>
  <inkml:trace contextRef="#ctx0" brushRef="#br0" timeOffset="9313.171">21650 15677 228 0,'-6'2'85'0,"3"4"-66"0,0 1-10 0,3 1-9 0,0 6 1 16,-2 4 4-16,-1 11 6 15,3 8 4-15,-3 8-8 16,0-2-2-16,3-1 1 0,0-5-3 15,3 0-2-15,0-8-27 16,0-5-12-16,-1-3-54 16,1-5-32-1,0-5 56-15</inkml:trace>
  <inkml:trace contextRef="#ctx0" brushRef="#br0" timeOffset="9518.034">21481 15849 276 0,'-6'-11'104'0,"15"11"-81"0,0-3-8 0,-3 3-11 16,3-2-5-16,5-1 0 16,4-2-2-16,3 5 2 15,0-3 1-15,3 0-22 0,0 1-8 16,-1 2-31-16,-2-5-12 15,3 5-10 1</inkml:trace>
  <inkml:trace contextRef="#ctx0" brushRef="#br0" timeOffset="9879.929">21778 15835 192 0,'-12'3'71'15,"7"-3"-55"-15,-4 11 2 0,6-4-3 16,-3 1-13-16,-3 8 0 0,0 5 2 15,0 1 2-15,3 4-2 16,0 6-1-16,3-8 3 0,0-3-1 16,6-3 2-16,0-2-4 15,3-5-2-15,0-6-5 16,3-2 0-16,0-3 0 16,3-6 2-16,-3-4-4 15,0-6 2-15,-1 3 2 16,-2-14 1-16,-3 6 1 15,0 3 0-15,-3 4 11 16,0 6 7-16,0 3-5 16,0 5-2-16,0 8-11 0,3 5-2 15,-3 6 2-15,3-3 4 16,0 0-3 0,0-1-1-16,6-1-9 15,0-4-4-15,0-2-33 0,3 0-13 16,0-5-26-1</inkml:trace>
  <inkml:trace contextRef="#ctx0" brushRef="#br0" timeOffset="10102.728">21996 15870 224 0,'-21'-8'85'0,"15"10"-66"0,-6 4 1 0,9-1-4 0,-3 6-9 16,-6 7-2-1,0 6-2-15,0 2 0 0,3 3-2 16,3-5 2-16,3 3 2 0,3-1-2 16,6-2 0-16,3-5-10 15,3-4-5 1,-12-15-65 0,45 0-24-1,-9-5-13-15</inkml:trace>
  <inkml:trace contextRef="#ctx0" brushRef="#br0" timeOffset="10317.312">22076 15714 204 0,'0'2'77'0,"-3"4"-60"0,12-1-7 0,-6 5-6 15,0 4 5-15,3 9 3 16,0 7 1-16,-3 12 2 15,0 3-8-15,0-5-4 0,0-1-2 16,0-2-10-16,0-10-2 16,0-1-27-16,0-7-11 15,-3-6-36 1</inkml:trace>
  <inkml:trace contextRef="#ctx0" brushRef="#br0" timeOffset="10581.697">22222 15907 196 0,'-6'0'74'0,"6"0"-58"0,-3-3-10 16,0 6-8-16,-3-1-2 16,-3 6 2-16,-3-2 17 15,-3 4 10-15,0 1-13 16,1-1 5-16,-1 1 3 0,0 5-16 15,6-3-5-15,3 0-1 16,6 1 2-16,6-1 1 16,3 0 2-16,6-2-9 15,3-1-3-15,2-2-24 16,1 0-9-16,6-3-49 16</inkml:trace>
  <inkml:trace contextRef="#ctx0" brushRef="#br0" timeOffset="11246.339">22701 15864 220 0,'-3'-31'85'0,"0"31"-66"0,-6 5 1 0,6 0-2 15,-3 3-12-15,-3 0-3 16,0 0 0-16,3 0 0 16,1 3-1-16,-1-1-4 0,3 1-1 15,6 2-1-15,3 3 3 16,2-3 2-16,4 8 2 15,-3-2 3-15,3-3 3 0,-6 0 9 16,0-3 6-16,-6 0-4 16,-3-2-2-16,-6-3-6 15,-3-1-2-15,3-1-11 16,-3-6-4-16,1 0-17 16,-1-3-6-16,3 0-21 15,0-2-9-15,6 3-46 16</inkml:trace>
  <inkml:trace contextRef="#ctx0" brushRef="#br0" timeOffset="11903.597">22749 15862 152 0,'0'0'57'0,"6"0"-44"0,-6 5 12 0,3 3 1 15,0 3-1-15,-3 2 0 16,0 8-3-16,0 3-2 16,0 0-10-16,0 2-4 0,0-5-2 15,0-2 0-15,0-6 0 16,0 3 2-16,0-3 3 0,0-5-6 15,0-3-2-15,0 1 1 16,0-6 1-16,-3-3-4 16,3-2-1-16,0-3-6 15,3-3 0-15,0-5 2 16,0-2 3-16,3 2 0 16,0 0-1-1,2 3 0-15,-2-3 3 0,0 8-2 16,3 3-1-16,0 5 5 15,-3 10 3-15,0 6 5 16,3-3 2-16,-6 1-3 16,0-1 0-16,-3 0-3 15,0-5 2-15,0 3-4 16,0-3-2-16,0-3 2 0,0-5 0 16,0 0-4-16,0-3-1 15,6-5-4-15,0-5-1 16,3-8-3-16,0-3-1 15,3 0 1-15,3 3 1 16,-1 5 3-16,1 8 4 16,0 8 3-16,0 8 2 15,-3 8 7-15,-3 8 6 16,0-3-4-16,-3-2-2 16,-3-1-5-16,0-2-2 15,-3-3-6-15,0 0-2 16,6-2-20-16,-3-6-7 15,0 1-18-15,0-4-9 16,3-2-26-16</inkml:trace>
  <inkml:trace contextRef="#ctx0" brushRef="#br0" timeOffset="12312.124">23130 15923 220 0,'-3'-14'82'0,"0"4"-64"0,0 5 0 15,3 5-6-15,-3 0-2 16,-3 2 1-16,-3 6-5 16,3 3-4-16,-3 7-1 15,0 6-1-15,0 5 0 0,3-2-3 16,3-6 2-16,3 3 3 16,0-6 1-16,6-2 1 15,0-5 2-15,3-4-1 16,0-4 0-16,0-6-6 15,3-4 1-15,0-4 2 0,-3-2 3 16,0-6-2-16,-3-7 0 16,0 5-6-16,-6-3-2 15,6 3 4-15,-4 2 2 16,-2 11-2-16,0 3 1 16,0 5-2-16,3 8 0 15,0 5 4-15,0 0 3 16,0 6-7-16,0-3 0 15,3-3-11-15,0 0-4 0,0 0-24 16,0-2-11 0,3-3-26-16,0-5-24 15,3-3 43-15</inkml:trace>
  <inkml:trace contextRef="#ctx0" brushRef="#br0" timeOffset="12631.882">23371 15838 232 0,'-15'-8'88'0,"21"8"-69"0,-12-5 2 16,3 5-5-16,-3 5-11 15,-6 0-3-15,3 6 5 16,-3 2 5-16,0 0-6 16,3 3-5-16,1 5-2 0,8 1-1 0,5-4-2 15,4 6 0-15,3 2 3 16,3-7-2-16,3 2-1 15,-6-2 9-15,-6-1 6 16,-6-2 6-16,-6-3 4 16,0-2-2-16,-3-3 0 15,-6-6-8 1,3-2-4-16,-3-2-18 0,-2-6-5 16,2-3-27-16,0-2-13 15,3 0-43 1,6-3-37-16,3-5 54 15</inkml:trace>
  <inkml:trace contextRef="#ctx0" brushRef="#br0" timeOffset="13094.452">23505 15666 192 0,'0'0'74'0,"3"5"-58"0,6 3 1 16,-9 0-6-16,0 5 4 16,0 9 4-16,0 7 2 15,-9 10 2-15,9 9-13 16,-3-3 3-16,0-5 3 0,0-1-6 16,0-7-3-16,3-5-4 15,-3-9 0-15,3-5-18 16,0-2-4-16,3-6-4 15,-3-5-2-15,3-2-1 0,0-6 1 16,3-8-10-16,3-5-3 16,-3-3 13-16,0 0 10 15,3 5 22-15,2 1 13 16,-5 10 1-16,3 3 0 16,0 2 4-16,-3 6 4 15,3 10 1-15,3 8 4 16,-6 0-16-16,-3-2-6 15,6-1-5-15,-3-2-2 16,-3-3-3-16,0-2 1 16,-3-3-15-16,6-3-5 0,-3 0-18 15,-3-2-5-15,9-3-17 16,-3-3-4-16,0-2-13 31</inkml:trace>
  <inkml:trace contextRef="#ctx0" brushRef="#br0" timeOffset="13275.062">23767 15936 244 0,'3'0'90'0,"-3"18"-70"0,3-10 2 15,0 0-6-15,0 5-3 16,0 1 3-16,-3 2-7 16,0-1-1-16,0 1-4 15,0 0-3-15,0-3 0 0,0-2-12 16,0 0-5-16,0-3-23 15,0-6-8-15,0-2-57 16</inkml:trace>
  <inkml:trace contextRef="#ctx0" brushRef="#br0" timeOffset="13454.849">23716 15782 296 0,'-9'-10'112'0,"12"7"-87"0,3 1-11 0,-3 2-12 16,3 0-25-16,0 0-5 16,3 0 1-16,0 2 3 0,-6 1 14 15,6-1-25-15,3 4-9 0,-3-4-39 16</inkml:trace>
  <inkml:trace contextRef="#ctx0" brushRef="#br0" timeOffset="13827.554">23904 15920 232 0,'-12'42'88'0,"21"-15"-69"0,-6-1-3 16,-3-15-6-16,6 2-4 15,-3 0 1-15,-3 1 8 16,6-4 2-16,-3-2-8 16,-1 0 1-16,1-3 3 0,0-2-5 15,-3-3 0-15,3-3-4 16,-3-2-1-16,9-6-3 15,-6-2-1-15,3-3-1 16,-3-5 0-16,6 5 0 0,0-5-2 16,0 0 0-16,0 5 3 15,3 3 0-15,0 5 3 16,0 5-3-16,-3 6 0 16,6 10 3-16,-10 0 3 15,4 6 0-15,0-1 2 16,-6 1-4-16,0-3 0 15,-3-16-25 17,0 21-99-1,6-10 1-31,12-6-3 16</inkml:trace>
  <inkml:trace contextRef="#ctx0" brushRef="#br0" timeOffset="14260.298">24294 15883 272 0,'-15'-11'101'0,"9"9"-78"0,-9 2 0 15,9 2-6-15,-3 4-10 16,-6 4-2-16,3 3 0 16,-3 9-1-16,0 1-2 15,4 4 3-15,2-3 1 0,6-3-5 0,3-5 0 16,3 2-1-1,8-4 2-15,4-4-1 0,0-2 2 16,3-5-4 0,3-6-2-16,-3-2-3 0,-3-3 1 15,6-3 1-15,-7-2 2 16,-5-3 1-16,-3-8 1 16,3 8 2-1,-9-2 1-15,6 7-10 0,-6 3-3 16,0 3 0-16,0 21-1 15,6 8 4 1,0 0 6-16,3 2 5 16,0 8 10-16,3 6 5 15,-3 5 2-15,-3 0-1 16,-6 8-2-16,-3-11 1 0,-15-5 1 16,-9-5 2-16,-12-13-21 15,-8-11-9-15,-4-11-37 16,7-8-14-16,-4-7-84 15</inkml:trace>
  <inkml:trace contextRef="#ctx0" brushRef="#br0" timeOffset="15807.817">22115 16576 168 0,'0'-2'63'0,"-3"-1"-49"0,0 0 14 16,0 3 4-16</inkml:trace>
  <inkml:trace contextRef="#ctx0" brushRef="#br0" timeOffset="16196.894">22091 16563 358 0,'-15'0'36'0,"-3"0"-18"16,-3 5-9-16,3 1-5 0,1 1-7 15,2 4 0-15,0 2 1 16,6 3 1-16,3 8-4 16,9 0 1-16,6 0 0 0,9-3 2 15,3-8 1-15,-1-8 1 16,1 1 0-16,0-12 2 16,-3-2 3-16,0-5 4 15,-3-5-4-15,0-4-1 16,-4-1-2-16,-2 1-2 15,-6-4 3-15,-3-6 0 16,-3-2-1-16,-3-3-2 16,1 0 1-16,-1 2-1 15,-3 14 2-15,3 3 3 16,0 4-2-16,3 9 0 16,0 8-6-16,3 13-2 15,3 7 4-15,3 7 5 16,3 4 0-16,0-2 1 15,-1-1-3-15,1 1 1 16,0-5-4-16,3-1 0 0,-3 1-19 16,3-14-7-16,0 0-24 15,0-8-10-15,-3 1-36 16</inkml:trace>
  <inkml:trace contextRef="#ctx0" brushRef="#br0" timeOffset="16574.008">22264 16592 252 0,'-6'3'93'0,"6"-3"-72"0,3 0-6 0,-3 0-8 16,6 5-7-1,-1 0 0-15,7-2 4 0,0 5 2 16,3-6-2 0,3 1 6-16,0-3 5 0,0 0-3 15,0-3-2-15,-3 1-5 16,-1-6-2-16,-2 5 1 0,-6-2 2 15,-6-3-3-15,-6-3-2 16,-3 6-3-16,-3 0-1 16,-2-3-5-16,-4 8 0 15,0 0 2-15,0 8 3 16,0 0 0-16,3 2-1 16,6 1 0-16,0 2 0 15,6 3 7-15,6 0 5 16,3 0-2-16,6 2-1 0,3-4-7 15,6-6-3-15,0-3-12 16,6-5-1-16,5 0-18 16,-2-5-4-16,-3-3-23 15,3-6-48 1,-9 4 23-16</inkml:trace>
  <inkml:trace contextRef="#ctx0" brushRef="#br0" timeOffset="16649.321">22618 16380 244 0,'-9'-21'90'0,"9"21"-70"0,3 3-3 16,0 2-7-16</inkml:trace>
  <inkml:trace contextRef="#ctx0" brushRef="#br0" timeOffset="16782.332">22621 16394 400 0,'6'23'27'0,"0"9"-14"0,-3-3-3 0,0 3-2 16,0 2-4-16,0 1-3 15,0-6 2-15,0 3 2 16,-1-6-20-16,1-7-7 15,-3-3-24-15,3-6-9 16,-3-5-50 0</inkml:trace>
  <inkml:trace contextRef="#ctx0" brushRef="#br0" timeOffset="16978.437">22570 16523 288 0,'-9'0'107'0,"12"0"-83"0,6 0-9 0,-6 0-11 0,9 0-8 16,0 0 3-16,6-2 4 15,3-1 3-15,2 0-2 16,1-2-14-16,3 5-3 0,0 0-36 16,0 0-13-16,2-3-41 15</inkml:trace>
  <inkml:trace contextRef="#ctx0" brushRef="#br0" timeOffset="17368.902">22823 16550 236 0,'-6'5'88'0,"6"-2"-69"0,6 2-9 15,0 3-8-15,3 0-6 16,3 2-1-16,0-4 15 15,6 4 7-15,3-2-8 0,-1-3 9 0,-2-2 2 16,0-3-8-16,0-3-2 16,-3-2-8-16,-3 0-2 15,-3 0-5-15,-3-3 1 16,-6 0-3-16,-6 0 0 16,-6 0-3-16,-6-3 1 15,-3 1-4-15,-3 7 1 16,-3 3 4-16,-2 3 2 15,5 2 6-15,-3 3 2 0,9 8 8 16,3 0 4-16,3 2 1 16,7 1 4-16,5-3-9 15,5 7-1-15,7-4-7 16,9-3-2 0,6-6-24-16,9-7-12 0,-1-3-32 15,1 0-12-15,3-8-7 16</inkml:trace>
  <inkml:trace contextRef="#ctx0" brushRef="#br0" timeOffset="17654.108">23317 16576 196 0,'3'-13'74'0,"-6"13"-58"0,-3-5 5 0,0 5-1 16,3 0-6-16,-6 0 0 15,-2 0 11-15,-4 2 7 16,-3 1-17-16,0 5-2 0,0 2 1 16,18-10 1 15,-12 27-11 0,30 10-10-31,3-8-5 16,6-10-21-16,5-9-9 15,1-7-20-15,0-3-10 16,-6-3-16-16,-6-7-6 0</inkml:trace>
  <inkml:trace contextRef="#ctx0" brushRef="#br0" timeOffset="17866.324">23487 16301 232 0,'-9'5'88'0,"6"3"-69"0,6-2-7 15,-3 1-7-15,0 7 4 16,6 12 3-16,-3 6 8 16,-3 8 2-16,6 2-11 15,-3-2 2-15,0-1 1 0,0 1-5 16,0-6-3-16,-3 3-17 16,3-10-7-16,-3-9-24 15,9-4-11-15,-9-6-56 16</inkml:trace>
  <inkml:trace contextRef="#ctx0" brushRef="#br0" timeOffset="18080.573">23299 16523 312 0,'-9'0'115'0,"12"0"-89"0,3 0-12 0,0 0-12 16,6 0-8-16,3 0 4 0,9 0 5 15,6 0 6 1,-1 0-5-16,1-2-2 0,0 2 1 0,0-6-20 16,3 6-8-16,-4-5-45 15,1 5-19-15,3-3-12 16</inkml:trace>
  <inkml:trace contextRef="#ctx0" brushRef="#br0" timeOffset="22940.19">23758 16634 60 0,'0'0'24'0,"3"0"-18"0,-3 0 9 0,0 0 3 16,0 0 1-16,0 0 3 15,0 0 3-15,0 0 20 16,-9 6-9 0,-3-4-12-16,12-2-5 15,-3 3-12-15,3 0 0 0,3 2 0 16,3 0-1-16,0-2 1 15,9 5 0-15,-3-8 3 16,0 0-3-16,8-3-2 0,-2-2-2 16,-6 5 0-16,0-5-2 15,3-3 2-15,-3 2 0 16,-3-2 1-16,-6 6-2 16,-3-9 1-16,-9 6-2 15,6-3-1-15,-9 5 1 16,-3-2 1-16,-6 0-1 15,0 5 2-15,1 0-4 16,2 0 0-16,-3 8 3 16,0-3 3-16,6 5-2 15,0 1-2-15,3 2 2 0,3 3 0 16,0 3 1-16,7 2 2 16,2 0-1-16,5 5 0 15,10 1-1-15,6-9 0 16,0 4-2-16,9-4-2 15,5-10 1-15,-5-3-1 16,-6-5-18-16,0-5-8 16,-6-5-26-16,3-4-10 15,-1 1-35 1</inkml:trace>
  <inkml:trace contextRef="#ctx0" brushRef="#br0" timeOffset="23582.721">24061 16661 104 0,'3'-3'38'0,"-3"3"-29"0,9-5 14 16,-6 0 6-16,0 5-1 15,0-6 3-15,0-2 0 16,-3 6 3-16,0-4-18 16,0 1 4-16,-3 2 1 0,-3 1 0 15,0-1 2-15,-3 3-11 16,0 3-4-16,-2 2-5 16,-1 3 0-16,-3 3-4 15,6 2 0-15,0 3-4 0,3 2 1 16,0 9 0-16,6-1-1 15,9-2 1 1,0 0 3-16,3-8 0 0,3-3 3 16,0-2-3-16,-4-11 0 15,7-6 1-15,-6-4 2 16,3-6 1-16,-3-3 3 16,-3-5-3-16,0 1 0 15,-3-6 1-15,-6-1 0 16,0 1-2-16,0 0-2 15,-3-3 1-15,-3 1 1 0,0 10-1 16,0-1-1 0,-3 4 1-16,6 7-1 15,-3 3-3-15,0 3 2 0,0 5-1 16,6 5-2 0,0 1 0-16,0 2 3 0,0 5 0 15,9 8 3-15,0 3-3 16,3 10 0-16,3 6 1 15,3 2 2-15,0 6-1 16,8-3-1-16,4-6 3 16,0-4 2-16,-3-9-18 15,2-7-8-15,-8-9-77 16,6-2-58-16,-6-16 59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7:34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6393 11427 176 0,'0'-29'68'0,"0"5"-36"0,-6 3-35 0,0 13 13 15,-9-8-5-15,-6-2 0 16,-18-3 1-16,-5-11 1 16,-10 0-3-16,-11-2 8 0,-7-1 7 0,-11 1 1 15,-4-3 3-15,-14-5-9 16,-3 2-3-16,-9 3-6 15,-15 0-2-15,-6 0-1 16,-9 5-2-16,-9 6-2 16,0-3 1-16,1 7 5 15,-10-4 2-15,6 5-2 16,3 8-3-16,-8-1 0 16,-4 9 1-16,-12 8-3 15,7 7 0-15,-7 1-1 16,-12 5 0-16,-2 10 2 15,2 3 2-15,13 19-3 16,2 0 0-16,-2 2 1 16,-1 5 0-16,12-2 0 15,-5 8 0-15,14 8 0 0,6 10 2 16,3 3-3-16,9 8-2 16,15 8-1-16,18 5 0 15,21-5 3-15,17-5 0 16,25-3-4-16,20 0 1 15,21 18-3-15,26-15 0 16,40-3 1-16,20-8 4 16,21-11 3-16,30-5 2 15,21-2-4-15,33-3 1 16,8-8 6-16,12-11 6 16,13-5-8-16,5-10-2 15,6-9 2-15,15-5 5 16,6 1-5-16,-6-7 0 0,15-1-2 15,6-6 1 1,9 0-4-16,5-3 0 0,-5-2-1 16,0-8-2-16,-3-3 3 15,-3-21 0-15,-7 0 1 16,-22-3 2-16,-4-5 1 16,-36-3 1-16,-14-10 4 15,-10-8 3-15,-23-19 2 16,-18-2 3-16,-36-14 2 15,-30-2 3-15,-29-10-5 16,-42-7-1-16,-42 7-16 16,-41-6-6-16,-51 13-4 0,-45 21-1 15,-32 19-11 1,-18 21-3-16,-21 24-48 16,-45 21-21-16,3 34-15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42:29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11759 18153 128 0,'-6'-11'49'0,"3"4"-26"0,-3 1-16 16,6-2 15-16</inkml:trace>
  <inkml:trace contextRef="#ctx0" brushRef="#br0" timeOffset="0.994">11744 18103 288 0,'0'-5'46'0,"0"-3"-23"15,0 8-12-15,0 18 5 16,0 9 2-16,0 7-3 16,0 8 1-16,-3 1-5 15,0 7 1-15,0-10-3 0,0-1 0 16,1-7-8 0,-1-6 0-16,0-4 1 15,-3 4 3-15,3-7-2 16,3-6 0-16,-3 0 1 0,0-13 0 31,3 5 0-31,-3-5-2 16,3-5-2-16,0 5 3 15,0-3 0-15,0-2 3 16,0-8-5-16,0 0-1 16,0-6 0-16,0-7 0 15,3-1 0-15,0 1 2 16,0-11-3-16,0 8 0 15,6-3 3-15,-4 0 1 0,4-8-4 16,3 9-1-16,3-1 1 16,3 5 0-1,0 6 1-15,6 3 0 16,3 10-3-16,-1 3 0 0,1 5-1 16,-3 10 0-16,-3 6 5 15,-9 8 1-15,-3-8 2 16,-6 10 2-16,0-2 1 15,-9-3 3-15,-9 11-1 16,-3 0 0-16,-3-6-3 16,-3-7-1-16,0-11 1 15,-2 0 1-15,2-3-6 16,0-5 0-16,3-5-6 16,6 5 1-16,3-8-27 0,6 2-9 15,6-2-31-15,3-10-12 16,9 2-33-1</inkml:trace>
  <inkml:trace contextRef="#ctx0" brushRef="#br0" timeOffset="1.994">12018 17859 212 0,'0'-10'82'0,"0"15"-44"0,3 3-38 0,0 3 18 16,0 2-1-16,0-5 2 15,-3 24 3-15,0 15 3 16,0-2-13-16,0-8-5 0,0 6-2 0,0 12-3 16,0-7-2-16,3-9-32 15,3-7-14-15,0-5-72 16</inkml:trace>
  <inkml:trace contextRef="#ctx0" brushRef="#br0" timeOffset="2.9939">12316 18116 188 0,'0'-26'71'0,"-3"26"-38"0,-3 0-19 0,3-6 22 0,-6 6-11 16,-3 6-3-16,-3 2-8 15,-6 2-4 1,4 9-5-16,-1-4-4 0,3 17 0 16,0 0-1-16,6 0 0 0,3-3-3 15,3 3 0-15,3-9 2 16,6-1 2-16,3-9 0 15,3-5 2-15,0-8-2 16,3 0 2-16,-3-8 0 16,-1 3 1-16,-2-9 0 15,0-7 0-15,-3 8 2 16,0-6 3-16,-3 6 2 16,0-5 3-16,-3 10-3 15,0 2 1-15,0 6-12 0,0 6-2 16,3 7 1-1,3 5 2-15,0-4 0 0,0-1 2 16,3 5-4-16,3-2-2 16,6-2-23-16,0-4-7 15,-1-2-52-15,4-3-21 16,0-2 10 0</inkml:trace>
  <inkml:trace contextRef="#ctx0" brushRef="#br0" timeOffset="3.994">12244 18071 140 0,'-3'13'55'0,"6"11"-30"0,0-3-18 0,0-8 13 15,0 1-8-15,0 4-2 0,0 9-5 16,0-1-2-16,0-7-1 15,0 2-6-15,0-3 0 0,0-4-71 16</inkml:trace>
  <inkml:trace contextRef="#ctx0" brushRef="#br0" timeOffset="4.994">12614 18156 152 0,'0'-14'57'0,"0"14"-30"0,-3-2-7 15,3 2 37 1,-9-5-14-16,-3 5-13 16,-3 0-8-16,-3 7-14 15,0 4 1-15,0 2 2 0,0 3-6 16,4 3-3-16,5 7-4 0,3-7 1 15,6 7-1 1,6 1 0-16,3-9 4 16,5 3 3-16,10-7-15 15,-3-4-8-15,0-7-24 0,0-3-9 16,3 0-50 0</inkml:trace>
  <inkml:trace contextRef="#ctx0" brushRef="#br0" timeOffset="5.994">12789 18227 156 0,'-21'-13'57'0,"18"13"-30"0,-3 0-18 16,6 0 14-16,0 0 0 15,0 0 3-15,0 0-5 16,0 0-3-16,6 5-10 16,0 1 4-16,6-4 3 0,3 3-1 15,0 3 2-15,3-8-3 16,-3 0 2-16,0 6-6 15,-1-12-1-15,1 4-2 16,0-4 1-16,-3-7-4 16,-3 8 0-16,-6-8 3 15,-3-1-3 1,-6 7 0-16,-3-4-3 16,-6 8-3-16,-6-2-1 0,-2 10 3 15,-1 3-2-15,0 5 1 16,0 6 2-16,3 2 0 15,6-2-3-15,4 7 0 16,8-7-1-16,6-1 3 16,6 3 0-16,8-2 1 15,7-3-14-15,3-3-5 16,3-8-30-16,-3 1-11 16,5-12-48-1</inkml:trace>
  <inkml:trace contextRef="#ctx0" brushRef="#br0" timeOffset="6.994">13203 18182 220 0,'-9'-13'82'0,"3"10"-44"0,-6-2-20 15,6 5 25-15,-6 0-22 16,0 0-6-16,-3 5-12 16,1 3-5-16,2 0 1 0,-3 16-2 0,0 2-1 15,6 1 0-15,6 5 0 16,0 2 3-16,6-7 0 15,3-4 1-15,3-9 0 16,0-1 2-16,3-8 1 16,3-10-1-16,-1-3 1 15,1-8-2-15,-3 0-1 16,0-10 1-16,0-6-1 16,-3-5-3-16,-3-11 2 15,-3-2-1-15,-3-3-2 16,-3 5 3-16,0 3 0 15,0 8 12-15,0 11 5 16,0-1-8-16,0 14-2 16,3 11-9-16,0 10-2 0,3 18 2 15,0 27 1-15,0 10 2 16,3-2 0-16,3-8 0 16,0 3 0-16,6-9-18 15,3-7-5-15,-1-8-60 16,7-14-60-1,0-10 39-15</inkml:trace>
  <inkml:trace contextRef="#ctx0" brushRef="#br0" timeOffset="7.994">13780 18161 184 0,'-6'-5'68'0,"6"5"-36"0,-3 0-18 16,-3 0 20-16,1 0-11 16,-7 5 0-16,0 0-8 0,0 3-1 15,0 5-8 1,3 11-4-16,0 3-1 0,6-1-8 0,3 6 0 15,6-3 7-15,9-2 7 16,3-9 1-16,0 1 3 16,2-12 3-16,-2-7 1 15,3-2-2-15,-6-9 2 16,-3-2-4-16,-3-5-1 16,-3-4-4-16,-6 1 1 15,-3-3-4-15,-6-2 0 16,-3 7-3-16,0-2-1 15,-3 8-4-15,3 5 1 16,0 3-25-16,3-1-10 16,9 6-22-16,3 6-7 0,3-6-37 15</inkml:trace>
  <inkml:trace contextRef="#ctx0" brushRef="#br0" timeOffset="8.994">13959 18161 220 0,'0'13'82'0,"3"-5"-44"0,-3 16-29 16,0-5 19-16,0 2-3 15,0-3 0-15,0 3-12 16,0-2-5-16,0-6-5 16,0 0-3-16,0 1 3 0,3-6-2 15,-3 2 2-15,3-7-2 16,-3-3 2-16,3-8 0 15,3 3 1-15,0-17-2 0,3 1 1 16,0-3-4-16,0-2 0 16,2-1 1-16,1 9 2 15,3-9-1-15,3 14-1 16,3 8 1-16,0 5-1 16,3 5 0-16,-1 8 2 15,-2 11 1-15,-6-3 3 16,-3 1-3-16,0 4 0 15,-3-7-8-15,0-1-2 16,0-5-51-16,0-5-24 16,3 3-33-16</inkml:trace>
  <inkml:trace contextRef="#ctx0" brushRef="#br0" timeOffset="9.994">14888 18084 28 0,'3'-2'11'0,"0"2"-6"0,0-6-17 0,-3 6-3 15</inkml:trace>
  <inkml:trace contextRef="#ctx0" brushRef="#br0" timeOffset="10.994">14900 18082 144 0,'-3'0'55'0,"3"-6"-30"0,0 6-29 0</inkml:trace>
  <inkml:trace contextRef="#ctx0" brushRef="#br0" timeOffset="11.994">14891 18071 334 0,'-9'0'69'0,"-9"5"-30"15,3 1-6-15,-3 2-3 0,-3 2-12 16,0-2-2-16,4 5-12 15,2 1-5-15,3-1-3 16,6 0 0-16,6 0 0 16,9 0 3-16,9 1-2 15,5 4 1-15,1 3 2 16,6-2 0-16,3 2 0 16,-6-2 0-16,-7-1 0 0,-5-5 2 15,-6 6 8 1,-9-3 5-16,-6-3-7 0,-3-2-2 15,-3-6-2-15,-2-3 2 16,-7-2-5-16,-3-2-1 16,3-3-24-16,3-6-12 15,6 3-30-15,3 3-11 16,6-3-45 0</inkml:trace>
  <inkml:trace contextRef="#ctx0" brushRef="#br0" timeOffset="12.994">15060 17881 220 0,'0'0'82'0,"0"10"-44"0,0 11-36 16,0 0 17-16,0 6-6 16,0 18 0-16,0 0-5 15,0 13-3-15,0-10-2 16,0 2 0-16,0-5 0 0,0-5-10 0,0-6-3 16,0-7-39-1,0-4-16-15</inkml:trace>
  <inkml:trace contextRef="#ctx0" brushRef="#br0" timeOffset="13.994">14938 18174 252 0,'-9'-5'93'0,"9"2"-50"0,3-2-28 0,-3 5 26 16,6-5-9-16,6-3 1 15,6 0-14-15,3-11-4 16,9 6-9-16,2 0-2 0,1 2 0 16,-3-2-18-16,3 5-5 0,-1 3-51 15,-5 5-21-15</inkml:trace>
  <inkml:trace contextRef="#ctx0" brushRef="#br0" timeOffset="14.994">15414 18211 156 0,'-14'-10'57'0,"11"2"-30"0,-3-3-16 0,3 11 18 16,0-8 0-16,0 3 3 15,-3-3-4-15,0 3 0 16,-3 5-16-16,-3 0-5 0,-9 5 0 16,0 8-2-16,-2 6 0 15,2 7-1-15,0 1 0 16,3 4-5-16,6-4 1 15,6-1-2-15,6 1 0 16,3-9 2-16,3-4 2 16,9-7 3-16,3-7 2 15,0-2-1-15,-3-9-1 16,-1-2-3-16,1-5 1 0,-3-4 0 16,-3-4 1-16,0 7-2 15,-3 1-2-15,-3 5 7 16,0-1 3-16,-3 14-5 15,3 11-5 1,0 5-3-16,0 2 2 16,3 6 0-16,3-3 1 15,3 1 0-15,3-4-36 16,2-5-13-16,1-2-76 16</inkml:trace>
  <inkml:trace contextRef="#ctx0" brushRef="#br0" timeOffset="15.994">15697 18187 208 0,'-21'-5'79'0,"10"3"-42"0,-19 2-21 0,18 2 22 16,-9-2-11-16,0 5-1 15,-3 6-13-15,4 5-5 16,2 2-5-16,3 4-3 0,6 4 3 16,9-2-2-16,6-3-1 15,12 6-2-15,5-9 1 0,4 1-10 16,0-12-3-16,3-1-9 15,6-6 0-15,-7-6-34 16,-2-1-13-16,0-4-19 16</inkml:trace>
  <inkml:trace contextRef="#ctx0" brushRef="#br0" timeOffset="16.994">15858 17849 228 0,'-3'-16'85'0,"3"19"-46"0,0-3-46 16,0 13 27-16,0 0-5 15,-3 19-1-15,0 21 1 16,0 5-8-16,-3 8 2 0,3-8 2 16,0-5-6-16,3-3-3 15,0-2-1-15,0-6 1 16,0-12-14-16,3-4-5 0,0-8-48 16,0-4-23-1,3-9-7-15</inkml:trace>
  <inkml:trace contextRef="#ctx0" brushRef="#br0" timeOffset="17.994">16126 18113 188 0,'0'0'71'0,"0"0"-38"0,-3 3-25 0,0-3 18 16,-6 11-11 0,-6-3-1-16,-9 5 3 15,1-5 1-15,-4 5-9 0,-3-2 1 0,0 2 1 16,3-5-9-16,7 10-2 16,2-5 10-16,3-5 5 15,3 6-5-15,3-1-3 16,6 0-4-16,3-8-3 15,9 6-2-15,6-3 1 16,6 0 5-16,11 5 5 16,4 0-5-16,0 1-2 15,0 4-26-15,-1 1-11 0,-2-1-40 16,-3-2-17-16,-3 2-2 16</inkml:trace>
  <inkml:trace contextRef="#ctx0" brushRef="#br0" timeOffset="18.994">20299 5416 424 0,'-21'3'0'0,"6"5"11"15,6-3 1-15,0 3-2 16,-2 2-3-16,2-2-4 16,3-2-3-16,-3 2 1 15,0 2-4-15,0 1 2 0,3-1-1 16,3 1 0-16,3 0 2 16,6-1 2-16,3 1-3 0,3-1-2 15,0 3 2-15,3 6 2 16,-4-3 0-1,4-3-1-15,3 6-8 0,-3-3-5 16,0-3-15-16,-3-3-5 16,0-2-25-16,0 0-10 15</inkml:trace>
  <inkml:trace contextRef="#ctx0" brushRef="#br0" timeOffset="19.994">20338 5514 204 0,'-9'-3'77'0,"9"3"-42"0,0 0-41 15,0 0 45 1,0 0-13-16,3 3-6 15,6 0-4-15,3-3-10 16,11 0 5-16,4-3 4 0,6-2-3 16,6-6-2-16,-1 0-1 15,4-2-1-15,0-5-7 16,2 2 0-16,-5-8 1 16,-6 6 1-16,-3-1-1 15,-7 3-2-15,-5 3-2 0,-3 2-1 16,-6 1-25-16,-3-1-11 15,0 3-55 1,0 0-55-16,-3 3 47 16</inkml:trace>
  <inkml:trace contextRef="#ctx0" brushRef="#br0" timeOffset="20.994">21135 5009 200 0,'-8'-8'77'0,"8"5"-42"0,-6 0-19 15,3 3 24-15,-3 0-12 16,-3 3-1-16,-3 2-12 15,0 6-2-15,-9 7-7 16,3 6-4-16,3 13 1 0,3 0-2 16,9-2 2-16,9-6-4 15,0 0 0-15,3-5-12 16,3-3-7-16,3-5-20 0,3-6-8 16,0-4-49-1,6-9-31 1,-1-2 58-16</inkml:trace>
  <inkml:trace contextRef="#ctx0" brushRef="#br0" timeOffset="21.994">21234 5112 192 0,'-21'0'74'0,"18"5"-40"0,-18 19-20 0,15-16 22 16,0 8-3-16,-3 0 1 15,3 5-15-15,3-3-4 16,3 1-9-16,3-1-2 0,9-4 2 15,6-4 1-15,0-5 1 16,0-5-4-16,3-2-3 16,-4-4 0-16,-2-1 1 15,-3-1-1-15,-9-19 2 16,-6 3-2 0,-3 3-3-16,-3 3 1 15,-3 4-1-15,-5 4 0 0,2 2-25 16,3 0-9-16,3 3-44 15,3 2-18-15</inkml:trace>
  <inkml:trace contextRef="#ctx0" brushRef="#br0" timeOffset="22.994">21344 5077 272 0,'3'11'101'0,"0"0"-54"0,0 2-35 0,0-5 24 16,-3 5-10-16,3 5-3 15,0 4-16-15,0-7-4 16,0 1-2-16,0-2-1 0,-3-1 0 16,3-3-3-16,-3-2 0 15,0 0-7-15,0-8-2 16,0 6 5-16,0-6 3 15,0 0 3-15,0 0 3 16,3-3-1-16,0-2 2 16,0-9 0-16,-1 1 1 15,1-8-5-15,0 2 1 0,3 4-2 16,0-1 0-16,0 0 2 16,0 3 0-16,3-1-3 15,6 4 0 1,-3 2 2-16,0 3 2 0,0 2-2 15,0 6 0-15,-3 5 1 16,0 7 0-16,-6 4 2 16,2-1 1-16,-5-2 1 15,3 0 2-15,0-3-3 16,-3-2 0-16,0-3-1 16,3-3 1-16,0 1-2 15,3-17-3 1,0-5-1-16,3-2-1 15,0-4 0-15,0 1 0 16,0 0 3-16,0 5 2 16,0 3 2-16,0 5-4 15,3 3 1-15,0 7 9 16,-3 6 3-16,-1 3-3 0,-2 7-1 16,0 6-4-16,-3-3-1 15,0-2-6-15,0-1 0 16,6-4-37-16,-3-1-15 15,0-3-25-15,0-4-8 16,0-4-10 0</inkml:trace>
  <inkml:trace contextRef="#ctx0" brushRef="#br0" timeOffset="23.994">21758 5061 192 0,'0'-2'71'0,"0"4"-38"0,3 4-12 0,-3-1 22 0,3 6-6 15,-1 10-2-15,1 11-11 16,0 2-4-16,-3 0-12 16,0 3-1-16,0 0 3 0,0-5-6 15,0-5-2-15,0-4 1 16,0-4 0-16,0-3-6 16,0-6-2-16,0-2-5 15,0-5-1-15,0 0-1 0,0-14 2 16,0-7 8-1,0-4 3-15,0-4 1 16,0-8-2-16,0-6 7 16,0 0 3-16,3 3-1 0,3 3 2 15,0 2-2-15,3 3 0 16,3 5-1-16,0 6 0 16,3 4-7-16,3 4 0 15,-3 4-1-15,3 6 0 16,-4 6 4-16,-8 4 5 15,-6 4 1-15,-6 1 2 16,-3 1-6-16,-2 3-2 16,-1-3-9-16,-3-3-2 15,0 5-12-15,3-2-5 0,0-13-20 16,3 0-10-16,0-14-64 31,9-2 5-15</inkml:trace>
  <inkml:trace contextRef="#ctx0" brushRef="#br0" timeOffset="24.994">21969 5040 300 0,'3'16'112'0,"3"-3"-60"0,-6 6-41 15,3-8 28-15,-3 4-19 16,0 7-3-16,0-1-11 15,0-3-4-15,0-2-1 16,3-3-15-16,-3-2-5 0,0-3-43 16,0-5-18-16,0-1-46 15</inkml:trace>
  <inkml:trace contextRef="#ctx0" brushRef="#br0" timeOffset="25.994">21984 4823 248 0,'-3'-8'93'0,"3"8"-50"0,0 3-55 0,0-3 15 16,6 0-40-16,0 0-16 0,3 0-38 16,0-3-18-1</inkml:trace>
  <inkml:trace contextRef="#ctx0" brushRef="#br0" timeOffset="26.994">22085 4776 220 0,'3'5'85'0,"-3"3"-46"0,3 8-17 16,-3-3 26-16,6 3-8 15,0 13 2-15,-3 3-20 16,0 5-5-16,0 3-11 16,0-6-4-16,0 11 1 0,0-5-15 15,-3-6-5-15,0-5-29 16,0-5-12-16</inkml:trace>
  <inkml:trace contextRef="#ctx0" brushRef="#br0" timeOffset="27.994">22234 5017 240 0,'-3'0'90'0,"6"2"-48"0,3 1-27 0,-3-3 26 16,3 2-13-16,3 1-4 15,3 0-11-15,-1-1-4 16,1-2-5-16,3 0-3 0,0-2 2 16,3-4-2-16,-3 1 2 15,-3 0-2-15,-6-3 2 16,3 0-7-16,-12 3 1 15,-6-1-6-15,0 4-1 16,-6-1 2-16,-9 3 3 16,3 3 0-16,-3 5 1 15,4 2 5-15,2 6 1 0,3 3 2 16,3-1 2-16,3 9-3 16,3 4 0-16,6-4-1 15,3-6-2-15,6-2-15 16,3-6-5-16,3-5-21 15,0-3-9-15,3-10-64 16</inkml:trace>
  <inkml:trace contextRef="#ctx0" brushRef="#br0" timeOffset="28.994">22424 5064 236 0,'0'13'90'0,"6"1"-48"0,-3 1-23 15,0-7 26-15,0 6-10 0,3 4-1 16,0-2-15-16,0 0-6 16,-3-3-8-16,0-5-2 0,-3-3 3 15,0 1-3-15,0-6 0 16,0-6-1-16,0-7 1 16,0-3-2-16,0-2 2 15,0-1 2-15,0-2 2 16,6 3-6-16,0 2 0 15,3 2-3-15,0 4-2 16,3 2 0-16,3 3 0 16,5 2-30-16,1 0-13 15,0 3-80 1,3 0-52-16,-3 0 75 0</inkml:trace>
  <inkml:trace contextRef="#ctx0" brushRef="#br0" timeOffset="29.994">21314 5755 116 0,'3'-3'46'0,"-3"3"-24"0,6-13-8 0,-3 10 17 16,-3 1 5-16,0-4 5 16,-3 4-9-16,-3-1-4 15,-3 0-16-15,0 1 1 0,-6 4 1 16,-6 4-5-16,7 2-1 15,2-3-4-15,-3 8-1 16,-3 11-3-16,9-8-3 16,3-3 2-16,6 3 2 15,0-3-5-15,12-2-1 16,0-3-1-16,9-3 2 16,-3-2-16-16,5-3-6 0,-5 0-20 15,3-14-9 1,9-10-30-16</inkml:trace>
  <inkml:trace contextRef="#ctx0" brushRef="#br0" timeOffset="30.994">21412 5480 160 0,'-3'-14'60'0,"3"12"-32"0,0 2-17 16,0 0 15-16,0 0-6 15,3 8 1-15,-3 7-10 16,0 12-2-16,0 13-5 15,0-1 2-15,0-10 3 0,0-5 6 16,0 8 3-16,0-3-12 16,0-2-3-16,0-6 0 15,0-3 0-15,0-2-1 0,3-3 1 16,-3-2-2-16,9-14-1 16,-3 1-2-16,6-9 1 15,9-5 1-15,-3 0 0 16,0 3 2-16,-1 2 1 15,1 6-1-15,-3 5 1 16,0 5 2-16,-6 3 2 16,0-2 1-16,-3 10 2 15,0-3-5-15,-3 0-1 16,0 3-15-16,-3-3-6 16,3 0-46-16,-3-5-21 0</inkml:trace>
  <inkml:trace contextRef="#ctx0" brushRef="#br0" timeOffset="31.994">21769 5715 176 0,'-11'8'66'0,"5"3"-36"0,0 2-13 16,6-5 22-16,0 5-7 15,0 5 1-15,3 1-12 16,3-3-5-16,3 0-9 16,2-3 2-16,1-5 1 0,-3 0-1 0,6-3 0 15,-3-2 1-15,3-6 1 16,0 0-1-16,0-4-1 16,-3-9-3-16,-12 5-1 15,0 3-3-15,-6-5-2 16,-9-8 1-16,-3 5 1 15,0 0-12-15,0 5-3 16,3 3-21-16,3 3-7 16,3 5-41-16,6-2-17 15,6 2 3 1</inkml:trace>
  <inkml:trace contextRef="#ctx0" brushRef="#br0" timeOffset="32.994">22034 5710 220 0,'0'0'85'0,"0"2"-46"0,3 9-26 15,0-3 24-15,0 5-15 16,0 6-2-16,0-1-10 15,-3 1-4-15,3-1-3 16,-3-2-5-16,0-3 1 0,3-2-41 16,-3-3-19-16,3-6-51 15</inkml:trace>
  <inkml:trace contextRef="#ctx0" brushRef="#br0" timeOffset="33.994">22061 5562 276 0,'-6'-6'104'0,"6"6"-56"0,3 0-52 0,-3 0 18 0,0 0-13 15,3 6-2-15,3 4-47 16,0 6-20 0,6 3-38-16,12-4-16 0</inkml:trace>
  <inkml:trace contextRef="#ctx0" brushRef="#br0" timeOffset="34.994">22299 5699 256 0,'-18'3'96'0,"7"-1"-52"0,-10 9-25 16,12-6 26-16,0 3-17 0,0 3-3 15,0 7-17 1,3 4-6-16,3-4-1 0,6-2-1 0,3 0 0 15,6-3-3 1,3-2 0-16,0-3-16 0,8-6-5 16,4-2-19-16,-3-2-8 15,-3-6-36 1,-3-3-48-16,0-2 43 16</inkml:trace>
  <inkml:trace contextRef="#ctx0" brushRef="#br0" timeOffset="35.994">22439 5757 252 0,'-3'0'93'16,"6"0"-50"-16,3 6-33 0,0-6 25 16,3 2-10-16,0-2 0 15,3 0-10-15,3-2-4 16,3-1-6-16,2-2-2 0,-2-1 3 16,0-2-3-16,-3 1-2 15,-3-1 2-15,-3 0 0 0,-6-3-6 16,-6 0 0-16,-3-4-6 15,-9 1 1-15,0 12-1 16,-6 2 3-16,-2 2 2 16,-1 6 2-16,-3 6-1 15,9 1 1-15,6 1 4 16,9 8 1-16,6 3 3 16,6-4 1-16,6 1 1 15,15-3 0-15,-3-5-2 16,8-3-1-16,1-5-41 15,0-5-17-15,2-3-82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21:50:03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2568 17341 220 0,'-6'0'85'0,"6"-3"-66"0,0 1 1 16,0 2-4-16,0 0-5 15,0 0 3-15,0 0-3 16,0 0 1-16,-3-3-7 16,3 0-7-16,-9-2-4 0,6 0-24 15,-6-3-10-15,-3 2-48 16,6-4-36-1,3-1 52-15</inkml:trace>
  <inkml:trace contextRef="#ctx0" brushRef="#br0" timeOffset="193.56">2475 17203 132 0,'-3'-2'49'0,"0"2"-38"0,0-8-5 0,-3 5-6 15,4 0-10-15,-4 1-4 16,0-1 14-16,0 0 7 15,3 1 14-15,-6-1 7 16,3 0 1-16,3 3 2 16,0-2-26-16,-6-1-12 15,3 1-39-15,0-4-18 16</inkml:trace>
  <inkml:trace contextRef="#ctx0" brushRef="#br0" timeOffset="11932.164">21409 6392 296 0,'-3'-2'112'0,"3"2"-87"0,0 0-2 16,0 0-9-16,0 0-4 0,0 0 4 15,0 0-6-15,0 0 0 16,0 0-4-16,0 0 2 0,0 0 3 16,-3 0-7-16,0 0-1 15,0-3-6-15,0 0 1 16,0 1 2-16,0-1 3 15,0 0 0-15,1 1 2 16,-4 2-2-16,0-8-1 16,3 5 3-16,0-2 0 15,0 2-1-15,-3 1-2 0,3-1-2 16,0 0 1-16,0 1 1 16,-3-1 2-16,0-2-3 15,0 2-2-15,0 3 2 16,0 0 0-16,3 0-2 15,0 0 2-15,0 0 1 16,0 0 0-16,0 0 4 16,3 0 2-16,0 0-2 15,0 0-1-15,0 0 3 16,0 0 3-16,0 0-2 16,0 0 1-16,6 0-1 15,3 3 1-15,3 2-2 16,6-2-1-16,6-1-6 15,5 1 1-15,7 0 0 16,6 2 2-16,2-2-1 16,1-1 2-16,3 1-2 0,5-3-1 15,7 3 3-15,2-3 2 16,7 0-2-16,2-3 0 16,4 0 1-16,-4-2 0 15,-5 0-2-15,-7 2-2 16,1-2 1-16,-1 2 1 15,-2-5 1-15,-7 3 1 16,-2 2-2-16,-6 1 1 16,-10-1 0-16,1 0 1 15,-6 1-2-15,-3-1-2 16,-4 0 1-16,-2 3-1 16,-3-2-3-16,-3 2 2 0,0 0 1 15,-3 0 2-15,-3 0-6 16,3 0 1-16,-3 0-1 15,-6 0 2-15,0 0-1 16,0 0-1-16,0 0 0 16,0 0 3-16,0 2 0 15,-3 1 1-15,0 0 0 16,-6-1 2-16,0 1-3 16,-3 2 0-16,-3-2 1 15,-3 2 0-15,-2 3 0 16,-4-3 2-16,-9-2-3 15,-3 0 0-15,1-1 1 16,-4-2 0-16,-3 0 0 16,-2 0 2-16,-4 0-1 0,0-2-1 15,1 2-2-15,-7-3 1 16,3 0 1-16,1 1 0 16,-1-1 0-16,1-2 0 15,-4 5 0-15,-2 0 0 16,2 0 0-16,0 0 0 15,1 0 0-15,2 0 0 16,4 0 0-16,8 0 0 16,3 5 0-16,6-5 2 15,4 0-1-15,2 0-1 16,3 0-2-16,3 3-1 16,3-3 2-16,0 2 2 15,3-2 0-15,3 3-1 0,1-3 1 16,2 3-1-16,3-3 0 15,0 2 0-15,0-2 0 16,0 0 2-16,0 3-1 16,3-3-1-16,0 0 1 15,0 0 1-15,0 0-1 16,0 0 2-16,0 0-2 16,0 0-1-16,0 0 1 15,0 0-1-15,0 0 0 16,0 0 2-16,0 0-3 15,0 0 0-15,0 0-10 16,0 0-3-16,0 0-17 16,0 0-6-16,0 0-53 0,-3 3-24 15,0-1-9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22:05:05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5541 5847 248 0,'6'-8'93'0,"-3"8"-72"0,3-2 0 16,-6 2-4-16,0 0-12 0,0 0-3 15,0 0 1-15,0 0 0 16,0 0-1-16,0 0-2 0,0 0 3 16,0 0 4-1,0 0 6-15,0 0-1 0,0 0 1 16,0 0 1-16,0 0 4 15,0 0-8-15,0 0-3 16,0 0 0-16,0 0 0 16,0 0-1-16,3 0 1 15,-3 0-2-15,6 0 2 16,-3 0-9-16,6 0 0 16,-6 0-2-16,3 0-1 15,0 2 1-15,3-2 3 16,3 3 2-16,3-3-2 15,-7 0 0-15,1 3-1 16,3-1 0-16,0-2 2 16,0 3 2-16,0-3-1 15,0 0 2-15,3 3-4 16,0-3 0-16,0 0-1 16,2 0 0-16,1 0 2 15,0 0 2-15,0-3-1 16,3 3-1-16,-3 0 1 15,3 0 1-15,2 0-3 16,4 0 0-16,3 0 1 16,3 0 0-16,5-3 0 15,-5 3 0-15,0 0 0 0,0-2 0 16,-1 2-3-16,1 0 2 16,3 0-1-16,-3 0 0 15,-1 0 2-15,1 0 2 16,0 0-3-16,0 2 0 15,-1 1 1-15,1-3 2 16,0 0-1-16,-3 0-1 16,-1 0 1-16,-2 0-1 15,3 0 0-15,-3 0 0 16,2 0 0-16,1 0 0 16,3-3 0-16,0 3 0 15,2 0 0-15,1 0 0 16,6 3 0-16,-1-3 0 0,1 3 0 15,0-1 0-15,2-2-3 16,-2 0 2-16,0 3 1 16,2 0 0-16,4-1 0 15,0 1 2-15,2-1-1 16,1 1-1-16,-4-3-2 16,1 0 1-16,-3 0 3 15,-1 0 1-15,1 0-4 16,3 0 1-16,-1 3 2 15,4-3 1-15,-1 0-1 16,-2 0 1-16,-3 0 11 16,-4 0 6-16,1-3-10 15,-3 3-3-15,0 0-7 0,-1-3-1 16,1 3 1-16,0 0 2 16,2 0-3-1,1 0 0-15,-3 0 1 0,-4 0 2 16,-2 0-3-16,-3 0 0 15,-3 0 1-15,-1 0 2 16,1 0-1-16,0-2 2 16,6-1-4-16,-1 1 0 15,4 2 1-15,-3 0 0 16,-3 0 0-16,-1 0 0 16,1 0 0-16,0 0 0 15,-3 0 0-15,0 0 0 16,-4 0 0-16,1 0 2 0,-3 0-1 15,0 0 2-15,0-3-2 16,0 3-1-16,-1-3 1 16,-2 3-1-16,0-2 0 15,0 2 2-15,0 0-1 16,-3 0 2-16,0 0-2 16,-1 0-1-16,-2 0-2 15,0 0-1-15,0 0 4 16,0 0 1-16,0 0 0 15,0 0 1-15,0 0-2 16,0 0-1-16,0 0 1 16,0 0-1-16,-4 2 0 15,1-2 0-15,0 0 0 16,0 0 2-16,0 0 12 0,0 0 6 16,3 0-10-16,0 0-3 15,-3 0-5-15,3 0 1 16,-3 0-2-16,3-2 2 15,-3 2 0-15,-1 0 1 16,1 0-5-16,0 0-1 16,0 0 1-1,-3 0 0-15,0 0 1 16,3 0 2-16,-9 0 1 16,0 0 1-16,0 0 2 15,0 0-3-15,0 0-2 16,0 0 0-16,0 0 1 15,0 0 3-15,0 0 2 16,0 0-6-16,0 0 0 0,0 0-3 16,0 0-2-16,0 0-41 15,0 0-18-15,0 8-72 16,-3 7-28-16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23:51:27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93 8192,'-3'-10'3168,"3"9"-3102,0-1 0,-1 1-1,1 0 1,0-1 0,-1 1 0,1 0-1,-1-1 1,0 1 0,1 0 0,-1 0-1,0 0 1,0 0 0,0 0 0,1 0-1,-1 0 1,0 0 0,0 0 0,-1 0-1,1 0 1,0 0 0,-1 0-66,-17-17 2029,16 15-1666,0 0 1,0-1-1,0 2 0,0-1 0,-3-2-363,0 1 346,4 3-198,-1-1-1,1 0 1,-1 1 0,1-1-1,-1 1 1,0 0 0,0 0-1,1 0 1,-3 0-148,5 1-134,0 0 209,0 0 122,0 0-101,0 0-32,0 0 16,0 0 64,0 0-127,1-1-1,0 1 0,-1 0 0,1-1 0,0 1 0,-1 0 1,1 0-1,0 0 0,-1 0 0,1-1 0,0 1 0,-1 0 0,1 0 1,0 0-1,-1 0 0,1 1 0,0-1 0,-1 0 0,1 0 1,0 0-1,0 1-16,15 5-76,-13-5 100,62 29 462,-52-26-425,2 0 1,-1 0 0,0-2-1,1 0 1,-1-1-1,14 0-61,33 4 41,-47-3 11,1-2 0,11 0-52,24 2 35,-3 1 87,37-2-122,-55-1-69,204 7 11,85 3 420,-168-20 1372,-14 10-1500,-83-4-132,-39 4 86,0-1 1,0-1-1,6-2-188,-9 3 165,1-1 1,-1 1-1,2 1-165,-13 0-21,0 0-54,0 0 43,0 0 27,0 0-102,0 0-154,0 0-470,0 0-410,-1 1-3489,0 2-185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30T23:51:3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52 6784,'-4'4'4557,"7"-4"-563,7-2-3580,22 1-351,0-2 1,0-1-64,0-1 206,0 3 0,2 0-206,245 2 1077,-266 1-1118,0 0 0,9 2 41,8 2 103,53 4-50,-60-6 31,13 0 120,9-1-204,-11 0 344,-1 1 0,14 4-344,-26-4 102,18 1 467,18-1-569,-19-1 87,24 4-87,-13-3 126,5 2-7,-12 0-70,-25-3-36,1 0 0,7 3-13,23 2 108,-21-4-24,-4 0-53,1-2 1,4-1-32,-3 0 470,22 4-470,11 0 112,-38-3-45,0 0 1,13-1-68,24 1 25,-38-1-22,0 0 1,1-1-4,20-1 84,63-4-388,66-4 309,-141 9 64,16-3-69,14-2 11,55-2-22,19 1 11,91-2 726,-180 8-745,-24 1 117,0-1 1,0-1 0,10-2-99,32-5 211,-43 7 165,8 0-89,-9 0-108,1 0 0,3-2-179,13 2 130,-9 1-63,19-5-24,36 2-43,23 0 80,-59 2 123,51-2-102,41 2-213,-104 1 152,0-2 1,19-5-41,-8 2 79,-16 3-112,0 2 1,17 2 32,-5 0-90,40-1 421,-71-2 565,-8 2-930,0 0 0,0 0 1,0 0-1,0 0 0,0 0 1,0 0-1,0 0 0,0 0 1,0 0-1,1 0 1,-1 0-1,0 0 0,0 0 1,0 0-1,0 0 0,0 0 1,0 0-1,0 0 0,0 0 1,0 0-1,0 0 0,1 0 1,-1 0-1,0 0 0,0 0 1,0 0-1,0 0 0,0 0 1,0 0-1,0 0 0,0 0 1,0 0-1,0 0 0,0 0 1,0 0-1,0 0 0,1 0 1,-1-1-1,0 1 0,0 0 1,0 0-1,0 0 0,0 0 1,0 0-1,0 0 0,0 0 1,0 0-1,0 0 0,0 0 1,0-1-1,0 1 0,0 0 1,0 0-1,0 0 0,0 0 1,0 0-1,0 0 0,0 0 1,0 0-1,0 0 0,0 0 1,0 0-1,0-1 0,0 1 34,-4-4-4378,4 1 1109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4:19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17510 5749 100 0,'-3'0'38'0,"6"-5"-29"0,-3 0-8 0,0 5-2 15,0 0-41-15,0 0-14 16</inkml:trace>
  <inkml:trace contextRef="#ctx0" brushRef="#br0" timeOffset="0.997">17510 5747 132 0,'-3'2'52'0,"0"-4"-41"0,0-1 0 0,3 3-4 16,0 0-5-16,0 0 1 15,0 0 4-15,0 0 6 16,0 3-7-16,0-3 3 0,3-3 4 15,3 3-5-15,3 0 0 16,3-3-2-16,6 1 1 16,3-1-2-16,5 1 0 15,1-1-3-15,0 0 1 16,0 3-2-16,-4 0-1 16,-5 0-28-16,-9 0-14 15,-12-5-36 1</inkml:trace>
  <inkml:trace contextRef="#ctx0" brushRef="#br0" timeOffset="1.997">17055 11700 160 0,'0'0'63'0,"0"-3"-49"0,0 1 7 0,0 2 2 0,0 0-8 16,0 0 0-16,0 0-5 16,0 0 1-16,0 0-6 15,0 0 6-15,3-3 2 0,-3 3 0 16,0-3 0-16,0 1-3 15,0-1 1-15,0 0-4 16,0 3-2-16,0-2-2 16,0 2 0-16,0 0-2 15,0 0 2-15,0 0-2 16,3 0-1-16,0 0 1 16,2 0-1-16,4-3-3 15,3 3 2-15,0-3 3 16,6 1 3-16,6-1-2 15,3 0 0-15,5-2 1 16,10 0 2-16,0 2-1 0,2-2 2 31,1 0-2-31,-3-1 2 0,-4 1-4 16,1-3 0-16,-3 3 3 16,-3 0 3-16,-4 2-4 15,-5 0-1-15,-3 1 0 16,-3-1 2-16,0 0-3 15,0 3 0-15,-4 0-3 16,1 0-1-16,-3 0 3 0,-3 0 3 16,-3 0 2-16,0 0 1 15,-3 0 0-15,-3 0 0 16,0 0-7-16,0 0 0 16,0 0-6-16,-3 0-1 0,3 0-24 15,0 3-8 1</inkml:trace>
  <inkml:trace contextRef="#ctx0" brushRef="#br0" timeOffset="2.997">18022 12311 164 0,'0'-13'63'0,"3"10"-49"0,6 1-13 0,0 2-7 0,3-3-4 15,0 3 4-15,2-3 18 16,1 3 10-16,-3-2-11 16,0-1 21-16,0 0 10 0,-3-2-9 15,0 0-4-15,0-3-14 16,0-3-5-16,-3-2 0 15,-3-6 1-15,-3-2-1 16,-6-3 1-16,-6 1-2 16,-9-1 0-16,-9 3-5 15,-5 5-3-15,-13 3-3 16,-12 2-1-16,-5 6-3 16,-4 7 1-16,1 9 1 15,-3 7 2-15,5 9-1 16,1 10 1-16,2 11 0 15,10 5 0-15,8 5 0 16,15 0 0-16,18 5-3 0,21 1-1 16,21-1 0-16,20-7 2 15,31-8 2 1,23-17 3-16,9-12 11 16,9-19 4-16,-3-16 6 0,-6-13 1 15,-14-11 12 1,-10-5 7-16,-15-5 2 15,-17-3 3-15,-24-3-15 16,-22-2-7-16,-16 5-28 16,-22 6-12-16,-24 12-22 0,-20 17-7 15,-10 10-48-15,-11 8-20 16</inkml:trace>
  <inkml:trace contextRef="#ctx0" brushRef="#br0" timeOffset="3.997">23749 13322 4 0,'0'-3'0'0</inkml:trace>
  <inkml:trace contextRef="#ctx0" brushRef="#br0" timeOffset="4.997">23657 13269 140 0,'-9'0'55'0,"9"3"-43"0,0-3 16 0,0 0 7 16,0 0-2-16,0 0 1 0,3 5-8 15,0-3-2 1,0 1-13-16,0 0-2 0,-3-3-2 16,9 0-1-16,-4 0-1 0,7-3-3 15,9 0-2-15,9 1-2 16,9-3-1-16,8-1 2 16,7 4 0-16,2 2 1 15,4 0 2 1,-3 2 3-16,-7 4 4 15,-5-4 2-15,-4 1 3 16,-11 2-3-16,3-5 1 16,-9 3-5-16,-9-3 1 0,5 0-5 15,-11 0 0-15,3 0-3 16,-3 0-1-16,3 2-21 16,-3-2-10-16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2:54:19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9470 4913 60 0,'-6'0'24'0,"6"0"-18"0,0 0 13 0,0 0 8 15,3 0-6-15,3-2-2 16,3-1-7-16,3 0 0 0,9 1-3 16,9-1 0-16,8 3-1 15,7 0 0-15,9-3-4 16,17 1 2-16,15 4 0 0,7 4 0 16,14-4 1-16,21 4-4 15,0 2-2-15,15-6 2 16,11 4 0-16,4-6 7 15,15 0 4-15,0 0-1 16,-4-6 2-16,4 4-6 16,-18-4-3-16,-13 1-1 15,-11 0-1-15,-17 2-2 16,-19 3-2-16,-18 0 1 16,-14 3-1-16,-13 2 0 15,-11 0 0-15,-9 3-25 16,-6 0-10-16,-13 3-55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0T21:24:34.50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0,'0'12,"0"0,0 0,1 1,0-1,2 3,-2-10,0-1,1 1,0 0,0-1,0 1,0-1,1 0,0 0,0 0,0 0,0 0,2 0,15 15,1-2,0 0,1-2,1 0,22 9,38 16,6-2,-77-33,13 5,1-1,0-1,0-1,0-1,26 2,25 4,0 4,4 4,2 1,40 8,207 42,-238-61,0-5,1-4,35-6,-118 5,142-12,-1-6,50-17,-9 2,77 1,161-20,-383 45,110-8,0 7,61 8,182-8,-234-4,302-27,-204 22,220 14,-232 6,-201-3,280-4,-218-3,103-19,-107 14,1 4,0 6,39 5,22 0,-169-3,2 0,0-1,0 1,0 0,0 1,0-1,1 1,-1 0,0 0,0 0,-1 0,1 1,0-1,0 1,-1 0,4 2,-5-3,0 1,1-1,0 0,-1 0,1 0,0 0,0 0,-1-1,1 1,0-1,0 0,0 1,0-1,0-1,3 1,-6 2,0-1,0 0,0 1,0-1,0 0,1 1,-1-1,0 0,1 0,-1 1,1-1,-1 0,1 0,-1 1,1-1,5 1,-1 0,1-1,0 1,0-1,-1 0,1-1,0 1,0-1,0 0,0-1,0 1,3-2,16 1,55 4,-1 4,34 10,-29-5,-1-3,10-3,-18-3,17 6,-21-1,30-3,102-7,154 4,-246 11,-58-6,35-1,422-6,70 1,-357 11,56 2,-228-14,479 15,64 12,-307-20,-73-3,-57 7,38 2,35 0,18 1,-178-15,-35-1,-1 2,1 1,-1 2,24 5,12 7,1-4,0-2,0-4,30-3,19-2,-120 0,1 0,-1 1,0-1,1 0,-1 0,0 0,1-1,-1 1,0 0,1 0,-1 0,0 0,1 0,-1 0,0 0,1-1,-1 1,0 0,1 0,-1 0,0-1,0 1,1 0,-1-1,0 1,0 0,1 0,-1-1,0 1,0 0,0-1,0 1,0 0,1-1,-1 1,0-1,0 1,-1-1,1 1,0 0,0-1,-1 1,1-1,0 1,-1 0,1-1,0 1,-1-1,1 1,0 0,-1 0,1-1,-1 1,1 0,-1 0,1-1,-1 1,1 0,-1 0,1 0,-1 0,1 0,-1 0,1 0,-1 0,1 0,-1 0,1 0,-1 0,-13 1,0 1,1 0,-13 4,25-6,-36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5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60763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5" y="3337206"/>
            <a:ext cx="6781138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5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5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3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 page for gets(3) now says “BUGS: Never use gets().”</a:t>
            </a:r>
          </a:p>
        </p:txBody>
      </p:sp>
    </p:spTree>
    <p:extLst>
      <p:ext uri="{BB962C8B-B14F-4D97-AF65-F5344CB8AC3E}">
        <p14:creationId xmlns:p14="http://schemas.microsoft.com/office/powerpoint/2010/main" val="139928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/>
              <a:t>If</a:t>
            </a:r>
            <a:r>
              <a:rPr lang="en-US" b="0" baseline="0"/>
              <a:t> we overrun the buffer, it’s fine for a while...</a:t>
            </a:r>
          </a:p>
          <a:p>
            <a:r>
              <a:rPr lang="en-US" b="0" baseline="0"/>
              <a:t>But then we add one more character, and it </a:t>
            </a:r>
            <a:r>
              <a:rPr lang="en-US" b="0" baseline="0" err="1"/>
              <a:t>seg</a:t>
            </a:r>
            <a:r>
              <a:rPr lang="en-US" b="0" baseline="0"/>
              <a:t>-faults!</a:t>
            </a:r>
          </a:p>
          <a:p>
            <a:r>
              <a:rPr lang="en-US" b="0" baseline="0"/>
              <a:t>Why? (let’s see...)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04635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@</a:t>
            </a:r>
            <a:r>
              <a:rPr lang="en-US" err="1"/>
              <a:t>plt</a:t>
            </a:r>
            <a:r>
              <a:rPr lang="en-US"/>
              <a:t> means grab from “procedure linkage table” (specific to dynamic linking and loading)</a:t>
            </a:r>
          </a:p>
        </p:txBody>
      </p:sp>
    </p:spTree>
    <p:extLst>
      <p:ext uri="{BB962C8B-B14F-4D97-AF65-F5344CB8AC3E}">
        <p14:creationId xmlns:p14="http://schemas.microsoft.com/office/powerpoint/2010/main" val="190284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(sorry) addresses</a:t>
            </a:r>
            <a:r>
              <a:rPr lang="en-US" baseline="0"/>
              <a:t> go </a:t>
            </a:r>
            <a:r>
              <a:rPr lang="en-US"/>
              <a:t>right-to-left, bottom-to-top</a:t>
            </a:r>
          </a:p>
        </p:txBody>
      </p:sp>
    </p:spTree>
    <p:extLst>
      <p:ext uri="{BB962C8B-B14F-4D97-AF65-F5344CB8AC3E}">
        <p14:creationId xmlns:p14="http://schemas.microsoft.com/office/powerpoint/2010/main" val="259109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Little-endian</a:t>
            </a:r>
          </a:p>
        </p:txBody>
      </p:sp>
    </p:spTree>
    <p:extLst>
      <p:ext uri="{BB962C8B-B14F-4D97-AF65-F5344CB8AC3E}">
        <p14:creationId xmlns:p14="http://schemas.microsoft.com/office/powerpoint/2010/main" val="4068938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Null-terminated string</a:t>
            </a:r>
          </a:p>
        </p:txBody>
      </p:sp>
    </p:spTree>
    <p:extLst>
      <p:ext uri="{BB962C8B-B14F-4D97-AF65-F5344CB8AC3E}">
        <p14:creationId xmlns:p14="http://schemas.microsoft.com/office/powerpoint/2010/main" val="2361786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8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err="1"/>
              <a:t>deregister_tm_clones</a:t>
            </a:r>
            <a:r>
              <a:rPr lang="en-US"/>
              <a:t> deals with transactional memory, which is intended to make programming with threads simpler (parallelism</a:t>
            </a:r>
            <a:r>
              <a:rPr lang="en-US" baseline="0"/>
              <a:t> and synchronization – </a:t>
            </a:r>
            <a:r>
              <a:rPr lang="en-US" err="1"/>
              <a:t>waaaaaay</a:t>
            </a:r>
            <a:r>
              <a:rPr lang="en-US" baseline="0"/>
              <a:t> beyond the scope of this course).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18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46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https://www.gao.gov/assets/700/694913.pdf</a:t>
            </a:r>
          </a:p>
        </p:txBody>
      </p:sp>
    </p:spTree>
    <p:extLst>
      <p:ext uri="{BB962C8B-B14F-4D97-AF65-F5344CB8AC3E}">
        <p14:creationId xmlns:p14="http://schemas.microsoft.com/office/powerpoint/2010/main" val="32052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2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Robert Morris is now a professor at MIT</a:t>
            </a:r>
          </a:p>
          <a:p>
            <a:r>
              <a:rPr lang="en-US"/>
              <a:t>He was the first person convicted under the ‘86 Computer Fraud and Abuse Act</a:t>
            </a:r>
          </a:p>
          <a:p>
            <a:r>
              <a:rPr lang="en-US"/>
              <a:t>He was fined $10k plus 400 hours of community service</a:t>
            </a:r>
          </a:p>
          <a:p>
            <a:r>
              <a:rPr lang="en-US"/>
              <a:t>TCP:  transmission control protocol</a:t>
            </a:r>
          </a:p>
        </p:txBody>
      </p:sp>
    </p:spTree>
    <p:extLst>
      <p:ext uri="{BB962C8B-B14F-4D97-AF65-F5344CB8AC3E}">
        <p14:creationId xmlns:p14="http://schemas.microsoft.com/office/powerpoint/2010/main" val="310164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1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5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ARM also added this in 2009</a:t>
            </a:r>
          </a:p>
        </p:txBody>
      </p:sp>
    </p:spTree>
    <p:extLst>
      <p:ext uri="{BB962C8B-B14F-4D97-AF65-F5344CB8AC3E}">
        <p14:creationId xmlns:p14="http://schemas.microsoft.com/office/powerpoint/2010/main" val="586603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90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6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Name is derived from “canary in the coal mine”</a:t>
            </a:r>
          </a:p>
        </p:txBody>
      </p:sp>
    </p:spTree>
    <p:extLst>
      <p:ext uri="{BB962C8B-B14F-4D97-AF65-F5344CB8AC3E}">
        <p14:creationId xmlns:p14="http://schemas.microsoft.com/office/powerpoint/2010/main" val="3283582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3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5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5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err="1"/>
              <a:t>big_array</a:t>
            </a:r>
            <a:r>
              <a:rPr lang="en-US"/>
              <a:t>, </a:t>
            </a:r>
            <a:r>
              <a:rPr lang="en-US" err="1"/>
              <a:t>huge_array</a:t>
            </a:r>
            <a:r>
              <a:rPr lang="en-US"/>
              <a:t>, global:  </a:t>
            </a:r>
            <a:r>
              <a:rPr lang="en-US" b="1"/>
              <a:t>data </a:t>
            </a:r>
          </a:p>
          <a:p>
            <a:r>
              <a:rPr lang="en-US" b="0"/>
              <a:t>int local, </a:t>
            </a:r>
          </a:p>
        </p:txBody>
      </p:sp>
    </p:spTree>
    <p:extLst>
      <p:ext uri="{BB962C8B-B14F-4D97-AF65-F5344CB8AC3E}">
        <p14:creationId xmlns:p14="http://schemas.microsoft.com/office/powerpoint/2010/main" val="214353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err="1"/>
              <a:t>big_array</a:t>
            </a:r>
            <a:r>
              <a:rPr lang="en-US"/>
              <a:t>, </a:t>
            </a:r>
            <a:r>
              <a:rPr lang="en-US" err="1"/>
              <a:t>huge_array</a:t>
            </a:r>
            <a:r>
              <a:rPr lang="en-US"/>
              <a:t>, global:  </a:t>
            </a:r>
            <a:r>
              <a:rPr lang="en-US" b="1"/>
              <a:t>data </a:t>
            </a:r>
          </a:p>
          <a:p>
            <a:r>
              <a:rPr lang="en-US" b="0"/>
              <a:t>int local, </a:t>
            </a:r>
          </a:p>
        </p:txBody>
      </p:sp>
    </p:spTree>
    <p:extLst>
      <p:ext uri="{BB962C8B-B14F-4D97-AF65-F5344CB8AC3E}">
        <p14:creationId xmlns:p14="http://schemas.microsoft.com/office/powerpoint/2010/main" val="145988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http://en.wikipedia.org/wiki/Morris_worm</a:t>
            </a:r>
          </a:p>
        </p:txBody>
      </p:sp>
    </p:spTree>
    <p:extLst>
      <p:ext uri="{BB962C8B-B14F-4D97-AF65-F5344CB8AC3E}">
        <p14:creationId xmlns:p14="http://schemas.microsoft.com/office/powerpoint/2010/main" val="287959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4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3181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5003" y="-2231"/>
            <a:ext cx="1334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L15:  Buffer Overflows</a:t>
            </a:r>
          </a:p>
        </p:txBody>
      </p:sp>
    </p:spTree>
    <p:extLst>
      <p:ext uri="{BB962C8B-B14F-4D97-AF65-F5344CB8AC3E}">
        <p14:creationId xmlns:p14="http://schemas.microsoft.com/office/powerpoint/2010/main" val="7498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804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11.e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customXml" Target="../ink/ink1.xml"/><Relationship Id="rId5" Type="http://schemas.openxmlformats.org/officeDocument/2006/relationships/tags" Target="../tags/tag188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87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customXml" Target="../ink/ink3.xml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emf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9" Type="http://schemas.openxmlformats.org/officeDocument/2006/relationships/customXml" Target="../ink/ink2.xml"/><Relationship Id="rId14" Type="http://schemas.openxmlformats.org/officeDocument/2006/relationships/image" Target="../media/image1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317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21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2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2.xml"/><Relationship Id="rId9" Type="http://schemas.openxmlformats.org/officeDocument/2006/relationships/tags" Target="../tags/tag2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hyperlink" Target="http://dl.acm.org/citation.cfm?id=66095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png"/><Relationship Id="rId5" Type="http://schemas.openxmlformats.org/officeDocument/2006/relationships/customXml" Target="../ink/ink6.xml"/><Relationship Id="rId4" Type="http://schemas.openxmlformats.org/officeDocument/2006/relationships/image" Target="../media/image3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71.xml"/><Relationship Id="rId7" Type="http://schemas.openxmlformats.org/officeDocument/2006/relationships/customXml" Target="../ink/ink7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24.emf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sec.org/pubs/cars-oakland2010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nasec.cs.washington.edu/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.xml"/><Relationship Id="rId6" Type="http://schemas.openxmlformats.org/officeDocument/2006/relationships/image" Target="../media/image1110.png"/><Relationship Id="rId5" Type="http://schemas.openxmlformats.org/officeDocument/2006/relationships/customXml" Target="../ink/ink9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3" Type="http://schemas.openxmlformats.org/officeDocument/2006/relationships/tags" Target="../tags/tag27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10" Type="http://schemas.openxmlformats.org/officeDocument/2006/relationships/tags" Target="../tags/tag305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notesSlide" Target="../notesSlides/notesSlide25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33.xml"/><Relationship Id="rId7" Type="http://schemas.openxmlformats.org/officeDocument/2006/relationships/customXml" Target="../ink/ink10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tags" Target="../tags/tag337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9" Type="http://schemas.openxmlformats.org/officeDocument/2006/relationships/image" Target="../media/image36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342.xml"/><Relationship Id="rId7" Type="http://schemas.openxmlformats.org/officeDocument/2006/relationships/customXml" Target="../ink/ink12.xml"/><Relationship Id="rId12" Type="http://schemas.openxmlformats.org/officeDocument/2006/relationships/image" Target="../media/image30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notesSlide" Target="../notesSlides/notesSlide28.xml"/><Relationship Id="rId11" Type="http://schemas.openxmlformats.org/officeDocument/2006/relationships/customXml" Target="../ink/ink1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emf"/><Relationship Id="rId4" Type="http://schemas.openxmlformats.org/officeDocument/2006/relationships/tags" Target="../tags/tag343.xml"/><Relationship Id="rId9" Type="http://schemas.openxmlformats.org/officeDocument/2006/relationships/customXml" Target="../ink/ink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tags" Target="../tags/tag346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9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3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6eY73sLV" TargetMode="External"/><Relationship Id="rId2" Type="http://schemas.openxmlformats.org/officeDocument/2006/relationships/hyperlink" Target="https://www.youtube.com/watch?v=TqK&#8208;2jUQBUY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Buffer Overflows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 smtClean="0"/>
              <a:t>Winter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1825647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Ruth Anderson	Jonathan Chen	Justin Johnson	Porter Jones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Josie Lee	Jeffery  Tian	</a:t>
            </a: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8595360" cy="2764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0149" y="642205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http://xkcd.com/804/</a:t>
            </a:r>
            <a:endParaRPr lang="en-US" sz="1400" b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64"/>
    </mc:Choice>
    <mc:Fallback xmlns="">
      <p:transition spd="slow" advTm="670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/>
              <a:t>Buffer Overflow in a Nutshell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/>
              <a:t>C does not check array bounds</a:t>
            </a:r>
          </a:p>
          <a:p>
            <a:pPr lvl="1"/>
            <a:r>
              <a:rPr lang="en-US"/>
              <a:t>Many Unix/Linux/C functions don’t check argument sizes</a:t>
            </a:r>
          </a:p>
          <a:p>
            <a:pPr lvl="1"/>
            <a:r>
              <a:rPr lang="en-US"/>
              <a:t>Allows overflowing (writing past the end) of buffers (arrays)</a:t>
            </a:r>
          </a:p>
          <a:p>
            <a:pPr lvl="1"/>
            <a:endParaRPr lang="en-US"/>
          </a:p>
          <a:p>
            <a:r>
              <a:rPr lang="en-US"/>
              <a:t>“Buffer Overflow” = Writing past the end of an array</a:t>
            </a:r>
          </a:p>
          <a:p>
            <a:pPr lvl="1"/>
            <a:endParaRPr lang="en-US"/>
          </a:p>
          <a:p>
            <a:r>
              <a:rPr lang="en-US"/>
              <a:t>Characteristics of the traditional Linux memory layout provide opportunities for malicious programs</a:t>
            </a:r>
          </a:p>
          <a:p>
            <a:pPr lvl="1"/>
            <a:r>
              <a:rPr lang="en-US"/>
              <a:t>Stack grows “backwards” in memory</a:t>
            </a:r>
          </a:p>
          <a:p>
            <a:pPr lvl="1"/>
            <a:r>
              <a:rPr lang="en-US"/>
              <a:t>Data and instructions both stored in the same memory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endParaRPr lang="en-US"/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214333"/>
      </p:ext>
    </p:extLst>
  </p:cSld>
  <p:clrMapOvr>
    <a:masterClrMapping/>
  </p:clrMapOvr>
  <p:transition advTm="194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CE09-2055-47F7-AD91-51643E00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23B7-16AC-4B59-BDB9-2EFF2579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6" y="1362075"/>
            <a:ext cx="5711824" cy="4185285"/>
          </a:xfrm>
        </p:spPr>
        <p:txBody>
          <a:bodyPr/>
          <a:lstStyle/>
          <a:p>
            <a:r>
              <a:rPr lang="en-US" dirty="0"/>
              <a:t>Stack grows </a:t>
            </a:r>
            <a:r>
              <a:rPr lang="en-US" i="1" dirty="0"/>
              <a:t>down</a:t>
            </a:r>
            <a:r>
              <a:rPr lang="en-US" dirty="0"/>
              <a:t> towards lower addresses</a:t>
            </a:r>
          </a:p>
          <a:p>
            <a:pPr lvl="1"/>
            <a:endParaRPr lang="en-US" dirty="0"/>
          </a:p>
          <a:p>
            <a:r>
              <a:rPr lang="en-US" dirty="0"/>
              <a:t>Buffer grows </a:t>
            </a:r>
            <a:r>
              <a:rPr lang="en-US" i="1" dirty="0"/>
              <a:t>up</a:t>
            </a:r>
            <a:r>
              <a:rPr lang="en-US" dirty="0"/>
              <a:t> towards higher addresses</a:t>
            </a:r>
          </a:p>
          <a:p>
            <a:pPr lvl="1"/>
            <a:endParaRPr lang="en-US" dirty="0"/>
          </a:p>
          <a:p>
            <a:r>
              <a:rPr lang="en-US" dirty="0"/>
              <a:t>If we write past the end of the array, we overwrite data on the stack!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03C8F-E004-4D51-82E2-90B0EA794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940C14E9-65D1-4A70-B691-699BEABAF59D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981825" y="869753"/>
            <a:ext cx="298048" cy="2587056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D6471-DBCF-4EF0-8DDA-06E888A00D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80418" y="6524823"/>
            <a:ext cx="144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Lower Addresses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03BBA8F-DC47-491E-9393-FC4214D2203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430878" y="6138297"/>
            <a:ext cx="66524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buf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[0]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1D353A6-F1E7-48B3-A5B0-AE2B82C300B3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430878" y="3578353"/>
            <a:ext cx="66524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buf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[7]</a:t>
            </a: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6EC40880-7BAD-4253-B8BF-192E35CC14A4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746240" y="4053840"/>
            <a:ext cx="0" cy="19151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5F8D71E0-48A1-4A66-9955-79623A7020AA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7956" y="3578354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426A354F-89C5-48C0-A89A-124B2C384926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7956" y="3932296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BD99E144-38DB-4189-9806-153FB3F5300F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7956" y="4286238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'\0'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CA42415-D553-4D70-B9EB-637D4A7CCFEC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7956" y="4640180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'o'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0A335B0D-2F21-4CDF-AC10-DE3E523B80FB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367956" y="4987556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'l'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075EFED-6345-4810-A413-D9FB90EE437C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367956" y="5341498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l</a:t>
            </a:r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1AF21FF4-68FC-4AAF-B1EA-3A9A6666EE88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367956" y="5695440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e'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85C02DFD-C81A-4F09-AF4D-4FFB1F9195E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367956" y="6049382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h'</a:t>
            </a: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C0039E90-F952-45A0-80BD-45A68CB56EF5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83516" y="5524377"/>
            <a:ext cx="5538543" cy="61392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rgbClr val="5BFF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Enter input: hello 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237B1798-82D1-4D21-A8C8-8C4B24C80C6A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367956" y="750819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C3C3D334-2AB8-4A50-B860-41F70F84EE07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367956" y="1104761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4ACFAE00-E14A-4178-9957-B3D187DB5704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367956" y="1458703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24DF35A3-3245-4176-B66C-6B51187BA2CA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367956" y="1812645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885DEA4B-4C94-47D5-B1FF-3BEDBFE34A77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367956" y="2160021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F0189CE0-1FA6-4F75-97E0-516274C72275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367956" y="2513963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4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</a:t>
            </a: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34C8739B-CF6A-49DC-89BB-77E0724D086E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367956" y="2867905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dd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0DCAC516-973B-4200-A34F-DA24DA93184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7367956" y="3221847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bf</a:t>
            </a: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C75B0D27-6226-4373-BAC2-D42AF5341F3D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079297" y="1803352"/>
            <a:ext cx="840616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</a:t>
            </a:r>
          </a:p>
          <a:p>
            <a:pPr algn="ctr"/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Address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5DBCCE-43FE-497F-B535-CD1BD92EBDAD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285095" y="440477"/>
            <a:ext cx="147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Higher 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4C256-6BFF-4CC7-BEC1-F0413A575E6F}"/>
              </a:ext>
            </a:extLst>
          </p:cNvPr>
          <p:cNvSpPr txBox="1"/>
          <p:nvPr/>
        </p:nvSpPr>
        <p:spPr>
          <a:xfrm>
            <a:off x="1490749" y="6315268"/>
            <a:ext cx="35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 overflow </a:t>
            </a:r>
            <a:r>
              <a:rPr lang="en-US" dirty="0">
                <a:latin typeface="Calibri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CE09-2055-47F7-AD91-51643E00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in a Nutshell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037C420-C796-4644-BBAB-CDD55A59B216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67956" y="750819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30EE1E8A-BE5D-4BF8-A271-A005D52BC92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367956" y="1104761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0671D73-AA04-4EEA-9FB2-D1021841BBE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7956" y="1458703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F68BE11-F5BE-4858-B74B-08B86B0DE4A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7956" y="1812645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1893CAE2-73FB-4F70-A6EE-CF05BE51DD85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7956" y="2160021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6DB71286-7EB2-48CE-B845-AB4E5AD4310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7956" y="2513963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4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8DC5942B-A2FD-49B6-BF6B-2F05093753C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7956" y="2867905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dd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4524923-4EDD-4E8C-9C5F-F72A8798C4DF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7956" y="3221847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bf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23B7-16AC-4B59-BDB9-2EFF2579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6" y="1362075"/>
            <a:ext cx="5711824" cy="4185285"/>
          </a:xfrm>
        </p:spPr>
        <p:txBody>
          <a:bodyPr/>
          <a:lstStyle/>
          <a:p>
            <a:r>
              <a:rPr lang="en-US" dirty="0"/>
              <a:t>Stack grows down towards lower addresses</a:t>
            </a:r>
          </a:p>
          <a:p>
            <a:pPr lvl="1"/>
            <a:endParaRPr lang="en-US" dirty="0"/>
          </a:p>
          <a:p>
            <a:r>
              <a:rPr lang="en-US" dirty="0"/>
              <a:t>Buffer grows up towards higher addresses</a:t>
            </a:r>
          </a:p>
          <a:p>
            <a:pPr lvl="1"/>
            <a:endParaRPr lang="en-US" dirty="0"/>
          </a:p>
          <a:p>
            <a:r>
              <a:rPr lang="en-US" dirty="0"/>
              <a:t>If we write past the end of the array, we overwrite data on the stack!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03C8F-E004-4D51-82E2-90B0EA794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D6471-DBCF-4EF0-8DDA-06E888A00D9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280418" y="6524823"/>
            <a:ext cx="144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Lower Addresses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0232E6-8FC0-498E-ADBE-87BC512BF41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285095" y="440477"/>
            <a:ext cx="147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Higher Addresses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03BBA8F-DC47-491E-9393-FC4214D2203F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430878" y="6138297"/>
            <a:ext cx="66524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buf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[0]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1D353A6-F1E7-48B3-A5B0-AE2B82C300B3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430878" y="3578353"/>
            <a:ext cx="66524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buf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[7]</a:t>
            </a: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6EC40880-7BAD-4253-B8BF-192E35CC14A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746240" y="4053840"/>
            <a:ext cx="0" cy="19151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5F8D71E0-48A1-4A66-9955-79623A7020AA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367956" y="3578354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426A354F-89C5-48C0-A89A-124B2C38492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367956" y="3932296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BD99E144-38DB-4189-9806-153FB3F5300F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367956" y="4286238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CA42415-D553-4D70-B9EB-637D4A7CCFEC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367956" y="4640180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0A335B0D-2F21-4CDF-AC10-DE3E523B80FB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367956" y="4987556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075EFED-6345-4810-A413-D9FB90EE437C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367956" y="5341498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1AF21FF4-68FC-4AAF-B1EA-3A9A6666EE88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367956" y="5695440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85C02DFD-C81A-4F09-AF4D-4FFB1F9195E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367956" y="6049382"/>
            <a:ext cx="1270000" cy="353942"/>
          </a:xfrm>
          <a:prstGeom prst="rect">
            <a:avLst/>
          </a:prstGeom>
          <a:solidFill>
            <a:srgbClr val="A5A5E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A3446806-1CCA-4860-8A91-F35901E21FA9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981825" y="869753"/>
            <a:ext cx="298048" cy="2587056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427F5844-5AAF-4382-B2F8-98BC966E2371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079297" y="1803352"/>
            <a:ext cx="840616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</a:t>
            </a:r>
          </a:p>
          <a:p>
            <a:pPr algn="ctr"/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Address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9296BC2B-3476-4954-AB70-06E5FB30C7F3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83516" y="5524377"/>
            <a:ext cx="5538543" cy="61392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rgbClr val="5BFF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Enter input: </a:t>
            </a:r>
            <a:r>
              <a:rPr lang="en-US" dirty="0" err="1">
                <a:solidFill>
                  <a:srgbClr val="5BFF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helloabcdef</a:t>
            </a:r>
            <a:r>
              <a:rPr lang="en-US" dirty="0">
                <a:solidFill>
                  <a:srgbClr val="5BFF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58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CE09-2055-47F7-AD91-51643E00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in a Nutshell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037C420-C796-4644-BBAB-CDD55A59B216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67956" y="750819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30EE1E8A-BE5D-4BF8-A271-A005D52BC92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367956" y="1104761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0671D73-AA04-4EEA-9FB2-D1021841BBE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7956" y="1458703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F68BE11-F5BE-4858-B74B-08B86B0DE4A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7956" y="1812645"/>
            <a:ext cx="1270000" cy="353942"/>
          </a:xfrm>
          <a:prstGeom prst="rect">
            <a:avLst/>
          </a:prstGeom>
          <a:solidFill>
            <a:srgbClr val="D2D2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00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1893CAE2-73FB-4F70-A6EE-CF05BE51DD85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7956" y="2160021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'\0'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6DB71286-7EB2-48CE-B845-AB4E5AD4310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7956" y="2513963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'f'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8DC5942B-A2FD-49B6-BF6B-2F05093753C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7956" y="2867905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'e'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4524923-4EDD-4E8C-9C5F-F72A8798C4DF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7956" y="3221847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'd'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23B7-16AC-4B59-BDB9-2EFF2579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6" y="1362075"/>
            <a:ext cx="5711824" cy="4185285"/>
          </a:xfrm>
        </p:spPr>
        <p:txBody>
          <a:bodyPr/>
          <a:lstStyle/>
          <a:p>
            <a:r>
              <a:rPr lang="en-US" dirty="0"/>
              <a:t>Stack grows down towards lower addresses</a:t>
            </a:r>
          </a:p>
          <a:p>
            <a:pPr lvl="1"/>
            <a:endParaRPr lang="en-US" dirty="0"/>
          </a:p>
          <a:p>
            <a:r>
              <a:rPr lang="en-US" dirty="0"/>
              <a:t>Buffer grows up towards higher addresses</a:t>
            </a:r>
          </a:p>
          <a:p>
            <a:pPr lvl="1"/>
            <a:endParaRPr lang="en-US" dirty="0"/>
          </a:p>
          <a:p>
            <a:r>
              <a:rPr lang="en-US" dirty="0"/>
              <a:t>If we write past the end of the array, we overwrite data on the stack!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03C8F-E004-4D51-82E2-90B0EA794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D6471-DBCF-4EF0-8DDA-06E888A00D9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280418" y="6524823"/>
            <a:ext cx="144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Lower Addresses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0232E6-8FC0-498E-ADBE-87BC512BF41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285095" y="440477"/>
            <a:ext cx="147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Higher Addresses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03BBA8F-DC47-491E-9393-FC4214D2203F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430878" y="6138297"/>
            <a:ext cx="66524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buf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[0]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1D353A6-F1E7-48B3-A5B0-AE2B82C300B3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430878" y="3578353"/>
            <a:ext cx="66524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buf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[7]</a:t>
            </a: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6EC40880-7BAD-4253-B8BF-192E35CC14A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746240" y="4053840"/>
            <a:ext cx="0" cy="19151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5F8D71E0-48A1-4A66-9955-79623A7020AA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367956" y="3578354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'c'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426A354F-89C5-48C0-A89A-124B2C38492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367956" y="3932296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'b'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BD99E144-38DB-4189-9806-153FB3F5300F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367956" y="4286238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'a'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CA42415-D553-4D70-B9EB-637D4A7CCFEC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367956" y="4640180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'o'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0A335B0D-2F21-4CDF-AC10-DE3E523B80FB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367956" y="4987556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'l'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075EFED-6345-4810-A413-D9FB90EE437C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367956" y="5341498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'l'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1AF21FF4-68FC-4AAF-B1EA-3A9A6666EE88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367956" y="5695440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'e'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85C02DFD-C81A-4F09-AF4D-4FFB1F9195E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367956" y="6049382"/>
            <a:ext cx="1270000" cy="3539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'h'</a:t>
            </a: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A3446806-1CCA-4860-8A91-F35901E21FA9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981825" y="869753"/>
            <a:ext cx="298048" cy="2587056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427F5844-5AAF-4382-B2F8-98BC966E2371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079297" y="1803352"/>
            <a:ext cx="840616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</a:t>
            </a:r>
          </a:p>
          <a:p>
            <a:pPr algn="ctr"/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Address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9296BC2B-3476-4954-AB70-06E5FB30C7F3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83516" y="5524377"/>
            <a:ext cx="5538543" cy="61392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rgbClr val="5BFF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Enter input: </a:t>
            </a:r>
            <a:r>
              <a:rPr lang="en-US" dirty="0" err="1">
                <a:solidFill>
                  <a:srgbClr val="5BFF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helloabcdef</a:t>
            </a:r>
            <a:r>
              <a:rPr lang="en-US" dirty="0">
                <a:solidFill>
                  <a:srgbClr val="5BFF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0069F9-B79C-44BB-84C8-2B6A4A158190}"/>
              </a:ext>
            </a:extLst>
          </p:cNvPr>
          <p:cNvSpPr txBox="1"/>
          <p:nvPr/>
        </p:nvSpPr>
        <p:spPr>
          <a:xfrm>
            <a:off x="1490749" y="6315268"/>
            <a:ext cx="35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Buffer overflow! </a:t>
            </a:r>
            <a:r>
              <a:rPr lang="en-US" dirty="0">
                <a:latin typeface="Calibri" pitchFamily="34" charset="0"/>
                <a:sym typeface="Wingdings" panose="05000000000000000000" pitchFamily="2" charset="2"/>
              </a:rPr>
              <a:t>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2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Buffer Overflow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5262462"/>
          </a:xfrm>
        </p:spPr>
        <p:txBody>
          <a:bodyPr/>
          <a:lstStyle/>
          <a:p>
            <a:r>
              <a:rPr lang="en-US"/>
              <a:t>Buffer overflows on the stack can overwrite “interesting” data</a:t>
            </a:r>
          </a:p>
          <a:p>
            <a:pPr lvl="1"/>
            <a:r>
              <a:rPr lang="en-US"/>
              <a:t>Attackers just choose the right inputs</a:t>
            </a:r>
          </a:p>
          <a:p>
            <a:pPr lvl="2"/>
            <a:endParaRPr lang="en-US"/>
          </a:p>
          <a:p>
            <a:r>
              <a:rPr lang="en-US"/>
              <a:t>Simplest form (sometimes called “stack smashing”)</a:t>
            </a:r>
          </a:p>
          <a:p>
            <a:pPr lvl="1"/>
            <a:r>
              <a:rPr lang="en-US"/>
              <a:t>Unchecked length on string input into bounded array causes overwriting of stack data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Try to change the return address of the current procedure</a:t>
            </a:r>
          </a:p>
          <a:p>
            <a:pPr lvl="2"/>
            <a:endParaRPr lang="en-US"/>
          </a:p>
          <a:p>
            <a:r>
              <a:rPr lang="en-US"/>
              <a:t>Why is this a big deal?</a:t>
            </a:r>
          </a:p>
          <a:p>
            <a:pPr lvl="1"/>
            <a:r>
              <a:rPr lang="en-US"/>
              <a:t>It was the #1 </a:t>
            </a:r>
            <a:r>
              <a:rPr lang="en-US" i="1"/>
              <a:t>technical</a:t>
            </a:r>
            <a:r>
              <a:rPr lang="en-US"/>
              <a:t> cause of security vulnerabilities</a:t>
            </a:r>
          </a:p>
          <a:p>
            <a:pPr lvl="2"/>
            <a:r>
              <a:rPr lang="en-US"/>
              <a:t>#1 </a:t>
            </a:r>
            <a:r>
              <a:rPr lang="en-US" i="1"/>
              <a:t>overall</a:t>
            </a:r>
            <a:r>
              <a:rPr lang="en-US"/>
              <a:t> cause is social engineering / user ignorance</a:t>
            </a:r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11"/>
    </mc:Choice>
    <mc:Fallback xmlns="">
      <p:transition spd="slow" advTm="217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/>
              <a:t>String Library Code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/>
              <a:t>Implementation of Unix function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>
              <a:buNone/>
            </a:pPr>
            <a:endParaRPr lang="en-US"/>
          </a:p>
          <a:p>
            <a:pPr lvl="1">
              <a:buNone/>
            </a:pPr>
            <a:endParaRPr lang="en-US"/>
          </a:p>
          <a:p>
            <a:pPr lvl="1">
              <a:buNone/>
            </a:pPr>
            <a:endParaRPr lang="en-US"/>
          </a:p>
          <a:p>
            <a:pPr lvl="1"/>
            <a:r>
              <a:rPr lang="en-US"/>
              <a:t>What could go wrong in this code?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747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920240"/>
            <a:ext cx="5029200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Get string from </a:t>
            </a:r>
            <a:r>
              <a:rPr lang="en-US" sz="1800" b="0" i="1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18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gets(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{</a:t>
            </a:r>
            <a:b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int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c =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p =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while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(c != EOF &amp;&amp; c != '\n')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*p++ = c;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c =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*p = '\0';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return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6301115" y="2658045"/>
            <a:ext cx="213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Calibri" pitchFamily="34" charset="0"/>
              </a:rPr>
              <a:t>pointer to start </a:t>
            </a:r>
          </a:p>
          <a:p>
            <a:r>
              <a:rPr lang="en-US" b="0">
                <a:latin typeface="Calibri" pitchFamily="34" charset="0"/>
              </a:rPr>
              <a:t>of an array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6"/>
            </p:custDataLst>
          </p:nvPr>
        </p:nvCxnSpPr>
        <p:spPr bwMode="auto">
          <a:xfrm flipH="1" flipV="1">
            <a:off x="3807013" y="2480236"/>
            <a:ext cx="2494102" cy="41835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361288" y="3784595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Calibri" pitchFamily="34" charset="0"/>
              </a:rPr>
              <a:t>same as:</a:t>
            </a:r>
          </a:p>
          <a:p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 *p = c;</a:t>
            </a:r>
          </a:p>
          <a:p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  p++;</a:t>
            </a:r>
          </a:p>
        </p:txBody>
      </p: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 bwMode="auto">
          <a:xfrm flipH="1" flipV="1">
            <a:off x="3390974" y="3511049"/>
            <a:ext cx="3015802" cy="547093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82"/>
    </mc:Choice>
    <mc:Fallback xmlns="">
      <p:transition spd="slow" advTm="13218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/>
              <a:t>String Library Code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Implementation of Unix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No way to specify </a:t>
            </a:r>
            <a:r>
              <a:rPr lang="en-US" b="1" dirty="0"/>
              <a:t>limit</a:t>
            </a:r>
            <a:r>
              <a:rPr lang="en-US" dirty="0"/>
              <a:t> on number of characters to read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Similar problems with other Unix functions: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000" dirty="0"/>
              <a:t>:  Copies string of arbitrary length to a </a:t>
            </a:r>
            <a:r>
              <a:rPr lang="en-US" sz="2000" dirty="0" err="1"/>
              <a:t>dst</a:t>
            </a:r>
            <a:endParaRPr lang="en-US" sz="2000" dirty="0"/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when given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 sz="2000" dirty="0"/>
              <a:t> specifier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920240"/>
            <a:ext cx="5029200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Get string from </a:t>
            </a:r>
            <a:r>
              <a:rPr lang="en-US" sz="1800" b="0" i="1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18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gets(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{</a:t>
            </a:r>
            <a:b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int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c =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 p =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while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(c != EOF &amp;&amp; c != '\n')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*p++ = c;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 c =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*p = '\0';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return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dest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2585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92"/>
    </mc:Choice>
    <mc:Fallback xmlns="">
      <p:transition spd="slow" advTm="1138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3291840"/>
            <a:ext cx="539496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call_echo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" y="1371600"/>
            <a:ext cx="539496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18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8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 {</a:t>
            </a:r>
            <a:b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8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r>
              <a:rPr lang="en-US" sz="18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8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4572000"/>
            <a:ext cx="448056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8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3440" y="5669280"/>
            <a:ext cx="448056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8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  <a:r>
              <a:rPr lang="en-US" sz="1800" i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67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Segmentation Fault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5669280"/>
            <a:ext cx="4480560" cy="92076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80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8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800" b="0" i="1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800" b="0" i="1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8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  <a:r>
              <a:rPr lang="en-US" sz="1800" i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Illegal instruction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2607840" y="1621080"/>
              <a:ext cx="2501280" cy="1207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9200" y="1611360"/>
                <a:ext cx="2516400" cy="1224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1859353"/>
      </p:ext>
    </p:extLst>
  </p:cSld>
  <p:clrMapOvr>
    <a:masterClrMapping/>
  </p:clrMapOvr>
  <p:transition advTm="72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00200"/>
            <a:ext cx="82296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0000000000400597 &lt;echo&gt;: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400597:  48 83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18      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$0x18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...                          ... calls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printf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...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4005aa:  48 8d 7c 24 08   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0x8(%</a:t>
            </a:r>
            <a:r>
              <a:rPr lang="en-US" sz="1800" b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),%</a:t>
            </a:r>
            <a:r>
              <a:rPr lang="en-US" sz="1800" b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800" b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4005af:  e8 d6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fe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400480 &lt;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gets@plt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4005b4:  48 89 7c 24 08   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0x8(%</a:t>
            </a:r>
            <a:r>
              <a:rPr lang="en-US" sz="1800" b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),%</a:t>
            </a:r>
            <a:r>
              <a:rPr lang="en-US" sz="1800" b="0" err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800" b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4005b9:  e8 b2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fe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4004a0 &lt;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puts@plt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4005be:  48 83 c4 18      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4005c2:  c3               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Buffer Overflow Disassembly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buf-nsp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709159"/>
            <a:ext cx="8229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00000000004005c3 &lt;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call_echo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4005c3:  48 83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08      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4005c7:  b8 00 00 00 00   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  e8 c6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4005d1:  48 83 c4 08          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4005d5:  c3                   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44500" y="429768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alibri" pitchFamily="34" charset="0"/>
              </a:rPr>
              <a:t>call_echo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echo: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 bwMode="auto">
          <a:xfrm flipH="1" flipV="1">
            <a:off x="1643531" y="6070743"/>
            <a:ext cx="759010" cy="575386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402541" y="6492240"/>
            <a:ext cx="1710596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b="0">
                <a:latin typeface="Calibri" pitchFamily="34" charset="0"/>
              </a:rPr>
              <a:t>return address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4232880" y="1820160"/>
              <a:ext cx="3947760" cy="4955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3160" y="1814760"/>
                <a:ext cx="3963960" cy="49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55899-59EC-4D7A-A4AA-B982784B7359}"/>
                  </a:ext>
                </a:extLst>
              </p14:cNvPr>
              <p14:cNvContentPartPr/>
              <p14:nvPr/>
            </p14:nvContentPartPr>
            <p14:xfrm>
              <a:off x="862200" y="2270880"/>
              <a:ext cx="7324560" cy="397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55899-59EC-4D7A-A4AA-B982784B73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2840" y="2261520"/>
                <a:ext cx="7343280" cy="39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605985"/>
      </p:ext>
    </p:extLst>
  </p:cSld>
  <p:clrMapOvr>
    <a:masterClrMapping/>
  </p:clrMapOvr>
  <p:transition advTm="370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Buffer Overflow Stack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338328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1371600"/>
            <a:ext cx="4846320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16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 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echo()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 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r>
              <a:rPr lang="en-US" sz="1600" b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56904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018304" y="5378825"/>
            <a:ext cx="685479" cy="561787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659650" y="5802360"/>
            <a:ext cx="587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Note:</a:t>
            </a:r>
            <a:r>
              <a:rPr lang="en-US" sz="2000" b="0">
                <a:latin typeface="Calibri" pitchFamily="34" charset="0"/>
              </a:rPr>
              <a:t> addresses increasing right-to-left, bottom-to-top</a:t>
            </a:r>
          </a:p>
        </p:txBody>
      </p:sp>
    </p:spTree>
    <p:extLst>
      <p:ext uri="{BB962C8B-B14F-4D97-AF65-F5344CB8AC3E}">
        <p14:creationId xmlns:p14="http://schemas.microsoft.com/office/powerpoint/2010/main" val="2880560724"/>
      </p:ext>
    </p:extLst>
  </p:cSld>
  <p:clrMapOvr>
    <a:masterClrMapping/>
  </p:clrMapOvr>
  <p:transition advTm="135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7"/>
            <a:ext cx="8366125" cy="5382231"/>
          </a:xfrm>
        </p:spPr>
        <p:txBody>
          <a:bodyPr/>
          <a:lstStyle/>
          <a:p>
            <a:r>
              <a:rPr lang="en-US" dirty="0" smtClean="0"/>
              <a:t>Mid-quarter </a:t>
            </a:r>
            <a:r>
              <a:rPr lang="en-US" dirty="0"/>
              <a:t>survey due Thursday (2/13)</a:t>
            </a:r>
          </a:p>
          <a:p>
            <a:r>
              <a:rPr lang="en-US" dirty="0" smtClean="0"/>
              <a:t>hw13 </a:t>
            </a:r>
            <a:r>
              <a:rPr lang="en-US" dirty="0"/>
              <a:t>due </a:t>
            </a:r>
            <a:r>
              <a:rPr lang="en-US" dirty="0" smtClean="0"/>
              <a:t>Friday </a:t>
            </a:r>
            <a:r>
              <a:rPr lang="en-US" dirty="0"/>
              <a:t>(2/14)</a:t>
            </a:r>
          </a:p>
          <a:p>
            <a:r>
              <a:rPr lang="en-US" dirty="0" smtClean="0"/>
              <a:t>Lab </a:t>
            </a:r>
            <a:r>
              <a:rPr lang="en-US" dirty="0"/>
              <a:t>3 </a:t>
            </a:r>
            <a:r>
              <a:rPr lang="en-US" dirty="0" smtClean="0"/>
              <a:t>released after class, </a:t>
            </a:r>
            <a:r>
              <a:rPr lang="en-US" dirty="0"/>
              <a:t>due next </a:t>
            </a:r>
            <a:r>
              <a:rPr lang="en-US" dirty="0" smtClean="0"/>
              <a:t>Monday (2/24)</a:t>
            </a:r>
            <a:endParaRPr lang="en-US" dirty="0"/>
          </a:p>
          <a:p>
            <a:pPr lvl="1"/>
            <a:r>
              <a:rPr lang="en-US" dirty="0"/>
              <a:t>You will have everything you need by the end of this </a:t>
            </a:r>
            <a:r>
              <a:rPr lang="en-US" dirty="0" smtClean="0"/>
              <a:t>lecture</a:t>
            </a:r>
          </a:p>
          <a:p>
            <a:r>
              <a:rPr lang="en-US" dirty="0" smtClean="0"/>
              <a:t>Section Tomorrow:</a:t>
            </a:r>
          </a:p>
          <a:p>
            <a:pPr lvl="1"/>
            <a:r>
              <a:rPr lang="en-US" dirty="0" smtClean="0"/>
              <a:t>Bring laptop </a:t>
            </a:r>
            <a:r>
              <a:rPr lang="en-US" dirty="0"/>
              <a:t>and lab3 downloaded and </a:t>
            </a:r>
            <a:r>
              <a:rPr lang="en-US" dirty="0" err="1"/>
              <a:t>untar-ed</a:t>
            </a:r>
            <a:r>
              <a:rPr lang="en-US" dirty="0"/>
              <a:t> already </a:t>
            </a:r>
            <a:endParaRPr lang="en-US" dirty="0"/>
          </a:p>
          <a:p>
            <a:r>
              <a:rPr lang="en-US" dirty="0" smtClean="0"/>
              <a:t>Midterm </a:t>
            </a:r>
            <a:r>
              <a:rPr lang="en-US" dirty="0"/>
              <a:t>grades </a:t>
            </a:r>
            <a:r>
              <a:rPr lang="en-US" dirty="0" smtClean="0"/>
              <a:t>coming soon</a:t>
            </a:r>
            <a:endParaRPr lang="en-US" dirty="0"/>
          </a:p>
          <a:p>
            <a:pPr lvl="1"/>
            <a:r>
              <a:rPr lang="en-US" dirty="0"/>
              <a:t>Solutions posted on website soon</a:t>
            </a:r>
          </a:p>
          <a:p>
            <a:pPr lvl="1"/>
            <a:r>
              <a:rPr lang="en-US" dirty="0" smtClean="0"/>
              <a:t>Graded exam will </a:t>
            </a:r>
            <a:r>
              <a:rPr lang="en-US" dirty="0"/>
              <a:t>be found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Regrade requests will be open for a short time after grade release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8"/>
    </mc:Choice>
    <mc:Fallback xmlns="">
      <p:transition spd="slow" advTm="9598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Buffer Overflow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 . .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	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4005d1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	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</p:txBody>
      </p: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alibri" pitchFamily="34" charset="0"/>
              </a:rPr>
              <a:t>call_echo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05468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137160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</p:spTree>
    <p:extLst>
      <p:ext uri="{BB962C8B-B14F-4D97-AF65-F5344CB8AC3E}">
        <p14:creationId xmlns:p14="http://schemas.microsoft.com/office/powerpoint/2010/main" val="1993802940"/>
      </p:ext>
    </p:extLst>
  </p:cSld>
  <p:clrMapOvr>
    <a:masterClrMapping/>
  </p:clrMapOvr>
  <p:transition advTm="4869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Buffer Overflow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0" y="5486400"/>
            <a:ext cx="4572000" cy="8284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6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600" b="0" i="1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657600" y="631491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 pitchFamily="34" charset="0"/>
              </a:rPr>
              <a:t>Overflowed buffer, but did not corrupt state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71046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alibri" pitchFamily="34" charset="0"/>
              </a:rPr>
              <a:t>call_echo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63388" y="4566024"/>
            <a:ext cx="83672" cy="120159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325" y="5683624"/>
                <a:ext cx="19189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>
                    <a:latin typeface="Calibri" pitchFamily="34" charset="0"/>
                  </a:rPr>
                  <a:t>Note:</a:t>
                </a:r>
                <a:r>
                  <a:rPr lang="en-US" sz="1800" b="0">
                    <a:latin typeface="Calibri" pitchFamily="34" charset="0"/>
                  </a:rPr>
                  <a:t>  Digit “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>
                    <a:latin typeface="Calibri" pitchFamily="34" charset="0"/>
                  </a:rPr>
                  <a:t>” is</a:t>
                </a:r>
              </a:p>
              <a:p>
                <a:r>
                  <a:rPr lang="en-US" sz="1800" b="0">
                    <a:latin typeface="Calibri" pitchFamily="34" charset="0"/>
                  </a:rPr>
                  <a:t>just 0x3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>
                    <a:latin typeface="Calibri" pitchFamily="34" charset="0"/>
                  </a:rPr>
                  <a:t> in ASCII!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25" y="5683624"/>
                <a:ext cx="1918987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2540" t="-4717" r="-222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 . .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	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4005d1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	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137160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8(%rsp),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</p:spTree>
    <p:extLst>
      <p:ext uri="{BB962C8B-B14F-4D97-AF65-F5344CB8AC3E}">
        <p14:creationId xmlns:p14="http://schemas.microsoft.com/office/powerpoint/2010/main" val="2978697955"/>
      </p:ext>
    </p:extLst>
  </p:cSld>
  <p:clrMapOvr>
    <a:masterClrMapping/>
  </p:clrMapOvr>
  <p:transition advTm="1226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Buffer Overflow Example #2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0" y="5486400"/>
            <a:ext cx="4572000" cy="8284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buf-nsp</a:t>
            </a:r>
            <a:endParaRPr lang="en-US" sz="1600" b="0" i="1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123456789012345</a:t>
            </a:r>
            <a:r>
              <a:rPr lang="en-US" sz="1600" i="1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Illegal instruction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657600" y="6314832"/>
            <a:ext cx="478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 pitchFamily="34" charset="0"/>
              </a:rPr>
              <a:t>Overflowed buffer and corrupted return pointer</a:t>
            </a: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2926080" y="3013055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alibri" pitchFamily="34" charset="0"/>
              </a:rPr>
              <a:t>call_echo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sp>
        <p:nvSpPr>
          <p:cNvPr id="25" name="Text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080" y="1371600"/>
            <a:ext cx="2438400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. . .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4560" y="521145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12375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6080" y="3474720"/>
            <a:ext cx="4718485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4005cc:	</a:t>
            </a:r>
            <a:r>
              <a:rPr lang="en-US" sz="18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callq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400597 &lt;echo&gt;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4005d1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	</a:t>
            </a:r>
            <a:r>
              <a:rPr lang="en-US" sz="18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add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. . .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1371600"/>
            <a:ext cx="283464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$24,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8(%rsp),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</p:spTree>
    <p:extLst>
      <p:ext uri="{BB962C8B-B14F-4D97-AF65-F5344CB8AC3E}">
        <p14:creationId xmlns:p14="http://schemas.microsoft.com/office/powerpoint/2010/main" val="4066049880"/>
      </p:ext>
    </p:extLst>
  </p:cSld>
  <p:clrMapOvr>
    <a:masterClrMapping/>
  </p:clrMapOvr>
  <p:transition advTm="9462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Buffer Overflow Example #2 Explained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1371600"/>
            <a:ext cx="5669280" cy="424475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00000000004004f0 &lt;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deregister_tm_clones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4004f0:  push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4004f1:  mov    $0x601040,%eax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4004f6: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cmp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$0x601040,%rax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4004fc:  mov 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4004ff:  je     400518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400501:  mov    $0x0,%eax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400506:  test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400509:  je     400518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40050b:  pop 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40050c:  mov    $0x601040,%edi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400511: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jmpq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*%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400513: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nopl</a:t>
            </a: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0x0(%rax,%rax,1)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400518:  pop    %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400519:  </a:t>
            </a:r>
            <a:r>
              <a:rPr lang="en-US" sz="1800" b="0" dirty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retq</a:t>
            </a:r>
            <a:endParaRPr lang="en-US" sz="1800" b="0" dirty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113081" y="5735863"/>
            <a:ext cx="5990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>
                <a:latin typeface="Calibri" pitchFamily="34" charset="0"/>
              </a:rPr>
              <a:t>“Returns” to a byte that is not the beginning of an instruction,</a:t>
            </a:r>
          </a:p>
          <a:p>
            <a:r>
              <a:rPr lang="en-US" sz="1800" b="0">
                <a:latin typeface="Calibri" pitchFamily="34" charset="0"/>
              </a:rPr>
              <a:t>so program signals 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SIGILL, Illegal instruction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4560" y="2286000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After return from echo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6913" y="4361688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81093"/>
              </p:ext>
            </p:extLst>
          </p:nvPr>
        </p:nvGraphicFramePr>
        <p:xfrm>
          <a:off x="445325" y="1389888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bytes 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2194560" y="3012141"/>
            <a:ext cx="1385346" cy="4183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24315943"/>
      </p:ext>
    </p:extLst>
  </p:cSld>
  <p:clrMapOvr>
    <a:masterClrMapping/>
  </p:clrMapOvr>
  <p:transition advTm="2146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r>
              <a:rPr lang="en-US"/>
              <a:t>Malicious Use of Buffer Overflow: </a:t>
            </a:r>
            <a:br>
              <a:rPr lang="en-US"/>
            </a:br>
            <a:r>
              <a:rPr lang="en-US"/>
              <a:t>   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>
              <a:lnSpc>
                <a:spcPct val="90000"/>
              </a:lnSpc>
            </a:pPr>
            <a:r>
              <a:rPr lang="en-US" sz="2000"/>
              <a:t>Input string contains byte representation of executable code</a:t>
            </a:r>
          </a:p>
          <a:p>
            <a:pPr marL="160338" defTabSz="895350">
              <a:lnSpc>
                <a:spcPct val="90000"/>
              </a:lnSpc>
            </a:pPr>
            <a:r>
              <a:rPr lang="en-US" sz="2000"/>
              <a:t>Overwrite return address A with address of buffer B</a:t>
            </a:r>
          </a:p>
          <a:p>
            <a:pPr marL="160338" defTabSz="895350">
              <a:lnSpc>
                <a:spcPct val="90000"/>
              </a:lnSpc>
            </a:pPr>
            <a:r>
              <a:rPr lang="en-US" sz="2000"/>
              <a:t>When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  <a:r>
              <a:rPr lang="en-US" sz="2000"/>
              <a:t> executes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2000"/>
              <a:t>, will jump to exploit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bar()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 gets(</a:t>
            </a:r>
            <a:r>
              <a:rPr lang="en-US" sz="18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foo(){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A:...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3976" y="2490271"/>
            <a:ext cx="177614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800" b="0">
                <a:latin typeface="Calibri" pitchFamily="34" charset="0"/>
              </a:rPr>
              <a:t>return address A</a:t>
            </a:r>
          </a:p>
        </p:txBody>
      </p:sp>
      <p:sp>
        <p:nvSpPr>
          <p:cNvPr id="30731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55016" y="1012195"/>
            <a:ext cx="27139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u="sng">
                <a:latin typeface="Calibri" pitchFamily="34" charset="0"/>
              </a:rPr>
              <a:t>Stack after call to </a:t>
            </a:r>
            <a:r>
              <a:rPr lang="en-US" sz="1800" b="0" u="sng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43600" y="1600200"/>
            <a:ext cx="1499616" cy="3746500"/>
            <a:chOff x="5943600" y="1600200"/>
            <a:chExt cx="1499616" cy="3746500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3600" y="3200400"/>
              <a:ext cx="1499616" cy="152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Calibri" panose="020F0502020204030204" pitchFamily="34" charset="0"/>
              </a:endParaRPr>
            </a:p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43600" y="2819400"/>
              <a:ext cx="1499616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r>
                <a:rPr lang="en-US" sz="1800" b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 </a:t>
              </a:r>
              <a:r>
                <a:rPr lang="en-US" sz="1600" b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(return </a:t>
              </a:r>
              <a:r>
                <a:rPr lang="en-US" sz="1600" b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addr</a:t>
              </a:r>
              <a:r>
                <a:rPr lang="en-US" sz="1600" b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)</a:t>
              </a:r>
              <a:endParaRPr lang="en-US" sz="1800" b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943600" y="1600200"/>
              <a:ext cx="1499616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943600" y="4724400"/>
              <a:ext cx="1499616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Calibri" panose="020F0502020204030204" pitchFamily="34" charset="0"/>
              </a:endParaRPr>
            </a:p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2400" y="1845749"/>
            <a:ext cx="126778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800" b="0">
                <a:latin typeface="Calibri" pitchFamily="34" charset="0"/>
              </a:rPr>
              <a:t> </a:t>
            </a:r>
            <a:br>
              <a:rPr lang="en-US" sz="1800" b="0">
                <a:latin typeface="Calibri" pitchFamily="34" charset="0"/>
              </a:rPr>
            </a:br>
            <a:r>
              <a:rPr lang="en-US" sz="1800" b="0">
                <a:latin typeface="Calibri" pitchFamily="34" charset="0"/>
              </a:rPr>
              <a:t>stack frame</a:t>
            </a:r>
          </a:p>
        </p:txBody>
      </p:sp>
      <p:sp>
        <p:nvSpPr>
          <p:cNvPr id="3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3519101"/>
            <a:ext cx="1267783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800" b="0">
                <a:latin typeface="Calibri" pitchFamily="34" charset="0"/>
              </a:rPr>
              <a:t> </a:t>
            </a:r>
            <a:br>
              <a:rPr lang="en-US" sz="1800" b="0">
                <a:latin typeface="Calibri" pitchFamily="34" charset="0"/>
              </a:rPr>
            </a:br>
            <a:r>
              <a:rPr lang="en-US" sz="1800" b="0">
                <a:latin typeface="Calibri" pitchFamily="34" charset="0"/>
              </a:rPr>
              <a:t>stack frame</a:t>
            </a:r>
          </a:p>
        </p:txBody>
      </p:sp>
      <p:sp>
        <p:nvSpPr>
          <p:cNvPr id="39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75225" y="4478615"/>
            <a:ext cx="35298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</a:p>
        </p:txBody>
      </p:sp>
      <p:sp>
        <p:nvSpPr>
          <p:cNvPr id="40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67325" y="4665663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06240" y="3451116"/>
            <a:ext cx="146304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written</a:t>
            </a:r>
          </a:p>
          <a:p>
            <a:pPr eaLnBrk="0" hangingPunct="0"/>
            <a:r>
              <a:rPr lang="en-US" sz="1800" b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by </a:t>
            </a:r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</a:p>
        </p:txBody>
      </p:sp>
      <p:sp>
        <p:nvSpPr>
          <p:cNvPr id="42" name="AutoShape 16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498080" y="1600200"/>
            <a:ext cx="228600" cy="118872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43" name="AutoShape 16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7498080" y="2834640"/>
            <a:ext cx="228600" cy="1874520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44" name="AutoShape 16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10800000" flipH="1">
            <a:off x="557784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8"/>
            </p:custDataLst>
          </p:nvPr>
        </p:nvSpPr>
        <p:spPr>
          <a:xfrm>
            <a:off x="5943600" y="1316736"/>
            <a:ext cx="149961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0">
                <a:solidFill>
                  <a:schemeClr val="bg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High Addresses</a:t>
            </a:r>
          </a:p>
        </p:txBody>
      </p:sp>
      <p:sp>
        <p:nvSpPr>
          <p:cNvPr id="46" name="TextBox 45"/>
          <p:cNvSpPr txBox="1"/>
          <p:nvPr>
            <p:custDataLst>
              <p:tags r:id="rId19"/>
            </p:custDataLst>
          </p:nvPr>
        </p:nvSpPr>
        <p:spPr>
          <a:xfrm>
            <a:off x="3260071" y="4508284"/>
            <a:ext cx="13085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starts here</a:t>
            </a:r>
          </a:p>
        </p:txBody>
      </p:sp>
      <p:cxnSp>
        <p:nvCxnSpPr>
          <p:cNvPr id="47" name="Straight Arrow Connector 46"/>
          <p:cNvCxnSpPr>
            <a:stCxn id="46" idx="3"/>
            <a:endCxn id="39" idx="1"/>
          </p:cNvCxnSpPr>
          <p:nvPr>
            <p:custDataLst>
              <p:tags r:id="rId20"/>
            </p:custDataLst>
          </p:nvPr>
        </p:nvCxnSpPr>
        <p:spPr bwMode="auto">
          <a:xfrm>
            <a:off x="4568634" y="4631395"/>
            <a:ext cx="406591" cy="31886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3600" y="4093464"/>
            <a:ext cx="1499616" cy="649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1800" b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exploit code</a:t>
            </a:r>
          </a:p>
        </p:txBody>
      </p:sp>
      <p:sp>
        <p:nvSpPr>
          <p:cNvPr id="49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43600" y="3182112"/>
            <a:ext cx="149961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1800" b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pad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5943600" y="5303520"/>
            <a:ext cx="149961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0">
                <a:solidFill>
                  <a:schemeClr val="bg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Low Addresses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3600" y="2816352"/>
            <a:ext cx="1499616" cy="365760"/>
          </a:xfrm>
          <a:prstGeom prst="rect">
            <a:avLst/>
          </a:prstGeom>
          <a:solidFill>
            <a:srgbClr val="A5A5E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 </a:t>
            </a:r>
            <a:r>
              <a:rPr lang="en-US" sz="1800" b="0" dirty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6007607" y="2926080"/>
            <a:ext cx="182880" cy="18288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79026305"/>
      </p:ext>
    </p:extLst>
  </p:cSld>
  <p:clrMapOvr>
    <a:masterClrMapping/>
  </p:clrMapOvr>
  <p:transition advTm="143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8" grpId="0" animBg="1"/>
      <p:bldP spid="49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smash_me</a:t>
            </a:r>
            <a:r>
              <a:rPr lang="en-US" dirty="0"/>
              <a:t> is vulnerable to stack smashing!</a:t>
            </a:r>
          </a:p>
          <a:p>
            <a:r>
              <a:rPr lang="en-US" dirty="0"/>
              <a:t>What is the minimum number of characters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US" dirty="0"/>
              <a:t> must read in order for us to change the return address to a stack address? </a:t>
            </a:r>
          </a:p>
          <a:p>
            <a:pPr lvl="1"/>
            <a:r>
              <a:rPr lang="en-US" dirty="0"/>
              <a:t>For example: (0x00 00 7f ff CA FE F0 0D)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47537"/>
              </p:ext>
            </p:extLst>
          </p:nvPr>
        </p:nvGraphicFramePr>
        <p:xfrm>
          <a:off x="445325" y="3931920"/>
          <a:ext cx="175159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</a:p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. .</a:t>
                      </a:r>
                      <a:endParaRPr lang="en-US" sz="1800" b="1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31633" y="4480560"/>
            <a:ext cx="292608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smash_me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$0x40,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leaq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16(%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rdi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3931920"/>
            <a:ext cx="33288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lang="en-US" sz="3200" baseline="-2500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sz="3200" baseline="-25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endParaRPr lang="en-US" sz="3200" baseline="-2500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US" sz="3200" baseline="-2500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320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We’re lost…</a:t>
            </a:r>
            <a:endParaRPr lang="en-US" sz="3200" baseline="-2500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"/>
    </mc:Choice>
    <mc:Fallback xmlns="">
      <p:transition spd="slow" advTm="6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2339788"/>
            <a:ext cx="8366760" cy="3997004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/>
              <a:t>Distressingly common in real programs</a:t>
            </a:r>
          </a:p>
          <a:p>
            <a:pPr lvl="1" eaLnBrk="1" hangingPunct="1"/>
            <a:r>
              <a:rPr lang="en-US"/>
              <a:t>Programmers keep making the same mistakes </a:t>
            </a:r>
            <a:r>
              <a:rPr lang="en-US">
                <a:sym typeface="Wingdings"/>
              </a:rPr>
              <a:t></a:t>
            </a:r>
          </a:p>
          <a:p>
            <a:pPr lvl="1" eaLnBrk="1" hangingPunct="1"/>
            <a:r>
              <a:rPr lang="en-US">
                <a:sym typeface="Wingdings"/>
              </a:rPr>
              <a:t>Recent measures make these attacks much more difficult</a:t>
            </a:r>
            <a:endParaRPr lang="en-US"/>
          </a:p>
          <a:p>
            <a:pPr eaLnBrk="1" hangingPunct="1">
              <a:spcBef>
                <a:spcPts val="1800"/>
              </a:spcBef>
            </a:pPr>
            <a:r>
              <a:rPr lang="en-US"/>
              <a:t>Examples across the decades</a:t>
            </a:r>
          </a:p>
          <a:p>
            <a:pPr lvl="1" eaLnBrk="1" hangingPunct="1"/>
            <a:r>
              <a:rPr lang="en-US"/>
              <a:t>Original “Internet worm” (1988)</a:t>
            </a:r>
          </a:p>
          <a:p>
            <a:pPr lvl="1"/>
            <a:r>
              <a:rPr lang="en-US"/>
              <a:t>Heartbleed (2014, affected 17% of servers)</a:t>
            </a:r>
          </a:p>
          <a:p>
            <a:pPr lvl="2"/>
            <a:r>
              <a:rPr lang="en-US"/>
              <a:t>Similar issue in </a:t>
            </a:r>
            <a:r>
              <a:rPr lang="en-US" err="1"/>
              <a:t>Cloudbleed</a:t>
            </a:r>
            <a:r>
              <a:rPr lang="en-US"/>
              <a:t> (2017)</a:t>
            </a:r>
          </a:p>
          <a:p>
            <a:pPr lvl="1"/>
            <a:r>
              <a:rPr lang="en-US"/>
              <a:t>Hacking embedded devices</a:t>
            </a:r>
          </a:p>
          <a:p>
            <a:pPr lvl="2"/>
            <a:r>
              <a:rPr lang="en-US"/>
              <a:t>Cars, Smart homes, Planes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E8849-E25F-45CC-BF45-18BA660E8AFC}"/>
              </a:ext>
            </a:extLst>
          </p:cNvPr>
          <p:cNvSpPr txBox="1"/>
          <p:nvPr/>
        </p:nvSpPr>
        <p:spPr>
          <a:xfrm>
            <a:off x="1510284" y="1252868"/>
            <a:ext cx="6096000" cy="975658"/>
          </a:xfrm>
          <a:prstGeom prst="roundRect">
            <a:avLst>
              <a:gd name="adj" fmla="val 25531"/>
            </a:avLst>
          </a:prstGeom>
          <a:solidFill>
            <a:srgbClr val="E9A5A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overflow bugs can allow attackers to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execute arbitrary code on victim machines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968709"/>
      </p:ext>
    </p:extLst>
  </p:cSld>
  <p:clrMapOvr>
    <a:masterClrMapping/>
  </p:clrMapOvr>
  <p:transition advTm="1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616" y="1357884"/>
            <a:ext cx="8366760" cy="4974336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fingerd</a:t>
            </a:r>
            <a:r>
              <a:rPr lang="en-US" dirty="0"/>
              <a:t>) used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finger droh@cs.cmu.edu</a:t>
            </a: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fingerd</a:t>
            </a:r>
            <a:r>
              <a:rPr lang="en-US" dirty="0"/>
              <a:t> server with phony argument:</a:t>
            </a:r>
          </a:p>
          <a:p>
            <a:pPr lvl="2" eaLnBrk="1" hangingPunct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finger</a:t>
            </a:r>
            <a:r>
              <a:rPr lang="en-US" dirty="0"/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"exploit-code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new-return-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 eaLnBrk="1" hangingPunct="1"/>
            <a:r>
              <a:rPr lang="en-US" dirty="0"/>
              <a:t>Exploit code:  executed a root shell on the victim machine with a direct connection to the attacker</a:t>
            </a:r>
          </a:p>
          <a:p>
            <a:pPr eaLnBrk="1" hangingPunct="1"/>
            <a:r>
              <a:rPr lang="en-US" dirty="0"/>
              <a:t>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</a:t>
            </a:r>
            <a:r>
              <a:rPr lang="en-US" dirty="0">
                <a:sym typeface="Wingdings"/>
              </a:rPr>
              <a:t>)</a:t>
            </a:r>
          </a:p>
          <a:p>
            <a:pPr lvl="2" eaLnBrk="1" hangingPunct="1"/>
            <a:r>
              <a:rPr lang="en-US" dirty="0">
                <a:sym typeface="Wingdings"/>
              </a:rPr>
              <a:t>see </a:t>
            </a:r>
            <a:r>
              <a:rPr lang="en-US" dirty="0">
                <a:sym typeface="Wingdings"/>
                <a:hlinkClick r:id="rId6"/>
              </a:rPr>
              <a:t>June 1989 article</a:t>
            </a:r>
            <a:r>
              <a:rPr lang="en-US" dirty="0">
                <a:sym typeface="Wingdings"/>
              </a:rPr>
              <a:t>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author of the worm (Robert Morris*) was prosecuted…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80318"/>
      </p:ext>
    </p:extLst>
  </p:cSld>
  <p:clrMapOvr>
    <a:masterClrMapping/>
  </p:clrMapOvr>
  <p:transition advTm="41859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6953-3FF2-47B5-A12D-B2261526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Heartbleed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3951C-0A4A-44B4-B97C-C71F3CDA5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81D787-3593-4F92-AA73-6192D53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7"/>
          <a:stretch/>
        </p:blipFill>
        <p:spPr bwMode="auto">
          <a:xfrm>
            <a:off x="893962" y="1226776"/>
            <a:ext cx="6806719" cy="505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B0AE22-C1E2-47A6-9BBA-9B1D614E992B}"/>
                  </a:ext>
                </a:extLst>
              </p14:cNvPr>
              <p14:cNvContentPartPr/>
              <p14:nvPr/>
            </p14:nvContentPartPr>
            <p14:xfrm>
              <a:off x="1994760" y="2101320"/>
              <a:ext cx="1378440" cy="1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B0AE22-C1E2-47A6-9BBA-9B1D614E99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5400" y="2091960"/>
                <a:ext cx="139716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3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5"/>
    </mc:Choice>
    <mc:Fallback xmlns="">
      <p:transition spd="slow" advTm="3043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6953-3FF2-47B5-A12D-B2261526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Heartbleed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3951C-0A4A-44B4-B97C-C71F3CDA5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81D787-3593-4F92-AA73-6192D53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34814" r="-16" b="32139"/>
          <a:stretch/>
        </p:blipFill>
        <p:spPr bwMode="auto">
          <a:xfrm>
            <a:off x="877824" y="1527048"/>
            <a:ext cx="6826591" cy="47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12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4"/>
    </mc:Choice>
    <mc:Fallback xmlns="">
      <p:transition spd="slow" advTm="106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Buffer Overflows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Address space layout (more details!)</a:t>
            </a:r>
          </a:p>
          <a:p>
            <a:r>
              <a:rPr lang="en-US"/>
              <a:t>Input buffers on the stack</a:t>
            </a:r>
          </a:p>
          <a:p>
            <a:r>
              <a:rPr lang="en-US"/>
              <a:t>Overflowing buffers and injecting code</a:t>
            </a:r>
          </a:p>
          <a:p>
            <a:r>
              <a:rPr lang="en-US"/>
              <a:t>Defenses against buffer overflows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10"/>
    </mc:Choice>
    <mc:Fallback xmlns="">
      <p:transition spd="slow" advTm="3181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6953-3FF2-47B5-A12D-B2261526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Heartbleed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3951C-0A4A-44B4-B97C-C71F3CDA5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81D787-3593-4F92-AA73-6192D53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831" r="-1" b="-53"/>
          <a:stretch/>
        </p:blipFill>
        <p:spPr bwMode="auto">
          <a:xfrm>
            <a:off x="896112" y="1563624"/>
            <a:ext cx="6806719" cy="467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69AA15-83C2-4B2E-9105-EF160F6732E6}"/>
                  </a:ext>
                </a:extLst>
              </p14:cNvPr>
              <p14:cNvContentPartPr/>
              <p14:nvPr/>
            </p14:nvContentPartPr>
            <p14:xfrm>
              <a:off x="2804627" y="5294464"/>
              <a:ext cx="553680" cy="3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69AA15-83C2-4B2E-9105-EF160F6732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5987" y="5285464"/>
                <a:ext cx="571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1303C4-1600-48E6-B1A9-A458182111A7}"/>
                  </a:ext>
                </a:extLst>
              </p14:cNvPr>
              <p14:cNvContentPartPr/>
              <p14:nvPr/>
            </p14:nvContentPartPr>
            <p14:xfrm>
              <a:off x="2292347" y="5584984"/>
              <a:ext cx="1404360" cy="5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1303C4-1600-48E6-B1A9-A458182111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3347" y="5576344"/>
                <a:ext cx="1422000" cy="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7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2"/>
    </mc:Choice>
    <mc:Fallback xmlns="">
      <p:transition spd="slow" advTm="4156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3962" r="5911" b="28109"/>
          <a:stretch/>
        </p:blipFill>
        <p:spPr>
          <a:xfrm>
            <a:off x="4906683" y="1371600"/>
            <a:ext cx="4237317" cy="4159624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Heartbleed (</a:t>
            </a:r>
            <a:r>
              <a:rPr lang="en-US">
                <a:solidFill>
                  <a:srgbClr val="C00000"/>
                </a:solidFill>
              </a:rPr>
              <a:t>2014</a:t>
            </a:r>
            <a:r>
              <a:rPr lang="en-US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480560" cy="4972050"/>
          </a:xfrm>
        </p:spPr>
        <p:txBody>
          <a:bodyPr/>
          <a:lstStyle/>
          <a:p>
            <a:r>
              <a:rPr lang="en-US" sz="2400"/>
              <a:t>Buffer over-read in OpenSSL</a:t>
            </a:r>
          </a:p>
          <a:p>
            <a:pPr lvl="1"/>
            <a:r>
              <a:rPr lang="en-US" sz="2000"/>
              <a:t>Open source security library</a:t>
            </a:r>
          </a:p>
          <a:p>
            <a:pPr lvl="1"/>
            <a:r>
              <a:rPr lang="en-US" sz="2000"/>
              <a:t>Bug in a small range of versions</a:t>
            </a:r>
          </a:p>
          <a:p>
            <a:r>
              <a:rPr lang="en-US" sz="2400"/>
              <a:t>“Heartbeat” packet</a:t>
            </a:r>
          </a:p>
          <a:p>
            <a:pPr lvl="1"/>
            <a:r>
              <a:rPr lang="en-US" sz="2000"/>
              <a:t>Specifies length of message</a:t>
            </a:r>
          </a:p>
          <a:p>
            <a:pPr lvl="1"/>
            <a:r>
              <a:rPr lang="en-US" sz="2000"/>
              <a:t>Server echoes it back</a:t>
            </a:r>
          </a:p>
          <a:p>
            <a:pPr lvl="1"/>
            <a:r>
              <a:rPr lang="en-US" sz="2000"/>
              <a:t>Library just “trusted” this length</a:t>
            </a:r>
          </a:p>
          <a:p>
            <a:pPr lvl="1"/>
            <a:r>
              <a:rPr lang="en-US" sz="2000"/>
              <a:t>Allowed attackers to read contents of memory anywhere they wanted</a:t>
            </a:r>
          </a:p>
          <a:p>
            <a:r>
              <a:rPr lang="en-US" sz="2400"/>
              <a:t>Est. 17% of Internet affected</a:t>
            </a:r>
          </a:p>
          <a:p>
            <a:pPr lvl="1"/>
            <a:r>
              <a:rPr lang="en-US" sz="2000"/>
              <a:t>“Catastrophic”</a:t>
            </a:r>
          </a:p>
          <a:p>
            <a:pPr lvl="1"/>
            <a:r>
              <a:rPr lang="en-US" sz="2000" err="1"/>
              <a:t>Github</a:t>
            </a:r>
            <a:r>
              <a:rPr lang="en-US" sz="2000"/>
              <a:t>, Yahoo, Stack Overflow, Amazon AWS,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0810" y="5757188"/>
            <a:ext cx="3873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1100" b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FenixFeather</a:t>
            </a:r>
            <a:r>
              <a:rPr lang="en-US" sz="1100" b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- Own work, CC BY-SA 3.0, https://</a:t>
            </a:r>
            <a:r>
              <a:rPr lang="en-US" sz="1100" b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commons.wikimedia.org</a:t>
            </a:r>
            <a:r>
              <a:rPr lang="en-US" sz="1100" b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/w/</a:t>
            </a:r>
            <a:r>
              <a:rPr lang="en-US" sz="1100" b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index.php?curid</a:t>
            </a:r>
            <a:r>
              <a:rPr lang="en-US" sz="1100" b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=32276981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139800" y="2060280"/>
              <a:ext cx="2629800" cy="2736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600" y="2055240"/>
                <a:ext cx="2645640" cy="27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3263605" y="1744271"/>
              <a:ext cx="1046160" cy="16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9285" y="1738511"/>
                <a:ext cx="105552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753166"/>
      </p:ext>
    </p:extLst>
  </p:cSld>
  <p:clrMapOvr>
    <a:masterClrMapping/>
  </p:clrMapOvr>
  <p:transition advTm="11629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A91A25-DE04-4DA8-A6EC-CE3912FBD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UW CSE </a:t>
            </a:r>
            <a:r>
              <a:rPr lang="en-US" dirty="0">
                <a:hlinkClick r:id="rId3"/>
              </a:rPr>
              <a:t>research from 2010</a:t>
            </a:r>
            <a:r>
              <a:rPr lang="en-US" dirty="0"/>
              <a:t> demonstrated wirelessly hacking a car using buffer overflow</a:t>
            </a:r>
          </a:p>
          <a:p>
            <a:r>
              <a:rPr lang="en-US" dirty="0"/>
              <a:t>Overwrote the onboard control system’s code</a:t>
            </a:r>
          </a:p>
          <a:p>
            <a:pPr lvl="1"/>
            <a:r>
              <a:rPr lang="en-US" dirty="0"/>
              <a:t>Disable brakes</a:t>
            </a:r>
          </a:p>
          <a:p>
            <a:pPr lvl="1"/>
            <a:r>
              <a:rPr lang="en-US" dirty="0"/>
              <a:t>Unlock doors</a:t>
            </a:r>
          </a:p>
          <a:p>
            <a:pPr lvl="1"/>
            <a:r>
              <a:rPr lang="en-US" dirty="0"/>
              <a:t>Turn engine on/off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10AA4-9BEC-46D8-9044-4F9D86EF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Hacking Cars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6CAA3-762A-4076-AAB5-D874B90612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9" descr="A picture containing road, orange, car, sitting&#10;&#10;Description automatically generated">
            <a:extLst>
              <a:ext uri="{FF2B5EF4-FFF2-40B4-BE49-F238E27FC236}">
                <a16:creationId xmlns:a16="http://schemas.microsoft.com/office/drawing/2014/main" id="{8C01FD06-5C54-4084-B568-C73A36F18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9" y="4350702"/>
            <a:ext cx="6096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"/>
    </mc:Choice>
    <mc:Fallback xmlns="">
      <p:transition spd="slow" advTm="1137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0479-30CD-4C7F-BC75-A89F5EF1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Hacking DNA Sequencing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8D06-891F-4E5A-A6C7-3970849D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72977"/>
          </a:xfrm>
        </p:spPr>
        <p:txBody>
          <a:bodyPr/>
          <a:lstStyle/>
          <a:p>
            <a:r>
              <a:rPr lang="en-US"/>
              <a:t>Potential for malicious code to be encoded in DNA!</a:t>
            </a:r>
          </a:p>
          <a:p>
            <a:r>
              <a:rPr lang="en-US"/>
              <a:t>Attacker can gain control of DNA sequencing machine when malicious DNA is read</a:t>
            </a:r>
          </a:p>
          <a:p>
            <a:r>
              <a:rPr lang="en-US"/>
              <a:t>Ney et al. (2017)</a:t>
            </a:r>
          </a:p>
          <a:p>
            <a:pPr lvl="1"/>
            <a:r>
              <a:rPr lang="en-US">
                <a:hlinkClick r:id="rId3"/>
              </a:rPr>
              <a:t>https://dnasec.cs.washington.edu/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C63E1-4EF8-4D07-AC56-6FD17556C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ADC3D-8591-4E8F-8BB1-A1C326209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4" y="4133998"/>
            <a:ext cx="8125905" cy="23582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59479B-9855-411A-8165-066C4BAD5B6B}"/>
                  </a:ext>
                </a:extLst>
              </p14:cNvPr>
              <p14:cNvContentPartPr/>
              <p14:nvPr/>
            </p14:nvContentPartPr>
            <p14:xfrm>
              <a:off x="514948" y="4622318"/>
              <a:ext cx="5001840" cy="20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59479B-9855-411A-8165-066C4BAD5B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948" y="4478318"/>
                <a:ext cx="5145480" cy="48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1D53FDB-CD57-4B7A-B293-E10B3B3EF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872" y="2655252"/>
            <a:ext cx="4638675" cy="4019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9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07"/>
    </mc:Choice>
    <mc:Fallback xmlns="">
      <p:transition spd="slow" advTm="48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Dealing with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/>
              <a:t>Employ system-level protections</a:t>
            </a:r>
          </a:p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/>
              <a:t>Avoid overflow vulnerabilities</a:t>
            </a:r>
          </a:p>
          <a:p>
            <a:pPr marL="514350" indent="-514350" eaLnBrk="1" hangingPunct="1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/>
              <a:t>Have compiler use “stack canaries”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2631"/>
      </p:ext>
    </p:extLst>
  </p:cSld>
  <p:clrMapOvr>
    <a:masterClrMapping/>
  </p:clrMapOvr>
  <p:transition advTm="1165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1) System-Level Protections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1" y="1362455"/>
            <a:ext cx="4572000" cy="5233093"/>
          </a:xfrm>
        </p:spPr>
        <p:txBody>
          <a:bodyPr/>
          <a:lstStyle/>
          <a:p>
            <a:r>
              <a:rPr lang="en-US" sz="2400" b="1"/>
              <a:t>Non-executable code segments</a:t>
            </a:r>
          </a:p>
          <a:p>
            <a:r>
              <a:rPr lang="en-US" sz="2400" b="0"/>
              <a:t>In traditional x86, can mark region of memory as either “read-only” or “writeable”</a:t>
            </a:r>
          </a:p>
          <a:p>
            <a:pPr lvl="1"/>
            <a:r>
              <a:rPr lang="en-US" sz="2200"/>
              <a:t>Can execute anything readable</a:t>
            </a:r>
          </a:p>
          <a:p>
            <a:r>
              <a:rPr lang="en-US" sz="2400"/>
              <a:t>x</a:t>
            </a:r>
            <a:r>
              <a:rPr lang="en-US" sz="2400" b="0"/>
              <a:t>86-64 added  explicit “execute” permission</a:t>
            </a:r>
          </a:p>
          <a:p>
            <a:r>
              <a:rPr lang="en-US" sz="2400" b="0">
                <a:solidFill>
                  <a:srgbClr val="FF0000"/>
                </a:solidFill>
              </a:rPr>
              <a:t>Stack marked as non-executable</a:t>
            </a:r>
          </a:p>
          <a:p>
            <a:pPr lvl="1"/>
            <a:r>
              <a:rPr lang="en-US" sz="2200"/>
              <a:t>Do </a:t>
            </a:r>
            <a:r>
              <a:rPr lang="en-US" sz="2200" i="1"/>
              <a:t>NOT</a:t>
            </a:r>
            <a:r>
              <a:rPr lang="en-US" sz="2200"/>
              <a:t> execute code in Stack, Static Data, or Heap regions</a:t>
            </a:r>
          </a:p>
          <a:p>
            <a:pPr lvl="1"/>
            <a:r>
              <a:rPr lang="en-US" sz="2200"/>
              <a:t>Hardware support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4937760" y="1371600"/>
            <a:ext cx="3841359" cy="4246616"/>
            <a:chOff x="4021138" y="1100084"/>
            <a:chExt cx="3841359" cy="4246616"/>
          </a:xfrm>
        </p:grpSpPr>
        <p:sp>
          <p:nvSpPr>
            <p:cNvPr id="17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473699" y="1100084"/>
              <a:ext cx="1597937" cy="549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Stack after call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to </a:t>
              </a: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121525" y="1870396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foo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121525" y="3477524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bar</a:t>
              </a:r>
              <a:endParaRPr lang="en-US" sz="1800" b="0">
                <a:latin typeface="Calibri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rot="10800000">
              <a:off x="6892925" y="1603004"/>
              <a:ext cx="228600" cy="118872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>
              <a:off x="6892925" y="2837444"/>
              <a:ext cx="228600" cy="1920240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5378420" y="4887915"/>
            <a:ext cx="1371375" cy="1339752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BE82431-0DAA-48CD-8AAF-0764893AFC8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696387" y="6226217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221235760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A17A-3199-441D-9965-AD8AA4C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System-Level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1D615-7427-47B3-98A5-18DD548B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6" y="1362074"/>
            <a:ext cx="5355272" cy="5130165"/>
          </a:xfrm>
        </p:spPr>
        <p:txBody>
          <a:bodyPr/>
          <a:lstStyle/>
          <a:p>
            <a:r>
              <a:rPr lang="en-US" b="1" dirty="0"/>
              <a:t>Non-executable code segments</a:t>
            </a:r>
          </a:p>
          <a:p>
            <a:pPr lvl="1"/>
            <a:r>
              <a:rPr lang="en-US" dirty="0"/>
              <a:t>Wait, doesn’t this fix everything?</a:t>
            </a:r>
          </a:p>
          <a:p>
            <a:r>
              <a:rPr lang="en-US" sz="2600" dirty="0"/>
              <a:t>Works well, but can’t always use it</a:t>
            </a:r>
          </a:p>
          <a:p>
            <a:r>
              <a:rPr lang="en-US" sz="2600" dirty="0"/>
              <a:t>Many embedded devices </a:t>
            </a:r>
            <a:r>
              <a:rPr lang="en-US" sz="2600" i="1" dirty="0"/>
              <a:t>do not </a:t>
            </a:r>
            <a:r>
              <a:rPr lang="en-US" sz="2600" dirty="0"/>
              <a:t>have this protection</a:t>
            </a:r>
          </a:p>
          <a:p>
            <a:pPr lvl="1"/>
            <a:r>
              <a:rPr lang="en-US" sz="2200" dirty="0"/>
              <a:t>Cars</a:t>
            </a:r>
          </a:p>
          <a:p>
            <a:pPr lvl="1"/>
            <a:r>
              <a:rPr lang="en-US" sz="2200" dirty="0"/>
              <a:t>Smart homes</a:t>
            </a:r>
          </a:p>
          <a:p>
            <a:pPr lvl="1"/>
            <a:r>
              <a:rPr lang="en-US" sz="2200" dirty="0"/>
              <a:t>Pacemakers</a:t>
            </a:r>
          </a:p>
          <a:p>
            <a:r>
              <a:rPr lang="en-US" sz="2600" dirty="0"/>
              <a:t>Some exploits still work!</a:t>
            </a:r>
          </a:p>
          <a:p>
            <a:pPr lvl="1"/>
            <a:r>
              <a:rPr lang="en-US" sz="1800" dirty="0"/>
              <a:t>Return-oriented programming</a:t>
            </a:r>
          </a:p>
          <a:p>
            <a:pPr lvl="1"/>
            <a:r>
              <a:rPr lang="en-US" sz="1800" dirty="0"/>
              <a:t>Return to </a:t>
            </a:r>
            <a:r>
              <a:rPr lang="en-US" sz="1800" dirty="0" err="1"/>
              <a:t>libc</a:t>
            </a:r>
            <a:r>
              <a:rPr lang="en-US" sz="1800" dirty="0"/>
              <a:t> attack</a:t>
            </a:r>
          </a:p>
          <a:p>
            <a:pPr lvl="1"/>
            <a:r>
              <a:rPr lang="en-US" sz="1800" dirty="0"/>
              <a:t>JIT-spray attack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D749-0CE5-4861-896E-B1EBAA22F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926B12-ED44-4431-8BCE-49DB56F67A8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937760" y="1371600"/>
            <a:ext cx="3841359" cy="4246616"/>
            <a:chOff x="4021138" y="1100084"/>
            <a:chExt cx="3841359" cy="4246616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D092260E-9EB8-4F19-A246-586578BA846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73699" y="1100084"/>
              <a:ext cx="1597937" cy="5493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Stack after call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to </a:t>
              </a: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2958129-4A20-4398-9A2E-823F9D05E3D5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DC955999-BE68-4338-9C96-0DE42DD1D1B2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83818CDA-B52B-40BA-B12C-71890602EAE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>
                <a:latin typeface="Calibri" pitchFamily="34" charset="0"/>
                <a:cs typeface="+mn-cs"/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3D87E10F-0442-470F-968B-7A0AC2EC6CCC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121525" y="1870396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foo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E745D9AB-A587-4E2F-9825-A0EEEF189D6C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21525" y="3477524"/>
              <a:ext cx="740972" cy="7626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bar</a:t>
              </a:r>
              <a:endParaRPr lang="en-US" sz="1800" b="0">
                <a:latin typeface="Calibri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stack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77C6C6BC-0D62-4FA2-9518-8BFEA1C8B940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9A9EB270-E67C-47B8-8D10-20DF5AF0A5C5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2D28870F-DB0A-4D47-94D6-38650D43530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6D0EE43F-ADB2-415B-A668-5711EBED8305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D23A5ED8-7188-4E18-BC42-D4DDCBB21223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 b="0">
                  <a:latin typeface="Courier New" panose="02070309020205020404" pitchFamily="49" charset="0"/>
                  <a:cs typeface="Courier New" panose="02070309020205020404" pitchFamily="49" charset="0"/>
                </a:rPr>
                <a:t>gets()</a:t>
              </a:r>
            </a:p>
          </p:txBody>
        </p:sp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7CC94FD0-248C-44E0-AF02-63C28377661B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rot="10800000">
              <a:off x="6892925" y="1603004"/>
              <a:ext cx="228600" cy="118872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18" name="AutoShape 16">
              <a:extLst>
                <a:ext uri="{FF2B5EF4-FFF2-40B4-BE49-F238E27FC236}">
                  <a16:creationId xmlns:a16="http://schemas.microsoft.com/office/drawing/2014/main" id="{C96E52A1-A5D4-44EF-B0F7-A805D214B3F0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rot="10800000">
              <a:off x="6892925" y="2837444"/>
              <a:ext cx="228600" cy="1920240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8AA83821-46DF-424F-90C4-280697B23C55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0C58A4-8C27-4199-8178-5D660F0184DC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 flipV="1">
            <a:off x="5378420" y="4887915"/>
            <a:ext cx="1371375" cy="1339752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A8CF85-C659-4B24-B22C-9E0A4EDD09F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96387" y="6226217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2648524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1) System-Level Protections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760720" cy="4974336"/>
          </a:xfrm>
        </p:spPr>
        <p:txBody>
          <a:bodyPr/>
          <a:lstStyle/>
          <a:p>
            <a:r>
              <a:rPr lang="en-US" sz="2400" b="1"/>
              <a:t>Randomized stack offsets</a:t>
            </a:r>
          </a:p>
          <a:p>
            <a:pPr lvl="1"/>
            <a:r>
              <a:rPr lang="en-US" sz="2000" b="0"/>
              <a:t>At start of program, allocate </a:t>
            </a:r>
            <a:r>
              <a:rPr lang="en-US" sz="2000" b="0">
                <a:solidFill>
                  <a:srgbClr val="FF0000"/>
                </a:solidFill>
              </a:rPr>
              <a:t>random </a:t>
            </a:r>
            <a:r>
              <a:rPr lang="en-US" sz="2000" b="0"/>
              <a:t>amount of space on stack</a:t>
            </a:r>
          </a:p>
          <a:p>
            <a:pPr lvl="1"/>
            <a:r>
              <a:rPr lang="en-US" sz="2000" b="0"/>
              <a:t>Shifts stack addresses for entire program</a:t>
            </a:r>
          </a:p>
          <a:p>
            <a:pPr lvl="2"/>
            <a:r>
              <a:rPr lang="en-US" sz="1800"/>
              <a:t>Addresses will vary from one run to another</a:t>
            </a:r>
          </a:p>
          <a:p>
            <a:pPr lvl="1"/>
            <a:r>
              <a:rPr lang="en-US" sz="2000"/>
              <a:t>Makes it difficult for hacker to predict beginning of inserted code</a:t>
            </a:r>
          </a:p>
          <a:p>
            <a:pPr>
              <a:spcBef>
                <a:spcPts val="1200"/>
              </a:spcBef>
            </a:pPr>
            <a:r>
              <a:rPr lang="en-US" sz="2400" b="0" u="sng"/>
              <a:t>Example</a:t>
            </a:r>
            <a:r>
              <a:rPr lang="en-US" sz="2400" b="0"/>
              <a:t>:  Code from </a:t>
            </a:r>
            <a:r>
              <a:rPr lang="en-US" sz="2400"/>
              <a:t>S</a:t>
            </a:r>
            <a:r>
              <a:rPr lang="en-US" sz="2400" b="0"/>
              <a:t>lide 6 executed 5 times; address of variable </a:t>
            </a:r>
            <a:r>
              <a:rPr lang="en-US" sz="2400" b="0">
                <a:solidFill>
                  <a:srgbClr val="0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</a:rPr>
              <a:t>local</a:t>
            </a:r>
            <a:r>
              <a:rPr lang="en-US" sz="2400"/>
              <a:t> =</a:t>
            </a:r>
            <a:endParaRPr lang="en-US" sz="2400" b="0"/>
          </a:p>
          <a:p>
            <a:pPr lvl="2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0x7ffd19d3f8ac</a:t>
            </a:r>
          </a:p>
          <a:p>
            <a:pPr lvl="2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0x7ffe8a462c2c</a:t>
            </a:r>
          </a:p>
          <a:p>
            <a:pPr lvl="2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0x7ffe927c905c</a:t>
            </a:r>
          </a:p>
          <a:p>
            <a:pPr lvl="2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0x7ffefd5c27dc</a:t>
            </a:r>
          </a:p>
          <a:p>
            <a:pPr lvl="2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0x7fffa0175afc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Stack repositioned each time program executes</a:t>
            </a:r>
          </a:p>
          <a:p>
            <a:pPr lvl="1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2" name="Group 51"/>
          <p:cNvGrpSpPr/>
          <p:nvPr>
            <p:custDataLst>
              <p:tags r:id="rId4"/>
            </p:custDataLst>
          </p:nvPr>
        </p:nvGrpSpPr>
        <p:grpSpPr>
          <a:xfrm>
            <a:off x="6035069" y="1355785"/>
            <a:ext cx="2688595" cy="4568546"/>
            <a:chOff x="5979949" y="1704918"/>
            <a:chExt cx="2688595" cy="4573366"/>
          </a:xfrm>
        </p:grpSpPr>
        <p:sp>
          <p:nvSpPr>
            <p:cNvPr id="53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98544" y="2981408"/>
              <a:ext cx="1270000" cy="496314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kern="0">
                  <a:solidFill>
                    <a:srgbClr val="000000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m</a:t>
              </a:r>
              <a:r>
                <a:rPr kumimoji="0" lang="en-US" sz="1600" b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ain</a:t>
              </a:r>
              <a:r>
                <a:rPr lang="en-US" sz="1600" err="1">
                  <a:latin typeface="Calibri" panose="020F0502020204030204" pitchFamily="34" charset="0"/>
                  <a:cs typeface="Calibri" panose="020F0502020204030204" pitchFamily="34" charset="0"/>
                  <a:sym typeface="Calibri Bold" charset="0"/>
                </a:rPr>
                <a:t>’s</a:t>
              </a:r>
              <a:r>
                <a:rPr kumimoji="0" lang="en-US" sz="140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onymous Pro" panose="02060609030202000504" pitchFamily="49" charset="0"/>
                  <a:ea typeface="Calibri Bold" charset="0"/>
                  <a:cs typeface="Courier New"/>
                  <a:sym typeface="Calibri Bold" charset="0"/>
                </a:rPr>
                <a:t> </a:t>
              </a:r>
              <a:br>
                <a:rPr kumimoji="0" lang="en-US" sz="140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nonymous Pro" panose="02060609030202000504" pitchFamily="49" charset="0"/>
                  <a:ea typeface="Calibri Bold" charset="0"/>
                  <a:cs typeface="Courier New"/>
                  <a:sym typeface="Calibri Bold" charset="0"/>
                </a:rPr>
              </a:br>
              <a:r>
                <a:rPr lang="en-US" sz="1600" b="0" ker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frame</a:t>
              </a:r>
              <a:endParaRPr lang="en-US" sz="1800" b="0" ker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4" name="Rectangle 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398544" y="3477722"/>
              <a:ext cx="1270000" cy="1161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Other functions’ stack frames</a:t>
              </a:r>
            </a:p>
          </p:txBody>
        </p:sp>
        <p:sp>
          <p:nvSpPr>
            <p:cNvPr id="56" name="Rectangle 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398544" y="1709738"/>
              <a:ext cx="1270000" cy="1273306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50767" y="1704918"/>
              <a:ext cx="228600" cy="127812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rgbClr val="A5A5E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7431823" y="5832285"/>
            <a:ext cx="1288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 Addresses</a:t>
            </a: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7461652" y="849068"/>
            <a:ext cx="132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 Addresses</a:t>
            </a:r>
          </a:p>
        </p:txBody>
      </p: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 flipV="1">
            <a:off x="8723664" y="1034321"/>
            <a:ext cx="0" cy="321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 bwMode="auto">
          <a:xfrm flipV="1">
            <a:off x="7452014" y="1066801"/>
            <a:ext cx="0" cy="32146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755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/>
              <a:t>2) Avoid Overflow Vulnerabilities in Code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931920"/>
            <a:ext cx="8366760" cy="2482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Use library routines that limit string lengths</a:t>
            </a:r>
          </a:p>
          <a:p>
            <a:pPr lvl="1">
              <a:lnSpc>
                <a:spcPct val="90000"/>
              </a:lnSpc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/>
              <a:t> instead of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/>
              <a:t>(2</a:t>
            </a:r>
            <a:r>
              <a:rPr lang="en-US" baseline="30000"/>
              <a:t>nd</a:t>
            </a:r>
            <a:r>
              <a:rPr lang="en-US"/>
              <a:t> argument to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/>
              <a:t> sets limit)</a:t>
            </a:r>
          </a:p>
          <a:p>
            <a:pPr lvl="1">
              <a:lnSpc>
                <a:spcPct val="90000"/>
              </a:lnSpc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strncpy</a:t>
            </a:r>
            <a:r>
              <a:rPr lang="en-US"/>
              <a:t> instead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/>
              <a:t>Don’t use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/>
              <a:t> with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/>
              <a:t> conversion specification</a:t>
            </a:r>
          </a:p>
          <a:p>
            <a:pPr lvl="2">
              <a:lnSpc>
                <a:spcPct val="97000"/>
              </a:lnSpc>
            </a:pPr>
            <a:r>
              <a:rPr lang="en-US"/>
              <a:t>Use </a:t>
            </a:r>
            <a:r>
              <a:rPr lang="en-US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/>
              <a:t> to read the string</a:t>
            </a:r>
          </a:p>
          <a:p>
            <a:pPr lvl="2">
              <a:lnSpc>
                <a:spcPct val="97000"/>
              </a:lnSpc>
            </a:pPr>
            <a:r>
              <a:rPr lang="en-US"/>
              <a:t>Or use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%ns</a:t>
            </a:r>
            <a:r>
              <a:rPr lang="en-US" b="1"/>
              <a:t> </a:t>
            </a:r>
            <a:r>
              <a:rPr lang="en-US"/>
              <a:t>where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/>
              <a:t> is a suitable integer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799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447800"/>
            <a:ext cx="6035040" cy="22442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20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20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20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20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20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</a:t>
            </a:r>
            <a:r>
              <a:rPr lang="en-US" sz="2000" b="0">
                <a:solidFill>
                  <a:srgbClr val="C0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];  </a:t>
            </a:r>
            <a:r>
              <a:rPr lang="en-US" sz="20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r>
              <a:rPr lang="en-US" sz="20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20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20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fgets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(</a:t>
            </a:r>
            <a:r>
              <a:rPr lang="en-US" sz="20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</a:t>
            </a:r>
            <a:r>
              <a:rPr lang="en-US" sz="2000" u="sng">
                <a:solidFill>
                  <a:srgbClr val="C0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8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</a:t>
            </a:r>
            <a:r>
              <a:rPr lang="en-US" sz="20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stdin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20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20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159720" y="2986920"/>
              <a:ext cx="2264400" cy="238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2880" y="2980800"/>
                <a:ext cx="2278800" cy="25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F03D-CCF7-4042-B7FF-06A7BD7C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2) Avoid Overflow Vulnerabilities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C7E7-BA90-42D4-86BC-D4C7BF83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Alternatively, don’t use C - use a language that does array index bounds check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Buffer overflow is impossible in Java</a:t>
            </a:r>
          </a:p>
          <a:p>
            <a:pPr lvl="2">
              <a:spcBef>
                <a:spcPts val="1200"/>
              </a:spcBef>
            </a:pPr>
            <a:r>
              <a:rPr lang="en-US" dirty="0" err="1"/>
              <a:t>ArrayIndexOutOfBoundsException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Rust language was designed with security in mind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Panics on index out of bounds, plus more protections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7426-255C-4EEA-9914-C9BE82B20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438912"/>
            <a:ext cx="8403336" cy="762000"/>
          </a:xfrm>
        </p:spPr>
        <p:txBody>
          <a:bodyPr/>
          <a:lstStyle/>
          <a:p>
            <a:r>
              <a:rPr lang="en-US"/>
              <a:t>Review:  General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Local variables (procedure context)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, …</a:t>
            </a:r>
          </a:p>
          <a:p>
            <a:r>
              <a:rPr lang="en-US" dirty="0"/>
              <a:t>Statically allocated Data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Read/write:  global variables (Static Data)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 dirty="0"/>
              <a:t>Read-only:  string literals (Literals)</a:t>
            </a:r>
          </a:p>
          <a:p>
            <a:r>
              <a:rPr lang="en-US" dirty="0"/>
              <a:t>Code/Instructions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1234440"/>
            <a:ext cx="1463040" cy="5121758"/>
            <a:chOff x="4023360" y="1371599"/>
            <a:chExt cx="146304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5578957"/>
              <a:ext cx="146304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23360" y="4937760"/>
              <a:ext cx="146304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23360" y="4023359"/>
              <a:ext cx="146304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23360" y="3108960"/>
              <a:ext cx="146304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Heap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23360" y="2286000"/>
              <a:ext cx="1463040" cy="822960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23360" y="1371599"/>
              <a:ext cx="146304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1" name="Line 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rot="10800000" flipV="1">
              <a:off x="5257800" y="1904999"/>
              <a:ext cx="0" cy="685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rot="10800000">
              <a:off x="5257800" y="2895599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Arial"/>
              </a:endParaRPr>
            </a:p>
          </p:txBody>
        </p:sp>
      </p:grpSp>
      <p:sp>
        <p:nvSpPr>
          <p:cNvPr id="33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0488" y="598805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0</a:t>
            </a:r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87441" y="111125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</a:t>
            </a:r>
            <a:r>
              <a:rPr lang="en-US" sz="2000" baseline="3300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-1</a:t>
            </a:r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217920" y="1234440"/>
            <a:ext cx="0" cy="51206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262735"/>
      </p:ext>
    </p:extLst>
  </p:cSld>
  <p:clrMapOvr>
    <a:masterClrMapping/>
  </p:clrMapOvr>
  <p:transition advTm="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3) Stack Canaries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eaLnBrk="1" hangingPunct="1"/>
            <a:r>
              <a:rPr lang="en-US"/>
              <a:t>Basic Idea:  place special value (“canary”) on stack just beyond buffer</a:t>
            </a:r>
          </a:p>
          <a:p>
            <a:pPr lvl="1"/>
            <a:r>
              <a:rPr lang="en-US" i="1"/>
              <a:t>Secret</a:t>
            </a:r>
            <a:r>
              <a:rPr lang="en-US"/>
              <a:t> value that is randomized before main()</a:t>
            </a:r>
          </a:p>
          <a:p>
            <a:pPr lvl="1"/>
            <a:r>
              <a:rPr lang="en-US"/>
              <a:t>Placed between buffer and return address</a:t>
            </a:r>
          </a:p>
          <a:p>
            <a:pPr lvl="1" eaLnBrk="1" hangingPunct="1"/>
            <a:r>
              <a:rPr lang="en-US"/>
              <a:t>Check for corruption before exiting function</a:t>
            </a:r>
          </a:p>
          <a:p>
            <a:pPr eaLnBrk="1" hangingPunct="1"/>
            <a:r>
              <a:rPr lang="en-US"/>
              <a:t>GCC implementation</a:t>
            </a:r>
          </a:p>
          <a:p>
            <a:pPr lvl="1" eaLnBrk="1" hangingPunct="1"/>
            <a:r>
              <a:rPr lang="en-US"/>
              <a:t>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fstack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-protector</a:t>
            </a:r>
            <a:endParaRPr lang="en-US"/>
          </a:p>
          <a:p>
            <a:pPr lvl="1"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" y="5760720"/>
            <a:ext cx="4114800" cy="828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</a:t>
            </a:r>
            <a:r>
              <a:rPr lang="en-US" sz="16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endParaRPr lang="en-US" sz="1600" b="0" i="1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880" y="5760720"/>
            <a:ext cx="4114800" cy="828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unix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&gt; </a:t>
            </a:r>
            <a:r>
              <a:rPr lang="en-US" sz="1600" b="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./</a:t>
            </a:r>
            <a:r>
              <a:rPr lang="en-US" sz="1600" b="0" i="1" err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endParaRPr lang="en-US" sz="1600" b="0" i="1">
              <a:solidFill>
                <a:schemeClr val="bg1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Enter string: </a:t>
            </a:r>
            <a:r>
              <a:rPr lang="en-US" sz="1600" i="1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123456789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b="0">
                <a:solidFill>
                  <a:schemeClr val="bg1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*** stack smashing detected ***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E6A323-BAE1-4682-A4F7-A2EE8EB14C32}"/>
                  </a:ext>
                </a:extLst>
              </p14:cNvPr>
              <p14:cNvContentPartPr/>
              <p14:nvPr/>
            </p14:nvContentPartPr>
            <p14:xfrm>
              <a:off x="5264280" y="6243480"/>
              <a:ext cx="2919240" cy="34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E6A323-BAE1-4682-A4F7-A2EE8EB14C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4920" y="6234120"/>
                <a:ext cx="2937960" cy="3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59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u="sng"/>
              <a:t>Protected</a:t>
            </a:r>
            <a:r>
              <a:rPr lang="en-US"/>
              <a:t> Buffer Disassembly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485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5650" y="1683028"/>
            <a:ext cx="7562077" cy="42447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07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sub    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0b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%fs:0x28,%rax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14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%rax,0x8(%rsp)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19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xor    %eax,%eax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...     ... call </a:t>
            </a:r>
            <a:r>
              <a:rPr lang="en-US" sz="18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printf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...</a:t>
            </a:r>
            <a:endParaRPr lang="sk-SK" sz="18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25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%rsp,%rdi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28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callq  400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51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 &lt;gets@plt&gt;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2d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%rsp,%rdi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30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callq  4004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d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0 &lt;puts@plt&gt;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35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mov    0x8(%rsp),%rax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3a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xor    %fs:0x28,%rax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43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j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n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    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4a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&lt;echo+0x43&gt;</a:t>
            </a:r>
            <a:endParaRPr lang="en-US" sz="1800" b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4006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45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add    $0x18,%rsp</a:t>
            </a: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49</a:t>
            </a:r>
            <a:r>
              <a:rPr lang="sk-SK" sz="18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retq</a:t>
            </a:r>
            <a:endParaRPr lang="sk-SK" sz="1800" b="0">
              <a:solidFill>
                <a:srgbClr val="FF0000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4006</a:t>
            </a:r>
            <a:r>
              <a:rPr lang="en-US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4a</a:t>
            </a:r>
            <a:r>
              <a:rPr lang="sk-SK" sz="1800" b="0">
                <a:solidFill>
                  <a:srgbClr val="FF0000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:  callq  4004f0 &lt;__stack_chk_fail@plt&gt;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75650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echo: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52600" y="2069640"/>
            <a:ext cx="6450048" cy="4457160"/>
            <a:chOff x="2352600" y="2069640"/>
            <a:chExt cx="6450048" cy="445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2352600" y="4250160"/>
                <a:ext cx="6051600" cy="22766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4320" y="4241520"/>
                  <a:ext cx="6064920" cy="22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5475240" y="2069640"/>
                <a:ext cx="2345040" cy="73008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67320" y="2064960"/>
                  <a:ext cx="235584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/>
                <p14:cNvContentPartPr/>
                <p14:nvPr/>
              </p14:nvContentPartPr>
              <p14:xfrm>
                <a:off x="2441448" y="4936680"/>
                <a:ext cx="6361200" cy="11433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33888" y="4932000"/>
                  <a:ext cx="6378120" cy="11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578855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Setting Up Canary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6080" y="3474720"/>
            <a:ext cx="5683544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%fs:40,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8(%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 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xorl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eax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eax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Erase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6080" y="1371600"/>
            <a:ext cx="51054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16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92712" y="3168456"/>
            <a:ext cx="2129883" cy="612528"/>
          </a:xfrm>
          <a:prstGeom prst="wedgeRoundRectCallout">
            <a:avLst>
              <a:gd name="adj1" fmla="val -20833"/>
              <a:gd name="adj2" fmla="val 94415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Segment register </a:t>
            </a:r>
            <a:r>
              <a:rPr kumimoji="0" lang="en-US" sz="1600" b="1" i="1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(don’t worry about it)</a:t>
            </a: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62273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Canary</a:t>
                      </a:r>
                      <a:b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[7]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[6]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[5]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[4]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[3]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135684" y="3886830"/>
              <a:ext cx="2409120" cy="775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764" y="3878550"/>
                <a:ext cx="2427120" cy="7927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5275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/>
              <a:t>Checking Canary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3291840"/>
            <a:ext cx="6217920" cy="18133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movq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8(%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rsp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retrieve from Stack</a:t>
            </a:r>
            <a:endParaRPr lang="en-US" sz="1600" b="0"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xorq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%fs:40, %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rax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jne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.L4            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# if not same, FAIL</a:t>
            </a:r>
          </a:p>
          <a:p>
            <a:pPr>
              <a:tabLst>
                <a:tab pos="457200" algn="l"/>
                <a:tab pos="1543050" algn="l"/>
              </a:tabLst>
              <a:defRPr/>
            </a:pP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 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 . .</a:t>
            </a:r>
            <a:endParaRPr lang="en-US" sz="1600" b="0" i="1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.L4: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call  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__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stack_chk_fail</a:t>
            </a:r>
            <a:endParaRPr lang="en-US" sz="1600" b="0" i="1">
              <a:solidFill>
                <a:schemeClr val="bg2"/>
              </a:solidFill>
              <a:latin typeface="Courier New" panose="02070309020205020404" pitchFamily="49" charset="0"/>
              <a:ea typeface="MS Mincho" pitchFamily="49" charset="-128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5020208" y="5187817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Input: </a:t>
            </a:r>
            <a:r>
              <a:rPr lang="en-US" i="1">
                <a:latin typeface="Calibri" pitchFamily="34" charset="0"/>
              </a:rPr>
              <a:t>1234567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71662"/>
              </p:ext>
            </p:extLst>
          </p:nvPr>
        </p:nvGraphicFramePr>
        <p:xfrm>
          <a:off x="445325" y="1390937"/>
          <a:ext cx="17515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Stack frame for </a:t>
                      </a:r>
                      <a:r>
                        <a:rPr lang="en-US" b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call_echo</a:t>
                      </a:r>
                      <a:endParaRPr lang="en-US" b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Canary</a:t>
                      </a:r>
                      <a:b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en-US" b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(8 bytes)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5325" y="1063749"/>
            <a:ext cx="175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6080" y="1371600"/>
            <a:ext cx="51054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Echo Line */</a:t>
            </a:r>
            <a:r>
              <a:rPr lang="en-US" sz="16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/>
            </a:r>
            <a:br>
              <a:rPr lang="en-US" sz="1600" b="0" i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void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echo()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{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</a:t>
            </a:r>
            <a:r>
              <a:rPr lang="en-US" sz="160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char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[8];  </a:t>
            </a:r>
            <a: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/* Way too small! */</a:t>
            </a:r>
            <a:br>
              <a:rPr lang="en-US" sz="1600" b="0" i="1">
                <a:solidFill>
                  <a:schemeClr val="bg2"/>
                </a:solidFill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gets(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    puts(</a:t>
            </a:r>
            <a:r>
              <a:rPr lang="en-US" sz="1600" b="0" err="1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buf</a:t>
            </a: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);</a:t>
            </a:r>
            <a:b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</a:br>
            <a:r>
              <a:rPr lang="en-US" sz="1600" b="0">
                <a:latin typeface="Courier New" panose="02070309020205020404" pitchFamily="49" charset="0"/>
                <a:ea typeface="MS Mincho" pitchFamily="49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96913" y="5095273"/>
            <a:ext cx="506870" cy="37490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en-US" sz="1400" b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3783" y="5095273"/>
            <a:ext cx="918521" cy="37490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⟵%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7199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dirty="0"/>
              <a:t>Summary of Prevention Measures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Employ system-level protections</a:t>
            </a:r>
          </a:p>
          <a:p>
            <a:pPr marL="857250" lvl="1" indent="-457200"/>
            <a:r>
              <a:rPr lang="en-US" dirty="0"/>
              <a:t>Code on the Stack is not executable</a:t>
            </a:r>
          </a:p>
          <a:p>
            <a:pPr marL="857250" lvl="1" indent="-457200"/>
            <a:r>
              <a:rPr lang="en-US" dirty="0"/>
              <a:t>Randomized Stack offsets</a:t>
            </a:r>
          </a:p>
          <a:p>
            <a:pPr marL="857250" lvl="1" indent="-457200"/>
            <a:endParaRPr lang="en-US" dirty="0"/>
          </a:p>
          <a:p>
            <a:pPr marL="514350" indent="-514350" eaLnBrk="1" hangingPunct="1">
              <a:buSzPct val="100000"/>
              <a:buFont typeface="+mj-lt"/>
              <a:buAutoNum type="arabicParenR"/>
            </a:pPr>
            <a:r>
              <a:rPr lang="en-US" dirty="0"/>
              <a:t>Avoid overflow vulnerabilities</a:t>
            </a:r>
          </a:p>
          <a:p>
            <a:pPr marL="857250" lvl="1" indent="-457200"/>
            <a:r>
              <a:rPr lang="en-US" dirty="0"/>
              <a:t>Use library routines that limit string lengths</a:t>
            </a:r>
          </a:p>
          <a:p>
            <a:pPr marL="857250" lvl="1" indent="-457200"/>
            <a:r>
              <a:rPr lang="en-US" dirty="0"/>
              <a:t>Use a language that makes them impossible</a:t>
            </a:r>
          </a:p>
          <a:p>
            <a:pPr lvl="2"/>
            <a:endParaRPr lang="en-US" dirty="0"/>
          </a:p>
          <a:p>
            <a:pPr marL="457200" indent="-457200" eaLnBrk="1" hangingPunct="1">
              <a:buSzPct val="100000"/>
              <a:buFont typeface="+mj-lt"/>
              <a:buAutoNum type="arabicParenR"/>
            </a:pPr>
            <a:r>
              <a:rPr lang="en-US" dirty="0"/>
              <a:t>Have compiler use “stack canaries”</a:t>
            </a:r>
          </a:p>
          <a:p>
            <a:pPr marL="457200" indent="-457200" eaLnBrk="1" hangingPunct="1">
              <a:buSzPct val="100000"/>
              <a:buFont typeface="+mj-lt"/>
              <a:buAutoNum type="arabicParenR"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82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9A22-B0BF-444B-A188-A04B7572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this is cool?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60E3-5FCA-4386-8354-E0A5BE814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love Lab 3 😉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out the buffer overflow simulator!</a:t>
            </a:r>
          </a:p>
          <a:p>
            <a:r>
              <a:rPr lang="en-US" dirty="0"/>
              <a:t>Take CSE 484 (Security)</a:t>
            </a:r>
          </a:p>
          <a:p>
            <a:pPr lvl="1"/>
            <a:r>
              <a:rPr lang="en-US" dirty="0"/>
              <a:t>Several different kinds of buffer overflow exploits</a:t>
            </a:r>
          </a:p>
          <a:p>
            <a:pPr lvl="1"/>
            <a:r>
              <a:rPr lang="en-US" dirty="0"/>
              <a:t>Many ways to counter them</a:t>
            </a:r>
          </a:p>
          <a:p>
            <a:r>
              <a:rPr lang="en-US" dirty="0"/>
              <a:t>Nintendo fun!</a:t>
            </a:r>
          </a:p>
          <a:p>
            <a:pPr lvl="1"/>
            <a:r>
              <a:rPr lang="en-US" dirty="0"/>
              <a:t>Using glitches to rewrite code: </a:t>
            </a:r>
            <a:r>
              <a:rPr lang="en-US" dirty="0">
                <a:hlinkClick r:id="rId2"/>
              </a:rPr>
              <a:t>https://www.youtube.com/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=TqK‐2jUQBUY</a:t>
            </a:r>
            <a:endParaRPr lang="en-US" dirty="0"/>
          </a:p>
          <a:p>
            <a:pPr lvl="1"/>
            <a:r>
              <a:rPr lang="en-US" dirty="0"/>
              <a:t>Flappy Bird in Mario: </a:t>
            </a:r>
            <a:r>
              <a:rPr lang="en-US" dirty="0">
                <a:hlinkClick r:id="rId3"/>
              </a:rPr>
              <a:t>https://www.youtube.com/watch?v=hB6eY73sLV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723F3-2E4C-4274-967B-D79D63A68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50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4E1A-8599-4469-AA7B-87BAA962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Notes about %</a:t>
            </a:r>
            <a:r>
              <a:rPr lang="en-US" err="1"/>
              <a:t>rbp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542D-E1A5-46A8-96C9-E6E869A7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/>
              <a:t> is used to store the frame pointer </a:t>
            </a:r>
          </a:p>
          <a:p>
            <a:pPr lvl="1"/>
            <a:r>
              <a:rPr lang="en-US"/>
              <a:t>Name comes from “base pointer”</a:t>
            </a:r>
          </a:p>
          <a:p>
            <a:r>
              <a:rPr lang="en-US"/>
              <a:t>You can refer to a variable on the stack as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rbp+offset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cs typeface="Calibri" panose="020F0502020204030204" pitchFamily="34" charset="0"/>
              </a:rPr>
              <a:t>The base of the frame will never change, so each variable can be uniquely referred to with its offset</a:t>
            </a:r>
          </a:p>
          <a:p>
            <a:r>
              <a:rPr lang="en-US">
                <a:cs typeface="Calibri" panose="020F0502020204030204" pitchFamily="34" charset="0"/>
              </a:rPr>
              <a:t>The top of the stack (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>
                <a:cs typeface="Calibri" panose="020F0502020204030204" pitchFamily="34" charset="0"/>
              </a:rPr>
              <a:t>) may change, so referring to a variable as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-offset</a:t>
            </a:r>
            <a:r>
              <a:rPr lang="en-US">
                <a:cs typeface="Calibri" panose="020F0502020204030204" pitchFamily="34" charset="0"/>
              </a:rPr>
              <a:t> is less reliable</a:t>
            </a:r>
          </a:p>
          <a:p>
            <a:pPr lvl="1"/>
            <a:r>
              <a:rPr lang="en-US">
                <a:cs typeface="Calibri" panose="020F0502020204030204" pitchFamily="34" charset="0"/>
              </a:rPr>
              <a:t>For example, if you need save a variable for a function call, pushing it onto the stack changes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3E70B-D124-46B6-9B10-3847ACCD2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82754E96-93E6-4A91-B38A-51B8E8A7E96D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388735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It?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6875" y="1362075"/>
          <a:ext cx="836612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Variable/Label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 of Memory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latin typeface="Courier" pitchFamily="49" charset="0"/>
                          <a:cs typeface="Calibri" panose="020F0502020204030204" pitchFamily="34" charset="0"/>
                        </a:rPr>
                        <a:t>big_array</a:t>
                      </a:r>
                      <a:endParaRPr lang="en-US" sz="240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urier" pitchFamily="49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latin typeface="Courier" pitchFamily="49" charset="0"/>
                          <a:cs typeface="Calibri" panose="020F0502020204030204" pitchFamily="34" charset="0"/>
                        </a:rPr>
                        <a:t>huge_array</a:t>
                      </a:r>
                      <a:endParaRPr lang="en-US" sz="2400">
                        <a:latin typeface="Courier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urier" pitchFamily="49" charset="0"/>
                          <a:cs typeface="Calibri" panose="020F0502020204030204" pitchFamily="34" charset="0"/>
                        </a:rPr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urier" pitchFamily="49" charset="0"/>
                          <a:cs typeface="Calibri" panose="020F0502020204030204" pitchFamily="34" charset="0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urier" pitchFamily="49" charset="0"/>
                          <a:cs typeface="Calibri" panose="020F0502020204030204" pitchFamily="34" charset="0"/>
                        </a:rPr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urier" pitchFamily="49" charset="0"/>
                          <a:cs typeface="Calibri" panose="020F0502020204030204" pitchFamily="34" charset="0"/>
                        </a:rPr>
                        <a:t>*p1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urier" pitchFamily="49" charset="0"/>
                          <a:cs typeface="Calibri" panose="020F0502020204030204" pitchFamily="34" charset="0"/>
                        </a:rPr>
                        <a:t>useless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145828-41E8-4A9D-9E09-2419F6E3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Diagrams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8DE61-3390-46DA-9F98-32CBD1160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93B7AC-C70E-4214-BFBF-9FFB451CF472}"/>
              </a:ext>
            </a:extLst>
          </p:cNvPr>
          <p:cNvGrpSpPr/>
          <p:nvPr/>
        </p:nvGrpSpPr>
        <p:grpSpPr>
          <a:xfrm>
            <a:off x="3895344" y="2011680"/>
            <a:ext cx="1709928" cy="2560320"/>
            <a:chOff x="3895344" y="2011680"/>
            <a:chExt cx="1709928" cy="25603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3D8317-9580-4A0E-BCF0-F15930218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131" y="2976585"/>
              <a:ext cx="1005535" cy="22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Old </a:t>
              </a:r>
              <a:r>
                <a:rPr lang="en-US" sz="1200" b="0" kern="1200">
                  <a:solidFill>
                    <a:srgbClr val="7F7F7F"/>
                  </a:solidFill>
                  <a:effectLst/>
                  <a:latin typeface="Courier New" panose="02070309020205020404" pitchFamily="49" charset="0"/>
                  <a:ea typeface="Calibri Bold" panose="020F0702030404030204" pitchFamily="34" charset="0"/>
                </a:rPr>
                <a:t>%rbp</a:t>
              </a:r>
              <a:endParaRPr lang="en-US" sz="1200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9D19D9-59B8-4EB2-946A-90D15262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131" y="2377440"/>
              <a:ext cx="1005535" cy="365760"/>
            </a:xfrm>
            <a:prstGeom prst="rect">
              <a:avLst/>
            </a:prstGeom>
            <a:solidFill>
              <a:srgbClr val="F2F2F2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b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ACE806-F452-49B3-8049-3ED558194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131" y="3204120"/>
              <a:ext cx="1005535" cy="1097132"/>
            </a:xfrm>
            <a:prstGeom prst="rect">
              <a:avLst/>
            </a:prstGeom>
            <a:solidFill>
              <a:srgbClr val="D6D6F4"/>
            </a:solidFill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Saved Registers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+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Local Variables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B8CEEE-54EB-4D74-8B0E-78E75129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131" y="2746982"/>
              <a:ext cx="1005535" cy="228569"/>
            </a:xfrm>
            <a:prstGeom prst="rect">
              <a:avLst/>
            </a:prstGeom>
            <a:solidFill>
              <a:srgbClr val="D6D6F4"/>
            </a:solidFill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Return </a:t>
              </a:r>
              <a:r>
                <a:rPr lang="en-US" sz="1200" kern="1200" dirty="0" err="1"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Addr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B8521E-6553-4A55-B3DB-CD26693E2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131" y="2139696"/>
              <a:ext cx="1005535" cy="255997"/>
            </a:xfrm>
            <a:prstGeom prst="rect">
              <a:avLst/>
            </a:pr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kern="1200" dirty="0"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∙ ∙ ∙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A35AB33A-1C1F-433A-B671-1C9013900AC1}"/>
                </a:ext>
              </a:extLst>
            </p:cNvPr>
            <p:cNvSpPr/>
            <p:nvPr/>
          </p:nvSpPr>
          <p:spPr>
            <a:xfrm>
              <a:off x="4449178" y="2286000"/>
              <a:ext cx="91412" cy="4572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4BA3DB0-4064-4AB8-97B5-5FDA15DB00E8}"/>
                </a:ext>
              </a:extLst>
            </p:cNvPr>
            <p:cNvCxnSpPr/>
            <p:nvPr/>
          </p:nvCxnSpPr>
          <p:spPr>
            <a:xfrm flipV="1">
              <a:off x="4320953" y="4297680"/>
              <a:ext cx="185682" cy="2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6426E5A9-7FAB-4B60-84E4-DCA298ECC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640" y="4206240"/>
              <a:ext cx="319943" cy="174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0" dirty="0"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r>
                <a:rPr lang="en-US" sz="1000" b="0" dirty="0" err="1"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rsp</a:t>
              </a:r>
              <a:endParaRPr lang="en-US" sz="1000" b="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D175A546-7EC0-401B-8BEE-6FAA8C3DF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640" y="2308888"/>
              <a:ext cx="457061" cy="41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Caller’s</a:t>
              </a:r>
            </a:p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Stack</a:t>
              </a:r>
            </a:p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Frame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F6F02C-147A-425A-BCB5-97E6B22D3F55}"/>
                </a:ext>
              </a:extLst>
            </p:cNvPr>
            <p:cNvSpPr/>
            <p:nvPr/>
          </p:nvSpPr>
          <p:spPr bwMode="auto">
            <a:xfrm>
              <a:off x="4544568" y="3657600"/>
              <a:ext cx="1060704" cy="4572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31A72A3-5D00-4B7C-8D18-AF826FE40FEA}"/>
                </a:ext>
              </a:extLst>
            </p:cNvPr>
            <p:cNvCxnSpPr/>
            <p:nvPr/>
          </p:nvCxnSpPr>
          <p:spPr>
            <a:xfrm flipV="1">
              <a:off x="4325112" y="4114800"/>
              <a:ext cx="185682" cy="238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7DCBA7A1-43F6-4760-A823-1EC76A294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344" y="3776472"/>
              <a:ext cx="54864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of local array</a:t>
              </a:r>
            </a:p>
          </p:txBody>
        </p:sp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id="{367402F7-6B55-44CC-BE85-1EC94A28B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339" y="2011680"/>
              <a:ext cx="1005840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Higher Addresses</a:t>
              </a: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53F5DB67-3B21-44DA-A0B7-7782E8749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131" y="4389120"/>
              <a:ext cx="1005840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Lower Addresses</a:t>
              </a:r>
            </a:p>
          </p:txBody>
        </p:sp>
        <p:sp>
          <p:nvSpPr>
            <p:cNvPr id="34" name="Text Box 2">
              <a:extLst>
                <a:ext uri="{FF2B5EF4-FFF2-40B4-BE49-F238E27FC236}">
                  <a16:creationId xmlns:a16="http://schemas.microsoft.com/office/drawing/2014/main" id="{8571D1F1-1FE2-4613-8EE1-B4C6B2F4A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703320"/>
              <a:ext cx="54864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stack</a:t>
              </a:r>
            </a:p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smashing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6277407-570C-481F-8D1E-0ED903AC1A95}"/>
                </a:ext>
              </a:extLst>
            </p:cNvPr>
            <p:cNvCxnSpPr/>
            <p:nvPr/>
          </p:nvCxnSpPr>
          <p:spPr>
            <a:xfrm flipV="1">
              <a:off x="5074920" y="3291840"/>
              <a:ext cx="0" cy="3291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BF59F3-6B91-40A6-BC11-432A9151C3AE}"/>
              </a:ext>
            </a:extLst>
          </p:cNvPr>
          <p:cNvGrpSpPr/>
          <p:nvPr/>
        </p:nvGrpSpPr>
        <p:grpSpPr>
          <a:xfrm>
            <a:off x="6400800" y="2011680"/>
            <a:ext cx="1682835" cy="2560320"/>
            <a:chOff x="6400800" y="2011680"/>
            <a:chExt cx="1682835" cy="25603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9D8C96-28AE-4DDD-8B58-6C8A7807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587" y="2976585"/>
              <a:ext cx="1005535" cy="22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Old </a:t>
              </a:r>
              <a:r>
                <a:rPr lang="en-US" sz="1200" b="0" kern="1200">
                  <a:solidFill>
                    <a:srgbClr val="7F7F7F"/>
                  </a:solidFill>
                  <a:effectLst/>
                  <a:latin typeface="Courier New" panose="02070309020205020404" pitchFamily="49" charset="0"/>
                  <a:ea typeface="Calibri Bold" panose="020F0702030404030204" pitchFamily="34" charset="0"/>
                </a:rPr>
                <a:t>%rbp</a:t>
              </a:r>
              <a:endParaRPr lang="en-US" sz="1200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1D44F1F-0722-4D69-A88A-6E19B517B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587" y="2377440"/>
              <a:ext cx="1005535" cy="365760"/>
            </a:xfrm>
            <a:prstGeom prst="rect">
              <a:avLst/>
            </a:prstGeom>
            <a:solidFill>
              <a:srgbClr val="F2F2F2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b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440951-9866-471A-8822-B27EB9021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587" y="3204120"/>
              <a:ext cx="1005535" cy="1097132"/>
            </a:xfrm>
            <a:prstGeom prst="rect">
              <a:avLst/>
            </a:prstGeom>
            <a:solidFill>
              <a:srgbClr val="D6D6F4"/>
            </a:solidFill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Saved Registers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+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Local Variables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BD459C-CC51-45FE-889C-CF65CC45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587" y="2746982"/>
              <a:ext cx="1005535" cy="228569"/>
            </a:xfrm>
            <a:prstGeom prst="rect">
              <a:avLst/>
            </a:prstGeom>
            <a:solidFill>
              <a:srgbClr val="D6D6F4"/>
            </a:solidFill>
            <a:ln w="190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Return </a:t>
              </a:r>
              <a:r>
                <a:rPr lang="en-US" sz="1200" kern="1200" dirty="0" err="1"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Addr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2D216D-F8AC-45D5-AA51-A46CB79FC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587" y="2139696"/>
              <a:ext cx="1005535" cy="255997"/>
            </a:xfrm>
            <a:prstGeom prst="rect">
              <a:avLst/>
            </a:pr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kern="1200" dirty="0">
                  <a:effectLst/>
                  <a:latin typeface="Calibri" panose="020F0502020204030204" pitchFamily="34" charset="0"/>
                  <a:ea typeface="Calibri Bold" panose="020F0702030404030204" pitchFamily="34" charset="0"/>
                </a:rPr>
                <a:t>∙ ∙ ∙</a:t>
              </a:r>
              <a:endPara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9F78615E-3148-4B91-988A-B803FB2B5EE5}"/>
                </a:ext>
              </a:extLst>
            </p:cNvPr>
            <p:cNvSpPr/>
            <p:nvPr/>
          </p:nvSpPr>
          <p:spPr>
            <a:xfrm>
              <a:off x="6954634" y="2286000"/>
              <a:ext cx="91412" cy="4572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38D2C17-2980-4AFC-A8A9-966AE08A6B26}"/>
                </a:ext>
              </a:extLst>
            </p:cNvPr>
            <p:cNvCxnSpPr/>
            <p:nvPr/>
          </p:nvCxnSpPr>
          <p:spPr>
            <a:xfrm flipV="1">
              <a:off x="6826409" y="4297680"/>
              <a:ext cx="185682" cy="2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2">
              <a:extLst>
                <a:ext uri="{FF2B5EF4-FFF2-40B4-BE49-F238E27FC236}">
                  <a16:creationId xmlns:a16="http://schemas.microsoft.com/office/drawing/2014/main" id="{78AA2CF2-43A0-44BD-A900-5309D7795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3096" y="4206240"/>
              <a:ext cx="319943" cy="174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0" dirty="0"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r>
                <a:rPr lang="en-US" sz="1000" b="0" dirty="0" err="1">
                  <a:effectLst/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rsp</a:t>
              </a:r>
              <a:endParaRPr lang="en-US" sz="1000" b="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67909216-E92E-40AF-8C84-EFC250562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3096" y="2308888"/>
              <a:ext cx="457061" cy="41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Caller’s</a:t>
              </a:r>
            </a:p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Stack</a:t>
              </a:r>
            </a:p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Frame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A3A4ACE-0E0D-4F34-BA8A-8B8E77585A32}"/>
                </a:ext>
              </a:extLst>
            </p:cNvPr>
            <p:cNvSpPr/>
            <p:nvPr/>
          </p:nvSpPr>
          <p:spPr bwMode="auto">
            <a:xfrm>
              <a:off x="7077456" y="3291840"/>
              <a:ext cx="1005840" cy="82296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charset="0"/>
                  <a:ea typeface="Calibri" charset="0"/>
                  <a:cs typeface="Calibri" charset="0"/>
                </a:rPr>
                <a:t>1) exploit</a:t>
              </a:r>
            </a:p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charset="0"/>
                  <a:ea typeface="Calibri" charset="0"/>
                  <a:cs typeface="Calibri" charset="0"/>
                </a:rPr>
                <a:t>code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534683-53DB-4A90-AC30-29F12512EFE5}"/>
                </a:ext>
              </a:extLst>
            </p:cNvPr>
            <p:cNvCxnSpPr/>
            <p:nvPr/>
          </p:nvCxnSpPr>
          <p:spPr>
            <a:xfrm flipV="1">
              <a:off x="6830568" y="4114800"/>
              <a:ext cx="185682" cy="238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2">
              <a:extLst>
                <a:ext uri="{FF2B5EF4-FFF2-40B4-BE49-F238E27FC236}">
                  <a16:creationId xmlns:a16="http://schemas.microsoft.com/office/drawing/2014/main" id="{0813967D-3257-4D3B-8BE8-77EEB34A5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776472"/>
              <a:ext cx="54864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of local array</a:t>
              </a:r>
            </a:p>
          </p:txBody>
        </p:sp>
        <p:sp>
          <p:nvSpPr>
            <p:cNvPr id="49" name="Text Box 2">
              <a:extLst>
                <a:ext uri="{FF2B5EF4-FFF2-40B4-BE49-F238E27FC236}">
                  <a16:creationId xmlns:a16="http://schemas.microsoft.com/office/drawing/2014/main" id="{F7D025B6-41B0-4899-99C0-88F01D20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795" y="2011680"/>
              <a:ext cx="1005840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Higher Addresses</a:t>
              </a:r>
            </a:p>
          </p:txBody>
        </p:sp>
        <p:sp>
          <p:nvSpPr>
            <p:cNvPr id="50" name="Text Box 2">
              <a:extLst>
                <a:ext uri="{FF2B5EF4-FFF2-40B4-BE49-F238E27FC236}">
                  <a16:creationId xmlns:a16="http://schemas.microsoft.com/office/drawing/2014/main" id="{8BF8E270-7E45-490F-B63C-ED5539D2A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4587" y="4389120"/>
              <a:ext cx="1005840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Lower Addresses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C3AAF6F-35B9-473A-971B-A4BF252C1676}"/>
                </a:ext>
              </a:extLst>
            </p:cNvPr>
            <p:cNvSpPr/>
            <p:nvPr/>
          </p:nvSpPr>
          <p:spPr bwMode="auto">
            <a:xfrm>
              <a:off x="7077456" y="2980944"/>
              <a:ext cx="1005840" cy="310896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FFC000"/>
                  </a:solidFill>
                  <a:effectLst>
                    <a:glow rad="101600">
                      <a:schemeClr val="bg1"/>
                    </a:glow>
                  </a:effectLst>
                  <a:latin typeface="Calibri" charset="0"/>
                  <a:ea typeface="Calibri" charset="0"/>
                  <a:cs typeface="Calibri" charset="0"/>
                </a:rPr>
                <a:t>2) padding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558E8A-932B-4858-A049-830225BC234B}"/>
                </a:ext>
              </a:extLst>
            </p:cNvPr>
            <p:cNvSpPr/>
            <p:nvPr/>
          </p:nvSpPr>
          <p:spPr bwMode="auto">
            <a:xfrm>
              <a:off x="7077456" y="2743200"/>
              <a:ext cx="1005840" cy="2286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charset="0"/>
                  <a:ea typeface="Calibri" charset="0"/>
                  <a:cs typeface="Calibri" charset="0"/>
                </a:rPr>
                <a:t>3) array </a:t>
              </a:r>
              <a:r>
                <a:rPr lang="en-US" sz="1200" dirty="0" err="1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charset="0"/>
                  <a:ea typeface="Calibri" charset="0"/>
                  <a:cs typeface="Calibri" charset="0"/>
                </a:rPr>
                <a:t>addr</a:t>
              </a:r>
              <a:endParaRPr lang="en-US" sz="12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5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438912"/>
            <a:ext cx="8403336" cy="762000"/>
          </a:xfrm>
        </p:spPr>
        <p:txBody>
          <a:bodyPr/>
          <a:lstStyle/>
          <a:p>
            <a:r>
              <a:rPr lang="en-US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Stack</a:t>
            </a:r>
          </a:p>
          <a:p>
            <a:pPr lvl="1"/>
            <a:r>
              <a:rPr lang="en-US"/>
              <a:t>Runtime stack has 8 </a:t>
            </a:r>
            <a:r>
              <a:rPr lang="en-US" err="1"/>
              <a:t>MiB</a:t>
            </a:r>
            <a:r>
              <a:rPr lang="en-US"/>
              <a:t> limit</a:t>
            </a:r>
          </a:p>
          <a:p>
            <a:r>
              <a:rPr lang="en-US"/>
              <a:t>Heap</a:t>
            </a:r>
          </a:p>
          <a:p>
            <a:pPr lvl="1"/>
            <a:r>
              <a:rPr lang="en-US"/>
              <a:t>Dynamically allocated as needed</a:t>
            </a:r>
          </a:p>
          <a:p>
            <a:pPr lvl="1"/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/>
              <a:t>,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/>
              <a:t>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/>
              <a:t>, …</a:t>
            </a:r>
          </a:p>
          <a:p>
            <a:r>
              <a:rPr lang="en-US"/>
              <a:t>Statically allocated data (Data)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/>
              <a:t>Read-only:  string literals</a:t>
            </a:r>
          </a:p>
          <a:p>
            <a:pPr marL="598424" lvl="1" indent="-238125">
              <a:lnSpc>
                <a:spcPct val="85000"/>
              </a:lnSpc>
            </a:pPr>
            <a:r>
              <a:rPr lang="en-US" sz="2200"/>
              <a:t>Read/write:  global arrays and variables</a:t>
            </a:r>
          </a:p>
          <a:p>
            <a:r>
              <a:rPr lang="en-US"/>
              <a:t>Code / Shared Libraries</a:t>
            </a:r>
          </a:p>
          <a:p>
            <a:pPr lvl="1"/>
            <a:r>
              <a:rPr lang="en-US"/>
              <a:t>Executable machine instructions</a:t>
            </a:r>
          </a:p>
          <a:p>
            <a:pPr lvl="1"/>
            <a:r>
              <a:rPr lang="en-US"/>
              <a:t>Read-only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4586" y="6137314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885" y="1041955"/>
            <a:ext cx="2666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0x00007FFFFFFFFFFF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70467" y="6449919"/>
            <a:ext cx="128753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0x000000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70467" y="6146074"/>
            <a:ext cx="128753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b="0">
                <a:latin typeface="Courier New" panose="02070309020205020404" pitchFamily="49" charset="0"/>
                <a:cs typeface="Courier New" panose="02070309020205020404" pitchFamily="49" charset="0"/>
              </a:rPr>
              <a:t>0x400000</a:t>
            </a:r>
          </a:p>
        </p:txBody>
      </p:sp>
      <p:sp>
        <p:nvSpPr>
          <p:cNvPr id="16" name="Right Arrow 15"/>
          <p:cNvSpPr/>
          <p:nvPr>
            <p:custDataLst>
              <p:tags r:id="rId8"/>
            </p:custDataLst>
          </p:nvPr>
        </p:nvSpPr>
        <p:spPr bwMode="auto">
          <a:xfrm>
            <a:off x="4973437" y="6102140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58000" y="1041955"/>
            <a:ext cx="1447800" cy="5584825"/>
            <a:chOff x="6858000" y="1041955"/>
            <a:chExt cx="1447800" cy="5584825"/>
          </a:xfrm>
        </p:grpSpPr>
        <p:sp>
          <p:nvSpPr>
            <p:cNvPr id="35" name="Rectangle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58000" y="1041955"/>
              <a:ext cx="1447800" cy="558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58000" y="1171575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Instructions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Heap</a:t>
              </a:r>
            </a:p>
          </p:txBody>
        </p:sp>
        <p:sp>
          <p:nvSpPr>
            <p:cNvPr id="40" name="Line 3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581900" y="1552575"/>
              <a:ext cx="0" cy="457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42" name="Straight Connector 41"/>
            <p:cNvCxnSpPr/>
            <p:nvPr>
              <p:custDataLst>
                <p:tags r:id="rId16"/>
              </p:custDataLst>
            </p:nvPr>
          </p:nvCxnSpPr>
          <p:spPr bwMode="auto">
            <a:xfrm>
              <a:off x="6858000" y="2312988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858000" y="3733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>
                  <a:latin typeface="Calibri" pitchFamily="34" charset="0"/>
                </a:rPr>
                <a:t>Libraries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58000" y="2159555"/>
              <a:ext cx="1447800" cy="108303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Heap</a:t>
              </a:r>
            </a:p>
          </p:txBody>
        </p:sp>
        <p:sp>
          <p:nvSpPr>
            <p:cNvPr id="45" name="Line 3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81900" y="3233846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0E675EAC-620D-4068-9C5C-B44336967FF7}"/>
              </a:ext>
            </a:extLst>
          </p:cNvPr>
          <p:cNvSpPr/>
          <p:nvPr/>
        </p:nvSpPr>
        <p:spPr bwMode="auto">
          <a:xfrm>
            <a:off x="5174028" y="302623"/>
            <a:ext cx="3815490" cy="3486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64770319"/>
      </p:ext>
    </p:extLst>
  </p:cSld>
  <p:clrMapOvr>
    <a:masterClrMapping/>
  </p:clrMapOvr>
  <p:transition advTm="1691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Memory Allocation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271" y="1303953"/>
            <a:ext cx="5791200" cy="47987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big_array[1L&lt;&lt;24]; 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16 MB */</a:t>
            </a: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huge_array[1L&lt;&lt;31];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2 GB */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global = 0;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useless() { </a:t>
            </a:r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 }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*p1, *p2, *p3, *p4;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local = 0;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p1 = malloc(1L &lt;&lt; 28);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MB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p2 = malloc(1L &lt;&lt; 8); 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p3 = malloc(1L &lt;&lt; 32);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 4 GB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p4 = malloc(1L &lt;&lt; 8); 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Some print statements ...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570271" y="6199587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0" i="1">
                <a:solidFill>
                  <a:srgbClr val="C00000"/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1041955"/>
            <a:ext cx="1447800" cy="5584825"/>
            <a:chOff x="6858000" y="1041955"/>
            <a:chExt cx="1447800" cy="5584825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1041955"/>
              <a:ext cx="1447800" cy="5584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8000" y="1171575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Instructions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21" name="Rectangle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Heap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581900" y="1552575"/>
              <a:ext cx="0" cy="457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13"/>
              </p:custDataLst>
            </p:nvPr>
          </p:nvCxnSpPr>
          <p:spPr bwMode="auto">
            <a:xfrm>
              <a:off x="6858000" y="2312988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ctangl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58000" y="3733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>
                  <a:latin typeface="Calibri" pitchFamily="34" charset="0"/>
                </a:rPr>
                <a:t>Libraries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858000" y="2159555"/>
              <a:ext cx="1447800" cy="108303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Heap</a:t>
              </a:r>
            </a:p>
          </p:txBody>
        </p:sp>
        <p:sp>
          <p:nvSpPr>
            <p:cNvPr id="27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581900" y="3233846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182260"/>
      </p:ext>
    </p:extLst>
  </p:cSld>
  <p:clrMapOvr>
    <a:masterClrMapping/>
  </p:clrMapOvr>
  <p:transition advTm="6751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Memory Allocation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0271" y="1303953"/>
            <a:ext cx="5791200" cy="47987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big_array[1L&lt;&lt;24]; 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16 MB */</a:t>
            </a: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huge_array[1L&lt;&lt;31];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2 GB */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global = 0;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useless() { </a:t>
            </a:r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 }</a:t>
            </a:r>
          </a:p>
          <a:p>
            <a:pPr eaLnBrk="0" hangingPunct="0"/>
            <a:endParaRPr lang="fi-FI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*p1, *p2, *p3, *p4;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local = 0;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p1 = malloc(1L &lt;&lt; 28);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MB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p2 = malloc(1L &lt;&lt; 8); 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p3 = malloc(1L &lt;&lt; 32);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  4 GB */</a:t>
            </a:r>
          </a:p>
          <a:p>
            <a:pPr eaLnBrk="0" hangingPunct="0"/>
            <a:r>
              <a:rPr lang="fi-FI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p4 = malloc(1L &lt;&lt; 8);  </a:t>
            </a:r>
            <a:r>
              <a:rPr lang="fi-FI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256  B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Some print statements ... */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570271" y="6199587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0" i="1">
                <a:solidFill>
                  <a:srgbClr val="C00000"/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04195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sp>
        <p:nvSpPr>
          <p:cNvPr id="18" name="Rectangl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1171575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9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Instructions</a:t>
            </a:r>
          </a:p>
        </p:txBody>
      </p:sp>
      <p:sp>
        <p:nvSpPr>
          <p:cNvPr id="20" name="Rectangl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Heap</a:t>
            </a:r>
          </a:p>
        </p:txBody>
      </p:sp>
      <p:sp>
        <p:nvSpPr>
          <p:cNvPr id="22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581900" y="1552575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3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 bwMode="auto">
          <a:xfrm>
            <a:off x="6858000" y="2312988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0" y="3733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Libraries</a:t>
            </a:r>
          </a:p>
        </p:txBody>
      </p:sp>
      <p:sp>
        <p:nvSpPr>
          <p:cNvPr id="4" name="Line Callout 2 3"/>
          <p:cNvSpPr/>
          <p:nvPr/>
        </p:nvSpPr>
        <p:spPr bwMode="auto">
          <a:xfrm>
            <a:off x="1838622" y="4380991"/>
            <a:ext cx="2240280" cy="265471"/>
          </a:xfrm>
          <a:prstGeom prst="borderCallout2">
            <a:avLst>
              <a:gd name="adj1" fmla="val 40972"/>
              <a:gd name="adj2" fmla="val 99724"/>
              <a:gd name="adj3" fmla="val 45475"/>
              <a:gd name="adj4" fmla="val 188243"/>
              <a:gd name="adj5" fmla="val -626666"/>
              <a:gd name="adj6" fmla="val 223569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Line Callout 2 25"/>
          <p:cNvSpPr/>
          <p:nvPr/>
        </p:nvSpPr>
        <p:spPr bwMode="auto">
          <a:xfrm>
            <a:off x="1838622" y="4645020"/>
            <a:ext cx="2103120" cy="265471"/>
          </a:xfrm>
          <a:prstGeom prst="borderCallout2">
            <a:avLst>
              <a:gd name="adj1" fmla="val 40972"/>
              <a:gd name="adj2" fmla="val 99724"/>
              <a:gd name="adj3" fmla="val 49977"/>
              <a:gd name="adj4" fmla="val 202573"/>
              <a:gd name="adj5" fmla="val 290130"/>
              <a:gd name="adj6" fmla="val 237666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Line Callout 2 26"/>
          <p:cNvSpPr/>
          <p:nvPr/>
        </p:nvSpPr>
        <p:spPr bwMode="auto">
          <a:xfrm>
            <a:off x="1838622" y="4909587"/>
            <a:ext cx="2240280" cy="265471"/>
          </a:xfrm>
          <a:prstGeom prst="borderCallout2">
            <a:avLst>
              <a:gd name="adj1" fmla="val 40972"/>
              <a:gd name="adj2" fmla="val 99724"/>
              <a:gd name="adj3" fmla="val 49977"/>
              <a:gd name="adj4" fmla="val 192778"/>
              <a:gd name="adj5" fmla="val -809649"/>
              <a:gd name="adj6" fmla="val 223488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Line Callout 2 27"/>
          <p:cNvSpPr/>
          <p:nvPr/>
        </p:nvSpPr>
        <p:spPr bwMode="auto">
          <a:xfrm>
            <a:off x="1836174" y="5189006"/>
            <a:ext cx="2074606" cy="265471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99447"/>
              <a:gd name="adj5" fmla="val 86574"/>
              <a:gd name="adj6" fmla="val 241903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Line Callout 2 28"/>
          <p:cNvSpPr/>
          <p:nvPr/>
        </p:nvSpPr>
        <p:spPr bwMode="auto">
          <a:xfrm>
            <a:off x="40507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99447"/>
              <a:gd name="adj5" fmla="val -890030"/>
              <a:gd name="adj6" fmla="val 932303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Line Callout 2 29"/>
          <p:cNvSpPr/>
          <p:nvPr/>
        </p:nvSpPr>
        <p:spPr bwMode="auto">
          <a:xfrm>
            <a:off x="33649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33874"/>
              <a:gd name="adj5" fmla="val -884805"/>
              <a:gd name="adj6" fmla="val 1162132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Line Callout 2 30"/>
          <p:cNvSpPr/>
          <p:nvPr/>
        </p:nvSpPr>
        <p:spPr bwMode="auto">
          <a:xfrm>
            <a:off x="2688336" y="3814916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40431"/>
              <a:gd name="adj5" fmla="val -876167"/>
              <a:gd name="adj6" fmla="val 1393569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Line Callout 2 31"/>
          <p:cNvSpPr/>
          <p:nvPr/>
        </p:nvSpPr>
        <p:spPr bwMode="auto">
          <a:xfrm>
            <a:off x="1993392" y="3813048"/>
            <a:ext cx="299885" cy="276744"/>
          </a:xfrm>
          <a:prstGeom prst="borderCallout2">
            <a:avLst>
              <a:gd name="adj1" fmla="val 40972"/>
              <a:gd name="adj2" fmla="val 99724"/>
              <a:gd name="adj3" fmla="val 40972"/>
              <a:gd name="adj4" fmla="val 127316"/>
              <a:gd name="adj5" fmla="val -897624"/>
              <a:gd name="adj6" fmla="val 1621662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Line Callout 2 32"/>
          <p:cNvSpPr/>
          <p:nvPr/>
        </p:nvSpPr>
        <p:spPr bwMode="auto">
          <a:xfrm>
            <a:off x="1737359" y="4091659"/>
            <a:ext cx="694944" cy="283695"/>
          </a:xfrm>
          <a:prstGeom prst="borderCallout2">
            <a:avLst>
              <a:gd name="adj1" fmla="val 40972"/>
              <a:gd name="adj2" fmla="val 99724"/>
              <a:gd name="adj3" fmla="val 34041"/>
              <a:gd name="adj4" fmla="val 448518"/>
              <a:gd name="adj5" fmla="val -968072"/>
              <a:gd name="adj6" fmla="val 735773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Line Callout 2 33"/>
          <p:cNvSpPr/>
          <p:nvPr/>
        </p:nvSpPr>
        <p:spPr bwMode="auto">
          <a:xfrm>
            <a:off x="1177371" y="2711362"/>
            <a:ext cx="1005840" cy="282008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233415"/>
              <a:gd name="adj6" fmla="val 564168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Line Callout 2 34"/>
          <p:cNvSpPr/>
          <p:nvPr/>
        </p:nvSpPr>
        <p:spPr bwMode="auto">
          <a:xfrm>
            <a:off x="1170431" y="3291840"/>
            <a:ext cx="621792" cy="216532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340146"/>
              <a:gd name="adj6" fmla="val 913802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Line Callout 2 35"/>
          <p:cNvSpPr/>
          <p:nvPr/>
        </p:nvSpPr>
        <p:spPr bwMode="auto">
          <a:xfrm>
            <a:off x="1280160" y="1344168"/>
            <a:ext cx="1325880" cy="280220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615955"/>
              <a:gd name="adj6" fmla="val 419785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Line Callout 2 36"/>
          <p:cNvSpPr/>
          <p:nvPr/>
        </p:nvSpPr>
        <p:spPr bwMode="auto">
          <a:xfrm>
            <a:off x="1283381" y="1647708"/>
            <a:ext cx="1463040" cy="272176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576421"/>
              <a:gd name="adj6" fmla="val 379685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Line Callout 2 37"/>
          <p:cNvSpPr/>
          <p:nvPr/>
        </p:nvSpPr>
        <p:spPr bwMode="auto">
          <a:xfrm>
            <a:off x="1177371" y="2170333"/>
            <a:ext cx="867739" cy="277092"/>
          </a:xfrm>
          <a:prstGeom prst="borderCallout2">
            <a:avLst>
              <a:gd name="adj1" fmla="val 40972"/>
              <a:gd name="adj2" fmla="val 99724"/>
              <a:gd name="adj3" fmla="val 47945"/>
              <a:gd name="adj4" fmla="val 101037"/>
              <a:gd name="adj5" fmla="val 1326755"/>
              <a:gd name="adj6" fmla="val 655902"/>
            </a:avLst>
          </a:prstGeom>
          <a:noFill/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0" y="2159555"/>
            <a:ext cx="1447800" cy="108303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Heap</a:t>
            </a:r>
          </a:p>
        </p:txBody>
      </p:sp>
      <p:sp>
        <p:nvSpPr>
          <p:cNvPr id="40" name="Line 3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581900" y="3233846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123698"/>
      </p:ext>
    </p:extLst>
  </p:cSld>
  <p:clrMapOvr>
    <a:masterClrMapping/>
  </p:clrMapOvr>
  <p:transition advTm="66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EB30-6AF7-4352-AD48-1082A88F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D997-EDA3-44C2-A10F-58F89706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 buffer is an array used to temporarily store data</a:t>
            </a:r>
          </a:p>
          <a:p>
            <a:pPr lvl="1"/>
            <a:endParaRPr lang="en-US" dirty="0"/>
          </a:p>
          <a:p>
            <a:r>
              <a:rPr lang="en-US" dirty="0"/>
              <a:t>You’ve probably seen “video buffering…”</a:t>
            </a:r>
          </a:p>
          <a:p>
            <a:pPr lvl="1"/>
            <a:r>
              <a:rPr lang="en-US" dirty="0"/>
              <a:t>The video is being written into a buffer before being played</a:t>
            </a:r>
          </a:p>
          <a:p>
            <a:pPr lvl="1"/>
            <a:endParaRPr lang="en-US" dirty="0"/>
          </a:p>
          <a:p>
            <a:r>
              <a:rPr lang="en-US" dirty="0"/>
              <a:t>Buffers can also store user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2D161-DD0A-4B53-8499-5BAB5D6DC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A872DBBA-8C38-417E-B3E0-5DA037E56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8" y="4536062"/>
            <a:ext cx="3480214" cy="232130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A9FF7E-AF2C-4DF4-AECD-DB1188A78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7516" r="12112" b="22981"/>
          <a:stretch/>
        </p:blipFill>
        <p:spPr>
          <a:xfrm>
            <a:off x="4839930" y="4535653"/>
            <a:ext cx="3300959" cy="23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1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Reminder:  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4222" y="1237798"/>
            <a:ext cx="4754880" cy="5266943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Arguments (if &gt; 6 args) for this call</a:t>
            </a:r>
          </a:p>
          <a:p>
            <a:endParaRPr lang="en-US" sz="500" dirty="0"/>
          </a:p>
          <a:p>
            <a:r>
              <a:rPr lang="en-US" sz="2400" dirty="0"/>
              <a:t>Current/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Callee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instruction</a:t>
            </a:r>
          </a:p>
          <a:p>
            <a:pPr marL="552450" lvl="1"/>
            <a:r>
              <a:rPr lang="en-US" sz="2000" dirty="0"/>
              <a:t>Old frame pointer (optional)</a:t>
            </a:r>
          </a:p>
          <a:p>
            <a:pPr marL="552450" lvl="1"/>
            <a:r>
              <a:rPr lang="en-US" sz="2000" dirty="0"/>
              <a:t>Caller-saved pushed before setting up arguments for a function call</a:t>
            </a:r>
          </a:p>
          <a:p>
            <a:pPr marL="552450" lvl="1"/>
            <a:r>
              <a:rPr lang="en-US" sz="2000" dirty="0" err="1"/>
              <a:t>Callee</a:t>
            </a:r>
            <a:r>
              <a:rPr lang="en-US" sz="2000" dirty="0"/>
              <a:t>-saved pushed before using long-term registers</a:t>
            </a:r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/>
              <a:t>(if can’t be kept in registers)</a:t>
            </a:r>
          </a:p>
          <a:p>
            <a:pPr marL="552450" lvl="1"/>
            <a:r>
              <a:rPr lang="en-US" sz="2000" dirty="0"/>
              <a:t>“Argument build” area</a:t>
            </a:r>
            <a:br>
              <a:rPr lang="en-US" sz="2000" dirty="0"/>
            </a:br>
            <a:r>
              <a:rPr lang="en-US" sz="2000" dirty="0"/>
              <a:t>(Need to call a function with &gt;6 arguments? Put them here)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0" err="1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7, 8, …</a:t>
            </a: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1984248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>
              <a:solidFill>
                <a:schemeClr val="tx1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7280418" y="6524823"/>
            <a:ext cx="144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Lower Addresses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7285095" y="1029601"/>
            <a:ext cx="147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Higher Addresses</a:t>
            </a:r>
          </a:p>
        </p:txBody>
      </p:sp>
    </p:spTree>
    <p:extLst>
      <p:ext uri="{BB962C8B-B14F-4D97-AF65-F5344CB8AC3E}">
        <p14:creationId xmlns:p14="http://schemas.microsoft.com/office/powerpoint/2010/main" val="31734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61"/>
    </mc:Choice>
    <mc:Fallback xmlns="">
      <p:transition spd="slow" advTm="8996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26.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0.3|0.6|1.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1.8|23.5|13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44</TotalTime>
  <Words>4134</Words>
  <Application>Microsoft Office PowerPoint</Application>
  <PresentationFormat>On-screen Show (4:3)</PresentationFormat>
  <Paragraphs>972</Paragraphs>
  <Slides>48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7" baseType="lpstr">
      <vt:lpstr>.AppleSystemUIFont</vt:lpstr>
      <vt:lpstr>Anonymous Pro</vt:lpstr>
      <vt:lpstr>Arial</vt:lpstr>
      <vt:lpstr>Arial Narrow</vt:lpstr>
      <vt:lpstr>Arial Narrow Bold</vt:lpstr>
      <vt:lpstr>Calibri</vt:lpstr>
      <vt:lpstr>Calibri Bold</vt:lpstr>
      <vt:lpstr>Cambria Math</vt:lpstr>
      <vt:lpstr>CMU Bright</vt:lpstr>
      <vt:lpstr>Courier</vt:lpstr>
      <vt:lpstr>Courier New</vt:lpstr>
      <vt:lpstr>Courier New Bold</vt:lpstr>
      <vt:lpstr>Lucida Grande</vt:lpstr>
      <vt:lpstr>MS Mincho</vt:lpstr>
      <vt:lpstr>Roboto</vt:lpstr>
      <vt:lpstr>Roboto Regular</vt:lpstr>
      <vt:lpstr>Times New Roman</vt:lpstr>
      <vt:lpstr>Wingdings</vt:lpstr>
      <vt:lpstr>UWTheme-351-Au18</vt:lpstr>
      <vt:lpstr>Buffer Overflows CSE 351 Winter 2020</vt:lpstr>
      <vt:lpstr>Administrivia</vt:lpstr>
      <vt:lpstr>Buffer Overflows</vt:lpstr>
      <vt:lpstr>Review:  General Memory Layout</vt:lpstr>
      <vt:lpstr>x86-64 Linux Memory Layout</vt:lpstr>
      <vt:lpstr>Memory Allocation Example</vt:lpstr>
      <vt:lpstr>Memory Allocation Example</vt:lpstr>
      <vt:lpstr>What Is a Buffer?</vt:lpstr>
      <vt:lpstr>Reminder:  x86-64/Linux Stack Frame</vt:lpstr>
      <vt:lpstr>Buffer Overflow in a Nutshell</vt:lpstr>
      <vt:lpstr>Buffer Overflow in a Nutshell</vt:lpstr>
      <vt:lpstr>Buffer Overflow in a Nutshell</vt:lpstr>
      <vt:lpstr>Buffer Overflow in a Nutshell</vt:lpstr>
      <vt:lpstr>Buffer Overflow in a Nutshell</vt:lpstr>
      <vt:lpstr>String Library Code</vt:lpstr>
      <vt:lpstr>String Library Code</vt:lpstr>
      <vt:lpstr>Vulnerable Buffer Code</vt:lpstr>
      <vt:lpstr>Buffer Overflow Disassembly (buf-nsp)</vt:lpstr>
      <vt:lpstr>Buffer Overflow Stack</vt:lpstr>
      <vt:lpstr>Buffer Overflow Example</vt:lpstr>
      <vt:lpstr>Buffer Overflow Example #1</vt:lpstr>
      <vt:lpstr>Buffer Overflow Example #2</vt:lpstr>
      <vt:lpstr>Buffer Overflow Example #2 Explained</vt:lpstr>
      <vt:lpstr>Malicious Use of Buffer Overflow:     Code Injection Attacks</vt:lpstr>
      <vt:lpstr>Peer Instruction Question</vt:lpstr>
      <vt:lpstr>Exploits Based on Buffer Overflows</vt:lpstr>
      <vt:lpstr>Example: the original Internet worm (1988)</vt:lpstr>
      <vt:lpstr>Example: Heartbleed</vt:lpstr>
      <vt:lpstr>Example: Heartbleed</vt:lpstr>
      <vt:lpstr>Example: Heartbleed</vt:lpstr>
      <vt:lpstr>Heartbleed (2014)</vt:lpstr>
      <vt:lpstr>Hacking Cars</vt:lpstr>
      <vt:lpstr>Hacking DNA Sequencing Tech</vt:lpstr>
      <vt:lpstr>Dealing with buffer overflow attacks</vt:lpstr>
      <vt:lpstr>1) System-Level Protections</vt:lpstr>
      <vt:lpstr>1) System-Level Protections</vt:lpstr>
      <vt:lpstr>1) System-Level Protections</vt:lpstr>
      <vt:lpstr>2) Avoid Overflow Vulnerabilities in Code</vt:lpstr>
      <vt:lpstr>2) Avoid Overflow Vulnerabilities in Code</vt:lpstr>
      <vt:lpstr>3) Stack Canaries</vt:lpstr>
      <vt:lpstr>Protected Buffer Disassembly (buf)</vt:lpstr>
      <vt:lpstr>Setting Up Canary</vt:lpstr>
      <vt:lpstr>Checking Canary</vt:lpstr>
      <vt:lpstr>Summary of Prevention Measures</vt:lpstr>
      <vt:lpstr>Think this is cool?</vt:lpstr>
      <vt:lpstr>Extra Notes about %rbp</vt:lpstr>
      <vt:lpstr>Where Is It?</vt:lpstr>
      <vt:lpstr>Notes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 Overflows CSE 351 Winter 2020</dc:title>
  <dc:creator/>
  <dc:description>Redesign of slides created by Randal E. Bryant and David R. O'Hallaron</dc:description>
  <cp:lastModifiedBy>Ruth Anderson</cp:lastModifiedBy>
  <cp:revision>25</cp:revision>
  <cp:lastPrinted>2019-10-28T22:08:05Z</cp:lastPrinted>
  <dcterms:created xsi:type="dcterms:W3CDTF">2013-10-28T03:55:58Z</dcterms:created>
  <dcterms:modified xsi:type="dcterms:W3CDTF">2020-02-12T18:08:51Z</dcterms:modified>
</cp:coreProperties>
</file>