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7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9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1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3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4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5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6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7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18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19.xml" ContentType="application/vnd.openxmlformats-officedocument.presentationml.notesSlide+xml"/>
  <Override PartName="/ppt/ink/ink3.xml" ContentType="application/inkml+xml"/>
  <Override PartName="/ppt/tags/tag355.xml" ContentType="application/vnd.openxmlformats-officedocument.presentationml.tags+xml"/>
  <Override PartName="/ppt/notesSlides/notesSlide2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21.xml" ContentType="application/vnd.openxmlformats-officedocument.presentationml.notesSlide+xml"/>
  <Override PartName="/ppt/ink/ink6.xml" ContentType="application/inkml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2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23.xml" ContentType="application/vnd.openxmlformats-officedocument.presentationml.notesSlide+xml"/>
  <Override PartName="/ppt/ink/ink9.xml" ContentType="application/inkml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904" r:id="rId2"/>
    <p:sldId id="875" r:id="rId3"/>
    <p:sldId id="905" r:id="rId4"/>
    <p:sldId id="895" r:id="rId5"/>
    <p:sldId id="708" r:id="rId6"/>
    <p:sldId id="876" r:id="rId7"/>
    <p:sldId id="877" r:id="rId8"/>
    <p:sldId id="907" r:id="rId9"/>
    <p:sldId id="878" r:id="rId10"/>
    <p:sldId id="829" r:id="rId11"/>
    <p:sldId id="870" r:id="rId12"/>
    <p:sldId id="861" r:id="rId13"/>
    <p:sldId id="847" r:id="rId14"/>
    <p:sldId id="848" r:id="rId15"/>
    <p:sldId id="866" r:id="rId16"/>
    <p:sldId id="872" r:id="rId17"/>
    <p:sldId id="859" r:id="rId18"/>
    <p:sldId id="850" r:id="rId19"/>
    <p:sldId id="849" r:id="rId20"/>
    <p:sldId id="854" r:id="rId21"/>
    <p:sldId id="855" r:id="rId22"/>
    <p:sldId id="860" r:id="rId23"/>
    <p:sldId id="873" r:id="rId24"/>
    <p:sldId id="858" r:id="rId25"/>
    <p:sldId id="893" r:id="rId26"/>
    <p:sldId id="845" r:id="rId27"/>
    <p:sldId id="908" r:id="rId28"/>
    <p:sldId id="842" r:id="rId29"/>
    <p:sldId id="853" r:id="rId30"/>
    <p:sldId id="906" r:id="rId31"/>
    <p:sldId id="897" r:id="rId32"/>
    <p:sldId id="898" r:id="rId33"/>
    <p:sldId id="899" r:id="rId34"/>
    <p:sldId id="900" r:id="rId35"/>
    <p:sldId id="901" r:id="rId36"/>
    <p:sldId id="909" r:id="rId37"/>
  </p:sldIdLst>
  <p:sldSz cx="9144000" cy="6858000" type="screen4x3"/>
  <p:notesSz cx="9296400" cy="70104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FF"/>
    <a:srgbClr val="FF99CC"/>
    <a:srgbClr val="FF9933"/>
    <a:srgbClr val="FFCCCC"/>
    <a:srgbClr val="4B2A85"/>
    <a:srgbClr val="999999"/>
    <a:srgbClr val="B6B6B6"/>
    <a:srgbClr val="F6F5BD"/>
    <a:srgbClr val="CBCDF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91190" autoAdjust="0"/>
  </p:normalViewPr>
  <p:slideViewPr>
    <p:cSldViewPr snapToGrid="0">
      <p:cViewPr varScale="1">
        <p:scale>
          <a:sx n="66" d="100"/>
          <a:sy n="66" d="100"/>
        </p:scale>
        <p:origin x="840" y="78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129" d="100"/>
          <a:sy n="129" d="100"/>
        </p:scale>
        <p:origin x="1456" y="2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8:19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20772 13645 88 0,'-21'-22'35'0,"21"22"-18"0,-14 0-5 0,11 0 13 16,0-5-7-16,6 5 0 15,0-5-7-15,0 0 1 16,5-3-7-16,4 0-3 0,3 0-1 15,9 0-4-15,6 2 0 16,3 4-1-16,8 4 3 0,1 9-2 16,3 10-1-16,2 3 3 15,1 3 0-15,-4 4 1 16,4 6 2-16,-9 0-1 16,-3 0-1-16,-7 6 1 15,-5-1 1-15,-9 11-1 16,-6 3-1-16,-6-4 1 15,-6 7-1-15,-3-4 2 16,-3 1 1-16,0 2 1 16,0 8 0-16,0 0 0 15,-6 6 0-15,3 2 2 16,1 5 1-16,-4 8-3 16,3-2-1-16,3-5-1 15,0-1 1-15,3-2 0 0,0-3 1 16,3-3-2-16,3-7 1 15,6-6-2-15,0-8 2 16,0-5-2-16,3-8-1 16,0 11-2-16,-3-6 1 15,3-5-4-15,-3-2 1 16,0-4-3-16,-1-2 0 16,1-2-1-16,0-3 2 15,0-6 4-15,-3-2 1 16,0-3 1-16,0-2 0 15,0-1-3-15,-3-2 2 16,0-2 1-16,0-1 0 0,0 0 0 16,0-5 2-16,0 0-1 15,0 0-1-15,0 0 1 16,0 3-1-16,0-3 0 16,-3 3 2-16,0-1-1 15,0 1 2-15,0 0 0 16,-6 7 1-1,0 3-2-15,-5 1 1 16,-1-1 0-16,0 3 1 16,0 5 0-16,0 3 0 15,0 2 0-15,-3 16-2 16,3-2 1-16,1 8 0 0,2 10 1 16,0 5 0-16,3 14 0 15,3 5 0-15,6 16 0 16,6-5-5-16,3 15 1 15,3-2 2 1,3 2 1-16,5-2-4 0,1 0 1 16,0-8 2-16,-6-13 1 15,-9 13-1-15,-6-14 1 16,-9 9 4-16,-9-8 6 16,-9 5 13-16,-8-6 5 15,-10 1-2-15,0-14-1 16,1-10-13-16,2-11-4 0,0-2-12 15,1-11-1-15,11-16-40 16,6-8-14-16,18-13-67 16</inkml:trace>
  <inkml:trace contextRef="#ctx0" brushRef="#br0" timeOffset="1">21531 15240 80 0,'3'-11'33'0,"0"9"-18"0,3 2-13 15,0 2 9-15,-3 4 4 16,3 2 5-16,0 10 10 15,-3 14 3-15,-3 10-6 16,0 9-4-16,0 4-11 16,0-5-3-16,0 1-5 15,3-6-1-15,0-6 1 0,3-7-5 16,0-5-1-16,3-9-28 16,0-5-12-16,3-7-37 15</inkml:trace>
  <inkml:trace contextRef="#ctx0" brushRef="#br0" timeOffset="2">21710 15520 104 0,'-6'-5'38'0,"6"10"-20"0,0-2-17 0,0-3 11 16,0 5 1-16,-6 6 2 15,0 5-2-15,6 8 2 16,0-1-4-16,3-1-1 15,0-4-6-15,3 3-5 0,3-5 0 16,3-3 1-16,0-5 2 16,3-5 8-16,-1-6 3 15,-2-5 0-15,-3 1 0 0,-3-7 1 16,-3 1 2-16,-6-5-5 16,-3 2-1-16,-3 0-6 15,-3 3-3-15,4 2 0 16,-1 3-1-16,0 3-14 15,3-1-5-15,3 4-30 16,0-1-11-16,3 3-15 16</inkml:trace>
  <inkml:trace contextRef="#ctx0" brushRef="#br0" timeOffset="3">21832 15513 108 0,'-6'18'44'0,"6"-5"-24"0,3 19-19 0,0-16 8 15,0 2 6-15,0 1 2 16,3-1-8-16,-3 1-3 16,12-3-2-16,3-6 0 15,-1-2-2-15,-2-5 1 0,0-3 0 16,-3-5-1-16,0-3 1 15,-3-3-2-15,-3-2 2 16,-3-3 0-16,0 0 1 16,0 6 2-16,-3-1 1 15,0 6-3-15,0-1-1 16,3 9-1-16,0 5 1 16,3 0-2-16,0 0 2 0,3 5-2 15,0-5-1-15,-1 0 1 16,1-3 1-16,-3 1-3 15,3-4 0-15,-3-2 3 16,0-2 1-16,0-1-21 16,0-5-8-16,-3 0-36 31,0-5 29-31,0 2 19 16,0 1 11-16,0 2 5 0,-3 2 9 31,9 9 6-31</inkml:trace>
  <inkml:trace contextRef="#ctx0" brushRef="#br0" timeOffset="4">22115 15608 203 0,'12'8'19'16,"0"-8"-7"-16,-1 0-5 16,1 0-5-16,-3-8 1 0,0 0 0 15,0 0-1-15,-3-3 1 16,0 3 2-16,-6-2 2 16,0 2-1-16,-3-3-1 15,-3 9-3-15,0-1 1 16,-6 3-2-16,3 5-1 15,-6 3 5-15,4 5 4 16,-1 3-5-16,3 0 0 0,3-3-2 16,9 3 1-1,6-2-4-15,0-1-2 0,3-3-1 16,2-2 3-16,1 0-22 16,3-5-7-1,0-3-47-15</inkml:trace>
  <inkml:trace contextRef="#ctx0" brushRef="#br0" timeOffset="5">22380 15528 148 0,'-18'-18'57'0,"15"15"-30"0,-12-2-3 16,9 5 24-16,0 0-17 16,-3 3-5-16,0-1-12 15,0 4-4-15,0 1-5 16,3 1-6-16,3 0-2 0,3 6 2 15,3 4 0-15,3-2-4 16,3 2 1-16,3-2 2 0,0 3 3 16,-3-1 0-16,-3-2 2 15,-9 0 2-15,0 0 2 16,-3-3 1-16,-3-5 2 16,-3-5-5-16,0-3-3 15,0 0-6-15,-3-8-2 16,10-3-19-16,-1 1-7 15,3-14-23-15,6-3-8 16,3-2-17 0</inkml:trace>
  <inkml:trace contextRef="#ctx0" brushRef="#br0" timeOffset="6">22469 15245 156 0,'3'-10'60'0,"-3"12"-32"0,3-2-22 16,-3 0 15-16,0 6-5 15,6 4 3-15,-3 9-4 16,0 10 1-16,0 5-9 16,0 11-2-16,0-2-1 0,3 4-2 15,0-4-2-15,0-1 1 16,-3-8-1-16,0-2-27 16,0-6-9-16,-3-7-55 15</inkml:trace>
  <inkml:trace contextRef="#ctx0" brushRef="#br0" timeOffset="7">22344 15420 232 0,'-21'-19'88'0,"21"6"-48"0,24 5-40 0,-12 6 16 15,3-1 4-15,3-2 7 16,2-1-12-16,4 4-3 15,9-4-8-15,0 1-9 0,-1 0-2 16,4 0-65-16,-3-6-27 16</inkml:trace>
  <inkml:trace contextRef="#ctx0" brushRef="#br0" timeOffset="8">22948 15685 88 0,'-3'0'35'0,"3"0"-18"0,3 2-7 0,-3-2 12 16,0 0 5-16,3 0 4 0,3 0-6 15,0 0-1-15,0-2-4 16,6-1-1-16,0-2-4 16,6-9-8-16,-3-7 0 15,-1 0-2 1,-2 0 0-16,3 0-3 16,-3 0-2-16,0-9 1 15,0-7 1-15,-3 3-1 16,0 0-1-16,0-1 1 15,-6 6-1-15,3 0 0 16,-3 5 2-16,-3-2-3 16,0 5 0-16,-3 5 1 15,-3 2 2-15,6 4-1 16,-3 2 2-16,-3 3-4 0,0 2 0 16,0 8 1-1,-3 1 0-15,3 1 0 0,0 4 0 16,-3 2 2-1,3 3 1-15,-3 5 1 0,3 6 0 16,6 7-2-16,0 1-2 16,3 2 1-16,0 2-1 15,3 4-3-15,0-4 2 16,3-7 1-16,3-5 2 16,0-6-1-16,3-8 2 15,0 0 2-15,-3-5 2 0,5-5-1 16,-5-3 1-1,9-11-2-15,-6-2 2 16,6-3-6-16,-6-2-1 16,3 2-2-16,-6 0 0 0,2 3 0 15,-8 2-2 1,6 0 0-16,-3 3 3 0,0 1 2 16,0 4 2-16,3 3-6 15,0 0-2-15,-3 3 2 16,6-1 1-16,-3 6 4 15,-3-5 1-15,-4-1-4 16,1-2 1-16,-3 3 0 16,6-3 0-16,-9 0 2 15,6-3 3-15,-6 1-2 16,0-4-2-16,-6 1 0 16,6-3 1-16,-9 3-1 15,3-3 2-15,-2 3 0 16,-1-3 1-16,-3 5-2 0,-3 0-2 15,3 1 1-15,0 4 1 16,-6 1-3-16,0 5-2 16,0 3 2-16,4-1 0 15,2 6 1-15,3 3 0 16,0 4-3-16,9-1 0 16,0-1 2-16,15-3 2 0,-3-2-2 15,2 3 0-15,1-6 1 16,-3-2 0-1,0-4 0-15,6-1 0 16,-6-6 2-16,0-3 1 0,-3-2-1 16,6-3 1-16,-9-3-2 15,5-7-1-15,-2 2 3 16,0 0 0-16,-3 0-1 16,-6 0-2-16,0 3 1 15,-6 0 1-15,6 2 1 16,-9 1 1-16,6-1-2 15,-3 8 1-15,-5-2-4 16,8 2-2-16,-3-2 2 16,0 3 2-16,0 2-2 15,6 0 0-15,0 2-4 16,0-2 1-16,0 0 4 16,6 8 4-16,0-3-3 15,0-2-1-15,-3-3 0 16,5 5 0-16,-2-5 0 0,0 0 0 15,0 0 0-15,6-5 0 16,-3 2 0-16,0-2 2 16,3 2-1-16,0-4-1 15,-3 1 1-15,0 4-1 16,3-1-3-16,-3 3 0 16,0 0 2-16,2 0 2 15,1 3 0-15,0-3-1 16,-3 0 1-16,6 0-1 15,-3 0-3-15,-3-3 0 16,0 3 2-16,-3-3 0 16,0 1 1-16,-3-1 0 15,-3 3 0-15,0-3 0 0,-3 3 0 16,-3-2 0-16,3 2 0 16,-3 0 0-16,-6 0 0 15,6 2 0-15,-9 4 0 16,6-1 0-16,0 3-3 15,-6 5 2-15,3 0 1 16,-2 6 0-16,8 2-3 16,0 0 2-16,-3-2-1 15,9-6-2-15,12 0 3 16,-6 0 0-16,3-7-2 0,2-4 2 16,1-2 3-16,3-2 3 15,0-9-2 1,-3-5 0-16,-3 3-1 0,3-3-2 15,-6 3 3-15,-3 0 0 16,3-1-4 0,-6 1 1-16,0 3 0 0,0-1 2 15,0 8-1-15,-6-2 2 16,6 2-4-16,0 3-2 16,0 6 2-16,0-1 2 15,6 3 0-15,-3 8 2 0,3 5 0 16,0 3 1-1,0 0 2-15,-3 2 1 16,3 1 1-16,-3-1 2 16,-3-2-5-16,-3 2-1 0,-3-2 0 15,-3 3 0-15,-3-6-2 16,-3-8-2-16,0 0 3 16,0 0 0-16,0-15-6 15,6-1-2-15,-6 0-7 16,3-4-3-16,4-4 2 15,-1-2 0-15,9 0 1 16,3-1 2-16,3-4 4 16,5-3 3-16,1-1 4 15,9-4 2-15,0-3-4 16,6-3 1-16,3 3 0 16,-7-3 2-16,4 6 1 15,-9 2 3-15,-3 0-3 0,-3 8 0 16,-6-2-1-16,-3 5-2 15,-6 2-6-15,-3 0-1 16,3 11-17-16,0 6-7 16,-3-1-27-16,6 3-11 15,12 0-15 1</inkml:trace>
  <inkml:trace contextRef="#ctx0" brushRef="#br0" timeOffset="9">23808 15650 160 0,'-6'-8'60'0,"12"8"-32"0,-3-8-24 16,-3 11 13-16,9-6-6 15,-3-2-1-15,0 5-4 16,0 5-1-16,-3 1-3 16,6-4 3-16,-6 9 4 0,-3-1-1 15,-6 4 3-15,-3 1-4 16,-3 4 1-16,-6-3-3 16,1 2 0-16,-1-4 3 15,3-4 3-15,3 1-4 0,3-3-2 16,9-3 0-1,12 0 3-15,0 1 5 16,9-4-7-16,-4-2-1 16,1 0-3-16,-3 0 1 15,0 0-18-15,-3 0-6 16,6-2-85 0,-3-1 0-1</inkml:trace>
  <inkml:trace contextRef="#ctx0" brushRef="#br0" timeOffset="10">24243 15126 108 0,'-6'-5'41'0,"6"0"-22"0,-3 5 4 0,3 0 21 16,-6 0-11-16,-6 2-1 15,-3 4-10-15,-9 7-4 16,4 5-10-16,-4 9 1 0,-3 5 2 15,3 10-4-15,6 6 1 16,4-4 6-16,5-1 5 16,3 4-9-16,15-2-6 15,2-5-11-15,10-8-4 16,9-6-38-16,0-2-16 0,-3-5-34 16</inkml:trace>
  <inkml:trace contextRef="#ctx0" brushRef="#br0" timeOffset="11">24279 15235 152 0,'-6'-3'57'0,"6"6"-30"0,3-3-23 0,-3 0 15 16,3 8 13-1,-3 5 7-15,6 5-7 0,-3 9-2 16,-3 7-17-16,6 3-3 0,-3-2-3 16,0-1-3-16,2-2-1 15,-2 0-1-15,-3-6-2 16,6-5-10-16,-3-2-4 15,-3-6-26-15,0-5-9 16,6-3-26 0,-6-7-34-16,3-4 32 15</inkml:trace>
  <inkml:trace contextRef="#ctx0" brushRef="#br0" timeOffset="12">24457 15277 100 0,'0'-8'38'0,"0"8"-20"0,3 0-6 15,-3 0 16-15,0 0 4 16,0 5 3-16,-3 1-13 16,0 4-3-16,-12 4-11 15,1 1 1-15,-4 9 2 0,-3 0 2 16,0-3 3-16,3-2-3 15,0-1 2-15,3-5-2 16,6-5 2-16,1 6-8 0,5-4-2 16,6-2-3-16,8 0 1 15,-2 0-2-15,18-3 2 16,-6 3-4-16,0 0-2 16,0 3-16-1,-3-6-7-15,-4 0-14 0,7-2-5 16,-6-3-22-1,0-3-38-15,-3-2 30 16</inkml:trace>
  <inkml:trace contextRef="#ctx0" brushRef="#br0" timeOffset="13">24663 15169 192 0,'0'-16'71'0,"6"16"-38"0,-3 2-50 0,6 4 9 0,-1 4 21 16,4 6 14-16,0 8 3 15,-3 8 3-15,9 13-19 16,-6 0 1-16,0 2 1 0,-3 4-4 16,-9-4 1-16,0-2-4 15,-18-5 2-15,-15-3-46 16,-5-8-20-16,-7 3-64 15</inkml:trace>
  <inkml:trace contextRef="#ctx0" brushRef="#br0" timeOffset="14">21522 16066 104 0,'-9'-6'38'16,"9"4"-20"-16,-3 2 1 0,1 0 16 0,2 0-15 15,0 8-3-15,0 2-7 16,2 6 1-16,1 10-6 16,3 6 1-16,-3 11 4 0,3-6 0 15,0 0 4-15,-3-6-7 16,0-4-4-16,0-3 0 16,-3-6 2-16,0-2-2 15,0-5-2-15,3-1 2 16,-3-5 0-16,0-5 5 15,0-5 5-15,0-3-7 16,3-2-1-16,0-6-5 16,3 0-1-16,0 3-1 15,3-3 0-15,0 3 0 0,6 2-2 16,0 3 0 0,6 3 3-16,-1 5-2 15,-2 8 1-15,0 2 2 0,-3-2 2 16,-3 5 8-16,-3-2 3 15,-6 0 9-15,-6-1 4 16,-3 1-12-16,-6-1-5 16,-6 1-4-16,0-3-1 15,0 0-7-15,-2-3 0 16,5-5-10-16,0 5-4 16,3-5-20-16,6-5-6 0,6 2-22 31,3-7-49-31,6 2 20 15</inkml:trace>
  <inkml:trace contextRef="#ctx0" brushRef="#br0" timeOffset="15">21838 16195 116 0,'-6'5'44'0,"6"6"-24"0,3 2-17 15,0-7 12-15,0 12 6 16,0 3 7-16,0-2-11 16,-3 2-2-16,0-5-9 15,6-3-4-15,-6-2-1 0,0-1-21 16,0-2-9-16,0-8-45 16</inkml:trace>
  <inkml:trace contextRef="#ctx0" brushRef="#br0" timeOffset="16">21811 16100 124 0,'-3'-5'49'0,"6"5"-26"0,0-3-53 0,0-2-3 15,3-1-14-15,3-7-1 16</inkml:trace>
  <inkml:trace contextRef="#ctx0" brushRef="#br0" timeOffset="17">21966 16047 108 0,'-3'34'41'0,"3"-18"-22"0,3 11-16 16,0-9 10-16,0 6-6 16,3 13 1-16,0-3-3 15,0-2 0-15,0 0-6 16,0-6 1-16,0 1-57 15,-3-3-25-15</inkml:trace>
  <inkml:trace contextRef="#ctx0" brushRef="#br0" timeOffset="18">21951 16193 192 0,'-3'-6'71'0,"9"4"-38"0,-3-4-36 0,0 4 13 16,3-1-7-16,3 0 0 15,0 1-3-15,3-1-3 16,0 0 2-16,2 3-29 0,-2 0-9 0,0 0-87 31</inkml:trace>
  <inkml:trace contextRef="#ctx0" brushRef="#br0" timeOffset="19">22162 16193 176 0,'-6'2'68'0,"3"1"-36"0,-11 2-22 15,11 3 20-15,0-3-14 16,-6 3-3-16,0-2-8 16,3 4-2-16,3 3-1 15,6 6-6-15,0-3-2 0,6-3 3 16,0 6 1-16,0-4 2 15,-3 1 0-15,-1 0 4 16,-2-3 2-16,0-2 4 16,-3-3 1-16,-6 2-8 15,-5-2-1-15,-1-2-31 16,0-4-13-16,3-2-53 16</inkml:trace>
  <inkml:trace contextRef="#ctx0" brushRef="#br0" timeOffset="20">22618 16158 160 0,'-15'0'63'0,"0"8"-34"0,-12-3-21 0,18 1 18 16,3-1-9-16,-3 0-2 16,6 1-11-16,0 1-4 15,6 1-1-15,6 0-2 0,6 0 1 16,3 3 2-16,0 5 2 16,-3 2 1-16,-3 1 1 15,-6-1 17-15,0 1 9 0,-12-3-2 16,6-3 0-16,-9 3-11 15,-6-6-5-15,-3-4-7 16,0-1-2 0,3-5-17-16,0-5-5 15,4 2-37-15,2-5-17 16,6-8-30-16</inkml:trace>
  <inkml:trace contextRef="#ctx0" brushRef="#br0" timeOffset="21">22645 15991 188 0,'-9'3'71'0,"9"2"-38"0,0 3-41 16,0 11 12-16,3-1-2 16,0 9 1-16,0 5 16 0,0-3 8 15,0 10-14-15,-1 4-3 0,1-6-2 16,0-3-4-16,0-5-1 15,-3-8-3-15,0-2-1 16,0-3 3-16,0-6 1 16,0-4-4-16,0-6-1 15,3-6-2-15,0-10 0 16,3-7-2-16,-3 7 1 16,9-3 3-16,-3 1 1 15,0 7-2-15,0 1 2 16,3 4 3-16,3 1 3 15,-9 10 2-15,6 6 1 0,-3 5-2 16,0-3 1-16,-1 8-4 16,1-2 0-16,-6-6-1 15,6 3-2-15,0-6-26 16,0-4-10-16,0 2-24 16,0-6-52-1,-3-4 21-15</inkml:trace>
  <inkml:trace contextRef="#ctx0" brushRef="#br0" timeOffset="22">22924 16256 152 0,'-9'0'57'0,"6"5"-30"0,0 11-23 16,3-11 22-16,0 11-7 16,0 0-3-16,0-3-2 15,6 1-8-15,0-1-4 0,3-3 1 16,0-2-4-16,3-5 0 15,3-3 10 1,0-3 3-16,-3-2-3 0,-3 0-1 16,0-6 0-16,-6-5 0 15,-6 3-2-15,-6 0 1 16,3 2-4-16,-3 1-2 16,-3-1-11-16,0 3-6 15,0 3-21-15,0 2-6 16,3-2-7-1,0 5-43-15,3 0 11 16</inkml:trace>
  <inkml:trace contextRef="#ctx0" brushRef="#br0" timeOffset="23">23002 16251 100 0,'15'5'38'0,"-15"16"-20"0,6 8-15 16,-3-21 10-16,3 3-6 15,-1-1 1-15,1-4-5 16,3 2-2-16,-3-6 2 16,0-2 0-16</inkml:trace>
  <inkml:trace contextRef="#ctx0" brushRef="#br0" timeOffset="24">23079 16341 194 0,'3'-19'-3'0,"6"3"1"16,-6 3 1-16,0 2 5 15,0 4 2-15,0 4 2 0,-3 3 0 16,6 8-2-1,0 8-1-15,0 0-3 16,3-1 1-16,0 4 0 0,3-6-1 16,-1-2-2-16,1-1-4 0,-3-4-2 15,3-6-57 1</inkml:trace>
  <inkml:trace contextRef="#ctx0" brushRef="#br0" timeOffset="25">23195 16058 148 0,'0'-3'57'0,"3"16"-30"0,0-5-23 0,0-3 15 16,3 3 4-16,0 6 3 0,0 1-11 16,-3 9-6-16,3 0-6 15,-3 0-5-15,6 8 1 0,0-3-1 16,3-8 0-16,0-5-29 15,-3-3-12-15,5 0-38 16</inkml:trace>
  <inkml:trace contextRef="#ctx0" brushRef="#br0" timeOffset="26">23424 16200 124 0,'-3'-10'46'0,"0"10"-24"0,-8-3-4 16,11 3 20-16,-6 3-4 15,0 2 1-15,-3 3-20 16,0 5-7-16,-3 6-5 0,3 7-3 0,0 1 3 16,3-3-2-16,6-1 2 15,3-4-4-15,3-1 0 16,0-4 1-16,6-6 2 16,-3-3-3-16,6-10-2 15,-6-3-1-15,-3-8 3 16,2-8 0-16,-5-2 1 15,0-6 0-15,-3 0 0 16,-3-2 0-16,0-6 2 16,-5 3-1-16,5 5-1 15,-3 6 14-15,0 5 7 16,0 7-4-16,3 4-2 0,-3 10-11 16,3 10-2-16,3 9-2 15,0 5 0-15,3 5 0 16,-3 2 0-16,9 1 0 15,0 3 0-15,3-6-11 16,5-5-5-16,4-3-50 16,3-5-19-16,0-8-2 15</inkml:trace>
  <inkml:trace contextRef="#ctx0" brushRef="#br0" timeOffset="27">23752 16042 88 0,'-12'-14'35'0,"24"30"-18"0,-3-13-7 0,-3 2 12 15,-3 1 14-15,0 2 7 16,3 2-11-16,-3 3-7 16,3 8-1-16,-3 1 1 0,-3 4-13 15,5 6 2-15,-5 2 2 0,3-5-8 16,-3-2-2-16,0-6-2 15,0-2 0-15,0-6-5 16,0-5 1-16,0 0 2 16,0-3 1-16,3-8 3 15,3-21-8 1,-3 3 0 0,6-3 0-16,0-2-1 15,3 5 1-15,0 0 0 16,6 2-2-16,3 3 3 15,-3 6 0-15,-4 4 1 0,1 6 2 16,0 8 8 0,-6 3 3-16,3 5 5 0,-6 0 3 15,-3 10-7-15,-3-2-3 16,-3 0-6-16,-3-3-2 16,-9-3-8-16,0-4-2 15,-3-6-5-15,-5-3-3 16,2-5-7-16,0 0-1 15,6 0-19-15,0-13-8 16,6-1-28 0,3 1-38-16,9-3 36 0</inkml:trace>
  <inkml:trace contextRef="#ctx0" brushRef="#br0" timeOffset="28">23954 16216 156 0,'18'8'57'0,"-9"-5"-30"0,3 0-25 15,-3 2 14-15,3-3-8 16,6-2 0-16,0-2-2 16,2-3-1-16,-5 2-3 15,6-8-2-15,-6 6 3 0,0-6 0 16,-9 1 1-16,-3-1-2 16,-6 3-2-16,-6 0 12 15,-3 3 4-15,-6 2-2 16,0 6 2-16,-3 5-3 0,7 5 2 15,-1 3 3 1,3 5 1-16,3 6 3 16,6-1 1-16,6-2-15 0,9-3-6 15,12-8 0-15,5 1 2 16,7-4-21-16,0-7-10 16,-1-3-53-16,1 0-21 15,0-3 3 1</inkml:trace>
  <inkml:trace contextRef="#ctx0" brushRef="#br0" timeOffset="29">24692 16021 124 0,'-8'0'46'0,"8"-3"-24"0,0 3-8 15,-3 0 15-15,-6 3-8 16,6 4 1-16,-6 7-11 15,0-1-4-15,0 5-4 16,0 6 2-16,3 3 1 0,0 2 4 16,6 13 1-16,6-7-3 0,0 2 0 15,3-6-1-15,12-4 1 16,0-6 0-16,-1-8 2 16,4-5 1-16,9-8 3 15,-9-13-3-15,5-8 1 16,-8-3-1-16,-3-3 3 15,-6-2 8-15,-6 0 6 16,-12 3 5-16,-3-1 2 16,-6 1-8-16,-3 7-2 15,-2-2-10-15,-1 8-4 16,0 5-15-16,0 3-5 16,3 2-29-16,0 6-13 15,12 2-22-15,0 0-9 0,12 6-47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8:20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2898 14737 108 0,'0'-2'41'0,"3"2"-32"0,0 0 11 0,0 2 2 0,0 1-4 16,-3 2 0-16,6 1-2 16,0 1 3-16,-3 1-11 15,3 3-2-15,0 0 0 0,-3-1-3 16,3 1 0-16,-6-1-1 15,3 1 1-15,0-1-24 16,0 1-8-16,0-3-35 16,3-3-27-1,-6-5 35-15</inkml:trace>
  <inkml:trace contextRef="#ctx0" brushRef="#br0" timeOffset="1">3044 14703 120 0,'0'5'46'0,"0"11"-35"0,0-5-2 0,0-3-2 16,3 2 1-16,0 3 5 15,0 3-5-15,0 0 0 16,0 0-4-16,0 0-3 15,0-3-53-15,0-2-25 16,3 2 28-16,-3-5 13 0</inkml:trace>
  <inkml:trace contextRef="#ctx0" brushRef="#br0" timeOffset="2">3196 14899 88 0,'0'0'35'0,"0"2"-27"0,3 6 9 0,-3 0 2 16,3 5 4-16,0 9 3 15,0 4 0-15,0 3-1 16,0 0-12-16,0 0-3 0,0-2-6 16,-1-6-3-16,-2-2 2 0,3-4-4 15,-3-1 0-15,0-4 1 16,0-2 2-16,0-5 1 15,0-3 3-15,0-3-8 16,0-5-3-16,0-2-4 16,0-6 0-16,0-5-2 15,3-1 2-15,0-1 9 16,0-4 5-16,3 6-7 16,0 0 0-16,3 2 0 15,3 6 1-15,0 2 1 16,0 6 0-16,3 3 4 15,0 9 2-15,0 7 2 16,-3 7 2-16,-4 3-3 0,-2 0 1 16,-3-1-3-1,0-4 0-15,-3-3-1 0,0-3 0 16,0-2-5-16,-3-6 1 16,6-5 0-16,0-5 2 15,0-11-1-15,3-6-1 16,3-1-2-16,0 2 1 15,0 2-4-15,0 6 1 16,0 5 2-16,0 5 1 16,0 8 1-16,0 3 2 15,0 6-3-15,-3 2 0 0,0 2 1 16,-1-2 2-16,-2-3-3 16,0 0-2-16,3-2-29 15,0-3-12-15,-3-3-30 16</inkml:trace>
  <inkml:trace contextRef="#ctx0" brushRef="#br0" timeOffset="3">3562 14957 124 0,'-3'8'49'0,"3"-3"-38"0,3 11-3 0,0-5-2 16,0 7 8-16,0 3 8 16,0 6-7-16,0-6-3 0,3-3-14 15,0-2-4-15,6-2 3 16,-7-4 1-16,4-5 2 0,0-2-9 16,0-6-2-16,0-5-3 15,0-5-1-15,0-5 1 16,-3-1 1-16,0-2 8 15,-3 0 2-15,-3 5 7 16,0 3 2-16,0 5 6 16,0 5 3-16,0 3-4 15,0 11 1-15,0 5-3 16,3 2 2-16,0 6-4 16,3-3 1-16,0-2-7 15,0-1-3-15,0-2 1 16,0 0 0-16,3-3-17 0,2-5-8 15,-2-3-35 1,3-2-18 0,-3-6 37-16</inkml:trace>
  <inkml:trace contextRef="#ctx0" brushRef="#br0" timeOffset="4">3877 14822 132 0,'-3'-3'49'0,"9"6"-38"0,-3 2-1 0,0 1-1 16,0 4 7-16,0 6 7 15,0 8-1-15,0 8 1 16,-3 10-12-16,0 0-7 0,0 1-2 16,3-4-5-16,0-7 0 15,0-3-18-15,-3-5-9 16,0-6-35-16</inkml:trace>
  <inkml:trace contextRef="#ctx0" brushRef="#br0" timeOffset="5">4059 14692 140 0,'-3'-10'55'0,"12"15"-43"0,-12 27-1 16,3-22-4-16,0 6 10 16,-3 5 6-16,0 9 4 15,0 7 1-15,0 8-15 0,0 5-1 16,0 0-1-16,3-5-6 0,0-5-1 16,0-9-7-1,0-4-2-15,0-6-20 16,0-2-7-16,0-9-36 15,0-2-38-15,0-8 34 16</inkml:trace>
  <inkml:trace contextRef="#ctx0" brushRef="#br0" timeOffset="6">3970 14960 200 0,'3'-6'77'0,"3"9"-60"0,2-6-1 15,-2 3-4-15,3 0-11 16,0 0 0-16,3 0-1 16,3 0 2-16,0 0-1 15,0 0-29-15,3 0-11 0,0-2-43 16</inkml:trace>
  <inkml:trace contextRef="#ctx0" brushRef="#br0" timeOffset="7">4169 14978 188 0,'-6'19'71'0,"9"-4"-55"0,-3 20-5 0,3-19-3 15,-3 2-5-15,3 1 3 16,-3-1-5-16,0-2-1 16,0 0-33-16,0-3-13 15,3-2-28-15,-3-3-11 0</inkml:trace>
  <inkml:trace contextRef="#ctx0" brushRef="#br0" timeOffset="8">4151 14864 156 0,'3'-8'60'0,"0"8"-47"0,3-2-36 16,-6 2-18-16,6 2-17 15,3 1-3-15</inkml:trace>
  <inkml:trace contextRef="#ctx0" brushRef="#br0" timeOffset="9">4297 15068 140 0,'-3'56'52'0,"3"-33"-41"0,0 4 2 16,0-14-3-16,0 6 2 15,3 2 5-15,-3 0-9 16,0 0-2-16,0-2-4 16,0-3 1-16,0-3 0 0,0-3-6 0,-3-4 0 15,3-6 3-15,0-3 4 16,0-5-3-16,0-5-3 16,0-8-8-16,-3-3-4 15,3-5 5-15,3-6 5 16,0-2 1-16,3 3 1 15,3-1 4-15,0 6 1 16,3 0 10-16,3 8 6 16,-3 3-6-16,2 7-2 15,1 8-2-15,0 9 1 0,0 4 4 16,-3 11 1-16,-6 3 0 16,-3 3 4-16,-3-6-7 15,-6 0-2-15,-3-2-3 16,0-4-2-16,-3-1-3 15,0-6 1-15,-3 0-9 16,-2-6-1-16,-1-4-23 16,3-6-10-16,6-8-37 15</inkml:trace>
  <inkml:trace contextRef="#ctx0" brushRef="#br0" timeOffset="10">4502 14772 180 0,'0'8'68'0,"3"0"-52"0,3 15 6 15,-3-9-1-15,0 12 0 0,-3 8 4 16,0 6-7-16,0 0 0 16,0-3-11-16,0-5-4 0,3-1-2 15,0-7-19-15,0-8-5 16,0-5-46-1,3-6-56-15,0-5 31 0</inkml:trace>
  <inkml:trace contextRef="#ctx0" brushRef="#br0" timeOffset="11">4616 14997 200 0,'5'13'77'0,"4"-8"-60"0,15 14-5 16,-12-11-6-16,6 2-2 15,-3 1 9 1,12-6-2-16,-4-8-6 0,-2 1-3 0,-3-6 1 16,-3-3-9-16,-3 1-3 15,-6-6 5-15,-3 3 3 16,-6-3-9-16,-6 5-6 16,-6 3 9-16,-9 8 3 15,-3 8 5-15,1 5 2 16,2 11 10-16,3 3 6 15,6-1-1-15,6-2 1 16,6-3-1-16,6-2-2 16,12-4-13-16,12-1-6 15,3-4-13-15,2-4-4 0,4-6-45 16,0-3-60 0,0-2 26-16</inkml:trace>
  <inkml:trace contextRef="#ctx0" brushRef="#br0" timeOffset="12">5297 14989 152 0,'-18'0'57'0,"15"8"-44"0,-6 0 3 0,3 2 0 0,0 3-4 15,-2 6 3-15,-1 7 7 16,0-2 4-16,6 0-14 16,0 0-2-16,9 0 0 0,3-3-6 15,3-5 0-15,2-3-2 16,1-5-2-16,3-6-2 15,0-7-1-15,-3-3 4 16,0-2 1-16,-6-4 0 16,-3-7 1-16,-3-3-2 15,-6-5-1-15,-3 0-6 16,-3 0-1-16,-3-3-15 16,3 9-3-16,0 1-18 15,3 6-8-15,0 3-23 16</inkml:trace>
  <inkml:trace contextRef="#ctx0" brushRef="#br0" timeOffset="13">5532 14719 160 0,'-15'-11'60'0,"6"11"-47"0,-5 5 6 0,8-2 0 15,0 2 0-15,-3 6 3 16,0 5-3-16,0 8-2 16,3 7-9-16,3 9 1 0,3 8 2 0,6 2-6 15,3-2-3-15,0-6 1 16,0-2 2-16,0-9-11 16,0-4-5-16,-3-6-17 15,-6-2-8-15,0-6-57 16,-6-3-27-1,-6-4 64-15</inkml:trace>
  <inkml:trace contextRef="#ctx0" brushRef="#br0" timeOffset="14">5294 15002 212 0,'6'-8'79'0,"3"0"-61"0,12 0-1 16,-9 5-5-16,6-2-11 15,3-3 0-15,5 0-12 16,7 0-3-16,0 0-55 0,2 0-22 16,4 1 25-16,0-4 12 15</inkml:trace>
  <inkml:trace contextRef="#ctx0" brushRef="#br0" timeOffset="15">5803 14610 124 0,'3'3'46'0,"-3"8"-35"0,0-6-4 15,0 11 14 1,-3 0-4-16,0 5 3 16,0 0 0-16,0-3-11 15,0 1-5-15,0-3-1 0,0-3-2 16,0-2-1-16,0-3-30 0,0-3-15 16,3-5-24 15</inkml:trace>
  <inkml:trace contextRef="#ctx0" brushRef="#br0" timeOffset="16">5863 14695 184 0,'-3'8'71'0,"3"2"-55"0,-3 9-5 0,3-11-3 15,-3 3-5-15,0-1 1 16,0 3-16-16,0-2-6 15</inkml:trace>
  <inkml:trace contextRef="#ctx0" brushRef="#br0" timeOffset="17">6208 14965 92 0,'-6'5'35'0,"12"11"-27"0,-6 10 7 0,3-12 2 16,0 7 11-16,-3 5 4 15,0-2-8-15,0-3-1 16,0-5-14-16,0 0-3 15,0-3-4-15,0-2-2 0,0-3 3 16,0-3-2-16,0-5-1 16,0 0-2-16,0-3 1 15,0-2-6-15,0-5 0 0,0-6-4 16,6-5 2-16,-3-3 0 16,0 0 1-16,3 0 2 15,0 0 2-15,3 8 2 16,0 3 1-16,0 5 1 15,-1 6 0-15,1 7 6 16,0 5 4-16,-3 6 1 16,0 3 3-16,-3-1-3 15,0-2 1-15,-3 0-5 16,0-3 1-16,0-5-5 16,0 0 0-16,0-8 1 15,0 0 0-15,0-5-5 16,3-8-1-16,3-6-4 0,3-5-1 15,0-2-5-15,3 5 0 16,0 2 6-16,0 9 5 16,0 2 6-16,2 8 2 15,1 8 8-15,-3 5 2 16,-3 11-2-16,0 0-1 16,-3 2-8-16,-3-5-2 15,0-5-2-15,-3 0 1 16,0-3-11-16,-3-2-2 15,3-3-26-15,0-3-11 16,3-2-25 0,3-6-23-16,0-2 40 15</inkml:trace>
  <inkml:trace contextRef="#ctx0" brushRef="#br0" timeOffset="18">6571 15010 160 0,'-3'2'60'0,"12"1"-47"0,0 13-3 0,-3-8-3 0,0 5 9 16,0 0 7 0,3-2-3-16,0 0 1 0,0-6-12 0,0 0-3 0,0-5-2 15,-1-5-2-15,1 0-2 16,-3-6-4-16,0-2 0 16,-3-6 0-16,0 6-1 15,-6-3-5-15,0 3-4 0,-3 0-1 16,-3 5-1-16,-3 5 9 15,1 6 6-15,-7 5 3 32,3 5 2-32,-3 5 2 15,9 6 1-15,6 0 5 16,0 0 5-16,6 0-11 0,3-3-4 16,6-5 1-16,0 0 0 15,3-3-12-15,0-5-4 16,2-6-25-16,4-2-8 15,0-5-29 1</inkml:trace>
  <inkml:trace contextRef="#ctx0" brushRef="#br0" timeOffset="19">6842 14962 152 0,'-15'-16'57'0,"9"11"-44"0,-6 2 12 0,9 3 1 0,-3 6-14 16,-3-1-5-16,0 6 0 0,-2 4 0 15,2 9-3-15,0 5 4 0,3 3 2 16,3-5-1-16,3-4 0 16,3-4-5-16,3-3-3 15,0-3 0-15,3-5-1 16,2-5 0-16,1-3 0 16,0-6-5-16,0-4 1 15,-3 2 2-15,0-16 1 16,-3 3 1-1,-3 0 0-15,0 2 0 16,-3 3 0-16,0 8 0 16,0 8 0-16,0 8 2 15,0 11 1-15,0-1 3 0,3 1-5 16,3-1-3-16,-3 1 1 16,3-1 2-16,0-2-7 15,3-3-3-15,0-5-22 16,0-2-10-16,0-1-9 15,-1-5-38 1,1-5 18-16</inkml:trace>
  <inkml:trace contextRef="#ctx0" brushRef="#br0" timeOffset="20">6961 14994 116 0,'3'5'44'0,"6"3"-35"0,-9 16 9 0,0-8 4 0,3 5 2 15,0-2 5-15,0-1-6 16,0-2-2-16,-3 0-12 16,0-3-3-16,-3-2-2 0,3-3-2 0,0-3-2 15,0-5 3-15,3-3 2 16,6-2-4-16,3-8-1 16,0-3 0-16,2-11 2 15,-2 4-3-15,3-1-2 16,0 5 2-16,3 6 2 15,-3 8 2-15,0 7 3 16,0 12 6-16,0 4 2 16,-4 1-3-16,-2-1-1 15,-3 1-2-15,-3-3 2 16,0-3-16-16,0-3-8 0,-3 1-26 16,3-3-12-16,0-3-44 15,0-2-16 1,3-3 59-1</inkml:trace>
  <inkml:trace contextRef="#ctx0" brushRef="#br0" timeOffset="21">7309 14970 228 0,'-12'-3'88'0,"15"11"-69"0,-9-5-7 16,3 2-7-16,0 3-3 15,1 0 3-15,2 3 4 16,0 5 2-16,2 2-5 16,4 3 3-16,0-2 1 0,0-1-3 15,-3 1-2-15,-3-1 0 16,-3 1 1-16,-6-3-1 16,-2-3 2-16,-4-2-2 15,0-3 0-15,0 0-30 16,3-6-10-16,0-2-58 15,6-2-49 1,3-9 52-16</inkml:trace>
  <inkml:trace contextRef="#ctx0" brushRef="#br0" timeOffset="22">7756 14941 116 0,'-3'-5'44'0,"6"7"-35"0,0 1 3 15,-3 2-3-15,3 3 8 0,3 8 4 16,-3 11 2-16,0 2 1 16,0 0-7-16,3 0 0 15,-3-5-10-15,-3-3-2 0,0-5-1 16,0-3 0-16,0-2 0 15,-3-6 6 1,0-2 4-16,0-3-5 0,0-6-1 16,3-2-4-16,0-5-3 15,3-11-3-15,3 0-1 16,5 1-3-16,4-4 1 16,3 9 3-1,0 7 3-15,6 11-2 0,-3 5 0 16,-3 11 3-16,-1 5 1 15,-2 1 1-15,-6-1 0 16,0 0 0-16,-3-3 0 16,0-4-7-16,-3-4-20 15,0-2-8-15,0 0-15 16,3-5-4-16,3-3-24 16,-3-8-10-1,3-3 42-15</inkml:trace>
  <inkml:trace contextRef="#ctx0" brushRef="#br0" timeOffset="23">8056 15005 140 0,'-8'10'52'0,"8"3"-41"0,-3 14 2 16,3-11 0-16,3 0 2 16,-1 2 5-16,1 1 3 15,3-4 1-15,0-1-13 16,3-1 0-16,3-5 2 0,0-5-3 15,3-3 2-15,0-8-5 16,-3-3 1-16,0-8-5 16,-6 1-2-16,-3-3 2 0,-6 0 0 15,-3-3 7-15,-6 5 4 16,-3 3-10-16,0 3-1 16,0 5-14-16,0 0-3 15,3 3-33-15,3 2-12 16,6 6-37-1</inkml:trace>
  <inkml:trace contextRef="#ctx0" brushRef="#br0" timeOffset="24">8509 14965 140 0,'0'10'52'0,"3"9"-41"0,0 10 7 15,0-10 0-15,0 2-4 0,-3 0 2 16,3-3 4-16,-3 1 4 31,0-3-12-31,0-3 0 0,0-2-1 0,0-3-4 16,0-3 1-16,0 0-5 0,0-5-2 15,0 0 2-15,0-2 0 16,-3-6 1-16,3-3 0 16,0-5-5-1,0-2 1-15,3-6-2 16,0 3-2-16,3-3 0 15,3 3 3-15,0-1-5 16,-1 1 2-16,4 3-20 16,3 2-7-16,-3 3-15 15,0 2-6-15,3 3-14 16,-3 6-11-16,0 2 40 16,-3 5 94 15,0 21-8-31,3 1 3 15,-4-3-19-15,1-3-9 16,0-3-3-16,3-2 1 16,0-3-12-16,-3-7 3 0,3-4 1 15,3-2-5-15,-3-8-3 16,-3-2-3-16,0-6-3 16,-6 5 1-16,-3-2-1 15,-3-3-5-15,-6 3-1 0,-3 2-4 16,-6 3-1-16,0 3 6 15,0 5 2-15,0 5 0 16,0 6 2-16,1 8 3 16,5 4 3-16,3 9 7 15,3-8 2-15,3 0 4 16,6-6 1-16,6-2-8 16,6-3-2-16,5-2-10 15,7-6-1-15,6-2-27 16,0-3-10-16,0-5-44 15,-4-9-33 1,-2-2 48-16</inkml:trace>
  <inkml:trace contextRef="#ctx0" brushRef="#br0" timeOffset="25">8908 14954 136 0,'0'0'52'0,"0"6"-41"0,0 1-4 0,3 4-5 0,0 2 13 16,-3 8 10-16,0 3 7 15,0 3 3-15,0-3-19 16,-3-3 0-16,3-3-2 0,0-2-10 16,0-3-1-16,0-5-3 15,0-2 2-15,0-1-6 0,0-5 1 16,3-3 1-16,0-5 1 15,0-8-10-15,0-5-3 16,0-5-6-16,3 2-1 16,-1 0 10-16,1 8 5 15,0 3 0-15,0 8 2 16,3 5 8-16,-3 8 7 16,0 8-1-16,0-3 2 15,0 5-1-15,-3-4 1 16,-3-1-2-1,0-3 1-15,0-2-6 16,0-2-1-16,0-6 0 16,3 0 0-16,3-6-5 15,3-4-1-15,0-6-4 16,3-3 1-16,0-4 1 16,3 4 2-16,-1 6-1 15,1 5 1-15,0 5 4 16,0 8 3-16,-3 9 0 15,0 2 0-15,-3 5-3 16,-3-3-2-16,-3-2 1 16,-3 0-1-16,3-3-7 0,0-2-3 15,0-3-30-15,0 0-11 16,3-3-31 0</inkml:trace>
  <inkml:trace contextRef="#ctx0" brushRef="#br0" timeOffset="26">9369 14928 200 0,'-18'-8'77'0,"12"8"-60"0,-6 3-7 0,3 2-6 16,-2 3-4-16,-7 8 0 15,-3 5 8-15,0 5 5 0,3 3-6 16,6 3 7-16,3-5 3 0,3-4-7 15,6-1-3-15,6-7-4 16,6-1 0-16,3-4-7 16,6-4-1-16,0-4-1 15,0-4 2-15,-4-6-5 16,-2-3 1-16,-3-8 2 16,0 1 1-16,0-3 3 15,-6 0 1-15,-3-6 1 16,-3 9 2-16,0 4 3 15,0 4 2-15,0 5-1 0,0 5-1 16,3 13-3 0,0 3 1-16,3 2 0 0,0 3 1 15,0 0-2-15,0-5-2 16,0-2-2-16,3-4 1 16,-3-2-17-16,3 0-5 15,-1-5-31-15,1-3-13 16</inkml:trace>
  <inkml:trace contextRef="#ctx0" brushRef="#br0" timeOffset="27">9524 14973 196 0,'0'8'74'0,"-3"5"-58"0,3 13-4 15,0-7-6-15,0 2-6 16,0-2 0-16,0-1 0 15,0-2 0-15,0 0 0 16,0-3-14-16,0-5-3 0</inkml:trace>
  <inkml:trace contextRef="#ctx0" brushRef="#br0" timeOffset="28">9500 14859 220 0,'-9'-11'82'0,"12"11"-64"0,-3 0-53 0,0 0-27 15,0 0-18-15,6 0-2 16</inkml:trace>
  <inkml:trace contextRef="#ctx0" brushRef="#br0" timeOffset="29">9625 15073 172 0,'-3'48'66'0,"6"-35"-52"0,-9 3 3 0,6-11 0 31,0 1-5-31,0-4 1 0,-3 4-3 16,3-4 1-16,0-2-6 16,0-2 4-16,0-1 3 0,0 0-6 15,6-5-3-15,0-5-5 16,3-5-1-16,3-4-1 15,6 1 0-15,0 3 0 16,-1-1 0-16,4 9 0 16,-3 2 3-16,-3 10 0 15,0 9 1-15,-3 5 0 16,0 2 2-16,-3 1 1 16,0-3 1-16,-6 0-2 15,3-3 1-15,-1-3-20 0,1 1-8 16,0-3-23-16,0-3-9 15,3 1-14 1</inkml:trace>
  <inkml:trace contextRef="#ctx0" brushRef="#br0" timeOffset="30">9970 14973 188 0,'-12'-8'71'0,"7"3"-55"0,-4 5 0 0,6 2-5 0,-3 3-12 15,-3 1-1-15,0 10 0 16,-3 7 3-16,3 7 0 0,0-4-1 16,3 0 3-16,3-2 0 0,3-3 1 15,6-2-5-15,3-6 1 16,0-5-2-16,3-3-2 16,0-5 3-16,0-5 0 15,-3-8 3-15,-1-3 1 16,1-8-4-16,-3-5 1 15,-3-5 0-15,-3-6 2 16,-3 0 1-16,-3 3 1 16,0 0-7-16,1 6-2 15,2 4 6-15,0 6 6 16,0 5 1-16,0 5 3 16,3 6-6-16,0 5-1 15,0 8 0-15,3 11 0 0,0 10 2 16,3 8 3-16,-1 5-4 15,1-2-1-15,3-3-2 16,0-5-2-16,0-3-8 16,0-8-5-16,0-5-33 15,0-3-13-15</inkml:trace>
  <inkml:trace contextRef="#ctx0" brushRef="#br0" timeOffset="31">10104 15023 164 0,'3'-3'63'0,"0"11"-49"0,6-5-6 0,-6 2-7 16,3 3 11-16,0-2 17 15,12 4-1 1,0-5-14-16,0 1 0 0,0-12 0 16,-1-4-5-16,-2-3-1 15,-3-3-6-15,0 2-4 16,-3-1-2-16,-6-1 3 15,-3 0-2-15,-3 3 1 16,-3 2-3-16,-6 3 1 0,-3 5 0 16,-6 6 2-16,-2 8-1 15,2 5 1-15,6 5 8 16,-3 5 6-16,9 1-2 16,3 2 2-16,6-8-7 15,3 3-3-15,6-6-4 16,6 1-1-16,3-6-16 15,3-2-7-15,-1-3-14 16,1-6-5-16,-3 1-26 16</inkml:trace>
  <inkml:trace contextRef="#ctx0" brushRef="#br0" timeOffset="32">10369 15007 116 0,'0'5'44'0,"3"3"-35"0,-3 8 5 15,3-2 1-15,0 4 8 0,-3-2 6 16,0 2 0-16,0-2 0 16,0-2-16-16,0-1-1 0,0-3 1 15,0-2-1-15,0-2 1 16,0-6 4-16,0 0 1 16,0-6-3-16,0 1 1 15,3-6-3-15,0-4 0 16,0-9-10-16,3 0-1 15,0 0-2-15,3 0 2 16,0 3-6-16,3 8 1 0,0 0-8 16,3 5-1-16,2 2-26 15,4 6-11-15,0-2-51 16,-3-1-32 0,-3-2 60-16</inkml:trace>
  <inkml:trace contextRef="#ctx0" brushRef="#br0" timeOffset="33">10953 14928 132 0,'0'0'52'0,"0"5"-41"0,0 0 9 0,0 3 0 16,-3 6-12-16,0 7-2 15,3 5 0-15,0 3 1 16,3 0-3-16,3-5-7 0,3-3-3 16,2-5 5-16,1-3 5 0,3-2 0 15,3-6 1-15,3-2-10 16,0-6-2-16,0-5-1 16,-4 0 0-16,-2 1 2 15,-3-1 4-15,0 2 1 16,-3 6 1-16,-3 3 0 15,0 5 0-15,0 0 2 16,3 2 1-16,0 1 1 16,3-3 2-1,0-3 3-15,0-2 5 0,-1-6-2 16,1-2 3-16,0-3-2 16,-3-8 2-16,0-2-8 15,-3-1-2-15,-3-5-3 16,-3 3 1-16,0-5-4 15,-3 4-2-15,-3 1-25 0,3 3-9 16,-3-1-19 0,0 3-36-16,3 3 21 15</inkml:trace>
  <inkml:trace contextRef="#ctx0" brushRef="#br0" timeOffset="34">11313 14732 160 0,'0'-3'60'0,"0"6"-47"0,6 2-5 0,-3 3-5 15,0 5 12-15,0 6 10 16,0 7-2-16,0 6 1 16,-3 5-13-16,0 0-7 0,0 3 0 15,0-6-1-15,0-5 1 0,0-2-2 16,0-6-2-16,0-8 1 15,0-2-1 1,0-11-40-16,0-13 15 16,3-6 5-16,0 1 9 15,3-1 6-15,-1 1 5 16,4 4 2-16,0 4 0 16,0 2 1-16,3 8 0 15,0 8 10-15,-3 5 6 16,0 11-4-16,-3-3 0 0,0 0-9 15,3 0-2-15,-3-7-9 16,0-1-2-16,3-3-31 16,-3-2-13-16</inkml:trace>
  <inkml:trace contextRef="#ctx0" brushRef="#br0" timeOffset="35">11578 14999 172 0,'0'0'66'0,"9"0"-52"0,3 6-1 0,-4-6-5 0,4 7 2 0,0-1 4 16,0-4-3-16,3-2-1 15,0 0-6-15,-3 0-1 0,3-5 3 16,-3 0-3-16,0-3-2 16,-6-3 0-16,-1 1 1 15,-5-4 1-15,-3 4 1 16,3 10-27 15,-17-8 11-31,-4 8 5 16,3 8 4-16,3 5 5 0,3 6 1 15,3 2 1-15,6 5-2 16,3 1 1-16,3-6 2 0,6-3-2 16,0-4-2-16,0-4-9 15,3-2-3-15,0-5-27 16,0-1-11-16,0-4-23 15</inkml:trace>
  <inkml:trace contextRef="#ctx0" brushRef="#br0" timeOffset="36">11771 15042 128 0,'0'21'49'0,"3"-11"-38"0,0 14-1 15,0-13-3-15,0-1 1 16,0 1 3-16,0-3-2 15,0-3 2-15,-3 0-6 0,0-5 4 0,0 0 3 16,3-5-11-16,3-5-2 16,0-6-5-16,0 0-1 15,3-8 4-15,0-2 1 16,3 4 2-16,3 6 2 16,-1 6 5-16,4 7 4 15,0 11 5-15,3 13 4 16,0 6-4-16,0 5-1 15,-4-6-9-15,-2-2-2 16,0 0-7-16,0-6-2 16,-3-2-64-16,3-3-53 15,0-5 36-15</inkml:trace>
  <inkml:trace contextRef="#ctx0" brushRef="#br0" timeOffset="37">12378 14859 160 0,'3'-3'60'0,"3"6"-47"0,0 2-3 15,0 1-5-15,3 4 3 16,0 9 7-16,3 2-5 0,3 3-1 16,3 2-5-16,-3-2-1 0,0 0 1 15,2-3-2-15,-5 0-2 16,0-10-17-16,0-3-9 15,0-6-35 1,0-7-31-16,0-6 31 16</inkml:trace>
  <inkml:trace contextRef="#ctx0" brushRef="#br0" timeOffset="38">12649 14885 168 0,'-6'3'66'0,"6"2"-52"16,-3 11 3-16,3-5-2 0,-3 15-2 15,-3 9 3-15,0 7-3 16,-2 3 0-16,-1-5-7 16,-3-3-4-16,0-3 1 0,3-5-4 15,0-5 0-15,3-5-15 0,3-6-4 16,0-3-30 0,6-7-52-1,3-6 14-15</inkml:trace>
  <inkml:trace contextRef="#ctx0" brushRef="#br0" timeOffset="39">12697 14989 160 0,'-3'2'63'0,"3"1"-49"0,3 8-6 0,-3-4-7 16,3 12-5-16,0 2 3 15,3 3 2-15,0-6 4 16,3 1-2-1,3-6 16-15,2-2 7 0,1-6-7 16,3-5-3-16,0-5-9 0,3-6-3 16,-3-5 0-16,-6-2 0 15,-6-1-2-15,-6-4 1 16,-6 1-2-16,-6 1-1 16,-3 3 1-16,-3 2-1 15,-3 3-5-15,3 2 1 16,3 3-25-16,4 0-8 0,-1 3-14 31,6 0-41-31,3-3 14 0</inkml:trace>
  <inkml:trace contextRef="#ctx0" brushRef="#br0" timeOffset="40">12855 14952 124 0,'9'45'46'0,"0"-19"-35"0,11 3 7 15,-11-13 2-15,6-3-6 16,0-2 0-16,0-1-2 16,0-7 2-16,-3-3-7 15,3-8-2-15,-3-5-1 0,-1-6-2 16,1-4 1-16,-3 1-2 16,-3 1 2-16,-3 3-2 0,0 7 2 15,-3 3 0-15,0 8 1 16,3 5-7-16,0 9 0 15,3 2 3-15,0 5 2 16,3-5-5-16,3 0-2 16,3-3-69-1,3-8-39-15,-4-13 49 16</inkml:trace>
  <inkml:trace contextRef="#ctx0" brushRef="#br0" timeOffset="41">13614 14870 124 0,'-12'-8'46'0,"12"8"-35"0,-9 0-4 0,6 2-3 0,-3 4 2 0,-3 2 6 16,-3 5 5-16,0 5 4 0,3 11-7 15,-3 8-3-15,6 6-6 31,0-6-2-31,3 0 1 0,3-8-2 16,3-5-2-16,3-6 5 16,3-4 1-16,0-7 9 15,0-7 2-15,0-5-6 0,3-11-4 16,0-8-9-16,-3-7-3 16,0-6-9-16,-3-6-2 15,-3-2-2-15,-3 3 1 16,0 0-2-16,-3 5-1 15,-3 0 20-15,0 5 11 16,0 8 11-16,0 6 4 16,3 4-9-16,0 12-5 15,0 4-10-15,3 9-1 16,0 7 10-16,3 9 5 16,0 5 0-16,3 7 1 0,0 6-12 15,0 3-2 1,3-6-3-16,0-5 2 0,0-5-19 15,0-8-6 1,-1-8-23-16,1-3-11 0,0-8-28 16</inkml:trace>
  <inkml:trace contextRef="#ctx0" brushRef="#br0" timeOffset="42">13727 14946 180 0,'-3'0'68'0,"6"0"-52"0,3 8-14 15,-3 0-8 1,0 5 5-16,3 11 5 16,-3 3 3-16,0-1 3 0,-3 3-5 0,0-8-3 0,0-2 1 0,0-3-18 15,0-3-4-15,3-5-57 32</inkml:trace>
  <inkml:trace contextRef="#ctx0" brushRef="#br0" timeOffset="43">13736 14851 96 0,'-6'-3'38'0,"9"6"-29"0,3 2-45 0,-3 1-20 0</inkml:trace>
  <inkml:trace contextRef="#ctx0" brushRef="#br0" timeOffset="44">13905 15092 148 0,'12'50'57'0,"-3"-37"-44"0,-3 3 5 0,0-10-1 0,0 1-4 0,0-1 2 0,0-1-2 16,0-2 2-16,0-3-8 15,0-3 7-15,0-5 5 0,0-2-8 31,0-6-3-31,-3-6-5 0,0-7 0 16,-3 0-13 0,0-2-3-16,0 4-18 15,0 3-8-15,0 6-23 16,0 4-35 0,0 4 27-16</inkml:trace>
  <inkml:trace contextRef="#ctx0" brushRef="#br0" timeOffset="45">14054 14999 148 0,'3'35'57'0,"-3"-17"-44"0,3 24-4 15,-3-26-4-15,0 0-5 0,0 0 0 16,0 0 0-16,0-3 2 16,0-2-17-16,0-6-6 15,0 0-39-15,0-5-16 16</inkml:trace>
  <inkml:trace contextRef="#ctx0" brushRef="#br0" timeOffset="46">14016 14835 172 0,'-6'-2'66'0,"6"2"-52"0,6 0-27 0,-6 0-18 15,5 5-22-15,1-3-7 16,3 4 19-16,3-1 9 15</inkml:trace>
  <inkml:trace contextRef="#ctx0" brushRef="#br0" timeOffset="47">14221 14896 140 0,'-9'0'52'0,"-6"3"-41"0,3 10 0 0,6-2-4 0,-3 7-3 16,-3 8 0-16,0 9 0 31,4-1 0-31,2 1-2 16,0-4 5-16,3-1 3 0,6-7-5 0,3-4-3 15,3-6 1-15,2-2 0 16,4-9-6-16,3-4-2 16,0-12-5-16,3-4 1 15,-3-9 0-15,-6-7 3 0,-6-3 2 16,-6-8-1-16,-6 0-3 15,-3 0-2-15,0 5 7 16,-3 1 4-16,3 7 17 16,0 8 9-16,0 3-8 15,6 8-1-15,0 5-12 16,3 8-4-16,3 8 2 0,3 8 2 16,0 7 2-16,3 12 0 15,0 2-4-15,0 11-1 16,3-4-1-16,0-4 1 15,0-5-11-15,-1-6-4 16,1-8-43 0,0-5-49-16,0-6 21 0</inkml:trace>
  <inkml:trace contextRef="#ctx0" brushRef="#br0" timeOffset="48">14414 15055 176 0,'6'13'66'0,"3"-13"-52"0,3 3-3 16,-6-1-4-16,3-4-8 16,0-4-2-16,0 1 8 15,0-8 4-15,0 2-4 16,0-2-1-16,-3 0 0 0,0-3-5 16,-6 3 1-16,-3-3-9 0,-3 3-4 15,-3-1 7-15,-3 6 5 16,-3 6 3-1,0 2 4-15,-3 10-3 0,0 12-2 32,3 4 6-32,4 8 3 15,5 1 6-15,3-1 4 0,3-5-4 16,9-2-1-16,5-9-16 16,7-7-4-16,6-6-55 15,6-5-63 1,6-10 25-16</inkml:trace>
  <inkml:trace contextRef="#ctx0" brushRef="#br0" timeOffset="49">14825 14634 96 0,'9'8'35'0,"-6"0"-27"0,6 18 22 0,-3-10 8 0,0 8-1 16,0 8 3 0,0 10-13-16,-3 8-7 15,0 3-11-15,0-5-2 0,-3-6 0 0,0-5-3 16,0-7-1-16,0-7 1 16,0-4 2-1,-3-9-1-15,3-2 0 0,0-8-6 16,0-8 1-16,0-7-11 15,0-9-5-15,3-5-1 16,3 2 2-16,3 3 7 16,3 3 2-16,2 5 1 15,1 6 4-15,0 7 2 16,0 8 4-16,0 6 2 16,-3 7 1-16,-6 6 11 15,-6 3 7-15,-3-3-7 0,-3 2-3 16,-3-7-7-16,-3-4-4 0,0-1-7 15,0-4-3-15,0-4-16 16,0-6-6-16,0-6-15 16,4-2-6-16,2-8-25 15,3-10-24 1,3-6 38-16</inkml:trace>
  <inkml:trace contextRef="#ctx0" brushRef="#br0" timeOffset="50">14998 14851 172 0,'12'8'66'0,"-6"3"-52"0,11 15 6 16,-8-13-1-16,3 8 2 16,0 3 4-16,0 5-11 15,0-2-3-15,0-3-7 16,0-6-3-16,0 1 0 0,0-9-10 16,3-4-2-16,-1-6-36 15,1-8-14-15,3-6-22 16</inkml:trace>
  <inkml:trace contextRef="#ctx0" brushRef="#br0" timeOffset="51">15289 14899 164 0,'-5'10'63'0,"2"1"-49"0,3 15 0 0,-3-7 0 16,-6 13 7-16,-3 7 7 15,-3 4-1-15,-3-9 1 16,0 0-16-16,0-4-5 0,3-1-2 15,1-6-8-15,2-1 0 16,3-7-32-16,3-1-12 16,3-6-51-16</inkml:trace>
  <inkml:trace contextRef="#ctx0" brushRef="#br0" timeOffset="52">15471 15097 128 0,'0'3'49'0,"3"-3"-38"0,-9 2-3 0,3 1 7 16,-18 0 1 0,12 10 14-16,0-2 8 15,0-4-16-15,1-1-5 16,2-1-10-16,0-5-9 0,3 0-4 15,3 0-2-15,0 0 0 16,0 0 2-16,0 0 4 16,3 3-4-16,-3-3 2 15,0 0-80 1</inkml:trace>
  <inkml:trace contextRef="#ctx0" brushRef="#br0" timeOffset="53">3184 15650 116 0,'-9'-8'44'0,"9"8"-35"0,-12 5 12 0,9-2 1 15,-3 2 1-15,-3 1 1 16,0 2-9-16,-3 0-4 16,3 2-6-16,3-2-4 0,0 3 2 15,3-1-4-15,6 1-2 16,6-1 2-16,3 6 0 15,6 0-2-15,0 0 2 16,0 3 3-16,-3-1 3 16,-3-2 0-16,-6 5 2 15,-6-5 7-15,-6 0 5 16,-3-8-9-16,-3 0-3 0,-3-6-7 16,-3-2-1-16,0-2-19 15,0-1-7-15,3-2-15 16,4 0-4-16,2-3-26 15</inkml:trace>
  <inkml:trace contextRef="#ctx0" brushRef="#br0" timeOffset="54">3306 15740 152 0,'3'19'57'0,"-3"-4"-44"0,-3 12 1 0,3-16-1 16,0 7-5-16,0-2 1 15,0 0-5-15,0-3-1 16,0-2-34-16,3-1-14 16,-3-10-22-16,3-5-6 15</inkml:trace>
  <inkml:trace contextRef="#ctx0" brushRef="#br0" timeOffset="55">3291 15669 168 0,'-9'-8'66'0,"12"5"-52"0,3 3-36 16,-6 0-21-16,6 3-21 15,0-1-3-15</inkml:trace>
  <inkml:trace contextRef="#ctx0" brushRef="#br0" timeOffset="56">3428 15849 148 0,'-3'31'57'0,"0"-17"-44"0,3 7 1 16,0-13-4 0,0-3-4-16,0 0-1 15,0-5 10-15,0 0 5 16,3-10-10-16,3-4-3 0,3-1-10 15,0-7 0-15,0 1-4 16,3 0 2-16,-1 3 1 16,4 4 2-16,0 4-1 15,0 4 1-15,0 6 4 16,0 8 1-16,-3 3 1 16,0 5 0-16,-3 2-2 15,-3-2 1-15,0 3-7 16,-1-1 1-1,-2-5-32-15,0-5-14 16</inkml:trace>
  <inkml:trace contextRef="#ctx0" brushRef="#br0" timeOffset="57">3729 15732 148 0,'-9'-5'57'0,"0"10"-44"0,3 0 5 0,3 3 1 16,-3 0 4-16,0 11 3 16,3 2-5-16,0 5-2 0,3 1-11 15,3 2-3-15,3-3-1 0,6-4-2 16,3 1 1-16,5-4-20 16,7-11-6-16,0-3-28 15,0-13-10-15,0-8-14 31</inkml:trace>
  <inkml:trace contextRef="#ctx0" brushRef="#br0" timeOffset="58">3934 15790 180 0,'-6'3'68'0,"6"0"-52"0,6-3-12 0,0 2-9 15,0 1 3-15,3 0 5 0,0-1 8 16,0-2 3-16,0-2-7 15,2-1 0-15,-2-2 3 0,0-3-8 16,0-3-3-16,-3 1-9 16,-3-4-4-16,-3 6 3 15,-3 0 2-15,-3 3-2 16,-6 0 2-16,-6 5 5 0,-2 8 2 16,-4-3 6-16,0 8 5 15,3 8 4-15,0 3 4 16,3 3 0-1,10-1 1-15,16 3 0 0,4-2-2 16,3-6-4 0,6-5 0-16,3-6-12 0,3-4-2 15,5-9-37-15,1-8-16 16,6-7-38 0</inkml:trace>
  <inkml:trace contextRef="#ctx0" brushRef="#br0" timeOffset="59">4702 15404 108 0,'3'3'44'0,"6"-3"-35"0,-6 5 3 0,-3 0 0 0,6 6 5 0,0 7 7 16,0 11-2-16,0 9-1 15,-3 7-5-15,-3-3 0 16,2 0-9-16,1 8 0 0,-3-5 0 0,0-2-3 15,3-1-1 1,0-8-1-16,0-4-2 16,0-9 3-16,-3-5 0 0,-3-3-17 15,3-8-5-15,0-5-22 16,3-8-9-16,-3-2-22 16</inkml:trace>
  <inkml:trace contextRef="#ctx0" brushRef="#br0" timeOffset="60">5020 15489 84 0,'-3'0'33'0,"9"2"-26"0,-6 1 64 32,-21 5-30-32,-2 3-8 0,8 15-17 0,-3-2-7 15,0 0-5-15,0-3-3 16,0-3 0-16,-2-2-1 0,2-3 2 15,6 1-1-15,3-4-1 16,3 1-2-16,3-1-1 16,3 1 2-16,6 2 2 15,3 3-2-15,3-3 0 0,3 6-1 16,2-3 0-16,4 2 4 16,-3-2 3-16,3 0-2 15,-3-3-2-15,0 0-5 31,-3-2 0-31,-4 2-11 16,1-2-6-16,-3-3-92 31,0 0 33-31</inkml:trace>
  <inkml:trace contextRef="#ctx0" brushRef="#br0" timeOffset="61">5404 15804 132 0,'0'58'52'0,"3"-32"-41"0,0-5 2 0,-3-7-3 15,0-4-4-15,6-2 1 16,-3 0-6 0,3-3-1-16,3 1-64 15</inkml:trace>
  <inkml:trace contextRef="#ctx0" brushRef="#br0" timeOffset="62">5467 15560 164 0,'-9'-5'63'0,"12"2"-49"0,-3 3-13 0,0 0-7 16,0 0-30-1,6 8-25 1,0 0-14-1,-6 16 37-15</inkml:trace>
  <inkml:trace contextRef="#ctx0" brushRef="#br0" timeOffset="63">5604 15698 96 0,'-24'10'35'0,"33"-7"-27"0,-15 0 18 0,3-1 5 0,-3 4-3 15,-3-1 0-15,0 3-11 16,-3 2-3 0,0-2-8-16,0 8-4 0,3-3-1 0,4-2-4 15,2 0 2-15,3-3-1 16,3 5 0-16,5-3 2 15,4 4 0-15,3 1 0 16,0-1 0-16,-3 2 4 16,-6-3 2-16,-3 3 2 0,-6-3 2 15,-6 5-3-15,-3-4 1 16,-3-1-5-16,0-5 0 16,-2-3-1-16,2-2-2 15,3-1-24-15,3-2-9 31,3-2-47-31,6-1-25 16,6 3 50-16</inkml:trace>
  <inkml:trace contextRef="#ctx0" brushRef="#br0" timeOffset="64">6009 15764 108 0,'-15'-3'41'0,"3"3"-32"0,0 8 2 0,6-3-2 16,-3 6-3-16,0 2-1 15,0 8 1-15,0 3 1 16,0 5 3-16,3 0 1 16,0-2-8-16,3-6-1 15,3 0-2-15,6-2 4 0,0-9 2 16,3-4-2-16,0-9-1 15,3-8-1-15,0-10 1 16,0 0-13-16,0-5-3 16,-3 2 8-16,-3 0 5 15,0 0 1-15,0 8-1 16,0 3 5-16,-4 3 1 0,1 10 2 16,3 7 0-16,3 9 2 31,0 8 1-31,6 5-5 15,3 0-2-15,0-2-4 0,3-3-3 16,-3-3-64 0,5-3-39-16,1-4 45 15</inkml:trace>
  <inkml:trace contextRef="#ctx0" brushRef="#br0" timeOffset="65">6541 15774 84 0,'0'8'33'0,"3"6"-26"0,-12-12 9 0,12 9 5 16,3 10 3-16,0 16 5 16,0 5-4-16,-3 6-1 15,0-3-11-15,0-8-3 0,-3-3-6 16,3-4-3-16,0-7 2 0,-3-4 0 16,0-6 1-16,0-5 0 15,0-8 0-15,-3-8-5 16,0-5 1-16,-3-3-9 15,0-8-2-15,-3-13-10 16,3-5-1-16,3-3 4 16,9-3 4-16,6 9 8 15,3 1 3-15,3 7 7 16,3 7 2-16,-3 5 2 16,0 9 2-16,-1 7 1 15,-2 6 3-15,-3 7 10 16,-3 6 7-16,-3 5-12 15,-6 3-5-15,-3 3-7 16,-3 2-2-16,-3-8-6 16,-3 0 1-16,0-5-13 0,-5-8-29 15,2-8-2 1,0-3-28 0,6-10-20-16,9 0 38 15</inkml:trace>
  <inkml:trace contextRef="#ctx0" brushRef="#br0" timeOffset="66">6762 15774 156 0,'-3'27'57'16,"6"-9"-44"-16,-3 6 1 0,0-11-4 0,3 3 5 15,0 3 4-15,3-3 2 16,-1 0-1-1,4-3-10-15,0-13-2 0,3 5-1 16,0-10-3-16,0-3-1 0,0-3-6 16,-3-2 0-16,-3 0-1 15,-6-3 2-15,-3-3 3 16,-3 1 4-16,6 18-29 31,-21-19-4-15,3 4-4-16,3 4-19 15,6 0-4-15,3 3-4 16,3 3 1-16</inkml:trace>
  <inkml:trace contextRef="#ctx0" brushRef="#br0" timeOffset="67">6928 15745 140 0,'6'8'55'0,"3"8"-43"0,3 11 5 0,-3-14 0 15,0 3-6-15,0 5-1 16,3-3-2-16,3-2 2 16,-6 0-5-16,3-5-3 0,-4-9 1 15,4 4 2-15,-3-12 4 16,0 1-11-16,0-5-5 0,-3-4-13 0,0 1-2 16,0-3 11-16,-3 3 6 15,0 0 4-15,-3 10 3 16,0 0-6-16,3 6 1 15,3 8 5-15,0 5 4 16,0 2 3-16,0 1 5 16,3-1-4-16,0-5 2 15,0-7-3-15,-4 2 2 16,4-6-2-16,0-7 0 16,-3-3-5-16,0-3-1 0,0-2-3 15,0 0-1-15,-3-3-4 31,-3-2 1-31,0-1-9 16,0 1-4-16,0 7-9 16,0 0-1-16,0 11-13 15,6-5 31 1,3 5 16-16,0 3 7 16,3-1 4-16,3 1-3 15,3 0 1-15,-1-1-9 16,1 1 0-16,0-3 0 0,0-3-1 15,-6-2-1-15,0 0-1 16,-3-1 0-16,-6-2 0 16,-3 1 2-16,-6-1-5 15,-3 0-1-15,-3-3 0 16,-3 6 2-16,0 2-6 0,0 3-1 16,3 5-1-16,1 6 2 15,2 5 4-15,3 5 4 16,3 3-3-16,3 2-1 15,3 1 0-15,6-6 2 16,2 3-1-16,1-8 2 16,3-6-9-16,0 1-1 15,-3-14-14-15,3-2-6 16,0 2-24 0,0-7-32-16,-3 2 23 15</inkml:trace>
  <inkml:trace contextRef="#ctx0" brushRef="#br0" timeOffset="68">7485 15843 140 0,'6'8'52'0,"-3"5"-41"0,0 6 4 0,0-8 1 0,3-1-6 15,-6 1 2-15,3-3 4 16,0 2 2-16,-3-7-9 16,3 7 1-16,-6-7 3 0,0-6-3 15,0-7 2-15,0 2-1 16,-3-5 1-16,3-6-6 15,3 1-2 1,0-4-2-16,6 4-2 16,0 2-2-16,3 0-1 15,-9 16-91 17,18-10-4-32,-1 4-7 0</inkml:trace>
  <inkml:trace contextRef="#ctx0" brushRef="#br0" timeOffset="69">7928 15706 124 0,'-3'-8'49'0,"3"-3"-38"0,0 6-23 16,3 5-11-16,-3 0 19 15,0 0 10-15,-3 5 23 16,0 8 9-16,-8 3-8 16,-1 3-6-16,0 5-13 15,3 2-5-15,3 1-4 0,3 10-2 0,3-8 3 16,9-3-2-16,6-7 2 16,3-6-2-16,2-3-1 15,4-12 3-15,-3-9 2 16,0-5-9-16,-3-2-4 15,-3-3 6-15,-3-1 3 16,-4 1-3-16,-5-2 2 16,-3 4 2-16,-5-2 3 15,-4 2-2-15,-6 6-2 16,-3 0-9-16,-6 8-3 16,0-1-12-16,3 6-3 15,6 3-43 1,10 2-20-16,13-2 43 0</inkml:trace>
  <inkml:trace contextRef="#ctx0" brushRef="#br0" timeOffset="70">8274 15431 176 0,'-15'-19'66'0,"12"19"-52"0,-3-3-1 0,3 9-3 16,-3 2-5-16,-3 2 2 15,0 14 13-15,-3 8 7 16,3 5-13-16,3 0-6 0,3 5-1 16,0 3-4-16,6 0 0 15,0 0-1-15,3-3-2 0,0-7-10 16,-3-3-6-16,0-6-25 16,-3-2-9-16,0-8-34 15</inkml:trace>
  <inkml:trace contextRef="#ctx0" brushRef="#br0" timeOffset="71">8048 15748 248 0,'-3'-3'93'0,"14"-2"-72"0,7 2-11 0,-6-2-7 15,6 0-12-15,9-3 1 16,6 3-14-16,2-1-3 15,7 1-22-15,3 0-10 16,-1-1-14-16,4 1-6 16</inkml:trace>
  <inkml:trace contextRef="#ctx0" brushRef="#br0" timeOffset="72">8792 15595 176 0,'-21'-6'66'0,"24"6"-52"0,3-10-1 16,-3 10-5-16,6-6-6 15,9 1 1-15,-1-3 9 16,4 6 7-16,3-4-10 16,0 6-2-16,0 3-3 0,-4 2-5 15,-2 8 1-15,-3 3-2 16,-6 8 0-16,-9-24 0 31,-18 58 5-31,0-2 5 16,-5-1 5-16,-1-12 4 15,3-4-3-15,3-9 0 16,9-9-8-16,3-5 7 0,9-3 6 16,6-8-10-16,6 0-5 15,6-2-2-15,0-6-2 16,5-2-18-16,1 5-8 16,0 0-6-16,3 0-1 15,0 8-26 1,2-8-54-16,7 5 19 15</inkml:trace>
  <inkml:trace contextRef="#ctx0" brushRef="#br0" timeOffset="73">9402 15944 244 0,'-3'16'90'0,"3"-3"-70"0,-3 11-7 31,0-14-8-31,-6 4-10 15,-3-1-1-15,-15 0-13 16,-2 3-5-16,-7-3-69 0,0 3-31 16</inkml:trace>
  <inkml:trace contextRef="#ctx0" brushRef="#br0" timeOffset="74">10170 15748 108 0,'-3'-21'44'0,"3"13"-35"0,-33 8 9 0,24 0 4 0,0-3-4 16,-3 1 1-16,0 2 7 16,-2 0 4-16,-4 2-16 15,0 4-8-15,0 4-2 0,0 6-5 16,3 3 0-1,3 4-1-15,0-1 0 16,6 9 0-16,3-4 0 16,3-3 2-16,6-9 0 0,3 4 0 15,0-11 0-15,3-8 0 16,3-3 2-16,0-7 1 0,0-6 1 16,-3-5-5-16,0-6 1 15,0-2 0-15,-4 0 0 16,-2-3-3-1,-3 0 0-15,-6 1-1 0,0-4 0 16,0 1 3-16,0 5 0 16,1 5 7-16,-1 8 4 15,0 6-1-15,3 10 0 16,3 7-8-16,2 9 0 16,4 8 1-16,0 5 3 0,3 3-2 15,3 5 0 1,0 0 1-1,6 0 0-15,-6-2-5 16,3-4 1-16,-1-2-11 16,-2-7-5-16,0-7-23 0,0-7-10 15,-3-8-27 1,0-8-14-16,0-2 45 16</inkml:trace>
  <inkml:trace contextRef="#ctx0" brushRef="#br0" timeOffset="75">10331 15759 160 0,'0'0'60'0,"3"2"-47"0,-1 4-5 16,-2 1-5-16,3 7 10 16,0 4 6-16,0 1-5 15,0 5-1-15,0-3-7 16,0 0-6-16,0-5-1 0,0-3-17 16,0-5-5-16,-3-8-35 15,3-5-37 1,0-3 30-16</inkml:trace>
  <inkml:trace contextRef="#ctx0" brushRef="#br0" timeOffset="76">10334 15690 176 0,'-6'-8'66'0,"6"5"-52"0,0 3-5 16,0 0-6-16,0 0-10 15,6 0 0-15,-1 3-13 0,1 0-4 16,0-1-16-16,0 1-7 15,0 2 0-15,3 0 4 16</inkml:trace>
  <inkml:trace contextRef="#ctx0" brushRef="#br0" timeOffset="77">10429 15785 124 0,'9'27'49'0,"-3"-14"-38"0,0 5 10 0,0-10 2 16,-1 8-5-16,1-5 2 15,0-3-5-15,0-3 1 16,3-2-9-16,0-6 5 0,0-2 1 0,0-6-4 15,0-2-1-15,-3-3-4 0,0-5-3 16,0 5-9-16,-6-3-5 16,3 1-26-16,0-1-10 15,0 6-30 1</inkml:trace>
  <inkml:trace contextRef="#ctx0" brushRef="#br0" timeOffset="78">10676 15753 156 0,'6'19'57'0,"-6"-6"-44"0,3 8-4 0,0-10-2 16,3 5-6-16,-3 0 2 15,0-1-11-15,-3-1-4 16,0-4-27-16,0-2-13 16</inkml:trace>
  <inkml:trace contextRef="#ctx0" brushRef="#br0" timeOffset="79">10584 15642 196 0,'-6'-5'74'0,"6"2"-58"0,3 3-10 0,-3 0-11 16,6 3-15-16,5 0-5 15,1-1 0-15,3 6 3 16,6-3-26-16,3 1-8 15,0-1 16-15,-1 0 10 16</inkml:trace>
  <inkml:trace contextRef="#ctx0" brushRef="#br0" timeOffset="80">10857 15682 120 0,'-9'5'46'0,"3"-5"-35"0,-5 8 3 16,5-3-1-16,-3 6-6 15,0 2-2-15,-3 3-2 16,0 5 0-1,3 3-2-15,3 3 2 0,3-1 2 16,3 0 2-16,3-2 1 0,3-5-7 0,3-9-2 16,3-7 6-16,0-14 6 15,0 1-14-15,0-9-7 16,-1-5 2-16,-2-2 4 16,0-3 3-16,-6 0 1 15,-3-3 0-15,0 6 0 16,-6-6-3-16,0 0 0 15,-3 0 4 1,4 6 1-16,-1 5 0 16,3 8 1-16,0 10 0 15,3 6 3-15,0 10 1 0,6 5 1 16,0 3-2-16,2 3-1 16,1 3 1-1,0 2 3-15,0 3-4 0,3-3-3 16,-3 0-1-1,0-5 1-15,3-6-28 0,-3-2-9 16,0-3-38 0,0-5-16-16,-3-8 44 15</inkml:trace>
  <inkml:trace contextRef="#ctx0" brushRef="#br0" timeOffset="81">11015 15751 160 0,'-3'8'63'0,"6"0"-49"0,0 7-6 0,-3-4-5 0,3 5-3 16,-3 0 2-16,0 5 1 16,3-3 3-16,0-4-3 15,-3-4-11-15,3-2-4 0,-3-3-52 16</inkml:trace>
  <inkml:trace contextRef="#ctx0" brushRef="#br0" timeOffset="82">10997 15637 176 0,'-9'-8'66'0,"12"8"-52"0,-3 0-16 0,0 0-11 0,3 5-11 16,0 1 0-16,3-4-3 31,3 9 2-31,0-3-19 0,0 0-9 0</inkml:trace>
  <inkml:trace contextRef="#ctx0" brushRef="#br0" timeOffset="83">11164 15859 164 0,'-3'27'63'0,"0"-19"-49"0,3-3 7 0,0-3 0 15,0-2-7 1,0-2 0-16,0-1-8 0,0-5-2 16,3-2-2-16,0-4-4 0,3-1 1 15,0-1-6-15,0-5-3 16,3 7 3-16,0-2 2 15,0 6 0-15,0 2 4 16,-1 5 0-16,4 9 1 31,-3 4-3-31,0 6 2 0,0 3 1 0,0-1 2 16,0-2-1-16,0 0-1 0,0-3-4 16,0 0-2-16,0-2-24 31,0-6-10-31,3-5-6 0,-1-3-22 15,4-2 18-15</inkml:trace>
  <inkml:trace contextRef="#ctx0" brushRef="#br0" timeOffset="84">11459 15774 124 0,'-6'-21'49'0,"3"13"-38"0,-6 0 15 16,6 6 3-16,-3 2-5 16,0 2-2-16,-3 1-12 15,0 8-6-15,0-1-3 31,0 3 3-31,3-2 2 0,3 0-2 16,3-1-3-16,0-4 0 0,3 1 1 16,3-1-3-16,0-6 0 15,0-3 1-15,0-2 0 16,-3 0-5-16,0-1-1 16,0 1 3-16,0 0 1 0,0 5 2 15,3 2 0-15,3 6-5 16,0 8 1-16,3 11 4 15,0 7 4-15,-1 3 14 16,-2-8 8-16,-3 5 4 16,-6-10 2-16,-6 0-11 15,-6-8-5-15,-8-3-7 16,-7-2-4-16,-3-3-16 16,0-3-5-16,1-2-23 15,2-6-10-15,3-5-56 16</inkml:trace>
  <inkml:trace contextRef="#ctx0" brushRef="#br0" timeOffset="85">11860 15515 152 0,'3'16'57'0,"3"3"-44"0,3 10-1 15,-3-13-3-15,-3 5 5 16,3 5 5-16,-3 1 0 15,0 2 0-15,-3-3-10 16,0-2-1-16,0 0-1 0,0-6-6 0,0-2-2 16,0-5 2-16,0-3 1 15,0 0 0-15,0-8-2 16,0-3 1-16,0-2 1 16,0-8-8-16,3 2-3 15,6-5 0-15,3 3 0 16,6 2 1-16,3 1 2 15,0 4 2-15,-1 6 2 16,1 3 1-16,-3 2 3 16,-3 6 10-16,-3 2 7 15,-6 0 3-15,-6 1 4 16,-6 1-12-16,-3-1-5 16,-6-4-2-16,-6-2 0 0,0 3-12 15,1-6-6-15,-1 0-17 16,3-5-5-16,0-2-16 15,6-1-4-15,3-5-25 16</inkml:trace>
  <inkml:trace contextRef="#ctx0" brushRef="#br0" timeOffset="86">12090 15722 200 0,'3'5'77'0,"3"3"-60"0,3-3-9 0,-6 0-7 0,2 3-3 16,1 3 1-16,0 2 1 16,3 0 0-16,0-2 0 0,0-3 0 0,0 0 2 15,0-3-10-15,0-2-2 16,0-3-22-16,0-3-9 16,0-2-16-1,0-3-18-15,0-3 30 16</inkml:trace>
  <inkml:trace contextRef="#ctx0" brushRef="#br0" timeOffset="87">12253 15722 140 0,'-6'2'52'0,"3"9"-41"0,-2 21 7 0,2-11-2 0,-6 16 6 15,-3 8 4-15,0 0-10 16,-3-3-2-16,0-2-8 16,3-6-2-16,0-5 0 0,3-5-38 15,3-5-16-15,3-6-30 16</inkml:trace>
  <inkml:trace contextRef="#ctx0" brushRef="#br0" timeOffset="88">12673 15491 112 0,'6'0'44'0,"-3"8"-35"0,3-2 14 0,-3-1 2 15,3 5 2-15,0 1 3 16,-3 18-3-16,0 3-2 15,0 0-13-15,-3-1-8 0,0 1 0 16,0-3-3-16,3-5-1 16,-3 3-2-16,3-9-1 15,0-2-20-15,0-5-10 16,0-1-10 0,-3-10-47-16,6-5 7 15</inkml:trace>
  <inkml:trace contextRef="#ctx0" brushRef="#br0" timeOffset="89">13024 15441 156 0,'-9'11'60'0,"3"2"-47"0,-5 5-1 0,2-7-4 15,-6 8 0-15,-6 4 5 16,-3-4 6-16,0-1 3 16,-3-2-11-16,4-3-4 0,2-2-3 15,3 0-5-15,3-1 1 16,3-2-2-16,3 5-2 15,6-2 9-15,6 2 6 16,3 0-3-16,9 3-2 0,6 3-3 16,3 5-3-16,3-6 1 15,-4 1 1-15,1-1-10 16,-3-5-4-16,0-2-38 16,3-6-15-16</inkml:trace>
  <inkml:trace contextRef="#ctx0" brushRef="#br0" timeOffset="90">13524 15711 164 0,'-6'0'63'0,"6"3"-49"0,3 2 0 15,-3 0-3-15,0 3-5 16,0 0 1-16,0 5-2 16,3 6 2-16,0-6-4 15,0 3-2-15,-3-5 2 0,0 2-13 0,0-3-3 16,0 1-54 0,0-6-33-16,6-5 37 15</inkml:trace>
  <inkml:trace contextRef="#ctx0" brushRef="#br0" timeOffset="91">13512 15634 132 0,'-3'-5'49'0,"6"2"-38"0,0 6-58 0,-3-3-29 0</inkml:trace>
  <inkml:trace contextRef="#ctx0" brushRef="#br0" timeOffset="92">13649 15669 168 0,'-9'2'63'0,"6"1"-49"0,-2 0 0 0,2-1-3 15,0 4-7-15,3-1-3 16,0 0-7-16,0 0-4 15,6 1 6-15,2 2 3 0,1 2 6 16,3 1 2-16,0 2 1 16,-3 0-2-16,0 3 1 15,-6 0 2-15,-3-3 5 0,-3 0-4 16,-3-7 2-16,-3 2-5 16,0-3 1-16,0-5-14 15,0 0-5-15,0 0-24 31,4-3-10-31,5-2-36 16</inkml:trace>
  <inkml:trace contextRef="#ctx0" brushRef="#br0" timeOffset="93">13986 15711 116 0,'0'3'44'0,"3"-1"-35"0,0 6 5 0,0-5 1 16,3 2-3-16,0 0 3 16,3-2 3-16,-1-3 3 15,1 0-11-15,0 0-3 0,0 0-3 16,0-3-2-16,0-2-2 16,0-3-2-16,0 0-1 15,-3 0-1-15,-3 0 3 16,-3 0-2-16,-3 1 1 15,-3-1 2-15,-6 2 0 0,0 4 0 16,-3 2 2-16,-3 2 5 16,1 4 6-16,2 2-5 15,0 2 0-15,15-10 18 32,-6 27-15-32,6-9-2 31,3 6-11-31,6-6-1 15,3-4-17-15,3-1-6 16,-1-5-29-16,4-3-10 0,0-5-4 16,6-3 3-16</inkml:trace>
  <inkml:trace contextRef="#ctx0" brushRef="#br0" timeOffset="94">14215 15663 140 0,'-6'-10'55'0,"3"4"-43"0,0 1 1 16,0 5-3-16,0 5 0 16,-3-2 4-16,0 2 1 15,-3 3 0-15,0 0-7 0,0 6-3 0,3-1 1 0,0 3-5 16,1-3-1-16,2 0-2 16,3 0 0-16,3-5 2 15,2-2 0-15,1-4-9 16,6-2-4-16,0-2-2 15,0-4 1-15,0-2 3 16,-3 3 2-16,-3-3 6 16,3 5 1-16,-3 1 10 15,-3-1 7-15,-3 3-1 16,0 5 2-16,0 6 0 16,-3 8-1-16,0 10-5 15,3 0-4-15,0 8 1 16,0-5 0-16,3-3-3 15,0-3-3-15,0 3-3 16,6-8-1-16,-3-7-27 16,3-6-10-16,0 2-44 15</inkml:trace>
  <inkml:trace contextRef="#ctx0" brushRef="#br0" timeOffset="95">14379 15690 160 0,'-6'2'60'0,"9"1"-47"0,0 5-5 16,-3-3-7-16,0 6 4 16,0 2 6-16,3 0 8 0,0 3 3 15,3 0-11 1,0-3-4-16,-1-2-3 0,4-3-7 0,0-5 0 15,0-3-4-15,0-3 0 16,0-5-1-16,0-5 2 16,-3-1 2-16,0-1-1 15,-3-4 6-15,-3 6 1 16,0 2 0-16,0 1 1 16,0 2 4-16,0 2 4 15,0 6-4-15,3 6 1 16,-3-6 4 15,9 21-18 0,6 0-29-31,0-2-13 0,-1-9-31 16,1-2-13-16</inkml:trace>
  <inkml:trace contextRef="#ctx0" brushRef="#br0" timeOffset="96">14626 15685 188 0,'0'0'71'0,"3"2"-55"0,-3 3-5 16,0 1-3-16,3 2-1 15,0 2 4-15,3 1-4 16,-3 2-2-16,0 0-2 16,0 3-3-16,-1-3 3 0,4-2-20 15,-3-6-8-15,0-2-60 16</inkml:trace>
  <inkml:trace contextRef="#ctx0" brushRef="#br0" timeOffset="97">14599 15621 224 0,'-12'3'85'0,"12"-6"-66"0,0 3-47 0,3 3-25 15,0 2-31-15,0 0-9 16</inkml:trace>
  <inkml:trace contextRef="#ctx0" brushRef="#br0" timeOffset="98">14745 15727 172 0,'12'18'66'0,"-3"-10"-52"0,5 13 1 15,-8-13-1-15,3 3-6 0,0 0 3 16,0-3-2-16,-3 5 2 15,0-5-6-15,0-6 1 0,0 1 4 16,0-3 3-16,0-3 2 16,0-7-8-16,0 2-2 15,-3-5-3-15,6-3-2 16,-6-3 1 0,0 1-1-16,0-1-5 15,0 3 1-15,0 3-7 0,0 2-1 16,0 1-20-16,0 2-9 15,3 3-27 1,-1 2-32-16,4 3 36 0</inkml:trace>
  <inkml:trace contextRef="#ctx0" brushRef="#br0" timeOffset="99">15004 15661 144 0,'0'2'55'0,"0"-2"-43"0,-3 3 12 15,3 0 5-15,-3-1-8 16,-3 1-2-1,0 2-7-15,-3 3 0 16,0 3-7-16,0-1 1 0,0 4 1 16,3 1-8-16,3 1-1 15,0-2 0-15,3-1 3 0,3-3-2 16,3-2 0-16,-6-8-15 31,12-8 5-15,0 0 2-16,-3-2 6 15,-3-1 4-15,0 3 2 16,-3 0 1-16,3 3-2 0,-3 2-6 0,0 6 0 16,0 2 2-16,3 3 1 15,0 3 1-15,0-1 0 16,-1 1-3-16,1-3 0 0,0-3-16 16,0 1-5-16,0-1-39 15,0-5-27 1,3-5 33-16</inkml:trace>
  <inkml:trace contextRef="#ctx0" brushRef="#br0" timeOffset="100">15099 15412 124 0,'3'3'49'0,"0"5"-38"0,6 10 1 0,-6-2-2 16,0 8-2-1,0 8 0-15,0 5 2 0,-3-3 4 16,3-2-8 0,0-1-1-16,0-1 1 0,0-4-12 15,0-2-5-15,0-6-44 16,3-4-34-16,8-4 31 16</inkml:trace>
  <inkml:trace contextRef="#ctx0" brushRef="#br0" timeOffset="101">15242 15677 116 0,'24'18'44'0,"-21"-13"-35"0,3 1-2 0,-3-4-3 0,3 1 13 16,-1 0 9-16,4-1 0 15,0 1-1-15,3-3-11 16,0-3-6-16,0 1-5 15,-3-4-5-15,0 1 1 0,-3 0 1 16,-3-1 2-16,-3-1-1 16,0 1-1-16,-3-2-2 15,-6 0-1-15,0 6-3 16,-3-1-1-16,0 3 1 16,0 3 4-16,0 2-1 15,0 6-1-15,4 2 0 16,-1 0 0-16,6 3 3 15,0 2 0-15,3 4 1 0,3-1 0 16,6-3-14-16,0-4-3 16,2-1-46-1,4-3-24-15,3-7 43 16</inkml:trace>
  <inkml:trace contextRef="#ctx0" brushRef="#br0" timeOffset="102">15429 15642 108 0,'0'5'44'0,"9"6"-35"0,-9 21-4 0,3-14-3 16,-6 9 4-16,0-3 6 0,0-1 18 16,0-1 8-16,3-4-19 15,-3-5-8-15,3-2-10 31,-3-6-4-31,3 3 2 16,0-8 0-16,6-8 3 0,3 0-3 16,0-13 0-16,3-8-10 0,-9 5-5 15,3-5-1-15,3 8 2 16,3 0 7-16,0 2 4 16,3 3 12-16,-3 8 6 15,2 3 0-15,1 8 2 16,-3 5 0-16,0 5-1 15,0 3-5-15,-3 2-4 16,0 1-1-16,-3-6 1 0,0 6-3 16,3-4-2-16,0-4-20 15,0-3-8-15,3-3-26 16,-4-5-42 0,1-2 22-16</inkml:trace>
  <inkml:trace contextRef="#ctx0" brushRef="#br0" timeOffset="103">15745 15319 192 0,'0'-2'71'0,"0"7"-55"0,6 6-7 16,-3-1-7-16,0 9-1 15,3 12 1-15,0 9 4 0,0 2 3 16,-3 3-4-16,0-2-3 0,0-6-1 15,0 0-1-15,-3-5 2 16,3-3-19-16,-3-5-6 16,0-6-59-1</inkml:trace>
  <inkml:trace contextRef="#ctx0" brushRef="#br0" timeOffset="104">15542 15613 232 0,'-8'-3'88'0,"11"1"-69"0,5 2-16 0,-2 0-10 16,6 0 0-16,9-3 6 0,6-2 7 16,6 0 5-16,5-3-6 15,1-6-3-15,3 4-1 0,2-1-43 16,7-2-19-16,14 0-24 31</inkml:trace>
  <inkml:trace contextRef="#ctx0" brushRef="#br0" timeOffset="105">16441 15362 120 0,'6'-3'46'0,"0"0"-35"0,6 11-4 15,-6 0-1-15,0 6 15 16,0 9 10-16,0 12-2 16,-3 4-2-16,-3 1-13 15,0-3-6-15,0 3-5 16,0-6-3-16,-3-2 1 0,3-3-17 16,-3-5-6-1,0-6-62 1</inkml:trace>
  <inkml:trace contextRef="#ctx0" brushRef="#br0" timeOffset="106">16376 15539 192 0,'-18'-3'71'0,"30"3"-55"0,-9 3-5 15,6-3-12 1,6 0 5-16,-9 5-1 0,6 6 4 16,3-6-4-16,8 0-4 0,-2 1-2 15,3-4-18-15,3-2-7 16,0 3-14-16,-4 0-8 16,-2 2 24-16,-6-2 32 15,-3 2 16 1,-3 5 6-16,-3 4 3 0,-3 4-11 15,0 1-2-15,-3 5-4 16,0-1-1 0,3-1-7-16,6-4 3 0,3-5 3 0,3 1 3 15,2-9 0 1,1-5-3-16,0-8 0 0,0-3 4 16,-3-2 2-16,-3 0-5 15,-3 0 0-15,-9 13 34 31,-15-24-39-15,-6 3-16-16,0 5-26 16,-9 0-12-16,1 3-31 0,-1 7-14 15,9 4 5-15,6-1 4 16</inkml:trace>
  <inkml:trace contextRef="#ctx0" brushRef="#br0" timeOffset="107">17343 15412 140 0,'-3'0'55'0,"3"0"-43"0,-3 5 19 0,3 1 5 0,3-1-7 16,0-2 0-16,0-1-12 15,3 6-3-15,6-3-8 16,6 9 0-16,3-1 1 0,6 0-3 16,2 0-3-16,4-5 2 15,0 8 2-15,-3-8-4 16,-1 0-1-16,-2-3 4 15,0 1 5-15,-3-1-5 16,-6 0-2-16,-3 0-8 16,-4 1-1-16,-2-1 3 15,-3 0 2-15,-6 3 6 16,-6 0 5-16,-3 3-7 0,-2 2-1 16,-4 0 5-16,-3 3 4 15,0 0-1-15,-3 0 2 16,6-3-6-16,-3 0-1 15,3-2-4-15,1-3-1 16,2 0-4-16,0-3-1 16,3 0-19-16,3-2-9 15,3 0-15-15,0-1-7 16,3-2-36 0</inkml:trace>
  <inkml:trace contextRef="#ctx0" brushRef="#br0" timeOffset="108">17662 15407 148 0,'9'-35'57'0,"-9"35"-44"0,0 0 7 16,0 0 3-16,0 0 6 16,0 0 6-16,0 0-7 15,3 6-2-15,0-1-15 0,3 3-7 16,3 0-2-16,2 0-5 15,4 2 2-15,3 4 1 16,6-4 0-16,3 3 2 0,6 1 1 16,-1-1-4-16,1-5-1 15,-3 2-2-15,-3-2 3 16,-7 0 2-16,-2 3 2 16,-3-6-1-16,-6 0 1 15,0 3-2-15,-9 3-1 16,-9-1-2-16,0 4 1 15,-6 2 10-15,-6-1 3 16,-2 1 1-16,-1 0 2 16,0 0-8-16,0 3-2 15,3-1-5-15,4-2-1 0,2 0-1 16,0-3 0-16,6-2-31 16,0-1-13-16,3-2-41 15</inkml:trace>
  <inkml:trace contextRef="#ctx0" brushRef="#br0" timeOffset="109">18287 15822 112 0,'-9'3'44'0,"9"-3"-35"0,0 0-6 0,0 0-6 15,3 0 11-15,3-3 6 16,0 0 11-16,3-4 5 0,3-1-10 15,3-6-2 1,5-2-10-16,1 1-5 0,0-7-2 16,3-1-1-16,-3-4 2 0,-3-2-1 15,-4-8-1-15,-2-3-4 16,-3 1 0-16,-6-4-3 16,-3 6 2-16,-3 8 1 15,-6 3 2-15,0 5 1 16,-2 5 1-16,-4 2 2 15,0 6 1-15,-3 6-1 16,0 10 1-16,3 10-2 16,3 14 2-16,3 10 4 15,6 1 4-15,3-1 0 0,3 0 3 16,3-2-5 0,9-3-3-16,0-5-3 0,0-3-3 15,0-5 1-15,-3-6-1 16,-3-4 0-16,0-4 0 15,-1-5 2-15,-2-2 1 16,0-3-1-16,-3-5-2 16,-3 5-15 15,9-21 4-31,3-1 2 16,0 4 4-16,-3 5-2 31,6 2 4-16,0 1 2-15,-3 2 1 0,0 2 2 0,0 1-1 0,-1 2-1 16,-2-2 1-16,-3 2-1 16,0-2 0-16,0 5 2 15,-3-3 1-15,-3-2 1 16,0 3-2-16,-3-1-2 16,0 0 1-16,0 3-1 15,-3 0 0-15,0 0 2 16,0 3-1-16,0 2-1 15,1 3-2-15,-1 3 1 16,0 2-1-16,0 3-2 0,3 0 0 16,0 2 0-16,3-2 3 15,3 5 2-15,3-5 0 16,3-3 2-16,-1-2 2 16,4-3 2-16,0-5-6 15,3-3 0-15,0-6 1 16,0-4 1-16,0-4-6 15,0-1-2-15,-3-1 2 16,-3-3 1-16,-3 1-1 16,-4-1 2-16,-2 1 1 0,-2 4 0 15,-1 1 0-15,0 3 2 16,0 4-6-16,0 1-1 16,3 2-1-16,0 1 2 15,-3 2-1-15,3 0 1 16,0 0 3-16,0 0 2 15,0 0-2-15,0 0 0 16,0 0-4-16,0 2 1 16,0-2 0-16,0 0-1 15,0 0-5-15,0 0-2 16,0 0 2-16,0 3 4 16,0-3 1-16,0 0 0 0,0 0 6 31,0 0 1-31,-3 0 0 15,0 5 1-15,0-5 0 16,0 3 1-16,0-3-2 16,0 0 1-16,0 3 0 0,3-3 1 15,-3 0-5-15,3 0 1 16,0 0-2-16,0 0 0 16,0 0 6-16,0 0 2 15,0 0 0-15,0 0 1 16,0 0-6-16,0 0-3 15,0 0 1-15,0 0 0 16,0 0 1-16,0 0 0 16,0 0-3-16,-3 0 0 15,3 0 6-15,0-3 3 0,-3 3-8 16,3 0 0-16,-3 0 0 16,0-3 3-1,0 3 2-15,0 0 3 0,0 0-3 16,3 0 0-16,-3 0-1 15,0 0-2 1,3 0-6-16,0 0-4 0,0 0 10 16,0 0 6-16,0 0-2 15,0 0-2-15,0 0-6 16,0 0-2-16,0 0 5 16,0 0 5-16,0 0-7 0,0 0-2 0,3-5 7 15,3 5 5-15,0-3-3 16,3 1 0-16,0-4-4 15,3 1-1-15,0 2-1 16,5 1 0-16,1-1 2 16,6 3 0-16,0 0-3 15,3 0 2-15,-6 3 3 16,-1-1 1-16,1 1-6 0,-3 0 0 16,-3-3 3-1,-3 2 2-15,0 1 2 31,-6 0 0-31,0-3-2 0,-3 0 1 16,-3 0 2-16,0 0 2 0,-3 0-1 0,0 0 1 16,-6 0-6-16,0 0-1 15,0 2-2-15,-6 1 0 16,0-3 0-16,0 8-2 16,-3-3 3-16,1 6 0 15,2-1 1-15,3 6 0 16,3 3-3-16,0 2 0 15,6 0 2-15,12-2 2 0,0-1 2 16,6-5 3-16,5-2-3 16,1-8 0-16,-3-3-3 15,0-6-1-15,0-4-4 16,0-4 1-16,-3-1-5 16,-3-4 1-16,-4 3 6 15,1-2 3-15,-3 2 1 16,-3 0-2-16,-3-3 1 15,0 6-1-15,0 0-3 16,0 8 2-16,0-3 1 16,0 5 2-16,0 6-3 15,3 5 0-15,0 10 1 16,3 6 2-16,0 5-3 16,0 3 0-16,0 8 7 0,0 5 4 15,-3-1-3-15,-3-4-2 16,-3-3 0-16,-3-5-1 15,-3-3 2-15,-3-5 1 16,-6-8-6-16,1 2 0 16,-7-7-3-16,0-8 0 15,-3-3-5-15,3-6-3 16,6-7-5-16,7 5-2 16,2-10 5-16,6-1 5 15,12-5 2-15,5-8 3 16,7 3 1-1,6-5 1 1,0-3 2-16,3 0 3 0,-1 0 7 16,-2 2 2-16,-3 1-7 15,-3 2-2-15,-6 8-1 16,-3 3 0-16,-6 5-9 16,-3 6-4-16,-3 5-24 15,0 2-11-15,-3 6-24 16</inkml:trace>
  <inkml:trace contextRef="#ctx0" brushRef="#br0" timeOffset="110">19219 15706 176 0,'-36'0'66'0,"42"0"-52"0,6-6-5 0,-6 4-6 0,6 2-8 16,-1 0 1-16,4 5 2 16,0 0 3-16,-3 6 0 15,-12 5-1-15,-3 2 3 0,-3 6-2 16,-3 0 2-16,-6 0-9 15,0 2-1-15,1 1 6 16,2-11 5-16,3-1 11 16,3-1 8-16,3-6-1 15,3-8 1-15,6 2-14 16,6-4-6-16,6-1-2 16,5-2-1-16,1 2-7 15,0 0 0-15,-3 1-28 0,0 2-12 16</inkml:trace>
  <inkml:trace contextRef="#ctx0" brushRef="#br0" timeOffset="111">19603 15261 140 0,'-21'-5'52'0,"12"5"-41"0,-6 8 4 0,9-3 1 15,-6 6-1-15,-3 5 0 16,0 5 6-16,0 10 3 0,0 9-12 16,4 5-5-16,5-3 0 15,3 3-4-15,6-5 0 0,6-5-3 16,5-1-3-16,7-2-9 16,6-6-3-16,3 1 1 15,6-6 1-15,-4-5-19 31,1-8-9-31,-3-6-27 16</inkml:trace>
  <inkml:trace contextRef="#ctx0" brushRef="#br0" timeOffset="112">19766 15346 168 0,'0'0'66'0,"-3"2"-52"0,12 12-1 16,-9-1-3 0,0 5-1-16,3 17 5 15,0-1-6-15,-6 3-2 0,3 0-3 31,0-5 0-31,3-3 0 0,-3-2-12 16,3-4-4-16,-3-1-29 16,0-6-55-1,0-3 10-15</inkml:trace>
  <inkml:trace contextRef="#ctx0" brushRef="#br0" timeOffset="113">19924 15367 120 0,'-6'-3'46'0,"6"9"-35"0,0-1 3 0,0 0 1 16,-3 3 8-16,-3 3 6 0,0 2-7 15,-3 0-2-15,0 3-12 16,-3 5-5-16,0-2-2 16,1-3-4-16,2 2 2 0,-3 3 1 15,6-5 2-15,3-3-1 16,3-2-1-16,3 0 5 16,6-1 1-16,3-2-5 15,3 3 0-15,-4-3 1 16,7-3 1-16,0 3-4 0,0-3-1 15,-3 0-15-15,-3 1-4 16,0-4-35 0,-3 1-43-16,0 2 24 15</inkml:trace>
  <inkml:trace contextRef="#ctx0" brushRef="#br0" timeOffset="114">20073 15227 168 0,'12'-8'66'0,"0"10"-52"0,5 6-1 0,-5 0-3 0,6 8 6 15,3 8 5-15,0 8 4 16,-3 13 4-16,-3 10-15 15,-3-2 3-15,-6-5 3 0,-12 2-11 16,-12-5-2-16,-12 0-27 16,-6 0-9-1,-5 0-72-15,2-3-42 16,3-15 63-16</inkml:trace>
  <inkml:trace contextRef="#ctx0" brushRef="#br0" timeOffset="115">20433 15761 156 0,'3'3'57'0,"0"-3"-44"0,-3 5 14 0,0-5 5 15,0 0-9-15,0 3-1 16,-3-1-11-16,0 1-4 0,3 0-4 16,0-3-3-16,0 0 1 15,0 0-17-15,0 0-6 0,3-3 0 16,0 0 2-16,0 3 10 15,-3 0 3-15,0 0-4 16,0 6-3-16,-3 4-52 16</inkml:trace>
  <inkml:trace contextRef="#ctx0" brushRef="#br0" timeOffset="116">3118 16431 116 0,'9'18'44'0,"-9"-10"-35"0,3 11 9 0,0-6 2 16,-3 5-4-16,0 9 1 15,-3 2-5-15,0 11 0 0,3-3-7 16,-3 0-1-16,3-3 2 0,0 0-5 15,0-7-1-15,0-9-5 16,0 4 1-16,0-12-27 16,0-4-11-16</inkml:trace>
  <inkml:trace contextRef="#ctx0" brushRef="#br0" timeOffset="117">3151 16497 108 0,'0'0'44'0,"3"0"-35"0,3 13 7 0,0-5 0 15,3 5-1-15,-3 6 1 16,3 10-4-16,0 0 0 16,3 8-7-16,-1-3 1 0,1-2 1 15,6-3-3-15,0-5-1 16,0-11 1-16,-3-2 0 15,3-11 4-15,0-3 3 16,-1-5-6-16,1-5-1 16,-3-6 0-16,-3 1 2 15,-3-8-3-15,0-1-2 16,-3-5-5-16,-3 3 0 16,0-3-3-16,-3 11 0 15,-3 3-1-15,3-1 2 0,0 11-18 31,0 3-53-15,0 13-14-16,3-3 35 16</inkml:trace>
  <inkml:trace contextRef="#ctx0" brushRef="#br0" timeOffset="118">3532 16645 124 0,'-9'16'46'0,"9"0"-35"0,-3 10 1 16,3-10-3-16,3 3 6 15,0 2 4-15,3-3 4 16,3-5 1-16,3-2-13 16,0-8 0-16,3-9 0 0,0-2-4 15,-1-7 1-15,-2-7-3 16,-3 1 2-16,-3 0 5 15,-6 3 2-15,-6 2-5 16,-3 0-1-16,-3 3-6 0,-2 7-4 16,-1-2-24-16,3 3-10 15</inkml:trace>
  <inkml:trace contextRef="#ctx0" brushRef="#br0" timeOffset="119">4026 16666 104 0,'-3'3'41'0,"3"2"-32"0,0 8 4 15,3-7 0-15,0 12 5 16,0 3 3-16,0 3-4 15,0-3-2-15,0 6-5 16,0-6 1-16,-3-5-6 16,3-3-3-16,-3-5-1 0,0 2 7 15,0-10 5-15,0 0-2 16,0-10-1-16,0-1-4 16,0-10 1-16,0 3-4 0,3-6-2 15,0-5-3-15,3 8 1 16,0-1-1-16,3 7 0 15,0 1-14-15,3 4-4 16,3 4-14-16,-1 4-7 0,1 2-4 16,0 2-6-1,0 4 23-15,0-4 13 16,0 6 8-16,0-2 9 16,0 7 4-16,2-3 12 15,1-2 6-15,0 0-1 16,-3 0 0-16,0-8-6 15,0-2 0 1,-3-4-10-16,3 1-2 0,-6-6-1 0,-1 1 0 16,-2-3-2-16,0 5 1 0,-6-3 0 0,-3-2-1 15,-3 8-2-15,-3-3 1 16,-8 2-1-16,-4 6 4 16,-3 3 2-16,3 5-2 15,-3 5-1-15,4 6-3 16,5 2-1-16,6 5 12 15,3 6 7-15,6 0-5 32,6-3-2-32,6-3-6 0,8-5-4 15,4-5-3-15,0 3-1 16,0-11-23-16,0-8-7 0</inkml:trace>
  <inkml:trace contextRef="#ctx0" brushRef="#br0" timeOffset="120">4443 16693 148 0,'0'0'57'0,"3"13"-44"0,0 0-4 15,0 0-4-15,-3 0 8 16,0 6 8-16,0 2 1 15,0-2-1-15,0-6-11 16,0 0-6-16,0 0-3 0,0-5-4 16,0-2 0-16,0-6-3 15,3-3 1-15,0-8 1 0,0-2-1 16,0-5-5-16,3-4-4 16,0 1-3-16,0-3 0 15,0 9 9-15,-1 1 7 16,4 4 5-16,0 5 5 15,0 7 5 1,0 6 1-16,-3 5-6 16,0 3-1-16,-3 0 5 15,0 0 1-15,-3-3-5 16,0-2-3-16,0-3-3 16,0 0 0-16,0-8-2 15,0 0 2-15,3-3-7 16,3-10-8-16,3-6-1 15,0 6-15 1,3-6-7-16,0 6-3 16,0 8-22-16,-3-3 13 15,-4 8 5-15,1 0 6 16</inkml:trace>
  <inkml:trace contextRef="#ctx0" brushRef="#br0" timeOffset="121">4613 16743 24 0,'0'-11'11'0,"0"9"-9"0,6-9 13 16,-6 8 5-16,5-2 7 15,-2 0 6-15,3 0-16 16,0-3-5-16,3 8-1 0,3 0 0 16,0 0-3-16,0 8 0 0,3-3-1 15,0 8 1 1,0 6 2-16,-3-4 4 15,-4 7-8-15,1-1-3 0,-3 0 0 0,-3-8 2 16,-3 6 2-16,0-6-12 16,0-3-4-16,0 1-27 15,-3-8-44 1,3-1 6-16</inkml:trace>
  <inkml:trace contextRef="#ctx0" brushRef="#br0" timeOffset="122">4901 16698 108 0,'0'-8'44'0,"0"5"-35"0,-3 1 7 16,0 2 2-16,0 2 5 0,-3 1 3 31,0 0-7-31,0 10-4 16,-2 0-8-16,-1 0-5 0,0 11-1 15,3 3-4-15,0-1 2 0,6-5-1 16,0 3 0-16,3-8 2 16,3-3 2-16,3 0-6 15,0-10-1-15,0-3-5 16,-1-11 1-16,1-2 0 15,-3-5 1-15,0 2 5 16,-3-3 1-16,0 1 4 0,-3-1 1 16,0 3 5-16,0 3 3 15,0 2-2-15,0 4 2 16,0 1-4-16,0 6 1 16,3 8-3-16,0 3 2 15,3 2-4-15,0 11 0 16,0-3-1-16,0 0-2 15,0-2-2-15,3-1 1 16,-3-5-26-16,3-5-9 16,0 3-39-1,-3-8-20-15,3-3 50 16</inkml:trace>
  <inkml:trace contextRef="#ctx0" brushRef="#br0" timeOffset="123">5044 16706 136 0,'-3'8'52'0,"3"2"-41"0,6 11-4 16,-3-7-7-16,0 4 1 15,0 9 1-15,3-3 0 16,-3-9 1-16,0 4-11 16,0-1-2-16,3-2-46 15,-3-5-20-15</inkml:trace>
  <inkml:trace contextRef="#ctx0" brushRef="#br0" timeOffset="124">5011 16608 156 0,'-6'-8'57'0,"9"3"-44"0,3 2-37 15,-3 0-17-15,3 3-15 16,0-2-4-16</inkml:trace>
  <inkml:trace contextRef="#ctx0" brushRef="#br0" timeOffset="125">5166 16785 132 0,'-3'32'49'0,"6"-24"-38"0,-12 2 12 16,9-4 6-16,-3-6-13 15,0 2-3 1,3-10-6-1,0-2-5-15,3-3-1 0,0-3 2 16,3-3-4-16,6 1 0 0,0 2-4 16,3 3-1-1,3 2 5-15,-3 8 5 0,-3 6 0 16,2 5 1-16,-2 8-1 16,0 0 0-16,-3 2-2 15,-3 6-2-15,0-11-13 16,3-2-6-16,-3 2-15 15,3-10-3-15,3-6-25 16</inkml:trace>
  <inkml:trace contextRef="#ctx0" brushRef="#br0" timeOffset="126">5422 16661 124 0,'-15'-8'46'0,"9"11"-35"0,-3 7 9 16,6-2 5-16,-3 3-5 15,1 5-2-15,-1 7-4 16,0 6-1-16,3 3-7 16,3-3-2-16,0-2 2 0,3-6-1 15,3-8 2-15,-6-13-4 32,17-8-4-32,-2-10-2 15,0-6-5-15,0-5 0 0,-6-3 2 16,-3 0 1-1,-3-2 3-15,-3-3-1 0,-3 5-1 0,-3-2 5 16,0 2 1-16,-3 11 2 16,6 2 2-16,0 6-1 15,3 8 2-15,3 7-2 16,6 9 2-16,-3 7-2 16,3 6 2-16,0 5-6 15,-3 0-1-15,3 6 0 16,0-9 0-16,0 1-20 15,0-3-7-15,-1-9-19 16,-2-1-42-16,0-9 15 16,3 3 30-16,0-8 21 15,-3-3 35-15,0 3 14 16,0 0 22-16,0 3 11 16,0-3-29-16,0 0-12 15,9 0-11 1,0 3-6-16,3-3 8 0,-1-3 3 15,1-5 2-15,0 3 1 16,0-9-8-16,-3 7-3 16,-3-7-1-16,-3 1 0 15,-3 0-2-15,-3 2-2 16,-6 1 5-16,0 2 1 0,-6 0-2 16,0 8-3-16,-6 0 0 31,-3 13-1-31,3 3 0 0,3 5 0 15,0 0 0-15,6 6 0 16,6 2 0-16,3-3 0 0,3-5 0 16,3-2 0-16,3-6-18 15,3-5-8-15,0 3-15 16</inkml:trace>
  <inkml:trace contextRef="#ctx0" brushRef="#br0" timeOffset="127">5806 16812 88 0,'3'18'35'0,"0"-7"-27"0,0 5 7 0,0-11 2 16,0 5 4-16,0-7 4 15,-3 5 4-15,0-8 5 16,0 0-8-16,0-3-1 16,-3-2-14-16,3-3 0 0,0-5 2 15,-3-6-3-15,3-4 2 0,3-1-7 16,3 0-1-16,3 0-7 15,3 3-2-15,3 3-16 16,6 2-4-16,-1 2-53 16,4 4-44-1,0 2 44-15</inkml:trace>
  <inkml:trace contextRef="#ctx0" brushRef="#br0" timeOffset="128">6384 16613 108 0,'-3'5'44'0,"6"3"-35"0,0 14 9 0,0-9 2 16,-3 5-6-16,0 6 2 16,0 5 0-16,0-2-1 15,0 2-7-15,-3-8 1 16,3-2 4-16,0-4-7 0,0-4-1 15,0-3-3-15,0 0-2 16,0-8 1-16,0-8-1 16,0 0-5-16,3-8 1 15,0-5-3-15,0-6 2 16,2 6-2-16,1-3 2 16,3 3 1-16,0 0 2 15,0 3 3-15,0 4 2 16,0 4-4-16,3 7-1 15,0 3 3-15,0 8 1 16,-3 5 4-16,0 1 1 0,-3 7 1 16,-6-3 2-16,0 1-1 15,-3-6 0-15,3 0-5 16,-3-7-1-16,3-6-1 16,3 0 1-16,3-8 0 15,3-3 1-15,2-8-7 16,4 4 0-16,-3-1-4 15,6 3 2-15,-3 2 1 16,3 0-1-16,-3 11 10 16,0 8 4-16,-4 3 0 15,1 5 2-15,-3 2-2 16,-3 9 0-16,-3-3-5 16,0-6-3-16,0-5 0 15,0-2 1-15,0-6-23 0,-3-5-11 16,3-2-21-1,3-1-51-15,-3-5 14 16</inkml:trace>
  <inkml:trace contextRef="#ctx0" brushRef="#br0" timeOffset="129">6768 16658 160 0,'3'8'63'0,"3"0"-49"0,2 8 5 0,-2-8-2 16,3 0 1-16,3 5 1 15,0-2-6-15,0-3-3 16,0-3-5-16,0-3-2 0,3-2 3 0,-3 0-1 16,0-5 0-16,-4-3-8 15,1 0 0-15,-6 0-8 16,-3-2-1-16,-3-3 2 16,-8 5 4-16,-4 0-6 15,-3 2 0-15,0 4 5 16,0 7 1-16,3 6 6 15,0 2 4-15,3 5 1 16,6-2 2-16,0-3 2 31,6 11 2-31,0-5-5 0,6 2-2 0,6 0-7 16,6 0 0-16,6-10-17 16,3-3-6-16,6-8-38 15,-1-8-31 1,1-11 32-16</inkml:trace>
  <inkml:trace contextRef="#ctx0" brushRef="#br0" timeOffset="130">7098 16677 132 0,'-18'-8'52'0,"3"5"-41"0,-6-2 18 0,15 5 5 16,-5 5-9-16,-1 3-5 16,-6 5-9-16,6 6-3 15,0 5-4-15,3 5-1 0,6 2 3 16,3-4-3-1,6-3-2 1,6-8-3-16,0-3-1 16,6-8-5-16,-3 0 0 15,-1-10-9-15,-2 0-2 0,0-8 3 16,-3-3 2-16,-3 0 9 16,0-5 4-16,-6 5 4 15,0 0 3-15,-3 3 3 16,3-1 5-16,0 9 3 0,0 3 2 15,0 7-8-15,3 3-2 16,0 10-5-16,3 1-1 16,0 5-1-16,3-6-2 15,-3-5-8-15,3 1-3 16,0-4-18-16,0-5-9 16,-3-2-24-1,0-3-29-15,2-13 31 16</inkml:trace>
  <inkml:trace contextRef="#ctx0" brushRef="#br0" timeOffset="131">7196 16711 124 0,'0'19'46'0,"0"2"-35"0,0 3-2 16,0-9 0 0,0-1 11-16,0 7 7 15,0-5-2-15,-3-3-3 0,3-5-12 16,0-3-2-16,0-2-1 0,0-3-3 15,0-8-3-15,3-5-7 16,3-6-4-16,0 1-1 0,3-6 1 16,0 0 4-16,3 5 1 15,0 4 7-15,0 4 4 16,0 11-1-16,2 11 0 16,1-1-1-16,-3 9 0 15,0-1 0-15,0 3 0 16,-3-2-9-16,0-1-4 0,3-4-26 15,0-6-10-15,6-8-26 16</inkml:trace>
  <inkml:trace contextRef="#ctx0" brushRef="#br0" timeOffset="132">7550 16626 228 0,'-9'0'88'0,"7"3"-69"0,-4 0-5 16,6-3-7-16,3 2-12 16,2 6 1-16,1 3 11 15,0 5 7-15,0 5-7 16,3 3 1-16,-6 2-1 16,0 6 3-16,-6-6 4 15,0 1-6-15,-6-9-2 16,0 1-1-16,-11-14-25 15,-1-2-14 1,6-11-42-16,9-13-54 16,6-3 31-16</inkml:trace>
  <inkml:trace contextRef="#ctx0" brushRef="#br0" timeOffset="133">7943 16632 60 0,'0'-16'24'0,"3"18"-18"0,0 9 101 47,18 21-45-47,-6 13-12 16,-3-6-21-16,-3 4-11 15,-3-9-10-15,-3-5-3 0,-3-5-3 16,0-3-2-16,0-5 3 0,-3-5 2 16,3-6 4-16,0-5-6 15,3-8-4-15,3-10-9 16,-3-9-2-16,6-7-2 16,0 5-1-16,2-6 5 15,4 9 6-15,3 5 3 16,0 7 3-16,0 9 3 0,0 8 2 15,-3 7 3-15,-3 6 4 16,-4 8-4-16,1 0 0 16,-3 0-6-16,0-6-3 15,0 1-7-15,0-6-1 16,0-5-21 0,0-3-7-16,3-5-9 0,0-3-2 15,3-7-8 1,0-1-22-16,0-5 24 15,-3-2 155 17,-3 15-41-32,-6 3-10 0,3 3-28 15,0 10-14 1,3 0 0-16,5 6 1 16,4-6-5-16,6-5 9 0,3-3 5 15,0-10-4-15,-3-6 1 16,-1-7-10-16,-2-6-2 0,-6 6 3 0,-3-4 3 15,-6 1-6-15,-6 3-1 16,-6-1-2-16,-3 6-2 16,-12-3-6-16,1 3-4 0,23 13-162 31,-30-11 68-15</inkml:trace>
  <inkml:trace contextRef="#ctx0" brushRef="#br0" timeOffset="134">8393 16732 60 0,'12'-8'24'0,"-9"3"-18"0,0 5 7 0,-3 0 3 16,3-3 5-16,-3 1 2 0,0-1-4 15,3-2 1-15,-3 5-5 16,0 0 8-1,-9-3-7-15,-3 3-8 16,0 0-1-16,-3 3 0 0,-3 7-3 16,0 4-1-16,3 1-3 15,3 4-1-15,1 5-6 16,5 0 0-16,3-6-26 16,9 3-8-16,8-10-23 15</inkml:trace>
  <inkml:trace contextRef="#ctx0" brushRef="#br0" timeOffset="135">8994 16716 140 0,'-9'-2'52'0,"6"7"-41"0,0-5-2 0,3 13 1 0,0 8-7 15,0 3 1-15,0 3 2 16,3-1-3 0,0 1 5-16,0-1 2 0,3-7-5 0,0-1-3 15,0-10-4-15,0 3 1 31,3-3-1-31,0-8-2 16,-3-6 3-16,0 4 0 16,0-9-4-16,0 6-1 15,-3-3-2-15,0 0 0 16,0 3 5-16,-1 2 3 16,1 0 5-16,0 9 9 15,3 2 1-15,3-3-14 16,0 8-5-16,3-5 1 15,3-3 3-15,0 3 1 0,0-5-1 16,3-8 9-16,-3-1 6 0,-1 4-5 16,-2-9-1-1,0-2-5-15,-3-6-1 0,-3-2-1 16,-3 0-2-16,-3 2-8 16,-3-2-5-16,0 3-7 15,0-1-2-15,0 11-2 16,3-2 3-16,3 7 6 15,3 0 7-15,6 3 14 16,3 6 5-16,0-1 0 16,3 3 1-16,0-5-5 15,-1-1 1-15,-2-2-1 0,3 0 3 16,-6 0-1-16,-3-2 0 16,0-1-1-16,-3-5 0 15,-3 3-4-15,-3-3-1 16,-3 2-1-16,-3 1 1 15,-3-3-4-15,-3 6-2 16,-6-1-1-16,0 6 3 16,0-1 0-16,4 11 3 15,2 1-1-15,0 10 2 16,9-3-4-16,3 5-2 16,6-2 2-16,6-6 2 15,3-2 0-15,-1-2-1 0,1-4 1 16,3-2 1-1,3-3-30 1,-3-7-13-16,0-6-30 16</inkml:trace>
  <inkml:trace contextRef="#ctx0" brushRef="#br0" timeOffset="136">9500 16743 160 0,'-3'10'63'0,"3"1"-49"0,0 8-4 0,3-6-5 16,-3 5-8-16,3-2 2 16,0 5 5-16,-3-5 2 15,3 0-27-15,0-3-12 16,0-2-33-16,0-3-11 16</inkml:trace>
  <inkml:trace contextRef="#ctx0" brushRef="#br0" timeOffset="137">9449 16685 220 0,'-14'-8'82'16,"11"2"-64"-16,3 4-9 0,0-1-7 16,3-2-28-16,3 5-11 0,-1-3 0 15,4 1 1-15,3-1-12 16,0-2-5-16,3 5 13 15,3-3 9-15</inkml:trace>
  <inkml:trace contextRef="#ctx0" brushRef="#br0" timeOffset="138">9610 16719 172 0,'-21'19'66'0,"15"-6"-52"0,-3 11-10 0,7-11-9 16,-1 8-2-16,0 0 4 15,0 3 13 1,3-6 6-16,3-2-8 0,3 3-2 0,-1-11-2 0,4 2-2 16,0-7-2-16,0-3-4 15,0-5 0-15,-3-3-3 16,3-5 0-16,-3-14 6 0,-3 14 2 16,-3-11 1-1,0 0-2-15,3 6 1 16,0-1-4-16,0 6 2 15,3 8-4-15,3 5 1 16,3 10 6-16,3 11 4 16,-4 11 14-16,4 0 7 15,-6 2 0-15,-9 3-2 16,-6-7-9-16,-9 1-3 16,-5 1 4-16,-4-3 3 15,-3-5-4-15,0 0 1 31,0-8-10-31,1-8-2 0,-1-8-16 16,3-8-8-16,24 8-111 31,-18-35 13-15,9-10 1-16</inkml:trace>
  <inkml:trace contextRef="#ctx0" brushRef="#br0" timeOffset="139">9753 16502 200 0,'18'-5'77'0,"-15"15"-60"0,9 4-5 0,-6-4-6 15,0 9 0-15,0 5 4 16,-3 7 3-16,-3 6 5 16,0 0-10-16,0 3 9 0,0-6 3 15,0-10-10-15,0 3-6 16,0-9-2-16,3-10-16 15,0-8-3 1,0-8-2-16,3-5 1 16,-1-8-6-16,4-3 1 15,0 3-1-15,3 2-1 16,0 6 23-16,0 5 10 16,0 11 11-16,-3 10 5 0,0 8-8 15,0 3-2-15,-3 2-8 16,0 1-2-16,-3-1-2 15,0-7 1-15,0-6-2 16,0 0-1-16,3-5-24 16,-1-8-11-16,1-10-11 15,3-4-2-15</inkml:trace>
  <inkml:trace contextRef="#ctx0" brushRef="#br0" timeOffset="140">10078 16399 192 0,'5'-16'71'0,"-2"24"-55"0,0 8-7 16,0-11-5-16,3 19 2 15,-3 0 4-15,0 7-3 0,0 12-2 0,-3 4-2 16,-3 17 0-16,0-6 2 0,0-8-2 16,0-5-2-16,3-8-25 15,-3-10-9-15,0-3-43 16,0-8-27-16,-3-3 45 15</inkml:trace>
  <inkml:trace contextRef="#ctx0" brushRef="#br0" timeOffset="141">9944 16618 228 0,'3'-5'85'0,"5"0"-66"0,10 2-8 0,-6 1-6 16,9-1-7-16,12-2-2 0,6 5 0 16,5-3 0-16,1 0-35 15,-4 1-14-15</inkml:trace>
  <inkml:trace contextRef="#ctx0" brushRef="#br0" timeOffset="142">10581 16669 200 0,'-3'10'77'0,"6"9"-60"0,0 10-5 0,0-11-4 0,-3 9-9 16,0-1 0-16,0-2 1 15,0-3 2-15,-3-2-1 16,0-6-29-16,0 0-11 0,0-5-41 16</inkml:trace>
  <inkml:trace contextRef="#ctx0" brushRef="#br0" timeOffset="143">10566 16563 228 0,'-3'-8'88'0,"6"3"-69"0,0 5-27 15,3 0-15-15,-6 0-21 0,6 0-5 16,-6 0 16-16,6 5 6 15,-1 0-12-15,4-2-4 16,0 8 13-16,6-4 7 16</inkml:trace>
  <inkml:trace contextRef="#ctx0" brushRef="#br0" timeOffset="144">10765 16674 208 0,'-9'5'79'0,"3"1"-61"0,0 2-5 0,3-3-7 16,0 3-4-16,0 2 3 16,-3-2 2-16,3 0 3 15,3 0-5-15,3 3-5 0,6-3-1 0,0 10 3 16,3-5 1 0,0 9-1-16,-3-4-2 0,-6 1 5 15,-3-1 1-15,-3 1 4 16,-6-3 1-16,-3-3-8 15,-6 0-1-15,-3-8-11 16,-2-2-4-16,-1-6-37 16,3-2-15-16,6-3-24 15</inkml:trace>
  <inkml:trace contextRef="#ctx0" brushRef="#br0" timeOffset="145">10997 16425 172 0,'3'14'66'0,"0"-4"-52"0,3 3-5 0,-3-2-8 16,0 0-5-16,-3 7 3 16,0-2 2-16,0 0 4 15,0 0-2-15,0-3-4 0,0-2-2 16,0-4-36-16,0-1-49 15,0-6 13 1</inkml:trace>
  <inkml:trace contextRef="#ctx0" brushRef="#br0" timeOffset="146">11060 16484 160 0,'3'5'60'0,"-3"0"-47"0,9 11 2 15,-6-5-5-15,0 2-2 16,3 0 2-16,0 0-7 15,2 1-2-15,4-7-78 16,0 7-33-16</inkml:trace>
  <inkml:trace contextRef="#ctx0" brushRef="#br0" timeOffset="147">11292 16460 132 0,'0'-3'49'0,"0"6"-38"0,0 2 12 0,-3 3 3 0,9 16 1 16,-3 8 3-16,-3 7-3 15,0 6-2-15,-3 8-13 16,0-3-3-16,0-2-2 0,0-8-6 15,0-1 0-15,0-7-14 16,3-5-5-16,0-9-32 16,3-2-13-16,3-5-18 15</inkml:trace>
  <inkml:trace contextRef="#ctx0" brushRef="#br0" timeOffset="148">11366 16849 208 0,'-6'26'77'0,"9"-5"-60"0,0 3-7 0,0-16-8 0,3 0-3 0,3-3 0 16,3 6 12-16,0-8 7 31,3-3-9-31,0 0-2 0,3-6-1 0,-3-2-3 0,-4-5-2 31,-2 0 2-31,-3-3 0 0,-6-8-1 0,-3 6 1 0,-6 2-2 32,-2 0-1-32,-1 3-8 0,-3-1-3 0,3 4-27 15,0-1-11-15,3 9-38 16</inkml:trace>
  <inkml:trace contextRef="#ctx0" brushRef="#br0" timeOffset="149">11655 16679 244 0,'-9'0'90'0,"6"0"-70"0,-3 11-7 0,0-8-8 15,-3 7-7-15,0 1 0 16</inkml:trace>
  <inkml:trace contextRef="#ctx0" brushRef="#br0" timeOffset="150">11607 16738 368 0,'6'15'0'0,"3"7"0"16,3-7-3-16,3 9 0 16,-3-3 2-16,0 1 0 0,-6-7 3 15,-3 1 1-15,-6 3 7 16,-3-6 4-16,-6 0-3 16,-3-5-1-16,-3 0-6 15,-6-5-1-15,1-3-10 16,-1-3-5-16,3-5-16 15,3 0-5-15,6-10-29 16,6-9-50 0,6-4 20-16</inkml:trace>
  <inkml:trace contextRef="#ctx0" brushRef="#br0" timeOffset="151">11759 16510 236 0,'3'5'90'0,"0"9"-70"0,3 7-7 16,-3-8-10-16,-3 13-2 16,0 6 1-16,0 8 0 15,0 10 1-15,0-8-2 16,0-5-9-16,0 1-3 0,0-9-27 16,0-6-11-16</inkml:trace>
  <inkml:trace contextRef="#ctx0" brushRef="#br0" timeOffset="152">11658 16679 224 0,'-6'-8'85'0,"12"-2"-66"0,3 7-1 0,-3 1-6 15,3-6-4-15,3 2 0 16,6-2-2-16,2 0-1 15,-2 0-3-15,0-2 1 0,0 7 2 16,0-2-29-16,0 0-10 16,-3 5-66-1,-3-6-29-15,-3 4 64 0</inkml:trace>
  <inkml:trace contextRef="#ctx0" brushRef="#br0" timeOffset="153">11896 16452 192 0,'3'13'71'0,"0"-8"-55"0,0 14-5 16,0-6-5-16,-3 0-9 16,0 3 2-16,0 0 1 31,0-3 2-31,0 1-1 0,0-7-1 0,0 4 1 0,0-8-45 15,0-3-58 1,6 0 18-16</inkml:trace>
  <inkml:trace contextRef="#ctx0" brushRef="#br0" timeOffset="154">11985 16478 160 0,'0'6'60'0,"3"-6"-47"0,6 13-3 0,-3-3-5 31,-3 4-8-31,0 1 2 16,3 4-8-16,-3 0-2 0,3-4-54 16,0 1-21-16</inkml:trace>
  <inkml:trace contextRef="#ctx0" brushRef="#br0" timeOffset="155">12581 16679 92 0,'-9'-5'35'0,"0"5"-27"0,0 0-2 16,-6 3 23-16,-3-1-2 16,-9 12 3-16,1-1 1 15,2 0-15-15,0 11-4 16,6 5-8-16,0 3-5 0,9 2 0 16,3-5 1-16,9-8 0 15,3 6 0-15,9-14 0 16,3 0-3-16,0-5 2 15,0-8 1-15,0-2 0 16,0-9-3-16,-4-10 0 0,1-8-1 16,-6-3 3-16,0-5-9 15,-3-3-3-15,-3 3 2 16,0-2 4-16,-3-1 2 16,0 8 0-16,-3 3 10 15,0 5 4-15,0 3 2 16,3 2 1-16,0 14-4 15,0-3-3-15,3 14 0 16,0 1-1-16,0 15 2 16,0 1 3-16,0 14-2 15,0 6-2-15,3 2-2 16,0 2-3-16,0-4-2 16,0-9-1-16,3-2-16 15,0-11-7-15,0-2-27 31,0-9-37-31,2-7 23 16</inkml:trace>
  <inkml:trace contextRef="#ctx0" brushRef="#br0" timeOffset="156">12664 16743 132 0,'-3'34'52'0,"3"-13"-41"0,3 16 2 15,0-21-3-15,3-5 0 16,0 2 4-16,3 0-4 16,0-2 2-16,3-8-7 15,0-3-3-15,0-6-1 0,2-10-12 16,-2-2-5-16,0-1-6 16,-3-2 1-16,-3 3 12 15,-3-1 7-15,0 3 11 16,-3 6 4-16,0 4 2 15,0 4 1-15,0 4-11 16,0 9-5-16,0 2 8 16,3 8 7-16,3-2-6 15,3 5-2-15,0-8-7 0,3 2 0 0,0-5-16 16,3 1-6-16,2-9-16 16,-2-2-43-16,0-3 8 15</inkml:trace>
  <inkml:trace contextRef="#ctx0" brushRef="#br0" timeOffset="157">12944 16738 116 0,'3'2'44'0,"9"1"-35"0,-9 13 5 0,3-11-1 16,0 8 3-16,0 11 2 16,0-8 2-16,0 2 0 15,0-2-11-15,-3-5-5 0,-1 2-1 31,-2-8 0-31,0 3 1 0,0 0 2 16,0-8 1-16,0 0 3 0,0-8 1 16,0 6-5-16,3-9-2 0,-3-2-4 15,3 2-1-15,-3 1-1 16,6-6-2-16,0 3 3 16,0-1 0-16,0 4-13 15,3-1-3-15,0 6-31 16,0-3-51-1,0 3 15-15</inkml:trace>
  <inkml:trace contextRef="#ctx0" brushRef="#br0" timeOffset="158">13146 16769 160 0,'0'16'63'0,"0"-5"-49"0,3 10-2 0,0-10-4 16,-3 2-9-16,0 3-1 15,0-3-4-15,0 3-1 0,0-3-45 16,0-5-20-16</inkml:trace>
  <inkml:trace contextRef="#ctx0" brushRef="#br0" timeOffset="159">13111 16653 156 0,'-6'-11'60'0,"6"11"-47"0,3 0-29 16,0 0-18-16,3 0-12 15,0 0 0-15,-1 0 13 16,1 3 7-16,3 0 13 16,0 7 5-16,0 1 50 31,9 39 1-31,-3-5 6 15,-3-8-9-15,-3-8-2 16,-3-2-16-16,-3-9-3 16,0-5-9-16,0 1-2 15,0-6-4-15,0-8-3 0,0-8 2 16,3-6-2-16,0 1-1 16,2-5-6-16,1-1-4 15,3-2 1-15,6 13 3 16,-3 0 1-16,0 5 3 15,6 3 3-15,-6 6 2 16,0 7 3-16,-4 0 3 0,1 6-2 16,-3-6-2-16,0 0-11 15,0 0-6-15,0-2-34 16,0-8-43 0,0-3 17-16</inkml:trace>
  <inkml:trace contextRef="#ctx0" brushRef="#br0" timeOffset="160">13590 16716 156 0,'-12'-2'57'0,"3"4"-44"0,3 6-8 16,3-2-5-16,-3 4 2 16,0 9 6-16,0 7 9 15,0-2 7-15,3-3-13 16,3 0-4-16,3-2 0 0,0-6-6 15,3-8-1-15,0 6-7 0,0-8-3 16,0-3-8-16,0-6-1 16,0-4-6-16,-3-4 1 15,0-1 2 1,0 1-1-16,0 1 8 16,3 8 4-16,-3-3 22 15,6 16 14 1,0 2 10-16,0 6 6 15,-3 5 6-15,0 3 4 16,-4 0-20-16,-2-3-5 16,-5-2-16-16,-4 5 5 0,-9-3 4 15,-6-3-10-15,-9-2-5 0,-6-5-9 16,1-9-5-16,-4-2-38 16,6 0-19-16,13-13-40 15</inkml:trace>
  <inkml:trace contextRef="#ctx0" brushRef="#br0" timeOffset="161">13974 16505 156 0,'0'16'57'0,"0"-1"-44"0,0 17-4 15,0-13-4-15,0 12-5 16,-3 7 0-16,0 9 0 16,0-5 0-16,0 1 0 15,0-9 2-15,0-7 1 0,0-4-50 16,3-7-40-1,3-2 24-15</inkml:trace>
  <inkml:trace contextRef="#ctx0" brushRef="#br0" timeOffset="162">13861 16677 200 0,'-12'-6'74'0,"6"1"-58"0,12 0-13 0,0 5-8 15,6 0-2-15,0-3 1 16,2 1 8-16,4-1 6 16,3-2-4-16,0 5-2 0,3-6 1 15,-3-2-9-15,-1 8-3 16,-2-5-35 0,0-3-51-16,0 5 16 0</inkml:trace>
  <inkml:trace contextRef="#ctx0" brushRef="#br0" timeOffset="163">14099 16542 128 0,'-3'21'49'0,"3"-3"-38"0,0 22 4 16,0-21 0-16,0 7 4 16,0 1 5-16,-3-1 5 15,0 0 2-15,0 1-16 0,3-11-11 16,0-3-4-16,0-5 2 15,0-3 3-15,0-7-4 16,3-6-3-16,3-6-6 0,3 1-2 16,3 0 2-1,0 5 3-15,0 3 3 16,-1 5 3-16,1 5 0 0,0 8 2 16,-3 8 0-16,-3 3 3 0,-3-3-8 31,0-2 0-31,0-6-24 15,-3 0-8-15,0-5-40 16</inkml:trace>
  <inkml:trace contextRef="#ctx0" brushRef="#br0" timeOffset="164">14382 16777 156 0,'9'0'57'0,"-1"6"-44"0,1-12-4 0,-3 6-2 16,0 0-6-16,0-2 2 16,3-9 0-16,-3 3 1 0,0-3-2 15,-3-2-8-15,0 0-4 0,-3 0-1 16,-6 5 1-16,-6 0 6 16,-3 3 4-16,-3 5 12 15,-5 5 4-15,-4 11 4 16,6 5 2-16,3 5-3 15,6 4 0-15,9-1 1 16,9-3 0-16,6-2-11 16,6-6-5-16,3-2-25 15,6-5-9-15,-27-11-148 32</inkml:trace>
  <inkml:trace contextRef="#ctx0" brushRef="#br0" timeOffset="165">14971 16738 160 0,'-12'0'63'0,"-3"5"-49"0,18-29 9 15,-3 21 1-15,-6 3-6 16,-3 3 2-16,0 2-2 0,-3 1 0 16,4-4-9-16,-1 6-1 0,3-5-1 15,3-1-8-15,6 6-1 0,3-2-2 16,3 7 2-16,-1-2 1 16,1 2 3-1,-3 0-1-15,0 3-1 0,-6 0 7 16,-3-3 5-1,-3-5 5-15,-3 2 4 16,-2-7-9-16,-4 2-4 0,-3-10-8 16,-3 2-2-16,3-7-21 15,3-9-8-15,6 6-28 16,6-8-10-16,6-3-24 16</inkml:trace>
  <inkml:trace contextRef="#ctx0" brushRef="#br0" timeOffset="166">15031 16460 140 0,'-12'31'52'0,"18"-20"-41"0,5 10-2 0,-5-2-3 16,0 13 4-1,-3 10 3-15,-3 8 20 0,-3 3 11 31,0-8-23-31,0-5-2 0,0-3-2 16,0-11-3-16,0-5 2 16,1 3-18-16,2-13-6 0,0-6-9 15,0-5-3 1,5-3 4-16,4-7 2 16,0-9-13-16,6-7-6 0,6-1 13 15,0 12 9-15,3-1 22 16,2 8 11-16,-2 8 2 15,0 8 3-15,-3 8-2 16,-6-1 0-16,-3 9-8 16,-3-3 0-16,-3 1-10 15,-3-7-2-15,3-1-21 16,-3-4-9-16,0-4-25 16,-1-1-11-16,-2-5-25 15,3 0-13 1,6-5 51-16</inkml:trace>
  <inkml:trace contextRef="#ctx0" brushRef="#br0" timeOffset="167">15352 16801 132 0,'3'21'52'0,"3"0"-41"0,0 11-4 0,-3-19-5 16,-3 9-4-16,0-4-2 16,0-5-39-16,0 6-19 15,0-11 21-15,0 5 9 16</inkml:trace>
  <inkml:trace contextRef="#ctx0" brushRef="#br0" timeOffset="168">15245 16587 176 0,'-6'-13'68'0,"9"-1"-52"0,39 28-36 16,-31-12-20-16,4 1-9 15,3-3 0-15</inkml:trace>
  <inkml:trace contextRef="#ctx0" brushRef="#br0" timeOffset="169">15715 16494 124 0,'0'-5'49'0,"-3"0"-38"0,-15 2 19 16,6 3 8-16,-8 3-10 0,-4 7-4 15,0 1-5-15,0 5-2 16,3 7-9-16,0 9-1 0,7 8 0 16,2 5-3-16,6 5-3 15,0-5 0-15,3-3 1 16,3-10-8-16,3 0-1 16,0-8-34-16,0-3-15 15,3-5-31 1</inkml:trace>
  <inkml:trace contextRef="#ctx0" brushRef="#br0" timeOffset="170">15352 16756 220 0,'3'3'82'0,"3"-9"-64"0,12 6-15 15,-6 0-11-15,6 0-6 16,5-2 1-16,4-4-12 15,6 4-6-15,0-3-13 16,2-1-3-16,-2-2-3 0,3-2-1 0</inkml:trace>
  <inkml:trace contextRef="#ctx0" brushRef="#br0" timeOffset="171">15804 16523 208 0,'-3'6'79'0,"3"7"-61"0,3 8-5 16,-3-5-5-16,3 8-9 0,0 7-2 0,0 12 2 31,0-1 0-31,0-2 1 0,0-1 2 0,0-7 1 16,0-5-39-16,0-1-15 16,0 1-28-1</inkml:trace>
  <inkml:trace contextRef="#ctx0" brushRef="#br0" timeOffset="172">15572 16777 244 0,'6'6'90'0,"15"-12"-70"0,15-2-9 15,-12 3-11-15,2 0-17 16,1 2-3-16,6-8-12 15,3 6-5-15,2-5-44 16,13-1-18-16</inkml:trace>
  <inkml:trace contextRef="#ctx0" brushRef="#br0" timeOffset="173">16287 16738 204 0,'-9'-6'77'0,"6"6"-60"0,6 6-3 15,-3-6-3-15,6 0-4 16,3 2 1-16,8-2 0 15,10 0 0-15,9 0-4 16,12-2-3-16,8-4 0 0,-2 6 1 16,-1-2 1-16,-2-1-1 0,-3 0 1 15,-4-2-11 1,-2 5-4-16,-9-3-10 0,-7 1-3 16,-8-1-47-1,-3-2-37-15,-6 5 38 16</inkml:trace>
  <inkml:trace contextRef="#ctx0" brushRef="#br0" timeOffset="174">16766 16587 208 0,'-6'8'79'0,"3"-8"-61"0,3 5-12 0,0-5-7 16,0 0-12-16,6 3-2 15,3-1 6-15,3 1 5 16,0 2 3-16,3 3 1 0,-1 5 0 16,1 1 0-16,-3 9 0 15,-3-1-5 1,-6 4-1-16,-6 0 20 15,-6 4 12-15,-6-1-3 0,0-3-4 16,-2-5-28-16,2-2-13 16,3-1-70-1</inkml:trace>
  <inkml:trace contextRef="#ctx0" brushRef="#br0" timeOffset="175">17406 16772 120 0,'-15'0'46'0,"15"0"-35"0,-3-8 1 0,3 8 13 16,-6 0-2-16,0-5 9 0,-3-1 2 16,-3 4-18-16,0 4-3 0,0 4 1 15,0-1-10-15,1 16-5 16,-1 6-2-16,3-1-1 16,0-2 0-16,6 2 3 15,3-2-2-15,3-8-1 16,0-3 3-16,3-2 0 15,3-8-2-15,3 2 0 0,-1-10-7 16,4-1-2-16,-3-7-2 16,3-8-1-16,0 2 3 15,-3-5 3-15,0 6 5 16,-3 5 4-16,-3 2 12 16,0 9 4-16,3 4-3 15,0 9 0-15,2 5-6 16,4-1 1-16,-3 9-7 15,3-5-1-15,0-6 0 16,-3 0 0-16,0 1-16 16,0-4-4-16,-3-7-36 15,0-3-41 1,3 0 25-16</inkml:trace>
  <inkml:trace contextRef="#ctx0" brushRef="#br0" timeOffset="176">17602 16544 160 0,'3'6'63'0,"3"4"-49"0,0 11-4 0,-3-7-5 16,0 12-8-16,0 9 2 16,0 2 5-16,0 2 2 0,0-2-2 15,-3-5-3-15,0-5 0 16,3-12-26-1,-3 4-10 1</inkml:trace>
  <inkml:trace contextRef="#ctx0" brushRef="#br0" timeOffset="177">17763 16515 168 0,'12'21'66'0,"3"3"-52"0,0 16 3 16,-9-19-2-16,0 14-10 31,-3 2-3-31,0 2-12 0,2-2-6 0,1-5-61 0,-3-3-24 16</inkml:trace>
  <inkml:trace contextRef="#ctx0" brushRef="#br0" timeOffset="178">18177 16732 92 0,'0'0'35'0,"3"6"-27"0,-3-4 13 15,3 1 4-15,-3-3-7 0,9 2 0 16,-6-15-2-16,3 5 2 15,2 0-15 1,4-2-3-16,3 5-1 16,3-6 0-16,0 0 3 0,3 6-3 15,0 0 0-15,-3-3 3 0,-4 5 3 16,-2 1-4-16,-12 2-5 16,0 5 1-1,-6 3 2-15,-3 2 3 16,-5 4 1-16,-4 4 3 15,0 3-1-15,3 0 0 16,0 3-1-16,3-3 0 16,0-2-2-16,3 2-2 0,3-5-2 15,3-3-1 1,6-5 2-16,3 5 0 0,6 1 1 16,3-6 2-16,3-3-3 15,3 3-2-15,3-3-12 16,-1-5-2-16,-2 5-12 15,0-5-46 1,-6 0-1-16</inkml:trace>
  <inkml:trace contextRef="#ctx0" brushRef="#br0" timeOffset="179">18215 16783 104 0,'-8'-6'38'0,"8"6"-29"0,0 0 8 0,0 0 2 16,0 0 2-16,0 0 2 16,2 6-10-16,4-6-5 15,0 0-5-15,6 0-3 16,3 0 1-16,3-6-4 0,6 6 2 15,0-5-23-15,2 2-12 16,-2-2-25 0</inkml:trace>
  <inkml:trace contextRef="#ctx0" brushRef="#br0" timeOffset="180">18501 16753 88 0,'3'6'33'0,"0"-6"-26"0,3 10 3 16,-3-7 1-16,3 0 2 16,0-1 4-16,0-2 0 15,3 0 1-15,0-2-9 16,0-4-3-16,0-4-4 15,-3 4 1-15,0-2-2 16,-3 1-3-16,0-1 1 0,-3-3-1 16,-3 6 0-16,-3-3-7 0,-3 8-2 0,0 0 4 15,-3 0 3-15,3 8 3 16,-3-3 1-16,0 6 0 16,0 2 0-16,3 3 2 15,3 2 1-15,3 1 3 16,6-1 1-16,3 3-3 15,3-2-1 1,0-6-1-16,3 0 1 16,3-5-22-16,0 0-51 15,0-8-5-15</inkml:trace>
  <inkml:trace contextRef="#ctx0" brushRef="#br0" timeOffset="181">18650 16764 108 0,'-3'13'44'0,"9"0"-35"0,0 6-4 15,-3-6-3-15,0 3 0 16,3 0 1-16,-3 0 12 16,0-6 5-16,0-2-4 15,0 6-1-15,-3-9-1 0,0-5 2 16,0 0-9-16,0-5-2 0,0 5 1 15,0-19 6 1,0 3-3-16,3-8 1 16,0 6-6-16,3-3-3 15,3 2 0-15,0-2-1 16,2 2-9-16,1 6-2 16,6 5-27-16,0 0-11 15,0 3-12 1,6 0-15-16,-6 5 30 0</inkml:trace>
  <inkml:trace contextRef="#ctx0" brushRef="#br0" timeOffset="182">18897 16732 108 0,'-9'11'41'0,"9"-1"-32"0,-6 6 4 16,3-8 0-16,3 11-4 16,0-3 2-16,6 0 3 15,0-1 1-15,3-1-4 16,3 1-1-16,0-7-6 15,0 0-1-15,0-8 3 0,0-2-1 16,-1-9 0-16,1-2-3 16,-3 0-2-16,-3-6 1 15,-3 1-1-15,-3-4 2 16,-3 7 3-16,-3-4-2 0,-3 3-2 16,-3 3 0-16,-2 5-1 0,-4 0-20 31,3 3-7-31,0 5-19 15,6 0-37-15,3 0 18 16</inkml:trace>
  <inkml:trace contextRef="#ctx0" brushRef="#br0" timeOffset="183">19216 16645 192 0,'-6'0'74'0,"12"0"-58"0,-6 3-19 16,0 5-12-16,-3-3 5 16,0 8 5-16,0 0 17 15,3 1 9-15,0 1-10 16,3 1-4-16,-3 3 0 0,3-1-2 16,-3 3 2-16,-3 1 2 15,-3-4 5-15,-3-5-4 16,-3 1 0-16,0-1-6 0,-3-8-1 15,0 3-1 1,0-8-2-16,3-3-32 16,0-5-16-16</inkml:trace>
  <inkml:trace contextRef="#ctx0" brushRef="#br0" timeOffset="184">19775 16666 156 0,'-15'5'57'0,"9"3"-44"0,6 11-6 15,0-6-4-15,0 3-3 16,0 8 0-16,-3 0 2 15,3 2 3-15,0-2-2 16,0-6-4-16,3-4 0 0,0 4-8 16,3-7-2-16,0-1-38 15,0-10-33 1,0-8 29-16</inkml:trace>
  <inkml:trace contextRef="#ctx0" brushRef="#br0" timeOffset="185">19781 16595 92 0,'-3'0'35'0,"9"-3"-27"0,-6 6-22 0,0-3-12 15,3 0-8-15,0 8 0 0</inkml:trace>
  <inkml:trace contextRef="#ctx0" brushRef="#br0" timeOffset="186">19844 16772 88 0,'6'37'35'0,"-6"-24"-27"0,0 8 13 16,0-7 4-16,0-4-11 16,-3-2-3-16,3 0-5 15,0-3-1-15,0-5-3 16,0-5 1-16,0-3-2 31,0-5-3-31,3-6-1 0,0 1-5 16,0-3-2-16,2 0-4 15,1-3 1-15,3 8 9 16,0 0 9-16,3 3 5 16,0 5-1-16,0 8 0 0,3 10 1 15,-3 4 1-15,0 1 3 16,0 9 4-1,-3-3-10-15,-1 3-4 0,-2-8-3 0,0 5-4 16,0-10 2-16,0 2-10 16,0-5-5-16,0-8-47 15,3-11-26 1,3-4 42-16</inkml:trace>
  <inkml:trace contextRef="#ctx0" brushRef="#br0" timeOffset="187">20353 16484 92 0,'-3'18'35'0,"3"-5"-27"0,3 14 11 16,-3-14 3-16,0 11-12 0,0 5-3 0,0 5-5 15,0 3-2-15,3 0-2 16,3 0-1-16</inkml:trace>
  <inkml:trace contextRef="#ctx0" brushRef="#br0" timeOffset="188">20475 16732 136 0,'-9'21'52'0,"12"-2"-41"0,0 10-2 0,0-18-3 0,0 2-5 15,3 3-1-15,0-6 9 16,2 1 4-16,4-6-6 16,0-10 9-16,3 0 4 0,0-9-10 15,-3 1-3-15,-3 0-5 16,-3 0 1-16,-3-6-2 16,-6 3-1-16,-6-2 3 0,0-1 0 15,-3 6-4-15,-3 0 1 16,0 0-16-16,3-1-4 15,0 12-19 1,4-4-47-16,2 1 4 16</inkml:trace>
  <inkml:trace contextRef="#ctx0" brushRef="#br0" timeOffset="189">20647 16674 148 0,'3'19'55'0,"6"2"-43"0,6 5-3 0,-9-13-3 16,0 6-5-16,3-1-1 15,0 1 7-15,0-3 3 0,0-3-5 16,0-8 4-16,0 3 3 0,-1-5-6 16,-2-6-1-16,0-5-8 15,0 3 0-15,-3-5 1 16,0-1 1-16,-3 3-2 15,3 0 2-15,-3 3-6 16,0 5-3-16,3 2 12 16,3 9 8-16,0 2-3 15,3 0 1-15,0-5-6 16,0 3-2-16,0-3 2 16,3-3 1-16,-3-2 3 15,0-6 3-15,0-7-4 16,0 4-1-16,-1-7-11 15,1 0-5-15,-3-3-10 0,0 3-3 16,0 0 6-16,-3-1 4 16,0 4 9-16,0 2 3 15,0 2 7-15,0 4 2 16,3 2 2-16,3 0 0 16,0 0 4-16,0 2 3 15,3-2-8-15,0 0-2 0,0-2-1 16,-1-3 2-16,1-1-1 15,-3-2 0-15,-3 0-3 16,-3-2 1-16,0-3-2 16,-6 5 2-16,-3 0-7 15,-3 0 1 1,-3 0-1-16,1 8-1 0,-1 0 4 16,0 8 2-16,0 2-2 15,3 4 0-15,0 4-1 16,3 1-2-16,3-4 0 15,6 4 0-15,3 2-2 16,3-5-1-16,6-5-14 16,0-6-6-16,6-5-15 15,2-3-26 1,4-2 17-16</inkml:trace>
  <inkml:trace contextRef="#ctx0" brushRef="#br0" timeOffset="190">21204 16693 136 0,'-3'-19'52'0,"3"14"-41"0,-12-3 15 15,9 5 4-15,-3 3-13 16,0 0-2-16,-3 0-9 0,3 0-2 16,-3 3-2-16,6 2-2 0,3 6 1 15,6 2-4-15,6 3 0 16,0 8 6-16,-3-1 3 16,-3 1-3-16,-3 3-2 15,-3-3 8-15,-3-9 6 16,-3-1 4-16,-3-4 1 15,-3-5-11-15,-6-5-3 16,0-2-11-16,1-11-2 0,2-1-20 16,3-4-10-1,0-3-12-15,3-6-5 16,6 3-17-16</inkml:trace>
  <inkml:trace contextRef="#ctx0" brushRef="#br0" timeOffset="191">21278 16396 140 0,'6'-5'55'0,"0"10"-43"0,3 16 1 15,-3-13 0-15,0 14 0 16,0-4 2-16,-3 6-4 16,0 8-1-16,0 5-6 15,0 0-1-15,0 10 1 0,0-4-2 16,0 2-2-16,0-11-19 15,0 0-8-15,0-7-48 16</inkml:trace>
  <inkml:trace contextRef="#ctx0" brushRef="#br0" timeOffset="192">21210 16626 188 0,'15'-5'71'0,"-3"0"-55"0,14-3-13 0,-11 3-9 0,3-3-37 15,3 2-14-15,6-2-6 16,6 1 1-16</inkml:trace>
  <inkml:trace contextRef="#ctx0" brushRef="#br0" timeOffset="193">21820 16857 132 0,'-12'5'49'0,"15"-5"-38"0,-3 0 10 0,3 0 2 0,0 0 0 16,3 0 3-16,-3 5-10 16,3-10-4-16,3 0-7 15,-3-11-2-15,9-8 3 0,0-3-3 0,-1 1 0 16,1-6-6-16,0 6-2 15,-6-6-5-15,0 3 1 16,0-3-2-16,-6 0 2 16,-6 1-2-16,-6-4 2 15,3 4-2-15,-3 7 2 16,0 3 3-16,0 7 3 0,0 1 2 16,1 13 1-16,2 5-3 15,0 3 0-15,0 14 2 16,0-4 2-16,3 6 2 15,0 8 3-15,0 5 1 16,3 5 3-16,0-2-7 16,3-1-2-16,0 1-1 15,3-6 2-15,0-10 3 16,0 0 2-16,-3-8 1 0,3-8 2 16,-1-3-1-16,1-5 0 15,3-5-8-15,0-6-2 16,0-2-5-16,3-3-1 15,6-5-7-15,0 0-2 16,0-3 7-16,3 8 2 16,-1 0 2-16,-2 3 4 15,0 5-2-15,-3 0 1 0,-3 3 2 16,0 0 2-16,-3 5 1 16,-3 0 3-16,0 0 1 15,-3 0 3-15,-3 0-1 16,0 0 2-16,-3 0-8 15,-3 0-4-15,0 0-3 16,-3 0 0-16,-3 0 3 16,-3 8 0-16,0-3-2 15,0 8 2-15,3 3-1 16,0 5-2-16,3 6 0 16,7-1 3-16,2 0-2 15,5 1-1-15,4-9 5 16,0 1 3-1,3-11-3-15,3 0-1 16,-3-8-2-16,0-8-2 0,0 3-4 0,-3-3 0 16,0-3-5-1,0-5 1-15,-3-2 6 16,-6 2 3-16,0-3 5 16,-3 3 1-16,0 1-1 0,0 1-2 15,0 4 3-15,0 2 2 16,0 3 2-16,3 2 1 15,3-2-7-15,3 2-2 16,0 0 0-16,3 1 2 16,2-4-2-16,1 6-2 15,0 0 2-15,3 0 2 16,-3-2-7-16,0 2-1 0,-3 0 6 16,0-3 2-1,-3 0 1-15,0 1-2 0,-6-1 3 16,0-2 0-16,-3 5 10 15,-3-3 3-15,-3 1-1 16,0 2-1-16,0 0-8 16,0 5-4-1,0 0-4-15,0 8-1 0,0 1 2 16,0 12 0-16,6 0-2 16,3 6 0-16,3 3-1 15,3-12 3-15,0-1-9 16,3-7-1-16,0-1 4 15,3-12 1-15,0 6 1 16,0-8 4-16,0-8-2 16,-3-5-1-16,0-5 3 0,-3 4 2 15,-1-4 0-15,-5-3 2 16,6 7-2-16,-6-1 2 16,0 4-2-16,0 3-1 15,0 3-2-15,0 5-1 16,3 8-3-16,3 10 1 15,0 9 3-15,0-1 3 16,0 6 4-16,-3-6 4 16,-3 6-2-16,-3-5-2 15,-3-1 2-15,-3-2 0 16,-3-3-6-16,1-5 0 16,-1-3 3-16,-3-2 2 15,0-6-7-15,0-5-1 16,3-5-9-16,3-1-1 0,3-2 0 15,3-5 0-15,6-5 7 16,3-1 2-16,3-7 7 16,6-6 2-16,6-2 0 15,3-11 1-15,-1 5-2 16,1 0 2-16,0 3-2 16,-3 3 2-16,-3 7-6 15,-3 9-1-15,-6-1-5 16,-3 6-1-1,-1 2-30 1,-2 6-47-16,0 0 8 16</inkml:trace>
  <inkml:trace contextRef="#ctx0" brushRef="#br0" timeOffset="194">22448 16777 184 0,'-9'-13'68'0,"12"8"-52"0,9 2-16 0,0 0-9 16,3 1 0-16,-3-4 0 16,0 14 3-1,0 3 4-15,-9 2 3 0,-3 14 2 0,-6-3-6 31,-3-1-2-31,-6 1 2 16,0 0 1-16,-3-8 4 0,3-3 1 0,3-2 10 16,3-1 6-16,3-4-4 15,3-1 2-15,3-5-12 16,9 0-6-16,9 0-6 16,6 0-1-16,-3 0-23 15,3-5-7-15,2 5-31 16</inkml:trace>
  <inkml:trace contextRef="#ctx0" brushRef="#br0" timeOffset="195">22784 16417 116 0,'-29'19'44'0,"14"-3"-35"0,-9 5 9 0,15-10 2 15,-3 10-4-15,-6 3 3 0,6 7 3 16,0 4 1-16,4 2-12 15,5 2-4-15,6 1-1 0,3-6-10 16,5-2-2-16,4-5-15 16,9-6-4-16,0-8-33 15,6-8-33 1,-1-5 30-16</inkml:trace>
  <inkml:trace contextRef="#ctx0" brushRef="#br0" timeOffset="196">22868 16470 160 0,'-3'0'60'0,"6"-2"-47"0,3-1-5 0,0 8-7 15,0 3-5-15,0 5 0 16,0 3 16-16,-3 6 8 15,5 4-9-15,1 6 1 0,-6-1 1 0,0 7-7 16,-3-4-3 0,3-5-2-16,-3 3 1 15,-3-6-28-15,3-5-9 0,0-7-23 16,-3-4-28 0,3-4 24-16</inkml:trace>
  <inkml:trace contextRef="#ctx0" brushRef="#br0" timeOffset="197">23118 16489 156 0,'-6'5'60'0,"-3"-2"-47"0,0 10-7 15,-3-5-6-15,3 3 4 16,-12-4 7-16,-2 7 6 15,-4-1 4-15,0 3-11 16,3-3-6-16,3 0 0 0,9-2-3 16,3-1 2-16,1 4-2 0,14-1-1 15,2 0 5-15,7 0 1 16,6 1 0-16,6-1 1 31,-3-3-11-31,-3 1-2 0,-1 0-26 0,1-4-9 31,-3-1-30-15,0-6-21-16,0-6 40 0</inkml:trace>
  <inkml:trace contextRef="#ctx0" brushRef="#br0" timeOffset="198">23180 16399 172 0,'9'-3'66'0,"15"3"-52"0,-21-13-14 16,6 16-11-16,0 7 0 16,6 6 6-16,3 11 15 15,0 4 6-15,-1 1-8 16,-2 2 13-16,-6 4 6 0,-3 1-8 16,-6 4-1-16,-12-1-10 15,-6-2-3-15,-2-6-16 16,-7-5-6-16,6-8-7 15,-3-5 0-15,3-11-60 16</inkml:trace>
  <inkml:trace contextRef="#ctx0" brushRef="#br0" timeOffset="199">23698 16412 144 0,'-3'19'55'0,"3"-6"-43"0,0 11-8 16,0-8-4-16,-6 7-4 0,6 6 2 16,-3 9 10-16,-3-4 4 15,3 0-5-15,0-2 7 0,0-5 3 16,1-4-7-16,-1-4-3 16,-3-6-7-16,6-5 0 15,0-8 0 1,6-5-3-16,-1-3 2 15,1-11-8-15,3 3-4 16,0-7 0-16,3 7 0 31,3 0 5-31,3 3 5 16,3 5 4-16,6 2 2 0,-4 12 3 16,-2 2 3-16,-3 5 5 15,-6 3 3-15,0 0 2 16,-9 10 3-16,-9 0-3 0,-6-7 0 15,-6 5-10 1,0-8-3-16,-6-3-4 0,1-5 1 16,-1-5-15-16,3-6-5 15,0-5-22-15,6 3-10 16,0-9-34 0</inkml:trace>
  <inkml:trace contextRef="#ctx0" brushRef="#br0" timeOffset="200">23954 16677 196 0,'0'21'74'0,"0"-3"-58"0,6 11-2 0,-3-15-5 15,-3 4-14-15,0 1-2 16,0-1 2-16,0-4 0 15,0-1-33-15,0-11-11 16,0 4-20-16,0-12-5 0</inkml:trace>
  <inkml:trace contextRef="#ctx0" brushRef="#br0" timeOffset="201">23954 16518 192 0,'-3'-16'71'0,"6"8"-55"0,6-2-86 16,-3 7-41-16</inkml:trace>
  <inkml:trace contextRef="#ctx0" brushRef="#br0" timeOffset="202">24076 16288 132 0,'6'8'52'0,"-6"-3"-41"0,3 16 9 0,-3-5 0 16,6 10-4-16,-3 9 1 15,-3 5-9 1,0-1-3-16,-3 6-3 16,-3 6-2-16,6-4 3 0,0-2-13 0,-3-5-3 15,3-3-43 1,0-11-37-16,0-5 28 16</inkml:trace>
  <inkml:trace contextRef="#ctx0" brushRef="#br0" timeOffset="203">23963 16605 244 0,'36'-2'90'0,"-33"-6"-70"0,9 0-29 16,3 2-18-16,0 4-9 15,2-3 1-15,1-1 7 16,0 1 4-16,0 5 7 15,0 0 6-15,3 0-38 16,0 0-15-16</inkml:trace>
  <inkml:trace contextRef="#ctx0" brushRef="#br0" timeOffset="204">24288 16592 180 0,'-15'3'68'0,"9"2"-52"0,-6 3-3 15,9-8-5-15,-3 8-9 0,3-3 1 16,-3 6-2-16,6-1 0 15,6 4 2 1,0 1 6-16,3 4 4 0,-3-3-1 0,-3 5 2 16,-3-5-2-16,-3 0 2 15,-6 0 3-15,-3-1 3 16,-3-1-3-16,0-9 2 16,0-5-7-16,0-5-3 15,-2 5-17-15,8-6-7 16,0-2-31-16,3 3-13 15,0-3-30 1</inkml:trace>
  <inkml:trace contextRef="#ctx0" brushRef="#br0" timeOffset="205">24582 16843 208 0,'0'0'79'0,"9"6"-61"0,-12-4-25 0,3-2-18 16,-6 3 7-1</inkml:trace>
  <inkml:trace contextRef="#ctx0" brushRef="#br0" timeOffset="206">24520 16843 148 0,'6'-2'57'16,"-3"4"-44"-16,9-2-39 0,0 0-19 0,-7 0-8 15,7 0-1-15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48:30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 5501 8 0,'9'16'5'0,"-9"-11"-2"0,-9-2 12 15,9-3 7-15,0 0 1 16,-6 0 0-16,3-3-8 0,0-2-4 16,-3-6-2-16,3-2-1 15,-6-3-2-15,3-3-1 16,3-4 3-16,0-4 3 16,3 3 0-16,-6 0 3 15,3-2-3-15,3 2-1 16,0-10-6-16,9-1-3 15,-3 4 0-15,9 2-1 0,-6 5 0 16,3 5-3-16,0 6 2 16,6 8-1-16,-7 5 0 15,1 8 2-15,0 13 0 16,3 0 2-16,-6-3 3 16,-6 1-2-16,0 0 0 0,-3-4 5 15,-6 1 5 1,-3 0-5-16,0-3-2 15,-3-2-3-15,-3-3-3 16,1-3-13-16,-7-2-4 0,6-3-15 16,3 0-43-1,3 0 3-15</inkml:trace>
  <inkml:trace contextRef="#ctx0" brushRef="#br0" timeOffset="1">1838 5112 60 0,'0'5'24'0,"0"-2"-12"0,0 5-1 0,3 2 10 15,0 9 2-15,0-1 1 16,0-2-11-16,0 0-3 16,3 0-4-16,-6-3-1 15,0-2-1-15,0-3 2 16,0 0-3-16,0-3 5 0,0 0 4 16,0-7-6-1,-6-4 8-15,3-2 3 16,3-5-7-16,3-8-1 15,3 2-7-15,-3 3-2 0,12 3 0 16,-3 0 0-16,0 2-3 16,0 1 2-16,0 2-6 15,3 3 0-15,-3-1-46 16,5 4-45 0,-5 2 24-16</inkml:trace>
  <inkml:trace contextRef="#ctx0" brushRef="#br0" timeOffset="2">2041 5149 112 0,'-15'13'44'0,"15"-10"-24"0,-3 18-24 0,3-13 10 16,0 2 1-16,-3 4 6 15,3 1-5-15,0 1 0 16,3 0-4-16,3-3-1 15,6 1-1-15,0-6 1 0,6-3 2 16,-7-5 4-16,4-3 5 16,0-2-4-16,-6-3 2 15,0-3-1-15,-3-7 1 16,0 2 0-16,-6-8 0 16,-6 0-2-16,-3 3 1 15,3 3-6-15,-3 2-3 16,-6 5-4-16,3 3 1 15,1 6-6-15,2-1-3 0,6 6-16 16,-6-1-7-16,6 1-24 16,3-3-35-1,12 8 22-15</inkml:trace>
  <inkml:trace contextRef="#ctx0" brushRef="#br0" timeOffset="3">2365 5122 48 0,'-15'-5'19'0,"18"2"-10"0,-6 3-4 16,3 0 34-16,-6 0 8 16,0 3-20-16,-2 2-7 15,-4 9-13-15,0 4-5 16,0 3-1-1,-6-2-1-15,6 2 0 0,6-3-5 0,3-2 1 16,3 0 2-16,9-3 3 16,-3-2-2-16,3-6 0 15,6-2 3-15,-3-3 1 16,6-5-1-16,-4-6 1 16,-2 1 2-16,-3-9 4 15,-3-2 5-15,0 2 3 16,-9 1-5-16,0 2-2 15,-3 0-3-15,6 5 0 16,0 4-4-16,0 1-2 0,0 6-5 16,0 8-2-16,6 8 3 15,3 5 3-15,0 6-1 16,3 2 0-16,-9 0 5 16,6 0 2-16,0 0 6 15,-9-2 5-15,0-1 2 16,-9-2 3-16,0 2-1 15,-3-5-1-15,-3-5-10 16,-3-2-4-16,0-7-6 16,-2-1-1-16,-1-6-19 15,0-3-9-15,6-2-27 0,3-3-10 16,3 0-22 0</inkml:trace>
  <inkml:trace contextRef="#ctx0" brushRef="#br0" timeOffset="4">2508 5130 116 0,'0'3'44'0,"9"2"-24"0,-9 11-24 0,6-5 8 0,0 2 4 16,0 0 7-1,0 0-1-15,0 1 0 16,-6-4-8-16,3 1-2 0,0-3-2 16,-3 0 1-16,0-3 0 0,0 0 5 15,0-5 5-15,-3-2 6 16,0-4-6 0,3-4 0-16,0-9-5 15,0 1 0-15,3-1-5 16,3 3-2-16,0 3 0 15,3 0-1-15,0 2-5 16,-1 3 1-16,4 3 0 16,0 2-1-16,3 1-29 15,6-1-13-15,0 0-31 16</inkml:trace>
  <inkml:trace contextRef="#ctx0" brushRef="#br0" timeOffset="5">2836 5104 152 0,'-27'0'57'0,"24"2"-30"0,0 1-32 15,-3 0 5-15,0 2-4 16,-3 3 4-16,0 5 2 16,0 8 0-16,0 3-4 0,3-3 1 15,0 1-1-15,3-4 0 16,3 1 2-16,6-4 0 15,0-4 0-15,0-3 0 16,6-3 4-16,3-2 2 0,0-3 2 16,-3-3 2-16,0-2-5 15,-3-3-1-15,-1-3-2 16,-2-2 1-16,-3-5 0 16,0-3 3-16,-3 2-3 15,0 6-2-15,0 2 2 16,0 3 2-16,0 3 0 15,0 2 0-15,0 6-6 16,0 8-1-16,3-1 3 16,3 3 1-16,3 1-3 0,-3-1 1 15,3 0 2 1,3 0 3-16,0-2-9 16,0-3-2-16,-6-3-54 15,3-2-45 1,0-3 32-16</inkml:trace>
  <inkml:trace contextRef="#ctx0" brushRef="#br0" timeOffset="6">2961 5141 88 0,'6'5'35'0,"-6"11"-18"0,0 10 9 0,5-15 18 15,-5 0-12-15,0 2-6 16,0 0-11-16,0 0-5 16,0 1-5-16,3-4-4 0,-3-2 2 15,0 0 0-15,3-3 1 0,-3-2 0 16,0-3 0-16,0-3 0 16,6-2 0-16,0-3-2 15,3-2-2 1,0-9-2-16,0-5-1 0,0 3-1 15,0 2 0-15,0 6 5 16,0 5 1-16,0 3-5 16,3 10-2-16,-3 1 4 15,0 7 2-15,-4 0 3 16,-2 0 2-16,0 1-3 0,0-4 0 16,-3-2 1-16,0-3 2 15,0 1-3-15,0-6 0 16,3 0-1-1,3-6-2-15,3-12 3 16,3-3 0-16,3-1-4 0,0 1 1 16,3 5-2-16,0 6 0 15,2 5-3-15,-2 7-1 16,-3 9 5-16,-3 7 2 16,0 3 3-16,-3 1 2 15,-3-1-3-15,0-3 0 16,3-2-14-16,-3-3-8 0,3 1-74 31</inkml:trace>
  <inkml:trace contextRef="#ctx0" brushRef="#br0" timeOffset="7">1853 5689 88 0,'0'-6'33'0,"0"4"-18"0,-3-1-2 0,3 3 14 15,-3-3-4-15,-3 1 1 16,3 4-4-16,-11-2-1 16,2 6-10-16,-3 2-3 0,0 2-4 15,0 3-2-15,6 1 1 0,-3 4-6 16,3-2 1-16,3 3 0 15,6-1 2-15,6-2-4 16,6 0 2-16,6-3 4 16,-6 0 4-16,6-2-1 15,3-3-2-15,5-6-16 16,1-2-7-16,0-2-47 16</inkml:trace>
  <inkml:trace contextRef="#ctx0" brushRef="#br0" timeOffset="8">2053 5686 92 0,'-12'-3'35'0,"12"9"-18"0,-6-6-18 0,6 2 9 16,-3 3 4-16,-3 1 4 16,0 4-2-16,-3 1 2 15,3 5-9-15,0 2-2 16,3 1 1-16,3-1 1 15,3-2-3-15,3 0 2 0,3-3 3 16,3-5 4-16,3-2 4 16,6-4 0-16,-9-2-1 15,5-8-4-15,-8-5 0 16,3-3-1-16,-9 0 3 0,3 0 2 16,-12-2 2-16,3 2-12 15,-9-2-6-15,3 4 0 16,-5 4-1-16,2-1-10 15,0 6-5-15,0 2-25 16,6 3-11-16,0 5-33 16,6-2-20-1,3 2 49-15</inkml:trace>
  <inkml:trace contextRef="#ctx0" brushRef="#br0" timeOffset="9">2163 5704 96 0,'0'3'35'0,"0"2"-18"0,0 3-18 0,0-2 7 15,0 2 4-15,0 2 4 16,0 6-1-16,9 3 2 16,-6-4-6-16,6 1-3 15,3-3 1-15,5-2 2 16,-5-3-4-16,6-3 1 0,-6-5 4 15,0-5-2-15,0-6 3 16,3 1-4-16,-6-3 1 16,-3-3-3-16,0 0 2 15,-6 0-4-15,0 3 0 16,0 0-1-16,3 5-2 0,-3 2 3 16,3 4 0-16,-3 7-4 15,3 3-1-15,3 0-2 16,-1 2 3-16,4 4 2 15,-3-4 2-15,3 1-6 16,3-3 0-16,-3 0-39 16,6-3-60-1,-6-8 11-15</inkml:trace>
  <inkml:trace contextRef="#ctx0" brushRef="#br0" timeOffset="10">2458 5678 132 0,'0'3'49'0,"2"2"-26"0,4 3-29 0,-6-3 8 16,3 6 11-16,-3 2 8 15,3 0-1-15,-3 3 0 16,3 0-11-16,-3 0-5 16,3-3-3-16,-3-2 3 0,0-3 2 15,0-3 0-15,0-5 7 16,0-5 0-1,3-3-5-15,0-3 1 16,3-5-6-16,0-2-2 16,3-1 0-16,3 3-1 15,3 3 0-15,0 5 0 16,-6 0-5-16,3 5 1 16,0 6 2-16,5 5 1 15,-8 3 3-15,3 2 1 0,-6 3-1 16,0 2-2-16,0 1 3 15,0-3 0-15,0-3-12 16,-3-3-7-16,0-2-40 16,3-2-56-1,3-9 22-15</inkml:trace>
  <inkml:trace contextRef="#ctx0" brushRef="#br0" timeOffset="11">2764 5437 188 0,'-3'-2'71'0,"6"4"-38"0,3 1-41 0,-6 2 10 15,3 6-3-15,0 5 2 16,0 7 6-16,0 14 4 16,3 0-6-16,0 1-3 15,3-1-1-15,0 0 1 0,0-6 1 16,-3-2-1-16,0-5-2 15,-3-3-43-15,0-5-19 16,-1 0-13 0</inkml:trace>
  <inkml:trace contextRef="#ctx0" brushRef="#br0" timeOffset="12">2621 5670 228 0,'-18'-5'85'0,"18"2"-46"0,3 3-46 16,3 0 14-16,3-8 15 16,3-2 10-16,6-1-10 15,6 0-2-15,6 1-12 16,2 2-5-16,4 3-2 0,-3-1-4 16,0 4 2-16,2-1-41 15,1 0-17-15,-6 1-54 16</inkml:trace>
  <inkml:trace contextRef="#ctx0" brushRef="#br0" timeOffset="13">2993 5652 192 0,'-21'0'74'0,"21"0"-40"0,0 5-42 0,0-5 10 16,0 5 5-16,6 0 8 15,0 1 1-15,6-1 0 16,0 0-8-1,3-2-3-15,-3-3 1 0,3-3-3 0,0 1 0 16,3-9 3-16,-4-5 3 16,-2 3-6-16,-3 0-2 15,-3-1 1-15,-6 1 1 16,0 3-1-16,-12-1 1 0,0 3-4 16,-2 3-2-1,-4 5-3-15,-3 5-1 16,3 6-1-16,0 5 2 15,3 5 4-15,3 0 3 0,3 3-2 16,6-3-2-16,3 0 2 16,0-2 0-16,9-1-2 15,3-2 2-15,3-3-15 16,0-2-6-16,3-11-62 16,3-3-36-1,3-2 51-15</inkml:trace>
  <inkml:trace contextRef="#ctx0" brushRef="#br0" timeOffset="14">3178 5670 156 0,'-3'0'57'0,"3"11"-30"0,0-1-34 0,0-2 10 16,0 3 1-16,0-1 2 16,0 1-2-16,0-1-1 15,0-2-1-15,0 0 3 0,0-2 4 16,0-6 10-16,0 2 8 15,0-2-5-15,0-2-1 16,0-4-8-16,0-2 0 16,0-2-6-16,6-3-2 15,0 2 0-15,3 0-1 16,0-4-5-16,6 1 1 16,2 4-2-16,1-1 0 15,3 3 0-15,0 3 0 16,0 0-44-16,0-1-20 15,-4-2-30-15</inkml:trace>
  <inkml:trace contextRef="#ctx0" brushRef="#br0" timeOffset="15">1824 7228 136 0,'-15'3'52'0,"0"5"-28"0,-6 3-22 16,15-1 12-16,-3 3-7 15,-3 3 1-15,-3 8-1 0,6 5 3 16,3-5-5-16,-3 0 1 0,9-3 1 16,9-5-8-16,-3 0-1 15,9-6 0-15,6-2 3 16,-3-2-11-1,15-6-6-15,-4 0-31 16,1 0-39 0,-9-3 21-16</inkml:trace>
  <inkml:trace contextRef="#ctx0" brushRef="#br0" timeOffset="16">1990 7297 116 0,'0'0'46'0,"0"0"-24"0,0 3-13 0,-6 0 16 0,3-1-3 15,-3 3-1-15,0 3-5 16,6 0-2-16,-9 3-8 16,3 2-4-16,1 6-1 0,5-1 1 15,0-2 1-15,5 0-1 16,4 0-2-16,0-6 3 15,3-2 0-15,3-2 5 16,0-6 5-16,-3-3 4 16,3-8 2-16,-3 1-2 15,-9-6 2-15,3 0 3 0,-12 0 3 16,0 0-9 0,-3 3-2-16,-3 0-8 15,3 2-4-15,-6 1-6 16,6 2-2-16,3 2-26 0,-3 4-11 15,6 2-27-15,3 0-8 16,6 0-14 0</inkml:trace>
  <inkml:trace contextRef="#ctx0" brushRef="#br0" timeOffset="17">2154 7281 108 0,'-6'0'41'0,"6"3"-22"0,0 5-27 0,3-3 7 16,-3 6 14-16,3 7 9 15,-3-2 0-15,3 11 1 16,-3-6-10-16,6-3-5 0,-6-2-5 16,0-3 2-16,0-2 1 0,0-3 0 15,0-3-1-15,0-5 3 16,3-2 5-16,3-9-5 15,-6-10-2-15,3 0-3 16,3 0 0-16,6-1-2 16,-6 4-1-16,8 2 1 15,-5 3 1-15,6 7-3 16,0 6 0-16,3 6 3 16,0 2 1-16,-6 8 1 15,6 2 0-15,-6 1-2 0,2-1-2 16,-5-2 1-16,3-3 1 15,-6-2-36-15,3-6-15 16,6-5-37 0</inkml:trace>
  <inkml:trace contextRef="#ctx0" brushRef="#br0" timeOffset="18">2583 7242 164 0,'-15'-8'63'0,"9"8"-34"0,-9 0-27 0,9 0 12 16,-3 2-3-16,-3 4 3 16,-3 2-5-16,0 5-3 15,0 3-3-15,0 2-3 0,4 3 1 0,2 6-4 16,3-1 2-16,6-5-4 16,6 1 1-16,3-6 4 15,2-3 2-15,4-5 2 16,6-6 0-16,0-12-2 15,-6-6 1-15,0-3 2 16,-3-2 4-16,0 0 0 16,-3-3 2-16,-3-2-4 15,-4-6-2-15,-2-5-2 16,-5 3-3-16,-1 4 1 16,-3 4-1-16,3 5-3 15,0 5 2-15,3 3 1 0,0 5 2 16,6 2-6-16,-3 6-1 15,6 14 2-15,3 4 1 16,-6 3 2 0,6 3 2-16,-3 5-1 0,5 0 2 15,-8-2-2-15,6 7-1 16,0-2 1-16,-3-3-1 16,0-5-29-16,3-6-13 15,0-4-49 1</inkml:trace>
  <inkml:trace contextRef="#ctx0" brushRef="#br0" timeOffset="19">2722 7263 184 0,'-8'5'68'0,"8"3"-36"0,5 8-42 16,-2-5 9-16,0-1 0 15,0 9 2-15,0 4-2 16,0-4 1-16,0-1 0 15,0-2-11-15,0-2-3 0</inkml:trace>
  <inkml:trace contextRef="#ctx0" brushRef="#br0" timeOffset="20">2678 7112 204 0,'-18'-3'77'0,"18"3"-42"0,3-2-45 0,-3 2 9 16,6 0-16-16,0-3-1 16,3 0-26-16,6 1-12 15,-6-4-6-15,8-4 1 16</inkml:trace>
  <inkml:trace contextRef="#ctx0" brushRef="#br0" timeOffset="21">2856 7006 132 0,'-3'8'52'0,"3"0"-28"0,0 19-19 0,0-14 11 0,0 8 6 16,0 5 6 0,3 6-9-16,-3 3-1 15,3-1-10-15,0-2-5 0,0 10-2 16,3-10-1-16,-6-3 2 0,3-5-50 16,0-6-63-1,-3-5 15-15</inkml:trace>
  <inkml:trace contextRef="#ctx0" brushRef="#br0" timeOffset="22">2693 7268 192 0,'-12'-3'71'0,"15"3"-38"0,3-2-43 15,3 2 11-15,-3-3 8 16,3-2 8-16,11 0-6 15,7-1-1-15,0 1-6 0,0 0-16 16,-1-1-5-16,-2 1-44 16,-3 2-46-16,-3 1 27 15</inkml:trace>
  <inkml:trace contextRef="#ctx0" brushRef="#br0" timeOffset="23">2961 7220 124 0,'0'14'49'0,"0"-1"-26"0,0 8-14 0,0-10 16 16,0-1-3-16,0 4-1 15,0-1-14-15,3 3-4 16,0 2-2-16,-3-2-15 0,0-3-3 16</inkml:trace>
  <inkml:trace contextRef="#ctx0" brushRef="#br0" timeOffset="24">2949 7160 228 0,'-12'-3'85'0,"18"-8"-46"16,-3 17-48-16,-3-6 12 0,3 2-7 15,3 1 0-15,0 0-8 16,5 5-5-16,-5-3-40 16,9 3-17-16,-3-3 5 15,0 3 5-15</inkml:trace>
  <inkml:trace contextRef="#ctx0" brushRef="#br0" timeOffset="25">3026 7324 88 0,'9'18'33'0,"-6"6"-18"0,3-11-5 0,-3-7 12 15,3-4 7-15,0 1 5 16,3-8-3-16,3-1 1 16,-3-2-12-16,-1-2-2 15,1-4-10-15,-3 1 6 0,-3 0 5 16,-6-3-8-16,-3 3-1 15,-3 0-6-15,1 2-3 16,-1 3-11-16,-9-2-6 16,0 4-45-16,3 4-18 15</inkml:trace>
  <inkml:trace contextRef="#ctx0" brushRef="#br0" timeOffset="26">3166 7231 108 0,'-6'8'41'0,"12"0"-22"0,-3 10-25 15,-3-10 8-15,0 3 7 16,0 0 5-16,0-3 3 16,0-1 1-16,-3-1-5 15,3-4-3-15,0-2-1 16,0 0-1-16,0-5-4 0,3-3-1 15,3-5 3-15,0-3-12 0,3 0-5 16,6-5 5-16,5 5 2 16,-2 3 4-16,0 2 0 15,-3 6 15-15,3 8 7 16,-3 2 3-16,-3 6 0 16,0 2-6-16,-3 3 1 15,-1 2-11-15,-2-2-5 16,-3-3-12-16,0-2-5 15,3-3-77 1,0-6-48-16,0-4 57 16</inkml:trace>
  <inkml:trace contextRef="#ctx0" brushRef="#br0" timeOffset="27">2050 7731 136 0,'-6'-5'52'0,"3"2"-28"0,-6 1-6 0,6 2 18 16,-3 0-9-16,-3 0-1 15,-3 2-11 1,0 6-4-16,-6 3-6 16,0 5-6-16,4 7 0 0,5 1-1 15,3 0-2-15,9 0 3 0,9-3 2 16,-3 0-7-16,5-5-3 16,4-5-33-16,6-6-15 15,0-5-21 1</inkml:trace>
  <inkml:trace contextRef="#ctx0" brushRef="#br0" timeOffset="28">2163 7779 104 0,'-12'0'41'0,"9"5"-22"0,-3 19-16 0,6-16 12 15,-6 10 2-15,0 1 2 16,6-1-8-16,0 1-4 0,3-1-2 15,6-2-1-15,-3-2-2 16,9-7 5-16,0-1 3 0,3-9 3 16,-1-2 5-16,-2-3-4 15,0-3 2-15,-9-5-3 16,-3-5 2-16,-3 3-4 16,-6-1 1-16,-3 3-7 15,-3 3-1-15,0 0-11 16,1 2-3-16,2 3-30 15,0 3-12-15,3 2-37 16</inkml:trace>
  <inkml:trace contextRef="#ctx0" brushRef="#br0" timeOffset="29">2517 7728 132 0,'-6'-2'49'0,"3"2"-26"0,0-3-14 0,0 3 16 16,0 3-8-16,0 2-2 15,-9 3-8-15,0 3-5 16,0 5-1-16,1 7-6 0,2 1 1 16,0 0 2-16,6 0 1 0,3-3-2 15,3-5 2 1,3-3-1-16,3-2-2 15,3-9 3-15,-1-4 2 0,1-6 0 16,3-11-1-16,-3-5 1 16,0 1-1-16,-9-4 2 15,-3-2 1-15,0 0-4 16,0-3 1-16,-6-5 0 16,0 8 0-16,-3 3 0 15,3 4 0-15,-3 4 4 16,3 7 5-16,0 3-3 15,3 6-1-15,0 7-5 16,3 6 0-16,3 4 2 0,3 4 1 16,0 5-1-1,6 2 1-15,0-2-2 0,0 8-1 16,3 2 1-16,0-5-1 16,-3-5-7-16,0-5 0 15,0-4-63 1,-1-7-39-16,1-2 47 15</inkml:trace>
  <inkml:trace contextRef="#ctx0" brushRef="#br0" timeOffset="30">2681 7726 80 0,'-3'2'33'0,"6"1"-18"0,0 5-5 0,0-5 14 0,3 2 4 15,0 0 6 1,3 1-10-16,2-4-2 15,-5 1-4-15,9-3-2 0,0-3-8 16,0-2 4-16,-3 0 1 0,0-3-2 16,0-3-1-16,-3 1-6 15,-9-4-1-15,-3 4-1 16,-9-1-2-16,0 3-6 16,-3 3-1-16,-3 2-6 15,0 3-2-15,0 6 2 16,-2 2 2-16,5 5 7 15,0 3 2-15,3 2 2 16,6-2 0-16,3 5 0 0,3 6 2 16,6-6 3-16,9-3 2 15,-3-2-3-15,12-5-1 16,5-3-8 0,1-3-4-16,-3-2-39 15,3-3-56 1,-10-8 19-16</inkml:trace>
  <inkml:trace contextRef="#ctx0" brushRef="#br0" timeOffset="31">3044 7665 140 0,'0'-11'52'0,"0"9"-28"0,0-1 9 0,0 3 28 16,-6-3-2-16,-6 1 2 0,0-1-32 16,0 3-12-16,0 3-11 15,-3 2-5-15,4 0 2 0,-1 3-7 16,3 0 1-16,0 0-1 16,6 3 2-1,3-1-1-15,9 4-1 0,6 1 0 16,2-1 3-16,-2-1 0 15,-3 5 1-15,-3-2 0 0,-9 8 6 32,-6-3 2-32,-3 0-5 15,-3-7 1-15,-2-1-40 16,-1-2-15-16,0-4-72 16</inkml:trace>
  <inkml:trace contextRef="#ctx0" brushRef="#br0" timeOffset="32">6916 4659 56 0,'-14'0'22'0,"14"0"-12"0,0 3-10 16,0-3 5-16,0 0-3 16,0 5-2-16,3 1 1 15,2-1-1-15,1-3-5 16,0 1 1-16,0 0-20 16,0-3-9-16</inkml:trace>
  <inkml:trace contextRef="#ctx0" brushRef="#br0" timeOffset="33">6646 4704 88 0,'0'-21'35'0,"0"21"-18"0,-12-5-5 0,9 2 16 15,0 1-7-15,0-4-2 16,-3 1-3-16,-3 0 0 16,0 2 0-16,0 3 0 0,-6 3-8 15,0 5-5-15,-6 5 0 0,4 8-4 16,-1 3 0-1,3 0-1-15,3-1 0 16,9-1-3-16,6-4 1 16,3-2 2-16,3-3 1 0,3-5 1 15,3-3 0-15,-1-5 2 16,1-2 3-16,0-1 0 16,-3-5 0-16,-3-2-1 15,0-1 0-15,-3-5 0 16,-3-5 0-16,-3 3 0 15,0 2 0-15,0 2-5 16,0 4 1-16,0 2 0 16,3 3 2-16,-3 5-6 15,6 8 1-15,0 5-4 16,3 5 2-16,0 6 5 16,0 0 2-16,-1 2 2 0,-2 3 2 15,-3-2 1-15,0-3 1 16,-6-3 7-16,-3-3 2 15,-2-2-6-15,-4 0-2 16,-3-5-5-16,-3-6-3 16,-3-2-14-16,3-6-4 15,-3 0-24-15,3 1-9 16,4-4-25 0,8-1-21-16,6-4 41 15</inkml:trace>
  <inkml:trace contextRef="#ctx0" brushRef="#br0" timeOffset="34">6771 4675 120 0,'-3'0'46'0,"0"3"-24"0,3-1-13 0,0 4 16 0,3-1-10 15,3 6-1-15,2-1 1 16,1-2 2-16,3 5-9 16,3-2-4-16,0-3-1 0,0-3 0 15,3-7 1-15,0-4 2 16,-3-2 3-16,-4-2-4 16,-2-1-1-16,-3 1-2 15,-6-1-2-15,-3 0 3 0,-6 1 2 16,-2 2-4-16,-4 5-1 15,-6 3 0-15,0 3 0 16,-3 2 0-16,3 3 0 16,3 13-3-16,4-2 0 15,2-1 2-15,6 1 2 16,6-1 0-16,6 1-1 16,3-1 1-16,5-2-1 15,4-2 0-15,0-4 0 16,3-2 0-16,3-3 0 15,3-5-33-15,-4-5-13 0,4-3-37 16</inkml:trace>
  <inkml:trace contextRef="#ctx0" brushRef="#br0" timeOffset="35">7027 4651 32 0,'-6'-2'13'0,"6"4"-6"0,0 1-8 16,0 0 4-16,0 2 33 0,0 3 18 16,3 5-14-1,0 8-7-15,0 0-16 16,-1 3-4-16,1-3-7 0,0 1-2 16,0-7-2-16,0-1 1 0,0-4 0 15,0-2 5-15,-3-2 3 16,0-6 0-1,0-3 1-15,3-8-4 0,0-2-3 16,3-8-5-16,3-3 0 16,0 3 0-16,0 2 0 15,0 6-3-15,0 3 0 16,0 4-1-16,0 6 3 16,0 8 2-16,0 11 2 15,-3-1 1-15,0 1 0 16,-1-1-2-16,1 1 1 15,0-3-2-15,0-3-1 16,0-2-13-16,0-6-4 0,0-3-37 16,3-4-49-1,3-3 24-15</inkml:trace>
  <inkml:trace contextRef="#ctx0" brushRef="#br0" timeOffset="36">7291 4683 140 0,'-3'3'55'0,"6"2"-30"0,0 14-25 16,0-11 10-16,3-3 9 15,0 8 7-15,3-2-7 16,3-6-3-16,0 0-9 16,0-2-1-16,3-6 1 0,0 1-3 0,-3-9-1 15,0 0 1-15,-4 1 2 16,-2-1-3-16,-3 1 0 15,-3-4-1-15,-3 4 1 16,-6-1 0-16,-5 3 1 16,-1 3-7-16,-3 5 0 15,0 5-1-15,0 6 2 16,0 5-1-16,3 5-1 16,6 0 3-16,7 0 0 15,2-2 1-15,5-1 0 16,4-2 0-16,6-3 0 15,3 1 0-15,0-4 0 0,3-4-27 16,0-6-9-16,-3-3-50 31</inkml:trace>
  <inkml:trace contextRef="#ctx0" brushRef="#br0" timeOffset="37">7458 4723 104 0,'-6'-3'41'0,"6"3"-22"0,3 3-22 15,-3-3 19 1,3 13 5-16,3 0 5 16,0 1 2-16,0 1-9 15,0 1-4-15,0-3-8 16,0 1-5-16,-3-6 1 0,0 2 0 0,-3-4 3 16,0-4 3-16,0-2 5 15,0 0-4-15,0-5 0 16,-3-3 2-1,3-3 3-15,0-2-6 16,0-3-1-16,0-2-4 0,6 2-1 16,0 3-3-16,3-1-1 15,3 1 1-15,-1 3 0 16,1 2-9-16,0 2-2 16,0 4-43-16,3-1-19 15,0 3-15 1</inkml:trace>
  <inkml:trace contextRef="#ctx0" brushRef="#br0" timeOffset="38">7720 4691 156 0,'-6'-3'57'0,"6"3"-30"0,-3-2-16 0,3 2 15 0,-3 0-6 16,-3 0-1-16,0 2-14 15,-3 1-2-15,0 8-3 16,-2 7-3-16,2 1 0 0,0 2 2 16,3 0 0-16,3-2-2 15,3-4 0-15,0 1-3 16,6-2 1-16,3-7-2 16,3-1 2-16,-1-4 1 0,1-2-1 15,0-2 4-15,-3-4 0 16,0-1 1-16,-3-4 0 15,-3 0 2-15,-3-5 1 16,0 3-4-16,0 3-1 16,-3 2 1-1,3 8-2-15,0 5 1 16,0 0 4-16,3 6 1 16,3 2-1-16,0 0 1 15,0-2-4-15,0 0 0 16,3-1 1-16,0-2 2 15,6-5-32-15,-1-3-14 16,-2-3-25 0</inkml:trace>
  <inkml:trace contextRef="#ctx0" brushRef="#br0" timeOffset="39">7866 4437 136 0,'3'8'52'0,"-3"0"-28"0,0 10-15 0,0-4 14 0,0 12 0 15,3 9 3-15,-3 7-10 16,3 6-4-16,0-4-7 16,3-1-2-16,0-6 1 0,0-5-2 0,0-9-2 15</inkml:trace>
  <inkml:trace contextRef="#ctx0" brushRef="#br0" timeOffset="40">8205 4649 88 0,'0'-3'33'0,"3"8"-18"0,0 1-2 0,0-1 14 15,0 6-4-15,0 15-1 16,0 6-10-16,0 5-3 16,0 5 4-16,0-5 3 0,-3-2-8 15,0-4 2-15,0-4 3 0,0-6-5 16,0-3-2-1,0-4 1-15,-3-12 5 16,0-4-5-16,0-4-3 16,-3-7 0-16,3-11-3 15,0 1 2-15,3-7-2 16,3-12-1-16,3 2-2 16,6 3 1-16,6 0 1 15,0 6 0-15,0 4 0 16,-1 9 0-16,1 4-3 15,-3 12 2-15,0 4 3 0,-3 9 1 16,-3 5 10-16,-6 5 3 16,-6 0 1-16,-3 0 2 15,-6 1-8-15,-3-4-4 16,0-5-7-16,-3-2 0 16,1-3-27-16,2-3-11 15,3-2-19-15,0-3-7 16</inkml:trace>
  <inkml:trace contextRef="#ctx0" brushRef="#br0" timeOffset="41">8420 4630 136 0,'-6'0'52'0,"6"6"-28"0,-3 1-24 0,3 1 13 16,0 3 4-16,-3 5 4 0,3 8-8 16,0-1-5-16,3-1-5 15,0-1 0-15,3-3 0 0,0-2 1 16,2-5 0-16,4-3 4 16,0-6 3-16,0-4-2 15,0-4 0-15,-3-2-5 16,0-13-3-16,-3 0 2 0,-3 3 0 15,-3-1-4-15,3 3 1 16,-3 3 0-16,0 5 2 16,0 3-3-1,0 5-2-15,3 2-1 0,0 9 3 16,3 8 0-16,0-4 3 16,3 4-1-16,0-3-1 15,2 0 3-15,1-6 0 16,3-2-37-16,0-3-16 15,-3-2-37 1</inkml:trace>
  <inkml:trace contextRef="#ctx0" brushRef="#br0" timeOffset="42">8682 4638 124 0,'-3'3'49'0,"6"2"-26"0,-1 6-29 0,1-3 8 0,0 7 18 15,0 7 8-15,0-1-2 16,0-3-3-16,0 1-11 16,-3-6-5-16,0-2-4 15,3-3 0-15,-3 0 2 0,0-3 2 16,-3 0 1-16,0-5 0 16,0 0 2-16,0-3-1 15,0-10 2-15,3-5-6 0,0 2-3 16,3 0-1-1,0 0-1-15,3 3 0 16,3 0 0-16,3-1-3 16,3 4 2-16,0-1-1 0,0 3-2 15,0 3-35-15,0 0-16 16,2 2-36 0</inkml:trace>
  <inkml:trace contextRef="#ctx0" brushRef="#br0" timeOffset="43">8955 4707 84 0,'0'26'33'0,"0"4"-18"0,0 1 2 16,0-15 14-16,0 3 1 16,0 7 1-16,0-2-14 15,0 0-6-15,0-3-8 16,0-3 3-16,0-2 2 0,0-2-3 16,0-7 1-16,-3-4 4 15,0-6 2-15,0-4-7 16,0-12-4-16,0 0-2 15,0-7-1-15,1 0-5 16,2-14-1-16,5 0 0 0,1 3 2 16,0 3-1-16,0 2 4 15,3 6 0-15,3 4 1 16,3 4 0-16,0 7 2 16,3 6-3-16,-3 8-2 15,0 5 2-15,-4 2 2 16,-2 3 2-16,-6 6 1 15,-6 5 4-15,-3-3 3 16,-2-3-4-16,-4-2 1 16,-3-2-21-16,0-4-5 15,-3-2-25-15,-3-5-10 0,3-3-25 16</inkml:trace>
  <inkml:trace contextRef="#ctx0" brushRef="#br0" timeOffset="44">9143 4649 64 0,'0'10'27'0,"0"1"-14"0,3 18 7 15,0-13 14-15,3 0-3 16,-3 2-1-16,3-2-5 16,3 0-4-16,3-3-3 0,-1-2 1 15,1-3-10 1,3-6 8-16,0-4 5 0,0-4-2 0,-3-1 0 16,-3-7-5-16,-3-4-1 15,-3-1-4-15,-6 1 1 16,-3-1-4-16,-3 3 1 15,-3 3-5-15,-3 0 0 16,-3 5-19-16,3 3-9 16,1 2-29-16,-1 0-13 15,6 3-34 1</inkml:trace>
  <inkml:trace contextRef="#ctx0" brushRef="#br0" timeOffset="45">9426 4609 200 0,'-12'5'77'0,"-3"-2"-42"0,6 2-30 15,6 1 17-15,-3-1-12 16,0 0-3-16,0 0-7 16,6 1 0-16,3-1 0 15,3 0 0-15,0 3 0 0,3 0-5 0,3 8 1 16,0 5 2-16,-3-2 3 16,-3-1 6-16,-3 1 6 15,-3-3 6-15,-3-3 5 16,-3 0-8-16,-3-2-4 15,-6-3-5-15,0-3 0 16,0 0-9-16,0-5 0 16,6 0-33-16,3-2-14 15,0-4-57 1,15 1-31-16,3-3 65 16</inkml:trace>
  <inkml:trace contextRef="#ctx0" brushRef="#br0" timeOffset="46">9551 4686 180 0,'-3'0'68'0,"9"2"-36"0,3 1-37 15,-6 0 10-15,3-1 1 16,-1 6 6-16,4 0 5 16,3-2 4-16,3-4-11 15,0-4-1-15,0-1-2 0,3-2-1 16,0-1-1-16,-3-2-3 15,-4 0 1-15,1-2-2 16,-3-1 2-16,-3-2 0 0,-3 0 3 16,-3 0-3-1,-3 2-2-15,-6 0-7 16,-6 3-4-16,-5 6 1 16,-4 4 3-16,0 6 1 0,0 6 3 15,0 2 1-15,4 5 1 16,5 5 8-16,6 1 7 15,6-1 2-15,9-2 1 16,3-3-5-16,5 0-3 16,10-5-3-16,3-3 0 15,0-2-4-15,0-6-2 16,-1-2-36-16,4-6-16 0,-3-5-65 16</inkml:trace>
  <inkml:trace contextRef="#ctx0" brushRef="#br0" timeOffset="47">10000 4638 108 0,'-3'0'41'0,"6"3"-22"0,-3-1-16 0,3 4 12 0,0 2 2 16,0 8 4-16,0 10-5 15,3 0-1-15,0 1-5 16,-3-3-1-16,0-3-5 16,0-3 2-16,0-2 0 0,0-5 9 15,-3-1 2-15,0-4 0 0,0-1 2 16,-3-5-4 0,0-3 1-16,0-2-3 15,0-3 0-15,0-2-5 0,3-4-3 16,0-9-7-16,3 1-1 15,3 4-1-15,0 2-1 16,6 0 1-16,3 3 3 16,2 2-18-16,1 3-4 15,0 3-31-15,0 2-10 16,0 1-22 0</inkml:trace>
  <inkml:trace contextRef="#ctx0" brushRef="#br0" timeOffset="48">10214 4744 152 0,'-8'21'57'0,"8"-21"-30"0,2 5-29 0,1 1 9 0,0-1 10 15,0 0 6-15,3 1-5 16,3-1-3-16,3 0-8 15,6 0-5-15,-3 1 1 0,0-6 0 16,0 0 1-16,0-3 0 16,-1-2 0-16,-2 0 0 15,-3-9 0-15,-3-2 0 16,-3 3 0-16,-6 0 2 16,0 2 3-16,-3 1-2 15,-6 2 1-15,-2 5-3 16,-1 6 0-16,-3 2-6 0,0 6-1 15,0 2 1-15,3 0 0 16,3 3 1-16,3-3 0 16,3 3 0-16,6 0 0 15,3 0 0-15,3 0 2 16,6-6-6-16,3 1 1 16,3-6-19-16,3-2-6 15,3-6-38 1,-1-2-50-16,1-3 28 15</inkml:trace>
  <inkml:trace contextRef="#ctx0" brushRef="#br0" timeOffset="49">10473 4731 124 0,'-6'0'49'0,"3"0"-26"0,-2 0-5 15,2-6 18-15,-3 9-5 16,-3 0 2-16,-3 7-17 15,0 4-4-15,0 1-8 16,0 1-3-16,3 0 0 0,0 0-4 16,3 0 2-16,3-3 1 15,6-2 2-15,3-1-1 16,3-4-1-16,3-4 3 16,0-4 0-16,0-4-1 0,0-2-2 15,0 0 1 1,-3 1 1-16,-3-1-1 0,-4-3-1 15,1 3 3-15,-3-8 0 16,0 6 1 0,0 7-7-1,3 8-2-15,3 3-1 16,0 5 4-16,0 3 3 16,0 5 2-16,0 3 1 15,-3 0 9-15,0-3 3 16,-3-2 4-16,-3-1 2 15,-6 1-1-15,-3-6 2 16,-3 0-13-16,-2-5-3 16,-1-2-5-16,0-4-2 15,0-2-13-15,3-2-6 16,0-4-28-16,3-2-10 0,9 0-45 16,3-5-31-1,6-8 60-15</inkml:trace>
  <inkml:trace contextRef="#ctx0" brushRef="#br0" timeOffset="50">10598 4763 152 0,'-3'-6'57'0,"9"12"-30"0,-3-4-32 0,0 1 12 16,0 2 14-16,0 6 10 15,0 2-4-15,0 3-3 16,0 0-14-16,0-3-6 0,0 0-1 16,0-2-2-16,0 2-1 15,0-8-37-15,-3-5-15 16,3 0-36 0</inkml:trace>
  <inkml:trace contextRef="#ctx0" brushRef="#br0" timeOffset="51">10569 4643 212 0,'-21'-5'79'0,"33"5"-42"0,-6 0-45 0,0 0 12 16,-3 0-9-16,0 0-10 16,8 5-1-16,1-2-67 15,0 2-29-15</inkml:trace>
  <inkml:trace contextRef="#ctx0" brushRef="#br0" timeOffset="52">10810 4670 176 0,'-9'3'66'0,"9"-3"-36"0,-3 2-20 16,3-2 17-16,-3 3 9 15,-6 2 5-15,-6 0-18 0,3 6-6 16,0 2-10-16,3 0-7 15,3 1-3-15,9-1-3 0,0 0 1 16,9-2 1-16,0 2 2 16,0 0-4-1,0 0 0-15,-3-2 3 0,0 0 3 16,-3-3 12-16,-6-1 4 16,-3 1 4-16,-9 0 0 15,-6-2-11-15,0-4-3 16,0-2-6-16,0 0-3 15,1 0-25-15,2-2-9 16,3-1-23-16,3 0-8 16</inkml:trace>
  <inkml:trace contextRef="#ctx0" brushRef="#br0" timeOffset="53">10950 4511 160 0,'0'-21'63'0,"3"21"-34"0,0-3-34 15,0 11 29 1,-3 0-1-16,3 5-3 16,0 3-2-16,0 8-10 15,-3 5 1-15,0 14 2 0,0-4 0 0,0-2 3 16,0 0-7-16,0-5-4 15,2-5 0-15,-2 2 0 16,0-6-15-16,6-4-6 16,-3-6-75-1,-6-2-47-15,-3-11 59 16</inkml:trace>
  <inkml:trace contextRef="#ctx0" brushRef="#br0" timeOffset="54">10828 4715 236 0,'6'-21'90'0,"5"18"-48"0,7-5-42 0,-6 5 16 16,3 1-11-16,0-1-3 16,6 1-1-16,6 2-1 0,-4 0-66 15,-2 0-28 1,0 2 5-16,-3 6 5 0</inkml:trace>
  <inkml:trace contextRef="#ctx0" brushRef="#br0" timeOffset="55">11098 4784 220 0,'0'5'85'0,"9"3"-46"0,0 0-39 15,-3-3 18-15,0 0-1 16,3-2 4-16,3 2-7 15,0-2-3-15,3 0-6 0,0-6-4 0,0 0 2 16,-3 1-2-16,-1-4 2 16,-2 1 0-16,-3 0 1 15,-6-11-2 1,-15-5-21 0,-2 5 1-16,-1 3 2 15,0 10 2-15,-3 3 4 16,0 8 4-16,3 5 3 15,3 3 2-15,1 0 1 16,5 0 0-16,3 2 0 16,3 4 4-16,6-4 5 15,3-2-5-15,6 2-2 16,2-4-4-16,7-1 1 0,-3-5-34 16,6-8-17-16,0-8-42 15</inkml:trace>
  <inkml:trace contextRef="#ctx0" brushRef="#br0" timeOffset="56">11271 4813 132 0,'-9'0'52'0,"9"2"-28"0,0 4-28 16,3-1 8-16,-3 3 13 16,0 3 9-16,0 2 4 15,0 3 2-15,3 2-17 16,-3-2-9-16,3-3-2 0,-3-2-3 15,0-3 2-15,0-8 2 16,0 0 4-16,0-13 11 16,0-1-4-1,0 1-4-15,3 0-2 16,0 0-4-16,3-1-1 16,0 1-3-16,3 0-2 15,0 2 1-15,3 1-1 16,0-3-3-16,0 7 2 15,-1 6-19-15,-2 0-9 16,0 0-40 0,0 3-60-16,3 0 28 15</inkml:trace>
  <inkml:trace contextRef="#ctx0" brushRef="#br0" timeOffset="57">11554 4741 212 0,'-6'-18'79'0,"3"18"-42"0,-3 0-30 0,3 2 20 0,-3 1 4 16,0 0 5-16,-3 5-19 15,-3 2-7-15,3 1-7 16,6-3-5-16,3 2 1 0,3-2-1 16,6 6-2-16,3-1 0 15,-3 0 0-15,0 3 3 16,0 2 2-16,-6-2 6 15,-3 3 6-15,-6-1 6 16,-3-4 5-16,-6-1-12 16,0-3-7-16,-3-2-61 0,1 0-25 15,-1-13-47 1</inkml:trace>
  <inkml:trace contextRef="#ctx0" brushRef="#br0" timeOffset="58">17162 5903 124 0,'-3'-8'49'0,"3"5"-26"0,-3 1-12 15,3 2 18-15,0 0-8 16,-3 0 0-16</inkml:trace>
  <inkml:trace contextRef="#ctx0" brushRef="#br0" timeOffset="59">17141 5895 293 0,'-15'11'7'0,"3"4"-4"0,0 7-5 16,3 9 1-16,3 4-1 15,3-1 0-15,3-2 2 16,6-3 2-16,6-5-1 16,0-6-1-16,3-4 1 15,6-9-1-15,3-5 4 16,-1-8 5-16,1-3-3 15,0-13 2-15,-9 1 1 16,-3-4 2-16,-6-2 3 0,-6 0 2 16,-6 0-3-16,-6 2 0 15,-3 6-5-15,0 3 0 16,-3 5-10-16,3 2 0 16,4 6-18-16,-4 2-4 15,3 6-21-15,3 2-9 16,3 3-35-1</inkml:trace>
  <inkml:trace contextRef="#ctx0" brushRef="#br0" timeOffset="60">17483 5998 108 0,'-9'8'41'0,"9"0"-22"0,-9 13-14 16,3-5 11-16,0 0-1 16,-8 2 4-16,-4 4-11 15,3-4-2-15,0 1-9 16,3-3-2-16,0-6-60 15,0 1-24-15</inkml:trace>
  <inkml:trace contextRef="#ctx0" brushRef="#br0" timeOffset="61">17311 6022 156 0,'3'0'57'0,"0"3"-30"0,2-3-34 0,-2 2 10 16,3 6 8-16,6 5 5 15,6 1-6-15,0 1-3 16,0 1-4-16,0 3-3 0,0-1 3 16,-1 1 0-16,-2-3 3 15,0-3-41-15,-3-2-15 16,0-3-22-16</inkml:trace>
  <inkml:trace contextRef="#ctx0" brushRef="#br0" timeOffset="62">17540 5887 176 0,'-6'0'66'0,"9"3"-36"0,0-3-26 0,-3 0 15 16,6 2-7-16,3-2 1 15,0 3-6-15,2-3-2 16,1 0-2-16,3-3-5 0,3 1 1 16,0-1 1-16,-3 3 0 15,0 0-3-15,-3 3 2 16,-3-1-1-16,-3 6 0 15,-3 3 2-15,-3 5 0 16,0 5 0-16,-3 5 2 16,0 3-1-16,0 3-1 15,0 0 3-15,0-6 0 16,0 1-4-16,0-6-1 16,0-2-46-16,0-6-17 15,3-3-12-15</inkml:trace>
  <inkml:trace contextRef="#ctx0" brushRef="#br0" timeOffset="63">17593 6083 160 0,'-12'-24'63'0,"21"27"-34"0,0-1-32 16,-3-2 13-16,3-5 4 15,3 0 3-15,3-1-11 16,3 4-3-16,0-1-2 15,3 0-4-15,-4 1 2 0,1-1-140 16,9-2 57 0</inkml:trace>
  <inkml:trace contextRef="#ctx0" brushRef="#br0" timeOffset="64">18025 5871 160 0,'-3'-8'60'0,"3"6"-32"0,-18-6-11 0,15 5 22 16,-3 0-11-16,-3 1-4 0,0 2-16 15,-3 0-5-15,1 5-2 16,-1 3-4-16,0 5 0 0,3 8-1 16,0 6 3-16,6 4-2 15,0 7-1-15,3-4 3 16,0 3 0-16,3-5 1 16,0-1 2-16,0-1-14 15,-3-7-7-15,0-4-43 16,0-3-51-1</inkml:trace>
  <inkml:trace contextRef="#ctx0" brushRef="#br0" timeOffset="65">17751 6149 160 0,'0'0'63'0,"6"-5"-34"0,6-1-34 0,0 4 12 16,6-4-4-16,3 4 1 15,2-1-7-15,4 0-2 16,0 3-58-16,6 3-25 16,-1-3 36-16,1 0 20 15</inkml:trace>
  <inkml:trace contextRef="#ctx0" brushRef="#br0" timeOffset="66">18123 5868 160 0,'-18'-5'60'0,"12"8"-32"0,0-1-33 16,3 1 12-16,-3 5-4 15,1 5 1-15,-1 6-5 16,3 5 1-16,0 13 0 16,3 2 0-16,0-2 0 0,3 0 0 15,0 0 2-15,0-5 1 16,0-3 1-16,-1-5-27 15,1-5-9-15</inkml:trace>
  <inkml:trace contextRef="#ctx0" brushRef="#br0" timeOffset="67">17945 6120 164 0,'3'-3'63'0,"3"6"-34"0,5-8-36 0,1 5 10 15,3 2-3-15,6-2 0 16,3 0-7-16,0-2-3 16,2-6-56-16,1 0-26 15</inkml:trace>
  <inkml:trace contextRef="#ctx0" brushRef="#br0" timeOffset="68">18326 5906 132 0,'-9'-19'52'0,"6"11"-28"0,-15 0-2 0,15 5 20 0,-6 3-5 16,0-2-2-16,0 2-22 15,-3 2-9-15,0 6-4 16,0 8-3-16,3 5-1 0,0 11 0 16,4 11 3-16,2-1-2 15,3-2 1-15,0-1 0 16,3-2 0-16,-1-5 2 15,-2-6 2-15,0-4-45 16,0-4-18-16</inkml:trace>
  <inkml:trace contextRef="#ctx0" brushRef="#br0" timeOffset="69">18079 6146 164 0,'0'-2'63'0,"5"-1"-34"0,10-2-34 0,-3 2 12 16,6 0-2-16,6 1 4 16,3-4-4-16,2 1-3 15,1 3-63-15,-3-1-29 16,3 0 30-16,-3-2 18 16</inkml:trace>
  <inkml:trace contextRef="#ctx0" brushRef="#br0" timeOffset="70">18519 5911 204 0,'-12'-11'77'0,"-3"6"-42"0,-9-6-30 15,18 6 17-15,1 2-1 16,-4 3 2-16,0 0-15 16,0 8-4-16,0 0-3 15,0 8-6-15,3 8 1 0,3 10 0 16,0 6 2-16,3 0-1 15,3-1 1-15,0-2 2 16,0-2 2-16,0-6-8 16,-3-5-3-16,0-6-28 0,0-2-14 15</inkml:trace>
  <inkml:trace contextRef="#ctx0" brushRef="#br0" timeOffset="71">18287 6154 176 0,'12'0'66'0,"0"-2"-36"0,6-1-35 0,-7 3 12 15,4-3-6-15,3 1 2 16,9 2-20-16,0-3-8 0,3 0-47 16,2 1-18-1</inkml:trace>
  <inkml:trace contextRef="#ctx0" brushRef="#br0" timeOffset="72">18698 5913 220 0,'-12'-13'85'0,"9"11"-46"0,-6-4-39 16,6 4 18-16,-6 2-8 15,0 0 0-15,-3 2-9 16,0 4-2-16,0 4 0 15,0 6-2-15,3 5-1 0,1 14 0 16,2-1 3-16,3 0 0 0,3 1 1 16,3 2 2-16,3-5 1 15,-1-3-8 1,-2-6-4-16,0-4-39 16</inkml:trace>
  <inkml:trace contextRef="#ctx0" brushRef="#br0" timeOffset="73">18483 6117 184 0,'-3'-5'68'0,"15"10"-36"0,0-5-40 0,-3 3 12 16,3-3 2-16,6 0 4 16,6 2-5-16,-1-2-1 15,1 3-2-15,3-3-13 0,0-3-2 0,-3 3-69 31</inkml:trace>
  <inkml:trace contextRef="#ctx0" brushRef="#br0" timeOffset="74">18980 5839 216 0,'-11'-21'82'0,"-1"19"-44"0,-12-9-29 0,18 6 22 16,-3 2-19 0,0 3-6-16,0 0-9 0,0 5-3 15,0 9 3 1,3 7-1-16,0 10 0 0,0 14 3 15,3 6 0-15,0-4-2 0,0-2 2 16,3 0 1-16,0-5 2 16,-3-8-23-16,0-6-8 15,0-5-21-15,-2-5-7 16,-1-8-15 0</inkml:trace>
  <inkml:trace contextRef="#ctx0" brushRef="#br0" timeOffset="75">18713 6120 164 0,'-12'-8'63'0,"15"8"-34"0,9-5-23 0,-4 2 15 16,4 3-2-16,6-3 3 0,6 1-6 15,6-4-1-15,0 1-9 16,-1 0-4-16,1 2 1 0,-3-7-84 16,0 7-56-1,-4-2 51-15</inkml:trace>
  <inkml:trace contextRef="#ctx0" brushRef="#br0" timeOffset="76">18977 6218 192 0,'-6'2'74'0,"6"1"-40"0,0 0-20 0,0-3 22 0</inkml:trace>
  <inkml:trace contextRef="#ctx0" brushRef="#br0" timeOffset="77">18977 6231 394 0,'9'5'30'0,"3"1"-16"16,6-6-7-16,3 0-3 0,0 0-5 15,0-3-1-15,-1 0-32 16,-2 1-15-16</inkml:trace>
  <inkml:trace contextRef="#ctx0" brushRef="#br0" timeOffset="78">19296 6215 160 0,'0'0'60'0,"-3"5"-32"0,3-2-2 0,0-3 25 0,0 0-14 16,3 3-4-16,3-1-13 16,0-2-2-16,0 3-11 15,3 0-2-15,3-3 1 0,3 0-3 16,-1 0 0-16,1 0-10 15,0-3-5-15,0 3-52 16,0-3-20-16,0 1-19 16</inkml:trace>
  <inkml:trace contextRef="#ctx0" brushRef="#br0" timeOffset="79">19573 6220 108 0,'0'0'41'0,"3"0"-22"0,0 0 6 0,0 3 22 15,3-3-1-15,0 3 2 16,0-3-20-16,-1 0-6 16,4 0-14-16,3 2-1 0,0-2 0 0,0 0-6 15,3 0 0-15,0 0-12 16,0 0-5-16,0-2-45 16,-3-1-18-16</inkml:trace>
  <inkml:trace contextRef="#ctx0" brushRef="#br0" timeOffset="80">19900 6197 192 0,'-3'0'74'0,"9"5"-40"0,-6-3-22 0,0-2 19 15,3 3-12-15,3 0-1 16,0-3-4-16,3 2 1 0,3-2-8 15,3 3-4-15,0-3-2 16,0 0-10-16,-1 0-4 16,4 0-46-16,0 0-21 15,6 0-12-15</inkml:trace>
  <inkml:trace contextRef="#ctx0" brushRef="#br0" timeOffset="81">20195 6191 148 0,'3'3'55'0,"0"0"-30"0,9-1 1 16,-6-2 25-16,3 3-7 16,0-1-4-16,8-2-22 15,1 3-9-15,-3-3-6 16,0 0 0-16,0-3 0 0,0 1-28 0,-3 2-12 15,3 0-73 1</inkml:trace>
  <inkml:trace contextRef="#ctx0" brushRef="#br0" timeOffset="82">17168 11483 52 0,'3'-5'22'0,"-3"2"-12"0,0 0 6 0,0 3 11 0,0 0 8 16,0 0 5-16,0-2-8 15,-3 2-2 1</inkml:trace>
  <inkml:trace contextRef="#ctx0" brushRef="#br0" timeOffset="83">17159 11470 292 0,'-6'0'13'0,"0"0"-6"0,0 0-2 15,0 2-1-15,-6 4-9 16,3 2 1-1,0 2 1-15,-3 3 2 16,3 1 3-16,0 7-1 16,3 3-1-16,3-3-2 15,3 0 1-15,3-3 3 16,9 1 1-16,6-6 1 16,3-2 0-16,0-6-2 15,6-5 1-15,-3-5 4 16,-1-3 4-16,1-3 2 0,-6-7 3 15,-6-1 4-15,-3 1 2 16,-6-1 0-16,-3 1 1 16,-6-1-9-16,-3 1-3 15,-3 4-6-15,0 1-2 16,-3 5-1-16,-3 3-2 16,3 0-6-16,1 5-1 15,2 0-15-15,9 5-5 16,3-2-33-16,6 2-13 15</inkml:trace>
  <inkml:trace contextRef="#ctx0" brushRef="#br0" timeOffset="84">17504 11525 140 0,'-3'8'55'0,"3"0"-30"0,-9 5-14 16,6-2 18-16,-6 5-11 15,0 0-2-15,-3 0-9 0,3-1-3 16,-5 1-2-16,2-2-17 0,0-4-5 16,3-2-61-1</inkml:trace>
  <inkml:trace contextRef="#ctx0" brushRef="#br0" timeOffset="85">17328 11533 172 0,'-3'-2'66'0,"6"2"-36"0,15 2-31 0,-12 3 15 15,6 1-1-15,0 2 4 16,0 5-9-16,3 3-4 15,0 2-3-15,0-2-1 0,-1 3 2 16,-2-3-1-16,0-1-1 16,0-1-46-1</inkml:trace>
  <inkml:trace contextRef="#ctx0" brushRef="#br0" timeOffset="86">17644 11446 124 0,'-3'-3'49'0,"3"9"-26"0,3-4-20 15,0 3 12-15,0 1-5 0,-3 2 0 16,0 0 2-16,0 0 5 15,0 0-9-15,0-1-2 0,-3 1-2 16,3 0 0 0,0-2 0-16,0-1-5 0,0-5-1 15,0 0 5-15,6 3 3 16,0-3-3-16,3 0 0 16,0 0-1-16,3-3 1 15,2 3-4-15,-2-3-2 16,3 3 2-16,3 0 0 15,-3 0-41 1,3-2-59-16,0-4 13 0</inkml:trace>
  <inkml:trace contextRef="#ctx0" brushRef="#br0" timeOffset="87">17778 11398 96 0,'0'0'35'0,"0"0"-18"0,3 6 0 16,0 4 16-16,-3 1 3 15,0-1 0-15,0 6-2 16,0 3 1-16,0-1-19 0,0 6-7 16,0 2-2-16,0-4-4 15,0-4 0-15,0-2 1 16,3-3 0-16,6-2-13 15,3-6-42 1,0 0-17-16,-4-5-20 16</inkml:trace>
  <inkml:trace contextRef="#ctx0" brushRef="#br0" timeOffset="88">17954 11449 144 0,'-6'2'55'0,"6"-2"-30"0,-3 3-25 16,0 2 10-16,0 3-2 15,0 3 2-15,0 2 4 16,0 3 3-16,0 5-9 15,0 3-2-15,3 0-2 0,3-3 0 16,0 0 0-16,3-3 2 16,3-2 3-16,0-5 2 15,5-6 1-15,7-5-4 16,-3-5 0-16,0-6-3 0,-3-7 0 16,-3-1 3-1,-6 1 5-15,-3-3-1 16,-3 2 3-16,-6 0-4 15,-6 4-1-15,-3-1-9 0,3 5 0 16,-3 3-14-16,3 3-5 16,3 2-8-16,3 1-4 15,3-1-19-15,3 3-8 16,6-3-28 0</inkml:trace>
  <inkml:trace contextRef="#ctx0" brushRef="#br0" timeOffset="89">18108 11451 116 0,'-12'8'46'0,"6"0"-24"15,0 11-17-15,3-9 11 0,1 3 10 16,-1 9 6-16,0 4-10 16,3-2-3-1,3-3-11-15,2-2 1 0,7-4 4 0,3-4 13 16,3-6 5-16,0-5-4 15,3-2-2-15,-3-14-3 16,0 0 1-16,-7-3 0 16,-5 1 3-16,-6-3-1 15,-3-1 0-15,-5-1-12 16,-7 2-3-16,0 5-8 16,0 2-2-16,0 9-22 15,3 2-8-15,0 6-27 0,6 0-9 16,3-1-36-1,6 4-50 1,6-1 46-16</inkml:trace>
  <inkml:trace contextRef="#ctx0" brushRef="#br0" timeOffset="90">18317 11626 184 0,'-6'10'71'0,"6"-10"-38"0,-3 0-17 16,3 0 22-16,0 0-11 16,0 0-1-16,0 0-9 15,6 0 0-15,0 0-10 16,0 0 0-16,5 0 3 0,1 0-4 16,0 0 2-16,0 0-7 15,0 0-1-15,-3 0-7 16,0-2-3-16,0-1-49 15,-3 0-22-15,-3 3-26 16</inkml:trace>
  <inkml:trace contextRef="#ctx0" brushRef="#br0" timeOffset="91">18585 11634 116 0,'-6'0'46'0,"6"0"-24"0,-3 0-2 15,3 0 19-15,0 0-6 16,0 0-2-16,0 0-11 16,0 0-5-16,0 0-8 15,6 0 2-15,2 0 1 0,4 0-1 16,0 0 2-16,0 2-2 16,3-2 0-16,3 0-8 15,-3 0 0-15,-3 0-3 16,0 0 0-16,3-2-88 15,-1-1-18 1</inkml:trace>
  <inkml:trace contextRef="#ctx0" brushRef="#br0" timeOffset="92">18838 11613 116 0,'0'-3'46'0,"3"6"-24"0,-1-3 1 16,-2 0 21-16,6 0 2 15,0 0 5-15,3 0-15 16,0 0-7-1,0 0-8-15,12 0-12 0,-3 5-3 16,0-8-2-16,0 1-2 16,-4-1-2-16,1 3-15 15,0-8-84 1,-3 3-57 0,0-3 48-16</inkml:trace>
  <inkml:trace contextRef="#ctx0" brushRef="#br0" timeOffset="93">22600 3469 84 0,'0'0'33'0,"0"2"-18"0,0 1 2 0,0 2 14 0,0 3-8 16,0 8 0 0,0 3-1-16,0-4 1 15,0 17-12-15,0 0 0 0,0 13 0 16,0-5 2-16,0 5 3 0,0-8-7 15,0-3-3-15,0-5-3 16,0 3 0-16,0-6-4 16,-3-7 0-16,0-3-23 15,0-6-12-15,3-2-21 16,-6-8-42 0,-3 0 22-16</inkml:trace>
  <inkml:trace contextRef="#ctx0" brushRef="#br0" timeOffset="94">22481 3508 96 0,'-6'0'35'0,"6"0"-18"0,0 3-13 0,0 2 10 15,0 1-2-15,0 2 3 16,-3-1 1-16,0 1 2 0,0 6 1 16,0-4 1-1,-3 1-11-15,3 2 3 0,0-5 2 16,0 0-7-16,0-3-2 0,0 1-1 15,3-6 0-15,6-6-2 16,-3 1 1-16,0 0 0 16,3-6 3-16,6-10-5 15,0 0-3-15,0 0 1 16,-3 7 0-16,3 1 1 16,-3 0 0-16,2 2-3 15,-2 3 0-15,-3 3 2 0,3 5 0 16,0 5 9-16,-3 3 5 15,6 0 2 1,-3 3 1-16,0-1-4 16,0 1-2-16,0 2-6 15,0 0-3-15,0-2-18 0,0-3-6 16,-4-3-84 0</inkml:trace>
  <inkml:trace contextRef="#ctx0" brushRef="#br0" timeOffset="95">22844 3530 132 0,'0'0'49'0,"0"5"-26"0,0 0-18 0,-3-2 11 15,0 7-1-15,6 4 4 16,0 4 4-16,0 11 3 16,0 3-13-16,3 2 8 0,-3-2 5 15,0-3-8-15,0 0-2 16,0-2-7-16,-3-6-1 16,0-5-5-16,3-3 0 15,-3-2-1-15,0-6 1 0,0-8 2 16,0-2 4-1,0-3-2-15,0-3-2 0,0-2-7 16,3 0-3-16,0 0 2 16,0 0 1-16,6-1-3 15,0 6 1-15,0 0 2 16,-1 3 1-16,1 5 1 16,-3 3 0-16,6 2 0 15,-3 6 0-15,-3-1 0 16,0 6 0-16,0 0 0 15,0 0 2 1,0 0 1-16,-6-3-10 16,6-2-3-16,3-3-30 0,-3-3-14 15,0-3-113 1,9-23 77 0</inkml:trace>
  <inkml:trace contextRef="#ctx0" brushRef="#br0" timeOffset="96">23088 3725 152 0,'-6'3'57'0,"6"2"-30"0,0 6-16 0,0-3 18 15,6 2-11-15,-6 1 0 16</inkml:trace>
  <inkml:trace contextRef="#ctx0" brushRef="#br0" timeOffset="97">23094 3805 326 0,'3'21'6'0,"0"-5"-1"0,-3-3-14 15,3-2-4-15</inkml:trace>
  <inkml:trace contextRef="#ctx0" brushRef="#br0" timeOffset="98">23082 3627 204 0,'-3'-5'77'0,"3"5"-42"0,0 0-32 16,0 0 15-16,0 0-14 15,0 0-1-15,3 5-21 16,-3 1-5-16,9 2-66 16,0 0-29-16</inkml:trace>
  <inkml:trace contextRef="#ctx0" brushRef="#br0" timeOffset="99">23240 3728 108 0,'-6'-3'44'0,"6"3"-24"0,0 3-10 0,0-3 12 16,-3 3-6-16,-3 2 1 16,0 3-6-16,-3 2 1 0,0 1-7 15,0 0-1-15,0 4 2 0,3 7-3 16,3-4 0-1,3-2-3-15,3-3-1 16,3-2 1-16,6-3 0 16,-3-6 0-16,9-7 2 0,0-5 1 15,-3-4 1-15,-3 4-5 16,-3-3-1-16,0 2 1 16,-9 3 0-16,0-5 5 15,0 2 2-15,-3 3 0 16,-3 0 1-16,6 3-4 15,0 2 0-15,-3 3-3 16,3 8-1-16,3 3-1 16,3 5 0-16,-3 8 8 15,5 2 6-15,-2 1 9 16,-3-1 5-16,-6-2-3 16,0 0 0-16,-8-1-8 0,2-1-2 15,0-7-7-15,-6-1-2 16,-3-4-7-16,-3-2 0 15,3-8-26-15,0-5-10 16,3-3-24-16,1-3-11 16,-1-4-13-1</inkml:trace>
  <inkml:trace contextRef="#ctx0" brushRef="#br0" timeOffset="100">23335 3559 120 0,'0'-3'46'0,"6"8"-24"0,-6-5-26 32,6 11 45-32,0-1-17 0,-3 9-7 15,3-3-3-15,0 8-9 16,-3 2 1-16,0-2 1 0,0 0-1 15,-3-3 1-15,0-5-4 16,0 2 0-16,0-7 1 16,6-3 0-16,-6-3-2 0,0-5-2 15,3-3 1-15,-3-2-1 16,9-5 0-16,-3-1 2 16,0-2-6-16,5 0-1 15,-2 2 2 1,6 3 1-16,-3 5 2 15,0 3 0-15,-3 6 2 0,0 4 1 16,-6 4 12-16,6-1 5 16,-6 5-6-16,0-2-1 15,-3 5-9-15,3-5-3 16,0-3-30-16,-3-2-13 16,12-3-55-1</inkml:trace>
  <inkml:trace contextRef="#ctx0" brushRef="#br0" timeOffset="101">23630 3699 164 0,'-12'3'63'0,"12"2"-34"0,-3 0-14 15,3-2 18-15,0 2-16 16,3 0-5-16,0 3-5 15,3 0-2-15,3 0-3 16,3-3-2-16,0 1 3 0,-1-4 2 16,4 1 2-16,0-3 3 15,3-3 4-15,-6-2-4 0,3 0 2 16,-9-3-7-16,3 0-1 16,-9-3 0-16,-3 1 0 15,-9 2-9-15,-3 0-4 16,3 3-4-16,-6 2 0 15,3 3 5-15,-5 5 4 16,-1 3 1-16,3 3 1 16,0 2 2-16,9 3 0 15,-3 0 6-15,9 5 6 16,-3 3-6-16,12-6-1 16,-3 1-5-16,12-3-1 15,0-6-1-15,-3-2-2 16,12-5-26-16,2-3-12 0,-5-8-50 15,6-8-27 1,-3-3 55-16</inkml:trace>
  <inkml:trace contextRef="#ctx0" brushRef="#br0" timeOffset="102">23832 3725 140 0,'0'6'55'0,"0"-4"-30"0,0 9-12 15,0-3 19-15,6 0-3 16,-6 2 3-16,0 1-7 15,3 2-3-15,-3-2-12 16,0-3-4-16,0 0 0 0,0-3-1 16,0 0 2-16,0-7 0 15,0-1-3-15,0 0-3 16,0-2 2-16,0 0 2 16,0-3-2-16,0 0 0 15,0 0 1 1,0-3 2-16,6 1-5 0,0-1-1 15,3 1 0-15,0-1 2 16,3 0 1-16,-3 1 3 16,9 2-3-16,-6 0-2 15,-1 3-3-15,1 2 1 16,-3 0-45-16,0 3-22 16,3 3-45-16</inkml:trace>
  <inkml:trace contextRef="#ctx0" brushRef="#br0" timeOffset="103">24338 3731 104 0,'0'-6'41'0,"-3"6"-22"0,-3-5-3 0,3 5 18 16,-6 0-1-16,0 0 1 0,-5 5-15 16,-1 3-4-16,-6 6-9 15,0-1-4-15,0 16 1 0,9-5-4 16,3-1 0-16,0-1-1 16,9-4-2-16,9-2 0 15,0-3 3-15,3-2 0 16,0-6 3-16,6-5 1 15,-6-3 1-15,-3-2-2 16,3-3 1-16,-3-5 0 16,-3-3 3-16,-3 0 1 15,0 0 1-15,-3 3-2 16,0 3-1-16,0 2-3 16,0 5 1-16,0-2-4 0,0 5-2 15,5 8 4-15,-2 5 3 16,6 0-3-16,-3 0-1 15,0 3 0-15,9 0 2 16,-3-3-1-16,0 1-1 16,0-4-24-16,3-5-9 15,0-2-47 1,0-3-36-16,-1-5 47 16</inkml:trace>
  <inkml:trace contextRef="#ctx0" brushRef="#br0" timeOffset="104">24526 3757 128 0,'-15'-5'49'0,"12"2"-26"0,-6 3-1 0,6 0 20 0,-3 0-16 16,-3 3-4-16,3-1-14 16,-3 4-5-16,0 2-2 15,-3 2-1-15,6 6 2 0,-2 8-1 16,8-3-1-16,-3 0-2 15,3-2 1-15,3-3 1 16,2-3 0-16,4-5 2 16,3-3 1-16,0-5 5 15,0-3 5-15,3-10-1 16,-3-5 3-16,-3-1-2 16,-6-5 0-16,3-5-3 15,-6-2 1-15,-6-1-8 0,3 0-2 16,-6 0-1-16,0 3 2 15,0 5-3-15,0 3 0 16,6 8-1-16,-6-3 0 16,9 8 0-16,-3 6-2 15,-3 9 3-15,6 7 0 16,6 4 3-16,-3 3 3 16,6 8-2-16,0 1-2 15,0-4 0-15,3 11 1 16,0-5-10-16,0-6-4 0,-3-5-36 15,8-5-16-15,7-10-36 16</inkml:trace>
  <inkml:trace contextRef="#ctx0" brushRef="#br0" timeOffset="105">24701 3728 204 0,'-20'-5'77'0,"2"10"-42"0,-12 3-28 15,24-3 20-15,-9 6-18 16,6-1-5-16,-3 9-5 16,0 10-1-16,3-8 2 15,9 3-3-15,0-3 2 0,9-2-4 16,0-3 1-16,3-6 8 0,0-2 5 16,6-8 7-1,-6-3 2-15,6-5-3 16,-6-13 1-16,0 0-7 15,-4-8-1-15,-2-3-4 0,-3-5-3 16,-3 3 0-16,-9-3-1 16,1 0 2-16,-4 8 1 15,3 5-4-15,0 8 1 16,-3-3-2-16,9 12-2 16,-3 14-2-1,6 7 3-15,0 4 2 16,6 3 3-16,3 8 1 0,-3 3-1 15,3 0-2 1,6 2 1-16,-4-5 1 16,1-2-19-16,0-6-8 0,-3-8-34 15,3-2-14-15,3-6-22 16</inkml:trace>
  <inkml:trace contextRef="#ctx0" brushRef="#br0" timeOffset="106">24806 3747 108 0,'-3'5'41'0,"6"3"-22"0,-3 5 2 16,8 0 17-16,-2 6 2 15,-3-1 0-15,6 1-6 16,-6-3-4-16,3 0-16 16,-3-6-7-16,-3 1 0 0,0-3 0 15,0-3 3-15,0-5 1 16,0-3 3-16,0-2-5 0,0-14-3 15,0 1-3 1,9-3-3-16,-6 2-2 0,6 6 1 16,0-6-1-16,3 6-2 15,6 5-2-15,3 3 1 16,-1 2-13-16,1 3-3 16,-3 0-53-1,6 0-63-15,3-2 29 16</inkml:trace>
  <inkml:trace contextRef="#ctx0" brushRef="#br0" timeOffset="107">22758 12150 96 0,'-3'-3'35'0,"3"3"-18"0,3 0-13 0,-3 0 10 0,3 3-4 15,-3-3 2-15,0 2 4 16,0 1 2-16,0 2-1 16,0-2 2-16,0 5-1 15,0 0-2-15,0 5-8 16,0 16 4-16,0-2 1 0,0-6 2 15,3 13 1-15,0-2 0 16,3 5 0-16,-3-5-8 16,0 10-3-16,2-8 3 15,1 6 3-15,-3-6-6 0,0 1-1 16,0-6-2 0,-3-3-2-16,0-4 1 15,0-1 1-15,0-5-1 0,0 0-1 16,0-3 3-16,0-3 0 15,0-2-4-15,0-2-1 16,0-1-28-16,0 0-10 16,-3-2-62-1,0-6-35-15,0-2 61 16</inkml:trace>
  <inkml:trace contextRef="#ctx0" brushRef="#br0" timeOffset="108">22648 12637 120 0,'0'0'46'0,"0"0"-24"0,3 5-19 16,-3-3 12-16,5 6 0 15,-2-2 0-15,6 12 4 16,0-2 0-16,6 8-10 16,-3-3 1-16,3 0 1 0,0 0 0 15,-3-5 3-15,0 0-5 16,0-5-1-16,-3-1 2 16,5-4 1-16,-2-1-1 15,3-5 1-15,-6 0-4 16,6-5-2-16,-9-1 0 0,6-2-1 15,-3 0-2-15,0-2 1 16,-3 2-7-16,0-5-1 16,-3 2-12-16,0-5-3 15,-3 6-61 1,3-4-50-16,-3 4 41 16</inkml:trace>
  <inkml:trace contextRef="#ctx0" brushRef="#br0" timeOffset="109">23088 12356 88 0,'0'-8'33'0,"3"11"-18"0,-3-6 4 0,0 3 18 16,0 0-3-16,0 5 1 16,3 1-9-16,0 2-4 15,0 5-12-15,0 3 5 0,-3 8 4 0,0 2 1 16,0 3 3-16,0 3-11 16,0 0-4-16,6-3-3 15,-3-3-1-15,0-5-5 16,0-5 1-16,0-3-33 15,0-2-13-15,0-6-43 16,-3-5-36 0,6-2 48-16</inkml:trace>
  <inkml:trace contextRef="#ctx0" brushRef="#br0" timeOffset="110">23192 12570 140 0,'-3'0'52'0,"3"3"-28"0,-6 2-17 0,6 1 15 16,0 2-11-16,0 5-3 16,0 3-3-16,0 2-1 15,6 3-2-15,0-2-2 0,3 5 3 16,0-3 0-16,0-5 1 15,3-3 6-15,3-5 4 16,0-3 4-16,-3-13 1 16,2 0-6-16,-2-2 0 0,-3-4-8 15,-3 1-1-15,-6-3 0 16,-6 0 2-16,-3 1 1 16,-3 1 1-1,-2 1-7-15,5 3-2 0,-3 2 2 16,3 2 1-16,-3 1-31 15,9 2-15-15,-3 1-42 16</inkml:trace>
  <inkml:trace contextRef="#ctx0" brushRef="#br0" timeOffset="111">23368 12578 140 0,'-3'-2'55'0,"3"4"-30"0,0-2-21 0,0 0 15 16,0 0-5-16,3 6 2 15,-3 4 0-15,0 6-1 16,3 3-7-16,0-1 1 0,0 9 4 16,3-4-1-16,-3-1 3 15,6-4-8-15,-3-2-4 0,0 0-2 16,-6-8-1-16,8-3 2 16,-2-2 1-16,0-6-1 15,0-5 1-15,-3-8-4 16,-3 3-2-16,6 0 2 15,-6 0 0-15,3 2-2 16,-3 3 2-16,0 3 1 16,3-1 0-16,3 6-5 15,-3 11 3 1,9 5 3-16,-3 0 0 16,0 0 2-16,0-3 2 15,0 3 4-15,3-8-2 16,-3 0-2-16,-6-3 4 15,6-2 4-15,-1-6 2 0,-2 0 0 16,0-7-5-16,-6-6-2 16,6-3-4-16,-6 3-1 15,-6 1-1-15,6-1-2 16,-3 0-8-16,0 3-5 16,0 2-33-16,3 3-15 15,0 0-50 1</inkml:trace>
  <inkml:trace contextRef="#ctx0" brushRef="#br0" timeOffset="112">23639 12642 140 0,'0'5'52'0,"0"-2"-28"0,9 2-8 0,-6 0 16 0,3 1-6 16,3-1-3-16,-1 0-5 15,-2-2-1-15,9-1-9 16,0-2-1-16,3 0 3 0,-6-2-2 16,0-3 1-16,3-1-5 15,-6-2-1-15,-3 0-1 16,0 0 1-16,-6 1 0 16,-6-4 1-16,0 3 0 15,-9 0 2-15,0 3-10 16,0-1-2-16,0 4 3 15,-3 2 1-15,0 5-1 0,7 3 0 16,-4 5 2-16,0 3 0 16,6 0 3-16,9 5 3 15,0 6 2-15,0-4 3 16,9 1-5 0,0 0-1-16,3-8-2 0,-1-3 1 15,4-2-18-15,6-6-4 16,0-2-24-16,-3-6-8 15,-3-2-2-15,3-3 0 16,-6-8-14 0</inkml:trace>
  <inkml:trace contextRef="#ctx0" brushRef="#br0" timeOffset="113">23832 12655 148 0,'-3'-5'57'0,"3"5"-30"0,0 2-16 16,0-2 15-16,0 6-6 15,3-1 1-15,-3 3 1 16,6 5 3-16,-3 0-13 15,-3 3 4-15,9 0 4 0,-6 0-5 16,3-5 0-16,-3 2-9 16,-3-5-2-16,6-3 0 15,-6-2 0-15,0-3 2 16,0 0 1-16,0-3-1 16,-6-5-1-16,6-5-3 15,0 2-2-15,0 1 1 16,0-1-1-16,0 1 0 15,6-4 0-15,0 1-3 0,0 0 2 16,6 0 1 0,0-1 0-16,-3 4-9 0,5 2-2 15,-2 3-45-15,0 2-20 16,0 3-34 0</inkml:trace>
  <inkml:trace contextRef="#ctx0" brushRef="#br0" timeOffset="114">24386 12568 156 0,'-6'-3'60'0,"-6"0"-32"0,3 1-13 0,9 2 20 15,-6 0-6-15,0 2-2 16,-3 4-11 0,-3 2-3-16,0 5-7 15,-5 3-6-15,5 2-1 0,0 3 1 0,3 6 0 16,3-3-3-16,6-3 2 15,6-3-1-15,3-2 0 16,3-5 2-16,0-1 2 16,-1-7 3-16,7-3 4 15,-6-5 0-15,3-8 0 16,-9-1-1-16,3 1 0 16,-3-3-2-16,-3 0 1 15,0 0-4-15,-3 3-2 0,-3 5 2 16,0 3-4-1,-3 2 0-15,6 6-4 16,-3 5 1-16,6 0 0 16,3 5 2-16,0 6 1 15,3-1 1-15,0 1-3 16,0-6 0-16,3 0-9 16,0-5-3-16,-4-3-36 0,10-5-14 15,-6-8-29 1</inkml:trace>
  <inkml:trace contextRef="#ctx0" brushRef="#br0" timeOffset="115">24579 12629 156 0,'-9'-6'57'0,"6"6"-30"0,-3-2-7 0,3 2 21 15,-2 0-5-15,-1 0 2 16,-3 0-22-16,0 2-7 15,0 4-6-15,-3 4 0 0,0 1 0 0,3 7-6 16,3 6-2 0,0-3-1-16,0-2 4 15,6-3-1-15,9-3-1 16,0 0 5-16,3-5 3 16,0-5 1-16,6-3 0 0,-6-8-1 15,3-8 2-15,-4 0 1 16,-2-3 1-16,-3-4 2 15,-6-4 1-15,0-2-1 16,0 3-1-16,-6-9-5 16,-3 1-1-16,0 2-3 15,1 6-1-15,-1 7 1 16,0 3 2-16,6 3-1 16,0 5 2-16,-3 5-4 15,6 9 0-15,0 7 5 16,6 3 2-16,0 2-2 15,3 6-3-15,0 3-3 16,2-1 1-16,-2 1 1 16,3-6 2-16,-3-3-21 0,3-2-7 15,3-5-25-15,0-3-10 16,3-3-7 0,-6-5-43-16,6-3 24 15</inkml:trace>
  <inkml:trace contextRef="#ctx0" brushRef="#br0" timeOffset="116">24731 12607 184 0,'-9'-10'71'0,"0"7"-38"0,0 1-14 0,6 4 21 16,-6 1-11-16,-2 5-5 15,-7 2-13-15,9 4-7 0,-3 1-3 16,3 7 1-16,3 4 1 16,0-2-4-16,6 0 1 15,6-6 2-15,0 1 3 0,3-9 2 16,3-2 3-16,-3-5-3 15,6-6 1-15,-4-7 1 16,-2-1 2-16,-3-10-3 16,3 0-3-16,-3-6 0 15,-3-2-1-15,-6-3-2 16,-3 1-2-16,3-1 1 16,-3 3-1-16,-6 2 0 15,4 6 0-15,5 5 0 16,-6 3 0-16,6 3 0 15,-3 2 0-15,6 2-3 16,0 14 5 0,0 3 2-16,6 2 1 15,-3 6 2-15,9 4-4 0,-4 6-2 16,1 3 0-16,3 0-1 16,-3 0 0-16,3-3 0 15,6-5-7 1,-6-6-3-16,-3-5-27 0,3-2-12 15,3-6-14-15,-1-7-6 16,4-9-22 0,-6-2-14-16,0 0 50 15</inkml:trace>
  <inkml:trace contextRef="#ctx0" brushRef="#br0" timeOffset="117">24865 12621 160 0,'-21'-6'60'15,"21"9"-32"-15,0 0-11 0,0-3 22 0,6 5-11 16,0 3-1-16,0 0-3 15,-3 2 0-15,-3 1-13 16,6 5 7-16,-3 2 2 0,-3-2-4 16,6 0-1-16,-6-5-5 15,0-3-1-15,0-3-5 16,0-8-1 0,0-7 3-1,0-4 1-15,3-1-3 16,0-1-3-16,-3 0-3 15,9 0 1-15,-3 0 1 16,0 3 2-16,9 0-3 16,0 2 0-16,2 3 1 15,1 5 0-15,-3 1 0 16,6 2 0-16,-6 0-18 16,-3 2-5-16,-3 1-64 0,0 0-80 31</inkml:trace>
  <inkml:trace contextRef="#ctx0" brushRef="#br0" timeOffset="118">21957 4929 120 0,'0'0'46'0,"-6"0"-24"0,6 3-17 15,0-3 13-15,0 0-4 16,0 0 2-16,0 0-11 16,0 0-3-16,0 0-2 15,0 0-3-15,0 0 0 0,0 0-1 16,0 0 3-16,0 0 0 15,0 0 1-15,0 0-3 16,0 0 2-16,0 0 1 16,0 0 0-16,0 0 0 15,0 0 2-15,0 0 3 16,0 0 2-16,0 0 3 0,0 0 1 16,0 0-3-16,0 0-3 15,0 0 0-15,0 0-1 16,0 0 0-16,3 0 0 15,0 0-2-15,3 0-2 16,0-3 1-16,3 1-1 0,0-1 0 16,3 0 0-1,0 1 0-15,-1 2 0 16,1 0 2-16,3 0 1 16,0 0-4-16,0 2-1 0,0 4-2 15,3-1 3-15,0 0 0 16,2 0 3-16,1 1-1 15,0 2-1-15,-3 5 1 16,0 0-1-16,0 3-3 16,-3 5 2-16,-4 0 3 15,1 0 1-15,-3 1-1 16,0 1 1-16,0 4-2 16,-3-1-1-16,0 1 1 15,0-1 1-15,-3 1-1 16,0-1-1-16,-3 1-2 15,0-1 1-15,0 3 1 16,0 3 0-16,0 2 0 0,0 3 2 16,0-5-1-1,0 0-1-15,0 2 1 16,0 1 1-16,-3-1-1 16,0 1-1-16,-3 2-2 0,6-6 1 15,-3-2 1-15,0 1 2 16,0-1-1-16,0 2 2 15,0 4-4-15,0-1 0 16,0-2 3-16,0 5 3 16,0-5 0-16,-3 2 2 15,0 0 0-15,0 4 1 16,-2-4-4-16,-1-5-3 16,0 0 6-16,0 3 3 0,0 0-5 15,3 2-3 1,0 3 1-16,0-3 0 15,0 6 3-15,3 0 3 0,0 0-2 16,0-1 1-16,3-2-3 16,0-2 0-16,3-1-1 15,3 3 0-15,3 3-2 16,3-1-2-16,3-1 3 16,0-4 2-16,2-2-2 15,1-3 0-15,0-3 1 16,0-5 0-16,0-2-2 15,0-3-2-15,0-6 3 16,2-2 0-16,-2 0-1 16,0-2-2-16,-3-1-2 15,0-3 1-15,0 4 1 16,-3-4 0-16,0-2 0 0,0 3 0 16,-4 0 0-16,1-1 0 15,0 1 0-15,0 0 0 16,0-1 0-16,-3-2 0 15,-3 3 0-15,6-3 0 16,-3 0 0-16,-3 0 0 16,0-3 0-16,-3 3 0 15,0 0 0-15,0 0 0 16,0 0 2-16,0 0 1 16,0 0-1-16,0 0-2 15,0 0 1-15,0 0-1 16,0 0 0-16,0 0 2 0,0 0-1 15,-3 0-1-15,3 0-2 16,-3 0 1-16,-3 3 1 16,3-3 2-16,-6 5-1 15,0-2-1 1,-3 2 3-16,-3 0-2 16,4 1 2-16,-1-1-4 15,-3 3 0-15,0-3 1 16,0 3 0-16,0 0 2 15,0 3 1-15,0-3-1 16,0 5-2-16,1-3 1 16,-1 1-1-16,0 0 0 15,0 2 0-15,0 3-3 16,3 0 0-16,0 2 4 0,0 6 1 16,3 2-3-16,0-2 1 15,0 0-2-15,4 0 0 16,-1 5 2-16,3 0 2 15,0 5-1-15,0 1 2 16,0-1-4-16,0-2 0 16,0 2-1-16,0 6 0 15,3 5 2-15,0-3 0 16,3 3 0-16,0 0 2 16,6 0-3-16,0 0 0 15,5 0 1-15,1 0 2 0,0 3-3 16,-3 0 0-16,-3-1 1 15,0-5 0-15,0 9 2 16,0 2 1-16,3 0-4 16,0-8 1-16,-6-6 4 15,0-4 2 1,-3-4-2-16,-6 4-1 0,0-3-1 16,-6-1 1-16,0 1 2 15,-6-3 4-15,-6 0 0 16,-6 6 2-16,-3-1-6 15,1-2-1-15,2-6 2 16,0 1 1-16,-3-6-3 16,7 0-3-16,2-8-20 15,3 0-10-15,3-2-56 0,12-11-90 32</inkml:trace>
  <inkml:trace contextRef="#ctx0" brushRef="#br0" timeOffset="119">22957 6784 64 0,'0'-5'27'0,"0"2"-14"0,-6 0 9 15,6 3 15-15,0 0-6 16,0-2-3-16,-3-1-5 16,-3 3 0-16,-6 0-2 15,6 0-1-15,-6 3-10 16,-5 5 0-16,-4 2 3 0,-3 9-7 16,9 2-1-16,0 0-3 0,3 11-2 15,3 0-2-15,6-6 1 16,3-2-4-16,3-3 1 15,12-5 2-15,-3-6 1 16,-3-2 1-16,3-5 2 16,6-3 1-16,-3-5 3 15,-3-8-1-15,-3-6 2 16,2-2-2-16,-5-6 0 16,-3-2-1-16,-3-2 0 15,-3-9-5-15,0 13 1 16,0 4 0-16,-2-4 2 15,-4-5-1-15,3 6-1 16,0 5 3-16,0 2 2 0,0 6-4 16,3 5-1-1,0 3-2-15,3 5-2 16,0 5 0-16,6 11 0 0,0 8 3 16,3 5 2-16,0 5 0 15,0 3 2-15,-1 3-2 16,4-3-1-16,0-3 1 15,-3-2-1-15,0-5-14 16,6-9-5-16,-6-2-34 16,3-5-16-16,-3-6-13 15</inkml:trace>
  <inkml:trace contextRef="#ctx0" brushRef="#br0" timeOffset="120">22975 6877 132 0,'0'-3'52'0,"0"3"-28"0,0 0-6 0,0 0 18 16,3 3-14-16,-3-3 2 16,18 7-7-1,-3 1-10-15,0 14 3 0,-1-4 0 16,-2 1-8-16,6-1 0 16,-6-2-2-16,6-3 0 15,-3-2-14-15,-3-3-5 16,0-6-63-1,0-2-39-15,-1-2 51 16</inkml:trace>
  <inkml:trace contextRef="#ctx0" brushRef="#br0" timeOffset="121">23180 6866 148 0,'-3'0'55'0,"3"3"-30"0,0 5-14 15,0-3 18-15,0 3-4 16,-3 16 3-16,0 2-7 15,-3 3-1-15,3-5-11 16,1-6-5-16,-4 14-3 0,3 11-1 16,0-17 2-16,0-5-3 15,0 0-2-15,0 3-34 16,-3-8-12-16,6-5-44 16</inkml:trace>
  <inkml:trace contextRef="#ctx0" brushRef="#br0" timeOffset="122">23234 6879 176 0,'0'5'68'0,"0"3"-36"0,0 6-29 0,6 4 17 16,-3 3-3-16,3 0 1 15,0-2-5-15,-6 2-3 16,6-2-5-16,-3-6-4 0,0-2 2 16,0-4 0-16,-3-1 1 15,0-6 0-15,3-6 0 16,-3-4-2-16,0-9-2 0,0-2 1 16,3 0 1-16,6 0-1 15,-1 0-1-15,4 2-2 16,0 6-1-16,3 5-1 15,0 5 3-15,0 6 4 16,-3 8 3-16,0 4 0 16,-3 4-1-16,0 2-3 15,-6-2-2-15,3-1-2 16,-4-2 1-16,1-3-39 16,0-5-15-16,3-2-41 15,-6-4-17 1,15-4 57-16</inkml:trace>
  <inkml:trace contextRef="#ctx0" brushRef="#br0" timeOffset="123">23555 6869 164 0,'-6'-6'63'0,"3"4"-34"0,-5 2-12 0,8 2 22 16,-3 4-16-16,-6-1-4 15,-9 3-8-15,6 5-2 16,0 8-5-16,3 0-3 0,3 1 2 15,0-4-4-15,0 1 0 16,15-4-1-16,-3-1 0 16,6-6 2-16,-3-3 2 15,0-5 1-15,6-3 1 16,-6-2-5-16,0-8-1 0,-6-6 1 16,2 1 2-16,-2 2 0 15,-3 3-1-15,0 2 3 16,0 3 0-16,0 3-4 15,0 5 1-15,0 8 0 16,0 8 0-16,3-1 0 16,0 1 0-16,0 0 0 15,0 0 0-15,6-3 0 16,-3-2 2-16,0 0-17 16,0-4-4-16,-3-4-42 15</inkml:trace>
  <inkml:trace contextRef="#ctx0" brushRef="#br0" timeOffset="124">23651 6884 140 0,'3'6'52'0,"0"2"-28"0,0 0-2 0,-3 2 20 15,6 1-5-15,-3 7 1 16,-1-2-18-16,1 0-4 15,0 0-10-15,-3-5-4 0,3-1-1 16,-3-2-1-16,0-3 2 16,0-5-3-16,0 0 0 15,0-2 3-15,0-12 3 0,0-4-11 16,0-1-5-16,0 1 0 16,6 2 2-16,-3 3 2 15,-3 2 3-15,6 6-1 16,0 5 1-16,12 5 5 15,-6 8 1-15,-3 3 6 16,0 3 3-16,0-1-2 16,-6-2 0-16,6-3-5 15,-6-2-1-15,3-3-1 16,-3-3-2-16,6-7 1 16,-1-4 1-16,1-4-6 15,0-9-1-15,0-2-5 0,-3 3-1 16,3 2 3-16,3 2 3 15,-3 4 3 1,0 5 1-16,0 5 5 16,3 2 2-16,0 14 13 15,-3 0 5-15,2 2-6 0,-2 1 0 16,3-3-11-16,-3-3-2 16,-3 0-3-16,-3-2-2 15,6-6-32-15,-3 1-14 16,0-6-34-1,0-3-50-15,0-2 32 0</inkml:trace>
  <inkml:trace contextRef="#ctx0" brushRef="#br0" timeOffset="125">24011 6871 180 0,'0'6'68'0,"0"1"-36"0,3 7-20 0,-3-6 21 0,0 10-17 16,0 1-4-16,0 2-5 15,6-3-2-15,-3-2-3 16,0-3-13-16,0-2-4 0,0-3-68 16,0-5-43-1,-3-3 49-15</inkml:trace>
  <inkml:trace contextRef="#ctx0" brushRef="#br0" timeOffset="126">23984 6824 200 0,'-9'-6'74'0,"9"6"-40"0,0 0-24 16,0 0 20-16,0 0-23 16,0 0-5-16,6 3-4 15,-3 0-3-15,9 2-60 0,3-2-27 16,3-1 14-16,3 1 9 16</inkml:trace>
  <inkml:trace contextRef="#ctx0" brushRef="#br0" timeOffset="127">24225 6858 156 0,'-9'5'57'0,"6"1"-30"0,-15-1-5 0,9-2 23 16,-2 2-10-16,-1 3 0 15,-3 8-14-15,0 5-3 16,3 0-10-16,3 0-3 0,3 0-1 16,6 3-5-16,6-3 1 0,9-5 2 15,9 0 1-15,2-5-1 16,1-6 1-16,3-5-51 15,-6-5-19-15,12-6-42 16</inkml:trace>
  <inkml:trace contextRef="#ctx0" brushRef="#br0" timeOffset="128">23020 7310 156 0,'0'-2'57'0,"0"2"-30"0,0 0-32 15,-9 0 67 1,0 0-23-16,0 2-11 16,-3 4-7-16,0 2-14 15,0 0-6-15,0 0-2 0,3 2-1 16,3 1-2-16,3 2 3 0,3 0 0 15,3 0-4 1,12-2-1-16,3 2 3 16,0 0 3-16,3 1 1 15,-6-1-1-15,-3 0 5 0,-9-2 1 16,-3-1 15-16,-6-2 6 16,0 0-9-16,-6-3-5 15,3 1-8-15,-9-6-2 16,0 0-3-16,3-3-3 15,3-2-23-15,3 0-10 16,3-1-39-16,6 1-17 16,3-3 2-1</inkml:trace>
  <inkml:trace contextRef="#ctx0" brushRef="#br0" timeOffset="129">23174 7350 140 0,'0'3'52'0,"0"-1"-28"0,3 20-8 16,0-9 18-16,0 0-7 15,-3 6-1-15,9-1-13 16,-3 1-5-16,0-4-5 16,-6 1-3-16,9-5 1 0,-6-3-23 15,0-3-8-15,0-2-58 16</inkml:trace>
  <inkml:trace contextRef="#ctx0" brushRef="#br0" timeOffset="130">23142 7305 196 0,'-3'0'74'0,"6"0"-40"0,3-2-42 0,0 2 10 15,2 0-23-15,4-3-9 16,6 0-46-16,9 1-19 16</inkml:trace>
  <inkml:trace contextRef="#ctx0" brushRef="#br0" timeOffset="131">23377 7308 244 0,'-12'5'93'0,"3"-2"-50"0,9-1-33 0,0-2 23 0,0 0-20 15,0 0-5-15,6 3-7 16,3-3-4-16,3 0 2 16,0 0 2-16,6 0 2 0,-4-3-4 15,4 3-1-15,-6 0-2 16,6 0 0-16,-9 3 0 15,0 2 3-15,-9 3-2 16,-9 5-1-16,0 9 3 0,0-4 0 16,-3 3 1-16,0 1 0 15,3-4-3-15,0-2 2 16,3 0 1-16,1-3 0 16,-1-2 0-16,6-1 0 15,6-2 0-15,-1-3 0 16,10-2 0-16,3 0 0 15,0-1 0-15,0-2 0 16,-3 0-14-16,3-2-5 16,-9-1-32-16,0 0-13 15,-1 1-26 1</inkml:trace>
  <inkml:trace contextRef="#ctx0" brushRef="#br0" timeOffset="132">23356 7451 196 0,'6'0'74'16,"-3"0"-40"-16,6 2-29 0,-6-2 17 0,12 0-17 16,0 3-2-16,11-3-11 15,-2 0-3-15,-3 0-80 16,3 0-34-16</inkml:trace>
  <inkml:trace contextRef="#ctx0" brushRef="#br0" timeOffset="133">23636 7377 136 0,'-6'18'52'0,"6"-13"-28"0,6 22-11 0,-6-17 19 15,0 1-9-15,0 2-1 16,3-2-13-16,-3-1-5 15,6-2-43-15,-3-2-19 16,0-1-17-16,0-5-6 16</inkml:trace>
  <inkml:trace contextRef="#ctx0" brushRef="#br0" timeOffset="134">23603 7308 192 0,'-6'-3'74'16,"6"3"-40"-16,3 3-35 0,-3-3 15 0,0 0-12 16,6 2-1-1,-3 1-41-15,9 0-18 16,-3-3-17-16,0 2-6 0</inkml:trace>
  <inkml:trace contextRef="#ctx0" brushRef="#br0" timeOffset="135">23779 7474 180 0,'0'19'68'0,"0"-14"-36"0,-3-2-22 0,3-3 17 16,0 0-11-16,0 0-2 15,0 0-4-15,3-3 1 16,0-2-6 0,3-3-3-16,-3-3-1 0,8-4-1 15,-2-4 0-15,0 3 2 0,3 3 3 16,-3 2 0-16,3 11 0 15,3 8-3 1,0 3 1-16,0 2-2 0,0 6 2 16,-1-3 2-16,-2-1 2 15,-3-1-3-15,-3-1-3 16,3-5-27-16,3-3-12 16,-3-2-34-16,0-3-50 15,3-3 30-15</inkml:trace>
  <inkml:trace contextRef="#ctx0" brushRef="#br0" timeOffset="136">24076 7379 204 0,'-12'-16'77'0,"3"16"-42"0,4 0-19 16,2 8 22-16,0-2-18 16,-6-1-6-16,6 8-13 15,-3 0-3-15,0 1 0 16,0-1 3-16,6 3 2 0,0-3-1 15,6 0-2-15,0-2-2 16,0-3-1-16,3-3 2 16,0-2 0-16,-4-6 1 15,4-2 0-15,0-1 0 16,-3 1 0-16,-3-3-3 16,-3-5 2-16,0 2 1 0,0 1 2 15,0 2-3-15,0 3 0 16,3 15-4-1,9 6 1-15,-3 2 0 16,0 9 15-16,-3 7 9 16,-3 1 19-16,-3-4 11 15,-9-1-12-15,-3-1-2 16,-12-5-19-16,-11-3-5 16,-7-3-21-16,0-7-9 15,-5-6-145 1</inkml:trace>
  <inkml:trace contextRef="#ctx0" brushRef="#br0" timeOffset="137">22103 8948 100 0,'15'-2'38'15,"-30"2"-20"-15,6 0-4 0,9 0 15 0,0 0-3 16,6 0-1-16,0 0-9 15,-3 0-5-15,3 0-6 16,6-8-4-16,-3 2-3 16,2 1 1-16,1 8-1 15,0-1 0-15,0 1 4 16,0 5 1-16,0 0-1 16,0 0 1-16,0 0 0 15,-3 2 3-15,0 1-1 16,-3 2 0-16,0 0 1 15,-3 1 3-15,0 1-6 16,0 1-2-16,-3 0 1 0,0 8 1 16,-3 2-1-16,0 1-2 15,0-3 3-15,0 0 0 16,0-1-1-16,0 1-2 16,0 3 1-16,0 2-1 15,3-3 2-15,0 1 3 16,0-1-2-16,0 3 0 15,0 0-1-15,3 3-2 16,0 10 1-16,-3-2 1 16,0-3-3-16,0 0 0 15,0 0 3-15,0 6 3 0,0-6 2 16,0 2 3-16,0 1-3 16,0 0-2-16,0-3 4 15,3 8 2-15,0-3-6 16,3 3-3-16,0-8 1 15,2 5 2-15,1 1-2 16,3-4-2 0,9-4 0-16,0-3-1 0,0-3 0 15,3-3 2-15,-1-2-1 16,1-3-1-16,-3-2 1 16,6-4-1-16,0-1 0 15,-4-4 0-15,-2-2 0 16,-3 0 0-16,0-3 2 0,-3 1 1 15,-3-1-1-15,-3-2 1 16,0-1-4 0,-3-2 0-16,0 0 1 15,-6 0 2-15,0 0-1 0,0 0-1 16,0 0 1-16,0 0-1 16,0 0 0-16,0 0 0 15,0 0 0-15,0 0 0 16,0 0 0-16,0 0 0 15,0 0 0-15,0 0 2 16,0 0-1-16,0 0-1 16,-3 0 3-16,3 0 0 0,-3 0-6 15,3 0 0-15,-3 0 3 16,0 3 2 0,-3-3 0-16,6 3-2 15,-3-1 1-15,-6 1-1 0,0 8 0 16,-3-4 0-16,0 1 2 15,0 3 1-15,0 0 1 16,0-1 0-16,-3 1-5 16,1 2 1-16,-1-2 0 15,0 2 2-15,0 3-1 16,-6 0-1-16,-6-1 1 16,9 7-1-16,-2 1 0 15,2-1 0-15,0 1 0 0,0 1 0 16,3 3 0-1,0-1 2-15,3 1-3 16,0 4-2-16,4 6-1 16,-1 0 3-16,0 3 0 15,3 2 1-15,0 1-3 0,3-1 2 16,0 3 1-16,3 3 0 16,6-1-3-16,0 6 2 15,6 0-1-15,0-3 0 16,-1 6 2-16,7-8 2 15,-3-1-1-15,0 1-1 16,-6-3 1-16,6-3-1 16,-12 6 0-16,0-6 2 15,-9-2 1-15,-3-1 3 16,0 9-1-16,-6-3 0 16,-3 0-1-16,-3 0 0 15,-2 0-2-15,-1-5 1 0,-9 5 0 16,3-3 1-16,-2-5-2 15,2-5-2-15,3-6-24 16,3-2-9-16,3-5-51 16,3-6-22-16,7-8 10 15</inkml:trace>
  <inkml:trace contextRef="#ctx0" brushRef="#br0" timeOffset="138">23040 10149 160 0,'-14'-5'63'0,"11"8"-34"0,-18-3-10 15,18 5 21-15,-6 0-14 16,-3 3-2-16,-3 0-8 15,0 3-2-15,6-3-8 16,0 0-8-16,3 2-2 0,3-2-3 16,3 3 2-16,0-1 3 15,9 1 1-15,0 0-2 0,9 2 0 16,3 8 2-16,-9-5 2 16,0-3 15-16,-6 6 9 15,0-4 12-15,-9 4 7 16,0-3-18-16,-9 0-7 15,-3-3-9-15,0-2-2 16,-3-1-10-16,-3-5 0 16,3 1-18-16,-2-4-4 15,2 1-30-15,6-6-10 16,3 1-33 0,15-12-40-16,0 4 47 15</inkml:trace>
  <inkml:trace contextRef="#ctx0" brushRef="#br0" timeOffset="139">23121 10025 144 0,'-3'-3'55'0,"3"6"-30"0,0 0-1 16,0-3 22-16,0 8-17 15,0 10-5-15,3 1-9 16,0 7-2-16,3 9-7 15,-3 2-2-15,3 0 2 0,-3 2-1 16,0 1 0-16,0-3-6 0,0-5 1 16,0-6-42-16,-3-5-17 15,0 1-38 1</inkml:trace>
  <inkml:trace contextRef="#ctx0" brushRef="#br0" timeOffset="140">23032 10311 276 0,'11'-5'104'0,"-8"-1"-56"0,3 1-52 0,0 2 18 16,6-2-10-16,0 0-3 15,9-1-7-15,6-2-1 16,-3 1 3-16,11 1-38 0,-2-2-13 15,0 3-50 1</inkml:trace>
  <inkml:trace contextRef="#ctx0" brushRef="#br0" timeOffset="141">23427 10250 184 0,'-12'16'71'0,"4"-16"-38"0,-7 13-12 16,9-8 25-16,-3 3-17 15,-3 3-6-15,-3 5-17 16,0 5-3-16,6 3-3 16,0 0 0-16,9-3 0 0,3-3-5 15,3 1 1-15,3-6 0 16,3-8 2-16,-3-5-4 0,6-5 2 16,-3-3-3-16,0-3 2 15,-3 1 3-15,-6-3 1 16,5-1 3-16,-2 1 3 15,-3 3 0-15,0-1 2 16,-3 3-2-16,0 3 2 16,6 2-4-16,-6 3-2 15,3 8 8-15,6 5 4 16,-3 1-4-16,0 1-3 16,3-1-6-16,0-1 0 15,0-3 2-15,0-2 3 16,0-2-22-16,-3-4-10 0,12-4-38 15,-6-4-16 1,-1-4-12-16</inkml:trace>
  <inkml:trace contextRef="#ctx0" brushRef="#br0" timeOffset="142">23585 10086 208 0,'0'-16'79'0,"3"27"-42"0,-3-3-26 16,6-3 23-16,-3 3-9 16,3 5 0-16,0 6-8 15,0 2 0-15,0 10-10 16,-3 1-4-16,0 0 0 0,0 0-2 0,-3-1-1 16,6-1-17-16,-6-7-9 15,0-4-48-15,0-3-22 16,0-6 1-1</inkml:trace>
  <inkml:trace contextRef="#ctx0" brushRef="#br0" timeOffset="143">23457 10313 280 0,'15'0'104'0,"-12"-2"-56"0,9 2-43 0,-6-3 22 0,6 1-17 16,6-6-6-16,2 5-7 16,4-2-3-1,3-1 3-15,3-4-36 0,6 2-16 0,-7 0-63 16</inkml:trace>
  <inkml:trace contextRef="#ctx0" brushRef="#br0" timeOffset="144">23841 10247 172 0,'-3'16'66'0,"3"0"-36"0,0-3-11 0,0-5 23 16,0 5-8-1,0 6-2-15,0 2-16 16,0-2-5-16,3-1-7 16,-3-2-7-16,0-3-1 0,0-5-42 0,6-2-17 15,0-9-39 1</inkml:trace>
  <inkml:trace contextRef="#ctx0" brushRef="#br0" timeOffset="145">23832 10157 248 0,'-9'-8'93'0,"9"8"-50"0,3 0-28 0,-3 0 26 0,0 0-24 15,6 0-9 1,0 3-12-16,3 0-3 15,3 2 3-15,0 0-46 0,9 1-21 0,0-1-39 16</inkml:trace>
  <inkml:trace contextRef="#ctx0" brushRef="#br0" timeOffset="146">24047 10274 180 0,'-15'16'68'0,"9"-27"-36"0,-6 22-13 16,3-6 21-16,6 0-11 15,-3 3-2-15,-6 3-14 16,6 2-5-16,-3 3-5 16,3 0 0-16,6 2 2 0,0-2 0 15,9 0 2-15,0-3 0 16,3-2 1-16,0-3-9 0,9-3-1 16,-3-5-24-16,-7-5-11 15,4-1-53 1,-3-1-51-16,-9-1 50 15</inkml:trace>
  <inkml:trace contextRef="#ctx0" brushRef="#br0" timeOffset="147">23082 10657 164 0,'-6'3'63'0,"6"-3"-34"0,-6 3-8 16,6-3 25-16,-6 8-11 15,3-3 0-15,-9 3-16 16,3 0-4-16,-2 0-9 0,-1 0-4 15,3 0-1-15,0 0-4 0,6 0 0 16,0-3-1-16,12 3 0 16,-3 0 0-16,3 2 3 15,0-2 0-15,-3 3 1 16,5-1 4-16,-5 1 5 16,-3 0 6-16,-3-1 5 15,0-2-8-15,-6 3-2 16,-3-3-6-16,-5-3-3 15,2 0-9-15,-3-2-3 16,0-1-29-16,6-2-12 16,0 0-41-16,6-5-43 15,0 3 48 1</inkml:trace>
  <inkml:trace contextRef="#ctx0" brushRef="#br0" timeOffset="148">23198 10687 160 0,'0'15'60'0,"0"-15"-32"0,3 16-15 0,0-13 17 16,-3 2-13-1,6 1-2-15,-6 4-7 16,0-2-3-16,3 5-2 0,-3-2-5 0,3 2-1 15,-3-2-36-15,0-3-16 16,6-3-25 0</inkml:trace>
  <inkml:trace contextRef="#ctx0" brushRef="#br0" timeOffset="149">23183 10631 220 0,'0'0'85'0,"0"0"-46"0,0 0-48 0,0 0 12 0,9 3-9 15,-3-3 1-15,0 2-52 16,12-2-22-16,0 0 5 16,3 0 5-1</inkml:trace>
  <inkml:trace contextRef="#ctx0" brushRef="#br0" timeOffset="150">23335 10694 212 0,'-9'11'82'0,"18"-11"-44"0,-9 0-44 16,12-3 31-1,-3-2-13-15,9 2-6 16,-6 1-4-16,9-1-1 0,-7 1-6 16,1-1-1-16,-6 13-6 15,-9 1 2-15,-3 2 1 16,-3 1 5-16,-3 1 4 16,-3 1 1-16,1 0-1 15,-1 0 1-15,3 0-1 16,0-3 2-16,3-2 1 15,3-3-1-15,0 0 1 16,3 2-7-16,3-2 1 16,6 0 3-16,3-3 2 15,6 1-3-15,-4-4 1 16,1-2 0-16,-3 0 2 0,0-2-28 16,3-1-9-16,-9-2-49 15</inkml:trace>
  <inkml:trace contextRef="#ctx0" brushRef="#br0" timeOffset="151">23311 10782 204 0,'0'0'77'0,"3"2"-42"0,6-2-30 15,0 0 17-15,6 0-14 0,3-2-2 16,3 2-9-16,8 0 0 16,-8-3-59-16,6 0-25 15,-3 1 8-15,6 2 7 16</inkml:trace>
  <inkml:trace contextRef="#ctx0" brushRef="#br0" timeOffset="152">23627 10745 232 0,'-3'5'88'0,"3"0"-48"0,3 6-36 0,-3-3 19 16,3 0-15-16,-3 0-4 0,6 0-17 15,-3 0-4-15,-3-3-55 16,0 0-25-16,0-5 17 16,0 0 8-16</inkml:trace>
  <inkml:trace contextRef="#ctx0" brushRef="#br0" timeOffset="153">23585 10620 184 0,'0'-2'71'0,"3"4"-38"0,-3-2-39 0,0 0 14 15,6 3-7-15,0 0 2 16,0 2-84-16,3-2-34 16</inkml:trace>
  <inkml:trace contextRef="#ctx0" brushRef="#br0" timeOffset="154">23731 10771 100 0,'-3'13'38'0,"6"-2"-20"0,-3 2 1 0,0-5 18 16,6 0-9-16,-6-3-1 0,0 1-16 16,0-6-4-16,0 0 8 31,9-6-8-31,-3-2-6 0,3-2-1 15,0-1 0-15,0 1 2 0,0-1-3 16,2-2 0 0,1 2 1-16,0 3 2 0,-3 0-1 15,6 6 2-15,-3 4 0 16,-3 4 1-16,0 2 2 16,-3 2 3-16,3 1-4 15,-3 2-1-15,-3 0-2 16,0-2 1-16,-3-1-33 15,18-4-80 1</inkml:trace>
  <inkml:trace contextRef="#ctx0" brushRef="#br0" timeOffset="155">24044 10724 212 0,'-18'10'79'0,"12"-7"-42"0,-9-1-30 0,15 1 20 16,-6 2-18-16,0 3-5 15,3 0-3-15,-3 3-1 16,6-1 0-16,0 1-3 0,0 0 0 0,9-1 2 16,-3-5 0-16,0-2 3 15,3-3 1-15,6-3-6 16,-3-2-2-16,-3-3 2 15,-4 0 1-15,4 0 2 16,-9 0 0-16,0 0 0 16,0 1 2-16,0-4-1 15,0 6-1-15,0 2 1 16,0 0 1-16,0 3-6 16,0 6 1-16,9 7 3 15,0 8 2-15,0 8 22 16,3 16 11-16,-3 3-1 0,-6 2 1 15,3-2-1 1,-12-6 4-16,-6-2-15 16,-12-3-5-16,-5-3-14 15,-16-5-2-15,-12-5-40 0,-8-8-14 16,-7-8-104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48:45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13926 1318 148 0,'-3'-6'57'0,"6"6"-30"0,-15 6-10 16,9-6 22-16,-3 5-11 16,-3-2-1-16,-5 2-3 15,-1 3 0-15,-6 2-13 0,0-2-7 0,3 3-2 16,3 2-2-16,3-5 0 16,9 0-3-16,6 3 0 15,9 2-1-15,6 0 3 16,6 3-2-16,0 0-1 15,0 0 3-15,-4 2 0 16,-5-5 1-16,-3-2 0 16,-6 2 19-16,-6 3 10 15,0-3-8-15,-18-2-4 16,-9 5-10-16,-5-11-3 16,-1 8-2-16,3-7-2 15,3-6-8-15,4-6-5 16,2 1-15-16,6 2-8 0,6-2-33 15,6-3-16-15,18 3-6 16</inkml:trace>
  <inkml:trace contextRef="#ctx0" brushRef="#br0" timeOffset="1">14039 1402 184 0,'-15'0'71'0,"15"6"-38"0,0 2-41 16,0-3 12-16,0 3 9 15,-3 5 8-15,0 6-8 0,3-6-4 16,0 5-6-16,0-2-3 0,3 0 1 16,0-3-21-1,3 3-7-15,0-3-61 16</inkml:trace>
  <inkml:trace contextRef="#ctx0" brushRef="#br0" timeOffset="2">14004 1331 184 0,'-15'-5'68'0,"15"5"-36"0,3-3-37 0,-3 3 10 16,0 0-8-16,6 0 0 16,0 0-38-16,3 0-15 0,2-5-10 15,4-1 0-15</inkml:trace>
  <inkml:trace contextRef="#ctx0" brushRef="#br0" timeOffset="3">14185 1318 152 0,'-30'5'57'0,"30"-5"-30"0,3 0-18 16,-3 0 14-16,0 0-2 0,6 0 2 16,0 0-9-16,6 0-1 15,0 0-7-15,3 0-4 0,3 0 1 16,0 0-2-16,0 0-1 15,-1 0 1-15,1 0-1 16,-3 0 0-16,0 3 0 16,-3-3 0-16,-9 10 2 15,-6 3 1 1,-6 3 1-16,-3 3 0 16,-6 5-5-1,-3 2 1-15,-2 1 0 0,2-6 2 16,3 2-3-16,3-7 0 15,6 8-1-15,3-3 0 16,3 3 0-16,3-11-2 16,9 1 3-16,3-1 0 15,3 0 1-15,3-5 2 0,0 0-1 16,-1-3-1-16,-2 1-10 16,-3-1-4-16,-3-3-37 15,0-2-61 1,-3-2 18-16</inkml:trace>
  <inkml:trace contextRef="#ctx0" brushRef="#br0" timeOffset="4">14096 1492 176 0,'3'-5'66'0,"6"5"-36"0,9-5-29 16,-9 5 14-16,8-3-10 0,7 3-1 16,3 0-26-16,0 0-11 15,6 0-43-15,2 0-16 16</inkml:trace>
  <inkml:trace contextRef="#ctx0" brushRef="#br0" timeOffset="5">14414 1505 220 0,'-9'3'82'0,"15"2"-44"0,0 1-49 16,0-6 11-16,0 2 5 15,3 1 7-15,3-3-2 16,3-3 0 0,3 1-6-16,0-9-3 0,0 3 2 15,-4-5 0-15,1 5 3 0,-6-5-5 16,-3 0-1-16,-6 2-5 15,-6-2-1-15,-6 5-2 16,-6-3 2-16,-2 3 4 16,-1 8 1-16,-6 6-2 15,0 2 2-15,3 5 1 16,4 5 0-16,5 1 8 16,3 7 5-16,6 1 2 0,9 2 1 15,6 3-4-15,3-6 0 16,8-2-7-16,10-11-1 15,6 0-22-15,9-13-10 16,5-13-88 0</inkml:trace>
  <inkml:trace contextRef="#ctx0" brushRef="#br0" timeOffset="6">15289 1416 104 0,'-2'-8'38'0,"2"8"-20"0,0-6-21 16,-6 6 76 0,0-5-21-1,0 2-11-15,-3-2-8 0,0 5-20 16,-6 0-1-16,0 5-1 0,-3-5-9 15,3 8 0-15,0-2-2 16,3 2 0-16,7 5-5 16,2-5 1-16,6 5 2 15,5 3 1-15,4 0 1 16,3 2 0-16,0 1 0 16,-3-1 0-16,-3-2 0 15,-3 8 0-15,-6-8 8 16,-6 2 5-16,-6 1-4 15,-6-6-1-15,-6-5-4 16,1 3-3-16,-1-3 2 0,0-1 0 16,0-1-8-16,6-6-2 15,3 0-36-15,6 0-16 16,6 0-36 0,6-6-22-16,9 4 53 15</inkml:trace>
  <inkml:trace contextRef="#ctx0" brushRef="#br0" timeOffset="7">15346 1474 140 0,'0'5'52'0,"3"3"-28"0,-3 10-22 15,3-4 12-15,0 15 4 16,0 8 6-16,-3-3-4 15,0 11-2-15,3-5-10 16,-3-3-5-16,3 3 0 0,0-9 0 16,-3-1 3-16,0-7-1 15,0-4 0-15,0-6 3 16,0-5 3-16,-3-3 2 16,0-10 3-16,-3-3-1 0,0-3 1 15,0-10-6-15,0-2-4 16,-3-7 1-16,6 4 2 15,0-19-2 1,3 5-2-16,3-2 2 16,6 2 0-16,6 1-3 0,6 4-3 15,6 3 0-15,-1 6 1 16,1 5-3-16,-3 8 0 16,3 7 1-16,-9 6 0 15,-6 14 0-15,-3-1 2 16,-7 5 1-16,-4 3 3 15,-7 1-3-15,-3 1 0 0,-6-1-3 16,-3-4-1-16,0-5-21 16,3-2-8-1,0-3-16-15,7-8-4 16,2 0-44-16,6-8-34 16,9-8 50-16</inkml:trace>
  <inkml:trace contextRef="#ctx0" brushRef="#br0" timeOffset="8">15626 1474 192 0,'3'5'71'0,"3"3"-38"0,3 5-28 15,-3-8 17-15,6 3 3 16,-4-2 7-16,1 2-8 16,3-3-2-16,3-2-13 15,0-3-1-15,0-3 2 0,-3 3-6 16,0-8-2-16,0 3-1 15,0-9 1-15,-3 4 1 0,-4-3 3 16,-2-1-5-16,-6 7-3 16,-2-7-2-1,-4 6 0-15,-6 3-4 0,-6 5-2 16,0 3 5-16,0 7 4 16,-3 4 0-16,7 4-2 15,-4 3 6-15,12-2 3 16,3 2-3-16,6 3-2 15,6-3 2-15,6-3 0 16,11-2-6-16,1-3 0 16,6-2-28-16,3-16-9 15,3-8-44 1,-1-1-49-16,4 1 41 0</inkml:trace>
  <inkml:trace contextRef="#ctx0" brushRef="#br0" timeOffset="9">16034 1416 208 0,'-24'-8'79'0,"21"2"-42"0,-12 6-28 16,12 0 22-16,-3 0-10 16,-3 0-2-16,-3 6-9 15,0 2-4-15,0 5-3 16,0 0-3-16,4 8 3 0,2 3 2 16,6-3 4-16,6 3-2 15,2 2-2-15,4 1-2 0,3-9 0 16,6-4-7-16,0-6-1 15,3-3-42-15,0-3-17 16,-1-9-46 0</inkml:trace>
  <inkml:trace contextRef="#ctx0" brushRef="#br0" timeOffset="10">16156 1410 228 0,'-6'6'85'0,"9"7"-46"0,0 5-43 0,0-4 15 16,0 7-4-16,0 2 3 16,0 9-5-16,0-3-3 0,0-2-1 15,-1-3-12-15,1-6-3 16,-3-5-72 0,9-2-48-16,0-11 53 0</inkml:trace>
  <inkml:trace contextRef="#ctx0" brushRef="#br0" timeOffset="11">16144 1278 252 0,'-12'-8'93'0,"18"8"-50"0,0 0-83 16,3 0-1-16,9 0-32 16,2 0-9-16,7 0 19 15,6 0 11-15</inkml:trace>
  <inkml:trace contextRef="#ctx0" brushRef="#br0" timeOffset="12">16522 1037 252 0,'-24'-13'96'0,"6"8"-52"0,-3 10-40 16,15-5 19-16,-6 8-11 0,-5 5 1 15,2 11-6-15,0 8-2 16,3 7-2-16,6 6-3 0,3-2 1 15,3-1 3-15,0 6 2 16,3-3-5-16,0 0 0 16,0-11-3-16,-3 3-2 15,-3-3-30-15,0-2-15 16,-3-5-61-16,-3-1-34 16,0-13 67-16</inkml:trace>
  <inkml:trace contextRef="#ctx0" brushRef="#br0" timeOffset="13">16132 1505 212 0,'-9'-13'82'0,"9"8"-44"0,9-3-40 15,-3 8 17-15,6-5-2 16,6-6 4-16,-1 3-7 16,10 0-1-16,6-2-5 15,0 7-7-15,-1-2-3 0,1-1-68 16,3 4-63-1,-3 2 35-15</inkml:trace>
  <inkml:trace contextRef="#ctx0" brushRef="#br0" timeOffset="14">16549 1423 212 0,'-3'6'79'0,"9"2"-42"0,-3 16-41 0,-1-11 13 16,1 0 8-16,0 5 8 15,-3 4-12-15,3 1-5 16,0-1-5-16,-3-1-22 0,3-3-8 16,0-7-76-16</inkml:trace>
  <inkml:trace contextRef="#ctx0" brushRef="#br0" timeOffset="15">16552 1323 300 0,'0'-5'112'0,"11"10"-60"0,1-10-65 15,-6 5 17-15,3 0-39 16,0 0-12-16,6 0-69 16,3 13-27-16</inkml:trace>
  <inkml:trace contextRef="#ctx0" brushRef="#br0" timeOffset="16">16751 1474 220 0,'-12'13'82'0,"15"-8"-44"0,6 3-44 0,-3-3 14 15,3-5-1-15,3 3 4 16,3-3 0-16,0-3 3 16,-1-2-7-16,1-3-6 0,0-2-2 15,-6 2-1-15,3-3 0 16,-9 3 2-16,-3 0 2 15,-3 0-3-15,-6 3 0 16,-6 0-1-16,-6-1-2 16,-2 6 3-16,2 6 2 15,0 2 0-15,0 5-1 0,9 3 3 16,0 5 2 0,6 0 0-16,3 11 0 15,6 0-3-15,9-6-2 16,6-5 3-16,3-2 0 15,3-1-28-15,2-10-12 0,4-2-51 16,-3-1-38 0,0-5 48-1</inkml:trace>
  <inkml:trace contextRef="#ctx0" brushRef="#br0" timeOffset="17">17010 1513 200 0,'-12'6'77'0,"12"2"-42"0,0 10-43 0,0-13 10 15,0 17 10 1,0-4 8-16,3 3 6 16,0-2 2-16,0-3-15 15,0 0-8-15,0-3-3 0,-3 0 6 16,0-5 7-16,0-3 8 0,3-10 14 16,-3-3-8-1,-3-5-7-15,3-11-2 16,3 3-7-16,3-6 0 15,0 4-8-15,0 1-1 16,3-1-4-16,3 7-3 16,-1-3-3-16,4 11 1 15,0-5-24-15,3 8-8 16,0-3-30-16,6 3-12 16,0 5-22-1,-1-6-32-15,4 4 51 16</inkml:trace>
  <inkml:trace contextRef="#ctx0" brushRef="#br0" timeOffset="18">17334 1442 292 0,'-3'0'110'0,"0"5"-60"0,-3-2-36 16,1 0 26-16,-4 5-20 15,0-6-6-15,0 9-13 16,3-3-3-16,3 5 0 16,3 5-1-16,6 4-1 0,6 4 0 15,0 3 3-15,-1 0 0 16,4-2 1-16,-6-3 4 15,-3-6 2-15,-6-2 13 16,-3-3 5-16,-6 0-6 16,-3-2 0-16,-5-6-11 15,-4-2-2-15,-3-3-8 0,3-3-2 16,3 1-20-16,0-6-7 16,9 2-34-16,3-2-15 15,6 1-54 1</inkml:trace>
  <inkml:trace contextRef="#ctx0" brushRef="#br0" timeOffset="19">17575 1482 400 0,'-5'-3'151'0,"8"3"-82"0,-3 0-76 0,0 0 27 0,0 0-14 16,0 0 2-16</inkml:trace>
  <inkml:trace contextRef="#ctx0" brushRef="#br0" timeOffset="20">17573 1487 630 0,'2'5'-71'0,"1"8"-27"0,3 17-56 16</inkml:trace>
  <inkml:trace contextRef="#ctx0" brushRef="#br0" timeOffset="21">17584 1794 348 0,'-3'13'132'0,"12"-26"-72"0,0 18-74 15,-6-5 17-15,3-5-55 16,0 0-18-16,3 2-61 16,3-2-25-16</inkml:trace>
  <inkml:trace contextRef="#ctx0" brushRef="#br0" timeOffset="22">18638 1135 108 0,'3'-21'44'0,"0"24"-24"0,3-3-10 0,-3 5 12 16,3 3 5-16,0 16 4 15,0 2-4-15,0 6-2 16,3 13-13-16,0 16 1 0,-3-8 3 15,-6 13 9-15,-3-8 5 0,0-5-5 16,3-8-1 0,0-8-11-16,0-5-3 15,0-6-4-15,0-13-1 16,0 1-1-16,6-20 0 16,0-2-5-16,0-10-1 15,5-6-2-15,-2-3-4 16,0 1 0-16,0 5 4 15,3-3 4-15,0 3-4 16,6 2 1 0,6 6-1-16,2 5 2 0,4 8 1 15,-3 0 1-15,0 8 0 16,0 3 0-16,-7 2 0 16,-2 16 0-16,-9 0 11 15,-6-2 7-15,-6-6 2 16,-3 3 0-16,-12-3-8 15,-5-3-5-15,-4-4-2 16,-3-7-1-16,-6-1-2 0,-2-4-2 16,-1-2-10-16,6 0-4 15,6 0-31-15,7-2-10 16,8 2-36-16,9 0-13 16,0 0 12-1</inkml:trace>
  <inkml:trace contextRef="#ctx0" brushRef="#br0" timeOffset="23">19224 1701 204 0,'-11'16'77'0,"-7"-5"-42"0,-9 10-30 15,21-11 17-15,-6 4 5 16,0 7 6-16,-3-8-15 16,0 0-8-16,1-2-6 15,-1-3-56-15,3-3-23 0</inkml:trace>
  <inkml:trace contextRef="#ctx0" brushRef="#br0" timeOffset="24">19680 1429 128 0,'3'-8'49'0,"-3"8"-26"0,3-5-5 16,-3 5 18-16,0 0-3 15,0 0 1-15,3 5-13 16,-3 8-3-16,0 0-10 16,0 8-3-16,3 3 1 0,0 8 3 15,0 2 5-15,0-2-6 0,3-5-2 16,3-9-3-1,3 3 0-15,-1-7 0 16,1-7 1-16,6 4-7 16,-3-11 0-16,0 0-8 0,3 0-1 15,-3-5 2-15,-3-8 4 16,-3 2 5 0,-3 3-1-16,-1 13-1 15,1 1 2 1,3 2 4-16,0-3 3 15,3-3 6-15,0 4 5 16,3-6-3-16,3 0 0 16,3 0-2-16,5-13 0 0,4-9 0 15,-6 4 0 1,-3-1 2-16,-6 1 2 16,-9-3-5-16,-3-1 1 15,-9 4-5-15,-3-6 1 16,0 8-5-16,0-2 0 0,-3-1-19 15,3 11-7-15,0 3-26 16,3 2-9-16,0 11-44 31,3 0-48-31,3 3 53 0</inkml:trace>
  <inkml:trace contextRef="#ctx0" brushRef="#br0" timeOffset="25">20302 1696 200 0,'-6'13'77'0,"6"0"-42"0,-15 6-21 0,12-14 22 15,-3 11 4-15,-3 3 5 16,3-11-11-16,0 2-5 16,-3-2-17-16,-5 3-12 0,5-3-5 15,0-6-34-15,0-2-11 16,0-8-54-16,0 0-50 16,3-5 55-16</inkml:trace>
  <inkml:trace contextRef="#ctx0" brushRef="#br0" timeOffset="26">20609 1691 148 0,'3'5'57'0,"3"0"-30"0,2-5-5 0,-2 0 23 0,0 0-8 16,-3 0 1-16,6-5-15 15,6-3-4 1,3-10-11-16,3-6-1 0,-6 8 0 0,-3 3-1 16,3-11-1-1,5-11-3-15,-2-15 1 0,-3 5-2 16,-3 3-1-16,-6-3-2 16,-6-8-1-16,-3 3 4 15,0 10 3-15,-9 0 8 16,3 14 2-16,-6-1-7 15,3 17-4 1,3 2-7-16,-2 8 0 0,-1 0 2 16,0 21 1-16,-3 16 12 0,3 11 5 15,6 2-4-15,3 3 1 16,6-3-8 0,6 3-1-16,12 0-2 0,0-8-2 15,-1-11-8-15,4-2-3 16,0-13-34-16,0-4-15 15,-3-4-49 1,-6-8-42-16,-4-1 60 16</inkml:trace>
  <inkml:trace contextRef="#ctx0" brushRef="#br0" timeOffset="27">21058 1683 220 0,'6'37'85'0,"-12"-21"-46"0,-3 10-19 15,6-7 24-15,-9-6-16 16,-9 5-3-16,7-10-42 16,2 3-15-16,-9 0-91 15,-9 2-37-15</inkml:trace>
  <inkml:trace contextRef="#ctx0" brushRef="#br0" timeOffset="28">21769 1479 148 0,'6'-16'57'0,"-3"14"-30"0,-3-6-3 0,0 5 22 16,0 0 3-16,-3-5 5 16,-3 3-12-16,-2 0-3 15,-4 5-22-15,-3-6 1 0,-9 4 0 16,-3 4-10-16,0 4-4 16,1 4-3-16,-1 6-1 15,3 3-3-15,6 2 0 16,6 3-1-16,3-3 0 15,6 3 0-15,6-3 0 16,3-3 0-16,6-4 3 0,0-1 0 16,6-8 1-16,0 3-9 15,6-26-8 1,-4 4 2-16,1-4 7 16,0 2 5-16,-3-3 3 15,-3 6 2-15,-3 0-1 16,-3 0 2-16,-3 7-2 15,0 1-1-15,-6 5 3 16,0 11 0-16,-3 18 3 16,-3 3 3-16,0 5 0 15,0 10 2-15,0 4-4 16,3 1 1-16,6-4-3 0,6 5 2 16,6 3-2-16,5-14 0 15,10 0-3-15,6-10-2 16,3-8-4-16,-1-8 0 15,10-8-49-15,0-3-19 16,-4-29-65 0</inkml:trace>
  <inkml:trace contextRef="#ctx0" brushRef="#br0" timeOffset="29">18674 2323 92 0,'-3'5'35'0,"3"-5"-18"0,0 0-2 15,0 0 13-15,0 0 0 16,0 0 1-16,0 0-8 16,0 0-2-16,0 0-11 15,0 0-1-15,0 0 0 0,0 0 3 16,0 0 1-16,0 0-3 15,3 0-3-15,6 0-2 16,0-8 0-16,6 3-2 0,-4-5 2 16,1-4-2-16,0 1 2 15,0-3-4-15,-3 3 0 16,-3 2 1-16,0 3 0 16,0 1 0-16,-3 1 0 15,-3-2 0-15,3 6 0 16,0-1 0-16,0 3 2 15,-3-5-8-15,9 10-1 16,-6 14 6 0,3 2 2-16,-3 5 5 15,-3-2-3-15,3 5 0 16,-3 3 1-16,0 0 0 16,0 2 0-16,-3-2 0 0,0-1-2 15,0-4-2-15,0-11-13 16,0 0-6-16,3-6-39 15</inkml:trace>
  <inkml:trace contextRef="#ctx0" brushRef="#br0" timeOffset="30">18692 2598 104 0,'-21'6'38'0,"21"-6"-20"0,0 5-1 0,0-5 14 16,0 0-12-16,3 0-3 15,9 2-1-15,9-2 0 16,2 0-8-16,4 0-2 0,0 0-1 16,3 0-2-16,-1 0 1 15,1 0-7 1,-3 0-1-16,-3 3-58 15,-3 0-40-15,-3-6 35 16</inkml:trace>
  <inkml:trace contextRef="#ctx0" brushRef="#br0" timeOffset="31">19138 2553 88 0,'-3'6'35'0,"3"-6"-18"0,3 10 2 16,6-5 18-16,-3 3 11 0,-6 6 7 15,0-6-14-15,-3 2-7 16,-3 1-19-16,-3-1-10 0,0-2-1 16,-3 0-12-16,3-3-2 15,1 1-48-15,2-6-21 16,3-8-9-1</inkml:trace>
  <inkml:trace contextRef="#ctx0" brushRef="#br0" timeOffset="32">19754 2230 108 0,'-9'-5'41'0,"9"24"-22"0,0-27 13 0,0 8 24 15,0-3-5-15,0 0-2 16,0 3-28-16,3 0-13 16,0-5-5-16,6 3-3 0,0-1 2 0,0 0-3 15,6-5-2 1,3 6 2-16,-3 2 0 16,-3 0-4-16,0 13 1 0,-6-3-3 15,-6 9 2-15,-3 2 3 16,-9 0 1-16,0 3 3 15,0-3 1-15,0 0 1 16,0-2 0 0,3-3 2-16,0-3 3 0,3-2 0 15,3-1 0-15,3-7-8 16,0-3-2-16,6 3-3 16,3-3 3-16,3 0 0 15,6-3 3-15,0 0-3 16,0 3-2-16,-1-5 4 15,1 5 1-15,0 0 0 16,0 0-2-16,0 0-26 16,-3 0-10-16,0 0-66 15,0 0-31 1,-7-3 69-16</inkml:trace>
  <inkml:trace contextRef="#ctx0" brushRef="#br0" timeOffset="33">20254 2408 144 0,'3'8'55'0,"0"2"-30"0,-3-2-10 0,0 0 20 0,0 5 9 15,-3 6 8 1,-3-1-24-16,-3 1-8 0,1-3-13 15,-1-3-7-15,-3 0-3 16,3-2-36-16,-3-3-14 0,3-6-52 16</inkml:trace>
  <inkml:trace contextRef="#ctx0" brushRef="#br0" timeOffset="34">20701 2133 168 0,'0'2'66'0,"3"9"-36"0,-3 2-24 0,0-8 17 15,-3 6 1-15,0-1 5 0,-3 9-9 16,0-3-4-16,0 2-9 15,3 1-5-15,0-6 1 16,0-5-2-16,3 3-1 0,0-6 1 16,3 3-1-16,3-8-3 15,3 0 2-15,6-5 1 16,6-1 0-16,-3 4 2 16,2-4 1-16,1-7-10 15,-3 13-5 1,0-5-12-16,-3 5-5 0,-3 0-28 15,0-8-51 1,-3 0 18-16</inkml:trace>
  <inkml:trace contextRef="#ctx0" brushRef="#br0" timeOffset="35">20865 2125 116 0,'3'13'44'0,"0"-5"-24"0,0 10 5 0,-1-7 20 16,1 13 11-16,0 2 5 15,0-2-30-15,0 2-15 16,0 1-11-16,3-6-13 0,-3 3-3 16,0-3 4-16,0-8 3 15,0 0-35-15,-3-2-15 0</inkml:trace>
  <inkml:trace contextRef="#ctx0" brushRef="#br0" timeOffset="36">21144 2439 132 0,'6'19'52'0,"-3"21"-28"0,-3-14 3 0,0-18 21 16,-3 0-10-16,-3 3-2 15,-3 2-43-15,-2-8-17 16,-1 0-73-16,-3 1-30 15</inkml:trace>
  <inkml:trace contextRef="#ctx0" brushRef="#br0" timeOffset="37">21793 2035 140 0,'-6'-24'55'0,"3"24"-30"0,-6-3-5 0,6 3 19 0,-5 0 3 16,-4-5 4-16,-3 5-14 16,0 0-5-16,-6 5-15 15,0-2-3-15,0 7-2 16,0 4-3-16,4-1-3 0,5 0-5 16,3 6 0-16,3-6 0 15,6 5-1-15,9 4-1 16,6 4 1-16,5 6 1 15,4-6 2-15,0 1-1 16,0-1 1-16,-3-2 2 0,-3-3 0 16,-6 0 2-1,-7-2 3-15,-5-3 0 16,-5 0 0-16,-4-9-1 16,-6-1 0-16,-6-4 0 15,0-2 0-15,3-2-2 16,0-9-2-16,6-2-6 0,3 0-1 15,9-3-2-15,9-3 1 16,6-4 2-16,6 1 4 16,3-4 3-16,0 5 2 15,0 2 7-15,-4-2 4 16,-5 3-3-16,-3 4 1 16,-9-4-18-1,-6-9-50-15,-3 4-21 16,0 1-34-1</inkml:trace>
  <inkml:trace contextRef="#ctx0" brushRef="#br0" timeOffset="38">22365 1995 136 0,'0'-5'52'0,"3"5"-28"0,-3 5-13 15,3-5 18-15,6 5-2 16,0 16 2-16,0 1-3 16,-4 9 1-16,1 4-15 15,-3 4 6-15,0-2 5 0,-3 3-6 16,3-5-2-16,0-6-6 16,-3-3-4-16,0-13 0 15,3 1-1-15,-3-1 2 16,0-11 3-16,0-2-4 0,0-2-1 15,0-11-4-15,6 2-1 16,0-5-8-16,3-5-4 16,3 5 7-1,0 8 2-15,6-5-1 0,9 8 1 16,-4 10 0-16,-2 3 2 16,-3 2 1-16,0 4 3 15,-6-1 10-15,-6 3 4 16,-3 0 4-16,-6 0 2 15,-9-3-8-15,-6 0-1 0,-3-2-7 16,0-4-4-16,-2-1-19 16,2-6-9-16,0 0-13 15,0 0-3 1,12 0-38-16,3-8-13 0,6 3-2 16</inkml:trace>
  <inkml:trace contextRef="#ctx0" brushRef="#br0" timeOffset="39">22662 2217 228 0,'3'6'85'0,"6"15"-46"0,3 5-39 0,-6-13 16 16,0-2 2-1,0 2 3-15,3 3-8 16,0 3-5-16,3-6-5 0,-3-5-16 0,-3 2-4 15,9-2-31-15,-3-8-11 16,-1 0-38 0</inkml:trace>
  <inkml:trace contextRef="#ctx0" brushRef="#br0" timeOffset="40">22865 2289 180 0,'-3'-6'68'0,"3"-2"-36"0,0 16-20 0,0-8 21 16,0 6 5-16,-6 7 4 15,-3 3-7-15,-3 8-2 16,-3 2-18-16,0 6-9 0,0 2-2 0,1-2-5 16,2-8-2-1,-3-3-20-15,9-5-10 16,0-3-21-16,3-2-6 0,3-3-25 16,0-8-29-1,6-14 41-15</inkml:trace>
  <inkml:trace contextRef="#ctx0" brushRef="#br0" timeOffset="41">23023 2024 224 0,'0'-16'85'0,"0"16"-46"0,3 16-32 0,-3-16 18 15,0 11 7 1,0 7 7-16,0 9-10 0,0 2-2 15,0 8-16-15,0 2-4 16,0-1-1-16,0-4-3 0,6-2-2 16,-1-3-5-16,1-5 0 15,0-6-27-15,-3-5-11 16,3 1-45-16,0-14-18 16,0 0 5-1</inkml:trace>
  <inkml:trace contextRef="#ctx0" brushRef="#br0" timeOffset="42">22877 2230 316 0,'-21'-5'118'0,"21"18"-64"0,3-15-63 0,-3 2 20 15,6 0-4-15,3 0 6 0,9-3-7 16,2 0-3-16,13-2-2 15,0 3-10-15,3-4-4 16,-1-2-42-16,-2 3-16 0,-3 5-50 16</inkml:trace>
  <inkml:trace contextRef="#ctx0" brushRef="#br0" timeOffset="43">23195 2233 196 0,'-12'19'74'0,"12"-14"-40"0,6 11-35 16,0-6 15-16,0-4 3 0,-3-1 4 15,9 3-4-15,3-5-2 16,3-1-9-16,0-2-2 0,0 0 2 16,-4-2-1-1,1-6 2-15,-3 0-2 0,-6-3 2 16,-3 3-4-16,-3-5 0 16,-9 5-3-16,-6 3-3 15,-6-6-3-15,1 8-1 16,-4 3 6-1,0 8 2-15,3 6-2 0,3-1 1 16,6 0 4-16,3 3 5 16,7 5 1-16,4-5 4 15,10 3-7-15,3-1-4 16,12-5-2-16,3-2-1 0,0-3-22 16,-1-8-10-16,1 0-26 15,3-8-11-15,6-3-27 16</inkml:trace>
  <inkml:trace contextRef="#ctx0" brushRef="#br0" timeOffset="44">23558 2180 184 0,'-6'0'68'0,"6"0"-36"0,3 0-9 15,-3 0 24-15,0 0 9 0,-3 0 5 16,-3 5-15-16,-2 1-7 15,-1-4-23-15,-12 4-8 0,18 4-3 16,0 4-8-16,9 7-7 16,3-5 3-1,0 2 3-15,0 1 3 16,-6-1 3-16,5-5 1 16,-5 3 21-16,-6 0 11 15,-5-3-5-15,-1 1-2 16,-12-1-16-16,0-8-8 15,0 3-33-15,0-3-14 0,3-2-44 16,4-3-20-16,2-3-40 31</inkml:trace>
  <inkml:trace contextRef="#ctx0" brushRef="#br0" timeOffset="45">13828 1929 92 0,'-3'2'35'15,"3"4"-18"-15,-6-6-11 0,6 0 9 0,0 2 0 16,0-2 1-1,-3 3 3-15,0 0 2 16,3 2-2-16,0-5 0 0,0 3-10 16,0-3 1-16,0 0 3 0,0 0-1 15,0 0 1-15,3 0-1 16,0 0 2-16,3-3-3 16,3-2 1-16,3-3-5 15,3 0 1-15,0 3-5 16,2-9-2-16,1 4-3 15,3 2 1-15,3 0 1 16,3 3 0-16,3-3 0 16,2 2 0-16,-2 6-5 15,6-5 1-15,-6 5 2 0,-1 5 3 16,-2 3-2-16,0 3 0 16,0-3-1-16,-4 5 0 15,1-5 2-15,-3 3 2 16,-3-4 3-16,3-1 4 15,0-4 5 1,2-4 1-16,4-4-8 0,0-1-4 16,0-1 0-16,0-3 2 15,-4 3-2-15,-2 3-2 16,0-3-3-16,0-3 1 16,-3 3 1-16,3 3 0 15,-1 2 0-15,4 1 0 16,0 2-5-16,0 2 1 15,0 6 2-15,0 0 3 16,-1 3 0-16,4 2-1 0,0-5 1 16,9 3-1-16,-4-1 2 15,-2 1 3 1,0-9-2-16,-3 1 0 0,-1-3 1 16,-2-3 0-16,0 1-2 15,0-6-2-15,0 3 1 16,0-3-1-16,-1 2 0 15,1 1 0 1,-3-3 0-16,0 8 0 0,3 0 2 16,-1 0 3-16,7 8-2 15,3 0 0-15,0 5-3 0,-1 0-1 16,1 3 3-16,0-2 3 16,3-1 0-1,-1-5 0-15,-2 0-3 16,3-6 1-16,0-2 0 0,-4-2 1 15,1-6 2-15,6-6 1 16,-1 1-6-16,1-5 0 16,0 2-1-16,-3 3 2 15,-1 2-3-15,1 3 0 16,-3 3 1-16,-1 5 2 16,1 0-1-16,-3 8 2 15,3 2-2-15,5-2-1 16,4 5 3-16,0 1 0 0,-4-4-1 15,1-2-2 1,0 0 1-16,-3-3 1 16,2 1 1-16,-2-6 3 15,-3 0-5-15,-1-6-1 0,-2 1-2 16,0-3 0 0,3 0 2-16,2 3 2 0,1 0-1 15,0 2-1-15,0 3-2 16,-1 8-1-16,1-3 2 15,6 6 2-15,-1 5 4 16,4-8 2-16,9 2-1 16,5-2 1-16,1-8-6 15,2 0-3-15,10 0 3 16,-13-8 1-16,-5 3-20 16,-10 0-8-16,-11-3-71 15,3 2-31-15,-15-4 13 16</inkml:trace>
  <inkml:trace contextRef="#ctx0" brushRef="#br0" timeOffset="46">14340 5850 116 0,'3'-19'46'0,"-3"17"-24"0,0-17-6 0,0 14 18 16,0 0 4-16,-3-3 2 16,0 2-3-16,-6 1 2 15,-3 3-21-15,-3 4-8 0,0 11-5 16,-5 6-6-16,-4 5-1 16,12 5-2-16,3 5 3 0,12 1-5 15,9 2 2-15,9-8 0 16,8-5 2-16,4-14 1 15,0-10 3 1,-3-5 3-16,-4-6 4 0,-2-5 7 16,-6-2 4-16,-9-3 7 15,-6 0 4-15,-6-3-11 16,-3-5-4-16,0 2-7 16,-6 9-4-16,3 2-9 15,-6 5-3-15,3 3-38 16,7 6-18-16,5 2-42 15,11 5-50 1,4 0 52-16</inkml:trace>
  <inkml:trace contextRef="#ctx0" brushRef="#br0" timeOffset="47">14658 5805 116 0,'-26'16'44'0,"26"2"-24"0,0 9-26 0,0-9 8 16,0 9 26-16,0 15 14 16,3 3-6-16,6 0-3 15,-3-3-15-15,2 1-6 0,-2-6-7 16,0-8-4-16,0-5 0 16,0-6 5-16,-3-5 4 15,-3-7 6-15,0-12 2 16,-3-9-5-16,-6-9-3 0,-3-16-1 15,1-5-1-15,2-5-4 16,9 2-1-16,9-5-6 16,5 0 0-16,7 6 3 15,3 7 4-15,3 14-3 16,3 10-1-16,-4 8 2 16,-5 16 3-16,-3 8 2 15,-6 5 3-15,-6 3-1 16,-9 2 0-16,-6 3-3 15,-3 0 1-15,-6-2-9 16,0-6 0-16,-2-5-27 16,-1-6-10-16,-3-7-18 15,6-6-5-15,6-2-8 16,9-6-35-16,9-4 27 16</inkml:trace>
  <inkml:trace contextRef="#ctx0" brushRef="#br0" timeOffset="48">14879 5866 168 0,'6'-3'66'0,"-3"3"-36"0,3 3-13 0,0-1 20 16,0 1 1-16,2 0 2 15,4 2-14-15,3 3-3 0,3-5-13 16,0-1-4-16,0-2 0 0,3 0-1 16,-4-2 0-1,4-4 1-15,-6-4 1 16,-3 2-1-16,-3-3 1 15,-9-2-4-15,-6-3 0 0,-3 3-3 16,-3 2-1-16,-3 6-1 16,-2 2-2-16,-1 9-2 15,0 7 1 1,3 0 1-16,3 3-1 0,3 0 1 16,6 2 0-16,6 6 0 15,6-3 0-15,3-2-11 16,3-3-5-16,3-3-20 15,5-2-10-15,1-6-28 16,-3-2-40 0,-3-6 35-16</inkml:trace>
  <inkml:trace contextRef="#ctx0" brushRef="#br0" timeOffset="49">15212 5839 140 0,'-9'11'55'0,"9"-8"-30"0,0 5-25 0,3-3 13 15,-3 3 6-15,3 5 8 16,-3 0-8-16,6 0-1 16,-3 1-10-16,0-1-3 0,-3-3-1 15,0-2 4-15,0-2 3 16,0-1 2-16,0-5 5 0,-3 0-4 16,0-3 2-16,0-5-3 15,0-2 0-15,0-3-3 16,0-3-1-1,0-3-5-15,3 3-3 16,3-7 6-16,3 7 3 0,3-3-1 16,9 3 0-1,3 0-5-15,0 6-3 0,-4 2-3 16,4 3 1-16,0 5-23 16,0 0-10-16,-3 2-37 15,0 1-15-15,-3-3-15 16</inkml:trace>
  <inkml:trace contextRef="#ctx0" brushRef="#br0" timeOffset="50">15697 5779 116 0,'0'-6'44'0,"0"9"-24"0,0-3-6 16,0-3 17-16,-6 1 11 0,0-1 7 15,-6 3-13-15,-2 3-4 16,-13 2-19-16,0 5-8 0,0 6-3 16,3 3-5-16,1 2 2 15,5 0-1-15,6 6 0 16,6-4 2-16,6 1 0 16,9-3 0-16,9-5 0 15,2-5 2-15,4-6 1 0,0-7 1 16,0-6 2-1,-6-3 1-15,-3-2 1 0,0-3 7 16,-7 0 4-16,-2-2-3 16,-3 2 1-16,-3 0-6 15,-3 5-1-15,3 3-9 16,0 6 0-16,0 4-6 16,0 4 1-16,0 1 0 15,3 9 2-15,3 0-1 16,0 0 1-16,6 0-31 15,3-3-15-15,0-2-20 16,0-6-8-16,0-2-19 16</inkml:trace>
  <inkml:trace contextRef="#ctx0" brushRef="#br0" timeOffset="51">15834 5861 160 0,'-9'-3'63'0,"12"6"-34"0,0 2-36 0,-3 0 10 15,0 3 21-15,0 5 13 16,0 1-14-16,0-1-7 16,0 0-10-16,0-2 0 0,0-4 0 15,0-1 13-15,0-6 7 16,0 0-4-16,3-6-3 16,0-4-9-16,3-3-2 15,0-1-6-15,6-4-2 16,0-6-5-16,3 3 1 15,0 8 4-15,5 5 4 0,4 5-1 16,0 8 0-16,-6 3 3 16,0 6 3-16,-3 4-4 15,-3 3-1-15,-3-2-4 16,-1-1-1-16,-2-2-34 16,3-3-17-16,0-2-33 15,3-6-56 1,6-5 36-16</inkml:trace>
  <inkml:trace contextRef="#ctx0" brushRef="#br0" timeOffset="52">16322 5802 260 0,'-12'-18'99'0,"6"15"-54"0,-2 1-33 0,2 2 24 16,-3 2-21-1,-3 9-8-15,-6 2-10 0,3 3-1 16,-3 2 2-16,6 4-1 0,3 4 1 15,3-2-3-15,3-3 1 16,9-3 0-16,3-2 2 16,3 3 1-16,0-11 3 15,3-6-1-15,0-7 2 16,0-8 2-16,0-6 2 16,-3-7-1-16,-4-6-1 15,-2-7-1-15,-6-1 2 0,-3-13-3 16,-3 5 0-1,-2 3-1-15,-1 8-2 16,0 8 3-16,0 8 2 16,3 5-4-16,0 8-3 0,3 11-4 15,0 21 1-15,6 7 1 16,3 12-1-16,6-1 4 16,3 0 2-16,2 3-2 15,4-2 0-15,6-4-12 16,3 1-5-16,0-8-43 15,-1-8-20-15,-2-19-24 16</inkml:trace>
  <inkml:trace contextRef="#ctx0" brushRef="#br0" timeOffset="53">16921 5487 180 0,'15'0'68'0,"-15"3"-36"0,0 0-13 0,-3 2 23 0,0 6-6 16,0 5-1-16,0 15-11 15,0 6-2-15,0 0-13 16,3 3-3-16,0 0-2 0,6-3-2 16,-6 0-2-16,6 0-15 15,0-5-5-15,-4-6-23 16,4-2-10-16</inkml:trace>
  <inkml:trace contextRef="#ctx0" brushRef="#br0" timeOffset="54">16715 5781 220 0,'-6'-5'82'0,"9"2"-44"0,3 1-36 0,0 2 19 15,3 0 9-15,6 0 6 16,6-3-8-16,3 0-4 16,8 1-14-16,4 2-6 0,-3 0-3 15,-3 0-19-15,-1 2-8 16,-2 1-50-16,-9-3-21 16,-3-3-5-1</inkml:trace>
  <inkml:trace contextRef="#ctx0" brushRef="#br0" timeOffset="55">17096 5763 220 0,'-18'0'82'0,"36"0"-44"0,-6 8-44 16,-3-6 12 0,0 9 27-16,0 5 15 0,0 0-13 15,0-3-7-15,3 3-17 16,0 0-7-16,-3-1-1 0,-1 4-4 15,1-6 0-15,-3-2-34 16,0-1-15-16,0-2-31 16,3-2-13-16,0-6 5 15</inkml:trace>
  <inkml:trace contextRef="#ctx0" brushRef="#br0" timeOffset="56">17361 5755 176 0,'-3'-8'68'0,"6"10"-36"0,-3-2-33 0,0 3 15 16,-6 2 18-16,0 9 12 15,-3 4-9-15,-3 6-6 16,-2 5-16-16,-4 3-4 0,0 10-2 16,3 0-3-16,0-2-3 15,0-3 0-15,0-5-1 16,6-6-31-16,0-4-12 15,3-4-44-15,6-5-51 16,6-7 43-16</inkml:trace>
  <inkml:trace contextRef="#ctx0" brushRef="#br0" timeOffset="57">17480 5744 188 0,'0'-5'71'0,"3"7"-38"0,0 1-43 16,0 2 11-16,0 6 30 0,3 2 16 15,-3 11-8-15,0 5-5 16,0 8-19 0,0 13-5-16,-3-2 0 0,0 0-4 15,0-3-1-15,0-6 0 0,-3-2-1 16,0-5-2-16,0-5-2 15,0-9-2 1,0-7-10-16,0-9-4 16,-3-4 1-16,0-9 1 15,0-7 11-15,-3-17 4 16,3-2 2-16,0-3 3 16,3 1 1-16,3 2 1 15,6 2 0-15,0 1 2 0,6 2-3 16,3 0-2-1,3 9 4-15,3 4 2 16,0 6-6-16,0 5-1 16,-1 5 0-16,1 11 2 15,-3 0 3-15,-3 3 2 16,-6-1 1-16,-6 1 2 0,-6 2-3 16,-3 0 1-16,0 1-12 15,-6-4-4-15,-3-2-36 16,0 0-16-16,0-3-42 15,4-2-16-15,-1-6 8 16</inkml:trace>
  <inkml:trace contextRef="#ctx0" brushRef="#br0" timeOffset="58">17692 5834 288 0,'-3'11'110'0,"6"-11"-60"0,5 2-63 0,-2 1 15 16,0 0 3-16,0-1 7 15,3 1 0-15,0 0 3 16,3-3-8-16,3-3-2 0,6 0-1 16,-3-2 0-16,-3-3 2 15,-4-3-3-15,-2 3 0 16,-6-2 1-16,-6-1 0 16,-8 1-13-16,-1 2-4 15,0 3-3-15,-3-1 2 16,-3 6 1-16,0 0 1 15,3 11 7-15,0 2 4 16,3 0 13-16,1 0 4 16,2 3-3-16,3 0 0 15,6 0-10-15,6 3-2 0,3-3-1 16,5-1 2-16,1-1-1 16,12-4-1-1,3-5-28-15,-3-2-11 0,-1-3-56 16,1-5-57-1,0-3 45-15</inkml:trace>
  <inkml:trace contextRef="#ctx0" brushRef="#br0" timeOffset="59">18076 5726 148 0,'0'-3'55'0,"0"3"-30"0,0-3 17 15,0 3 29-15,0 0 2 0,-3-2 2 16,-3 2-25-16,-9 0-8 16,0 2-24-16,0 4-13 0,-3 2-5 15,6-1-2-15,3 4-2 16,3 5-11-16,6 2-2 16,3 4-3-16,12 1 2 15,6 1 10-15,-3 0 7 16,0 3-1-16,0-6 1 15,-4-3 12 1,-5-2 5-16,-3-5 20 0,-6-1 10 16,-6-2-13-16,-6-3-5 0,-5 1-10 15,-4-4-1-15,0-2-12 16,-3-2-3-16,6-1-44 16,3-2-17-16,4 0-27 15,2-1-12-15,6-4-49 16</inkml:trace>
  <inkml:trace contextRef="#ctx0" brushRef="#br0" timeOffset="60">18332 5591 396 0,'-6'-19'148'0,"9"19"-80"0,-3 0-77 0,0 0 23 16,0 0-17-16,0 0-2 16,0 8-51-1,0 5-20-15,0 3-77 0,0 8-29 16</inkml:trace>
  <inkml:trace contextRef="#ctx0" brushRef="#br0" timeOffset="61">18326 5906 348 0,'-6'5'132'0,"9"-5"-72"0,-3 0-59 0,0 0 27 16,0 0-24-16,0 0-3 0,0 0-81 15,3-3-37-15,0 1-17 16,0-9-7 0</inkml:trace>
  <inkml:trace contextRef="#ctx0" brushRef="#br0" timeOffset="62">14289 6326 108 0,'-3'5'41'0,"3"1"-22"0,0 2-9 0,0-8 12 16,3 2 27-16,-3-2 14 15,0 0-11-15,0 0-4 16,0 0-27-16,0 0-2 0,6 0 0 16,0-2-7-16,0-1-2 15,3-5-5-15,6 3-4 16,3 0-3-16,0-14 1 15,3 3-1-15,-1 3 0 16,4-3 2-16,3 5 0 16,0 4-3-16,0 1 2 15,8 9 1-15,1 2 0 0,0 6-3 16,-1-1 0-16,4 4 2 16,-3-1 0-16,-3 0 3 15,-1-2 1-15,-2-3 1 16,0-3 0-1,6-5 0-15,-4-3 2 0,4-2-3 16,3-3-2-16,-1-3 0 16,1-4 1-16,0 1-1 15,0 4 2-15,-1 2-4 16,-5 5-2-16,3 6-1 16,-1-1 3-16,1 6 6 15,0 0 7-15,3-2-6 16,2-1-1-16,-2 0 1 15,0-2 1-15,-4-3-1 0,-2-3 1 16,6-2-6-16,-1-6-1 16,-2-2 0-1,0 2 2-15,0 4-6 16,-1 1-1-16,-2 6 2 0,9 3 3 16,-4 2 1-16,-2 3-1 15,0 0 5-15,0 0 1 16,-1 0 2-16,1-3 0 15,0-2 0-15,-1-6 0 16,4-2-4-16,0-6-1 16,3 1-1-16,-1 2-2 0,1 3-2 15,-3-1 1-15,-1 4-4 16,-5-1 1-16,3 3 4 16,-1 0 2-1,1 0-3-15,3 0 1 16,3-3 2-16,2-2 1 0,7 0-1 15,-1 2-2-15,-5-2 1 16,-3-1 1-16,2 4-3 16,-2-1 0-16,-3 6 3 15,-1-3 3-15,1 2-2 16,3 4 0-16,5-1-1 16,10-2 1-16,-3-1 0 15,5-4 3-15,-2-1-3 16,-4-2-2-16,-2-1 0 15,-1 1 1-15,1 3-1 16,-3-1-1-16,-4 3-19 16,-2 0-8-16,-3 3-35 15,5-3-12-15,-5 2-70 16</inkml:trace>
  <inkml:trace contextRef="#ctx0" brushRef="#br0" timeOffset="63">19213 5429 140 0,'-3'-5'55'0,"-9"5"-30"0,18-8-5 15,-6 8 21-15,0 0-2 16,-3 3 1-16,6 2-16 0,3 3-4 16,-3 8-12-16,0 10 6 0,-3 11 3 15,0 6-3-15,3-1 2 16,-3-2-7-16,3-3-3 15,-1-3-3-15,1-5 0 16,0-5-2-16,0-5 2 16,0-4-20-16,-3-4-8 15,0-6-38-15,-3-10-15 16</inkml:trace>
  <inkml:trace contextRef="#ctx0" brushRef="#br0" timeOffset="64">19043 5458 160 0,'-18'-10'60'0,"15"7"-32"0,0 0-13 15,3 3 18-15,0-2 8 16,0-1 7-16,0 1-11 16,3-1-4-16,6 0-19 15,3-2-7-15,6 0 0 16,3 2-6-16,8-2-3 0,4-1 3 15,0 4 1-15,-3 2 0 16,-4-3-2-16,-2 6-24 16,-6 2-11-16,-3 0-44 15,-6 6-19-15,-9 5 2 16</inkml:trace>
  <inkml:trace contextRef="#ctx0" brushRef="#br0" timeOffset="65">19001 5818 184 0,'-9'5'68'0,"9"-5"-36"0,3 14-18 0,3-12 20 15,3-2 0-15,6-2 2 16,9-1-15-16,6-2-7 16,5-3-9-16,4 3-6 0,0-1 0 15,2 1 3-15,-8 2 1 16,0 1-21-16,-6-1-10 15,-6 0-50 1</inkml:trace>
  <inkml:trace contextRef="#ctx0" brushRef="#br0" timeOffset="66">19442 5540 192 0,'-9'3'71'0,"12"2"-38"0,-3 9-28 0,0 9 19 16,0 1 2 0,0 3 7-16,3-1-12 15,0 1-2-15,0 2-11 16,-3 0-5-16,3-5-2 0,0-6 1 15,0-5 1-15,-3-2 3 0,0-3 1 16,0-13-3 0,0-6-1-16,3-2 1 15,0-6-2-15,0 1-2 16,3-1-2-16,3-5-1 16,-1 6-1-16,4-3 3 15,0 5-2-15,0 11-1 0,3 7 0 16,-3 6 3-1,0 5 0-15,-3 1 1 16,0 1 2-16,0-1 1 16,-3 2-1-16,-3-6 1 15,0 1 0-15,0-3 1 16,-3-8-2-16,0 0 1 0,8-3-2 16,-2-8 2-16,6-4-4 15,0-9-2-15,3-3 2 16,0 3 0-16,0 6-2 15,0 5 2-15,0 5-1 16,2 8 0-16,-2 10 0 16,3 4 0-16,0 1 6 15,-6 1 5-15,0 3-1 16,-3-1 1-16,-3-2-5 16,0-3-3-16,0 3 0 15,-3-2 1-15,0-4-34 16,-3-10-16-16,0 0-46 15,6-2-51-15,6-4 46 16</inkml:trace>
  <inkml:trace contextRef="#ctx0" brushRef="#br0" timeOffset="67">19975 5546 188 0,'0'0'71'0,"6"5"-38"0,-1 8-32 0,-2 0 14 15,3 9 16-15,-3-1 12 16,0 3-13-16,-3-1-7 16,0 1-14-16,0 3-6 0,0-6 0 0,3-3-2 15,-3-4 2-15,0-4-2 16,3-2 2-16,0-13 0 16,0-3-4-1,3-5 1-15,0-3-9 16,3-11-2-16,3-2 6 15,6 5 2 1,0 3-2-16,-3 5 1 0,2 6 0 16,1 10 2-16,0 10 5 15,-3 6 3-15,-3 3 6 16,0 2 3-16,-3 0-4 16,0-2-1-16,-3-6-4 0,0 3-1 15,0-8-3-15,0-3-2 16,0-2 1-16,-1-9 1 15,10-4-1-15,3-4-1 16,0-12-17-16,3-3-6 16,3 2 6-16,3 6 7 15,2 5 5-15,-5 8 3 16,0 19 10-16,0 8 4 16,-3 7 8-16,-4 6 2 15,1 0-5-15,-6-3 0 16,0-3-8-16,-3-2-1 15,0-6-28-15,0-2-12 16,-3-2-107-16</inkml:trace>
  <inkml:trace contextRef="#ctx0" brushRef="#br0" timeOffset="68">22924 5339 104 0,'6'-5'41'0,"-6"-3"-22"0,9 0 2 0,-6 8 19 16,-3-3 7-16,-3-2 4 15,-6 0-5-15,0 2-4 16,-11 3-23-16,-7 0 0 0,-6 6-1 16,-3 1-4-16,1 1 0 15,2 6-11-15,-3 2-3 16,9-3-4-16,6 0 3 15,13 0-5-15,5-2 0 16,9-1-2-16,11 6 2 0,10 3 2 16,18 2-1-1,-3 3 4-15,2 2 2 16,-2 6 2-16,-6-3 1 16,-10-2 13-16,-5-6 6 15,-18 0 15-15,-3-3 6 16,-12-4-17-16,-12-1-5 0,-11-3-14 15,-1-2-5-15,-3-2-2 16,4-6 1-16,2 0-28 16,-3-3-9-16,9 0-16 15,1-2-4-15,5-3-27 16,12 0-13-16,12-21-13 16</inkml:trace>
  <inkml:trace contextRef="#ctx0" brushRef="#br0" timeOffset="69">22719 5104 152 0,'-3'-5'57'0,"3"7"-30"0,3 1-25 0,0 2 14 15,3 8 16-15,6 14 10 16,-3 7-5-16,0 9-2 16,-3 9-19-16,0 7 3 0,-3 4 4 15,0 6-3-15,0-8-2 16,-3-8-8-16,5-3-4 16,-2-2-3-16,3-11-3 15,0-8-21-15,0-5-11 16,-3-6-28-16,0-2-10 0</inkml:trace>
  <inkml:trace contextRef="#ctx0" brushRef="#br0" timeOffset="70">19001 6408 124 0,'0'3'49'0,"3"5"-26"0,3 10-12 0,-3 1 18 0,3 13 5 16,0 7 6-16,-3 12-1 16,0 4-2-16,-3 3-20 15,0 1-1-15,0 1-2 0,0-7-7 16,3-5-4-16,0-11-2 16,0-5 1-16,0-8-23 15,-3-6-11-15,0-5-25 16,0-7-12-16,3-9-23 15</inkml:trace>
  <inkml:trace contextRef="#ctx0" brushRef="#br0" timeOffset="71">19028 6527 116 0,'-18'-21'44'0,"12"5"-24"0,0 6 3 0,3 7 18 15,0 0 1-15,3-2 1 16,0 0-14-16,3-3-6 16,3-3-13-16,9-2-9 0,9-3-1 0,9 0 2 15,5 3 1-15,4 8-1 16,-3 7-2-16,-1 9 1 15,-2 5 1-15,-9 13 5 16,-9 5 6 0,-12 3-1-16,-9-2 3 0,-9-1-6 15,-6-2-1-15,-9-3-2 16,-3-5-1-16,1-6-1 16,-1-2 0-16,0-5 2 15,6-1 3-15,7-2-4 16,5-2-3-16,6-1-4 15,12-2 1-15,11-1 5 16,10 1 2-16,9 5 2 16,6 8 0-16,-4 5-2 15,-2 8 1-15,0-3 5 16,-6 6 4-16,-4 0-4 16,-5 0-2-16,-3-6-3 15,-6 1 0-15,-3-6-24 0,-3-8-8 16,0-2-32-16,-3-3-12 15,-3-8-36 1,3-6-49-16,3-2 50 16</inkml:trace>
  <inkml:trace contextRef="#ctx0" brushRef="#br0" timeOffset="72">19668 6760 184 0,'-6'3'68'0,"6"-1"-36"0,6 6-33 16,0-2 12-16,3 2 10 16,6 2 9-16,3 1-5 15,-1-6 0-15,7 0-14 16,0-5-2-16,-3-2 1 0,0-4-4 15,-3-2 2-15,0-5-1 0,-7 3 1 16,-2-4-2 0,-3-4-1-16,-6 2-3 15,-9 0-2-15,-6 3-2 16,-5 2-1-16,-4 3 2 16,-3 8 0-16,-3 6-2 15,-2 4 0-15,2 3 2 0,3 6 2 16,3 5 11-16,6 2 7 15,9 6 3-15,6-3 4 16,9 3-10-16,9 0-4 16,6-9-5-16,9 1 0 15,3-3-6-15,2-7-3 16,1-4-30-16,3-4-14 16,-1-6-34-16,1-11-14 15,9-10-19 1</inkml:trace>
  <inkml:trace contextRef="#ctx0" brushRef="#br0" timeOffset="73">20260 6715 124 0,'-9'-3'46'0,"6"3"-24"0,-3-2 7 0,4-1 23 0,-4 3 5 16,-3-2 3-16,-6 4-22 15,-6 1-8-15,-3 5-18 16,0 2-3-16,-3 4 1 0,4 4-6 16,2 3-2-16,3 6-1 15,9-3 1-15,6-1-1 16,6 1 2-16,9 3-2 16,6-9-1-16,3-5 3 15,2-7 2-15,1-9-4 16,-3-5-1-16,-3-2-2 0,-3-6 0 15,-3-3 4 1,-3-2 1-16,0 0-1 0,-6 2 1 16,-3 1-2-16,0-1 2 15,0 6-4-15,0 2 0 16,0 3-4-16,3 6 1 16,-3 7-3-16,6 14 2 15,-1 12 5-15,10 14 4 16,0 6 10-16,-3 2 3 15,-3-3 7-15,0-3 2 16,-3-2 0-16,-6-2 1 16,-3-6-4-16,-12-8-2 0,-9-5-7 15,-14-6-4-15,-13-5-25 16,-6-7-10-16,-2-6-19 16,-4-8-5-16,4-8-47 15,5-3-18-15,10-15-15 16</inkml:trace>
  <inkml:trace contextRef="#ctx0" brushRef="#br0" timeOffset="74">22517 6355 140 0,'0'-5'55'0,"3"2"-30"0,-9 1-10 16,3-1 20-16,0-2-4 15,-3 5 2-15,-3 0-8 16,-3 5-3-16,-9 3-12 0,-3 5-2 16,3 3-1-16,4 3-3 0,2 2-1 15,6 8 1 1,3-3 2-16,9-4-1 0,6-7 0 15,3-4 1-15,5-3 1 16,4-5-3-16,-3-14-1 16,0 0-1-16,-3-2-2 15,-3 0 1-15,-6-3 1 16,-3 0 1-16,-6 0 3 16,0 0 8-16,-3 3 3 15,0 3-2-15,-3 2 1 16,6 0-9-16,0 2-4 15,6 4-7-15,6-1-2 16,9 3-2-16,3 0 0 16,5 3 7-16,4-1 2 15,6 1-8-15,-3 2-3 16,-7 3 0-16,-2 6 4 0,-6 1 5 16,-9 7 3-16,-9 9 13 15,-12 4 5-15,-9 7 7 16,0 0 4-16,-5-5-6 15,-4 1-1-15,0-1-15 16,3 0-8-16,3-6-4 16,4 1 2-16,2-8-31 15,6-3-13 1,3 0-13-16,6-5-4 0,6-5-32 16,6-11-55-1,3-6 40-15</inkml:trace>
  <inkml:trace contextRef="#ctx0" brushRef="#br0" timeOffset="75">22868 6779 212 0,'-12'8'79'0,"12"2"-42"0,-6 17-26 0,3-14 23 15,0 3 0-15,0 0 1 16,9 5-16-16,3 3-7 15,6-6-7-15,3-2 1 0,5-8 0 16,4-5 0-16,0-11 1 16,-3-3 2-16,-6-2 5 0,-3-3 20 15,-6-3 13-15,-9 1 4 16,-9-1 4-16,-12 3-21 16,0 1-8-16,-9 4-21 15,0 6-5-15,4-1-52 16,2 1-20-1,3 5-255 1,27-10 142-16</inkml:trace>
  <inkml:trace contextRef="#ctx0" brushRef="#br0" timeOffset="76">19043 7702 76 0,'3'-5'30'0,"0"5"-16"0,0 0 12 15,-3 0 18 1,3 8-6-16,0 8 0 0,0 5-12 15,-3 16-4-15,0 10-13 16,0 6 6-16,-3 8 4 0,0 3 5 16,0-6 3-16,0-5-6 15,3-3-2-15,0-8-7 16,0-10-2-16,0-8-4 16,0-6-1-16,0-4-3 15,0-22-2 1,0-11-2-16,0-7-5 15,0-6-3-15,0-13 0 16,0 0 4-16,0-3-2 16,0-7 3-16,3 7 1 0,0 3-1 15,0 6 4-15,0 4 2 16,0 6 0 0,0 5-1-16,0 8 1 0,0 3-1 15,3 8-3-15,3 10 0 16,0 8 6-16,-1 11 3 15,1 3-1-15,0 2 2 16,0-3-2-16,0 1 2 16,0-6-4-16,0-3-2 15,3-4 0-15,0-6 1 16,3-8 1-16,0-6 1 16,-1-7-2-16,1-11-2 0,-3-5 1 15,0 0-1 1,-3-5 0-16,0 2 0 15,0 5 0-15,-3 6 0 0,0 5-3 16,0 6 2-16,0 7-1 16,6 14 0-1,-3 10 8-15,3 13 4 0,-4 9 3 16,1 7 5-16,0 0-4 16,-3 6 0-16,3-3-8 15,0-6-2-15,3-4-4 16,0-9-3-16,0 0-27 15,0-12-10-15,0-9-37 0,0-13-16 16</inkml:trace>
  <inkml:trace contextRef="#ctx0" brushRef="#br0" timeOffset="77">19623 8094 220 0,'12'8'85'0,"3"-1"-46"0,-3 9-32 0,-6-8 18 16,3 0 0-16,3 0 2 0,3-3-10 15,3-2-5-15,-4-6-7 16,1-2-4-16,3-3 2 16,-3-2 0-16,-9-4 3 15,-3 1-1-15,-6 0 0 16,-3-3-6-16,-6 0-1 15,-6 0-2-15,-5 6 3 0,-1 2 0 16,-3 5 3-16,0 11-1 16,0 3 2-16,4 2-4 15,-1 5-2-15,12 6 6 16,3 3 3-16,9-1-1 16,9 3 2-16,6-2-4 15,8-6 0-15,4-5-6 16,0-6 0-16,0-2-17 15,6-8-4-15,-7-5-26 16,4-6-10-16,-3-4-50 16</inkml:trace>
  <inkml:trace contextRef="#ctx0" brushRef="#br0" timeOffset="78">19900 8022 204 0,'-6'16'77'0,"9"-3"-42"0,0 1-26 0,0-4 22 15,0 9 7-15,0 4 7 16,-3 7-9-16,0-4-2 16,0 3-19-16,0 0-9 0,0-5-2 15,0-8-3-15,3-8-1 0,0-3-2 16,0-10 1-16,3-8-4 16,3-9-1-1,0-7-6-15,3 0-3 16,3-8 6-16,0 5 3 15,-1 3 1-15,4 8 4 16,0 11 0-16,6 7 1 0,0 8 4 16,-6 8 2-16,-4 11 6 15,-2 3 5-15,-3-1 2 16,0-2 1-16,-3-3-11 16,0-5-3-16,-3-5 0 15,0-6 1-15,3-8-6 16,0-7 0-16,3-9-6 15,0-7-1-15,6-1-6 16,6-2 0-16,-1 5 4 16,1 6 2-16,3 7 1 15,3 9 4-15,3 10 9 0,-1 13 6 16,-5 10 3-16,-3 4-1 16,-3-1-4-1,-3-2-2-15,-3-3-22 0,-3-8-9 16,0-5-40-16,-3-5-18 15</inkml:trace>
  <inkml:trace contextRef="#ctx0" brushRef="#br0" timeOffset="79">22412 7498 148 0,'-12'-2'55'0,"1"4"-30"0,-10 9-12 16,12-6 19-16,-6 6-1 16,-6 10 2-16,-6 8-5 15,-2 13 0-15,2 19-16 16,0 13 9-16,9 0 5 0,6 3-8 0,9 0-2 16,18-6-7-1,18-2-4-15,11-11-16 0,7-10-7 16,6-14-62-16,5-10-25 15,-5-11-1 1</inkml:trace>
  <inkml:trace contextRef="#ctx0" brushRef="#br0" timeOffset="80">22978 7546 104 0,'-6'-8'38'0,"9"8"-20"0,-3 3-4 0,0-3 15 15,0 0 1-15,0 0 4 0,0 0-5 16,0 0-1-16,0 0-15 16,0 0 3-16,0 0 4 15,6 2-2-15,-6 4-1 0,9-4-1 16,-3 4 3-16,0 4-2 16,3 1 1-16,0-1 0 15,0 3 0-15,5 9 4 16,7 9 1-16,6 6 1 15,6 14 0-15,-3 2-7 16,-7 2 0-16,-2-5-6 16,-9 6 1-16,-9 0-5 15,-6-3 1-15,-9-6-5 16,-6 1 0-16,-2-3-10 16,-7-8-5-16,-3-5-36 15,0-3-16-15,-3-3-27 0,4-5-10 16,-1-2-26-1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48:54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 4469 124 0,'-3'8'49'0,"-3"-6"-38"0,6 1 12 16,0-3 6-16,0 0-6 0,0 0-1 16,0 0-8-16,6 0-4 15,-6-3-5-15,3-2-4 0,2-3 2 16,-5-5-2-16,6-8-1 15,0 0 3-15,3-1 0 16,-9 4-1-16,3 5-2 16,0 2 1-16,0 3-1 15,-3 3 0-15,0 5 11 47,6 45-2-47,0 0 3 16,-6-3-7-16,3-5-5 15,3 6-1-15,-6-6 1 16,0-6-14-16,0-4-5 16,0-6-41-16,0-5-18 15,0-3 4-15,0-5 7 16</inkml:trace>
  <inkml:trace contextRef="#ctx0" brushRef="#br0" timeOffset="172.107">809 4797 160 0,'-3'3'60'0,"3"-11"-47"0,8-6-3 16,-2 12-5-16,3-4 8 15,3-4 6-15,3 2-7 16,6 0-4-16,-3 0-5 16,3 3-5-16,2-1 1 0,-2 4-15 15,6-1-6-15,-12 1-55 16</inkml:trace>
  <inkml:trace contextRef="#ctx0" brushRef="#br0" timeOffset="658.396">817 4233 104 0,'-20'-10'41'0,"11"4"-32"0,-3 4 9 15,3 2 3-15,-3 2 3 16,0 4 3-16,-15 4-12 15,3 12-4 1,-2 7-7-16,-4 18-1 16,6 9-6-16,9 15 0 0,12 17 1 15,12-14 1 1,12 2 1-16,9-2 2 16,2-7-1-16,16-12 10 15,-3-13-5-15,32-18 8 0,3-21 5 16,-5-19 3-16,-13-29-5 0,-5-18-2 15,-18-11-9-15,-13 2 9 0,-11-10 5 16,-21 3 3-16,-14 5 3 16,-22 10-8-16,-6 14-3 15,48 50-132 17,-56-40-13-32,14 8-15 15</inkml:trace>
  <inkml:trace contextRef="#ctx0" brushRef="#br0" timeOffset="1756.158">877 8189 140 0,'0'-5'52'0,"0"-1"-41"0,9-4 2 0,-3 7 0 0,3 0-7 15,6-2 2-15,-3 0-3 16,2 2 0-16,4 3-3 16,0 3-4-16,-3 2-1 0,-6 3 15 15,-3 11 6-15,-6 2-8 16,-12 5-6-16,-3 3 0 15,0 3-1-15,-3 0-4 16,1 0 1-16,2-6 11 16,0-5 5-16,3-8 9 31,9 3-13-31,-3-5-4 0,6-3-3 16,6-3 1-16,0-2-3 0,9-1-2 15,-3 1 0-15,5 0-1 16,19-1 0 15,-9-2-9-31,3-2-2 16,-9-6-12-16,-4 0-5 0,-5 3-10 15,-3-27-56 17,3 3-6-32,-3 0 48 15</inkml:trace>
  <inkml:trace contextRef="#ctx0" brushRef="#br0" timeOffset="2146.339">1038 8025 104 0,'-15'-21'41'0,"0"5"-32"0,9 8-2 16,-3-5 26 0,-3-1-1-16,3 1-2 15,-3 3 3 1,0 2-19-16,-8-3-3 0,-7 11-5 0,3 5 1 15,-6 24-6-15,3 6-3 16,-8 12 1-16,-4 20 0 16,9 25 1-16,6-7-3 0,15 2 0 15,12 3-1-15,15-8 0 16,3-21 5 0,3 0-1-16,15-24 14 15,8-11-8-15,34-20 8 16,-10-25 10-16,1-15 5 15,-10-22-18-15,-11-10-7 16,-13-11-4-16,-14-5 10 0,-12 11 6 16,-9-1 0-16,-12 1 1 15,-9 7-9-15,-14 17-3 16,-13 7-19-16,3 11-7 16,-2 3-52-16,8 12-22 15,3 4 273-15,12 5 126 16</inkml:trace>
  <inkml:trace contextRef="#ctx0" brushRef="#br0" timeOffset="6387.609">514 13481 112 0,'-12'2'44'0,"12"-10"-35"0,0 11 23 0,0-3 8 15,0 0-19-15,9 0-6 16,-6-3-6-16,6 1-1 16,3-1-4-16,6-2-3 0,11 2 2 15,-8 0-4-15,3 3 0 16,3 3 1-1,-6 5 0-15,-13 0 0 16,1 5-3-16,-9 3 2 0,-9 0 3 16,4 0 1-16,-7 0-6 15,3-3 0-15,6-3 1 16,3-2 3-16,3 3-5 16,9-3-1-16,2 2 4 15,-2 1 2-15,6 0 1 16,-3 12 1-16,0-4 9 15,-9 2 7-15,0 3 1 16,-6-3 0-16,-9 0-8 16,-3-5-5-16,-3-3-2 15,-12-5-1-15,1 0-20 16,2-8-7-16,6 3-28 0</inkml:trace>
  <inkml:trace contextRef="#ctx0" brushRef="#br0" timeOffset="6851.263">425 13332 108 0,'-24'8'44'0,"18"11"-35"0,-9 2 5 0,15-10-1 0,-9 10 0 0,-3 8 0 16,6 5-7-16,-3 22 1 31,6-1-4-31,3 14 9 15,3 0-6-15,12 0 8 16,6-6-8-16,15-7 8 16,8-9-8-16,13-17 1 15,2-15-4-15,7-28 0 0,-4-21 3 16,10-14 1-16,-10-15 12 16,-14 2 27-1,-12 0-24-15,-22-13 11 0,-14 5-6 16,-14 11 0-16,-7 2-12 15,-9 11-4-15,0 11-7 16,-5 7-14-16,-7 6-5 0,-18-3-24 16,19 9-8-16,-4 9-76 15</inkml:trace>
  <inkml:trace contextRef="#ctx0" brushRef="#br0" timeOffset="7639.852">1624 11314 148 0,'-18'-3'57'0,"-9"3"-44"0,-23-3 5 15,26 6-1-15,-6 8-8 16,0 7-3-16,-2 9-3 16,2 10 0-16,-6 5-2 15,4 0 2-15,2 8 0 0,-3 9-1 16,12 17-2-16,0 12-4 15,6 7 0-15,10 8 4 16,7 24 4-16,7-5-3 16,3 8-3-16,6 7-2 0,-6-5 3 15,6 1 0 1,-9 4 3-16,3-18 5 16,-3-10 6-16,-9-11-1 15,-9-6 1-15,0-7 6 0,-3-8 5 16,-9-8-9-16,-9-11-1 15,-11-13-4-15,2-14-1 16,-3-4-8-16,7-6 0 16,2 3-28-16,6-8-11 15,6-6-124 1,9 6 58 0</inkml:trace>
  <inkml:trace contextRef="#ctx0" brushRef="#br0" timeOffset="8173.299">969 13846 124 0,'3'-3'46'0,"-6"6"-35"0,6-14 9 0,3 14 5 16,-3-6-12-16,6 3-4 15,9 3-2-15,12 2 0 16,-9 8-3-16,2 6-3 0,4 7 0 16,-6 6-6-1,3 5 3-15,-3 19 10 16,-4 2-5-16,-5 24 15 16,-3-5-10-16,-3 23 16 15,-6-5-14-15,-9 24 16 16,0-5-16-16,-2 13 9 15,-7-16-11-15,-6 16 9 16,6-10-10-16,-3 10 10 16,3-16-10-16,6 8 7 15,6-16-7-15,12 0-2 16,6-15-3-16,9-4-6 16,6-15 2-16,3-5-10 15,5-12 7-15,13-12-31 16,0-8 20-16</inkml:trace>
  <inkml:trace contextRef="#ctx0" brushRef="#br0" timeOffset="15318.042">18290 9684 128 0,'-12'-11'49'0,"12"11"-38"0,3-2 10 0,0 7 2 15,-3 3-9-15,0 5-3 16,0 6 13-16,6 7 7 16,-6 0-16-16,0 6 1 0,3 3 0 15,-6 2-8-15,3 2-2 16,-6 4-2-16,3-4 0 16,-3 1-2-16,3-3 1 15,-3-3-2-15,3-10-1 16,0-5 1-16,6-6 1 15,0-2 3-15,3-3 2 16,0-8 3 0,3-3-3-16,3 0-2 0,3-2 0 15,-3 0-1-15,5-1-5 16,7 6-1-16,0-2 1 16,-3 7 2-16,0-2-2 15,-3 7 0-15,-4-2-4 16,1-5-1-16,0-1-19 15,0-7-9-15,0 0-15 16,-3-6-5-16</inkml:trace>
  <inkml:trace contextRef="#ctx0" brushRef="#br0" timeOffset="15489.746">18671 10030 104 0,'6'-10'38'0,"0"7"-29"0,-12-10 17 0,3 8 7 16,0-1 0-16,-3 1 1 16,0 2-11-16,-3 1 1 15,0 4-14-15,0 6-1 16,-3 0-8-16,0 16-1 16</inkml:trace>
  <inkml:trace contextRef="#ctx0" brushRef="#br0" timeOffset="15743.513">18588 10075 344 0,'-3'24'-3'0,"3"0"2"16,5 0 1-16,4-8 2 0,0-11-8 15,3 6-3 1,3-14 2-16,0 0 2 16,-3-10 0-16,0 2 1 0,-3-10 0 15,0 5 3-15,-6-7 6 32,-3 1-2-32,-3 7-1 0,0 4 7 15,0 3 4-15,3 5-6 16,0 9-4-16,6 10-5 15,-3-1 1-15,6 7-1 16,0 1 0-16,5 6 2 0,-2-5 0 0,15 0-31 31,0-11-14-31,6 3-8 16</inkml:trace>
  <inkml:trace contextRef="#ctx0" brushRef="#br0" timeOffset="15884.1">18924 9805 132 0,'-12'6'49'0,"-3"-17"-38"0,15 22-1 16,9-1-1-1</inkml:trace>
  <inkml:trace contextRef="#ctx0" brushRef="#br0" timeOffset="16155.255">18909 9882 251 0,'3'37'38'15,"3"16"-18"-15,3 5-5 0,-6-15-1 0,3-4-8 16,-3-15-1-16,3 0-3 16,0-11-2-16,-3-5-4 15,-3-13 0-15,0-14-3 16,9 1 0-16,-1-6-7 16,1-2-2-16,3 4 4 0,0 4 5 15,3 5 6-15,0 10 3 16,3 6 4-16,-3 15 3 15,-3 9 7-15,-3-1 4 16,-6 3-6-16,-6-5-1 16,-3-3-3-16,-3 0 1 0,-6-7-6 15,0-4-1-15,-3-2-4 16,-3 0-3-16,-3-8-16 16,1-3-7-16,14 3-16 15,0-5-4-15</inkml:trace>
  <inkml:trace contextRef="#ctx0" brushRef="#br0" timeOffset="16516.308">19207 10028 208 0,'6'8'79'0,"0"-14"-61"0,11 9-7 16,-8-3-9-16,-3 3 1 0,3-1 5 15,6-2 13-15,0-2 7 16,0-1-14 0,3-5-8-16,-3-3-7 0,-3-2 0 15,-4 3-1-15,-2-4-2 16,-3 1-11 0,0 5 9-16,-15 0-7 15,1 6 8-15,-16 2-2 16,3 5 4-16,-12 11 0 15,9 5 6-15,4 8 3 16,5 6 16-16,6 4 11 16,9-7-17-16,9-3-19 0,12 0-9 0,8-8 7 15,7 1 5-15,0-9-4 16,0-5-1-16,-1-8-29 16,1 0-13-16</inkml:trace>
  <inkml:trace contextRef="#ctx0" brushRef="#br0" timeOffset="16902.881">19504 9639 132 0,'0'21'49'0,"-3"32"-38"0,9-8 12 0,-3-16 6 16,0 8-6-16,-3 8 1 16,3 3-7-16,0-3 0 15,0 2-10-15,-3-2-2 0,0-13-1 16,0-3-20 0,0-5-35-1</inkml:trace>
  <inkml:trace contextRef="#ctx0" brushRef="#br0" timeOffset="17220.392">19766 9911 164 0,'-24'-2'63'0,"30"2"-49"0,-12 8 14 16,0-6 4 0,3 1-18-16,-5 5 13 15,-4 0-14-15</inkml:trace>
  <inkml:trace contextRef="#ctx0" brushRef="#br0" timeOffset="17392.3308">19701 9951 359 0,'0'13'-1'0,"12"-2"0"0,-3 5 0 15,8 7 1-15,1-7 4 16,-3 8 2-16,-3-3 9 15,0 3 4-15,-6 0-7 16,-6-8-2-16,-6 0-2 16,-6 0 0-16,-6-6-2 15,-6-10 1-15,-2 3-15 16,-1-3-7-16,3-5-21 0,3 5-10 16</inkml:trace>
  <inkml:trace contextRef="#ctx0" brushRef="#br0" timeOffset="18302.37">20457 9917 100 0,'-3'-11'38'0,"3"6"-29"0,-6-3 14 0,3 5 6 0,0 0-5 16,0 3 0-16,-6 3-2 15,0 0-2 1,0 5-10-16,-6 0-4 16,6 5-4-16,-6 8 1 0,-2 8-4 15,8 0-2-15,0 16 2 16,6-18 0-16,3 2 1 15,6-3 2-15,3-7 3 0,3-6-2 16,5-13 0-16,-2-11-3 16,0 3-1-16,0-7-8 0,0 1-2 15,0-4 4 1,-6-3 1-16,-3 0 6 0,-3-1 2 16,-6 1 8-1,0 8 15 32,0 5-13-47,0 8 0 16,0 8-7-16,3 13-1 15,0-2-4-15,3-1-3 16,0 3 2-16,3 6 0 0,0-9 3 16,0-7-8-16,3 2-3 0,2 0-22 15,1-7-10 1,0-17-31-16,3 3-23 15,-3-8 39-15</inkml:trace>
  <inkml:trace contextRef="#ctx0" brushRef="#br0" timeOffset="18583.148">20612 9959 136 0,'-3'11'52'0,"0"-1"-41"0,12 9 0 15,-9-9-2-15,6 9 9 16,-4-1 6-16,4 6 5 0,0-5 2 15,-3 2-16-15,0-3-5 0,0-5-2 16,3-7 0-16,-6-6 0 16,3-6 0-16,3-7 2 15,-9-3-5-15,3-2-3 16,0-6-1-16,6 0 1 16,-3 0-1-16,3 1 2 15,3 1 0-15,0 7 3 16,-3 1-10-16,3 6-4 15,0-2-25-15,3 5-11 16</inkml:trace>
  <inkml:trace contextRef="#ctx0" brushRef="#br0" timeOffset="18861.681">20829 10017 144 0,'6'16'55'0,"-6"-16"-43"0,9 11 8 0,-6-14 2 0,3 6-4 15,0-6-1-15,0 0-5 16,3-2-2-16,-4-6-6 0,1-2-3 0,0 0 0 0,-6 0 1 31,3 0-1-31,-6-1-7 16,0 6 3-16,-6 0-5 16,1 6 4-16,-10 12 0 15,-3 6 5-15,3 8 6 16,3-3 5-16,9 19-6 15,3-6 8-15,3-2 5 0,9-6-8 16,3-2-1-16,6-10-11 16,9-4-1-16,8-18-44 15,10 6-17-15</inkml:trace>
  <inkml:trace contextRef="#ctx0" brushRef="#br0" timeOffset="19609.064">21591 9919 124 0,'-21'-8'46'0,"21"8"-35"0,-12-2-4 0,9 2 10 15,3 0-11-15,-9-3 8 16,-6 3 8-16,0 3 3 0,-2-1-8 16,-1 1-5-1,0 5-7-15,-3 10-4 0,0 6-3 16,3 0 1-16,3 13-1 16,7 0 0-16,2-2 2 15,6-9 2-15,3-5 3 0,5-2-2 16,4-3-2-16,0-1 4 15,15-28 1 1,0-5-2-16,-9 2-3 16,6-13-3-1,-7-3-1-15,-5 5 6 16,0 4-2 0,-3-4 5-16,0 11-4 0,-3 3 6 31,0 5-5-31,-6 8 1 0,0 13 0 31,12 22-2-31,-3 7-2 0,6-10 1 16,0-11-10-16,-4 5-4 0,4-4-24 15,0-9-9-15</inkml:trace>
  <inkml:trace contextRef="#ctx0" brushRef="#br0" timeOffset="19725.541">21844 9901 140 0,'-12'-8'55'0,"3"10"-43"0,0-2 3 0,3 3 1 0</inkml:trace>
  <inkml:trace contextRef="#ctx0" brushRef="#br0" timeOffset="20069.202">21784 9922 250 0,'-15'21'13'0,"1"6"-7"15,-1 4 0-15,9 9 4 0,3-11-6 16,0 3 0-16,3-8 0 15,6 2 2-15,3-18 1 16,3 0 1-16,-1-5-2 16,1-14 1-16,0-5-2 15,3-5 0-15,-3-5-3 16,0-9 1-16,-3 1 0 31,0-1-1-31,-9-2 1 0,0 0-2 16,0-2 2-16,-3-1 7 15,-3 8 3-15,0 6-6 16,0 7 0-16,3 11 3 0,-3 8-11 0,3 11-3 16,0 2-1-16,0 11 3 15,0 0 7-15,3 7 5 16,3 1-14-16,3 5-4 16,0 6 3-16,3-9 4 15,0-5-16-15,12-5-6 16,0-8-23-16,5-8-9 15,7-6-28 1</inkml:trace>
  <inkml:trace contextRef="#ctx0" brushRef="#br0" timeOffset="20480.286">22106 9927 184 0,'-15'-8'68'0,"15"8"-52"0,-42 0 3 15,24 0 1 1,9 3-12-16,-11 2 0 15,5 8-5-15,-3 17 0 0,3-4 1 16,0-2 4 0,12 5 0-16,3-5-4 15,12-3-2-15,6 5 1 0,3-20-2 16,3-6-1-16,-1-16 1 16,1 0-1-16,-3-8-3 15,0-5 2-15,-9-3 1 16,3 6 0-16,-9-14 0 15,-3-2 0-15,-3-14 0 16,-3 11 0-16,-3-2 2 16,0 15-1-16,0 11 10 0,0 5 6 15,0 8-9-15,0 10-4 16,-3 22-6-16,0 8 1 16,15 2-1-16,-6 6-2 15,6 5 3-15,0 0 0 16,0-5 3-16,3-1 1 15,3-7-8-15,0-3-2 0,-1-2-27 16,1-14-10-16,3-10-46 31,0-6-25-31,-3-8 59 0</inkml:trace>
  <inkml:trace contextRef="#ctx0" brushRef="#br0" timeOffset="20773.154">22284 9922 160 0,'-6'3'63'0,"6"-3"-49"0,3 26 3 0,-3-13-3 16,3 3 10-16,0 0 8 16,-3 5 0-1,3-2 3-15,-3-3-19 16,0-6-7-16,0-2-2 0,0-3-4 0,0-5 0 0,0 0 5 16,0-2 5-16,0-9-3 31,0 1 2-31,0-9-7 15,0 0-3-15,0-2-6 16,3 5 2-16,3-2 1 16,3-3-15-16,0 5-4 15,3 0-23-15,0 3-8 16,6 5-13-16,-3 3-3 16,3 5-7-16,8-3-2 15</inkml:trace>
  <inkml:trace contextRef="#ctx0" brushRef="#br0" timeOffset="21101.193">22549 9943 152 0,'6'13'57'0,"0"-13"-44"0,-6 8 14 0,0-2 3 15,6-1-2-15,0-3 1 16,-3 4-8-16,6-1-2 16,0-8-11-16,0 1-3 0,0-4 1 0,0-1-5 15,-3-4-1 1,3 0 0-16,-6 1 0 15,-3-1-5-15,-3-2 1 0,-6 2-18 32,3 6 12-32,-12 0-2 15,3 5 7-15,-9 5 1 16,3 3 2-16,1 3 2 0,-7 12 2 16,3 7 3-16,9 1 2 15,6 1 3-15,9-6-5 16,12-2-1-16,3 5 0 0,12-10-9 15,-3-9-4-15,-1 6-22 0,4-10-7 16,0-14-16 0,3 2-42-16</inkml:trace>
  <inkml:trace contextRef="#ctx0" brushRef="#br0" timeOffset="21391.107">22776 9885 160 0,'-18'-11'63'0,"18"11"-49"0,-12 3 5 0,6-3 14 16,6 0-20-16,-6 0 14 16,6 3-16-16,-6 2-1 15,3 0-6-15,0 0-5 16,6 3 0-16,-3 6 3 16,3 1-1-16,3 9 4 15,-3 3-3-15,-3 7 8 16,3-5-6-16,-6 0 14 15,3-5-10-15,-9-5 3 0,3-3-16 0,0-1-6 16,-3-9 6-16,0 2 1 16,0-8 4-16,3 2-36 0,0-26-76 31,6 6-12-31,9-6 53 16</inkml:trace>
  <inkml:trace contextRef="#ctx0" brushRef="#br0" timeOffset="21667.201">22912 9917 212 0,'-5'-6'82'0,"5"6"-64"0,-12 0 4 15,6 0 6 1,6 3-18-16,-9 0 3 16,9 5-9-16,-3-1-4 15,6 4-1-15,3 5 1 16,3 2 0-16,-3 6 13 15,8 3-7-15,-8-1 17 16,3 1-13-16,-12-1 7 16,-3-2-10-16,-8-6-2 15,2 1-3-15,-6-8-10 0,3-1 4 0,-3-10-43 16,3 0 27-16,6-8-76 16,0 0 54-16</inkml:trace>
  <inkml:trace contextRef="#ctx0" brushRef="#br0" timeOffset="22019.396">23061 9983 200 0,'6'0'74'16,"-6"0"-58"-16,15 8 3 0,-9-6 7 16,0 1-16-16,3-6 19 15,3 3-16-15,0-5 11 16,3 2-14-16,-3-5-16 15,2 1 3-15,-5-7-9 16,3 6 7-16,-9-5 2 16,0 3 3-16,-6-4 0 15,0 6 0-15,-9 0-5 16,0 3 3-16,-8 5-1 16,2 3 1-16,-6 5 13 15,9 5-6-15,-6 8 11 16,3 3-9-16,1 5 1 0,14 3-5 0,0 0 3 15,3-3-4-15,6 0-7 16,2 0 2-16,4-5-38 16,12-6 22-16,3-7-56 15,0-6 43-15,5-8-67 16,-2 1 56-16</inkml:trace>
  <inkml:trace contextRef="#ctx0" brushRef="#br0" timeOffset="22253.717">23463 9932 172 0,'-21'-15'66'0,"21"15"-52"0,-9-16 36 0,3 10 22 16,3 4-40-16,-8-4-10 15,-1 6-16-15,-6-2-7 16,6 4 0-16,-3 4 3 16,6 2-1-16,-3 8-1 15,9 5 1-15,3 8 5 16,3 0-3-16,-3 11 23 15,9-6-14-15,-12 0 21 16,3-2-19-16,-15-5 2 16,0-4-10-16,-11-4-41 15,8-3 19-15,-9-6-29 0,3-4-91 16,0 2-41-16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0:29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5255 10263 88 0,'-5'-10'33'0,"8"15"-26"0,-9-2 9 0,3-9 5 16,-6 12-8-16,-6 4-2 16,-9-2-9-16,0 5-3 0,-9 8 2 15,1 9 1-15,-7 22 4 16,-3 20 1-16,1 7 5 15,2 6 5-15,6 18-5 16,0 8 1-16,19 0-8 16,5 8-10-16,9 8-4 0,6-10 16 15,11-9 6-15,7-12-3 16,3-4-3-16,3-2-11 16,3-16-3-16,5-5-27 15</inkml:trace>
  <inkml:trace contextRef="#ctx0" brushRef="#br0" timeOffset="628.204">5255 11774 80 0,'-5'-5'30'0,"8"5"-24"0,-6 0 10 16,3 0 5-16,0 5-8 0,0 0-2 16,0 14 2-16,0 15 4 15,0 9-3-15,0-1 2 16,0-5-9-16,0 0-4 16,0-3-2-16,3-5 7 0,-3-2 5 15,0-6-6-15,-3-5-4 16,-3-5 20-16,-6-6 11 15,0-8-13-15,-6-5-4 16,-6 0-6-16,-6-2-2 0,1-1-8 16,-1 3 0-16,0 0 3 15,0 3 5-15,6 0-10 16,1 2-3-16,8 3-31 16,3 0-13-16,0 5-52 15</inkml:trace>
  <inkml:trace contextRef="#ctx0" brushRef="#br0" timeOffset="2461.703">490 10337 144 0,'-6'-10'55'0,"6"18"-43"0,9-6 8 0,-9-2 2 15,0 0-7-15,0 0 0 16,9 3-7-16,0-6-3 16,-3 6-2-16,12-6 2 0,8 9 1 15,-5-4-5-15,3 1 0 16,3 0-1-16,3-1 2 15,-10-2-3-15,1 3 0 16,-6-3-6-16,3 0 0 16,-6-5-30-16,-6 5-13 15,6 0-21 1</inkml:trace>
  <inkml:trace contextRef="#ctx0" brushRef="#br0" timeOffset="3073.053">624 10155 44 0,'-30'31'19'0,"21"-49"-15"0,-21 31 8 15,19-13 4-15,-1 8-2 16,-9 3 2-16,3 2-20 0,0 8-9 16,3 0 21-16,-6 8 13 15,12 6-8-15,1 7-4 16,2 8-3-16,12-2 0 15,2 2-3-15,4-7 0 16,18-9 3-16,12-13 1 16,11-10 1-16,4-14 0 15,-3-18 0-15,2-11 0 16,4-8-2-16,-16-2-1 16,-11-5-3-16,-6 9 27 0,-27-17 22 15,-9 7-18 1,-3 3-14-16,-9 11-10 15,0 10-13-15,-8 0-3 16,-1 3-18-16,3 13-7 16,3 0-60-16</inkml:trace>
  <inkml:trace contextRef="#ctx0" brushRef="#br0" timeOffset="4267.955">1294 10353 72 0,'6'-5'27'0,"-6"-14"-21"0,-9 19 14 16,9-2 7-16,0 10-4 16,0-3 1-16,0 0-7 15,-6-2-2-15,-3 0-9 16,-3 4-2-16,-3 4-2 0,-3 5-4 0,0 5-1 16,0 0-1-16,4 8 3 15,2 6 0-15,12-4 3 16,0 1-6-16,12-8 1 15,-3-5 1-15,11-9 1 16,1-10 5-16,-3-10 5 16,6-9-1-16,-3-5 3 15,2-2-13-15,-8-6-3 16,-3 0 22-16,-6 3 10 16,-3-5-7-16,-3 5-3 15,-3-3-10 1,0 5-5-16,-3-4 1 15,-3 4-2-15,3 9-1 0,0-6-2 16,1 19 1-16,2-3-4 16,3-6-1-16,0 28 3 15,0 2-1-15,3 13 0 0,-1 0 5 32,4 5-1-32,3 9 0 0,0 1-19 15,-3-9-10-15,9-3-10 16,0-1-1-1</inkml:trace>
  <inkml:trace contextRef="#ctx0" brushRef="#br0" timeOffset="4654.8729">1648 10406 176 0,'-3'-13'66'0,"-3"10"-52"15,6-7 1-15,-3 7-1 0,-6-2-8 16,0 5-1-16,-3-3 2 15,0 3 0-15,-11 5-3 16,11 3-5-16,-12 11-2 0,3-1-1 16,3 9 3-16,15-1-2 15,-3-2 1-15,12-5 2 16,6-4 0-16,3-4 0 16,0-6 2-16,0-5-3 15,0-5 0-15,-1-8-1 0,1-6-2 0,-12 1 5 16,6-6 1-16,0 3-3 15,-3 2-1-15,-3 3 3 16,-3 6 1-16,0 2 2 16,0 8 0-1,0 8-5-15,0 10-1 16,0 3 1-16,6 3 0 16,3 8 1-16,0 0-9 15,3-11-2-15,0 0-38 16</inkml:trace>
  <inkml:trace contextRef="#ctx0" brushRef="#br0" timeOffset="4889.242">1809 10075 148 0,'-6'19'57'0,"6"-9"-44"0,0 30-6 0,0-16-4 16,0 2 3-16,0 6 4 16,0 8 6-16,0 5 4 15,0 0-10-15,0 0-6 0,6 0-2 16,-6-6-18-16,3-4-6 16,3-9-55-1</inkml:trace>
  <inkml:trace contextRef="#ctx0" brushRef="#br0" timeOffset="5090.469">1687 10282 188 0,'-18'-3'71'0,"27"-5"-55"0,-9 16 2 15,9-8-3-15,-6-3-6 31,5-5 0-31,1 6-3 16,3 2-1-16,6-3-3 0,3 1-4 16,15 2-43-16,-6 7-17 0,5-1-18 15</inkml:trace>
  <inkml:trace contextRef="#ctx0" brushRef="#br0" timeOffset="5459.241">2032 10292 176 0,'-36'3'68'0,"24"2"-52"0,-18 1-12 0,19 1-9 15,-4 7 3-15,-3 2 5 16,3 5-8-16,3 3-3 16,3 5 4-16,3-3 1 0,9-2 3 15,3 5 0-15,6-13 2 16,3-8 10-1,3-6 7-15,3-7-10 16,-1-5-5-16,-2-4-2 0,-3-4-2 16,0-6 2-16,-6 6 3 15,-6-4-2-15,3 1-2 16,0 3-3-16,0 2-1 16,-3 11 2-1,0 10 0-15,0 5 3 16,9 6-3-16,-9 8 0 15,9 3 1-15,2-1 0 0,-2 0-14 16,6-4-3 0,3-7 222-16,0-12 101 0</inkml:trace>
  <inkml:trace contextRef="#ctx0" brushRef="#br0" timeOffset="5923.161">2484 10073 152 0,'0'-11'57'0,"6"8"-44"0,-6 17-1 0,0-6 8 16,-3 31 1-1,-6 6-2-15,-3-2 6 16,4 7-15-16,-4 19 4 16,0-11-11-16,6-3-1 15,6-4-2-15,3-6 0 16,3-14-51-16,-12-4-20 15,3-9-11-15,12-12-1 16</inkml:trace>
  <inkml:trace contextRef="#ctx0" brushRef="#br0" timeOffset="6032.4129">2309 10306 180 0,'-9'-3'68'0,"12"-5"-52"0,9 13-5 15,-9-5-6-15,6 3 10 16,8-3 7-16</inkml:trace>
  <inkml:trace contextRef="#ctx0" brushRef="#br0" timeOffset="6096.055">2395 10311 337 0,'39'5'8'0,"-7"-2"-8"0,1 2-58 32</inkml:trace>
  <inkml:trace contextRef="#ctx0" brushRef="#br0" timeOffset="6292.919">2606 10335 196 0,'-15'2'74'0,"21"4"-58"0,-3 7-8 0,3-5-7 16,-3 5-1-16,0 3 2 15,3 2 6-15,0 4 3 16,0-4-6-16,0 3-1 0,6-8 2 15,-3 3-30-15,3-8-10 16</inkml:trace>
  <inkml:trace contextRef="#ctx0" brushRef="#br0" timeOffset="6527.303">2791 10369 184 0,'-21'5'71'0,"12"-10"-55"0,9 16-5 0,0-6-3 16,-3 13 2-16,-3 6 3 16,-3 5 20-16,-6 6 11 15,1 2-23-15,2-5-20 0,0-3-11 0,3 0 4 16,0-5 2-16,6-9-25 16,-6 1-10-16,6-5-36 15,6-1-39 1,6-7 36-16</inkml:trace>
  <inkml:trace contextRef="#ctx0" brushRef="#br0" timeOffset="7023.08">2916 10345 36 0,'0'-2'13'0,"0"2"-10"0,-3 0 15 16,3 0 52-16,-3 31 8 16,-3 1-28-16,0 8-13 15,0 10-18-15,-3 0-2 16,0-2-10-16,6-8-2 0,-6-3-1 16,9-6-2-16,-6-1-2 15,6-7 9-15,-6-7 4 16,6-5-6-1,-6-6-4-15,6-5-5 16,0-8 1-16,3-5-8 16,-3-8-2-16,3-14-10 15,-3-10-4-15,6-5-2 0,9 2 1 16,3 3 15-16,0 8 6 16,3 0 8-16,0 6 3 15,2 9 6-15,-5 7 3 16,-3 7 3-16,3 8 3 15,-9 5 6-15,0 11 6 16,-3 0-14-16,-6 8-3 16,-6-1-6-16,-3 4 1 0,6-9-4 15,-9 1-2 1,-3-6-2-16,3 0 0 0,3-10-26 16,0-6-12-1,-2 1-35-15,-7-6-14 0,24-6-6 16</inkml:trace>
  <inkml:trace contextRef="#ctx0" brushRef="#br0" timeOffset="7400.038">3109 10403 220 0,'0'11'82'0,"9"-3"-64"0,6 0-7 0,-6-5-6 16,3 2-3-16,0-3 3 15,3 1 11 1,0-3 5-16,0-3-11 16,2 1-1-16,-2-3 1 0,3-3-13 0,-6 0-2 15,-3-3-3-15,-6 0 2 16,0 1-5-16,-9 2-1 16,-6-5-6-16,-3 5-4 15,0 5 1-15,-3 6 0 16,-2 2 5-1,-1 3 5-15,0 5 6 16,3 6 3-16,6 2 13 0,0-3 7 16,3-2-3-16,9 13 8 15,6-2-6 1,6-3-5-16,3-8 0 0,12-6-12 16,0 1-2-16,5-6-23 15,1-8-9-15,6-2-56 16</inkml:trace>
  <inkml:trace contextRef="#ctx0" brushRef="#br0" timeOffset="7732.727">3523 10340 208 0,'-9'-5'77'0,"6"2"-60"0,0 3-5 16,-3 5 51-16,-6 3-31 0,0 0-13 15,1 0-10-15,-1 0-7 16,6 0-6-16,0 3 0 0,6 2 0 16,6 3-1-16,3 0 1 15,3 5 3-15,-1 3 2 16,-2-6 4-16,-3 1 9 15,-6 7 5-15,-6-7 2 16,-6-1 2-16,-2-5-13 16,-4 3-3-16,-3-8-45 15,0-13-17-15,15-6-76 16</inkml:trace>
  <inkml:trace contextRef="#ctx0" brushRef="#br0" timeOffset="8683.927">2258 10216 108 0,'0'2'44'0,"6"-12"-35"0,-12 39 12 15,3-21 3-15,3-6 2 16,0-2 9-1,-3 6-11-15,3-4-13 16,-3 1-2-16,3 0 1 0,0-3-4 16,0 0 2-16,3 5-1 15,3-3 1-15,3 1 2 16,3 0 4-16,3-3-2 16,6 5 3-16,8-2-8 15,1 2-4-15,3-2 2 31,6-1 4-31,-13-4-5 0,4 2-2 16,-6 0 1-16,3-3 0 0,-9 0-4 16,-1 3-1-16,-2-5 3 15,0 5 3-15,-3-5-1 16,-3 5 0-16,0-6-6 16,-3 6 0-16,0-2-17 0,3 2-6 15,-9-8-23-15,3 8-6 16,-3-8-31-1,6 8-19-15,0-8 49 16</inkml:trace>
  <inkml:trace contextRef="#ctx0" brushRef="#br0" timeOffset="13388.894">612 10896 144 0,'0'5'55'0,"3"0"-43"0,-15-8 14 16,3 9 4-16,9 15-4 0,-3-8 4 16,-3 30-10-16,3-4-11 15,6-7-6-15,-3-3-2 0,-9-2-10 16,15-9-2-16,-12 3-32 16,3-8-11-16,3-2-26 15</inkml:trace>
  <inkml:trace contextRef="#ctx0" brushRef="#br0" timeOffset="13593.52">451 10986 232 0,'-9'-8'88'0,"9"2"-69"0,9 12-7 0,0-9-9 16,3 3-4-16,0 3 0 15,15-3 5-15,3 5 2 16,5-5-2-16,-5 3-3 0,6-1 2 16,-15 1-13-16,8 7-47 15,-5-10-14 1</inkml:trace>
  <inkml:trace contextRef="#ctx0" brushRef="#br0" timeOffset="14062.2">654 10795 120 0,'-9'-16'46'0,"9"16"-35"0,18 5 7 16,-18-5 2-16,-6 0 1 15,-3 0 2-15,3 0 5 16,-12-2 5-16,-3 2-18 16,0-3-4-16,-6 8 0 0,4 3-9 15,-4 6-3-15,3 7 0 0,3 8 0 16,0 11-2-16,4 7 2 15,5 6 1 1,3-3 0-16,9-5-3 0,9 0 0 16,11-8 2-16,13-5 0 15,15-13 9-15,8-9 5 16,1-10-6-16,-6-13-2 16,-1-6 6-16,-5-10 4 15,-9-5-1-15,-16-6 0 16,-5 3 9-16,-12-5 5 15,-9 5-25 1,3 5-2-16,-12-2-55 16,4 13 29-16</inkml:trace>
  <inkml:trace contextRef="#ctx0" brushRef="#br0" timeOffset="14646.336">1160 10811 124 0,'3'-16'46'0,"-3"16"-35"0,38 8 12 0,-29-5 5 16,0 2-1-16,-3 3 15 16,0 5-23-16,-3 16 1 15,3 8-10-15,-6 11-2 16,0-1-2-16,-6-2-1 16,6-5-3-16,-3-5-4 0,6-6 1 15,3-8-39 1,-6 0 22-16,0-8-24 15</inkml:trace>
  <inkml:trace contextRef="#ctx0" brushRef="#br0" timeOffset="15082.273">1559 11028 112 0,'-15'-3'44'0,"21"24"-35"0,-12-44-2 16,0 20-1-16,-9 0 1 15,0 6 6-15,0 5 13 16,-6 2 5-16,0 4-11 16,4 7-6-16,-1-5-12 15,6 5-1-15,6-3-3 0,3-2 0 16,3 0 2-16,3-8 0 15,3-8 2-15,6 0 1 16,6-5-4-16,-7-3 1 16,7 0 0-1,-3-5 0-15,12-11-3 16,-15 5 2-16,0 6 3 16,-3 5 1-16,-3 0-4 0,6 6-1 15,-12 12 5-15,9-2 3 16,-1 5-1-16,4 1 2 15,-3-4-4-15,-3 6-2 16,0-8-3-16,3 5 1 16,0-8-21-16,3 3-10 0</inkml:trace>
  <inkml:trace contextRef="#ctx0" brushRef="#br0" timeOffset="15503.474">1645 10840 108 0,'0'8'44'0,"0"-8"-35"0,51 26 20 0,-40-7 7 0,-2 7-1 15,-6 17 4-15,0-6-12 31,0-3-7-31,-3-2-11 16,0-8-6-16,0 2 0 0,0-10 0 0,0-3 1 16,0-5-13-16,0-8-4 15,6 3 1-15,0-8 3 16,-3-1-9-16,6-12 0 16,3 2-2-16,3 0 2 15,0 0 8-15,3 13 3 16,-1-2 5-16,1 10 3 15,0 3 0-15,-3 3 2 16,-3 2 29-16,-12 3 15 16,-6 0-14-16,-6-3-7 15,0 0-9-15,-6-2-1 16,-2-3-11-16,2-3-3 16,3 1-26-16,-3-4-10 15,6-2-24-15,3 0-9 0</inkml:trace>
  <inkml:trace contextRef="#ctx0" brushRef="#br0" timeOffset="15898.464">1993 11123 200 0,'-3'19'77'0,"33"-25"-60"0,-15 6-9 16,-9 8-7-16,3-5-8 15,3 0 0-15,-3-3 8 16,2-6 4-16,-2 4-2 16,3-4 0-16,-3-10 3 0,0-2-12 0,-3-3-3 15,-3 5-1 1,-6 3 1-16,0-3-3 16,-6 3-3-16,-6 5 9 0,-6 2 2 15,-2 6 4-15,-4 6 0 16,-3 12-3-16,6 1 2 15,9 2 3-15,1 0 1 16,2 0-1-16,9-2 1 16,12 4 18-16,3-4 8 15,5-3-14 1,4 2-8-16,3-4-19 16,3-4 6-16,3-4-13 0,-10-6-50 15,10 0-23-15,-9-8 36 16,0 0 18-16</inkml:trace>
  <inkml:trace contextRef="#ctx0" brushRef="#br0" timeOffset="16132.652">2234 10840 148 0,'0'0'57'0,"3"5"-44"0,3 6 1 16,-6 2-4-16,0 8 13 0,0 8 21 15,0 6-23-15,0 4 3 16,0-2-13-16,0-2-4 16,0-1-7-16,0-7-2 15,0-3-28-15,0-9-70 16,3 4 53-16,0-8-51 16,6-1 57-16,3-7 8 15</inkml:trace>
  <inkml:trace contextRef="#ctx0" brushRef="#br0" timeOffset="16441.348">2517 10993 176 0,'0'-10'68'0,"-18"28"-52"0,15-4-5 16,-18-6 46-16,1 2-19 0,-1 3-20 16,6 1-11-16,3-6-6 15,0 2-4-15,12-5 0 0,6 9-3 16,9-9 1-16,0 0 7 31,6 6-1-31,-4 5 5 0,10-3 7 16,-18 0 4-16,3 0 9 15,-18-2 8 1,3 2-18-16,-27 0-4 0,-2-2-41 16,-7-3-16-16</inkml:trace>
  <inkml:trace contextRef="#ctx0" brushRef="#br0" timeOffset="21925.418">5178 12607 152 0,'0'6'0'0,"-18"-6"6"0,15 2 6 16,-3 1-6-16,0 0-1 15,-6 7-3-15,1 6 1 16,-10 8-2-16,0 0 2 16,0 10-2-16,-3 8 2 15,0 3 2-15,-2 0 2 16,-1 3 3-16,0 0 1 16,-3 5-1-16,1 10-1 15,-13 3-5-15,0 3 6 0,6 0 5 0,4 0-5 16,2 10-1-1,9 8-3 1,3-5 1-16,0 0 0 16,12 0 3-16,6 0 1 15,9 8 1-15,9-8-6 0,12-2-4 16,3-6-1-16,-1-13-1 16,-2-8 0-16,0-8 2 15,-6-8-8-15,0 0-3 16,-4-8-9-16,-5-3-3 15,-3-5-38 1</inkml:trace>
  <inkml:trace contextRef="#ctx0" brushRef="#br0" timeOffset="22531.686">4988 14332 88 0,'-3'-5'33'0,"3"10"-26"0,3-7 11 0,-3 2 6 0,0 0-11 16,0 5-2-16,3 6-1 0,0 5 4 15,-3 7 3 1,0 12 2-16,0 2-6 0,0 3 0 16,0 2-8-1,0-8-3-15,0-2-6 16,0-3 0-16,0-10 13 0,-3 2 8 15,0-8-4-15,-3-2 0 16,-6-6-3-16,-6-2-1 16,-3-6-1-16,-3-2 2 15,-6-1-1-15,-5-2 2 16,5 0-6-16,-3 1-1 16,3 1-4-16,7 1-1 15,5-3-26-15,6 13-11 16,3-5-54-1</inkml:trace>
  <inkml:trace contextRef="#ctx0" brushRef="#br0" timeOffset="28471.026">541 12621 144 0,'12'-6'55'0,"-24"9"-43"0,12 2 10 0,0-5 1 16,0 8-5-16,0 3 2 15,0 5-2-15,0 10 0 16,0 3-9-16,-6 8-5 0,6-2-3 15,6-1 1-15,-6-10 1 16,3-6-8-16,0 1-2 16,-6-6-34-16,6 3-15 15,-3-5-24 1</inkml:trace>
  <inkml:trace contextRef="#ctx0" brushRef="#br0" timeOffset="28689.784">451 12811 176 0,'0'3'68'0,"0"-9"-52"0,3 4-14 16,3 7-8-16,-6 0 21 16,6-2 13-16,9-3-9 15,0-5-5-15,12 2-8 16,-3-2-5-16,5-3 0 0,1 5-19 15,-9 1-5-15,6 7-31 16,-12-10-46 0,-1 5 18-16</inkml:trace>
  <inkml:trace contextRef="#ctx0" brushRef="#br0" timeOffset="29191.076">591 12615 96 0,'-15'-2'38'0,"6"-6"-29"0,-3-3 14 0,10 11 6 15,-4-2-3-15,-6-1 2 0,0 3-18 16,-6 0-6 0,3 5-3-16,-3 3-6 0,-3 5-1 0,3 6 3 15,7 13 1-15,-7 10 6 16,6 6 5 0,9-1-1-16,3-7 3 0,12-3-8 15,-3-8-4-15,11-8 4 16,10-5 5-16,6-3 0 15,15-10 1-15,-7-6-3 16,-2-13 1-16,-6-15 2 16,-7 2 5-16,-2-8 7 0,-15-3 7 15,-6 3-20-15,-3 0-8 16,-6 8-1-16,-12 5-1 16,0 3-14-16,-6 7-6 15,-2 7-161 1,8 4 99-16,-3 3 23 15</inkml:trace>
  <inkml:trace contextRef="#ctx0" brushRef="#br0" timeOffset="29720.724">966 12732 92 0,'-9'10'35'0,"9"4"-27"0,3 4 18 0,-3 3 5 16,0-2-10-16,6 5-2 0</inkml:trace>
  <inkml:trace contextRef="#ctx0" brushRef="#br0" timeOffset="30215.909">969 12877 268 0,'0'16'16'0,"3"-3"-7"0,-3 3-6 15,0-5-1-15,0-1 1 16,0-10 1-16,6 3 0 16,-6 2 0-16,0-5-5 15,-6 0 1-15,6-2 0 16,-3-4 2-16,0-9-1 16,3 9 2-16,-6 1-2 15,12-6-1-15,-3-4-2 16,6-7 1-16,-6 4-1 15,9 5 0 1,3 10 0-16,-6-2 0 16,-3 15 0-16,3-15 0 0,0 18 2 15,0-5 0-15,8 8-3 16,-14-8 0-16,6 3 4 16,-15-9 3-16,6 3-3 15,6 3-3-15,-3 0 3 16,-3-8 1-16,0 0 0 15,6-2 1-15,-6-4-2 16,9-9 2-16,-6-4-2 16,6 8 2-16,-9 1-4 15,9-1-2-15,6 1 2 16,-3 2 0-16,3 8-6 16,-6 13 4-1,3-2 1-15,-3 4 4 0,-1-4 3 16,4 5-2-16,-9-3-2 15,3 0 0-15,-3-5 1 16,0 5-1-16,-3-7-1 16,0-1-24-16,0-2-9 15,0 2-47 1</inkml:trace>
  <inkml:trace contextRef="#ctx0" brushRef="#br0" timeOffset="30597.695">1332 12771 128 0,'-12'-13'49'0,"15"42"-38"0,-9-37-3 0,4 6-2 16,-1 10-5-16,-6-3-1 16,0 13 5-16,0 6 4 15,6-5-10 1,-6 7 2-16,6-7 0 0,3-6 2 15,3-2-4-15,6-1 1 16,-6-2 6-16,3-8 4 16,3-5-5-16,3 0-3 15,-9-1-4-15,2-4 1 16,1-4 10-16,0 7 5 16,-6-1-15-16,3-3-8 15,3 0 17-15,-6 6 8 0,0 5-7 16,0 8-2-16,3 0-5 15,0 3-2-15,0-1 1 16,3 1-1-16,0-3-14 16,-3 0-5-16,3 0-23 15,6-3-44 1,-3-3 10-16</inkml:trace>
  <inkml:trace contextRef="#ctx0" brushRef="#br0" timeOffset="30816.281">1505 12740 116 0,'-9'-6'44'0,"18"9"-35"0,-39-3-6 0,24 5-6 15,0 6 2-15,-12 7 2 16,7 1 7-16,-1 2 5 16,3-2-7-16,3 2-3 15,6-3-5-15,6 6 1 16,0-13 3-16,3 2 1 15,6-5-8-15,11-11-2 16,-2 3-42-16,-3 0-20 0</inkml:trace>
  <inkml:trace contextRef="#ctx0" brushRef="#br0" timeOffset="31073.926">1565 12626 52 0,'3'21'22'0,"-12"-5"-18"0,9 34 26 15,0-26 10-15,9 10 4 16,-4-10 1-16,-2 3-25 16,6-3-12-16,-6-6-10 0,-6-2-4 15,3 0 3 1,0-3 8-16,0-2 4 0,0-6-2 15,0 0-2-15,-6-2-16 0,6-8-5 0,0-17-10 16,6 4-1-16,3-6 7 16</inkml:trace>
  <inkml:trace contextRef="#ctx0" brushRef="#br0" timeOffset="31199.129">1609 12835 174 0,'15'-8'2'0,"-9"3"11"16,0 10 4-16,3 8-2 15,-3 0 1-15,3 1-9 16,-3 4-4-16,-3-7-2 15,3 2-1-15,-3-2 2 0,6-1-17 0,-9-5-6 16,0 1 236-16,3-4 111 16</inkml:trace>
  <inkml:trace contextRef="#ctx0" brushRef="#br0" timeOffset="31421.024">1758 12832 104 0,'-9'3'38'16,"9"5"-29"-16,9 8 12 0,-9-8 4 0,3 5 0 16,-3-2 2-16,6-1-22 15,-6 1-7-15,3-3 0 16,-3 0-9-16,3-3-2 0,-3 0-53 15</inkml:trace>
  <inkml:trace contextRef="#ctx0" brushRef="#br0" timeOffset="31546.418">1746 12705 132 0,'-9'-5'52'0,"9"2"-41"0,3 11-26 0,3-2-17 0</inkml:trace>
  <inkml:trace contextRef="#ctx0" brushRef="#br0" timeOffset="31889.658">1826 12883 140 0,'-2'23'52'0,"2"-17"-41"0,0 7-2 0,0-10-3 16,0 2 4-16,0-5 3 0,0 0 0 16,0 0 2-16,0 0-8 15,2 0-4-15,1-3 0 0,6-5-4 16,-6-2-4 0,3-9 0-16,0-2-2 15,0 5 0-15,3 0 6 16,-6 3 5-16,6 5-7 15,3 3 1-15,0 10 6 16,3 0 7-16,-6 6-3 16,3 0 0-16,-3 2 0 15,2 0 0-15,-8 3-7 16,3-6-2-16,0 1 0 0,-3-3 0 16</inkml:trace>
  <inkml:trace contextRef="#ctx0" brushRef="#br0" timeOffset="32273.902">2091 12864 148 0,'-6'-16'55'0,"12"21"-43"0,-3-10-6 0,3 8-3 15,0-1 1-15,3 1 2 16,-3-3 9-16,3 0 2 15,3-3-8-15,-6-4-8 0,3-4-1 0,0 3 2 16,0-8 3 0,-3 0 0-16,-6 0-5 15,-3 3 0-15,0 0 2 16,-6 2 1-16,0 6-1 16,-3 0-2-16,0 10-2 15,0 0-1-15,-6 9-3 16,6 9 3-1,0-1 4-15,10-1 6 16,2-3 6-16,5-5-5 16,4 3 0-16,0 0-4 15,3-5-1-15,3-9 1 16,0 4 2-16,6-4-38 16,-6 1-16-16,3-6-36 15</inkml:trace>
  <inkml:trace contextRef="#ctx0" brushRef="#br0" timeOffset="32681.911">2603 12684 104 0,'-6'0'38'0,"6"5"-29"0,-9 1 3 0,7-1 1 16,-4 6 3-16,-3 2 2 16,6 0-7-16,-9 8-4 15,9 3-7-15,0 0 0 16,3-3 0-16,6-5-3 0,0 0 2 15,3-3 1-15,3-8 0 16,2 3-16-16,-2-5-6 0</inkml:trace>
  <inkml:trace contextRef="#ctx0" brushRef="#br0" timeOffset="32967.142">2702 12687 80 0,'-9'5'33'0,"6"8"-26"0,-3 3 3 0,3-5 1 16,3 5 8-1,0-6 8-15,0 9-8 0,3-1-3 16,3 1-1-16,6-6 3 16,0 0-10-16,5-7 4 0,4-4 4 15,3-7-4-15,0-3 1 31,-3-8-8-31,-3 3-1 0,-10-8 13 16,-5 2-5-16,-9-2-1 0,-2 2-11 16,-4 6-2-16,-3 3-22 15,0 2-9-15,0 2-25 16</inkml:trace>
  <inkml:trace contextRef="#ctx0" brushRef="#br0" timeOffset="33455.968">3014 12650 100 0,'-9'8'38'0,"-9"-6"-29"0,3 12 1 0,4-4-1 16,-1 3 1-16,3 3 4 15,-3 5-8-15,6 1-3 16,0 4-2-16,12-7 1 16,-6 2 8-16,12-5 3 15,0-8-2-15,0-6 1 16,2-10-7-16,1-2-3 0,-3-4-1 16,-3-1 1-16,0-7 1 15,-3-1 3-15,0 1 3 16,-3-1-4-1,0-1-1-15,-3 0-2 16,0-2-2-16,0 2-2 16,0 0-1-16,0 5 2 15,0 6 0-15,0 3 1 0,0 4 0 16,3 9-3-16,-3 7 2 16,3 6 3-16,3 3 3 15,-3 2 0-15,0 6 2 0,3 4-4 16,0-2 0-1,3 3 1 1,-3-3 0-16,0-2-27 0,3-6-11 16,-1-8-43-1</inkml:trace>
  <inkml:trace contextRef="#ctx0" brushRef="#br0" timeOffset="33845.924">3190 12705 152 0,'3'3'57'0,"0"0"-44"0,0 2-4 16,3-2-4-16,0-1 14 15,0 1 12-15,2-1-4 16,7-2-3-16,0 3-14 16,3-3-6-16,0 0-1 0,-3-5-2 15,3 0 2-15,-3-3 2 16,-4 0 4-16,-2 0-6 15,-6 0-2-15,-3 0 1 16,-9 0 1-16,-2 0-8 16,-1 0-2-16,-6 3-1 0,-3 2 2 15,-3 3-1 1,0 8 2-16,24-8-4 31,-26 29 12-31,5 0 4 16,6 6 2-1,9-1 0-15,6-8 1 0,3-2 1 16,9-3-5-16,6-7-4 0,8-1-1 16,4-10-8-16,6-6-3 15,0 0-60 1</inkml:trace>
  <inkml:trace contextRef="#ctx0" brushRef="#br0" timeOffset="38405.907">380 13208 104 0,'-9'-8'41'0,"9"13"-32"0,0 6 6 15,0-3 3-15,0 2 3 16,0 9 4-16,-6 10 0 16,3 0 2-16,0 3-11 15,3 0-2-15,-6-1-8 16,3 1-2-16,3-5 2 0,0-6-5 16,0 3-1-16,0-3-16 15,0-3-6-15,3-4-31 16,3-4-47-1,-3-5 21-15</inkml:trace>
  <inkml:trace contextRef="#ctx0" brushRef="#br0" timeOffset="38846.1809">535 13446 96 0,'-3'-8'38'0,"3"6"-29"0,-9 2 17 0,3 0 7 0,0 0-4 0,0 2-2 0,-6 3-13 31,0 3-6-31,-3 6-5 0,3-1-3 0,3 5 3 0,3 1-7 31,6-1 1-31,3 1 3 16,6-3 2-16,0-3 0 15,3-5 1-15,-3-5-7 0,12-6 1 16,-12-5-1-16,12-3 2 16,-6-2-1-16,-1-3 1 15,-2 3 2-15,-3 0 0 16,-6 0-3 0,3 2 2-16,-6 3 7 0,0 3-1 15,0 8 0 1,0 4-5-16,3 4 0 15,9 2 0-15,0 1 0 16,3 1 0-16,-3 1-25 16,6-3-8-16,-3-2-36 15</inkml:trace>
  <inkml:trace contextRef="#ctx0" brushRef="#br0" timeOffset="39267.772">743 13324 108 0,'-6'22'44'0,"12"-9"-35"0,-3 16 3 0,0-16-3 0,3 6 17 16,-6 2 7-16,0 3-10 15,0-1-3-15,3 1-12 16,-3-5-5-16,6-3-2 15,-6-3-1-15,0 0 2 0,3-8 1 16,-3 1 3-16,0-12-1 16,0-2-9-1,9-5-5-15,-6 0-6 16,3 0-4-16,3 0 13 16,3 2 7-16,-4 3-4 15,4 5-2-15,-3 3 7 16,3 3 5-16,-3 0 3 15,0 5 2-15,-3 0 2 16,0 0 4-16,-12 2-4 16,0-2 2-16,-3 3-14 0,0-3-3 15,-3-3-16-15,-3 0-4 16,4 0-20-16,2-2-9 16</inkml:trace>
  <inkml:trace contextRef="#ctx0" brushRef="#br0" timeOffset="39630.558">922 13462 168 0,'14'8'63'0,"-11"-3"-49"0,9-2-6 0,-6 0-7 15,3-1 13-15,3-2 8 16,0 0-5-16,0 0-2 15,3-2-8-15,0-4-5 0,-3 1 1 16,3-3-4-16,-7 3-2 16,-5-1-1-16,0-2 0 15,-9 1-6-15,-8 1-2 16,-1 1-2-16,-6 2 1 16,0 3 2-16,3 6 5 15,-3 2 5-15,0 2 5 16,7 3-6-16,8-2 0 15,-3 0 9-15,9 2 4 16,0 5-2-16,3 1-1 16,9-3-4-16,2 0-3 15,7-6-3-15,3-2 1 16,3-3-8-16,-3-5-4 0,3-2-29 16,-7-4-47-1,4-2 11-15</inkml:trace>
  <inkml:trace contextRef="#ctx0" brushRef="#br0" timeOffset="39870.58">1163 13240 108 0,'-3'-24'41'0,"12"32"-32"0,-15 8-5 0,6-11 14 15,6 19 8 1,-3 2 5-16,0 3 1 15,3 1-13-15,-6-1-6 16,0 2-8-16,3 1-2 0,-3-3 1 16,0-2-5-16,6-3-1 15,-6-6-24-15,0-5-10 16,5-2-41-16</inkml:trace>
  <inkml:trace contextRef="#ctx0" brushRef="#br0" timeOffset="40152.379">1341 13417 148 0,'-9'-11'57'0,"12"14"-44"0,-3-3-6 16,0 0-4-16,-3 0 1 16,-3 3 5-16,-3 2 15 15,-2 0 7-15,2 1-16 0,3 2-8 0,-3-1-3 31,9 4-5-31,3-3-2 16,3 0 2-16,6 3 0 16,0 2 5-16,5 0 5 0,-8 0-1 0,-6 0 3 15,-3-2 0-15,-3 2 1 16,-6-5 5-16,-3 0 1 16,4-3-45-16,-7-2-20 15,0 2-57 1</inkml:trace>
  <inkml:trace contextRef="#ctx0" brushRef="#br0" timeOffset="41012.806">1868 13388 124 0,'-9'-11'49'0,"3"9"-38"0,0-1-3 16,-3 3 20-16,-3 5-13 16,-2 6-2-16,-4 2-3 15,0 3-6-15,3 0 2 0,3 2 0 0,9 1-5 16,-3-1 0-16,6-2-1 16,6 0 2-16,6-5-12 15,3-6-3-15,3-5 15 16,0-5 9-16,-1-3-9 0,-2-3-2 15,3-2-6-15,-9 0-1 16,0-3 6-16,-9 5 5 16,0 1-2-16,-3-1-1 15,0 3 2-15,3 3 2 16,-3 0-11-16,3 2-3 16,0 3 8-16,0 0 5 15,3 8-4-15,3 0-1 16,6 5 2-16,-6 3 1 15,3 3 4-15,-3 4 3 16,3 4 5-16,-15 2 1 16,3-3 3-16,-9 1 3 0,-3-1-9 15,0-2-2-15,0-3-4 16,0-2-1-16,-2-9-10 16,5-10-4-16,-3-2-31 15,9-9-13-15</inkml:trace>
  <inkml:trace contextRef="#ctx0" brushRef="#br0" timeOffset="41370.85">2026 13436 72 0,'-6'2'27'0,"6"1"-21"0,-9-1-4 15,9 4-1-15,0 2 10 16,9 0 7-16,-15 2 6 0,3 3 5 16,12 1-9-16,-6-4-2 15,9 1 1-15,3-3 2 16,0-6 28 15,11-15-22-31,-11-3-8 16,0 3-6-16,-6-3 1 15,-6 3-2 1,-6 0 1-16,-6 2-7 16,0 1-6-16,-9 2-3 0,-2 2-1 15,-4 4 3-15,0 2-24 16,9 0-9-16,0 0-20 0,9 5-6 0,6-2-21 16</inkml:trace>
  <inkml:trace contextRef="#ctx0" brushRef="#br0" timeOffset="41797.1809">2377 13391 124 0,'3'8'49'0,"-9"-3"-38"0,9 0 6 0,-3 0 1 0,6 6 3 15,-9 0 2-15,3 2-6 16,-3 0 0-16,3 0-10 16,3 0-6-16,-3-2-4 0,3 0-1 15,0-6 3-15,-3-5-161 47</inkml:trace>
  <inkml:trace contextRef="#ctx0" brushRef="#br0" timeOffset="41952.99">2487 13409 140 0,'3'5'52'0,"3"-5"-41"0,-3 8-2 0,-6-2-5 16,3 4 7-16,3 1 5 16,-3 2 7-16,3-2 6 15</inkml:trace>
  <inkml:trace contextRef="#ctx0" brushRef="#br0" timeOffset="42172.062">2475 13515 192 0,'0'-5'74'0,"12"7"-58"0,-12-10-10 0,3 6-8 16,3-4-11-16,-3-2 1 0,3-2 1 15,6-3 5-15,-6 2 3 16,3 3 0-16,6 0 1 0,-6 3 4 16,3 5 3-16,-6 3 7 15,3 2 4-15,-1 3-2 16,-2 5 0-16,-6-13 9 31,0 19-26-15,0-4-8-16,0-1-34 15,-6-4-11-15,3-2-15 16,1-3-6-16</inkml:trace>
  <inkml:trace contextRef="#ctx0" brushRef="#br0" timeOffset="42336.062">2359 13253 168 0,'0'-3'66'0,"6"1"-52"0,0 7-21 0,3-5-11 0,0 0-23 16,3 0-6-16,9-3-2 15,3 1 0-15</inkml:trace>
  <inkml:trace contextRef="#ctx0" brushRef="#br0" timeOffset="42840.986">2996 13147 132 0,'0'5'49'0,"0"-5"-38"0,3 16 1 0,3-2 1 16,-6 9 6-16,6 12 8 15,-3 4-5-15,0-2-3 16,-3 1-3 15,-3 9-26-31,0-7-10 16,0-11-51-16,0-5-21 15</inkml:trace>
  <inkml:trace contextRef="#ctx0" brushRef="#br0" timeOffset="43028.8229">2889 13346 200 0,'-6'-6'77'0,"21"9"-60"0,3-3-5 15,-9 3-6-15,3-3-2 16,3-6 5-16,5 4-3 16,-5 4-1-16,6-4-2 15,0 2-22-15,3-6-10 0,3 6-58 16</inkml:trace>
  <inkml:trace contextRef="#ctx0" brushRef="#br0" timeOffset="43425.1257">3258 13354 172 0,'-9'-14'66'0,"6"9"-52"0,-3 8-8 0,6-1-7 15,-6 4-2-15,0-4 8 31,-14 17 4-15,2 2-4-16,3-3-5 0,6 1-1 16,3-3 3-16,3 0 1 15,6-6-1-15,3-2-2 16,3-5 5-16,-3-3 1 0,3-5-5 16,3-1 0-16,-3-2-1 31,0-2 2-31,-1-3-1 15,1-1-1-15,-3-2 1 16,-3 3 1-16,-3 3-3 0,0 2 0 16,0 8-1-1,-3 5 0-15,3 6 2 16,0 2 0-16,3 3 2 16,3 0-3-16,0-1 0 15,3-1 1-15,0-1 2 16,3-3-25-16,0-2-12 15,3-5-40 1</inkml:trace>
  <inkml:trace contextRef="#ctx0" brushRef="#br0" timeOffset="43843.174">3371 13184 104 0,'3'8'38'0,"6"3"-29"0,0 10 3 0,-6-8 3 16,3 8 15-16,0 3 8 15,0 0-11-15,-3 0-3 16,0-3-14-16,-3-3-6 0,3-2-3 16,-3-2 1-16,0-4 1 0,0-2-1 15,0-3 1-15,0-5-2 16,0 0 2-16,3 0-9 15,3-2-3-15,3-4-9 16,0 1-3-16,3-3 6 16,0 6 4-16,-1 2 4 15,4 0 3-15,-3 5 8 16,0 3 7-16,-3 0 17 16,-3 2 7-16,-6 1-3 15,-3 2-2-15,-6-2-12 0,-3-1-4 0,0-2-8 0,-3 0-2 31,-5-3-9-31,-1-2-2 16,0-3-18-16,3-3-7 0,0 1-32 31,6-4-53-31,9-1 22 0</inkml:trace>
  <inkml:trace contextRef="#ctx0" brushRef="#br0" timeOffset="44061.873">3586 13123 144 0,'0'-5'55'0,"-3"8"-43"0,15 2-8 0,-6 3-6 15,-6-8 5-15,2 13 7 0,1 11 22 16,0 8 10-16,0 7-22 16,0-4-4-16,0-3-4 0,0-3-5 15,0-3-2-15,0-2-5 16,0-3 0-16,-3-2-29 15,3-6-13-15,0-3-49 32</inkml:trace>
  <inkml:trace contextRef="#ctx0" brushRef="#br0" timeOffset="44445.282">3734 13364 120 0,'6'0'46'0,"0"5"-35"0,12 1-8 0,-6-4-4 0,3 1 14 0,3 2 9 15,3-2 6-15,-3-3 6 32,2 0-17-32,-5-3-7 15,0-2-6-15,-3 0-6 0,-3-1 1 16,-3-4 3-16,-3-1 1 15,-3 1-4-15,-3-1-1 16,-9 0-8-16,-6 4-4 0,-6 1-1 16,-5 6-1-16,-1 6 6 15,3 4 4-15,3 3 1 16,3 1 4-16,7 1 2 0,2 1 2 16,6 0 5-16,6 0 5 15,6 0-1-15,9-3 1 16,2 0-10-16,10-2-1 15,6-6-18-15,0-2-6 16,-1-6-51 0</inkml:trace>
  <inkml:trace contextRef="#ctx0" brushRef="#br0" timeOffset="44948.0199">4110 13279 156 0,'-6'-2'57'0,"3"2"-44"0,-6 0 3 0,6 2-2 15,-3 1-7-15,0 2-2 16,0 1-2-16,0 2-3 15,3 0 1-15,0 2-4 0,3 1 2 16,3-1-4-16,3 1-1 16,3-1 7-16,3 1 4 15,3-3-2-15,-4 3 0 16,1-1-3-16,0-2-1 16,-3 0 5-16,-3 0 2 15,-6-3 9-15,-3 1 4 0,-6-4-3 16,-3 1 1-16,12-3-92 31,-23 2-16-15,2 4-11-16</inkml:trace>
  <inkml:trace contextRef="#ctx0" brushRef="#br0" timeOffset="58760.492">535 14020 124 0,'-3'-2'46'0,"3"2"-35"0,0 2 9 0,0-2 3 0,3 6-9 16,-3 4-1-16,0 9 2 15,0 10 2-15,0 5-9 16,0 6 2-16,0-6 1 0,-3-2-2 16,3-3 0-16,0-2-10 15,0-4-1-15,3-4 0 16,-3-3 1-16,6-6-37 16,-6-2-16-16,-6-2-24 15</inkml:trace>
  <inkml:trace contextRef="#ctx0" brushRef="#br0" timeOffset="58994.559">401 14240 144 0,'-9'-5'55'0,"12"2"-43"0,3 6 1 0,-6-1-3 15,9-2 11 1,3 3 6-16,-1-3-2 15,10 0-3-15,6-3-12 0,3 3-9 0,6-2-1 16,-1-4-7-16,-5 4 0 16,-6-1-21-16,3 0-9 15,-12-2-30 1,-1 5-25-16,-2 5 33 16</inkml:trace>
  <inkml:trace contextRef="#ctx0" brushRef="#br0" timeOffset="59437.687">526 13983 84 0,'-15'-13'33'0,"6"8"-26"0,-9-1 9 16,15 6 5-16,-6 0 3 15,-3 0 3-15,-3 6-12 0,0 4-6 16,-2 9 0-16,-1 7 2 16,3 19-6-16,-6 6 1 0,12 1 1 15,0-4 1-15,9 0 0 31,9-6-2-31,3-8-1 0,15-7 8 16,14-9 3-16,10-7-1 16,9-11-1-16,-7-11-8 15,-2-7-2-15,-4-6 2 16,-11-8 1-16,-9-7 5 16,-6-1 3-16,-18 0-2 15,-6 3 2-15,-6 0-8 16,-9 5-4-16,-6 6-13 15,-15 5-6-15,7 5-28 16,-4 8-9-16,9 11-49 16</inkml:trace>
  <inkml:trace contextRef="#ctx0" brushRef="#br0" timeOffset="61779.574">978 14155 132 0,'3'0'49'0,"3"11"-38"0,-6-9 4 0,0 6-2 0,0 6 3 16,0 4 2-16,0 3-3 15,0 0 1-15,0 1-9 16,-6-1-2-16,6-3-1 0,0 1 0 16,0-3 0-16,0-3-2 15,0-2 1-15,0-4-4 16,0-1 0-16,0-6 5 15,0-3 2-15,0-2 0 16,0-3-1-16,0 0-8 0,0-3 0 16,0-2-1-16,6 0 2 15,-3 2-1-15,3 1 1 16,6 2-3-16,-3 0-1 16,-3 3 5-16,9 2 2 15,-6 6-2-15,6 2-1 16,2 3 1-16,-8 0 2 15,-3 0 0-15,3 0-1 16,-3 0 1-16,-3-3 1 16,3 0-1-16,-6-5 2 15,0 0-2-15,0-3 2 0,6 1-2 16,0-3-1-16,-3-3-2 16,3-3-1-16,0-2-3 15,3 2-1-15,-3 6 6 31,3 0 2-31,-3 10-2 16,3 3 1-16,-1 2 2 16,-2 4 1-1,0-4 1-15,0 1 0 16,-3-1 0-16,3 1-2 0,-6-3-2 0,0-3-6 16,0-5-1-16,0 0-35 31,6-2-56-31</inkml:trace>
  <inkml:trace contextRef="#ctx0" brushRef="#br0" timeOffset="62160.215">1323 14237 152 0,'0'8'57'0,"9"-5"-44"0,-6 2-4 0,3-2-2 16,0-1-8-16,0 1 0 15,3-3 7-15,0 3 6 16,3-3-6-16,0-3-3 0,0 0 0 16,-3-2-4-16,0 0 0 15,0 0 1-15,-6-3 0 16,-3-3 0-16,-3 3 2 16,-3 3-8-16,-3-1-1 15,-6 4-1-15,3 7 2 0,-9 0 4 16,3 9 1-16,6-1 3 15,-6 3 1-15,7 0 3 16,-1 0 3-16,6-1 0 31,3 1 0-31,3 0-1 0,3-3 2 16,6-2-3-16,5-3-2 16,4-3-9-16,9-2-3 15,-3-3-27-15,3-3-13 16,3-2-24-1</inkml:trace>
  <inkml:trace contextRef="#ctx0" brushRef="#br0" timeOffset="62734.7908">1523 14224 80 0,'6'11'33'0,"3"-1"-26"0,-3 3 18 15,-3-5 8-15,6 3-11 16,-9 0-2-16,0-1-8 16,0 1 0-16,0-1-7 15,0-2-1-15,0 0 0 0,0-3-5 16,-6-2-1-16,6-3 5 15,0 0 3-15,-3-3-8 16,3-2 0-16,0-3-7 16,3-2-1-16,-3-1-13 15,6-2-3-15,3 2 12 16,-1 1 5-16,4 2 6 16,-3 8 4-16,-3 2 6 15,3 4 6-15,0 2 2 16,0 2 0-16,0 1-1 15,-6-1 1-15,3-2-2 16,-6-2 0-16,0-1-7 0,3-3-4 16,-3-2 1-16,3 0 0 15,3-2-4-15,-3-6 1 16,6-3 0-16,0-2 0 16,3 0-9-16,-1-3-2 15,4 5 6-15,-6 3 2 16,3 8 3-16,0 3 2 15,0 5 5-15,-3 3 6 16,0-1-5-16,0 1-2 16,-6-1-1-16,0 1-1 15,0-3-5-15,0-3 1 16,0 0-31-16,3-2-12 0,-6-3-31 16</inkml:trace>
  <inkml:trace contextRef="#ctx0" brushRef="#br0" timeOffset="63061.575">1919 14200 152 0,'-15'-2'57'0,"9"4"-44"0,0 11-4 16,3-5-2-16,-3 6 3 16,0 1 5-16,0 4 6 15,3 0 2-15,-3-1-12 16,6-2-2-16,6 0 1 0,6-3-4 0,3-2-1 15,3-6-2-15,9-2 0 16,-4-6-2-16,4-2-1 16,-6-6 1-16,-9 0 1 15,0-2 1-15,-6-3 1 16,-6 0-2-16,-9-5-2 16,-3 0-15-16,-9 0-7 15,0 5 0-15,3 5 0 16,-2 6-23-1,-1 3-47-15,3 2 9 16</inkml:trace>
  <inkml:trace contextRef="#ctx0" brushRef="#br0" timeOffset="63389.034">2077 14200 124 0,'2'16'46'0,"1"-13"-35"0,6 15-4 15,-9-10-1-15,3 5 1 16,0 1 4-16,0-1 7 16,-3 0 3-1,0-2 1-15,0-1-2 0,0-2-10 16,0 0-6-16,0-5-1 0,0-3 0 16,0 0 3-16,-3-3-5 15,3-2-3-15,-3 0 3 16,3-6 1-1,0 0 0 1,3-4-2-16,3-1 1 0,3-3-1 0,0 3-3 0,0 0 0 16,3 6-9-16,-3-1-3 15,3 3-10-15,-3 6-4 16,-3 2-11 0,3-3-35-16,0 0 7 15</inkml:trace>
  <inkml:trace contextRef="#ctx0" brushRef="#br0" timeOffset="63576.49">2270 14155 148 0,'6'11'57'0,"-6"-3"-44"0,6 8 7 0,6-8 3 16,-9 5-8-16,3 0 0 16,6 0-3-16,-6-2 2 15,3 2-7-15,5-5-4 0,-5 0-2 0,3 0-6 16,0-5-25-1,6-3-9-15,-3-3-11 16,0-2-35 0,6-3 18-16</inkml:trace>
  <inkml:trace contextRef="#ctx0" brushRef="#br0" timeOffset="63723.994">2496 14171 120 0,'-18'24'46'0,"9"-3"-35"0,-11 11 12 16,11-16 5-16,-6 5 4 15,-3 0 5-15,0 3-20 16,0 2-7-16,3 1-7 16,3-3-3-16,-2-1 1 0,5-1-41 15,6-9-18-15,3-3-21 32</inkml:trace>
  <inkml:trace contextRef="#ctx0" brushRef="#br0" timeOffset="64410.399">2871 14123 124 0,'-27'-5'49'0,"13"3"-38"0,-7 12-1 0,15-7-3 15,-6 5-1-15,0 5 3 16,3 0 2-16,-3-2 1 15,9 2-11-15,6 0-3 0,9 3 5 16,0 0 5-16,3 0 7 16,0-3 3-16,-6 0-3 15,-3-2-1-15,-6-3-6 16,-3 0 0-16,0-3-5 16,-9 0 0-16,-3-2-8 0,0-3-4 15,0-3-28-15,3 1-12 16,0-1-27-1</inkml:trace>
  <inkml:trace contextRef="#ctx0" brushRef="#br0" timeOffset="64722.839">3005 14227 144 0,'12'8'55'0,"-6"-8"-43"0,0 8-1 0,0-8-2 15,0 0-6-15,-3-3 0 16,3 0-1-16,0-2 1 16,-3-6-2-16,0-2 8 0,0 0 6 15,0 0-16-15,-3-1-6 0,-3 1 5 16,0 3 3-16,-3 2-7 16,-3 5-3-16,0 11 2 15,0 5 4-15,3 6 4 16,-6-3 4-16,6 2 4 15,3 1 2-15,3-1-5 16,3-2-2-16,3-3-7 16,6-2-2-16,3-3-23 15,3-6-8-15,3-2-29 16</inkml:trace>
  <inkml:trace contextRef="#ctx0" brushRef="#br0" timeOffset="64928.507">3157 14134 168 0,'-30'16'63'0,"21"-5"-49"0,-6 15-8 0,9-13-6 16,1 3 2-16,2 0 4 16,0 0 5-16,6 0 6 15,3-3-9-15,5-2-2 0,7-4-2 0,6-1-18 16,6-4-7-16,3 1-26 15,2-3-42 1,1-5 14-16</inkml:trace>
  <inkml:trace contextRef="#ctx0" brushRef="#br0" timeOffset="65147.309">3359 13933 152 0,'-6'0'57'0,"6"3"-44"0,0 5-4 0,0-3-4 16,6 8 8-16,-3 11 6 16,0 10-5-16,0 14-3 15,-3-3-6 1,3 0-4-16,3-8 0 0,-3-3-4 0,0-5 2 16,0-5-34-16,3-5-17 15,-3-3-20 1</inkml:trace>
  <inkml:trace contextRef="#ctx0" brushRef="#br0" timeOffset="65335.736">3220 14126 204 0,'-3'-3'77'0,"8"6"-60"0,4-6-14 0,0 3-8 15,3 0 0-15,6-2 4 16,3 2-5-16,6-3-3 16,0 3-22-16,-1 3-7 15,-2-3-30-15,0 2-9 0</inkml:trace>
  <inkml:trace contextRef="#ctx0" brushRef="#br0" timeOffset="65476.522">3538 14145 160 0,'0'13'60'0,"0"3"-47"0,3 5 4 16,-3-8-1-16,0 0-6 0,-3 3 0 15,3 0-6-15,-3 0-1 16,0-3-1-16,3 0-8 0,0-2-4 16,0-3-58-1,3-5-36-15,3-3 42 16</inkml:trace>
  <inkml:trace contextRef="#ctx0" brushRef="#br0" timeOffset="65867.319">3538 14052 156 0,'-3'-3'57'0,"9"1"-44"0,3 2-32 0,-3 2-19 16,0 1 4-16,3 0 7 16,0 2 14-16,3 0 7 15,-1 3 3-15,1 0 1 16,-3 5 2-16,-3 6 2 0,0 5 19 15,-6 5 10-15,0-3-4 16,0-2-1-16,0 0-11 16,0-6-4-16,3-2 0 15,3-2 3-15,3-4-8 16,6-5 1-16,3-2 3 0,0-6-2 16,3-2 1-16,-4-3-3 15,-2-5-1-15,-6 0 1 16,-3-11 1-16,-6 0 1 15,-6-5 2-15,-9 3-3 0,0-1-2 16,-2 11-9 0,-1 3-5-16,3 5-22 0,0 5-10 15,3 6-29 1,6-3-22 0,3 0 40-16</inkml:trace>
  <inkml:trace contextRef="#ctx0" brushRef="#br0" timeOffset="66142.071">3886 14195 124 0,'9'32'49'0,"-6"-24"-38"0,-3 5 6 16,0-8 1-16,0 0 5 15,-3 1 3-15,0-4-2 16,-3-2-3-16,3-2-11 16,-3-4-2-16,6-2 2 0,3 1-8 15,0-15-1-15,6 4-6 16,3-6 1-16,3 3-3 15,3 0 0-15,0 10 4 16,0 8 1-16,-1 11-1 16,1 11 2-16,-3-1 1 15,-3 1 0-15,0-1 2 0,-3-2 3 32,-3 0-2-32,0-3 0 15,0-2-32-15,-3-3-13 0,3-3-39 16</inkml:trace>
  <inkml:trace contextRef="#ctx0" brushRef="#br0" timeOffset="66434.804">4273 14071 232 0,'-27'-6'88'0,"19"4"-69"0,-13 10-7 15,15-6-7-15,-3 6-5 16,3-3 2 0,3 6-1-16,3 8-1 0,9 2 1 0,6 5-1 0,3-5 0 15,-1 0 2-15,1 1 3 16,-6-6 4-16,-6-1 7 16,-9-1 4-16,-6-4-6 15,-6-2-1-15,-8-3-14 0,-4 1-4 16,-3-1-47-1,3 0-20-15,0 1-32 16</inkml:trace>
  <inkml:trace contextRef="#ctx0" brushRef="#br0" timeOffset="68326.9107">5208 13025 112 0,'6'-5'44'0,"-6"0"-35"0,-6 2 18 0,6 3 5 16,-3 0-4-16,-6 0-2 16,-3 3-12-16,-6 2-4 0,-3 3-6 15,-5 8 2-15,-1 13 3 0,-3 11-3 16,3 10-1-16,6 0 0 16,9-2-1-16,7-8-2 15,8-3-2-15,8-3-6 31,7-5-4-31,6-2-8 0,3-6-3 16,3-5-22-16,2-6-52 0,1-4 11 16</inkml:trace>
  <inkml:trace contextRef="#ctx0" brushRef="#br0" timeOffset="68863.675">5294 13261 124 0,'-3'-5'49'0,"0"7"-38"0,0 1 15 0,0 2 5 16,0 1-13-16,-3-4-4 0,0 6-12 16,0 0-3-16,3 0 0 15,0 0-2-15,6 2 1 0,3 1 0 16,3 0 0-16,0-1 0 16,3 3 0-16,-3-2 6 0,0 0 5 31,-3-1 1-31,-6 1 2 15,-3-3 0-15,-6 0 2 0,-3-3-7 16,-6-2-4-16,-5-3-11 16,-1 0-5-16,0-3-13 15,3 0-6-15,6 1-14 16,3-1-37 0,9 0 14-16</inkml:trace>
  <inkml:trace contextRef="#ctx0" brushRef="#br0" timeOffset="69073.222">5351 13306 148 0,'0'5'57'0,"3"6"-44"0,0 2 1 0,0-5-4 16,0 3 7-16,3-4 4 0,0 4-7 15,0-3-40 16,8 0-24-15,-2-3-11-16,0-2 1 16,3-3 4-16</inkml:trace>
  <inkml:trace contextRef="#ctx0" brushRef="#br0" timeOffset="69266.238">5476 13314 136 0,'-9'8'52'0,"6"2"-41"0,-3 12 11 0,3-12 1 15,-3 6-5 1,-3 3 2-16,-3 2-9 16,0 2-4-16,3 1-4 0,0 0 0 0,0-3 0 15,3-5-17-15,1-3-7 16,2-2-39 0,3-6-38-16,3-7 32 15</inkml:trace>
  <inkml:trace contextRef="#ctx0" brushRef="#br0" timeOffset="69773.304">5508 13346 100 0,'0'0'38'0,"6"5"-29"0,-3 5 6 0,-3-4 2 16,0 2 2-16,0 2 1 15,-3 1-3-15,0-1 0 16,0-2-9-16,3 0-3 16,-2-2-3-16,2-1-4 0,0-5 1 15,0 0-4-15,0 0-1 16,5-3-2-16,-2-2 0 16,3-3-4-16,3 0-3 15,0 0 6-15,3 0 5 16,-6 6 3-16,6-1 1 15,0 3 4-15,3 3 2 16,-3 2-2-16,0 3-1 16,-3 0 3-16,-1 0 1 15,-2 0-1-15,0-3-1 0,0-2-3 16,0-1 1-16,0-2 0 16,-3-2 1-16,3-1-2 15,3-5-2-15,0 0 1 16,3 0-1-16,0 0-3 15,0 3 2-15,0 2-1 16,0 3-2-16,-3 3 0 16,-1 2 3-16,-2 3 0 15,0 0 3-15,-3 0-1 16,-3 0 2-16,3 0-13 16,-3-3-3-16,0 0-51 15,0-5-21 1,6 0 44-16</inkml:trace>
  <inkml:trace contextRef="#ctx0" brushRef="#br0" timeOffset="70141.011">5842 13147 104 0,'9'-13'38'0,"-9"24"-29"0,3 15 1 0,0-8-1 16,0 9 8-16,-3 2 4 15,0-2 6-15,0-4 6 16,0 1-14-16,0-5-3 16,0-3-10-16,0-6-4 0,0-2-1 15,0 0-1-15,3-5 0 16,0-3-5-16,3-3 1 16,3-2-7-16,2-3-1 15,1 2-2-15,3 1-1 0,0 3 5 16,3 4 6-1,0 6 3-15,0 3 3 0,-3 2 14 16,-3 0 7-16,-10-2 2 16,-2-1 0-16,-5-2-10 15,-4 0-4-15,-3-3-6 16,-3 1-2-16,0-4-21 16,0-2-10-16,15 0-145 31</inkml:trace>
  <inkml:trace contextRef="#ctx0" brushRef="#br0" timeOffset="70435.489">6029 13396 136 0,'-6'8'52'0,"6"0"-41"0,3 5-2 16,-3-5-3-16,6 0 10 0,3 0 9 15,3 0 5-15,3-3 4 16,3 0-18-16,0-5-3 0,0-2 1 0,0-4-8 0,-4 1-1 16,-2-3-1-16,-3 0 0 15,-3-2 2-15,-6 2 1 16,-3-3-3-16,-6 1-3 16,-6 2-7-16,-2 0-4 15,-4 2-16-15,3 4-7 16,3-1-17-16,3-2-9 15,3-1-15 1</inkml:trace>
  <inkml:trace contextRef="#ctx0" brushRef="#br0" timeOffset="70669.919">6220 13129 108 0,'3'2'44'0,"-3"4"-35"0,6 7 12 16,-3-3 1-16,0 9 12 16,0 10 8-16,0 11-7 15,-3-3-3-15,0-3-18 0,0-2-9 0,0-3-1 16,0-3-3-16,3-2-1 16,0-5-4-16,0-3-2 15,0-3-35-15,3-3-13 16,0-4-34-1</inkml:trace>
  <inkml:trace contextRef="#ctx0" brushRef="#br0" timeOffset="70973.66">6637 13142 156 0,'-9'8'57'0,"6"0"-44"0,-6 16 7 15,3-6 3-15,-9 14 1 0,-6 2 3 16,-6 1-3-16,-2-1-3 15,-1-2-11-15,3 0-6 0,0-3-1 16,3-3-4-16,7-2 0 16,2-6-48-16,6-2-19 15,6-5-23 1</inkml:trace>
  <inkml:trace contextRef="#ctx0" brushRef="#br0" timeOffset="71829.2367">6669 13385 136 0,'3'14'52'0,"0"-4"-41"0,0 3 9 0,0-5 0 15,0 3-6 1,0-1 0-16,0 1-6 15,0-3-3-15,-3 0-2 0,3-3 2 0,-3 0 1 16,0-5 6-16,0 0 5 16,-3-2-5-16,0-3-2 15,3-3-10-15,0 0-2 16,0-3-2-16,3 0 2 16,3 1-4-16,0-1 0 15,3 1-6-15,3 2 0 31,3 0-14-31,0 3-3 16,-3-1-14-16,2 4-25 16,-2 2 15-16,0 0 25 15,-3 2 16-15,0 1 21 16,0 0 9-16,0 2 8 16,-3 0 5-16,3 0-6 15,0 1-3-15,0-1-4 16,0-5-1-16,3 0-5 15,-1-3-2-15,1 1-2 16,-3-4 0-16,-3 1-4 16,0 0-1-16,-3 0 1 0,-3-3 0 0,-3 2 2 15,-6 1-3-15,-3 2-2 16,0 3 0-16,-2 3-1 16,-1 5-3-16,0 3 2 15,3-1 1-15,3 3 0 16,3-2 4-16,3 2 2 15,6-2 0-15,3-1-1 16,6 1-12-16,3-3-3 16,-15-8-138 15</inkml:trace>
  <inkml:trace contextRef="#ctx0" brushRef="#br0" timeOffset="72070.175">7041 13187 124 0,'-3'5'46'0,"9"6"-35"0,-3 18 5 0,-3-11 2 16,0 6 3-16,0 3 4 16,0 2-4-16,0-3-3 15,0 1-10-15,3-4-5 0,0 1-2 16,0-3-26-16,3-5-8 15,3-2-38 1,3-7-24-16,3-1 43 16</inkml:trace>
  <inkml:trace contextRef="#ctx0" brushRef="#br0" timeOffset="72345.757">7178 13420 116 0,'-12'8'44'0,"12"-3"-35"0,-3 8-2 15,3-5-3-15,0 0 2 16,3 3 6-16,0-1 5 16,3 1 4-16,0-3 4 15,3-6 4-15,3-2-15 16,0-2-1-16,0-6-2 0,0 0-6 0,0-3-3 16,-3-2 1-16,-3 0 0 31,-6 0 1-31,-3-1 0 0,3 14-42 31,-18-13-1-15,0 5-2-16,0 6-28 15,3 2-12-15,6 2 38 16,6 1 18-16</inkml:trace>
  <inkml:trace contextRef="#ctx0" brushRef="#br0" timeOffset="72692.895">7482 13383 76 0,'-9'-3'30'0,"12"0"-24"0,-9-2 15 0,0 8 6 16,-3-1 0-16,-6 1 2 0,0 2-8 16,-2 3 0-16,-4 3-12 15,3-1-3-15,6 4-4 16,3-1-2-16,3 0 1 0,9 3-6 15,6-3-1-15,6-2-15 16,6-1-4-16,2-4-42 16</inkml:trace>
  <inkml:trace contextRef="#ctx0" brushRef="#br0" timeOffset="73056.835">7595 13404 144 0,'-21'-8'55'0,"18"11"-43"0,-9-1-6 0,3 3-3 16,3 1-1-16,-5 2 3 15,-1 2 11-15,0 1 5 16,3-1-11-16,3 4-1 0,6-1-2 16,3-3-3-16,3-2-1 15,0 0-1-15,3-2-2 16,0-6 1-16,3-3 1 15,-4-2-3-15,4-1 0 0,-3-2 1 16,0 1 0-16,-3-1 0 16,0 0 0-16,0 2-3 15,0 1 2-15,-3 2-1 16,0 3-2-16,3 3 3 16,-3 2 2-16,3 1-2 0,0 2 0 15,3 0 1-15,0-1 0 16,0-1-22-16,0-4-10 15,-1-2-39 1</inkml:trace>
  <inkml:trace contextRef="#ctx0" brushRef="#br0" timeOffset="73270.829">7744 13197 160 0,'-3'-13'60'0,"6"16"-47"0,-3-1-7 0,3 4-6 16,-3 7 4-16,3 13 5 16,-3 1 9-16,0-1 6 15,0 1-13-15,0-1-4 0,0 1-2 0,0-3-3 16,0-1 1-16,0-1-22 16,0-4-7-16,0-2-38 15</inkml:trace>
  <inkml:trace contextRef="#ctx0" brushRef="#br0" timeOffset="73609.491">7604 13401 164 0,'-3'0'63'0,"9"0"-49"0,0 0-6 0,0 0-7 0,3 0 2 16,3 0 3-16,3-2-3 16,2-1-2-16,1 3-22 15,3 0-11-15,0 0-22 16,-6 0-6-16,9 0 19 16,2 0 8-16,-8 0 144 31,-3 5-47-16,0 3-10-15,-6 3-23 16,0-1-13-16,-3 1-8 16,0 2-2-16,0-2-4 15,0-1-3-15,-3 1 0 0,3-3-4 16,-3 0 0-16,3-3-49 16</inkml:trace>
  <inkml:trace contextRef="#ctx0" brushRef="#br0" timeOffset="73749.995">7890 13361 204 0,'-9'-7'77'0,"6"7"-60"0,6-3-23 0,-3 3-11 16,6 0-6-16,0 3 1 15,3-3 8-15,0 2 6 16</inkml:trace>
  <inkml:trace contextRef="#ctx0" brushRef="#br0" timeOffset="74003.726">7934 13359 152 0,'15'5'-60'16,"-3"3"18"-16,0-3 12 16,-3 3 124-1,-9 11-43 1,0-1-14-16,-3 1-18 16,3-3-8-16,3 0 3 15,3-3 1-15,0 0-8 16,6-5 5-16,0-5 1 0,3-3 0 15,0-6 0-15,-1-2-5 16,-2-2-3-16,-3-1 2 16,-3 1 0-16,-3-1 3 15,-3-2 1-15,-6 2-5 16,-3 1-4-16,-3 2-15 16,-3 0-6-16,-2 3-12 15,-4 2-6-15,3 3-20 16</inkml:trace>
  <inkml:trace contextRef="#ctx0" brushRef="#br0" timeOffset="74361.828">8128 13412 144 0,'3'8'55'0,"0"-3"-43"0,0 3-3 0,-3-8-3 0,0 0-3 16,0 3 3-16,0-3 8 15,0 0 5-15,0 0-9 16,0 0-3-16,0-3-1 0,3-2-5 16,3-3-1-16,0 0-2 15,0-3-2-15,3-2-2 16,2 5-1-16,1 0 1 16,3 5 4-16,-3 3 1 15,3 6 3-15,-3 2 5 16,0 2 6-16,-3 3-3 15,0 1 0-15,-3-1-2 16,-6-3 2-16,3 1-5 16,-3 0-1-16,0-3-20 15,0 0-9-15,3-3-119 32,9-5 62-32</inkml:trace>
  <inkml:trace contextRef="#ctx0" brushRef="#br0" timeOffset="74611.769">8387 13028 88 0,'3'-3'35'0,"3"3"-27"0,0 16 9 0,0-2 2 16,17 4 11-16,1 11 8 15,0 14 2-15,-3 7 0 0,-3 0-8 16,-6-5-5-16,-9-3-15 16,-6 1-5-16,-9-1-1 15,-9-2 1-15,-12-6 1 0,-8-2-44 16,-7-3-18-16,-3-11-50 16</inkml:trace>
  <inkml:trace contextRef="#ctx0" brushRef="#br0" timeOffset="75750.955">5202 13824 104 0,'-9'-7'41'0,"3"12"-32"0,-9-3 13 0,9 1 3 0,-6 2 0 15,-6 3 2-15,-2 3-6 16,-4 5-1-16,-3 8-11 15,3 7 1-15,3 9 1 0,3 8-4 16,10 2 1-16,8-2-3 16,8-3 0-16,13-6-8 15,12-2 0-15,12-5-21 16,2-5-7-16,4-12-57 16</inkml:trace>
  <inkml:trace contextRef="#ctx0" brushRef="#br0" timeOffset="76325.837">5342 14258 104 0,'-6'3'41'0,"6"-3"-32"0,0 3 0 15,0-1-3-15,-3-4 4 16,0-4 6-16,0 6-4 16,0 0-2-16,3 0-8 15,3-2-1-15,0 2-1 16,3-3-3-16,0 3 2 0,0 0 3 16,0 0 1-16,-3 3 3 0,-3-3 1 15,0 0 1 1,-3 2 2-16,-3-2 4 0,0 0 3 15,0 3-9 1,0-6-4-16,0 1-21 0,0-1-6 0</inkml:trace>
  <inkml:trace contextRef="#ctx0" brushRef="#br0" timeOffset="77031.5167">5711 14123 132 0,'-3'-10'52'16,"-3"7"-41"-16,3-2 4 0,-3 5 1 0,-3 0-1 15,-9 0 0-15,0 5-7 16,1 6-3-16,-4 2-3 16,0 8-4-16,3 0 1 0,3 3-1 15,6-3-2-15,6 1 0 16,6-4 3-1,6 1 2-15,6-4 4 16,0-4-2-16,3-6-2 16,0-2-3-16,-1-6 1 15,1-5 3-15,-3-2 1 16,-3-6-1-16,-3-5-2 16,-3-8-2-16,-6-3 1 0,0-2-4 15,-6-4 1-15,0 4 0 16,-6 2 2-16,3 3 1 15,-3 5 3-15,6 6 5 16,0 5 6-16,6 2-9 16,0 6-2-16,6 5 0 15,3 8 1-15,0 8-4 16,0 7 1-16,0 9 2 16,0 3 3-16,3-1-7 15,-3-2-3-15,3-3-30 16,0-8-13-16,3-3-19 15</inkml:trace>
  <inkml:trace contextRef="#ctx0" brushRef="#br0" timeOffset="77389.852">5881 14102 188 0,'-15'-21'71'0,"9"18"-55"0,-6 1-7 0,6 2-5 16,0 2-6-16,-3 6 0 15,-3 6 4-15,0 9 3 16,3 1-2-16,3 0 0 0,3 0 3 16,3-3-8-16,3-2 0 15,3-4 0-15,3-4 3 16,0-3-2-16,3-5 0 16,0-3-1-16,-3-3-2 15,0-2 0-15,0-6 3 16,0-2-2-16,-3-6 1 0,0 3 2 15,-3 1 0 1,-1 1 0-16,1 4 0 0,-3 10 2 0,3 8-6 16,3 2 1-16,0 4-1 15,3-1-1-15,0 0-1 16,3-2-1-16,0-1-29 16,-3-2-47-1,6-3 8-15</inkml:trace>
  <inkml:trace contextRef="#ctx0" brushRef="#br0" timeOffset="77598.9107">6015 13883 148 0,'-6'2'57'0,"6"6"-44"16,0 11-4-16,3-9-2 0,-3 9 0 15,0 10 4-15,3 5-2 16,-3 6 0-16,0 0-5 16,2-3-3-16,-2 3 2 0,3-11-35 15,-3-3-60 1,3-2 7-16</inkml:trace>
  <inkml:trace contextRef="#ctx0" brushRef="#br0" timeOffset="78181.919">5910 14055 156 0,'-12'-27'60'0,"21"25"-47"0,3 2-5 0,-3 0-5 15,3 0-3 1,6 0 2-16,3 0-3 0,3 2-2 16,2 1-18-16,1 2-9 15,0-2-15-15,-3-1-7 16,0 1 17-16,-4-3 10 16,-5 0 37-16,0 0 19 15,-6 0 9-15,-6-3 6 16,-3 3-12-16,-3 0-5 15,-3 3-15-15,0 2-6 0,-6 3-10 16,-3 6-1-16,1 7 1 16,-1 3 1-16,0 5 1 0,6-3 0 15,3-2 0-15,6-3 2 16,6-2 1-16,3-6-4 16,0-3 1-16,0-4-2 15,3-4 0-15,-1-7-5 16,-2 0 0-16,0-8 1 15,0-3 3-15,-3-3 0 16,-3-2-1-16,-3 0 5 16,0 0 3-16,0 2 1 15,0 6 0-15,0 5-3 16,0 8 3 0,3 5 1-16,0 8 0 15,3 6 1-15,3 2-4 0,0 0-2 16,6-2 2-16,-3-6 0 15,3 0-30 1,-3-2-56-16,2-3 2 16</inkml:trace>
  <inkml:trace contextRef="#ctx0" brushRef="#br0" timeOffset="78482.823">6681 13827 160 0,'-12'21'60'0,"6"-2"-47"0,-17 18 6 0,8-19 0 16,-12 22 6-16,-3 10 5 15,-3 3-10-15,4-5-2 16,-1 0-10-16,3-9-5 0,3-4 0 16,6-4-40-16,4-4-16 0,5-3-40 31</inkml:trace>
  <inkml:trace contextRef="#ctx0" brushRef="#br0" timeOffset="79094.172">6777 14216 148 0,'-18'3'55'0,"6"-3"-43"0,15 34-3 16,-3-26-5-16,-3-3 2 15,0 1 4-15,-3-4-5 0,0 1-3 16,3-3-1 0,-3 0 1-16,3-3 3 0,3 1-7 0,3-1 0 15,0-2-5 1,3 2 0-16,0 3 4 0,0 0 1 15,0 0-1-15,0 3 2 16,-3-3 1-16,-3 0 0 16,0 0-18-16,0 0-5 15,0 0-35 1</inkml:trace>
  <inkml:trace contextRef="#ctx0" brushRef="#br0" timeOffset="79409.834">7116 13914 192 0,'-3'6'74'0,"3"2"-58"0,-3 13-6 0,3-5-8 16,-3 10 8-16,0 11 5 15,0 8-1 1,0-5 2-16,0 2-9 16,0-10-2-16,3-3 1 0,0-5-19 0,0-3-5 15,0-5-41 1,-3-3-53-16,9-2 19 15</inkml:trace>
  <inkml:trace contextRef="#ctx0" brushRef="#br0" timeOffset="79597.408">6899 14089 212 0,'-9'-8'79'0,"12"8"-61"0,0-3-7 16,0 6-7-16,3-3-2 15,2 0 3-15,7 3 2 16,3-6 1-16,9 3-4 16,6 0-3-16,-1 0 0 0,1 3-43 15,0-3-17-15,0 0-25 16</inkml:trace>
  <inkml:trace contextRef="#ctx0" brushRef="#br0" timeOffset="79933.939">7217 14155 192 0,'-15'16'71'0,"15"-8"-55"0,6-5-11 0,0 2-7 15,0 3-7-15,3 0 1 16,0-6 9-16,3-2 4 16,0-2-2-16,3-1 7 0,-1-5 3 15,1-5-9-15,-3 0-4 16,0 2-3-16,-6-2 2 15,-6-3-2-15,-3 6-1 0,-6-1 0 16,-3 6 0-16,-3 2 3 0,-2 3 0 16,-1 8 1-1,0 3 2-15,3 7-3 0,3 6-2 16,3-3 10-16,3-2 8 16,6-1-8-16,3-2-1 15,6 0-4-15,3-3-2 16,6-2-26-16,3-3-10 15,8-3-44 1</inkml:trace>
  <inkml:trace contextRef="#ctx0" brushRef="#br0" timeOffset="80105.775">7559 14113 244 0,'-26'3'90'0,"20"7"-70"0,-3 19-23 0,0-13-13 0,-3 0-1 16,-3 0 5-16,0-3 8 16,0 3 4-16,0-5 1 15,3-1-18-15,0-2-9 0,4-3-52 16</inkml:trace>
  <inkml:trace contextRef="#ctx0" brushRef="#br0" timeOffset="80312.004">7369 14110 184 0,'9'3'68'0,"-3"0"-52"0,12 12-5 16,-7-9-6-16,7 10 6 16,6 2 7-16,-3 1 0 0,3-4-1 15,-3-1-9-15,-1-1-5 0,1-2-2 31,-3-1-32-31,-3-2-14 16,0-3-41 0</inkml:trace>
  <inkml:trace contextRef="#ctx0" brushRef="#br0" timeOffset="80530.7327">7768 13907 192 0,'-3'-3'71'0,"9"6"-55"0,-3 2-7 16,0 3-7-16,-3 2 5 15,3 6 8-15,-3 5 1 16,0 6 2-16,0 2-9 16,0 5-5-16,0-2-3 0,-3 0-8 15,3-3-3-15,0-5-41 16,0-6-16-16,3 1-12 15</inkml:trace>
  <inkml:trace contextRef="#ctx0" brushRef="#br0" timeOffset="80721.73">7610 14057 212 0,'3'0'82'0,"12"-2"-64"0,3 2 7 32,17 0-14-32,7-3-6 15,0 3-25-15,2 0-12 16,-2-3-58-16,-3-2-27 16</inkml:trace>
  <inkml:trace contextRef="#ctx0" brushRef="#br0" timeOffset="81034.045">8080 13822 200 0,'6'5'77'0,"6"6"-60"0,3 13-5 0,-6-9-4 16,0 12 4-16,-3 13 4 15,-3 12 12-15,-3 1 7 16,-6-2-18-16,-3-1-3 0,-6-8 0 16,-6 1-8-16,-6-4-3 15,-8-4-64-15,-7-4-26 16,-3-4-23-1</inkml:trace>
  <inkml:trace contextRef="#ctx0" brushRef="#br0" timeOffset="85200.489">4919 15431 104 0,'0'-8'41'0,"0"5"-32"0,-3 3 15 0,3 0 5 16,-3 3-3-16,-3 2-1 15,-3 5-9-15,-3 12-3 16,-5 7-7-16,-13 8 0 0,-9 8 4 16,-6 18-2-16,-2 27 3 15,-4 11 0-15,1 23 1 16,11 14 0-16,6-9 2 16,12 9-5-16,12-8-3 15,9-19 1-15,15-19 0 16,12-15-8-16,18-6-1 15,5-7-9-15,1-16-3 16,-6-11-25-16,-4-11-10 0,-5-10-43 16</inkml:trace>
  <inkml:trace contextRef="#ctx0" brushRef="#br0" timeOffset="89349.905">4892 16888 72 0,'0'-13'27'0,"-3"0"-21"0,3 2 12 0,0 3 5 15,0 6-1-15,0-1 1 16,0 0-6-16,-3-2 0 16,3 5-12-16,0 8-3 15,0-8-2-15,-3 5-3 0,3 3 2 16,0 3 3-16,0 2 3 15,0 8 2-15,-3-2 1 16,3 7-2-16,0 1 1 16,-3 4-2-16,0-4 2 15,1-1-2-15,2 1 0 16,-3-9-1-16,0 4 2 16,-3-7 6-16,-3-1 4 15,-3-6-2-15,-6-3 0 0,-6-2-2 31,-6-6 0-31,-2-2-4 16,-1-1 0-16,3-2-5 0,-3 3-2 16,10 0-7-16,2 2-1 15,3 3-61-15,6 0-66 16</inkml:trace>
  <inkml:trace contextRef="#ctx0" brushRef="#br0" timeOffset="103444.457">838 15608 108 0,'0'-3'44'0,"3"0"-35"0,-3-4 23 16,0 4 8-16,0-5-4 0,0 0-1 16,0 0-6-16,-3-5-4 15,0 2-13-15,-3-2-3 16,-3 8-2-1,3-1-3-15,-2 1-3 16,-4 13-3-16,-3 5-1 0,6 6-1 16,3 5 3-16,-3 2-2 15,9 6-1-15,-6 2 0 16,6 3 3-16,6-5 0 16,-6 2 3-16,3-4 1 15,3-9 3-15,-6 3-12 0,0-9-3 16,0-1-18-16,0-9-8 15,-6-2-12-15,3-6-6 16,-9-2-15 0</inkml:trace>
  <inkml:trace contextRef="#ctx0" brushRef="#br0" timeOffset="103600.928">624 15737 160 0,'3'-10'63'0,"-3"10"-49"0,9 0 7 0,0 0 0 0,3 0-2 16,6 0 1-16,-7 0-9 15,7-3-4-15,3 3-4 16,-3-2-3-16,3 2 1 0,-6 0-17 16,3 0-4-16,-1 0-54 15,4 2-39 1,-9 1 45-16</inkml:trace>
  <inkml:trace contextRef="#ctx0" brushRef="#br0" timeOffset="103794.011">901 15708 172 0,'-6'3'66'0,"6"2"-52"0,0 6-8 15,3-1-5-15,0 4 1 16,3 4 6-16,-6 1 0 16,3 2 1-16,3-5-5 15,-6 5-5-15,3-5-2 0,-3-3-53 16,3-5-47-16,3-5 31 15</inkml:trace>
  <inkml:trace contextRef="#ctx0" brushRef="#br0" timeOffset="103903.8">898 15655 124 0,'-6'-2'49'0,"9"-1"-38"0,0 6-45 16,-3-3-23-16</inkml:trace>
  <inkml:trace contextRef="#ctx0" brushRef="#br0" timeOffset="104231.541">990 15737 148 0,'-3'11'55'0,"3"2"-43"0,0 8-6 16,0-10-3-16,3 2 6 0,-3 3 5 15,0-3 3-15,0-2-1 16,0-6-8-16,0 3-5 0,0-3 0 16,0-5 0-16,0-2 3 15,3-4-3-15,0-1 0 16,0-4-6-16,6-2 0 16,-6 0-1-16,6-3 2 15,0 2-1-15,3 4-1 0,6 2 3 16,-7 3 0-16,7-1 1 15,-3 12 0-15,0-1 0 16,0 3 0-16,-3 0 0 16,3 0 2-16,-6 0-1 15,-6 0 2-15,6 0-26 16,-6-1-12-16</inkml:trace>
  <inkml:trace contextRef="#ctx0" brushRef="#br0" timeOffset="104644.768">1273 15719 132 0,'-9'-3'49'0,"6"6"-38"0,-9 5 4 0,9-3 0 15,-3 3-3-15,0 3 3 16,3 2-2-16,-6 3 0 15,6 5-7-15,-3 0-4 0,6-5-1 16,6 5-1-16,-3-5 0 0,6-3 0 16,0-7 2-16,-3-4-1 15,3-4-1-15,0-4-6 16,0-4-1-16,0-4-2 16,-6 1 1-16,3-3 9 0,-6 0 4 15,0 1-5-15,0 1-1 16,0 4 0-16,0 2 0 15,0 5 5-15,0 3 2 16,0 5-2-16,0 6-3 16,3 2-3-1,3 1-1-15,0 7 4 16,0-5 1-16,-1-1-7 0,4-1-4 16,0-4-24-1,0-4-51-15,-3-6 5 16</inkml:trace>
  <inkml:trace contextRef="#ctx0" brushRef="#br0" timeOffset="104874.18">1398 15587 112 0,'0'2'44'15,"3"4"-35"-15,0-1 9 0,0-3 17 16,3 14-5-16,-3 3-6 15,0 5-4 1,0 5-12-16,0 5-3 0,0 3 1 0,3-2-3 0,-6-6 0 16,3 5-6-16,3-13 0 15,-4-2-28-15,1-9-9 16,3-2-37 0</inkml:trace>
  <inkml:trace contextRef="#ctx0" brushRef="#br0" timeOffset="105046.152">1565 15761 152 0,'-6'3'57'0,"12"0"-44"0,-3 7-6 15,0-2-4-15,-1 3 6 16,1 5 3-16,-3 2-5 16,3 3-2-16,-3-2-3 15,6 2 1-15,-3-5 0 0,3-6-23 16,-3-4-12-16,6 2-36 15</inkml:trace>
  <inkml:trace contextRef="#ctx0" brushRef="#br0" timeOffset="105247.223">1571 15687 168 0,'-21'-8'63'0,"15"8"-49"0,9 0-2 0,-3 0-4 16,0 0-11-16,0 0 0 31,9 3-1-31,-6 0 2 0,3-1-23 16,2 1-11-16,4-1-25 0,0-2-12 16</inkml:trace>
  <inkml:trace contextRef="#ctx0" brushRef="#br0" timeOffset="105657.265">1696 15692 64 0,'0'0'27'0,"0"0"-21"0,-6 3 12 15,6-3 5-15,0 0 8 16,0 0 3-16,0 0-10 15,6 0-1-15,-4 0-14 0,7 0-5 16,0 0-3-16,-3 0-6 0,9 0 1 16,-6 0 4-16,3 0 4 15,-3 0-6-15,0 5 0 16,-3 1 0-16,0 2 1 16,-12 2 9-16,0 3 7 15,-3 3-3-15,0 3-2 16,-3-1-5-16,3 4-2 15,-3-4 3-15,3 1 3 16,0-1-6-16,3-2-4 16,3-5 0-16,3 2 0 15,3-3 5-15,6-4 5 16,3 2-5-16,3-6 0 0,0 1-2 16,0-3-2-16,0 0-6 15,0 0-4-15,-3-3-12 16,-3 1-4-16,-1-1-24 15</inkml:trace>
  <inkml:trace contextRef="#ctx0" brushRef="#br0" timeOffset="105878.318">1678 15788 132 0,'0'0'52'0,"0"0"-41"0,3 2 9 0,3-2 0 16,3 3-1-1,-4-3 1-15,10 0-11 0,-3 0-5 16,6 0-34-16,-3 0-15 16,3 0-26-16,3-3-8 15</inkml:trace>
  <inkml:trace contextRef="#ctx0" brushRef="#br0" timeOffset="106214.431">1874 15777 168 0,'-6'0'66'0,"9"3"-52"0,3-1-5 16,0 1-8-16,3 0 2 16,3-1 3-16,3-2 5 15,6-2 6-15,-1-4-9 16,-2 1-4-16,0-3-3 0,-3 0-1 15,-3 0 2-15,-3-5-3 16,-6 8 0-16,-6-3-1 16,-6 0-2-16,-3 3-2 15,-9 2-1-15,-6 3 4 16,4 3 3-16,-7 5 1 16,9 2 2-16,0 6 4 15,3 5 4-15,6 0 5 0,6 1 4 16,12 4-6-1,0-2-1-15,12-3-5 16,12-3-3-16,3-2-13 0,2-10-8 0,1-9-68 16,9-8-50-1,-7-7 54-15</inkml:trace>
  <inkml:trace contextRef="#ctx0" brushRef="#br0" timeOffset="107836.323">2609 15692 124 0,'-9'-5'46'0,"6"5"-35"0,-11 3 1 16,8-1-3-16,-3 4 3 16,-9 2 3-16,-3 5 3 15,-3 5 1-15,-3 6-10 16,7 5-8-16,2 0-1 0,9 1-2 16,6-1 0-16,6-6-5 15,12-4-3-15,-3-6 14 0,5-10 7 16,4-6-10-16,-6-7-2 15,3-4-11-15,0-4-3 16,-9-3 3-16,3 0 3 16,-3-3 7-16,-3 3 3 15,-1-1 3-15,-2 4 0 16,-3 5 6-16,0 2 6 16,0 6 1-16,0 5-1 15,0 5-6-15,0 6-2 16,0 5-2-16,6 5-1 0,0 3-6 15,3-3 1-15,0-3-5 16,0 3-1-16,3-10-35 16,0-3-15-16,3-5-15 15</inkml:trace>
  <inkml:trace contextRef="#ctx0" brushRef="#br0" timeOffset="108228.423">2740 15679 148 0,'-18'-8'55'0,"10"11"-43"0,-4 5-1 0,9 0-2 16,-3 2-4-16,-3 6 2 15,3 5-2-15,0 6 2 16,3 2-4-16,3-3-4 0,3-2 0 16,3 0 3-16,3-8 1 15,3-8-6-15,3-5 0 16,-1-9 3-16,4-7 2 15,-3-6-7-15,0-2-4 16,-3-2 7-16,-3-4 3 0,-3-5-3 16,-6 3 2-16,-3-5 0 15,-3-3 2-15,-3-3-1 16,0 6-1-16,3 7 12 16,-3 3 6-16,3 11-3 15,0 11 0-15,0 15-12 16,3 5-1-16,0 9-4 15,3 2-2-15,3 8 3 16,0 0 2-16,3 0-7 16,3-3-1-16,3-5-27 15,0-2-13-15,3-9-24 16</inkml:trace>
  <inkml:trace contextRef="#ctx0" brushRef="#br0" timeOffset="108630.215">3005 15692 144 0,'-12'-10'55'0,"6"13"-43"0,-3-3 1 15,3 2-3-15,-5 6-9 16,-7 0 0-16,0 5 3 16,3 6 2-16,3-1-2 15,0 9 6-15,6-3 3 0,6-3-9 16,6-3-1-16,6-2-8 15,3-5 1-15,0-9 4 16,0-7 4-16,3-6-6 16,-4-7 0-16,1-1-5 0,-3-4 0 15,-3-1 6-15,-3-3 5 16,-6-2 0-16,0-2 1 16,-6-12-6-16,0 6 1 15,-3 0-7-15,0 8 0 16,0 3 18-16,3 12 10 15,1 12-10-15,5 10-4 16,0 13-4-16,5 5-3 16,-2 6 1-16,3 2-1 15,3 1 0-15,-3-1 2 16,0 1-3-16,3-4 0 16,3-4-26-16,-6-1-9 15,3-7-42-15</inkml:trace>
  <inkml:trace contextRef="#ctx0" brushRef="#br0" timeOffset="108951.774">3077 15706 120 0,'-9'13'46'0,"9"3"-35"0,21 2-6 0,-15-2-3 16,-1-3 11-16,1 3 8 15,0-2 1-15,0-1 1 16,0 0-8-16,-3 0-2 16,0-8-7-16,0 1-6 0,3-9-1 15,0-5 3 1,-3-5-1-16,0 0-1 16,0-6 3-16,0 1 2 15,0-1-2-15,3 1 0 16,3 2-3-16,-6 5-3 15,6 1-12-15,-3 4-2 16,3 4-19-16,-3 2-6 16,3 5-25-1</inkml:trace>
  <inkml:trace contextRef="#ctx0" brushRef="#br0" timeOffset="109255.911">3330 15774 108 0,'9'11'41'0,"-3"-3"-32"0,8-5 6 0,-8-1 1 15,3-2-3-15,3-2 0 16,0-1 4-16,0-2 1 16,-3-3-3-16,-3 0 1 15,0 0-9-15,-3-3-4 0,-3-2 0 16,-3 8-4-16,-3-6 0 0,-3 3-6 16,-6 0 0-16,-3 6 1 15,0 2 3-15,-2 8-3 16,2 2 0-16,0 6 3 15,6 11 1-15,3-1 4 16,0 0 3-16,6-2 0 16,9 3 0-16,0-3-14 15,6-9-4-15,6-1-23 16,3-4-44 0,2-7 7-16</inkml:trace>
  <inkml:trace contextRef="#ctx0" brushRef="#br0" timeOffset="109559.041">3550 15692 132 0,'0'-5'52'0,"-6"8"-41"0,0-3 18 15,3 2 3 1,0 4-2-16,-3-1 0 0,0 3-15 0,0 0-4 15,3 0-7-15,3 5-5 0,3 6 0 16,3-1-1-16,0 3 0 16,3 0 2-16,-3 3 0 15,3-3 0-15,-9 3 2 16,0-5 1-16,-6-3 1 16,3-3-2-16,-3-3-2 15,-3-10-28-15,3 0-11 16,-3-10-104-1,6 2 64 1</inkml:trace>
  <inkml:trace contextRef="#ctx0" brushRef="#br0" timeOffset="109811.386">3651 15692 220 0,'-6'-2'85'0,"0"4"-66"0,3 9-6 15,3-6-6-15,0 1-7 0,0 2 0 16,0 5 8-16,3 0 5 16,3 3-6-16,0 5-2 0,-6 0-1 15,0-2-2-15,0 5 1 16,-6-6 4-16,0 1 6 16,0-4-16-16,-3-7-5 15,0 3-16-15,0-3-5 16,-2-8-18-16,2 0-8 15,0-5-25 1</inkml:trace>
  <inkml:trace contextRef="#ctx0" brushRef="#br0" timeOffset="110151.408">3737 15804 156 0,'15'8'57'0,"-3"-3"-44"0,0 0-1 15,-3-2-5-15,3-3-3 16,0 0 0-16,0 0 9 16,0-6 6-16,0-1-10 15,0 1-5-15,2-2-2 0,-5-2-7 16,-3-1 1-16,-6 1 0 16,-6-4 2-16,-3 6 3 15,-8 0 4-15,-4 3-2 0,0 5 0 31,0 5-1-31,0 3 1 16,3 6 9 0,6 1 4-16,1 7 4 0,5-1 0 0,3 0-11 15,9 3-5-15,-1 0-1 16,7-3 0-16,3-5-12 16,6-3-7-16,0 0-22 15,0-8-11-15,0-5-40 16</inkml:trace>
  <inkml:trace contextRef="#ctx0" brushRef="#br0" timeOffset="110415.476">4098 15671 144 0,'-15'-13'55'0,"12"8"-43"0,-9 7-1 0,6-2-4 16,-3 11 12-1,0 0 10-15,-3-1 7 16,-3 1 5-16,0 2-22 16,6 0-6-16,0 0-5 0,4 3-9 0,5 0-1 15,3 5 0-15,2 1 3 0,1 4 2 16,-3-2 3-16,-3 2-1 16,-3-5 0-16,-3 6-8 15,-2-6 0-15,-7 0-32 16,-6-8-14-16,-18 1-52 15</inkml:trace>
  <inkml:trace contextRef="#ctx0" brushRef="#br0" timeOffset="111343.081">704 16550 140 0,'3'26'52'0,"-3"-10"-41"0,9 10-2 16,-9-15-5-16,0 2 4 15,0-2 5-15,0-3 7 16,0 2 2-16,0-2-11 15,0-2 0-15,0-6 0 0,0 0-2 16,0-6 2-16,0 1-6 16,0-8-1-16,0 0-2 15,3-1-2-15,-3-4 1 16,6-3-1-16,3 0-3 16,-6-3 2-16,3 8 1 0,6-8 2 15,-3 8-1 1,-3 0-1-1,3 6-2-15,6 2 1 16,-3 5-10-16,-4 3-5 0,4 3-19 0,-3 2-7 16,0 0-33-1</inkml:trace>
  <inkml:trace contextRef="#ctx0" brushRef="#br0" timeOffset="111696.315">877 16536 172 0,'0'6'66'0,"3"-4"-52"0,6 4-8 0,-3-6-5 0,6 5 3 16,-3-2 7-16,3 2 6 15,-1-5 4-15,7 0-11 16,-6 0-1-16,6 0 1 0,-3-5-6 16,0-3-2-16,-9 0-4 15,3 0-1-15,-3-3-5 16,-12 3 0-16,-3-2 2 15,-3 2 1-15,-3 2-4 32,-3 6 1-32,0 3 4 15,-3 5 4-15,1 0 3 0,2 11 1 0,3-1 0 16,6-2 0-16,-3 8 0 16,6-6 2-16,6-2-1 15,6 3 0-15,6-6-6 16,6-5 1-16,3 2-11 15,5-4-5-15,4-6-34 16,6-3-52 0,-3-2 18-16</inkml:trace>
  <inkml:trace contextRef="#ctx0" brushRef="#br0" timeOffset="111959.523">1190 16510 204 0,'-9'-8'77'0,"0"3"-60"0,6 10 10 0,-3-2 1 15,6-1-16 1,0-2-7-16,0 0-6 16,6 3 0-16,-3 8 1 15,6-1 2-15,0 3 1 0,-1 1 1 16,4 2 2-16,-12-1 3 16,3 1 5-16,-3 0-6 15,-3-3 0-15,-3 1-4 16,-6-4-3-16,1-2-5 0,-7-3-2 15,3-2-22-15,-3-3-8 16,-3 0-22-16,9-3-8 16,9 1-14-1</inkml:trace>
  <inkml:trace contextRef="#ctx0" brushRef="#br0" timeOffset="112248.177">1291 16515 168 0,'-6'0'63'0,"6"3"-49"0,0 0-6 16,0-1-7-16,0 9 4 16,0-1 6-16,6 6 10 15,-6 3 5-15,6-3-14 16,0 5 0-16,3-3-1 0,2-4-4 16,7-1-2-16,-3-3 0 15,3-7-1-15,0-6 0 16,3-7 2-16,-9 2-1 15,0-3 0-15,-6-2-3 16,-6 0 1-16,-9 0-2 0,-6-1-1 16,-3 4-13-1,0-1-4-15,-3 3-11 0,3 3-3 16,6 0-23 0</inkml:trace>
  <inkml:trace contextRef="#ctx0" brushRef="#br0" timeOffset="112488.059">1544 16248 200 0,'-6'-5'74'0,"6"5"-58"0,6 10-6 0,-3-2-8 15,0 6 8-15,3 7 5 16,-3 16 4-16,-3 2 3 15,0 1-12-15,0 5-1 0,0-5 1 16,6-1-8-16,-3 1-1 16,2-3-19-16,-2-8-5 0,6-5-18 15,-6-5-6-15,3-11-19 16,0 2-29 0,3-7 32-16</inkml:trace>
  <inkml:trace contextRef="#ctx0" brushRef="#br0" timeOffset="112764.481">1672 16536 120 0,'0'0'46'0,"0"11"-35"0,6 0 1 16,-3-6-3-16,3 11 12 16,-6-3 6-16,9 3 0 0,-7-3-2 15,7 6-13 1,-6-6-8-16,3-5 0 0,0 5-3 15,0-8-1-15,3 3 5 16,0-16 8-16,-6 3-2 16,6-8-4-16,-6-3-1 15,3 0-4-15,-6-5 1 16,3 5-18-16,0 0-4 16,-3 16-163 15</inkml:trace>
  <inkml:trace contextRef="#ctx0" brushRef="#br0" timeOffset="113067.033">1874 16603 148 0,'15'5'55'0,"0"0"-43"0,0-5-3 16,-6 0-5-16,6 0-7 15,-4-5 2-15,4 2 1 16,-6-2 0-16,3-3 0 15,-9-3-3-15,-3 6 2 0,-3-8-4 16,-6 5 1-16,-3 0 2 16,-5-3 1-16,-4 9 5 15,0 2 5-15,3 2-1 16,0 9 3-16,3 2-4 16,3 3-2-16,3 3 11 0,9 2 6 15,0-3-2-15,6 4-2 16,9-4-8-16,3-2-4 15,9-5-30-15,9-6-11 16,-4-5-54 0</inkml:trace>
  <inkml:trace contextRef="#ctx0" brushRef="#br0" timeOffset="113675.511">2347 16510 108 0,'-3'8'44'0,"3"5"-35"0,6 3 14 0,0-5 5 16,-3 2-5-16,3-3 1 16,-6 9-4-16,3-6-1 15,0 0-10-15,0-5-5 0,0 3-3 16,-6-8-1-16,3 5 2 15,0-8 5-15,0 0 6 16,0 0 2-16,0-8 3 16,-3 2-10-16,3-4-4 0,0-4-6 15,3 1-1-15,6-3-3 16,3 1 1-16,0 1 3 16,6 1 3-16,3 2-2 15,-9 4-2-15,5-1-25 16,-2 2-9-16,0 1-10 15,0 5-47 1,-3 0 9-16</inkml:trace>
  <inkml:trace contextRef="#ctx0" brushRef="#br0" timeOffset="114038.283">2597 16536 140 0,'0'0'52'0,"0"8"-41"0,3-2 9 0,0-1 0 16,3 0-4-1,3-2 1-15,-6 5-1 0,3-3 0 16,3-2-8-16,3-1-5 16,-6-2 0-16,3 0 2 0,0-2 4 15,-3-3-4-15,0-1-3 16,0-2-4-16,-3-2 1 16,-3 10-8-1,-9-14 0 1,0 9 3-16,-3-3 3 15,0 8 4-15,0 0 0 16,-3 0 2-16,3 11-2 16,0-1-1-16,3 4 3 0,9-14 7 31,6 23-12-15,-3 4-5-16,9-9-19 15,3-4-7-15,6-6-37 16,0-3-18-16,3-5 36 15,5-5 18-15</inkml:trace>
  <inkml:trace contextRef="#ctx0" brushRef="#br0" timeOffset="114298.92">2978 16256 172 0,'-26'-21'66'0,"17"16"-52"0,-9-1 6 0,9 6-3 15,-6 0-10-15,0 6-2 16,0 1 8-16,3 7 3 16,0 10-7-16,1 7-3 0,2 4 0 15,3 4-1-15,6-2 2 16,0 3-4-16,0-6-2 16,0-2 0-1,3-5 1-15,0 2-10 0,0-8-2 16,-3-3-26-16,3-4-11 15,-3-4-40 1</inkml:trace>
  <inkml:trace contextRef="#ctx0" brushRef="#br0" timeOffset="114470.754">2648 16470 220 0,'12'19'82'0,"-9"-17"-64"0,3-4-7 0,0 2-6 16,6-5-7-16,6 2 0 0,5-2 0 16,10 2 0-16,3 0 2 15,3 1-14-15,-1-1-5 0,1 3-67 16</inkml:trace>
  <inkml:trace contextRef="#ctx0" brushRef="#br0" timeOffset="115054.091">2999 16579 140 0,'-9'0'55'0,"15"2"-43"0,-6 4-3 16,0-6-5-16,3 5 4 16,0-2 5-16,3 5 0 15,3-3 0-15,0-5-7 16,3 0 0-16,0 0 1 0,3-5-1 16,0-3-1-16,-3-6-3 15,-4 9-2-15,1-8 1 16,-3 5 1-16,-6-3-1 15,-3 3 2-15,-3 3-2 16,0-3 2-16,-5 6 0 16,-1 2 1-16,-6 2-2 15,0 4 1-15,0 1 0 0,3 7 1 16,15-14 17 15,-6 31-6-31,6 4-1 16,6-6-10-16,3-5-3 0,3-3-19 15,0-8-5-15,3-2-31 16,6-6-10-16</inkml:trace>
  <inkml:trace contextRef="#ctx0" brushRef="#br0" timeOffset="115375.294">3142 16555 132 0,'0'0'52'0,"0"5"-41"0,3 6 0 16,0-3-4-16,0 5 12 16,3 3 10-16,0 2 0 15,-3 1 3-15,0-3-18 0,3 0-6 16,-6-6-3-16,3 1-1 16,-3-3 0-16,0-3 6 15,0-5 6-15,0-5-2 0,0-3 0 16,0-3-8-1,0-5-2-15,0-2-2 16,0-3 1-16,3-3-4 16,0 5 0-16,3-2-6 15,0 3-3-15,3 2-16 16,0 3-9-16,-1 2-17 16,1 8-7-16,0 1-21 15</inkml:trace>
  <inkml:trace contextRef="#ctx0" brushRef="#br0" timeOffset="120470.45">3279 16595 88 0,'-6'0'33'0,"9"0"-26"0,0 5 5 0,-3-5 0 0,6 5 19 32,24 3-12-17,-3-3-5-15,-1-5-11 16,-2-2-2-16,-6-1-8 15,0-2 0-15,-6-3-6 16,-3 0 1-16,-3-3 4 0,-6 6 2 0,-6-3 4 16,-6 3 3-16,-9 2 6 15,-3 1 4-15,-3 2 0 16,1 2 3-16,-1 1 2 16,3 8-1-16,3-4-7 15,6 7-3-15,6-1-3 16,6 5-2-16,6 1 3 0,6-3 0 15,6 2 1-15,9 1-2 16,3-3-2-16,0-6-6 16,-1-4-4-16,-2-4-23 15</inkml:trace>
  <inkml:trace contextRef="#ctx0" brushRef="#br0" timeOffset="120897.991">3514 16531 104 0,'-3'5'41'0,"3"6"-32"0,0 5 11 0,0-5 2 16,0 4-4-1,0 4 2-15,0 2 2 0,0-2 3 16,0 2-13 0,0-5-9-16,3-3-3 0,-3-5 2 15,0 2 1-15,0-10-10 16,3-10 4-16,0 2 0 16,0-11-2-16,3 1-1 15,0-1-2-15,3-2 0 16,0 0 7-16,3 2 5 15,0 6 0-15,3 5 3 16,-1 6 7-16,1 7 3 16,0 6-4-16,0 4-3 15,-9 4-5-15,3 5-2 0,-3 0-1 16,-3-3 1-16,0-5-11 16,0 2-2-16,-3-10-28 15,3 3-11-15,0-9-29 16</inkml:trace>
  <inkml:trace contextRef="#ctx0" brushRef="#br0" timeOffset="121164.476">3892 16534 140 0,'-24'-5'55'0,"13"10"-43"0,-13-3 3 0,12 6 1 16,-3-2 5-16,0 7 5 16,0 5-1-16,3 6 0 15,3 0-14-15,6 0-4 0,9 0-3 16,6 0-2-16,9-6-2 16,3-5-13-16,0 0-6 15,2-5-23-15,-2-8-9 16,-3-2-26-16</inkml:trace>
  <inkml:trace contextRef="#ctx0" brushRef="#br0" timeOffset="121550.453">3970 16576 176 0,'-3'0'68'0,"9"0"-52"0,3 3-8 0,-4-1-4 15,1-2-2-15,3 6 3 16,0-4 9-16,0 1 5 0,0-3-9 16,3-3-8-16,-3 1-2 0,0-4 0 15,0 1 2-15,0-3-6 16,-3 0 1-16,-3-2 1 16,-6 2 3-16,0 0-2 15,-6 3 0-15,-3-1 1 16,0 6 0-16,-3 8-3 15,-3-3 2-15,3 9 3 16,0-1 1-16,4 0-1 16,2 3-2-16,3 0 3 15,3 2 2-15,6 4-2 0,3-4 0 16,3 3-1-16,2-2 1 16,4 2-2-16,3-8-1 15,3-2-26-15,0-3-10 16,3-3-39-1,0-5-29-15,2-5 47 16</inkml:trace>
  <inkml:trace contextRef="#ctx0" brushRef="#br0" timeOffset="121972.379">4303 16497 136 0,'-3'0'52'0,"-6"0"-41"0,0 0 9 16,6 5 2-16,-3-2 4 16,-3 2 7-16,-3 0-1 0,-2 1 1 15,2-4-18-15,0 6-7 16,3-3-3-16,6 1-3 0,3-1-2 16,9 3-2-16,6 0-1 15,5 8 4-15,4 0 1 16,-3-3 0-16,-6 5-2 15,-3 1 5-15,-3-3 4 16,-6 2-3-16,-9-4 2 16,-9-1-3-16,-9 0 0 15,-6-2-39-15,1-3-14 16,-1-1-62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2:54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15909 10978 64 0,'-3'21'27'0,"3"-21"-14"0,0 2-13 16,0-2 7-16,0 0 2 16,0 0 5-16,0 0 3 15,0 6 2-15,0-4 1 16,-3 1 0-16,-3 0-7 16,0-3 0-16,-3 0-4 15,0 0 2-15,0-3-6 16,0 0 4-16,0 1 3 0,0-9-2 15,0 1 2-15,-6-6-3 16,3 2 0-16,-8 1-5 0,2 0-1 16,0-3 5-16,0 3 3 15,0 0-9-15,0-1 0 16,0-1 0-16,1 1 1 16,-1-2 1-16,-3 3 2 15,0 0-3-15,0 0-2 16,3-11 0-16,3 3 1 15,1 0 1-15,-1 2 1 16,3-2-2-16,0 2-2 16,0 1 1-16,0-9 1 0,0-2-3 15,0 0 0-15,0 3 3 16,0-1 1-16,1 1-4 16,-1-3 1-16,0 5 0 15,0 3 0-15,-3-6 0 16,-3 3 2-16,0-2-1 15,0 5-1-15,-2 0 1 16,-1-1-1-16,-3 1 0 16,0 5 2-16,-3 1 1 15,-2 1 1-15,-1 1-2 16,0 0 1-16,0 2-2 16,-3 1 2-16,4 2-4 15,-4 0-2-15,-3 0 4 16,1-3 3-16,-1-2-3 0,0 3-3 15,-3 2-4-15,-2-6 1 16,-1 4 5-16,0-1 4 16,1 3-1-16,2 3 0 15,-3 0-1-15,-2 2-2 16,2 0 1-16,0 1-1 16,4-1 0-16,-10 0 0 15,3 1 0-15,1-1 2 16,-1 0-3-16,0-2 0 15,-5 3 1-15,-1-1 0 16,4 0 0-16,-1 1 2 16,-6-1-1-16,4 0-1 15,-1 1-2-15,1-4 1 0,2 1 1 16,0 0 2-16,-2-3-3 16,-1 0 0-16,4-3 1 15,-1-2 2-15,0 0-3 16,4 0 0-16,-1-6 1 15,0-5 0-15,7 1 2 16,2-4 1-16,-12-5 1 16,4-2 2-16,2-11-3 15,6 0 0-15,4 3 1 16,2-1 0-16,6 1-2 16,-6-6-2-16,3 3 1 15,1-2-1-15,-1 2 0 16,3-19 0-16,3 3 0 0,0 3 0 15,-2 5 0 1,-1-5 2-16,0 5-3 0,0 3 0 16,-6-8 1-16,1-3 0 15,-1 3-3-15,6 2 2 16,0 0 3-16,3-4 1 16,-2-1-1-16,5-5-2 15,0-3-2-15,-6-3 1 16,0 6-1-16,3-5 0 15,3-1 2-15,4-2 2 16,-1 0-1-16,3 8-1 16,0 5 1-16,0 8-1 15,3 11 0-15,0 0 2 0,0 13-3 16,3-1-2-16,0 15-1 16,3 4 3-16,-3 14-7 15,-3 5 3 1,1 5 2-16,2 8-5 15,0 3 1-15,0 2 3 16,3-5 2-16,0-2-1 16,0-6 2-16,3-5 3 15,0-3 1-15,0-7-4 16,3-6 1-16,3-8 4 16,0-8 2-16,-3-2-5 15,0-3-2-15,0-9 2 16,0 4 1-16,-1 2 0 0,1 3 1 15,-3 8-2-15,3 5 2 16,0 6-4-16,3 4 0 16,3 9-1-16,3 5 0 15,0 2 2-15,6 9 0 16,6 2-25-16,6 0-8 16,2-2-58-1,16-1-41-15,14-15 53 16</inkml:trace>
  <inkml:trace contextRef="#ctx0" brushRef="#br0" timeOffset="1">15995 8490 44 0,'0'-2'16'0,"0"2"-8"0,-12-16 1 0,9 21 11 15,0-2-7-15,-3 0 0 16,0-1-1-16,-3 1 0 15,-3-1-6-15,-3 6-2 16,1-2-2-16,-4-1 1 16,0 0-2-16,0 1 2 15,-3-1 0-15,-6 0 3 16,4 0 1-16,2 3 1 16,0 0-4-16,3 0-3 15,0 0 0-15,0 3-1 16,0-1 0-16,1 4 2 0,-4-1-3 15,3 0-2-15,-3 11 2 16,3-6 2-16,0 9 0 16,3-3-1-16,1-3 3 15,-1 0 0-15,0 0 1 16,-3 0 0-16,0 1 0 16,3 1 0-16,0 4-2 15,0-6 1-15,1 0 0 0,2-2-1 16,0-1-2-16,3 1 1 15,0-1-1-15,-6 1 0 16,3-1 0-16,-3 9 4 16,0 4 2-16,0 1-2 15,1-3-1-15,-1-2-3 16,3 2-1-16,0 0 1 0,3 3 2 16,0-6-1-1,0 1-1-15,0-1 1 0,0 1-1 16,3-4-3-16,0 4 0 15,0-1 4-15,-3 3 1 16,0 11 0-16,4 0-2 16,-1-6 1-16,-6 1-1 15,0-1 2-15,0-5 1 16,0 8-4-16,3-5 1 16,0 0 2-16,0-3 3 0,0-3-4 15,0 3-1 1,0-2 2-16,0-1 1 15,1 3-1-15,-1 6-2 0,0-1 3 16,0-2 0-16,-3-3-1 16,0 0 1-16,0-5-2 15,0 13-1-15,0-5 5 16,3-3 1-16,0 0-5 16,-3-3-2-16,-2 1 2 15,-4-3 1-15,-3-1 2 16,6-1 0-16,0 1 0 15,0 4 0-15,0-3 0 16,0-1 0-16,1-1-2 16,-4-4 1-16,0-2 0 15,3-3 3-15,-6 0-3 0,0-2 0 16,-3 2-1-16,4-2-2 16,-1-1 1-16,0-2-1 15,0 0 0-15,0-2 0 16,0-4 0-16,1 1 2 15,-1 0 1-15,-3-1 1 16,-6 1-2-16,0-3 1 16,4 0 0-16,-1 0 1 15,-3 0-2-15,-3 0 1 16,-2 0-4-16,2 0 0 16,0 0 3-16,-3 0 1 15,1 0-4-15,2 2 1 16,-6 1 0-16,1 2 0 0,2 1 0 15,3-4 2 1,0 1-1-16,1 2-1 0,-4 6-2 16,0-3 1-16,0 0 1 15,4 5 2-15,-1-2-3 16,0-1 0-16,3 3-1 16,1-2 0-16,5 0 0 15,-6 2 0-15,-3 0 2 16,4 0 2-16,-1 3-1 15,3 0 2-15,0 3-2 16,1-1-1-16,-4 14 1 16,0-3 1-16,-3-5-3 15,3 0 0-15,4-1-1 16,-1-2 0-16,0 3 2 16,3-5 2-16,3 5-1 15,1 2-1-15,-4-2 1 0,-3-6-1 16,3 1 0-16,0-3 0 15,4 2 0-15,-1 1 0 16,0-1 0-16,0 1 2 16,3-1-1-16,-9 1-1 15,-2 5-2-15,2-6-1 16,3 9 2-16,0-3 0 16,3-6 1-16,1 1 2 15,-1-4-1-15,3 1-1 16,0 0 1-16,0 0 1 15,3-3-3-15,-6 3 0 0,4-3 1 16,-10 17 0 0,0-4 0-16,3 0 0 15,0 1 2-15,1-3-3 16,2 0 0-16,3-1 5 16,-12-4 2-16,3-3-2 15,3 8-3-15,4 5 0 16,-1-6-1-16,0 4 0 15,0-6 0-15,0 0 0 16,0-2 0-16,4-1 0 16,-1 1 2-16,-6 7 1 15,3 1 1-15,-6-3 2 0,6-3 1 16,1 0-8-16,-1 0-4 16,0 0 3-16,0 3 2 15,0 0 3-15,-6 0 3 16,-2-1-3-16,-1 7-2 15,3-4 0-15,0-2-1 16,1 2 0-16,-1-5 0 16,0-2 0-16,3 2 0 15,-3-2 0-15,-8 7 2 16,5 1-1-16,3-4-1 16,3-1 3-16,-2-1 0 15,2 0-4-15,-6 0 1 16,3 0 0-16,-6-2 2 15,4-1-1-15,-1 1-1 16,3 5 1-16,0 5 1 16,1-5-3-16,2-3 0 15,-3-3 3-15,3 1 1 0,-6-3-4 16,7-3-1-16,-4 3 3 16,3-3 3-16,0 0-1 15,0 0-2-15,-5 6 0 16,-4-3-1-16,3 5 0 15,0-3 0-15,1-2 2 16,-1 0 1-16,0-3-4 16,3 1 1-16,3-1 2 15,-2 0 1-15,-7 0-1 16,6 1 1-16,3-1-2 16,0 0-1-16,4 0 1 15,-1-2 1-15,0-1-3 16,0 4 0-16,-3-4-1 15,3 1 0-15,-2-1 2 0,2-2 2 16,3 8-3-16,0-5 0 16,0-1 1-16,0 1 0 15,0 0 0-15,1-1 0 16,-1-2-3-16,3 3 2 16,0-1 3-16,0 1 1 15,-3-1-1-15,3-2-2 16,-5 0 1-16,2 0-1 15,0 0 0-15,0 0 2 16,0 0-1-16,0 0-1 16,0-3-2-16,1 1-1 15,-1-1 2-15,-6 0 0 16,3 3 1-16,-3 0 0 16,3-3 0-16,1 6 0 15,2-3 2-15,0 0 1 0,0-3-4 16,3 0 1-16,0 1 0 15,0-1 0-15,0 0 0 16,1 1 2-16,2-4-1 16,0 1-1-16,0-1 1 15,-6-2-1 1,-3 0 2-16,0 0-3 16,0 0 0-16,4 3 1 15,-4 0 0-15,3-1 0 16,0-2 0-16,0 3 0 15,-6 0 0-15,-5 2 0 16,2-2 2-16,0-1-3 16,0 1 0-16,0 0 1 0,1-3 0 15,2 0 0 1,0 2 2-16,-6-2-1 0,6 0-1 16,-8-2-2-16,2 2-1 15,0-3 2-15,3 0 2 16,1 1 0-16,2 2-1 15,-12 0 1-15,3 0 1 16,4 0-1-16,-1-3 2 16,0 0-2-16,0 1-1 15,3-1-2-15,4 0 1 16,-7 1 1-16,0-1 2 16,0-2-1-16,4 2 2 15,-4 1-2-15,3-4-1 0,0 1 3 16,-5 0 0-16,-1-1-4 15,0 1 1-15,3 2-2 16,0-2-2-16,1 3 5 16,-1-1 1-16,3 0-3 15,0 3 1-15,-8-5-2 16,2 0 0-16,0 5 4 16,3-6 1-16,1 4-1 15,-1-1-2-15,-3 0 1 16,-3 1-1-16,4-1-3 15,-1 0 2-15,0 3 1 16,0 6 0-16,4-9 0 16,2 11 2-16,-6-3-1 0,0-2-1 15,4 0 1-15,-4-1-1 16,3-2 0-16,-3 3 0 16,1 2 0-16,-7 3 2 15,3-3-1-15,1 1 2 16,-1-4-4-16,3 4 0 15,3-1 3-15,-2-2 1 16,-4-1-1-16,3 4 1 16,3-1-2-16,1 0 2 15,-1 3-2-15,3 0-1 16,-3 0 1-16,6 0 1 16,1 0-3-16,5-3 0 0,3 0 1 15,3-2 0 1,9-3-3-16,3-3 0 0,12-2-1 15,0-5 0-15,6-4 0 16,2-4 3-16,4-11 0 16,0 0 1-16,3-1 0 15,0 1 0-15,-3 3 0 16,-7-3 0-16,-2 5 0 16,-3 0 0-16,-3 3 0 15,-3 8 0-15,-3 10 0 16,-6 0 2-16,0 11-1 15,-12-2-1-15,-6 4 1 16,-2 11-1-16,-1 1 0 16,-3 4 2-16,-6 3 1 15,6 0 1-15,-2 0-2 0,5-2 1 16,6-6-4-16,6 0 0 16,12-2-1-1,3-3 0-15,9-1 2 0,12-1 2 16,3-4-3-16,-1-2-2 15,7-2 2-15,3-4 0 16,-3-2-6-16,-1-2-3 16,1-4-25-16,-3 4-10 15,-3-4-72 1</inkml:trace>
  <inkml:trace contextRef="#ctx0" brushRef="#br0" timeOffset="2">5565 13899 156 0,'0'-6'57'0,"-12"9"-30"0,18-3-16 0,-9 3 15 16,0 2-6-16,0 5-1 15,-9 6-5-15,0 5 1 16,0 6-8-16,-2 5-4 0,2-1 0 15,0-1-2-15,3-7 2 16,3-4 0-16,0-3 1 16,3 0-2-16,0-8 1 15,3-3 0-15,0-5 1 16,3-5-2-16,3-1-2 16,3-10 1-16,0-2 1 15,3-1-1-15,0 1 2 16,-1 2 2-16,4 3 4 15,-3 0-2-15,0 2-2 0,-3 6 0 16,3 2-1 0,-3 6-2-16,3 2 1 0,0 6 2 15,0 2 2-15,3 5-3 16,-1 1-1-16,1-1-1 16,-3-2 1-16,-3 0-2 15,3 0 2-15,0-5-7 16,-3-4 1-16,0-1-28 15,-3-1-9-15,-3-2-22 16,-3-3-9-16,-3 0-14 16</inkml:trace>
  <inkml:trace contextRef="#ctx0" brushRef="#br0" timeOffset="3">5622 14100 148 0,'0'-3'57'0,"0"3"-30"0,3 8-16 0,0-3 15 15,-3 6-3-15,0 5 0 16,-3 8-6-16,-3-1 0 15,-3 4-10-15,3 5 5 0,-6 7 3 0,3 6-1 16,0 8 0-16,3 0-4 16,9 0-1-16,3-3-5 15,6-5-1-15,3-2-1 16,6-9 1-16,8-5 2 16,1-5 4-16,9-8-2 15,5-3 1-15,4-5-5 16,6 2-2-16,-1 1-31 15,-2 0-13-15,-1-1-79 16</inkml:trace>
  <inkml:trace contextRef="#ctx0" brushRef="#br0" timeOffset="4">6378 14719 160 0,'-6'2'60'0,"6"14"-32"0,-3-2-17 0,3-7 15 16,0 9-3-16,0 8-2 0,0 3-9 15,3 4-5-15,0 6-4 0,-3-2 0 0,3-3 0 16,-3-6-1-16,0-5-2 16,0-2 3-16,0-3 2 15,0-6 7-15,-3 1 2 16,0-9-3-16,0-2-1 15,0-2-2-15,0-9 0 16,0-5 0-16,-3-5 2 16,0 0-5-16,3-3-1 15,0-2-2-15,3-1 1 16,3 1 0-16,3 2 3 16,3 0-3-16,3 6-2 15,0-4 0-15,2 7 1 16,7 1-1-16,0 6-1 15,0 3-2-15,0 5 1 16,-3 3 1-16,0 2 2 0,-7 3-3 16,1 3 0-1,-3 2 3-15,-9 0 3 0,-3 3 0 16,-3-3 0-16,-3 0-1 16,-5-2 0-16,-7-3-2 15,3-3 1-15,0 0-2 16,0-2-1-16,3-3-2 15,0 0 1-15,3-3-21 16,4 1-8-16,5-3-20 16,6-1-7-16,2 1-35 15,7 0-32 1,9-1 49-16</inkml:trace>
  <inkml:trace contextRef="#ctx0" brushRef="#br0" timeOffset="5">6711 14769 120 0,'0'-3'46'0,"0"3"-24"0,-3 0-4 0,3 0 20 15,0 0-6-15,-3 3-1 0,0 2-11 16,-3 1-2-16,-3 2-11 16,3 2 0-16,-6 6 0 0,3 0-1 15,3 2 1-15,6-2-4 16,0-2-2-16,6 4 0 16,0-2 1-16,3-11-6 15,0-2-1-15,3-3-36 16,3-3-15-16,0-2-35 15</inkml:trace>
  <inkml:trace contextRef="#ctx0" brushRef="#br0" timeOffset="6">6824 14798 140 0,'-6'3'55'0,"3"-1"-30"0,-3 6-12 0,3-2 17 16,0 2-6-16,0 2 0 15,0 3-9-15,3 3-2 16,3-2-7-16,3-1-2 0,3-3 2 16,0 4-5-16,3-9-1 15,3-2 2-15,3-3 1 16,0-3-1-16,-3-5 1 16,-4-3 0-16,-2 1 1 15,-3-3-5-15,-6-1 1 16,-6 1 4-16,-3 2 2 15,-2 1-2-15,-1 2-3 0,0 3 0 16,0 2 1 0,0 0-3-16,3 3-2 0,0 0-25 15,3 3-11-15,3 0-42 16,3-3-34 0,6 0 44-16</inkml:trace>
  <inkml:trace contextRef="#ctx0" brushRef="#br0" timeOffset="7">6964 14814 140 0,'0'5'52'0,"0"1"-28"0,-3 4-13 16,3-2 18-16,3 3-8 15,0-1-2-15,3 4-7 16,0-4 0-16,0 1-7 0,3 2-3 0,3-2 1 15,-3-1-2-15,0-5 2 16,-1-7-2-16,1-1 2 16,-3-2 0-16,-3-3 3 15,0 0-3-15,0-3-2 16,-3-2-3-16,0 3 1 16,0-1 5-16,0 3 5 15,0 0-1-15,0 3 1 16,0 2-5-16,0 3-3 15,3 5 0-15,0 3 1 0,0 3-1 16,6 0 2-16,0-1-2 16,-3-2-1-16,6-3 1 15,0 1 1-15,-3-1-17 16,3-5-4-16,-3 0-29 16,0-3-11-16,-1-2-27 15</inkml:trace>
  <inkml:trace contextRef="#ctx0" brushRef="#br0" timeOffset="8">7184 14798 180 0,'-3'5'68'0,"3"1"-36"0,0 7-22 16,3-2 17-16,0 2-2 15,0 0 0-15,0 3-10 16,0 2-4-16,0-2-6 0,0-2-4 0,0-4 0 15,0-2 3-15,-3-8 5 16,3-3-5-16,3-5-2 16,0-2-1-16,0-6-1 15,3-3 0-15,0 1 0 16,0 2 0-16,3 3 0 16,-3 2-3-16,2 3 2 15,4 3 1-15,-3 5 2 16,3 5-3-16,-3 6-2 15,0 2 4-15,-3 0 3 16,0 1-3-16,-3-1-1 16,0-5-2-16,-3 0 0 0,3-6-31 15,0 1-13 1,0-6-54-16,2-2-28 16,4-3 63-16</inkml:trace>
  <inkml:trace contextRef="#ctx0" brushRef="#br0" timeOffset="9">7512 14586 188 0,'3'-7'71'0,"-3"12"-38"0,0 3-21 16,0 2 19-16,0 1-5 16,3 5 2-16,0 5-10 15,3 5-3-15,-6 1-8 16,6 5-5-16,0-1 1 0,-1-1 0 0,-2-4 1 15,3-2-5-15,-3 0 1 16,0-6-40-16,-3-2-18 16,3-5-52-1</inkml:trace>
  <inkml:trace contextRef="#ctx0" brushRef="#br0" timeOffset="10">7425 14764 220 0,'-9'-8'82'0,"12"8"-44"0,0-3-33 0,3 3 19 0,0 0-9 15,6-5 2-15,3 0-8 16,9-6-1-16,3 0-4 16,0 3-7-16,2 3-1 0,1 0-31 15,0 8-14-15,-3 2-55 16</inkml:trace>
  <inkml:trace contextRef="#ctx0" brushRef="#br0" timeOffset="11">7610 15020 152 0,'-3'0'57'0,"3"3"-30"0,0-3-14 0,0 0 17 15,0 0-6 1,3 3-2-16,3-3-4 0,3 0 1 16,3-3-10-16,6 0-3 0,-1 3 0 15,4 0-1-15,-3 0 0 16,3 3-6-16,3 0 1 16,0-3-20-16,-7 2-9 15,-2-2-62 1</inkml:trace>
  <inkml:trace contextRef="#ctx0" brushRef="#br0" timeOffset="12">7893 14867 184 0,'0'3'68'0,"3"-1"-36"0,0 9-26 16,3-3 17-16,-6 2-5 15,6 12 1-15,-3-1-6 0,0-3-3 16,0 1-5-16,-3-3 1 0,0-3 0 16,0-3 2-16,0-2 0 15,0-2 0-15,-3-4 2 16,3-7-3-16,-3 0 1 16,0-14-3-16,3 3 2 15,0-2 0-15,3 2 3 16,3 0-3-16,2 0 1 15,4 0-1-15,3 3 1 16,3 0-7-16,0 2 0 16,3 3-3-16,3 0 0 15,-1 0-20-15,1 3-8 16,3 2-100-16,-6 3-43 16,3-2 88-16</inkml:trace>
  <inkml:trace contextRef="#ctx0" brushRef="#br0" timeOffset="13">8556 14716 180 0,'-2'3'68'0,"2"10"-36"0,-3 0-26 16,3-5 17-16,0 3-8 0,0 5 0 15,0 2-7-15,0 1-3 16,0-1-2-16,3 1 0 0,-1-3 0 15,1-6-8-15,0 1-2 16,0-3-40-16,-3-3-17 16,0-5-18-1</inkml:trace>
  <inkml:trace contextRef="#ctx0" brushRef="#br0" timeOffset="14">8467 14843 188 0,'-6'0'71'0,"-6"0"-38"16,6 0-17-16,12 0 22 16,-6 0-14-16,6 0-3 15,3-3-8-15,3 1-1 0,3-3-7 16,6-1-3-16,3 1-1 0,2 0-15 16,4 2-5-16,-3 0-37 15,0 1-13-15,0 2-22 16</inkml:trace>
  <inkml:trace contextRef="#ctx0" brushRef="#br0" timeOffset="15">8911 14708 144 0,'-12'-13'55'0,"12"13"-30"0,0 0-16 0,0 0 16 16,0 0-1-16,-3 0 1 15,0 0-1-15,0 0 0 16,-3 3-13-16,0 2 0 0,-3 0 0 16,0 3 0-16,-3 3 1 15,0-1-9-15,0 4-1 16,3 4-2-16,4 3 0 16,2 3 0-16,3 2 0 15,5 9 0-15,4-1 0 16,3-2 0-16,3-6 2 15,6-4-1-15,0-9 2 0,0-5 0 16,0-16 1 0,-1-11-2-16,-2 1 1 0,0-6 0 15,-6-2 1-15,-6-4 2 16,-6 7 1-16,-3-1-1 16,-3 0 1-16,0-2 0 15,-6 7 3-15,-6 3-3 16,3 6 1-16,1 2-7 15,2 5-1-15,-3 8-2 16,3 1-2-16,3-1-24 16,0 3-11-16,6-3-27 15,0 0-8-15,6 1-25 16</inkml:trace>
  <inkml:trace contextRef="#ctx0" brushRef="#br0" timeOffset="16">9214 14838 164 0,'-6'13'63'0,"3"0"-34"0,-9 6-21 0,4-11 16 15,-1 8-12-15,0-3-4 16,0 8-8-16,0-5 0 15,0-3-33-15,3-2-66 16</inkml:trace>
  <inkml:trace contextRef="#ctx0" brushRef="#br0" timeOffset="17">9086 14817 176 0,'3'2'68'0,"3"6"-36"0,6 5-18 15,-6-5 20-15,3 3-4 16,3 2 0-16,6 0-15 16,0 3-4-16,0 0-7 15,2 3-3-15,-2-3 2 0,-3-3-22 16,0-3-7-16,-3-10-58 16,0-2-49-16,-3-4 43 15</inkml:trace>
  <inkml:trace contextRef="#ctx0" brushRef="#br0" timeOffset="18">9318 14706 236 0,'3'13'90'0,"0"-8"-48"0,-3 8-40 0,3-5 19 16,0 5-4-16,0 3-1 15,0 6-11-15,6-1-2 16,-3 2-3-16,0-1 2 0,3 1 1 16,3 7-28-16,-3-7-12 15,0-7-51-15,3-5-45 16,0-11 44-16</inkml:trace>
  <inkml:trace contextRef="#ctx0" brushRef="#br0" timeOffset="19">9646 14830 220 0,'-18'-3'82'0,"3"9"-44"0,0-1-36 16,9 0 19-16,-3 3-9 16,0 0 1-16,1 3-8 0,-1-1-3 15,3 1-1-15,3 5-4 0,3-3 2 16,3-3 3-16,3 1 1 15,0-6-1-15,3-10 1 16,2 0-9-16,1-6-1 16,-3-2-1-16,0-3 2 15,-3-2 4-15,-3-4 1 16,0 1 1-16,-6-3 0 16,-3-5 0-16,3 3 2 15,-3 2 1-15,3 3 1 16,0 5 11-16,0 5 7 15,0 6-11-15,0 5-6 16,3 11-1-16,3 5 1 0,0 5 4 16,6 3 5-1,6 2-8-15,3 0-1 0,-3-2-1 16,3-3 0-16,0-5-27 16,-1-5-9-16,1-6-94 15</inkml:trace>
  <inkml:trace contextRef="#ctx0" brushRef="#br0" timeOffset="20">10170 14692 168 0,'-6'-5'63'0,"3"8"-34"0,0-3-14 16,3 0 18-16,0 0-3 16,0 0 0-16,0 0-4 15,0 0-1-15,0 0-14 16,0 0-2-16,0 0 1 0,9 2-2 0,0-4 3 15,6 2-6 1,0-3-1-16,2 0-4 0,4 1-1 16,0-1 1-16,-3 0 2 15,0 3-12-15,0-2-3 16,-3 2-21-16,-4-3-5 16,-2 1-24-16,0 2-8 15</inkml:trace>
  <inkml:trace contextRef="#ctx0" brushRef="#br0" timeOffset="21">10170 14806 208 0,'-6'3'77'0,"6"-3"-42"0,3 0-23 16,0 0 19-16,3 0-5 15,6 0-1-15,3 0-2 16,8-3 0-16,1 0-13 16,3-2-3-16,0 3-3 0,0-1-2 15,-4 0 1-15,-5 1-24 16,-3 2-8-16,-3 0-63 16,-3 5-63-1</inkml:trace>
  <inkml:trace contextRef="#ctx0" brushRef="#br0" timeOffset="22">10655 14647 96 0,'-6'-2'38'0,"6"2"-20"15,3 8-6-15,-3-8 16 0,0 0-1 16,0 0 2-16,-3 0-1 15,3-3 0-15,-3 0-15 16,3 1 3-16,-3-1 4 0,0 0-2 16,0-2-1-16,3 0-3 15,0 0 1-15,0-3-4 16,0 0 1-16,3-3-7 16,3 3-3-16,3-5-4 15,3 2 1-15,3 3 1 16,6 8 2-16,-4 3-6 15,1 2 1-15,-3 3 1 0,-3 3 3 16,0-3 0 0,-6 5 2-16,-3 0-2 0,-3-2-1 15,0-1 3-15,0-2 2 16,0 0-4-16,0-2-1 16,3-4-2-16,0 4-2 15,6-1 3-15,3 5 0 16,3 4-4-16,-1-1 1 15,1 0 2-15,-3 0 3 16,-3 1 9-16,-3-1 3 16,-6 0 2-16,-6 0 4 0,-6 0-13 15,0-2-4 1,-2 0 1-16,-7-3 2 0,-3-3-9 16,3-3-4-16,0-2-16 15,3 0-7-15,3-2-15 16,7-3-4-16,2-1-39 15,3 1-35 1,3 0 47-16</inkml:trace>
  <inkml:trace contextRef="#ctx0" brushRef="#br0" timeOffset="23">10965 14642 168 0,'3'-3'63'0,"-3"3"-34"0,0 0-14 0,0 0 20 16,0 0-2-16,0 6 1 16,0-1-11-16,0 3-3 15,0 10-12-15,0 1-3 0,2-1-1 16,4 1-5-16,6 2-1 16,3 0 1-16,3-2 2 15,0-6 2-15,3-5 1 16,0-5 0-16,-4-9 0 15,4-2 2-15,-3-7 3 16,-6-7 0-16,-6 1 2 16,-6-3-2-16,-6 3 0 15,-3-3-3-15,-3 3-1 16,-6 3-3-16,1-3-2 0,-1 2-2 16,-3 6-1-16,6 8-14 15,0 2-4-15,3 6-22 16,3-1-10-16,9 1-65 15</inkml:trace>
  <inkml:trace contextRef="#ctx0" brushRef="#br0" timeOffset="24">11524 14547 144 0,'-3'-3'55'0,"6"3"-30"0,-3-13-14 0,0 13 24 16,0 5-11-1,0 3-7-15,0 3-6 16,3 2-7-16,-3 3 8 0,3 8 7 15,0-1-1-15,0 4-1 16,-3-3-1-16,0 0 3 16,3-3-7-16,-3 0-2 15,3-5-5-15,-3 0-2 16,0-6-1-16,0-2 1 16,0-3 0-16,-3-2 1 0,3-3-2 15,-3-3 1-15,3 1-4 16,0-3 0-16,0-1 1 15,0 1 0-15,0 0 0 16,0-3 0-16,3 0 0 16,0 0 0-16,3-5 0 15,0 2 0-15,3 3-3 16,0 0 2-16,6 0-1 16,0 3 0-16,2 2 2 15,1 9 2-15,0 4-1 16,-3 1-1-16,-3-1 7 15,-3 1 3-15,-3-1 3 16,-3 1 3-16,-6 2-9 0,-6 1-4 16,-3-4 0-16,-3 1 2 15,-3-3-4-15,0-3-1 16,3-2-13-16,-5-3-5 16,2-3-10-16,3 0-3 15,3 1-7-15,0-1-4 16,3 0-39-1,3 1-46-15,6 2 38 16</inkml:trace>
  <inkml:trace contextRef="#ctx0" brushRef="#br0" timeOffset="25">11732 14721 208 0,'0'0'79'0,"6"14"-42"0,-3-6-28 16,0-6 19-16,3 4-1 15,0-1 1-15,3 3-11 16,0 2-3-16,0 1-8 16,3 0-4-16,-3-1-1 0,3-2-1 15,-3-3 2-15,0 1-23 16,-3-4-8-16,0-2-21 15,0-2-7-15,0-1-40 16</inkml:trace>
  <inkml:trace contextRef="#ctx0" brushRef="#br0" timeOffset="26">11923 14751 212 0,'-12'0'82'0,"9"2"-44"0,3 3-44 16,-6 3 67-16,0 6-21 15,-3 2-16-15,0 5-11 16,0 0-10-16,-2 0-3 0,2 3 3 16,0 5-4-16,0-5-2 15,3-3-27-15,0-8-12 16,0-2-17-16,3-3-6 16</inkml:trace>
  <inkml:trace contextRef="#ctx0" brushRef="#br0" timeOffset="27">12042 14597 244 0,'0'0'93'0,"0"8"-50"0,-3 3-44 15,3-3 20-15,0 5 2 16,0 5 7-16,0 3-9 0,0 3-3 16,0 0-9-1,0 3-5-15,3-1-1 0,0-2-6 0,-3-3 1 16,0-5-33-16,0-3-13 16,0-5-54-1</inkml:trace>
  <inkml:trace contextRef="#ctx0" brushRef="#br0" timeOffset="28">11887 14753 280 0,'12'-5'104'0,"-9"-6"-56"0,15 11-45 0,-12-2 23 0,6-1-8 15,6 0-1-15,3-2-9 16,5-3-3-16,4 3-3 16,-3 0-8-16,0-1-4 0,-1 4-23 15,-2-1-9-15,-3 3-11 16,-3 5-5-16,-6-7-41 16</inkml:trace>
  <inkml:trace contextRef="#ctx0" brushRef="#br0" timeOffset="29">12200 14756 164 0,'-6'2'63'0,"6"1"-34"0,3 0-21 0,-3-3 18 16,6 5-4-1,0-2-1-15,3-1-3 0,0-2-1 16,0 0-9-16,-1 0-5 0,1-2 0 16,0-1-2-16,0 0 2 15,-3 1-2-15,0-1-1 16,-3-5 1-16,-3 0 1 15,-3-2-1-15,-3 7-1 16,-3 0-2-16,-3 6 1 16,-3 2 3-16,1 1 3 15,-1-1 7-15,3 3 2 16,0 0-1-16,3 0 0 16,3 2-5-16,0 1-3 15,3-1 0-15,3 1-1 0,3 0-2 16,3-1 1-16,3-2-7 15,3-3-1-15,3-2-23 16,3-3-6-16,-1-3-29 16,1-2-11-16,3 0-17 15</inkml:trace>
  <inkml:trace contextRef="#ctx0" brushRef="#br0" timeOffset="30">12435 14729 28 0,'3'0'11'0,"0"-2"-6"0,-3 2 18 0,0 0 13 16,0 0 6-16,0 0 4 15,0 0-5-15,0 0-1 16,0 0-2-16,0 0 0 16,0 0-20-16,-3 0 5 0,0 0 4 15,-3 0-2-15,0 0 0 16,0 5-13-16,0-2-8 0,3 2 0 15,3 0-1-15,0 1-4 16,3-1 1-16,3 3 0 16,3 2 0-16,0 1 2 15,0 2 1-15,-3 0 7 16,-3 1 4-16,-6-1-1 16,-3-3 2-16,0 1-8 15,-9-3-2-15,-3-3-12 16,0-2-3-16,0-3-35 15,1 0-13-15,2-3-78 16</inkml:trace>
  <inkml:trace contextRef="#ctx0" brushRef="#br0" timeOffset="31">12983 14772 156 0,'3'-8'57'0,"12"10"-30"0,-10-7-12 16,-2 0 20-16,0 0-4 15,-3-1 2-15,0-4-8 16,-6 2-1-16,1 8-13 16,-1-6 0-16,-3 6 2 0,-3 3-5 15,0 5-2-15,-3 0-6 16,3 3-2-16,0 2 1 16,0 5 0-16,6-2 1 15,0 0 0-15,3-3 0 0,3-2 0 16,6-3 0-16,0-6 0 15,0-2-9-15,0-2-2 16,0-6-1-16,0 0 0 16,0 0 7-16,0-3 2 15,0 3 3-15,0 1 0 16,0 1-3-16,0 1 0 16,0 2 2-16,3 6 2 15,0 2 2-15,0 3 1 16,2 3 0-16,1 2 0 15,0 0-5-15,-3 0 1 0,3-2-9 16,-3 0-4-16,3-6-33 16,-3-2-15-16,3-3-30 15</inkml:trace>
  <inkml:trace contextRef="#ctx0" brushRef="#br0" timeOffset="32">13245 14502 228 0,'-18'-21'88'0,"15"21"-48"0,-6 2-29 0,6 1 21 16,-3 5-11-16,-3 0 1 15,0 8-11-15,0 0-4 16,0 2-4-16,3 3 0 0,3 11 2 15,3 0 0-15,3-3 0 16,0 3-6-16,3-3-1 16,0-3 3-16,0 1 1 15,-3-6-16-15,0-3-5 16,-3-4-22-16,0-4-9 16,-3-5-31-1,0-2-44-15,-3-3 38 16</inkml:trace>
  <inkml:trace contextRef="#ctx0" brushRef="#br0" timeOffset="33">13024 14721 208 0,'-3'-5'77'0,"3"-8"-42"0,0 5-41 16,9 5 47 0,3 1-16-16,6-1-7 15,6 0-6-15,3 1-8 16,5-1-3-16,1 0 0 0,-3 1-26 15,0 2-10-15,-4-3-46 16,-2 1-45 0,-3-1 40-16</inkml:trace>
  <inkml:trace contextRef="#ctx0" brushRef="#br0" timeOffset="34">13349 14568 200 0,'-3'0'77'0,"3"8"-42"0,0 8-26 0,0-3 19 16,3 3-5-16,0 8 0 16,0 2-8-16,3 1-4 15,-3 2-6-15,0-3-2 0,0 1 1 16,0-6-9-16,0-3-4 16,0-4-28-16,-3-4-12 15,0-5-56 1</inkml:trace>
  <inkml:trace contextRef="#ctx0" brushRef="#br0" timeOffset="35">13265 14753 252 0,'0'-2'93'0,"12"-1"-50"0,6 0-44 16,-9 1 20-16,3-1-15 15,3 0-5-15,3 1-8 16,0-1-5-16,5 0 8 16,4 3-39-16,-3 0-15 0,-3 0-31 15</inkml:trace>
  <inkml:trace contextRef="#ctx0" brushRef="#br0" timeOffset="36">13542 14782 188 0,'0'3'71'0,"3"-3"-38"0,3 3-28 15,-6-3 17-15,6 0-12 0,0 0-3 16,0-3-2-16,0 0-1 16,0-2-2-16,0 0-2 0,-3 2 1 15,-3-2-1-15,0-3 2 16,-6 3-3-16,0-1-2 16,-3 6 8-16,0 3 4 15,0 2 2-15,-6 0 3 16,0 3-1-16,3 0 0 15,-2 3-5-15,2 2-3 0,3 0-2 16,9 3 0-16,6-3-4 16,3 1 0-16,0-4-8 15,2-2-4-15,1-2-13 16,0-4-6-16,0-2-10 16,0-2-1-16,0-1-26 15,0-2-23 1,-3-3 33-16,0 0 165 31,0 0-44-15,-3 0 0-1,3 8-28-15,0 2-18 16,-4 4-3-16,1 2-8 16,0 0 4-16,0-3 1 0,-3 0 3 0,0-2 3 15,-3-3-1 1,0 0 1-16,0-3 0 0,0 1 0 15,0-6 5-15,0 0 3 16,0-3-3-16,0 1-3 16,3-1-8-16,0 0-2 15,3 3-4-15,0 1-3 16,0-1 0-16,6 2 1 16,-3 1-25-16,6 2-58 15,0 1-4 1,3 2-41-1</inkml:trace>
  <inkml:trace contextRef="#ctx0" brushRef="#br0" timeOffset="37">14146 14753 252 0,'3'-2'96'0,"0"2"-52"0,0-14-21 0,-3 17 29 16,0-3-14-1,-3 3-2-15,0-1-23 0,-2 1-8 16,-1 2-4-16,-3 0-1 0,3 1 2 15,0-1-3-15,3 0 0 16,3 3-1-16,3 0-2 16,3 3 3-16,0 2 0 15,0 0 1-15,0 0 0 16,-1 1 0-16,-2-1 2 16,-6-2-1-16,1-1-1 15,-7-2 1-15,-3-3 1 16,-3-2-3-16,0-3 0 15,-6 0-15-15,6-5-6 16,0-1-16-16,3-2-4 0,3-2-21 16,6-3-8-1,3-1-30 1</inkml:trace>
  <inkml:trace contextRef="#ctx0" brushRef="#br0" timeOffset="38">14233 14597 236 0,'12'-8'88'0,"-3"8"-48"0,-6 3-38 16,0-1 19-16,0 9-2 15,0 2 1-15,2 3-5 16,-2 11 1-16,0-1-9 16,0 0-4-16,0 4 0 0,0-1-4 15,0-3 0-15,0-2-12 16,0-6-7-16,-3-2-31 0,0-5-13 15,0 0-41 1</inkml:trace>
  <inkml:trace contextRef="#ctx0" brushRef="#br0" timeOffset="39">14144 14769 280 0,'0'-5'107'0,"2"2"-58"0,4 0-46 0,3 1 21 0,6-1-14 16,0-2-1-16,3 2-5 15,3-2-3-15,3-3 0 16,-4 0-12-16,7 3-5 0,0-1-30 16,-3 1-12-16,0 3-56 15</inkml:trace>
  <inkml:trace contextRef="#ctx0" brushRef="#br0" timeOffset="40">14453 14766 192 0,'-9'3'71'0,"6"0"-38"0,-3 2-8 15,3-2 27-15,-6 2-13 16,-3 0-5-16,0 6-19 15,1-1-8-15,2 4-4 0,3-1-3 0,0 3 1 16,3-3-1-16,9-2 0 16,0-4 2-16,3-1 1 15,3-6-10-15,-1-3-5 16,1-2-3-16,-3-3 1 16,0 0 10-16,0-3 5 15,-3 1 2-15,0 2 1 16,-3 0 4-16,0 3 5 15,-3 2-5-15,0 3 0 16,0 0-4-16,0 5-3 16,0 3 0-16,0 3-1 15,0-3 0-15,3 0 2 0,0 0-28 16,0-3-11-16,0-2-29 16,0-3-8-16,3 0-21 15</inkml:trace>
  <inkml:trace contextRef="#ctx0" brushRef="#br0" timeOffset="41">14554 14790 192 0,'0'6'71'0,"3"1"-38"0,0 7-19 15,0-4 22-15,0 3-5 16,0 1-1-16,0-1-8 15,0 0-1-15,0-2-12 0,0-3-3 0,0 0 0 16,-3-3 1-16,0-5 1 16,0 0-2-16,0-3 1 15,0-2 0-15,0-6 3 16,0-2 1-16,3 0 1 16,0 0-6-16,3 2-4 15,0 3-1-15,3 0 1 16,3 3-3-16,0 0 0 15,3 2-6-15,-4 0 0 16,4 3-21-16,0 0-7 16,-3 0-31-16,0-2-12 15,0-1-32-15</inkml:trace>
  <inkml:trace contextRef="#ctx0" brushRef="#br0" timeOffset="42">14786 14608 212 0,'0'0'79'0,"0"-3"-42"0,0 8-19 16,3 1 25-16,-3 2-4 15,3 5-1-15,0 8-13 16,6 3-5-16,0 5-11 16,-3 3-6-16,6-1-2 0,-3 1-10 15,0 2-2-15,-9 4-38 16,0-12-16-16</inkml:trace>
  <inkml:trace contextRef="#ctx0" brushRef="#br0" timeOffset="43">14670 14769 324 0,'-3'-5'123'0,"6"5"-66"0,6-3-60 0,-3 3 22 16,6 0-17-16,3-3-2 16,6-2-8-16,9 0-2 15,2 0 5-15,1-6-46 0,0 8-20 16,3 3-52 0</inkml:trace>
  <inkml:trace contextRef="#ctx0" brushRef="#br0" timeOffset="44">15248 14806 180 0,'0'0'68'0,"0"0"-36"0,-3 5-7 0,0-2 27 15,-3 0-4-15,0 2 1 16,-3 0-21-16,0 3-6 16,0 0-14-16,0 3-3 0,0-1 1 15,3 1-1-15,3-1 2 16,0 6-4-16,3 0-2 16,6 3 0-16,3-6-1 15,0-2 0-15,3-9 0 16,6-7-7-16,-3-3-3 15,3 0-1-15,-3-3 1 16,-3 1 6-16,-10-1 2 16,-2-2 4-16,-8 0 1 15,-4-3-1-15,0 3-2 16,3-1-8-16,0 1-5 0,0 3-18 16,3 2-7-16,0 2-35 15,3 1-14-15,6 0-5 16</inkml:trace>
  <inkml:trace contextRef="#ctx0" brushRef="#br0" timeOffset="45">15403 14579 256 0,'-6'-14'96'0,"3"-4"-52"0,-6 26-25 15,6-6 29-15,-3 1-19 16,0 2-6-16,0 3-19 15,0 5-5-15,3 9 0 0,0 9 0 16,3 1 3-16,3 0-1 0,0 2 2 16,3-2-7-16,0 0-1 15,0-6-18-15,-3-5-5 16,0-5-21-16,-3-5-7 16,-3-6-56-1</inkml:trace>
  <inkml:trace contextRef="#ctx0" brushRef="#br0" timeOffset="46">15173 14761 280 0,'-6'-5'104'0,"6"5"-56"0,3 2-43 0,6 1 22 16,3 0-11-16,12-1-1 16,6-2-9-16,9 0-4 0,2-2-1 15,1 2-28-15,3-8-11 16,-1-3-94-16</inkml:trace>
  <inkml:trace contextRef="#ctx0" brushRef="#br0" timeOffset="47">15879 14780 184 0,'0'0'68'0,"3"2"-36"0,0 4-18 0,0-1 20 15,0 8-13-15,3 6-2 16,3 4-7-16,0 14 0 0,-1 3-7 15,1 0 4-15,-3-8 1 0,0-6-3 16,0 1 1-16,-3-4-5 16,0-4 0-16,0-3 8 15,0-6 4-15,0-2-1 16,-3-10 0-16,0-6-8 16,0-6-4-16,-3-1-1 15,0-17 1-15,0 3-1 16,0 0-1-16,0-3 1 15,0-3 1-15,3 4-3 16,3 2-2-16,3 5 2 16,6 0 2-16,3 3-2 15,3 5-2-15,0 5 2 16,3 9 0-16,-4 2 1 0,1 5 0 16,-3 3 2-1,-3 5 1-15,-6 0 5 0,-3 3 3 16,-6 0-6-16,-3-3-1 15,-3 1 0-15,-3-4 2 16,-9-5-3-16,4 1 0 16,-1-4-6-16,3-2-2 15,0-2-18-15,3-1-5 16,3-2-24-16,3 0-9 16,3-1-58-1</inkml:trace>
  <inkml:trace contextRef="#ctx0" brushRef="#br0" timeOffset="48">16272 14780 180 0,'-3'-8'68'0,"3"8"-36"0,-3 0-18 16,3 0 22-16,-3 0 2 16,0 0 2-16,0 2-16 15,-3 1-6-15,-3 0-11 0,3 2-5 0,0 6 1 16,0-1-4-16,3 3 0 16,0 1 1-16,6-1 0 15,3 0-5-15,3-2 1 16,0-3-22-16,3-3-11 15,3-3-11-15,0-2-6 16,0-2-39 0</inkml:trace>
  <inkml:trace contextRef="#ctx0" brushRef="#br0" timeOffset="49">16397 14780 188 0,'-6'0'71'0,"3"0"-38"0,-3 5-19 0,3 0 22 15,0 1-11-15,0 1-5 16,-3 4-7-16,3 2-3 16,3 3-6-16,3-3-1 0,3 1 3 0,3-4-3 15,6 1 0-15,6-3-1 16,-7-6-2-16,4-2 1 16,-6-2 1-16,0-4 5 15,-6-2 4-15,-3 1-4 16,-6-4 1-16,-6 0-3 15,0 1 0-15,0 2-6 16,-3 0 1-16,-2 0-2 16,5 3 0-16,0 2-20 15,0 0-8-15,3 3-20 16,3 0-9-16,3-2-41 16</inkml:trace>
  <inkml:trace contextRef="#ctx0" brushRef="#br0" timeOffset="50">16504 14827 172 0,'0'13'66'0,"6"-2"-36"0,0 5-22 0,0-8 16 15,0 0-10-15,0 0-1 16,0 0-5-16,0-3 0 16,3 0-5-16,-1-5-2 0,-2 0 2 15,0-2-4-15,0-4 0 16,0-2-1-16,0 0 0 15,0-2 4-15,-6-1 1 16,0 1-1-16,0 2-2 0,0 2 9 16,0 4 4-16,0-1-6 15,0 3-2-15,3 5 1 16,0 3 1-16,3 0-3 16,0 3-1-16,3 0-3 15,0-1-1-15,3-2-6 16,-3-3-3-16,0-2-25 15,0 0-12-15,0-3-49 16</inkml:trace>
  <inkml:trace contextRef="#ctx0" brushRef="#br0" timeOffset="51">16718 14806 176 0,'0'3'68'0,"0"2"-36"0,0 6-22 0,3-6 17 15,0 3-4-15,0 2 0 16,-3 1-6-16,0-3 0 16,0 0-10-16,0-3-6 0,0 0-4 15,0-5 15-15,3-2 6 16,0-3-8-16,0-3-3 16,3 0-5-16,0-3-2 15,3 0-2-15,0 4 1 16,0 1 1-16,3 4 2 15,0 4-1-15,0 4-1 16,-4 4 1-16,1 1-1 0,0-1 0 16,-3 1 0-16,0-1-9 15,-3-2-2-15,0-2-34 16,-3-1-13-16,0-5-47 16</inkml:trace>
  <inkml:trace contextRef="#ctx0" brushRef="#br0" timeOffset="52">16936 14547 256 0,'2'-21'96'0,"1"21"-52"0,-3 16-43 0,0-9 21 15,3 4-10 1,0 2-2-16,0 6 1 0,0 5 0 15,0 2-5-15,0 1-6 0,0-1-1 16,0 0 1-16,3 1 2 16,-3-3-30-16,0-3-11 15,-3-5-51 1,0-3-53-16,-3-2 45 16</inkml:trace>
  <inkml:trace contextRef="#ctx0" brushRef="#br0" timeOffset="53">16816 14729 296 0,'-3'-16'110'0,"6"16"-60"0,3-2-45 16,0-3 22-16,3-1-11 15,6 1 1-15,6 0-10 16,6-3-4-16,3 0-2 15,-1 0-8-15,4 0 0 0,3 3-35 16,-3 2-14-16,-4 3-64 16,-5 0-39-1,-3 3 75-15</inkml:trace>
  <inkml:trace contextRef="#ctx0" brushRef="#br0" timeOffset="54">17066 14962 220 0,'3'0'85'0,"15"3"-46"0,-3-3-46 0,-6 0 16 16,3 0-8-16,3-8 2 16,0 3-22-16,0-1-7 15,0 1-64-15,-1 0-29 16</inkml:trace>
  <inkml:trace contextRef="#ctx0" brushRef="#br0" timeOffset="55">17337 14790 248 0,'3'-5'93'0,"0"5"-50"0,9 0-41 16,-6 3 19-16,0 2-4 15,3 3-1-15,-3 2 0 0,3 4 0 16,-3 1-8-16,0 1-3 0,-3 0 1 16,3-3-1-16,-3-2 0 15,0 2-1-15,0-7 0 16,0-1 4-16,-3-5 3 16,0 0-2-16,0-3 0 15,0-2-3-15,0-6-1 16,3-2 1-16,0-3 1 15,3 0-1-15,3 3 1 16,2 0-4-16,1 2 0 16,3 1-3-16,6 2-3 15,0 3 2-15,0-1 0 16,-3 4-21-16,-1 2-8 16,1 2-47-16,-3 4-18 0,-3 1-29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2:54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13099 4001 96 0,'6'-6'35'0,"-3"1"-18"0,0 0 9 16,-3 5 20-16,0 0-2 15,0 0-1-15,0 0-16 16,-3 2-4-16,-3 4-13 0,-3 4-6 16,-6 9-3-16,-9 10-1 0,-3 8 2 15,-2 16-1-15,-1 8 2 16,-3 5 0-1,9 0 3-15,12 5-5 0,9 1-1 16,9 2 0-16,9-11 0 16,9-7 0-16,6-11 0 15,2-8-11-15,1-8-5 16,0-8-32-16,0-8-11 16,-1-7-27-1</inkml:trace>
  <inkml:trace contextRef="#ctx0" brushRef="#br0" timeOffset="1">13191 4464 88 0,'0'13'35'0,"3"0"-18"0,0 0 2 0,0-2 16 16,0 5-4-16,-3 5 2 15,0 3-15-15,0-1-3 16,0-1-9-16,0-4-4 0,0 3-1 16,-3-5-1-16,3-3 0 15,-3-2 6 1,0-11-1-16,0-3 0 15,0-2 4-15,3-8 2 16,0-6-6-16,3-2-3 0,3 0-4 16,3 0-1-16,9-3 2 15,0 5 0-15,2 1 3 16,-2 2 1 0,3 0-6-16,-3 14 0 0,0 4 5 15,-3 11 4-15,0 3-1 16,-3 5 2-16,-4 1-2 15,1-1 0-15,-3 0-3 16,0-2 1-16,-3-1-22 16,0-2-9-16,0-6-116 31,9-15 45-31</inkml:trace>
  <inkml:trace contextRef="#ctx0" brushRef="#br0" timeOffset="2">13536 4527 108 0,'-15'11'44'0,"12"-3"-24"0,0 7-19 0,3-4 8 15,0 5 17-15,-3 2 7 16,3 1-10-16,0 5-5 16,3 5-9-16,3-5-4 15,3-6-2-15,6-13 4 0,3-2 3 16,3-8 3-16,0-6 3 15,-3-5-5-15,-4-5 1 16,-5-3-5-16,-6 1 1 16,-6-1-1-16,-6 0 1 15,-5 3-2-15,-4 5-1 16,0 5-3-16,3 3 1 0,-3 3-31 16,3 5-11-16,9 5-46 15,3 1-41 1,9-1 47-16</inkml:trace>
  <inkml:trace contextRef="#ctx0" brushRef="#br0" timeOffset="3">13917 4461 96 0,'-15'16'38'0,"27"2"-20"0,-6 3-6 0,-3-10 16 16,0 5 6-16,0 2 6 15,-3 4-12-15,0-1-5 16,0 0-13-16,0 3-4 0,0-6-2 15,0-5-2-15,0-2-2 16,0 0 5-16,0-14 8 16,0-5-2-16,0-5-10 15,0-6-6-15,6-2-2 16,0 0-1-16,0-3 2 16,3 3 4-16,0 2-1 15,0 6 1-15,0 3 0 16,0 7-2-1,3 3 3-15,-3 5 2 0,-1 6 6 16,1 2 4-16,-3 3-2 16,-3 0 2-16,-3 0-4 15,0-3 1-15,0 0-5 16,0-2-2-16,0-6 0 16,0-5-1-16,6-5-3 15,3-6 2-15,3-5-4 16,6 0-1-16,-3 3 0 15,-3 3 4-15,3 2-1 0,0 5-1 16,2 6 11-16,-2 7 5 16,-6 6-1-16,0 3 1 15,-6-1-5 1,3 3-2-16,0-2-5 0,0-1 0 16,0-2-20-16,0-2-7 15,3-20-63 1,0-4-7-1</inkml:trace>
  <inkml:trace contextRef="#ctx0" brushRef="#br0" timeOffset="4">14337 4532 140 0,'-9'6'55'0,"6"-1"-30"0,-3 8-27 0,6-5 9 0,0 5 12 15,0 3 10-15,0 3-6 16,0-1-1-16,6 3-13 15,3 6-3-15,3-6-2 0,3 0 6 16,3-8 6-16,2-10-2 16,4-8 2-16,0-3 0 15,-3-5-1-15,-3-3-1 16,-6-3-1-16,-6-2 1 16,-9-3 4-16,-6 3-8 15,-6-3-1-15,-3 3-7 16,-3 0-2-16,-3 2-16 15,4 4-6-15,2 1-29 16,3 6-12-16,6 3-42 16,6 0-27-16,6-3 63 15</inkml:trace>
  <inkml:trace contextRef="#ctx0" brushRef="#br0" timeOffset="5">14554 4522 152 0,'12'34'57'0,"-6"-18"-30"0,0 8-5 0,-3-14 20 16,0 4-7-16,0-4-1 15,0 1-15-15,0-3-6 16,-3 0-8-16,0-3 3 0,0-5 4 16,0-5 0-16,0-6 1 0,0-5-14 15,3-5-4-15,0 3-9 16,6-4-2-16,0 4 4 15,6 2 3-15,0 5-4 16,-1 3 1-16,4 6 4 16,0 2 2-16,0 2 1 15,0 4 4-15,6-1 0 16,-1 0 3-16,-2 1-1 16,-3-4-1-16,0-2 1 15,-3 0-1-15,-3-2 0 16,3-1 2-16,-6-5 3 15,-3 0 2-15,-6-8-3 16,-3 3-1-16,-6 2-1 0,-9 3 1 16,3 6-4-16,0 7 0 15,0 6 3-15,0 2 1 16,3 5 5-16,6 4 3 16,3 1-4-16,9 1-2 15,9-5-2 1,6-3-3-16,6-6-10 0,12-10-6 15,11-8-96 1</inkml:trace>
  <inkml:trace contextRef="#ctx0" brushRef="#br0" timeOffset="6">15429 4122 104 0,'-3'-8'41'0,"3"8"-22"0,3 0-7 15,-3 0 16 1,3 6 8-16,3 7 5 15,0 11-6-15,0 15-2 0,0 6-18 16,-3 0 0-16,0 6-1 0,-3-4-5 16,0-2-3-16,0-3-1 15,3-2-1-15,0-8-2 16,0-6-2-16,0-7-30 16,3-6-13-16,0-5-27 15,6-5-48 1,6-6 28-16</inkml:trace>
  <inkml:trace contextRef="#ctx0" brushRef="#br0" timeOffset="7">15781 4426 160 0,'-3'-10'63'0,"3"5"-34"0,-12-1-10 0,9 4 21 15,-3-1-3-15,-3 3 3 16,-3 3-18-16,0 2-5 15,-3 3-11-15,-3 8-6 0,0 2-1 16,4 6 1-16,-1 5 0 16,6 3-3-16,6-3 2 15,3-5 1-15,6-3 0 16,3-5 0-16,6-5 2 16,2-9-3-16,1-7-2 0,0-6-3 15,-3-5-1-15,0-2 4 16,-3-9 3-16,-3-2 1 15,-3 6-1 1,-3-1 1-16,0 8 1 16,0 3 3-16,-3 10 2 15,3 14-3-15,0 4-5 16,3 4 0-16,-1 7 1 16,4 1 0-16,3-1 0 15,3-2 2-15,0-3-1 16,3-7-1-16,0-7-21 15,0-4-9-15,2-8-29 0,4-11-13 16,-3-5-14 0</inkml:trace>
  <inkml:trace contextRef="#ctx0" brushRef="#br0" timeOffset="8">15900 4120 176 0,'-12'-8'66'0,"12"8"-36"0,3 2-37 0,0 4 8 15,3 4 11-15,0 11 8 16,3 16 6-16,-1 6 4 16,1 4-16-16,0 4 5 0,0-4 2 15,-3-4-9-15,0-4-2 0,0-4-4 16,-3-6 1 0,3-11 0-1,0-7 3-15,0-11 1 16,3-8-8-16,3-5-3 15,3-6-10-15,0-5-4 16,-1 6 3-16,4 5 4 16,-3 7 2-16,0 6 3 0,0 8 10 15,-3 5 4-15,-6 3 6 16,-3 8 3-16,-9 0-5 16,-3 2 1-16,-6-2-6 15,-6-3-1-15,-3-2-6 16,-2-6-1-16,2-5-21 15,3-5-10-15,3-3-19 16,6-6-9-16,6-7-33 16,15-5-49-1,12-9 41-15</inkml:trace>
  <inkml:trace contextRef="#ctx0" brushRef="#br0" timeOffset="9">16245 4434 208 0,'3'11'77'0,"3"8"-42"0,6 2-30 0,-6-13 19 16,3-3 0-16,0-2 5 16,3-1-9-16,-1-2-4 15,1-5-9-15,0-6-1 0,0 1 4 16,-3-3-8-16,-3-3-1 16,-6-3-8-16,-6-2-3 15,-6 0-1-15,-3 10 1 0,0 6-1 16,-2 5 2-1,-1 5 3-15,-3 3 3 16,3 8 2-16,3 5 3 0,3 3 8 16,6 2 3-16,6 4-4 15,3-1-3-15,3-3-6 16,3-2 0-16,3-6 2 16,6-7 3-16,6-6-13 15,-1-7-7-15,7-12-19 16,-3-1-6-16,3-12-30 15,-3-5-48 1,-1-13 28-16</inkml:trace>
  <inkml:trace contextRef="#ctx0" brushRef="#br0" timeOffset="10">16424 4080 204 0,'-6'-5'77'0,"9"5"-42"0,-3 5-32 0,0 3 17 15,0 8 5-15,0 10 5 16,3 19-5-16,0 5-1 15,2 6-13-15,7-3-4 0,-3-3-1 16,3 0-1-16,0-2 0 16,0-6-6-16,3-10 1 15,0-8-40-15,0-8-18 16,3-11-61 0</inkml:trace>
  <inkml:trace contextRef="#ctx0" brushRef="#br0" timeOffset="11">16736 4387 220 0,'-12'-5'85'0,"12"2"-46"0,-3 0-26 15,3 3 22-15,-3 0 8 16,-3 3 6-16,0 0-15 16,-3-1-8-16,-3 3-15 15,1 3-7-15,2 3-1 0,0 2-4 16,6 3-2-16,6 3-3 15,3 2-1-15,0 3 4 16,3 2 1-16,-3 0 2 16,-1-2 0-16,-2 0 15 0,-3-5 7 15,-3-3-4-15,-2-3 0 16,-7-3-9 0,-3-2-3-16,-3-8-10 0,-3-2-3 15,0-6-38-15,3-6-15 16,6-4-34-16,6-3-11 15,3-11-8 1</inkml:trace>
  <inkml:trace contextRef="#ctx0" brushRef="#br0" timeOffset="12">16828 3903 192 0,'12'-3'74'0,"3"11"-40"0,15 2-22 16,-12 4 19-16,9 10 10 16,2 10 7-16,7 19-1 15,0 16-2-15,-6 2-24 16,-10 1-2-16,-8-6 2 0,-9-3-3 15,-12-2 1-15,-9-5-4 16,-14-1-1-16,-13-5-30 16,-6-7-14-16,4-9-49 15,-1-7-20-15,4-9-45 16</inkml:trace>
  <inkml:trace contextRef="#ctx0" brushRef="#br0" timeOffset="13">430 12343 84 0,'0'-5'33'0,"0"5"-18"0,3 0-7 0,-3 0 11 15,0 0-7-15,6 5 1 16,-6 3-6-16,0 5 1 15,0 3-3-15,0 5 0 16,0 0-3-16,3-2-2 16,6-1 1-16,0 1-1 0,-3-3 2 0,3-3 3 15,0-3 2-15,3-2 3 16,6-5 1-16,0-3-5 16,-6-3-4-16,5-2 1 15,-5-5 2-15,6-4 0 16,-6-4 2-16,-3-3-6 15,-6-3-3-15,6 0 3 16,-9 0 1-16,3 6 0 16,-3 2-2-16,0 5 1 15,0 3-1-15,0 8-5 16,0 6-1-16,6 7 0 0,-6 5 2 16,3 3-1-16,3 1 4 15,-3-4 4 1,6 1 3-16,0-3-5 15,-3-3-2-15,3 0 2 0,5-2 1 16,-2-3-40 0,3-3-52-16,0 0 14 15</inkml:trace>
  <inkml:trace contextRef="#ctx0" brushRef="#br0" timeOffset="14">865 12263 132 0,'-6'0'49'0,"3"3"-26"0,-6 8-14 0,3-6 16 0,0 6-10 15,-3-1-1-15,-3 6-10 16,-2-3-5-16,2 3 0 15,3-3 2-15,6 1 2 0,-3 1-4 16,6-1-1-16,6 2 5 16,6-1 3-16,6-1-6 0,-7-1 1 15,1-3 5 1,0 1 4-16,-6 0-1 16,-6-1 2-16,-6 1-2 15,-6-1 0-15,0 1-5 0,1-3-1 16,-1 0-12-16,-6-6-4 15,6-2-32-15,-3-2-10 16,9-1-21 0</inkml:trace>
  <inkml:trace contextRef="#ctx0" brushRef="#br0" timeOffset="15">972 12380 116 0,'6'0'44'0,"3"5"-24"0,-9 3-21 0,6-5 7 16,-3 2 7-16,3 0 3 0,0 1 1 16,3-4 2-16,-6-2-8 15,6 0-4-15,0-2-4 16,-3-4 2-16,3-2 1 0,-3 0-2 16,-3-2-1-16,-3-1 3 15,-3 1 3-15,3-1-4 16,-12 6-1-16,3 2-2 15,-6 6 1-15,0 5-4 16,0 5 0-16,0 3-1 16,-3 5 0-16,6 0 2 15,6-5 2-15,6 0 1 16,3 0 1-16,3-3-5 16,9-2-1-16,-3-3-4 0,9-3 1 15,9-2-54 1,0-6-52-16,5-10 33 15</inkml:trace>
  <inkml:trace contextRef="#ctx0" brushRef="#br0" timeOffset="16">1240 12332 140 0,'-21'-2'55'0,"12"10"-30"0,-6 5-29 0,10-5 8 15,-10 5 2-15,3 3 6 16,0 5-4-16,3-3-2 15,6-2-3-15,3 0 4 0,0-3 5 16,9-2-2-16,3-3 0 16,0-3-2-16,6-2 0 15,-7-6-2-15,7-5 1 16,3-5-6-16,-9-3-3 16,-3-2 3-16,0-3 1 0,-9-11 0 15,0-3-2 1,0-2 1-16,-9-2-1 0,3 4 0 15,0 6 0-15,-3 5 2 16,3 6 1-16,3 5-4 16,-6 2-1-16,6 8-2 15,-6 11 0-15,9 8 0 16,0 5 3-16,0 11 0 0,9 3 1 16,-3 2 0-1,3 5 0-15,3-8 0 16,3-5 2-16,0-2-1 15,0-3 2-15,-6-3-18 0,3-3-4 16,-4-4-66 0</inkml:trace>
  <inkml:trace contextRef="#ctx0" brushRef="#br0" timeOffset="17">1758 12099 132 0,'0'-5'52'0,"0"5"-28"0,0 0-33 16,0 0 7-16,0 5 7 15,0 6 7-15,0 8 13 16,0 7 7-16,-6 6-14 16,3 5-8-16,3 2-6 15,0 1-1-15,0 0 2 0,0-6-2 16,0-5-2-16,0-5-5 16,0-3 0-16,0-5-71 15,0 0-42 1</inkml:trace>
  <inkml:trace contextRef="#ctx0" brushRef="#br0" timeOffset="18">1621 12351 132 0,'-15'-6'52'0,"24"6"-28"0,-9-2-24 0,6 2 10 15,3 0 2-15,0-3 3 16,9-5-4-16,-3 0-1 15,9-2-6-15,2-1-3 0,1 3 0 16,-3 8-8-16,0 0 0 16,-3 8 3-16,-10 5 4 0,4-2-1 15,-6 5-2 1,0 2-1-16,-3 1 0 0,0 7 5 16,0-5 3-1,3-2 3-15,-3-3 3 0,9-3 1 16,0-2 3-16,3-3-3 15,2-6-1-15,1-2-4 16,0-5-1-16,-3-3 1 16,0-3 1-16,-12-2 1 15,-3 0 2-15,-6 0-1 16,-3 0 2-16,-12 2-6 16,6 0-3-16,-9 6-8 15,0 0-4-15,12 0-12 0,-5 2-6 16,14-2-113-1,6-1 46 1</inkml:trace>
  <inkml:trace contextRef="#ctx0" brushRef="#br0" timeOffset="19">2460 12078 100 0,'-5'6'38'0,"8"7"-20"0,-3 13-19 0,0-7 7 16,0 7 11-16,0 14 6 15,0 2 4-15,0 1 3 16,0-1-12-16,0-5-3 0,0-8-9 15,2-3 0-15,4-4 1 0,-6-6-1 16,0-3-1-16,3-5 3 16,-3-8 5-16,6-3-9 15,0-5-2 1,0-5-2-16,3-3 0 16,-6-3-3-16,3 1 0 0,6 2 2 15,-6 3 0 1,6-3-2-16,0 11 0 0,0 2 2 15,3 3 0-15,-1 8-2 16,1 3 0-16,0 2 2 16,-12 0 2-16,0 3 4 15,-6 2 4-15,-6 1-2 0,-3-3 1 16,-5-6-5-16,-4 1-2 16,-3-3-7-1,3-3-4-15,0-2-36 16,6-6-17-16,3-5-19 15</inkml:trace>
  <inkml:trace contextRef="#ctx0" brushRef="#br0" timeOffset="20">2690 12361 124 0,'3'11'46'0,"3"-3"-24"0,3 8-24 0,-3-8 11 0,-1 0 11 16,1 0 7-1,3-1-2-15,0-1-1 16,0-4-13-16,3-4-4 0,3-4-3 16,3-1-2-16,-3-4 1 15,0-2-2-15,-6 0-1 16,-1-1 5-16,-5 1 1 0,-3 2-5 16,-8 4 0-16,-7 7-3 15,-3 7 0-15,-3 7 2 16,0 4 0-16,0 1 0 15,6 2 2-15,6-3 1 16,1-2 1-16,8 0-5 16,8 0 1-16,4-3 0 15,6-2 2-15,9-3-3 16,3-3 0-16,0-2-37 16,5-3-14-16,7-6-31 15</inkml:trace>
  <inkml:trace contextRef="#ctx0" brushRef="#br0" timeOffset="21">3309 12356 88 0,'0'-11'35'0,"-3"6"-18"0,-6 5 2 0,3 3 16 0,-6 2-19 15,-3 3-8-15,-3 3-6 16,-3 2 0-16,1 11-1 16,2-1 2-16,6-1 0 0,0-1-1 15,6-3 1-15,6-2-2 16,6-3-1-16,6-5 5 15,-3-2 1-15,3-6 2 16,3-3 2-16,-1-5-7 16,1-2-2-16,-3-1 3 15,-3-2 2-15,-3 5 0 16,0 0-1-16,-6 5 1 16,0 8-5-1,0 3-1-15,0 0 0 16,9 0 2-16,0 3-1 0,3-1 2 15,3 1-9-15,0 0-3 16,2-3-72 0</inkml:trace>
  <inkml:trace contextRef="#ctx0" brushRef="#br0" timeOffset="22">618 12801 104 0,'6'5'38'0,"-6"0"-20"0,0 6-15 15,0-1 12-15,0 6 2 16,3 3 4-16,3-1 2 16,-6 3 1-16,0 3-9 15,3 0-2-15,3 0-7 16,-6 0-6-16,3-1-1 0,0-4 3 16,3-1 1-16,-6-2-4 15,3-2 1-15,3-4-24 16,-6-2-10-16,3-3-42 15</inkml:trace>
  <inkml:trace contextRef="#ctx0" brushRef="#br0" timeOffset="23">806 12975 100 0,'-12'0'38'0,"3"3"-20"0,0 2-17 0,9 0 8 0,-9 6-5 16,6 2-3-16,-6 3 0 16,9 3 1-16,0-4-3 15,0-1 0-15,0-1 3 16,9-2 1-16,-3-6 1 15,3-3 2 1,0-4-1-16,3-3 2 0,-3-3-4 16,-1-3 0-16,1-2 1 15,0 0 0-15,-6 2-2 16,0 0 3-16,-3 3 4 0,0 3-10 16,0 3-1-16,0 2 1 15,0 7 2-15,0 4-2 16,0 2 0-16,3 0 1 0,0 1 2 15,6-1-1-15,-6-2 2 16,3-6-35 0,6-3-44-1,-3-4 8-15</inkml:trace>
  <inkml:trace contextRef="#ctx0" brushRef="#br0" timeOffset="24">936 12840 72 0,'-5'0'27'0,"10"6"-14"0,-5 7-15 0,3-3 4 0,0 9 11 15,0-1 8-15,0 6 1 16,0 0 1 0,3 2-10-16,-6 1-5 15,3-3-3-15,-3-6-1 16,6-2-2-16,-6-5 1 0,0-3 0 0,0-3 7 15,3-5 4-15,6-5-7 16,0-3-2-16,0-3-5 16,6 1-3-16,3 2-1 15,-6 5 0-15,6 3-2 16,-7 3 1-16,7 5 5 16,-9-1 2-16,3 4 8 15,-9 0 6-15,-3-1 5 0,-3-2 4 16,-6 0-9-1,-3 0-4-15,3-3-7 16,-11-2-2-16,5 0-14 16,3-3-8-16,-3 0-34 15,9-3-56-15,12 0 18 16</inkml:trace>
  <inkml:trace contextRef="#ctx0" brushRef="#br0" timeOffset="25">1213 13018 104 0,'6'2'38'0,"-3"1"-20"0,6 2-12 0,-6-2 11 16,3-1 4-16,0 1 4 0,3-3 4 15,0 0 2-15,-3-3-10 16,0 1-5-16,0-4-9 16,3 1-5-16,-9 0 1 15,0 0-2-15,0-1-1 0,0 1 1 16,-9 2-1-16,-3 1-5 15,3 4-1-15,-9 4 3 16,6 2 1-16,0 2-1 16,-3 3 0-16,6 1-1 15,4 1 3-15,5 1 0 16,0-2 1-16,5-1 0 16,4-3 0-16,6 1 2 15,6-3 1-15,0-5-1 16,0-3-2-16,3-3-2 15,-4-2-1-15,4-3-49 16,-6-3-58-16,6 1 24 16</inkml:trace>
  <inkml:trace contextRef="#ctx0" brushRef="#br0" timeOffset="26">1544 12753 124 0,'0'26'46'0,"-6"-15"-24"0,3 23-8 0,3-12 15 15,0 1 3-15,0 9 4 16,-9 10-9-16,3 3-4 0,3-2-13 15,3-4-6-15,0-2-3 0,0-5 1 16,3-5 1-16,0-9-28 16,0-5-10-16,6-5-60 15</inkml:trace>
  <inkml:trace contextRef="#ctx0" brushRef="#br0" timeOffset="27">654 13348 104 0,'-6'-5'38'0,"3"5"-20"0,0 0-8 0,3 0 12 0,-6 3-6 16,-3-1 1-16,-3 6-1 15,-12 5-1-15,-3 3-7 16,-2 5 1-16,-4 11 4 0,3 11-5 16,3 12 0-16,7-2-2 15,5 5-1-15,6-2-6 0,9-9 1 16,9-4 0-16,6-6 0 16,14-5 2-1,7-9 1-15,-3-4-28 16,-1-6-10-16,4-8-45 15</inkml:trace>
  <inkml:trace contextRef="#ctx0" brushRef="#br0" timeOffset="28">683 13523 44 0,'0'0'16'0,"0"5"-8"0,0 6 10 15,0-3 12-15,3 8-4 16,-3 7-1-16,0 6-8 15,0 6 0-15,0-1-8 0,-3 3-3 16,3-5-6-16,0-5 0 16,0-6 0-16,0-3 0 0,0-2 0 15,0-3-51 1,0-5-31-16</inkml:trace>
  <inkml:trace contextRef="#ctx0" brushRef="#br0" timeOffset="29">678 13504 96 0,'-3'0'35'0,"3"3"-18"0,0 0 0 0,0-3 14 0,0 0-10 16,0 0-2-16,3 0-5 16,2 0-1-16,7-3-7 15,6 0-4-15,-6-2 1 0,6 0-2 16,-6-1 2-16,3 1 0 16,3 0 1-16,0 0-7 15,-7 2-2-15,1 0-38 16</inkml:trace>
  <inkml:trace contextRef="#ctx0" brushRef="#br0" timeOffset="30">719 13645 112 0,'-15'13'44'0,"15"-13"-24"0,0 2-19 0,0-7 11 15,0 5-6-15,12 5-1 0,-3-2 0 16,3 0-1-16,0-9-2 16,3 1-2-16,-3 0 1 15,6 2-4-15,-6 1 2 16,-4-1-85 0,-2 11 20-16</inkml:trace>
  <inkml:trace contextRef="#ctx0" brushRef="#br0" timeOffset="31">695 13814 100 0,'-12'21'38'0,"12"-21"-20"0,3 3-17 16,-3-3 8-16,6 5-1 15,6-5 0-15,0-3 0 16,6 1 2-16,-3-6-5 0,3 0-3 16,3 0-17-1,0 0-5-15,-1 0-32 0,1-3-14 16</inkml:trace>
  <inkml:trace contextRef="#ctx0" brushRef="#br0" timeOffset="32">999 13692 124 0,'-21'8'49'0,"21"5"-26"0,-18 3-29 0,15-5 8 15,-3 2-2-15,-3 8 0 16,3-2 0-16,-2-1 2 15,-4-2-1-15,3-3-1 16,3-2-41-16,0-3-20 0,0 0 20 16,3-6 9-16</inkml:trace>
  <inkml:trace contextRef="#ctx0" brushRef="#br0" timeOffset="33">865 13690 132 0,'-6'-3'49'0,"12"3"-26"0,0 5-29 0,0-2 6 0,3 2 1 16,-6 3 3-16,6 0-1 15,0 3-2-15,0-1 2 16,6 3 0-16,2 1-26 16,1-4-9-16,3-4-19 15,0-6-9-15</inkml:trace>
  <inkml:trace contextRef="#ctx0" brushRef="#br0" timeOffset="34">1109 13700 104 0,'0'8'41'0,"0"0"-22"0,-6 13-22 0,6-8 6 16,0 3 3-16,0 3 4 15,0-1-3-15,0 1-2 16,0-3 0-16,6-3-1 15,-6-2-57-15,0-6-27 16</inkml:trace>
  <inkml:trace contextRef="#ctx0" brushRef="#br0" timeOffset="35">1053 13578 152 0,'-15'-5'57'0,"15"5"-30"0,0 0-34 15,0 0 8-15,6 0-16 16,0-3-2-16,3-2-19 16,2-3-6-16,1-2-3 15,3-4 3-15</inkml:trace>
  <inkml:trace contextRef="#ctx0" brushRef="#br0" timeOffset="36">1210 13475 124 0,'0'13'46'0,"0"3"-24"0,0 11-15 0,3-6 15 15,-3 11-7-15,-3 5 2 16,3-3-8-16,0 14-1 16,-6-9-4-16,6-1-1 0,6-4 1 15,-6-5-27-15,3-5-9 16,3-8-39 0</inkml:trace>
  <inkml:trace contextRef="#ctx0" brushRef="#br0" timeOffset="37">1091 13716 132 0,'-3'0'52'0,"6"-3"-28"0,6 6-24 0,0-3 10 0,0 0 0 15,3-3 1 1,6 3-3-16,3 0-3 0,-6 0-2 15,5 0-11-15,1 0-3 0,0-2-56 16</inkml:trace>
  <inkml:trace contextRef="#ctx0" brushRef="#br0" timeOffset="38">1443 13660 184 0,'11'-2'68'0,"-11"4"-36"0,-11 4-20 0,11-6 21 16,-9 2-15-16,0 1-4 16,0 0-9-16,0-3-4 15,0 2 0-15,3-2-1 0,0 0 0 16,3 0-5-16,3 0-1 15,0 0-17-15,0 0-8 16,0 0-60 0</inkml:trace>
  <inkml:trace contextRef="#ctx0" brushRef="#br0" timeOffset="39">1377 13830 148 0,'-3'0'57'0,"3"13"-30"0,0-18-29 16,3 10 9-16,-3-8-3 16,6 1 2-16,-6 2-3 15,9-3-2-15,0-2 0 16,-3 5-1-16,0 0 0 0,0 0 0 16,-6 0 0-16,-3 5 6 15,0 0 4-15,-3 1 1 16,3-1 3-16,0 0-9 15,0-2-3-15,0 0-7 0,3-3 1 16</inkml:trace>
  <inkml:trace contextRef="#ctx0" brushRef="#br0" timeOffset="40">1812 13708 100 0,'-18'19'38'0,"12"-9"-20"0,-12 11-10 0,15-5 13 16,-3 5-3-16,3 1-1 16,3 1-5-16,3-1 0 15,3-4 4-15,6-2 4 0,0-3-10 16,9-5 1-16,5-8 2 0,-5-5-3 16,3-3 0-16,-6-5-6 15,0-3-1-15,-12 0 8 16,0-3 2-16,-6 3-6 15,0 1-2-15,-9 1-5 16,-3 4-1-16,-6 2-17 16,3 5-8-16,6 1-26 15,0 2-12-15,0 0-13 16</inkml:trace>
  <inkml:trace contextRef="#ctx0" brushRef="#br0" timeOffset="41">1969 13727 132 0,'0'-3'49'0,"3"11"-26"0,0 8-16 0,0-8 13 15,0 10 1-15,6 3 2 16,-9 1 1-16,3-1 0 16,0-3-13-16,0-2-4 0,0 0-3 15,-3-5 2-15,0-3 1 16,0-3 1-16,-3-5 0 15,0-5-4-15,0-3-1 16,0-8-1-16,3-5-2 16,0-1 1-16,3 1-1 15,3 0-3-15,6 3 0 0,0 4-1 16,6 4 0-16,3 2-11 16,-1 2-2-16,1 4-36 15,0-1-13-15</inkml:trace>
  <inkml:trace contextRef="#ctx0" brushRef="#br0" timeOffset="42">2475 13946 104 0,'3'-2'38'0,"0"2"-20"0,0 0-1 0,-3 0 16 0,0 0 14 16,0 5 7-16,0-3-15 16,-3 4-6-16,0-4-19 15,-3 1 0-15,0 0 0 16,0-3-5-16,4 0-1 0,-4-3-6 15,6 0-2-15,0-2-5 16,6 0 1-16,2 2 2 16,-2 1 1-16,3 2-2 15,0 2 2-15,-3 1-1 16,-3 2 0-16,-3 0 8 16,-3 1 4-16,-3-1-1 15,-3 0 0-15,0-2-3 0,-3-3 1 16,4 0-4-1,2-3 0-15,0 1-3 0,3-1-1 16,3 0-4-16,3 3 1 16,3 0 0-16,0 0 2 15,2 3 3-15,-2-3 4 16,-6 0 0-16,0 0 2 16,0 0-2-16,0-3 2 15,0 1-24-15,0-1-10 16,-6 0-40-16,6 1-15 15,0-1-21 1</inkml:trace>
  <inkml:trace contextRef="#ctx0" brushRef="#br0" timeOffset="43">2642 13478 124 0,'0'-8'49'0,"0"8"-26"0,6 0-16 15,-6 0 15-15,0 5 13 16,0 3 8-16,3 8-5 0,-3 11-3 15,3 12-19-15,-3 4-1 0,0 4 1 16,0 3-4-16,0-5 1 16,0-2-4-16,0-6 2 15,0-5-2 1,0-6 2-16,0-5-6 0,0-5-3 16,3-3-1-16,0-5 1 15,6-3-1-15,-3-2 2 16,6-3-2-16,0-3-1 15,0 1-4-15,-1-1 0 16,-2 1-20-16,6 2-40 16,-3 0 3-1,0 2-106 1,3 1 66 0</inkml:trace>
  <inkml:trace contextRef="#ctx0" brushRef="#br0" timeOffset="44">3008 13531 132 0,'0'-8'49'0,"0"5"-26"0,0 1-9 0,0 2 15 16</inkml:trace>
  <inkml:trace contextRef="#ctx0" brushRef="#br0" timeOffset="45">3002 13518 304 0,'-6'2'41'15,"-3"6"-20"-15,0 3-13 0,3 7-4 16,-8 9 1-16,2 2 2 16,0 3 3-16,3 2 4 15,6 8-4-15,-6-5 2 16,6 0-5-16,3 0 1 15,3-2-5-15,6-6 0 16,-3-5-3-16,9-6-1 16,6-7 3-16,-1-9 3 15,1-4 0-15,0-6 0 0,-3-5 1 16,-3-1 1-16,0-9 5 16,-9-1 3-16,-6 3-2 15,-6 2 0-15,-9 3 4 16,-3 6 1-16,0 4-9 15,-6 4-3-15,3 2-11 16,1 2-4-16,5 6-15 16,3 0-7-16,3-2-22 15,9-1-6-15,0 0-29 16,9-2-51 0,0-9 35-16</inkml:trace>
  <inkml:trace contextRef="#ctx0" brushRef="#br0" timeOffset="46">3205 13729 104 0,'6'-2'38'0,"0"2"-20"0,8 2 12 0,-8-2 21 16,-6 0 19-16,-3 3 9 15,0 0-29-15,-3-3-12 16,1 2-23-16,-4-2-5 0,3 0-3 15,0 0-3-15,0 3-3 16,0-3-7-16,3 0-4 16,3 0-25-16,0 0-10 15,6 0-37-15,0 0-15 16,3 0 5 0</inkml:trace>
  <inkml:trace contextRef="#ctx0" brushRef="#br0" timeOffset="47">3258 13891 224 0,'-3'0'85'0,"6"2"-46"0,-3 1-46 15,0-3 16-15,0 0 5 16,0 0 6-16,0 0-8 16,0 0-2-1,12 0-8-15,-3 0-4 0,0 0 1 16,-3 0 0-16,-3 3 1 15,0-1 0-15,-3-2 11 0,0 0 5 16,0 3 0-16,0 0 1 16,-6-1-5-1,0 1-5-15,6-3-1 16,0 0-29-16,0 0-9 16,3 0-39-1,0 0-15-15,0-3-12 16</inkml:trace>
  <inkml:trace contextRef="#ctx0" brushRef="#br0" timeOffset="48">3467 13319 140 0,'0'-8'55'0,"3"8"-30"0,0 0-29 0,5 0 34 16,1 3-3-1,3 5 12-15,0 5 5 16,6 8-24-16,3 8 9 0,3 14 4 15,0 15-2-15,-10 3 2 0,-2 7-8 16,-6-4-1-16,-12 2-11 16,-9-2-3-16,-5 7-6 15,-4-7-3-15,-6-6-16 16,-3-5-7-16,1-11-53 16,-1-5-21-16,-6-10-33 15</inkml:trace>
  <inkml:trace contextRef="#ctx0" brushRef="#br0" timeOffset="49">2886 13912 56 0,'-3'0'22'0,"3"2"-12"0,3 1-1 0,-3-3 9 16,0 0-4-1,0 0 2-15,0 0-5 0,3 3 1 16,-3-3 6-16,0 0 3 15,0 0 1-15,0 0 1 16,0 0 0-16,0 0 3 16,0 0-14-16,0 0 4 0,0 2 2 15,0-2-2-15,0 6 3 16,0-4 1-16,0-2 0 16,-3 3-5-16,0-3-1 15,0 0-6-15,-3 0 0 16,-6 0-1-16,0 0 3 15,-5 0-3-15,5 0 1 0,-9 0-5 16,6 0 0-16,0 0 1 16,0 3 2-1,0-3-3-15,0 2-2 0,4-2 0 16,-1 0 1-16,0 0-1 16,3 0-1-16,0 0 1 15,6 0-1-15,-6 0-18 16,3 3-8-16,3 0-41 15,3 2-18-15,3 0-28 16</inkml:trace>
  <inkml:trace contextRef="#ctx0" brushRef="#br0" timeOffset="50">3761 13674 52 0,'-6'-3'22'0,"3"3"-12"0,0-3-8 0,3 6 9 15</inkml:trace>
  <inkml:trace contextRef="#ctx0" brushRef="#br0" timeOffset="51">3743 13676 125 0,'-6'8'33'15,"3"-5"7"-15,0-3 3 16</inkml:trace>
  <inkml:trace contextRef="#ctx0" brushRef="#br0" timeOffset="52">3726 13690 300 0,'0'2'38'15,"0"1"-20"-15,0-3-9 0,5 0-3 0,4 0-1 16,6 0 0-16,3 0 1 16,12 0 3-1,6-3 0-15,8 1 0 0,7-1-3 16,8 0-1-16,7-2-3 15,2 2 1-15,-2 3-4 16,-7 0 0-16,-2 0 3 16,-6 0 1-16,-7 0 1 15,-8 0 2-15,-6 0 3 16,-7 0 2-16,-5 0-5 16,-3-8-4-16,-3 11-1 15,0-11 1-15,-3 11-1 16,-3-9 2-16,0 9-2 15,-3-8-1-15,0 0-17 16,0-1-9-16,0 4-55 16,0-1-81 15,6 8 51-31</inkml:trace>
  <inkml:trace contextRef="#ctx0" brushRef="#br0" timeOffset="53">4532 13515 160 0,'-15'-8'60'0,"15"8"-32"0,0 0-33 0,0 0 12 15,0 0-11-15,0 0 1 16,3 3 1-16,3-1 3 0,6 1 0 16,0 0-1-16,6 2 1 0,6 0-1 15,0 3 2 1,-1 0-3-16,1 5-2 15,-6 0 2-15,-3 9 0 0,-3-1 12 16,-9-3 7-16,-3 1 11 16,-6-1 4-16,-3 1-13 15,-6-3-4-15,-6-3-8 16,0 3-3-16,3-6-2 16,4 1-3-16,2 5-32 15,3-3-14-15,3-2-50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3:06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2032 10089 96 0,'0'0'35'0,"3"-3"-18"0,-6 3-5 16,6 3 13-16,-3-3 2 16,0 0 1-16,0 0-4 15,0 0-1-15,0 0-12 0,0 0 2 0,0 0 3 16,0 0 3-16,0 0 1 15,0 0-7-15,0 5-3 16,0-5-5-16,0 5-2 16,6 0-1-16,-6 6 1 15,0 2-2-15,0-2-1 16,0 2 1-16,0 3-1 16,0 0 2-16,0 2 3 15,0 4 0-15,0-1 2 0,0-3-4 16,3 1-2-16,3-1 0 15,0-2 1 1,0 0 1-16,3 0 1 0,-6-3 2 16,2 0 3-16,7-2-4 15,-6-1-1-15,3-2-2 16,0 0 1-16,0-2 2 16,0-1 4-16,3-5-4 15,6 0-1-15,-6 0 2 16,6-3 1-16,2 1-3 15,-5-4-3-15,9 1 2 16,3-3 2-16,9 3-2 16,-7-3-2-16,1 0 0 15,3 0-1-15,6 3 0 16,-7-3 0-16,1 3 0 16,3-1 0-16,-9 1 0 0,2 2 0 15,-2 3 4-15,-3 3 2 16,0 2-2-16,3 1-3 15,2 1 0-15,-2 4 1 16,0 2 1-16,-3 3 1 16,-3 3 0-16,-4 2 0 15,4 3-2-15,-6 5-2 16,0-3 1-16,-3-2 1 16,0 0 3-16,-3-3 2 15,0 0-1-15,-3 3-1 16,0-6-3-16,0 1 1 15,-3-3-2-15,0-3 2 0,2-2-2 16,-5-1 2-16,0-2-2 16,0-2-1-16,0-1 1 15,0-5 1-15,0 0 1 16,0 0 3-16,0-3-3 16,0 1-2-16,0-1 2 15,0-5 0-15,3 0-4 16,3 0 1-16,0-3 0 15,0-2 2-15,0 0-3 16,3-3 0-16,6 0 1 16,-6 0 0-16,6-5-3 15,0-3 2-15,6 3 1 16,-1 3 0-16,1-1-3 0,0 3 2 16,9 3-1-16,-6 3 0 15,5-1 0-15,-2 6 0 16,3-1 2-16,-3 4 0 15,0-1 0-15,-1 3 0 16,4 0 0-16,-3 3 0 16,0 2-3-16,0 0 2 15,2 9 1-15,1 1 0 16,0 1 0-16,11-5 0 16,-2-1 0-16,0-2 2 15,-3 0-1-15,-4-5 2 16,4-3 0-16,0-8 1 0,-3-5-5 15,2-3 1-15,-2 0 2 16,0-2 3 0,-4-4-2-16,-5 1 0 0,-3 3 8 15,-6-1 4-15,-3 1-3 16,-3 2-2-16,-3-3-5 16,-6-5-4-16,-3 3-3 15,-3 0 1-15,0 3-19 16,0-1-7-16,0 3-41 15,3 3-19-15,6 2-64 16</inkml:trace>
  <inkml:trace contextRef="#ctx0" brushRef="#br0" timeOffset="1">2106 11023 120 0,'0'-6'46'0,"9"6"-24"0,-3-2 1 0,-6 2 18 0,0 0 3 16,0 0 3-16,0 0-13 16,0 0-3-16,0 0-18 15,0 0 1-15,0 5 0 0,0 3 1 16,0 5 1-16,0 0-4 15,0 3 0-15,0 8-3 16,0-3 2-16,0-2-4 16,0-1-2-16,0-2-2 15,0-3-3-15,0 1 3 16,0-4 0-16,3-5-19 16,0 1-9-16,-3-6-25 15,3 0-8-15,0-8-67 16</inkml:trace>
  <inkml:trace contextRef="#ctx0" brushRef="#br0" timeOffset="2">2145 10869 208 0,'-9'-5'79'0,"9"5"-42"0,0 0-43 0,0 0 14 16,0 0-7-16,0 0 2 15,0 0-9-15,0 0-3 16,0 0-39-16,6 5-19 16,0 0-5-16,3-2-2 0</inkml:trace>
  <inkml:trace contextRef="#ctx0" brushRef="#br0" timeOffset="3">2222 11046 168 0,'-9'14'63'0,"9"-4"-34"0,3 3-32 16,3-7 13-16,-6 4 13 16,0 4 7-16,0-4-9 15,0 3-4-15,0-2-10 16,0-1-5-16,0-2-1 0,0-2-1 16,0-1 2-16,0-2 3 0,0-1 2 15,0 1 5-15,-6-3 3 16,6-3-6-1,0 1-3-15,0-4-1 16,6-4-1-16,-6-1-5 0,6 1 1 16,0 2 0-16,3-6 2 15,0 1-1-15,3 0 2 16,0 2 0-16,6 3 1 16,-6 1-2-16,3 1 1 15,-1 6 0-15,-2 0 1 16,0 6-2-16,0 1 1 15,-3 1 0-15,-3 6 3 16,-3-1-3-16,3 0 0 16,-6 0 1-16,3 1 0 15,0-4-5-15,0 1-1 0,-3-3-4 16,6-3-1-16,0 0-27 16,0-2-10-16,0-3-35 15,6-5-55 1,0-6 32-1</inkml:trace>
  <inkml:trace contextRef="#ctx0" brushRef="#br0" timeOffset="4">2606 11044 208 0,'-3'-3'79'0,"0"8"-42"0,3-7-15 15,0 2 26-15,-3 0-14 16,3 5-5-16,-9-2-16 15,-2 5-6-15,2 0-5 16,0-1-2-16,3 1 1 0,0 6-4 0,6-9 2 16,0 3-1-16,6-3-2 15,3 6 0-15,3-3 3 16,0 2-2-16,-1-2 1 16,1 0 2-16,-3 0 2 15,-3 0 12-15,-3-3 8 16,-3 3 4-16,-3 0 4 15,-3 0-12-15,-3-3-5 16,0-2-8-16,0-3-4 16,-2-3-18-16,-1 1-9 15,0-1-22-15,6-5-9 0,3 3-17 16,12-16-69 15</inkml:trace>
  <inkml:trace contextRef="#ctx0" brushRef="#br0" timeOffset="5">2761 10811 176 0,'-3'0'66'0,"3"3"-36"16,0-1-33-16,3 3 13 0,-3 6 17 15,0 5 12-15,0 8-5 16,0 10 0-16,0 6-19 15,0 0-5-15,0 2 1 0,0-8-7 0,0-2-2 16,0-3-1-16,0-5 1 16,0-3-8-16,0-2-3 15,-3-6-37-15,0-3-15 16,0-4-48 0</inkml:trace>
  <inkml:trace contextRef="#ctx0" brushRef="#br0" timeOffset="6">2636 11041 240 0,'0'-3'90'16,"3"6"-48"-16,0-6-27 0,3 3 26 16,0-2-15-16,9 2-3 0,-3 0-13 15,6-3-4-15,2 0-4 16,4 1-4-16,3 2 1 15,-6 0-32-15,3 0-15 0,0-3-64 16,-4 1-42 0,-5 2 68-16</inkml:trace>
  <inkml:trace contextRef="#ctx0" brushRef="#br0" timeOffset="7">2883 11073 96 0,'0'8'35'0,"3"2"-18"0,0 4 9 0,0-6 18 15,0 2-1-15,-3 1 1 16,0-1-15-16,0 1-8 16,0-1-12-16,0-2-2 0,0 0 0 15,0-2 1-15,0-1 2 16,0-2 4-16,-3-1 1 15,0-2-6-15,0 0-1 16,0-2 2-16,0-1 1 16,0-2-3-16,3-3-3 15,3 2-5-15,6-10-2 16,3 1 1 0,-3 1 0-16,3 4 1 0,0 2-3 15,0 3 0-15,3-1-5 16,-4 1 0-16,4 2-16 15,-3 1-7-15,0 2-16 16,0 0-9-16,-6 0-13 16,0-3-32-1,0 3 31-15</inkml:trace>
  <inkml:trace contextRef="#ctx0" brushRef="#br0" timeOffset="8">3050 11086 168 0,'-3'3'66'0,"3"-6"-36"0,0 8-24 16,0 1 15-16,0 2-5 15,0 5 3-15</inkml:trace>
  <inkml:trace contextRef="#ctx0" brushRef="#br0" timeOffset="9">3047 11144 350 0,'3'13'11'0,"0"1"-4"0,3-4-4 15,0-2-3-15,6-2 3 0,-3-1 0 16,0-5 1-16,-1 0 0 16,1-3-2-16,-3-5-2 15,0-5-2-15,0 0 1 16,-3 0-1-16,0-1 0 15,0 4 2-15,-3 2 0 16,0 3 4-16,0 2 2 16,0 3-2-16,3 5-3 15,0 6 0-15,0 2 1 16,0-2-1-16,3-1-1 16,0 1 1-16,6-3 1 0,-6 0-17 15,3-3-4-15,6 0-42 16,2-5-17-1,7-5-7 1</inkml:trace>
  <inkml:trace contextRef="#ctx0" brushRef="#br0" timeOffset="10">3416 11052 192 0,'-12'-6'74'0,"9"9"-40"0,-6 0-33 15,6 2 16-15,-3 0-2 16,0 3 0-16,-6 0-3 15,0 3 0-15,-5 5-7 16,2-3-3-16,3 3 1 0,3 0-4 16,9-3-2-16,3 0 2 0,3 0 0 15,6 0 1-15,3-2 0 16,-1-3-7-16,1-5-3 16,6-3-3-16,3-3-2 15,-3-2-19-15,-3-6-7 16,0-7-10-1,-4-1-32-15,-2-2 14 16</inkml:trace>
  <inkml:trace contextRef="#ctx0" brushRef="#br0" timeOffset="11">3553 10827 200 0,'-9'2'77'0,"6"4"-42"0,0 7-39 0,3-5 13 0,0 5 1 16,0 14 6-16,0 2 1 15,0 8-1-15,0-3-8 16,0 0-3-16,0 1-1 0,0-3 0 16,3-6 0-16,-3-2-9 15,0-3-4-15,0-2-57 16,3-6-68 0,3-3 28-16</inkml:trace>
  <inkml:trace contextRef="#ctx0" brushRef="#br0" timeOffset="12">3380 11049 228 0,'0'3'88'0,"6"-6"-48"0,-3 3-31 0,3 3 19 15,3-3-3-15,6 0 2 16,3-3-15-16,0 0-7 15,5-2-3-15,4 2-18 0,0 1-4 16,-3-1-25-16,0 0-12 16,-3 3-46-1</inkml:trace>
  <inkml:trace contextRef="#ctx0" brushRef="#br0" timeOffset="13">3666 11086 184 0,'-3'16'68'0,"3"-5"-36"0,0 10-31 0,0-11 16 15,3 1-5-15,0-1 1 0,0 1-10 16,-3 0-1-16,3-1-2 16,-3-2-22-16,6-3-10 0,0 1-53 15</inkml:trace>
  <inkml:trace contextRef="#ctx0" brushRef="#br0" timeOffset="14">3654 11017 272 0,'-9'-2'101'0,"15"4"-54"0,-6-2-55 0,0 0 16 15,0 0-8 1,3 3 0-16,3 0-5 0,3 2-1 16,3 0 3-16,3 0-23 0,0 1-10 15,0 2 1-15,-1 0 1 16,-2 2 10-1,-3-2 5-15,-3 5 11 16,-3 3 4-16,-3 0 4 16,0 0 2-16,-3 0 3 15,3 0-2-15,3 0 0 16,3-3-3-16,0 0-1 16,3-2 5-16,3-3 2 15,0-3 11-15,0-5 6 0,0-3 1 16,0-5 3-1,2 0-6-15,-2-2-1 16,-9-3 6-16,-3-3 4 0,-3 2-10 16,-3 1-2-16,-8 0-4 15,-1 0-1-15,0 2-12 16,-3 6-5-16,-3 2-23 16,3 3-7-16,0 0-21 15,9 3-5-15,3 0-23 16,9-3-30-1,9 0 43-15</inkml:trace>
  <inkml:trace contextRef="#ctx0" brushRef="#br0" timeOffset="15">3925 11070 156 0,'0'5'57'0,"12"1"-30"0,-3 4-21 0,-3-2 15 15,0 6 4-15,0 1 7 16,0 1-4-16,0-3 0 15,-3-2-15-15,0 0-1 0,-1-3 1 16,-2-3-1-16,0 0 1 16,0-5-3-16,0 0-1 15,3-5-8-15,3-8 0 16,0-3-8-16,3-3-3 16,3-2-1-16,0 3 1 15,3 4 4-15,0 4 1 16,3 7 5-16,0 6 2 15,2 7 6-15,-2 1 5 16,0 2-1-16,-3 0 3 0,-3 1-6 16,-3-4-3-16,-3-2-28 15,-3 0-12-15,0 0-188 32,-3-19 109-32</inkml:trace>
  <inkml:trace contextRef="#ctx0" brushRef="#br0" timeOffset="16">2145 11546 144 0,'-3'-5'55'0,"-3"5"-30"0,3-8-3 0,-3 8 20 16,0 0-5-16,-3 0 1 16,-3 3-18-16,3 2-6 15,-5 3-9-15,-1 8-8 0,3 2-1 16,3 6 0-16,3 3-1 16,3-1 1-16,3 1 3 15,3-6-2-15,3-3 1 16,6-4 2-16,0-6 2 15,0-8 1-15,2-6 1 0,-5-2-5 16,3-5 1-16,-3 0-2 16,-6 0 0-1,3-1 2-15,-3-2 0 0,0 3 0 16,-3 3 2-16,0 2-1 16,0 2 2-16,0 6 2 15,0 6 0 1,0-1 0-16,6 3-3 15,-6 0 1-15,6 0 0 16,0 0 1-16,3 0-16 16,0 0-6-16,-3 0-44 15,3-3-18-15,3-2-7 16</inkml:trace>
  <inkml:trace contextRef="#ctx0" brushRef="#br0" timeOffset="17">2365 11586 92 0,'-18'8'35'0,"4"-5"-18"0,2-1-7 0,9 6 14 0,0 0-7 15,-9 0 1-15,3 0-5 16,-3 3 0-16,3 2-5 16,3 0-3-1,3 3-2-15,3 0-3 0,6-3 1 0,3 0 1 16,6-2 3-16,0-3 4 16,3-5 2-16,-1-6 3 15,-2-5 2-15,0-5-3 16,-3-3 0-16,-3-3-5 15,-3-5-3-15,-3 1-2 16,-6-6 0-16,0-3-2 16,-6-3-1-16,-3 6 1 15,0 0-1-15,3 5 6 16,3 6 6-16,0 5-6 0,6 2-1 16,0 22-12-1,9 5 10-15,3 7 7 16,-3 6-7-16,3 1-4 15,0 1 1-15,6 1 1 16,-6-3 0 0,0 0 2-16,0-5-35 0,2-5-13 15,1-9-57 1</inkml:trace>
  <inkml:trace contextRef="#ctx0" brushRef="#br0" timeOffset="18">2648 11581 164 0,'-9'-13'63'0,"3"10"-34"0,-3 0-23 0,6 3 15 0,0 0-5 16,-9 8 1 0,-3 0-9-16,4 5-5 15,-1 3-2-15,-3 3-4 0,9 2 2 0,-3 0-1 16,9-2-2-16,3-1 0 15,6-5 3-15,0-2 6 16,0-6 7-16,3-5 3 16,-1-8 0-16,1-2-1 15,-3-6-1-15,0-5-7 16,-3-6-2-16,-3-2-4 16,-3-3-1-16,-3-5 7 0,0-2 6 15,-3 4-8 1,0 6-5-16,0 5 9 15,3 6 7-15,0 5-6 16,0 2 0-16,3 19-10 0,0 10-1 16,3 6-2-16,3 11 2 15,0-1 1-15,3 0 1 16,0-2 0-16,3 0 0 16,0-6-9-16,3-2-2 15,-6-5-34-15,6-6-15 16,-3-5-44-1</inkml:trace>
  <inkml:trace contextRef="#ctx0" brushRef="#br0" timeOffset="19">2850 11546 172 0,'-9'11'66'0,"15"2"-36"0,0 6-40 15,-3-9 11-15,0 6 12 16,-3 0 11-16,3 0-1 15,0 0 1-15,3-3-13 16,-6-2 0-16,0-1 0 0,0-2 7 16,0-3 6-16,0-5 2 15,0-2 4-15,0-3-14 16,0-6-4-16,0-2-8 16,0-1-1-16,0-4-6 15,0 2 0-15,0 0-1 16,3 6 2-16,3-1-6 0,0 3 1 15,3 0-15-15,3 3-5 16,3 5-11-16,-3-3-1 16,6 1-17-16,2-1-4 15,-2 3-3 1,-3 0-2-16,-3 8 37 16,-3 0 43-16,0 2 26 15,-3 1 1-15,0 0 0 16,0-3-11-16,0-1-2 15,-3 1-10-15,3-2-4 16,3-1-8-16,0-2 4 0,0-3 2 16,-1 0 0-16,1-3 0 15,3 0-3-15,-9-5 1 0,3-5-4 16,-3 0 1-16,-3 2-5 16,-3 1 0-1,-6-1-1-15,0 1 1 0,-3 4-9 16,-5 4-3-16,-7 4 0 15,3 9 3-15,3 2 1 16,0 3 0-16,6 3 4 16,0 2 0-16,3 0 5 15,9-3 5-15,0 1-5 16,3-3 0-16,9-3-4 16,3-2-1-16,6-3-4 15,-3-3 1-15,6-5-36 16,3-3-15-16,-4-5-41 15</inkml:trace>
  <inkml:trace contextRef="#ctx0" brushRef="#br0" timeOffset="20">3255 11557 192 0,'-6'0'74'0,"-3"0"-40"0,0 0-16 0,6 3 25 16,0 5-4-16,0 0-1 16,-2 2-19-16,2-2-7 15,0 3-7-15,0-3-4 0,3 2 0 16,3-2-4-16,3 3 0 0,2-1-1 16,7 3 3-1,0 1 0-15,-3-1 3 0,-3 0 5 16,-3 0 4-16,-9 1 5 15,-3-1 2-15,-3-3-7 16,0-2-4-16,-3 0-7 16,0-2 0-16,1-4-22 15,-1-2-8-15,0-5-36 16,6-3-13-16,3-5-35 16</inkml:trace>
  <inkml:trace contextRef="#ctx0" brushRef="#br0" timeOffset="21">3413 11546 244 0,'-3'3'90'0,"6"-3"-48"0,-6 0-38 0,3 0 21 16,-3 5-5-16,0 1 3 16,-3 2-9-16,0 2-3 15,3 1-6-15,0-1-4 0,3 4 0 16,3-1-6-16,3 0 1 15,0 0 2-15,3 3 3 16,-3-3 2-16,0 1 1 16,-3-1 2-16,-3-3 1 15,0 1-1-15,-3 0 1 0,-3-3-2 16,-3-3 0-16,-3-3-19 16,3-2-5-16,-3-2-24 15,3-1-10 1,0-2-27-16,3-3-52 15,9-3 34-15</inkml:trace>
  <inkml:trace contextRef="#ctx0" brushRef="#br0" timeOffset="22">3476 11652 192 0,'11'6'71'0,"-8"-4"-38"0,6 1-32 15,-3-1 14-15,3-2 1 16,3 0 4-16,3 0-6 0,0-2-3 15,0-1-6 1,0-2-2-16,0-3 1 0,-4 0 0 16,-2-5 0-16,-3 0-5 0,-3-1 1 15,-6 4-2-15,-6 2-2 16,-6 3-2-16,-2 2 1 16,-1 3 1-16,0 13 2 15,-6-2 5-15,6-1 3 16,3 4 11-16,3-1 4 15,9 0-3-15,3 3 0 16,3 0-8-16,3 0-4 16,3-3-3-16,6 0 0 0,3-5-15 15,3-3-7-15,3-5-28 16,3-5-10 0,5-6-52-16</inkml:trace>
  <inkml:trace contextRef="#ctx0" brushRef="#br0" timeOffset="23">3800 11554 312 0,'-21'6'115'0,"15"-9"-62"0,-6 6-51 16,3-1 23-16,0 4-15 16,-3-6-3-16,4 8-9 15,5 2-1-15,3-2 1 16,6 0-1-16,5 3-1 0,4 2 0 15,0 3 0-15,0 0 0 16,0 2 3-16,0 1 2 16,-6-1 4-16,-6 1 13 15,-3-3 6-15,-9-1-8 0,-3-1-2 16,-12-1-28-16,0-8-10 16,-2-2-68-16,-1-6-30 15,3-7 1 1</inkml:trace>
  <inkml:trace contextRef="#ctx0" brushRef="#br0" timeOffset="24">8839 3993 88 0,'-3'-6'35'0,"3"1"-18"0,3 5-7 0,0-3 14 16,0 1-4-16,-3 2 0 15,6-3-9-15,0 0-4 16,0 1 2-16,0 2 2 15,6 0-6-15,3 0-3 0,0-3 1 0,0 3-2 16,2 0 2 0,1 0-4-16,0 3 0 15,0 2-1-15,-3 3 0 16,0 3 0-16,0 4-2 0,-3-1 3 16,-1-1 2-16,-2 5 2 15,-3-2 1 1,-3 0 0-16,-3 0 2 0,-3 0 1 15,-3 0 3-15,-3 0-1 16,1 0 0-16,-4-3-3 16,0 0 1-16,0 0-4 15,0-5 0-15,-3 0 1 16,0 0 2-16,-3 3 1 16,0-3 3-16,1-3 1 15,-4 0 3-15,0 0-3 0,0-2 1 16,-3 0-7-16,-3-6-3 15,1 3 1-15,-1 5 0 16,0 1-4 0,-3 4 1-16,4 1-5 15,-1-3 1-15,0 0 6 0,-3-3 4 16,-3-2-6-16,4 2 1 16,2-2-1-16,0-1 0 15,0 1 0-15,-2 0 0 16,-1-1 0-16,-3 1 2 15,0 2-6-15,4 0 1 16,-1-2-1-16,0 0 2 16,3-1 5-16,0 1 3 15,1 0-2-15,-1-3-3 16,-3 0 0-16,0 0-1 16,4 0 0-16,-4 2 0 15,3-2 0-15,0 0 0 16,-3 0 0-16,1 3 0 0,2-3 0 15,0 0 0-15,0 0-7 16,-5 0 0-16,2 0 7 16,0-3 7-16,3 3-1 15,-3-2 2-15,-2-1-5 16,-1 0 0-16,0 1-1 16,3-1-2-16,1 0 1 15,-4 1 1-15,0-1-1 16,3 3-1-16,-2-3 1 15,2 3 1-15,-3-2-1 16,3 2 2-16,1 0-4 16,-1 0 0-16,-3-3-1 0,3 3 0 15,-5-2 4 1,-1-1 3-16,3 0-4 0,0 1-3 16,-2 2 3-16,2 0 1 15,3-8 0-15,1 0 1 16,-1 2-2-16,-3 4 2 15,0-1-2-15,3 0-1 16,-2 1 1-16,-1-1 1 16,-3-2-3-16,4 2 0 15,2-5 1-15,0 8 2 16,-3-5-1-16,4 0-1 0,-1 2 1 16,3 0 1-16,0 1-3 15,0-1 0-15,1 3 1 16,-1 0 0-1,-3 0-3-15,0 8 2 0,-2-3 1 16,-1-2 2-16,-6 0-1 16,6-3-1-16,4 0 1 15,2-3 1-15,0 0-3 16,3 1 0-16,0-1 1 16,4 0 2-16,-1 1-3 15,0-1 0-15,-3 3 1 16,0-2 0-16,-3-1 0 15,1 3 2-15,2 0-1 16,-3 0-1-16,0-3 1 0,3 3-1 16,-2 0 0-16,2-2 0 15,0 2 0-15,0-3 0 16,0 0 0-16,-5 1 0 16,2-1-3-16,-3 3 2 15,0 0 1-15,-2 0 0 16,-1 0 0-16,-3 0 0 15,3 3-3-15,4-1 2 16,-4 4 1-16,3-4 2 16,0 6-3-16,1-3 0 15,-1 3 1-15,0-2 0 0,3-1 2 16,3-2 1-16,1 2-4 16,-1 5 1-1,0-2 0-15,0-2 0 16,3-1 0-16,1 0 2 0,-1-2-3 15,0 2 0-15,0-2 1 16,3 0 0-16,0-1-3 16,0-2 2-16,-2 0 3 15,-1 0 1-15,0-2-1 16,0 2-2-16,0 2-2 16,-3-2-1-16,1 0 2 15,2 3 2-15,0 5 0 16,3-3-1-16,0 0-2 15,-3 1 1-15,1-1-1 16,-1 3 0-16,0 2 2 0,0 1 0 16,-3 0-3-16,3 4 0 15,1 1 2-15,2 0 0 16,0 0 1-16,3 0 2 16,0 5-3-16,3-2-2 15,3 2-1-15,3 0 3 16,3 0 0-16,3 0 1 15,0-2 0-15,6-1 2 16,0-2-3-16,3-3-2 16,6-5 4-16,3 0 1 15,3-2 4-15,3-4 3 0,-1-2-6 16,1-2-2 0,-3-1-3-16,-6 0 0 15,-3 3 2-15,0-2 0 16,-3-1-5-16,0 3-1 0,0 0-41 15,2 0-17-15,1 0-40 16,0 8-21 0,-3 0 64-16</inkml:trace>
  <inkml:trace contextRef="#ctx0" brushRef="#br0" timeOffset="25">4672 4636 88 0,'-9'-6'33'0,"6"6"-18"0,0-2 4 0,3 2 16 15,-3 0-11 1,0 0-1-16,0 0-2 0,3 0-1 16,-6 0-11-16,6 0 3 0,0 0 4 15,0 2-8-15,0-2-2 16,9 3-4-16,-3 0-2 15,0-1-4-15,3 3 0 16,0 1 2-16,0-1 1 16,0 0 3-16,3 3 1 15,-3-2-4-15,0-1 1 16,-3 0 0-16,-3 6 2 16,-3-3 5-16,-3 5 4 15,-3 0 5-15,-3-2 4 16,-3-1-6-16,-3 1-3 0,3-3-6 15,3 0-2-15,0 0-1 16,0-3 1-16,3-5-11 16,0 0-2-16,12 0-55 15,-3 0-24-15,6-3-3 16</inkml:trace>
  <inkml:trace contextRef="#ctx0" brushRef="#br0" timeOffset="26">4663 3776 88 0,'-3'-3'35'0,"3"3"-18"0,3 3-11 16,-3 2 11-16,0 0-7 15,0 14-1-15,0 5-3 16,3 7-1-16,-3 1-1 15,0 5 0-15,0 0-5 16,0-5 1-16,0 0 0 0,3-3 0 16,-3-5-25-1,0-6-8-15,0-5-14 0,0-2-6 16</inkml:trace>
  <inkml:trace contextRef="#ctx0" brushRef="#br0" timeOffset="27">4621 3810 64 0,'0'-24'24'0,"3"24"-12"0,12-5-12 0,-6 2 7 16,0 1 7-16,3-4 3 0,3 1-6 15,3-3-2-15,3 0-5 16,11 0-1-16,1-2-1 16,6-1 1-16,3 3-4 15,-1-2 0-15,10 2 1 16,-1 2 0-16,-5 4 0 16,-6-1 0-16,-7 0-3 15,1 3 2-15,-6 0 5 16,-3 0 2-16,-6 3 2 15,-3 0 2 1,-1 2-3-16,1 0 1 0,-3 3-1 16,-3 5-6-16,0 3 0 15,-3 19-1-15,0 2 0 0,0 0 0 16,0-3 0-16,0 1 2 16,0 2-1-16,0-6-1 15,0-7 3-15,-3-3 0 16,0-5-4-16,0 0-1 15,-3-5-48 1,0-3-32-16</inkml:trace>
  <inkml:trace contextRef="#ctx0" brushRef="#br0" timeOffset="28">4690 4167 64 0,'0'0'27'0,"3"0"-14"0,-3 3-9 0,0-3 8 15,0 0-5-15,0 0-2 16,0 0 6-16,6 2 3 15,3 1-1-15,0 0 0 16,3-3-1-16,8 0 0 16,7 0-2-16,6-3 1 15,9 0-2-15,2 1 0 16,10-1-5-16,-1 1-1 0,-2-1 3 16,0 0-3-16,-7 3 0 15,-5 0-1-15,-6 0-2 16,-6 0 3-16,-4 0 0 0,-5-2-10 15,0-1-3-15,-3 0-63 16</inkml:trace>
  <inkml:trace contextRef="#ctx0" brushRef="#br0" timeOffset="29">5291 4403 104 0,'-6'-11'38'0,"-9"6"-20"0,3-3-12 15,7 5 11-15,-1 1-9 16,-6-4-4-16,-6 1-1 16,-9 2 0-16,-6 3-1 15,1 3 1-15,-4 0-2 16,-3 5 2-16,3 2-2 16,-2 3-1-16,-4 6 3 0,3 5-4 0,4 2 0 15,5 6-1-15,6 8-2 16,6 13 0-16,9-1 0 15,6 1 0-15,9 0 3 16,15-2 0-16,9-9 3 16,11-8-1-16,16-7 2 15,3-11 0-15,5-11 1 16,4-16 2-16,-4-5 1 16,-5-7 1-16,-7-17 0 15,-5-2 11-15,-10-3 5 16,-17 0 3-16,-12 0 3 15,-12-3-10-15,-9 6-4 0,-6 5-5 16,-11 2-2-16,-4 11-8 16,0 6-2-16,0 5-25 15,-2 7-7-15,-4 9-68 16</inkml:trace>
  <inkml:trace contextRef="#ctx0" brushRef="#br0" timeOffset="30">15665 15602 100 0,'-18'-15'38'0,"6"7"-20"0,-6-6-4 0,9 9 15 16,-12 0-8-16,-3 2 1 15,-2 3-7-15,-7 3 1 16,-3 10-9-16,-3 6-6 0,-2 2-2 16,-1 8 1-16,3 8 0 15,7 16 0-15,5 5 0 16,12 8-3-16,9-2 0 16,12 4-1-16,21-9 3 15,14-1 2-15,19-13 4 16,11-8 2-16,13-21 1 0,11-16 0 15,12-16 2 1,-9-11-7-16,-8-12-2 0,-19-9 5 16,-14-15 6-16,-19-6 11 15,-20 8 6-15,-18-2-7 16,-18 4 0-16,-14 9-15 16,-10 5-5-16,-3 8-19 15,-5 8-6-15,2 5-60 16,3 8-58-1,10 6 43-15</inkml:trace>
  <inkml:trace contextRef="#ctx0" brushRef="#br0" timeOffset="31">19317 14721 132 0,'3'0'52'0,"-3"11"-28"0,6 8-30 15,-3-4 8-15,-3 17 0 0,0 24 3 16,-3 7-2 0,-3 1 0-16,3-6-1 15,0-3-2-15,0-7 3 0,0-8-4 16,3-11 0-16,6-13-107 31,3-11 48-31</inkml:trace>
  <inkml:trace contextRef="#ctx0" brushRef="#br0" timeOffset="32">19418 14756 188 0,'-3'-5'71'0,"6"5"-38"0,9-3-39 0,0-2 14 16,12 2-9-16,5 0 0 0,13 1-1 16,12-1 0-16,8-8 2 15,4 3 2-15,5 1 1 0,3-1-6 16,-2 0-2-16,-7 0-3 16,1 2 2-16,-16 1-1 15,-5 3 2-15,-9 2 5 16,-9 18 11-1,-12 3 3-15,-4 8 0 16,-5 11-1-16,-3 10-1 16,-3 6 0-16,0-3-4 15,-3 0-3-15,3-6-2 16,0 1-3-16,0-8 1 16,3-6 1-16,0-5-6 15,-3-5-1-15,3-6-27 16,-3-4-9-16,0-4-17 15,-3-2-32-15,-6-3 20 16</inkml:trace>
  <inkml:trace contextRef="#ctx0" brushRef="#br0" timeOffset="33">19513 15227 184 0,'-59'-8'68'0,"44"8"-36"0,-9-3-31 0,24 3 14 15</inkml:trace>
  <inkml:trace contextRef="#ctx0" brushRef="#br0" timeOffset="34">19424 15221 324 0,'24'6'21'16,"14"-1"-11"-16,19 3 5 0,17 0 2 15,13-3-9-15,5 3-2 0,3 3-4 16,-2-1-2-16,-4-2-28 16,-6 0-14-16,-8-2-33 15</inkml:trace>
  <inkml:trace contextRef="#ctx0" brushRef="#br0" timeOffset="35">14388 15592 20 0,'-3'13'11'0,"-12"-8"-6"0,6-2-6 15,9 5 24 1,0 0 2-16,0 0 12 16,-3-3 7-16,0 3-2 15,0-3 1-15,3 1-12 16,-3-1-7-16,3-2-5 16,0-1-2-16,-3 1-9 15,3-3 4-15,0 0 3 0,0-3 4 16,0 1 1-16,0-4-7 0,9 1-3 15,3-6-3 1,0-7 0-16,3-1-4 0,5-2 0 16,4-3-1-1,6-5 1-15,3-5-2 0,8 5-1 16,4 2 1-16,0 1-1 16,2 5 0-16,-2 5 0 15,0 5 0-15,-1 9 0 16,1 4 2-16,0 14 1 15,-7 3-1-15,-5 2 1 16,-3 3-2-16,-3-3-1 16,-4 0 1-16,-2-2 1 0,-3-4 1 15,-6-1 1 1,0-6 0-16,-3 0 0 16,-3-3-2-1,0-3-2-15,0-2-21 0,-3-2-11 16,0-3-28-16,-3-3-12 0,0-3-33 15</inkml:trace>
  <inkml:trace contextRef="#ctx0" brushRef="#br0" timeOffset="36">15161 15341 200 0,'-8'-6'74'0,"8"6"-40"0,0 6-38 16,0-6 13-16,0 5-3 15,0 3 1-15,0 5 3 16,3 6 1-16,2 4-5 16,1 1 0-16,0 8 1 0,3 0-3 0,0 2-3 15,0-5 0-15,-3-2 1 16,0-4 1-16,-3 1 1 16,-3-5 11-16,-3-1 5 15,-3-4 7-15,-6-4 4 16,-3-5 2-16,-5-2 3 15,-1-3-14-15,-3 0-3 16,0-3-11-16,3 1-3 16,3 2-10-16,3 0-4 15,7 0-57-15,2 5-26 16,6 3-50 0</inkml:trace>
  <inkml:trace contextRef="#ctx0" brushRef="#br0" timeOffset="37">10393 14523 100 0,'-6'-37'38'0,"3"34"-20"0,0-2-6 15,0 2 13-15,0-2 2 16,-3-3 1-16,-3 0 4 16,0 0 5-16,-3 0-20 15,1 0 2-15,-4 3 1 0,0 0-5 16,-6 5 0-16,-3 2-14 16,0 6-3-16,-5 3 5 15,-1 10 3-15,-6 8-3 16,3 3-2-16,1 2 0 0,-1 3 1 15,6 3 3-15,0 5 2 16,3 8-1-16,7 11-1 16,-1-1-1-16,3 3 2 15,3-2-3-15,3 7-2 16,6 1 0-16,0 2-1 16,3-3 0-16,0-2 0 15,0-6 0-15,0-4 2 16,-3 4-1-16,0 3-1 15,-3 3 1-15,-3-3 1 16,-6 0 5-16,-3-5 6 16,-5-11-1-16,-4 6 1 0,0-6-5 15,0-5 0-15,1-5-3 16,-4-8 0-16,-3-1-1 16,3-7 0-16,0-8-2 15,1-3-2-15,2 1 1 16,3-4 1-16,3-2-1 15,3-3-1-15,4-2 1 16,2 5-1-16,0-3-3 16,3 1 0-16,3-4 2 15,0 1 0-15,0-1 1 16,3-2 0-16,0 0 0 16,0 0 0-16,3 0 0 15,0 0 0-15,0 0 0 16,0 0 0-16,0 0 0 15,3-2 0-15,0 2 0 16,3 0 2-16,0 0-3 16,6 0-2-16,3 0-1 15,8 0 3-15,7 2 0 0,0 1 3 16,0 0-3 0,3 10 0-16,-1-2 1 15,1 2 0-15,0 3-3 0,-4 2 2 16,-2 1 1-16,-3 2 0 15,-6 0-3-15,-3 3 2 16,-3-3 3-16,0 3 1 16,-3 2-1-16,-3 6-2 15,-1 2-2-15,1 1 1 0,-3 5 1 16,0-3 2-16,-3 8-1 16,0-6-1-16,0 1 1 15,-3 0-1-15,0 5 0 16,0 2 0-16,0 1 0 15,1-6 0-15,-1 8 0 16,0-2 2-16,0-3-3 16,-3 3 0-16,0-6 1 15,3-2 0-15,-3 5 2 16,0-3 1-16,0 3-1 16,0-3 1-16,-3 1 0 15,0 2 1-15,0-6 0 16,0 6 0-16,0-5 2 15,-3 0 1-15,3 5-8 0,-3 13-1 16,1 0 4-16,2 0 4 16,3-5-1-16,0 5 0 15,3-10-1 1,3-8 0-16,6 5 0 16,3 0 0-16,6 5 0 0,5-8 2 15,4 3-3-15,3 0 0 16,6-5-3-16,2 5-1 15,4-11 1-15,0 6 0 16,-3-8-7-16,2-6-3 16,-2-2-14-16,0-8-7 0,2 0-17 15,-2-8-5-15,3 0-71 16,2-22-43 0,-2 1 77-16</inkml:trace>
  <inkml:trace contextRef="#ctx0" brushRef="#br0" timeOffset="38">5461 15544 88 0,'-3'-2'35'0,"3"-1"-18"0,0 3 2 0,0 0 16 16,0 0-2-16,0 0 1 15,0 0-8-15,3 5-2 16,-3 1-9 0,0 12-8-16,0 6-3 0,0 5 2 0,3 3-5 15,3 2-3-15,0 3 1 16,3 0 2-16,3-5-2 16,2-3 0-16,4-2 3 15,0-6 3-15,3-8 4 16,-3-2 5-16,3-9-4 15,-3-7 2-15,-4-8-5 16,1-3 1-16,-3-8-5 16,3 3-2-16,-3-3 2 15,-6-2 0-15,-3-1-1 16,-3 9-2-16,0 2 1 16,-3 2 1-16,3 1-3 15,0 3 0-15,0 2 1 16,-3 2 0-16,3 4-7 0,0 2 0 15,3 5 7-15,3 6 5 16,0 5-2-16,3 2-2 16,0 3 0-16,-3 0-1 15,3 3-3-15,0-3 2 16,0 1-4-16,-1-1-1 16,1-8-26-16,0-8-9 15,0-5-25 1,0-5-47-16,0-3 28 15</inkml:trace>
  <inkml:trace contextRef="#ctx0" brushRef="#br0" timeOffset="39">5866 15602 112 0,'-3'-2'44'0,"6"4"-24"0,-3 12-17 16,3-9 10-16,0 0 9 15,0 6 8-15,0 2 5 16,0 6 0-16,-3 4-14 16,0 1-5-16,0 0-10 15,0-3-4-15,3 0 1 0,-3-5 0 16,0-2 1-16,0-9 4 16,0-5-2-1,0-5 2-15,0-1-5 16,0-7-2-16,3-6 0 15,2-2-1-15,4 0 0 16,0 3 0-16,3 2-5 0,0 3 1 16,0 2 2-16,6 3 3 15,0 5 2-15,0 6 3 16,-1 5-3-16,1 8 0 16,-3 2 1-16,0 1 2 15,-6 5-1-15,0-1 0 16,0 1-6-16,0-3-1 15,-3-2-19-15,0-6-9 16,-3-2-33-16,3-6-12 16</inkml:trace>
  <inkml:trace contextRef="#ctx0" brushRef="#br0" timeOffset="40">6354 15642 128 0,'0'-5'49'0,"-3"2"-26"0,-3-2-5 16,3 5 18-16,-6 0 2 15,-3 5 2-15,-3 1-16 0,0 1-6 16,-6 7-11 0,4 7-5-16,-1 3-1 0,3 2 1 15,0 3 1-15,6 0-4 16,9-2 1-16,3-6 2 15,3-3 1-15,3-7 1 0,6-11 0 16,0-8 0-16,3-2 0 16,-1-4-5-16,-2-4-1 15,0-6 1-15,-3 0 0 16,-3 0 3-16,-3 3 1 16,0 5-4-16,-3 3-1 15,0 3 3-15,0 4 3 0,0 4-1 16,3 7 0-16,0 8 3 15,0 6 1-15,0 2-6 16,3-3 0-16,-3 9-1 16,2-1 2-16,4-2-3 15,-3-5 0-15,6-6-26 16,-3-5-11-16,3-19-61 16,0-5 1-1</inkml:trace>
  <inkml:trace contextRef="#ctx0" brushRef="#br0" timeOffset="41">6529 15330 164 0,'-3'-11'63'0,"3"9"-34"0,3 4-34 16,0 1 10-16,0 5 19 15,3 8 13-15,3 10 2 16,-3 6 1-16,0 10-22 15,-3 3-4-15,0 6 0 0,-3-1-8 0,3 0-1 16,0-2-3-16,0-3-2 16,0-8-19-16,0-8-8 15,3-8-37-15,0-8-16 16</inkml:trace>
  <inkml:trace contextRef="#ctx0" brushRef="#br0" timeOffset="42">6684 15642 184 0,'-3'0'71'0,"3"11"-38"0,0 5-28 0,0-6 17 0,0 6-10 16,0 3-2-16,0 2-3 16,0-3 0-16,3 6-4 15,0-5-8-15,0 2-154 31,6-26 55-31</inkml:trace>
  <inkml:trace contextRef="#ctx0" brushRef="#br0" timeOffset="43">6705 15565 268 0,'-12'-5'101'0,"12"8"-54"0,0-6-55 16,0 1 16-16,0 2-11 15,0 0 2-15,0 0-8 0,6 0-4 16,3 0 7 0,3 2-44-16,0 1-16 0,3-1-26 15</inkml:trace>
  <inkml:trace contextRef="#ctx0" brushRef="#br0" timeOffset="44">6884 15602 144 0,'-9'0'55'0,"9"3"-30"0,-3 8-10 0,3-6 18 16,-3 0-5-16,-3 3-2 16,-3 0-14-16,-3 8-5 0,0 5-5 15,0 3-4-15,3 0 1 0,3-3 3 16,3 3 3-16,3-3-2 16,3-5-2-16,3-3 2 15,3-5 2-15,3-13-2 16,0-1 0-16,-3-7-3 15,3-5-1-15,-3-1-1 16,-3-2 0-16,0 0 2 16,-3 5 0-16,-3 3 0 15,0 2 0-15,0 1 0 16,0 2 0-16,0 5-3 16,0 3 2-16,3 8-4 15,3 8 1-15,3 5 0 16,2 5 2-16,1 6 10 15,-3 3 6-15,0-4 3 16,-3 1 1-16,-3-3 0 0,-6-2-2 16,-6-6-4-16,-6 0-2 15,-3 0-4-15,-5-8-1 16,-1-5-10-16,-3-2-4 16,3-12-17-16,3 4-9 15,4-6-19-15,2-3-6 16,3-5-32-1,6-5-14-15,9-11 57 16</inkml:trace>
  <inkml:trace contextRef="#ctx0" brushRef="#br0" timeOffset="45">7012 15592 132 0,'3'10'52'0,"3"-7"-28"0,3 13 0 16,-7-8 22-16,1 10-1 16,-3 4 3-16,3 1-16 15,-3 4-7-15,0-6-14 16,0 3-5-16,0-3 0 0,0-5-3 16,0-8 0-1,0-5 3-15,0-6-3 16,0-5-2-16,3-8-5 0,3-5 0 15,6-3-5-15,0 6 1 16,0-1 2-16,3 6 3 16,0 2 2-16,0 6 1 15,3 5 0-15,-1 8 2 16,1 8 8-16,-3 5 5 16,-3 0-1-16,-3 8 0 15,-3 3-8-15,0-8-4 16,-3 0-12-16,0-6-6 15,-3-5-30-15,0-2-12 16,3-6-52 0,3-13-28-16,0-13 68 0</inkml:trace>
  <inkml:trace contextRef="#ctx0" brushRef="#br0" timeOffset="46">7440 15655 92 0,'-9'-5'35'0,"6"8"-18"0,3-1-20 16,0-2 43 0,0 0-10-16,0 0 2 15,0 6-3-15,3-1-5 16,3 3-1-16,3 3-12 0,3-1-2 16,3 3-2-16,0-2 1 15,3-3 0-15,0 2 0 16,-3-7 2-16,-1-3-1 0,1 0 2 15,-3-5-6-15,-3-3-1 16,-3 0 0-16,-3 0 0 16,-3 0-5-16,-3 0 1 15,-3 0 0-15,-9 0 2 16,0 3-3-16,0 0 0 16,-2 2 1-16,-1 3 0 0,-3 5 0 15,3 6 0-15,3 2 0 16,3 3 0-1,0 0-5-15,6 8 1 16,6-6 2-16,3 3 3 0,6 1 0 16,3 4-1-16,3-5-2 15,6-2 1-15,3-6-4 16,0-3-1 0,-1-4-19-16,4-4-9 0,3-2-18 15,0-10-7-15,-1-9-4 16,1 1-3-1,3-1 32-15,-6 1 36 16,-6-1 19-16,-1 3 20 16,-8 0 7-16,-3 3-10 15,-3 0-3-15,-9 2 0 16,-3 1 0-16,-3 2-19 16,-3 3 6-16,-5 2 2 0,-4 8-8 0,0 6-4 15,0 2-10-15,3 8-1 16,3 3-3-1,3 3-2-15,6-1 0 16,9 0 3-16,6-4 0 16,3-7 1-16,6-7 0 0,3 0 2 15,3-10-1-15,0-9 2 16,2-10-2-16,-5-6-1 16,-6-4-2-16,0-4 1 15,-6-2 1-15,-6 0 2 16,-3-2-1-16,-6-4-1 0,3-2 3 15,-6 8 0 1,-3 0-6-16,3 11 0 0,0 5 5 16,3 10 6-1,3 14-11-15,3 7-2 16,3 14 6-16,3 8 6 0,3 7 1 16,0 9 3-16,3 2-4 15,0 1-2-15,3-4-2 16,0-4 0-16,3-9-11 15,-7-2-4-15,1-11-19 16,0-5-5-16,3-6-32 16,-3-4-53-1,3-6 22-15</inkml:trace>
  <inkml:trace contextRef="#ctx0" brushRef="#br0" timeOffset="47">8083 15862 144 0,'6'39'55'0,"0"-25"-30"0,-3 7 6 0,0-8 26 16,-3 0-8-16,-3 8-4 16,-6 1-17-16,0-6-7 15,-3-3-12-15,-3 0-15 0,-2-5-6 16,-4-5-67-16,6-9-30 16,0-7 9-16</inkml:trace>
  <inkml:trace contextRef="#ctx0" brushRef="#br0" timeOffset="48">8333 15362 112 0,'0'8'44'0,"3"13"-24"0,6 21-6 0,-6-13 15 16,3 6 6-16,-3 7 5 15,0 0-1-15,0 3 0 16,-3 0-21-16,3-2-6 0,0-6-1 16,0-6-5-16,0-9 2 0,-3-9 1 15,0-5 2-15,0-8-3 16,0-8 0-16,0-5-7 16,3-9-1-16,-3-1-2 15,3-1 0-15,0 3 0 16,3-1 0-16,3 7-3 15,6 1 1-15,2 4 0 16,1 4 2-16,0 6-1 16,0 6 1-16,0 4 8 15,0 6 4-15,-6 3 3 16,-6 2 3-16,-6-3-3 16,-3-2 2-16,-6 8-4 0,-3-8-1 15,-6-3-9 1,-3-2 0-16,0-3-10 15,0-8-4-15,4 0-13 16,-1 0-4-16,6-6-15 0,6-4-6 16,6-3-13-16,9-3-3 15,0-3-12 1</inkml:trace>
  <inkml:trace contextRef="#ctx0" brushRef="#br0" timeOffset="49">8592 15634 172 0,'3'0'66'0,"-3"3"-36"0,3 2-13 15,-3 0 20-15,0 6-8 16,0 5 0 0,3 5-7-16,0 3-2 15,3-3-11-15,0 8 1 0,3-2 1 0,3-4-6 16,0-4-1-16,0-6 0 16,3-8 0-16,2-10-2 15,1-3-2-15,0-10-4 16,0-1 0-16,-3-5 0 15,-3 1 2-15,-6 1 1 16,0 4 1-16,-3 5 0 16,-3 2 0-16,0 6-3 15,0 5 0-15,0 13 4 16,3 8 1-16,3 6 4 16,0 2 3-16,2 3-6 15,1-6-2-15,0 3-1 0,3-8 2 16,0-8-8-16,3-5-3 15,0-8-20-15,0-10-6 16,0-11-20-16,0-8-7 16,-1-8-31-1</inkml:trace>
  <inkml:trace contextRef="#ctx0" brushRef="#br0" timeOffset="50">8961 15348 220 0,'-9'-13'82'0,"9"13"-44"0,-3 6-40 0,3-1 17 15,0 8 0-15,0 14 3 16,0 4 2-16,0 14 2 16,0 0-12-16,0 8-1 0,0 0 1 15,3-5-6-15,0 7 0 0,0-7-11 16,0-8-5-16,0-11-21 16,0-11-6-16,-3 1-42 15,0-9-50 1,3-15 38-16</inkml:trace>
  <inkml:trace contextRef="#ctx0" brushRef="#br0" timeOffset="51">8708 15544 248 0,'6'0'93'0,"0"0"-50"0,24 6-44 0,-12-6 20 15,15 0-2 1,-1 0 4-16,10 0-7 15,9 0-3-15,-1-6-6 16,1 6-24-16,-4-5-9 0,1-3-96 16</inkml:trace>
  <inkml:trace contextRef="#ctx0" brushRef="#br0" timeOffset="52">5422 16362 108 0,'-3'0'44'0,"3"0"-24"0,3 2-19 16,0 6 11-16,0 3 3 15,3 5 3-15,-3 8 8 16,0 2 4-16,0 1-5 16,0 2-1-16,0 0-13 15,0-3-4-15,-3-5-1 0,0 1-1 16,0-7 0-16,0-1-1 15,0-4 0-15,0-4 4 16,0-6 5-16,0 0-7 16,0-6-1-16,0-4 1 15,0-4 3-15,3-1-4 16,0-1-3-16,0-3-1 16,3-2-1-16,0-3 0 15,0 6 0-15,3 2-3 0,-3 3 2 16,6 5-4-16,2 8 1 15,-2 2 2 1,0 6 3-16,0 3 0 0,0 5-1 16,-3 2 3-16,-3 3 0 15,-3-2 3-15,0-1 1 16,0 1-1-16,-3-6 1 16,3-5 0-16,-3 0 1 0,0-8 0 15,0-8 0-15,3 3-4 16,0-8-1-16,3-1 1 15,3-1 0 1,0-4-7-16,2 0 0 0,1 6-1 16,0 5 2-16,3 0-1 15,3 8-1-15,-3 3 3 16,0 5 2-16,-3 3 2 16,0 4 1-16,-3-4 0 15,-3 10 2-15,-1-2-3 16,-2 2-2-16,0-5 0 15,0-6-1-15,0-4-27 16,0 2-11-16,0-6-19 16,3-2-7-16,3-5-3 15,0-3-34-15,3-3 25 16</inkml:trace>
  <inkml:trace contextRef="#ctx0" brushRef="#br0" timeOffset="53">5907 16536 120 0,'6'-5'46'0,"-3"5"-24"0,-3 0 1 0,0 0 18 15,0 0-10-15,0 3-6 16,-3 5-6-16,0 0 0 16,0 10-10-16,3 3 3 0,0 3 2 15,3-3-5-15,3 1-1 16,3-1-2-16,0-5 1 0,3 5 5 16,3-16 2-16,3 0-1 15,0-10 0-15,0 0-3 16,-4-6 1-16,-2-5 0 15,-3 0 1 1,-3-2 0-16,-6-1 2 0,-3 1-1 16,-9 2 0-16,-3 3-5 15,1 0-3-15,-4 2-7 16,0 3-1-16,3 0-17 16,0 3-4-16,6-3-26 15,3 8-10-15,6-5-19 16,3-1-6-16,9 6-5 15</inkml:trace>
  <inkml:trace contextRef="#ctx0" brushRef="#br0" timeOffset="54">6098 16497 148 0,'0'13'57'0,"6"-13"-30"0,-3 11-27 0,0-3 10 15,3 5 9-15,0 5 7 16,0 3 9-16,0 6 3 15,0-1-20-15,-3-2 5 0,-1-3 1 16,1 1-8-16,0-9-4 16,0-8-5-16,-3 6 0 15,0-9 5-15,0-4 4 16,-3-9-6-16,0 3-1 0,0-10-5 16,3-1-1-1,0-2-3-15,3 0-1 16,0-3 1-16,6 11 0 15,3-1-11-15,0 9-5 0,0-3 1 16,3 3 4-16,3 5 4 16,0 0 4-16,0 8 2 15,-1 0 1-15,1 0 2 16,3 0 1-16,-3-3-1 16,0 0-2-16,-3-5 3 15,0-2 0-15,-1-6-1 16,4 2 1-16,-9-2-4 15,-3-2 0-15,0 2 3 0,-6-5 1 16,-3 5 1 0,-3 0 0-16,-3 5-5 15,-3 3-1-15,-2 3 1 16,-1 7 0-16,-3 6-2 0,6 5 0 16,3 3 6-16,3 0 5 15,6 3-6-15,9-6-1 16,3 3-1-16,3-6 2 15,11-7-28-15,4-14-11 16,0-5-90 0</inkml:trace>
  <inkml:trace contextRef="#ctx0" brushRef="#br0" timeOffset="55">7015 16457 112 0,'-15'-5'44'0,"12"5"-24"0,-3 0-2 0,3 5 18 16,-3 0-3-16,-3 6 3 0,-9 0-7 15,0 10-1-15,3 3-15 16,0 5-1-16,4 2 1 16,2 1-3-16,6 8 0 0,6-8-6 15,9-1-3-15,2-4-3 16,4-6 1-16,0-5-15 16,3-6-4-16,0-4-25 15,9-9-12-15,-4-15-33 16</inkml:trace>
  <inkml:trace contextRef="#ctx0" brushRef="#br0" timeOffset="56">7172 16531 136 0,'-12'0'52'0,"10"0"-28"0,-4 5-11 0,0-5 19 15,0 8-5 1,0 3-1-16,-6 5-1 0,3 5 1 15,0 3-14-15,6 2 6 0,3 6 3 16,6-3-9-16,3-5-2 16,3-6-2-16,3-4 2 15,2-4 1-15,4-15 3 16,-3-3 2-16,0-5-1 16,-3-6-1-16,-6 1 1 0,-3-3 1 15,-6-3-1 1,-6 5-3-16,-6-2-2 15,-3 8-6-15,0 0-3 16,3-1-16-16,-3 9-5 0,3-3-34 16,4 3-15-16,8 2-30 15,3 3-51 1,5 0 42-16</inkml:trace>
  <inkml:trace contextRef="#ctx0" brushRef="#br0" timeOffset="57">7297 16502 176 0,'-3'0'68'0,"6"13"-36"0,0-5-37 15,0 3 12-15,0-1 5 0,0 6 7 16,0 3 14-16,-3 2 9 16,0 0-22-16,0-2-4 0,0-3-4 15,-3-3-7 1,3-3-3-16,0-2-1 0,0-2 1 15,-3-6 1-15,0 0 3 16,0 0-3-16,3-8 0 16,0-6-3-16,0-4-1 15,3-3-6-15,0 2 0 16,3-2 1-16,3 3 3 16,0 4-3-16,3 4 2 15,0 4 0-15,0 6 2 0,0 6 1 16,0 7 1-16,-3 5 0 15,-3 1 0-15,-3-1 4 16,-3-2 2 0,0 3-2-16,0-6-1 0,0-5-1 15,0-3-2-15,0-5 3 16,0-2 0-16,0-6-6 16,5-5-2-16,1-3-14 15,3-3-5-15,0 1 6 16,3 2 5-16,0 3 8 15,3 2 3-15,3 11 4 16,-3 0 1-16,0 13 14 16,-3 3 8-16,-1 5 3 15,-8 0 3-15,0 6-13 0,0 2-3 16,-3-5-11 0,3-6-3-16,-3-5-39 15,3 1-14-15,6-9-73 16</inkml:trace>
  <inkml:trace contextRef="#ctx0" brushRef="#br0" timeOffset="58">7637 16589 104 0,'-3'0'41'0,"3"0"-22"0,0 6-9 15,0 4 14-15,0 3 9 16,0 9 6-16,0 15-7 15,0 5-4-15,-3 11-16 16,0-3 10-16,3-2 5 0,0-3-12 16,0-5-6-16,3-9 1 15,-3-7 3-15,0-8-1 16,0-3 3-16,0-5 1 0,0-11-1 16,0-4-5-16,-3-4-4 15,0-16-3-15,3-4-3 16,0-9-6-1,0-8-1-15,3-2 1 16,3-3 1-16,3 8 0 0,3 3 4 16,2 8-2-16,1-1 1 15,0 6 0-15,0 11 0 16,0 4 2-16,3 9 0 16,3 5 4-16,3 8 2 15,-4 10 6-15,-5 6 5 0,0 0 0 16,-6-5-1-16,-3 2-4 15,-6-3-2-15,-3-2-9 16,-9 0-2 0,0-8-9-16,-3-3-4 15,0-5-19-15,-5-2-6 0,5-4-37 16,0 1-14-16,6 0-19 16</inkml:trace>
  <inkml:trace contextRef="#ctx0" brushRef="#br0" timeOffset="59">8152 16536 156 0,'3'-5'57'0,"-3"3"-30"0,-3-9-5 16,0 8 23-16,-3-2-5 16,-3 5 1-16,-3 0-17 15,-3 0-4-15,-3 5-12 16,3 3-5-16,-6 3-2 0,4 5-4 16,2 10 0-16,3 1-1 15,3-4 0-15,3 4 3 16,6-1 2-16,6-2-2 0,0-8 0 15,3 3 3-15,3-17 1 16,0-10-4-16,-1 3 1 16,1-6-2-16,0-4-2 15,0-7-6-15,-3 4-2 16,-3-1 13-16,0 3 9 16,-3 3-7-16,0 3-1 15,0 2-2-15,0 8 0 16,0 8 0-16,-3 5 0 15,3 3-3-15,3 0 2 16,0 7 1-16,3-1 0 0,0 1-5 16,3-7 1-16,-1-3-42 15,7-13-19-15,6 0-33 16</inkml:trace>
  <inkml:trace contextRef="#ctx0" brushRef="#br0" timeOffset="60">8473 16547 260 0,'-3'-11'96'0,"0"11"-52"0,-12-2-47 15,9 2 19-15,-3 0-3 16,-2 2 2-16,-1 4 0 16,-3 2 4-16,-3 2-11 0,3 6-4 0,0 3-1 15,6 2-4 1,3-3 0-16,6 1-1 0,6 2-2 15,3-5-2-15,6-3 1 16,6-2-15-16,6-6-6 16,2-5-23-16,1-5-6 15,0-6-42 1,-3-2-22-16,-1-3 57 16</inkml:trace>
  <inkml:trace contextRef="#ctx0" brushRef="#br0" timeOffset="61">8649 16193 212 0,'-6'-8'79'0,"6"10"-42"0,0 1-43 0,3 2 12 16,0 3 7-16,0 11 6 0,0 12 10 16,0 9 5-16,0 8-18 15,0 2-7-15,0 3-4 0,-3-3-3 16,0-2-2-16,0-9-2 15,0-2 1-15,0 1-26 16,-3-15-11-16,0-9-157 31</inkml:trace>
  <inkml:trace contextRef="#ctx0" brushRef="#br0" timeOffset="62">8387 16378 236 0,'3'-6'90'0,"6"4"-48"0,12-1-36 0,-1 3 22 15,10 0 11-15,9 0 8 16,8 0-9-16,10-3-5 16,0 3-19-16,-1-2-9 0,4-9-1 15,-4 1-30-15,-2-6-9 16,-7 0-117-1</inkml:trace>
  <inkml:trace contextRef="#ctx0" brushRef="#br0" timeOffset="63">4711 10152 60 0,'-3'-3'24'0,"6"9"-12"15,-3-4-14-15,0 9 1 16,0 2 5-16,0 6-3 16,3 5 0-16,0 2 4 15,3 0 1-15,3 1 9 16,0-1 2-16,-1-2-2 15,7 0-1-15,6-3-4 16,0 3 1-16,3 2-4 16,3 1 1-16,2-6-3 15,1-5 2-15,3-3 0 0,3-5 1 16,-1-3-4 0,-2 1 6-16,3-4 3 0,-3-7-2 0,2 0 1 15,4-9-5-15,0 1-2 16,5 0 0-16,1 0 1 15,9-3-5-15,2 3-1 16,1-1 0-16,-1 1 2 16,1 0-1-16,-1 2 2 15,4 3-4-15,-1 3 0 16,4 3 1-16,-1 2 2 16,1 5-3-16,-7 0-2 15,1 6 2-15,-3 2 0 16,-4 13 5-16,1 4 2 15,-4-4-2-15,1 0-3 16,-9-2 2-16,-1 0 0 16,-5-3-1-16,-3 3 1 0,-9-5-2 15,0-1 2-15,-7 1-2 16,-2-6 2-16,-3 0-2 16,0-2-1-16,-3-1 3 15,0-2 0-15,0 0 1 16,-3 0 0-16,0-3-5 15,0 1 1-15,-3-6 0 16,0 0 2-16,0 0 3 16,3 0 2-16,3-3-3 15,0 0-3-15,0-5 4 16,6-5 4-16,0-3-5 16,0 0-2-16,2-2-4 15,1-1 1-15,6 1 1 16,3-9 2-16,3-4-3 0,0 4-2 15,8 1 2-15,4 2 2 16,0 0-2-16,-1 0 0 16,7 3-1-16,3 3 0 15,-1-1 2-15,4 3 0 16,2 3-3-16,4 2 0 16,0 3 4-16,-4 1 1 15,7 1 0-15,-1 1-2 16,1 2 1-16,-1 1-1 15,10 2-3-15,-4 2 2 16,-2 1 1-16,5 2 2 0,-2-2-3 16,-1 2-2-16,1 0 2 15,2 3 2-15,-2-2-2 16,2-1 0-16,1 0 1 16,-1-2 2-16,0 0 1 15,7-1 3-15,-1-2-5 16,-5-2-1-16,-1-6 2 15,-5 0 3-15,-7-3 4 16,-2-2 5-16,-10-3-6 16,-5-5 0-16,-6 2-4 15,-3 1-1-15,-7 2-8 16,-2 0-4-16,-6 0-50 16,-6 3-22-16,-3-3-20 15</inkml:trace>
  <inkml:trace contextRef="#ctx0" brushRef="#br0" timeOffset="64">5485 11041 72 0,'0'0'27'0,"0"-3"-14"0,0 1 2 0,0 2 15 0,0 0-3 16,-3 0-1-16,0 0-8 15,-3 0-1-15,0 2-10 16,-3 1-2-16,0 2-3 15,0 1-2-15,3-1 1 0,0 0-4 16,6 1 0-16,6-1-1 16,3 0 3-16,3 0 0 15,6 3 3-15,6 3-6 16,-4 0 1-16,-2-1 3 16,-3 1 2-16,-3-1 8 15,-3-2 4-15,-6 0 10 0,-6 0 7 16,-9 0-14-16,-3 0-5 15,-3 0-5 1,-2-3-2-16,-1 0-3 16,3-2-2-16,3 0-13 0,0-3-6 15,3 0-26-15,6-3-11 16,6-5-23 0</inkml:trace>
  <inkml:trace contextRef="#ctx0" brushRef="#br0" timeOffset="65">5684 10859 72 0,'0'5'27'0,"3"5"-14"0,-6 12-2 15,6-4 10-15,-3 11 2 16,0 3 3-16,0 2-10 15,0 1-2-15,3-4-8 16,0-4-2-16,0-3-2 16,-3 0 1-16,3-6 2 0,-3-2-26 15,0-3-11-15,0 0-28 16</inkml:trace>
  <inkml:trace contextRef="#ctx0" brushRef="#br0" timeOffset="66">5604 11078 148 0,'3'-5'55'0,"6"-3"-30"0,6 5-23 0,-7 3 12 16,4-2-5-16,3-1 0 15,3 0-5-15,0 1-3 16,3-1-66-16,0 3-31 15,2-3 41-15,1 3 21 16</inkml:trace>
  <inkml:trace contextRef="#ctx0" brushRef="#br0" timeOffset="67">5800 11155 88 0,'-15'32'33'0,"15"-24"-18"0,-3 2-11 15,6-5 10-15,0 3 3 16,3 0 4-16,3 0 0 15,6-2-1-15,3-4 1 16,3-2-1-16,0-2-11 16,-4-4-1-16,1 1 2 0,-3-3-2 15,-6 0 3-15,-3-3-2 16,-3-2 0-16,-6-3-3 16,-3 3-1-16,-3 3-6 15,-3-1 1-15,0 3-22 0,0 3-10 16</inkml:trace>
  <inkml:trace contextRef="#ctx0" brushRef="#br0" timeOffset="68">6047 11168 76 0,'6'24'30'0,"-3"-16"-16"0,0 0-1 0,0-3 11 15,0 0-1-15,0 1 0 0,-3-4-3 16,0 1-1 0,-3-3 1-16,0 0 0 15,0 0-11-15,0-3 3 0,0-2 4 16,0-3-4-16,3 0 1 0,3-5-6 16,0 0-2-16,3-3-2 15,0 3-3-15,6-3-2 16,0 2 1-16,0 4-1 15,6 2 0-15,-3 3-7 16,2 2-2-16,1 0-32 16,-3 3-11-16,0 0-22 15,-3 3-11 1,0 2 44-16</inkml:trace>
  <inkml:trace contextRef="#ctx0" brushRef="#br0" timeOffset="69">6256 11187 44 0,'0'5'19'0,"3"-2"-10"0,3-1 7 0,-1-2 11 15,1 0-3-15,3 0 0 16,3-2-11 0,0-4-5-16,3-4-5 0,-3-4 0 15,0 4-2-15,-3-3-1 16,-3-1 1-16,-6 1-1 16,-6 3 0-16,-6 4 2 15,-3 1 1-15,-3 8 1 16,0 2-2-16,-3 8-2 15,1 0 1-15,2 3 1 16,3 0-1-16,6 3-1 0,9-1 3 16,3-2 0-16,9-3 1 15,3-2-2-15,6-6-2 0,5-5-41 16,10-2-38 0,9-4 23-16</inkml:trace>
  <inkml:trace contextRef="#ctx0" brushRef="#br0" timeOffset="70">6601 11089 144 0,'-15'-11'55'0,"6"11"-30"0,-9-3-23 16,9 3 14-16,-3 3-10 15,-8 2-1-15,-1 3-5 16,0 8-1-16,3 3 1 16,6-1-3-16,3 1 2 0,6 2 3 15,9-3 3-15,6-2-2 0,3-2 0 16,3-6 3-16,0-3 3 15,0-8 0-15,-1-5 2 16,-5 0-6 0,0-8-1-16,-3-2-2 0,-3-9-2 15,-3-2 1-15,-6-8-1 16,0-2 2-16,-3-1 3 16,0 6 4-16,0 4 5 15,3 9-8-15,0 3-1 16,0 10-10-16,3 8-2 15,3 21-3-15,3 8 1 16,3 5 5-16,6 3 4 16,3-2 1-16,0-1 2 15,3-2-24-15,5-3-8 0</inkml:trace>
  <inkml:trace contextRef="#ctx0" brushRef="#br0" timeOffset="71">7047 10832 104 0,'-3'0'41'0,"3"3"-22"0,0-1-22 16,3 9 25 0,-3 5-4-16,0 13 5 15,3 8 2-15,-3 0-9 0,0 3-2 16,0-9-8-1,3-1-2-15,-3-7 0 0,3-1 0 16,-3-7 0-16,0-1 0 16,3-4 2-16,-3-2 14 15,0-3 10-15,0-5-16 16,3-2-7-16,3-9-5 0,3-2 0 16,0-3-1-16,0-2-1 15,3 2 1-15,0 0-1 16,6 3-5-16,5 5 1 15,4 2 0-15,0 9 2 16,0 5 1-16,-6 3 1 16,-3 2 0-16,-7 3 0 15,-2 0 2-15,-9-3 3 16,-6 0 2-16,-5-2 1 16,-7-1-4-16,-3-2-1 15,0 0 1-15,0-3 0 16,0-2-9-16,0-3-4 0,7 0-37 15,11-11-81 1</inkml:trace>
  <inkml:trace contextRef="#ctx0" brushRef="#br0" timeOffset="72">7321 11015 148 0,'0'0'57'0,"3"5"-30"0,3 8-34 15,0-5 10-15,0 5 14 16,0 3 9-16,0-3-9 16,3 3-2-16,0-2-9 0,0-4-4 0,0 1-1 15,0-1 1-15,0-2 1 16,-1-3-28-16,4-2-10 16,3-6-45-1,0-4-18-15,0-1 51 16</inkml:trace>
  <inkml:trace contextRef="#ctx0" brushRef="#br0" timeOffset="73">7571 11041 148 0,'-15'3'57'0,"12"10"-30"0,-14 13-23 0,11-10 15 16,-6 0 0-16,-3 3 3 16,-3 4-8-16,3 4-3 15,-3-1-6-15,0-2-4 0,6-3 0 0,1-2 1 16,8-9-41-1,3-4-20 1,8-6-21-16</inkml:trace>
  <inkml:trace contextRef="#ctx0" brushRef="#br0" timeOffset="74">7780 10755 160 0,'0'-8'63'0,"3"8"-34"0,0 3-36 16,3 2 10-16,-4 6 17 15,-2 10 10-15,-2 11 6 16,-4 10 0-16,6 3-19 0,0 5-6 0,0-7-3 16,0-6-7-16,0-5-2 15,0-3 0-15,-3-3 0 16,0-5-26-16,0-2-9 15,0-6-68 1</inkml:trace>
  <inkml:trace contextRef="#ctx0" brushRef="#br0" timeOffset="75">7589 10978 228 0,'-3'13'88'0,"3"-11"-48"0,6-12-34 16,0 13 20-16,6-6-8 16,9 6 2-1,9-6-11-15,2 8-5 0,1-5-3 16,0 0-12-16,5 0-5 0,-2 0-47 16,-6 0-19-16,3 0-13 15</inkml:trace>
  <inkml:trace contextRef="#ctx0" brushRef="#br0" timeOffset="76">7928 11044 148 0,'-14'13'57'0,"17"-8"-30"0,0 8-21 0,-1-5 15 16,4 0 4-16,3 0 5 16,3-2-8-1,3-1-2-15,3-2-12 0,0-6-5 0,3-2 0 16,3-3 0-16,-4 0 1 15,-5-3-2-15,-3 1 1 16,-6-1-7-16,-6 0-1 16,-6 1-3-16,-6 2 2 15,-6 0-1-15,-5 5 2 16,-7 6 3-16,0 2 1 16,3 3 1-16,3 5 0 15,4 1-3-15,5-1 2 0,6 0 1 16,6 3 2-1,9-3 1-15,3-2 3 16,6-1-3-16,5 1-2 16,4-3-5-16,0 0-2 0,0-3-44 15,3-8-18-15,2 3-13 16</inkml:trace>
  <inkml:trace contextRef="#ctx0" brushRef="#br0" timeOffset="77">8309 11020 164 0,'0'3'63'0,"0"-3"-34"0,0 0-23 0,-3 2 15 16,-2 1 0-16,-1-3 2 15,-3 2-6-15,-3 1-2 16,0 2-9-16,3 1-4 0,0-1 1 16,3 3-4-16,6 3-2 15,6-1 2-15,6 3 2 16,6 1-2-16,3-1-2 16,-1 0 2-16,-2-2 0 15,-6-1 9-15,-6 1 7 16,-9-1 8-16,-9 1 3 15,-9 0-13-15,-5-1-6 16,-7 1-24-16,0-1-11 16,6 4-92-16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1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Note the order of operation: &amp; applies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to the entire expression</a:t>
            </a: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Also: 2 instances of “syntactic sugar”</a:t>
            </a:r>
          </a:p>
        </p:txBody>
      </p:sp>
    </p:spTree>
    <p:extLst>
      <p:ext uri="{BB962C8B-B14F-4D97-AF65-F5344CB8AC3E}">
        <p14:creationId xmlns:p14="http://schemas.microsoft.com/office/powerpoint/2010/main" val="132289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relate to </a:t>
            </a:r>
            <a:r>
              <a:rPr lang="en-US" dirty="0" err="1"/>
              <a:t>withinBlock</a:t>
            </a:r>
            <a:r>
              <a:rPr lang="en-US" dirty="0"/>
              <a:t>() function</a:t>
            </a:r>
            <a:r>
              <a:rPr lang="en-US" baseline="0" dirty="0"/>
              <a:t> from Lab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4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6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 S1 { … } *p; - this defines a ne</a:t>
            </a:r>
            <a:r>
              <a:rPr lang="en-US" baseline="0" dirty="0"/>
              <a:t>w type “struct S1”, and creates a variable p with type “struct S1 *”</a:t>
            </a:r>
          </a:p>
          <a:p>
            <a:r>
              <a:rPr lang="en-US" baseline="0" dirty="0"/>
              <a:t>#include &lt;</a:t>
            </a:r>
            <a:r>
              <a:rPr lang="en-US" baseline="0" dirty="0" err="1"/>
              <a:t>stddef.h</a:t>
            </a:r>
            <a:r>
              <a:rPr lang="en-US" baseline="0" dirty="0"/>
              <a:t>&gt;// for </a:t>
            </a:r>
            <a:r>
              <a:rPr lang="en-US" baseline="0" dirty="0" err="1"/>
              <a:t>offsetof</a:t>
            </a:r>
            <a:endParaRPr lang="en-US" baseline="0" dirty="0"/>
          </a:p>
          <a:p>
            <a:r>
              <a:rPr lang="en-US" baseline="0" dirty="0" err="1"/>
              <a:t>printf</a:t>
            </a:r>
            <a:r>
              <a:rPr lang="en-US" baseline="0" dirty="0"/>
              <a:t>("</a:t>
            </a:r>
            <a:r>
              <a:rPr lang="en-US" baseline="0" dirty="0" err="1"/>
              <a:t>sizeof</a:t>
            </a:r>
            <a:r>
              <a:rPr lang="en-US" baseline="0" dirty="0"/>
              <a:t> p = %d\n", (</a:t>
            </a:r>
            <a:r>
              <a:rPr lang="en-US" baseline="0" dirty="0" err="1"/>
              <a:t>int</a:t>
            </a:r>
            <a:r>
              <a:rPr lang="en-US" baseline="0" dirty="0"/>
              <a:t>) </a:t>
            </a:r>
            <a:r>
              <a:rPr lang="en-US" baseline="0" dirty="0" err="1"/>
              <a:t>sizeof</a:t>
            </a:r>
            <a:r>
              <a:rPr lang="en-US" baseline="0" dirty="0"/>
              <a:t>(p));</a:t>
            </a:r>
          </a:p>
          <a:p>
            <a:r>
              <a:rPr lang="en-US" baseline="0" dirty="0" err="1"/>
              <a:t>printf</a:t>
            </a:r>
            <a:r>
              <a:rPr lang="en-US" baseline="0" dirty="0"/>
              <a:t>("offset of v in p = %d\n", (int) </a:t>
            </a:r>
            <a:r>
              <a:rPr lang="en-US" baseline="0" dirty="0" err="1"/>
              <a:t>offsetof</a:t>
            </a:r>
            <a:r>
              <a:rPr lang="en-US" baseline="0" dirty="0"/>
              <a:t>(struct S1, v));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3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struct S2 { … } a[10];</a:t>
            </a:r>
            <a:r>
              <a:rPr lang="en-US" baseline="0" dirty="0"/>
              <a:t> - declares a new type “struct S2”, then declares an array </a:t>
            </a:r>
            <a:r>
              <a:rPr lang="en-US" i="1" baseline="0" dirty="0"/>
              <a:t>a</a:t>
            </a:r>
            <a:r>
              <a:rPr lang="en-US" i="0" baseline="0" dirty="0"/>
              <a:t> that contains 10 “struct S2” elements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6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52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0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3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74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gcc</a:t>
            </a:r>
            <a:r>
              <a:rPr lang="en-US" baseline="0" dirty="0"/>
              <a:t> –S flag:  “Compile only; do not assemble or link”</a:t>
            </a:r>
          </a:p>
          <a:p>
            <a:r>
              <a:rPr lang="en-US" baseline="0" dirty="0"/>
              <a:t>au is the portable GNU assembler</a:t>
            </a:r>
          </a:p>
          <a:p>
            <a:r>
              <a:rPr lang="en-US" baseline="0" dirty="0" err="1"/>
              <a:t>ld</a:t>
            </a:r>
            <a:r>
              <a:rPr lang="en-US" baseline="0" dirty="0"/>
              <a:t> is the GNU linker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62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06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</a:t>
            </a:r>
            <a:r>
              <a:rPr lang="en-US" baseline="0" dirty="0"/>
              <a:t>that </a:t>
            </a:r>
            <a:r>
              <a:rPr lang="en-US" dirty="0"/>
              <a:t>it’s not word-aligned!</a:t>
            </a:r>
          </a:p>
          <a:p>
            <a:r>
              <a:rPr lang="en-US" dirty="0"/>
              <a:t>But look how compact it 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4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7215-E93D-D846-99BB-07B0C087D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 “.” access get translated</a:t>
            </a:r>
            <a:r>
              <a:rPr lang="en-US" baseline="0" dirty="0"/>
              <a:t> into assembly? It looks exactly like a pointer access: an offset is added to the beginning of the struct to reach the appropriate member, then the access is performed. When a “.” access is performed, no “pointer” (i.e. no address kept in some register) is needed: the </a:t>
            </a:r>
            <a:r>
              <a:rPr lang="en-US" baseline="0" dirty="0" err="1"/>
              <a:t>struct’s</a:t>
            </a:r>
            <a:r>
              <a:rPr lang="en-US" baseline="0" dirty="0"/>
              <a:t> location on the current function’s stack frame (or in the </a:t>
            </a:r>
            <a:r>
              <a:rPr lang="en-US" baseline="0" dirty="0" err="1"/>
              <a:t>args</a:t>
            </a:r>
            <a:r>
              <a:rPr lang="en-US" baseline="0" dirty="0"/>
              <a:t> section of the caller’s stack frame) is always known, so the offsets can always be calculated relative to %</a:t>
            </a:r>
            <a:r>
              <a:rPr lang="en-US" baseline="0" dirty="0" err="1"/>
              <a:t>rsp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0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6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6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3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168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3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6/21/2016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CS61C Su16 – Lecture 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4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0459" y="-2231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L14:  Structs &amp;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Alignment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6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10" Type="http://schemas.openxmlformats.org/officeDocument/2006/relationships/tags" Target="../tags/tag112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3" Type="http://schemas.openxmlformats.org/officeDocument/2006/relationships/tags" Target="../tags/tag13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customXml" Target="../ink/ink2.xml"/><Relationship Id="rId3" Type="http://schemas.openxmlformats.org/officeDocument/2006/relationships/tags" Target="../tags/tag158.xml"/><Relationship Id="rId7" Type="http://schemas.openxmlformats.org/officeDocument/2006/relationships/tags" Target="../tags/tag157.xml"/><Relationship Id="rId12" Type="http://schemas.openxmlformats.org/officeDocument/2006/relationships/image" Target="../media/image22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notesSlide" Target="../notesSlides/notesSlide12.xml"/><Relationship Id="rId11" Type="http://schemas.openxmlformats.org/officeDocument/2006/relationships/customXml" Target="../ink/ink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0.png"/><Relationship Id="rId4" Type="http://schemas.openxmlformats.org/officeDocument/2006/relationships/tags" Target="../tags/tag159.xml"/><Relationship Id="rId9" Type="http://schemas.openxmlformats.org/officeDocument/2006/relationships/tags" Target="../tags/tag159.xml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7" Type="http://schemas.openxmlformats.org/officeDocument/2006/relationships/image" Target="../media/image151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9" Type="http://schemas.openxmlformats.org/officeDocument/2006/relationships/image" Target="../media/image130.png"/><Relationship Id="rId21" Type="http://schemas.openxmlformats.org/officeDocument/2006/relationships/tags" Target="../tags/tag183.xml"/><Relationship Id="rId34" Type="http://schemas.openxmlformats.org/officeDocument/2006/relationships/tags" Target="../tags/tag196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33" Type="http://schemas.openxmlformats.org/officeDocument/2006/relationships/tags" Target="../tags/tag195.xml"/><Relationship Id="rId38" Type="http://schemas.openxmlformats.org/officeDocument/2006/relationships/tags" Target="../tags/tag164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tags" Target="../tags/tag191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32" Type="http://schemas.openxmlformats.org/officeDocument/2006/relationships/tags" Target="../tags/tag194.xml"/><Relationship Id="rId37" Type="http://schemas.openxmlformats.org/officeDocument/2006/relationships/notesSlide" Target="../notesSlides/notesSlide14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tags" Target="../tags/tag193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tags" Target="../tags/tag192.xml"/><Relationship Id="rId35" Type="http://schemas.openxmlformats.org/officeDocument/2006/relationships/tags" Target="../tags/tag197.xml"/><Relationship Id="rId8" Type="http://schemas.openxmlformats.org/officeDocument/2006/relationships/tags" Target="../tags/tag170.xml"/><Relationship Id="rId3" Type="http://schemas.openxmlformats.org/officeDocument/2006/relationships/tags" Target="../tags/tag1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tags" Target="../tags/tag199.xml"/><Relationship Id="rId3" Type="http://schemas.openxmlformats.org/officeDocument/2006/relationships/tags" Target="../tags/tag200.xml"/><Relationship Id="rId21" Type="http://schemas.openxmlformats.org/officeDocument/2006/relationships/tags" Target="../tags/tag218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tags" Target="../tags/tag221.xml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23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0" Type="http://schemas.openxmlformats.org/officeDocument/2006/relationships/tags" Target="../tags/tag231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35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7.xml"/><Relationship Id="rId10" Type="http://schemas.openxmlformats.org/officeDocument/2006/relationships/tags" Target="../tags/tag242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3" Type="http://schemas.openxmlformats.org/officeDocument/2006/relationships/tags" Target="../tags/tag24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tags" Target="../tags/tag262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4" Type="http://schemas.openxmlformats.org/officeDocument/2006/relationships/hyperlink" Target="http://pollev.com/re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5" Type="http://schemas.openxmlformats.org/officeDocument/2006/relationships/tags" Target="../tags/tag282.xml"/><Relationship Id="rId10" Type="http://schemas.openxmlformats.org/officeDocument/2006/relationships/tags" Target="../tags/tag287.xml"/><Relationship Id="rId4" Type="http://schemas.openxmlformats.org/officeDocument/2006/relationships/tags" Target="../tags/tag281.xml"/><Relationship Id="rId9" Type="http://schemas.openxmlformats.org/officeDocument/2006/relationships/tags" Target="../tags/tag28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91.xml"/><Relationship Id="rId21" Type="http://schemas.openxmlformats.org/officeDocument/2006/relationships/tags" Target="../tags/tag309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33" Type="http://schemas.openxmlformats.org/officeDocument/2006/relationships/image" Target="../media/image8.png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29" Type="http://schemas.openxmlformats.org/officeDocument/2006/relationships/image" Target="../media/image4.png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32" Type="http://schemas.openxmlformats.org/officeDocument/2006/relationships/image" Target="../media/image7.jpeg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image" Target="../media/image3.png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31" Type="http://schemas.openxmlformats.org/officeDocument/2006/relationships/image" Target="../media/image6.png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notesSlide" Target="../notesSlides/notesSlide18.xml"/><Relationship Id="rId30" Type="http://schemas.openxmlformats.org/officeDocument/2006/relationships/image" Target="../media/image5.png"/><Relationship Id="rId8" Type="http://schemas.openxmlformats.org/officeDocument/2006/relationships/tags" Target="../tags/tag296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26" Type="http://schemas.openxmlformats.org/officeDocument/2006/relationships/tags" Target="../tags/tag339.xml"/><Relationship Id="rId39" Type="http://schemas.openxmlformats.org/officeDocument/2006/relationships/tags" Target="../tags/tag352.xml"/><Relationship Id="rId21" Type="http://schemas.openxmlformats.org/officeDocument/2006/relationships/tags" Target="../tags/tag334.xml"/><Relationship Id="rId34" Type="http://schemas.openxmlformats.org/officeDocument/2006/relationships/tags" Target="../tags/tag347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9" Type="http://schemas.openxmlformats.org/officeDocument/2006/relationships/tags" Target="../tags/tag342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24" Type="http://schemas.openxmlformats.org/officeDocument/2006/relationships/tags" Target="../tags/tag337.xml"/><Relationship Id="rId32" Type="http://schemas.openxmlformats.org/officeDocument/2006/relationships/tags" Target="../tags/tag345.xml"/><Relationship Id="rId37" Type="http://schemas.openxmlformats.org/officeDocument/2006/relationships/tags" Target="../tags/tag350.xml"/><Relationship Id="rId40" Type="http://schemas.openxmlformats.org/officeDocument/2006/relationships/tags" Target="../tags/tag353.xml"/><Relationship Id="rId45" Type="http://schemas.openxmlformats.org/officeDocument/2006/relationships/image" Target="../media/image9.emf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tags" Target="../tags/tag336.xml"/><Relationship Id="rId28" Type="http://schemas.openxmlformats.org/officeDocument/2006/relationships/tags" Target="../tags/tag341.xml"/><Relationship Id="rId36" Type="http://schemas.openxmlformats.org/officeDocument/2006/relationships/tags" Target="../tags/tag349.xml"/><Relationship Id="rId10" Type="http://schemas.openxmlformats.org/officeDocument/2006/relationships/tags" Target="../tags/tag323.xml"/><Relationship Id="rId19" Type="http://schemas.openxmlformats.org/officeDocument/2006/relationships/tags" Target="../tags/tag332.xml"/><Relationship Id="rId31" Type="http://schemas.openxmlformats.org/officeDocument/2006/relationships/tags" Target="../tags/tag344.xml"/><Relationship Id="rId44" Type="http://schemas.openxmlformats.org/officeDocument/2006/relationships/customXml" Target="../ink/ink3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tags" Target="../tags/tag335.xml"/><Relationship Id="rId27" Type="http://schemas.openxmlformats.org/officeDocument/2006/relationships/tags" Target="../tags/tag340.xml"/><Relationship Id="rId30" Type="http://schemas.openxmlformats.org/officeDocument/2006/relationships/tags" Target="../tags/tag343.xml"/><Relationship Id="rId35" Type="http://schemas.openxmlformats.org/officeDocument/2006/relationships/tags" Target="../tags/tag348.xml"/><Relationship Id="rId43" Type="http://schemas.openxmlformats.org/officeDocument/2006/relationships/notesSlide" Target="../notesSlides/notesSlide19.xml"/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5" Type="http://schemas.openxmlformats.org/officeDocument/2006/relationships/tags" Target="../tags/tag338.xml"/><Relationship Id="rId33" Type="http://schemas.openxmlformats.org/officeDocument/2006/relationships/tags" Target="../tags/tag346.xml"/><Relationship Id="rId38" Type="http://schemas.openxmlformats.org/officeDocument/2006/relationships/tags" Target="../tags/tag351.xml"/><Relationship Id="rId20" Type="http://schemas.openxmlformats.org/officeDocument/2006/relationships/tags" Target="../tags/tag333.xml"/><Relationship Id="rId41" Type="http://schemas.openxmlformats.org/officeDocument/2006/relationships/tags" Target="../tags/tag35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5.xml"/><Relationship Id="rId6" Type="http://schemas.openxmlformats.org/officeDocument/2006/relationships/customXml" Target="../ink/ink5.xml"/><Relationship Id="rId5" Type="http://schemas.openxmlformats.org/officeDocument/2006/relationships/image" Target="../media/image10.emf"/><Relationship Id="rId4" Type="http://schemas.openxmlformats.org/officeDocument/2006/relationships/customXml" Target="../ink/ink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3" Type="http://schemas.openxmlformats.org/officeDocument/2006/relationships/tags" Target="../tags/tag358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image" Target="../media/image12.emf"/><Relationship Id="rId10" Type="http://schemas.openxmlformats.org/officeDocument/2006/relationships/tags" Target="../tags/tag365.xml"/><Relationship Id="rId19" Type="http://schemas.openxmlformats.org/officeDocument/2006/relationships/tags" Target="../tags/tag374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customXml" Target="../ink/ink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8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image" Target="../media/image13.emf"/><Relationship Id="rId5" Type="http://schemas.openxmlformats.org/officeDocument/2006/relationships/customXml" Target="../ink/ink7.xml"/><Relationship Id="rId4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image" Target="../media/image15.emf"/><Relationship Id="rId5" Type="http://schemas.openxmlformats.org/officeDocument/2006/relationships/customXml" Target="../ink/ink9.xml"/><Relationship Id="rId4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26" Type="http://schemas.openxmlformats.org/officeDocument/2006/relationships/tags" Target="../tags/tag404.xml"/><Relationship Id="rId3" Type="http://schemas.openxmlformats.org/officeDocument/2006/relationships/tags" Target="../tags/tag381.xml"/><Relationship Id="rId21" Type="http://schemas.openxmlformats.org/officeDocument/2006/relationships/tags" Target="../tags/tag399.xml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5" Type="http://schemas.openxmlformats.org/officeDocument/2006/relationships/tags" Target="../tags/tag403.xml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20" Type="http://schemas.openxmlformats.org/officeDocument/2006/relationships/tags" Target="../tags/tag398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24" Type="http://schemas.openxmlformats.org/officeDocument/2006/relationships/tags" Target="../tags/tag402.xml"/><Relationship Id="rId5" Type="http://schemas.openxmlformats.org/officeDocument/2006/relationships/tags" Target="../tags/tag383.xml"/><Relationship Id="rId15" Type="http://schemas.openxmlformats.org/officeDocument/2006/relationships/tags" Target="../tags/tag393.xml"/><Relationship Id="rId23" Type="http://schemas.openxmlformats.org/officeDocument/2006/relationships/tags" Target="../tags/tag401.xml"/><Relationship Id="rId10" Type="http://schemas.openxmlformats.org/officeDocument/2006/relationships/tags" Target="../tags/tag388.xml"/><Relationship Id="rId19" Type="http://schemas.openxmlformats.org/officeDocument/2006/relationships/tags" Target="../tags/tag397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tags" Target="../tags/tag400.xml"/><Relationship Id="rId27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hyperlink" Target="http://pollev.com/rea" TargetMode="Externa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41" Type="http://schemas.openxmlformats.org/officeDocument/2006/relationships/notesSlide" Target="../notesSlides/notesSlide3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Structs &amp; Alignment</a:t>
            </a:r>
            <a:br>
              <a:rPr lang="en-US" dirty="0"/>
            </a:br>
            <a:r>
              <a:rPr lang="en-US" sz="2000" b="0" dirty="0"/>
              <a:t>CSE 351 Winter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Jonathan Chen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Justin Johnson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Porter Jones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Josie Lee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Jeffery  Tian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Callum</a:t>
            </a:r>
            <a:r>
              <a:rPr lang="en-US" sz="2000" dirty="0"/>
              <a:t>  Walker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Eddy (</a:t>
            </a:r>
            <a:r>
              <a:rPr lang="en-US" sz="2000" dirty="0" err="1"/>
              <a:t>Tianyi</a:t>
            </a:r>
            <a:r>
              <a:rPr lang="en-US" sz="2000" dirty="0"/>
              <a:t>)  Zhou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7653" y="654317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hlinkClick r:id="rId5"/>
              </a:rPr>
              <a:t>http://xkcd.com/163/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13" y="3053823"/>
            <a:ext cx="6583680" cy="34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6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Accessing Structure Members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6"/>
            <a:ext cx="8366125" cy="5114924"/>
          </a:xfrm>
        </p:spPr>
        <p:txBody>
          <a:bodyPr/>
          <a:lstStyle/>
          <a:p>
            <a:r>
              <a:rPr lang="en-US" dirty="0"/>
              <a:t>Given a </a:t>
            </a:r>
            <a:r>
              <a:rPr lang="en-US" dirty="0" err="1"/>
              <a:t>struct</a:t>
            </a:r>
            <a:r>
              <a:rPr lang="en-US" dirty="0"/>
              <a:t> instance, access </a:t>
            </a:r>
            <a:br>
              <a:rPr lang="en-US" dirty="0"/>
            </a:br>
            <a:r>
              <a:rPr lang="en-US" dirty="0"/>
              <a:t>member using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 operator:</a:t>
            </a:r>
            <a:endParaRPr lang="en-US" sz="2000" dirty="0"/>
          </a:p>
          <a:p>
            <a:pPr marL="9144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rec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Given a </a:t>
            </a:r>
            <a:r>
              <a:rPr lang="en-US" i="1" dirty="0"/>
              <a:t>pointer</a:t>
            </a:r>
            <a:r>
              <a:rPr lang="en-US" dirty="0"/>
              <a:t> to a struct:   </a:t>
            </a:r>
            <a:r>
              <a:rPr lang="en-US" sz="2000" b="0" dirty="0"/>
              <a:t>      </a:t>
            </a:r>
          </a:p>
          <a:p>
            <a:pPr marL="9144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// or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space for r to point to</a:t>
            </a:r>
          </a:p>
          <a:p>
            <a:pPr marL="114300" indent="0">
              <a:buNone/>
            </a:pPr>
            <a:r>
              <a:rPr lang="en-US" sz="2000" b="0" dirty="0"/>
              <a:t>    We have two options:</a:t>
            </a:r>
          </a:p>
          <a:p>
            <a:pPr lvl="2"/>
            <a:r>
              <a:rPr lang="en-US" dirty="0"/>
              <a:t>Use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 and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  operators:	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(*r).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/>
              <a:t>Use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  operator for short: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 assembly:</a:t>
            </a:r>
            <a:r>
              <a:rPr lang="en-US" dirty="0"/>
              <a:t>  register holds address of the first byte</a:t>
            </a:r>
          </a:p>
          <a:p>
            <a:pPr lvl="1"/>
            <a:r>
              <a:rPr lang="en-US" dirty="0"/>
              <a:t>Access members with offsets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1828800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91278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side-note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58934"/>
            <a:ext cx="8366760" cy="4972050"/>
          </a:xfrm>
        </p:spPr>
        <p:txBody>
          <a:bodyPr/>
          <a:lstStyle/>
          <a:p>
            <a:r>
              <a:rPr lang="en-US" dirty="0"/>
              <a:t>An instance of a class is like a </a:t>
            </a:r>
            <a:r>
              <a:rPr lang="en-US" i="1" dirty="0"/>
              <a:t>pointer to</a:t>
            </a:r>
            <a:r>
              <a:rPr lang="en-US" dirty="0"/>
              <a:t> a struct containing the fields</a:t>
            </a:r>
          </a:p>
          <a:p>
            <a:pPr lvl="1"/>
            <a:r>
              <a:rPr lang="en-US" dirty="0"/>
              <a:t>(Ignoring methods and </a:t>
            </a:r>
            <a:r>
              <a:rPr lang="en-US" dirty="0" err="1"/>
              <a:t>subclassing</a:t>
            </a:r>
            <a:r>
              <a:rPr lang="en-US" dirty="0"/>
              <a:t> for now)</a:t>
            </a:r>
          </a:p>
          <a:p>
            <a:pPr lvl="1"/>
            <a:r>
              <a:rPr lang="en-US" dirty="0"/>
              <a:t>So Java’s  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x.f</a:t>
            </a:r>
            <a:r>
              <a:rPr lang="en-US" dirty="0"/>
              <a:t>  is like C’s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x-&gt;f</a:t>
            </a:r>
            <a:r>
              <a:rPr lang="en-US" dirty="0"/>
              <a:t>  or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(*x).f</a:t>
            </a:r>
          </a:p>
          <a:p>
            <a:pPr lvl="2"/>
            <a:endParaRPr lang="en-US" dirty="0"/>
          </a:p>
          <a:p>
            <a:r>
              <a:rPr lang="en-US" dirty="0"/>
              <a:t>In Java, almost everything is a pointer (“</a:t>
            </a:r>
            <a:r>
              <a:rPr lang="en-US" i="1" dirty="0"/>
              <a:t>reference</a:t>
            </a:r>
            <a:r>
              <a:rPr lang="en-US" dirty="0"/>
              <a:t>”) to an object</a:t>
            </a:r>
          </a:p>
          <a:p>
            <a:pPr lvl="1"/>
            <a:r>
              <a:rPr lang="en-US" dirty="0"/>
              <a:t>Cannot declare variables or fields that are </a:t>
            </a:r>
            <a:r>
              <a:rPr lang="en-US" dirty="0" err="1"/>
              <a:t>structs</a:t>
            </a:r>
            <a:r>
              <a:rPr lang="en-US" dirty="0"/>
              <a:t> or arrays</a:t>
            </a:r>
          </a:p>
          <a:p>
            <a:pPr lvl="1"/>
            <a:r>
              <a:rPr lang="en-US" dirty="0"/>
              <a:t>Always a </a:t>
            </a:r>
            <a:r>
              <a:rPr lang="en-US" i="1" dirty="0"/>
              <a:t>pointer</a:t>
            </a:r>
            <a:r>
              <a:rPr lang="en-US" dirty="0"/>
              <a:t> to a struct or array</a:t>
            </a:r>
          </a:p>
          <a:p>
            <a:pPr lvl="1"/>
            <a:r>
              <a:rPr lang="en-US" dirty="0"/>
              <a:t>So every Java variable or field is ≤ 8 bytes (but can point to lots of data)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0639" y="507219"/>
            <a:ext cx="3474720" cy="643766"/>
          </a:xfrm>
          <a:prstGeom prst="rect">
            <a:avLst/>
          </a:prstGeom>
          <a:solidFill>
            <a:srgbClr val="D5F1CF">
              <a:alpha val="29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</a:p>
          <a:p>
            <a:pPr eaLnBrk="0" hangingPunct="0"/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372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66760" cy="3227832"/>
          </a:xfrm>
        </p:spPr>
        <p:txBody>
          <a:bodyPr/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Contiguously-allocated region of memory</a:t>
            </a:r>
          </a:p>
          <a:p>
            <a:pPr lvl="1"/>
            <a:r>
              <a:rPr lang="en-US" dirty="0"/>
              <a:t>Refer to members within structure by names</a:t>
            </a:r>
          </a:p>
          <a:p>
            <a:pPr lvl="1"/>
            <a:r>
              <a:rPr lang="en-US" dirty="0"/>
              <a:t>Fields may be of different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1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10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Structure Representation</a:t>
            </a:r>
            <a:endParaRPr lang="en-US" dirty="0"/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21040" cy="3227832"/>
          </a:xfrm>
        </p:spPr>
        <p:txBody>
          <a:bodyPr/>
          <a:lstStyle/>
          <a:p>
            <a:r>
              <a:rPr lang="en-US" dirty="0"/>
              <a:t>Structure represented as block of memory</a:t>
            </a:r>
          </a:p>
          <a:p>
            <a:pPr lvl="1"/>
            <a:r>
              <a:rPr lang="en-US" dirty="0"/>
              <a:t>Big enough to hold all of the fields</a:t>
            </a:r>
          </a:p>
          <a:p>
            <a:r>
              <a:rPr lang="en-US" dirty="0"/>
              <a:t>Fields ordered according to declaration order</a:t>
            </a:r>
          </a:p>
          <a:p>
            <a:pPr lvl="1"/>
            <a:r>
              <a:rPr lang="en-US" dirty="0"/>
              <a:t>Even if another ordering would be more compact</a:t>
            </a:r>
          </a:p>
          <a:p>
            <a:r>
              <a:rPr lang="en-US" dirty="0"/>
              <a:t>Compiler determines overall size + positions of fields</a:t>
            </a:r>
          </a:p>
          <a:p>
            <a:pPr lvl="1"/>
            <a:r>
              <a:rPr lang="en-US" dirty="0"/>
              <a:t>Machine-level program has no understanding of the structures in the source code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19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3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3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2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0560" y="4878290"/>
            <a:ext cx="402336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16(%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0" y="3151580"/>
            <a:ext cx="402336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r-&gt;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Accessing a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1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Compiler knows the </a:t>
            </a:r>
            <a:r>
              <a:rPr lang="en-US" i="1" dirty="0">
                <a:latin typeface="Calibri" pitchFamily="-96" charset="0"/>
              </a:rPr>
              <a:t>offset </a:t>
            </a:r>
            <a:r>
              <a:rPr lang="en-US" dirty="0">
                <a:latin typeface="Calibri" pitchFamily="-96" charset="0"/>
              </a:rPr>
              <a:t>of each member within a </a:t>
            </a:r>
            <a:r>
              <a:rPr lang="en-US" dirty="0" err="1">
                <a:latin typeface="Calibri" pitchFamily="-96" charset="0"/>
              </a:rPr>
              <a:t>struct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r+offset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>
                <a:ea typeface="Anonymous Pro" charset="0"/>
                <a:cs typeface="Courier New" panose="02070309020205020404" pitchFamily="49" charset="0"/>
              </a:rPr>
              <a:t>Referring to absolute offset, so no pointer arithmetic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46952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95454" y="1362456"/>
            <a:ext cx="9220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1" name="Rectangle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p:sp>
        <p:nvSpPr>
          <p:cNvPr id="42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173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3520" y="347472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Exercise:  Pointer to Structure Member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3520" y="502920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" y="347472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long*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addr_of_i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&amp;(r-&gt;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" y="502920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0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rec**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addr_of_next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&amp;(r-&gt;next);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9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9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1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2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8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5486400"/>
            <a:ext cx="420624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(%rdi,%rsi,4),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3291840"/>
            <a:ext cx="420624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find_addr_of_array_elem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&amp;r-&gt;a[index];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2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</a:t>
            </a:r>
            <a:br>
              <a:rPr lang="en-US" dirty="0">
                <a:latin typeface="Calibri" pitchFamily="-96" charset="0"/>
              </a:rPr>
            </a:br>
            <a:r>
              <a:rPr lang="en-US" dirty="0">
                <a:latin typeface="Calibri" pitchFamily="-96" charset="0"/>
              </a:rPr>
              <a:t>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as:  </a:t>
            </a:r>
            <a:br>
              <a:rPr lang="en-US" dirty="0">
                <a:latin typeface="Calibri" pitchFamily="-96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22905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0505" y="1362456"/>
            <a:ext cx="18437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6167462" y="484871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r-&gt;a[index]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32" name="Straight Arrow Connector 31"/>
          <p:cNvCxnSpPr/>
          <p:nvPr>
            <p:custDataLst>
              <p:tags r:id="rId9"/>
            </p:custDataLst>
          </p:nvPr>
        </p:nvCxnSpPr>
        <p:spPr bwMode="auto">
          <a:xfrm>
            <a:off x="6752392" y="4448975"/>
            <a:ext cx="365760" cy="45720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0"/>
            </p:custDataLst>
          </p:nvPr>
        </p:nvCxnSpPr>
        <p:spPr bwMode="auto">
          <a:xfrm>
            <a:off x="5929392" y="4453158"/>
            <a:ext cx="1541460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7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40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5" name="Rectangl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2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Review:  Memory Alignment in x86-64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i="1" dirty="0"/>
                  <a:t>Aligned</a:t>
                </a:r>
                <a:r>
                  <a:rPr lang="en-US" dirty="0"/>
                  <a:t> means that any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Aligned addresses for data types: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blipFill rotWithShape="0">
                <a:blip r:embed="rId8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175021660"/>
                  </p:ext>
                </p:extLst>
              </p:nvPr>
            </p:nvGraphicFramePr>
            <p:xfrm>
              <a:off x="914400" y="2926080"/>
              <a:ext cx="566928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6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Addresses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3175021660"/>
                  </p:ext>
                </p:extLst>
              </p:nvPr>
            </p:nvGraphicFramePr>
            <p:xfrm>
              <a:off x="914400" y="2926080"/>
              <a:ext cx="566928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57200"/>
                    <a:gridCol w="2286000"/>
                    <a:gridCol w="2926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667" t="-8197" r="-114666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Type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Addresses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16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4E491-34D8-4133-AF89-A2BA3B09A097}"/>
                  </a:ext>
                </a:extLst>
              </p14:cNvPr>
              <p14:cNvContentPartPr/>
              <p14:nvPr/>
            </p14:nvContentPartPr>
            <p14:xfrm>
              <a:off x="6637429" y="3382647"/>
              <a:ext cx="1490760" cy="166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4E491-34D8-4133-AF89-A2BA3B09A0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28069" y="3373287"/>
                <a:ext cx="1509480" cy="16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5FC704-FE7B-4AE7-B558-560CAA4AC543}"/>
                  </a:ext>
                </a:extLst>
              </p14:cNvPr>
              <p14:cNvContentPartPr/>
              <p14:nvPr/>
            </p14:nvContentPartPr>
            <p14:xfrm>
              <a:off x="1043280" y="5259600"/>
              <a:ext cx="7809840" cy="90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5FC704-FE7B-4AE7-B558-560CAA4AC5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3920" y="5250240"/>
                <a:ext cx="7828560" cy="9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9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552450" lvl="1"/>
                <a:r>
                  <a:rPr lang="en-US" dirty="0"/>
                  <a:t>Required on some machines; advised on x86-64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Motivation for Aligning Data</a:t>
                </a:r>
              </a:p>
              <a:p>
                <a:pPr marL="552450" lvl="1"/>
                <a:r>
                  <a:rPr lang="en-US" dirty="0"/>
                  <a:t>Memory accessed by (aligned) chunks of bytes </a:t>
                </a:r>
                <a:br>
                  <a:rPr lang="en-US" dirty="0"/>
                </a:br>
                <a:r>
                  <a:rPr lang="en-US" dirty="0"/>
                  <a:t>(width is system dependent)</a:t>
                </a:r>
              </a:p>
              <a:p>
                <a:pPr marL="838200" lvl="2"/>
                <a:r>
                  <a:rPr lang="en-US" dirty="0"/>
                  <a:t>Inefficient to load or store value that spans quad word boundaries</a:t>
                </a:r>
              </a:p>
              <a:p>
                <a:pPr marL="838200" lvl="2"/>
                <a:r>
                  <a:rPr lang="en-US" dirty="0"/>
                  <a:t>Virtual memory trickier when value spans 2 pages (more on this later)</a:t>
                </a:r>
              </a:p>
              <a:p>
                <a:pPr marL="573024" lvl="1"/>
                <a:r>
                  <a:rPr lang="en-US" dirty="0"/>
                  <a:t>Though x86-64 hardware will work regardless of alignment of data</a:t>
                </a:r>
              </a:p>
              <a:p>
                <a:pPr marL="573024" lvl="1"/>
                <a:endParaRPr lang="en-US" dirty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>
                <a:blip r:embed="rId7"/>
                <a:stretch>
                  <a:fillRect l="-291" t="-1103" r="-1748" b="-441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240" y="1362456"/>
                <a:ext cx="8366760" cy="3602922"/>
              </a:xfrm>
              <a:ln/>
            </p:spPr>
            <p:txBody>
              <a:bodyPr/>
              <a:lstStyle/>
              <a:p>
                <a:r>
                  <a:rPr lang="en-US" dirty="0"/>
                  <a:t>Unaligned Data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8"/>
                </p:custDataLst>
              </p:nvPr>
            </p:nvSpPr>
            <p:spPr>
              <a:xfrm>
                <a:off x="396240" y="1362456"/>
                <a:ext cx="8366760" cy="3602922"/>
              </a:xfrm>
              <a:blipFill rotWithShape="0">
                <a:blip r:embed="rId39"/>
                <a:stretch>
                  <a:fillRect l="-291" t="-1692" b="-54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1920240"/>
            <a:ext cx="5765527" cy="747643"/>
            <a:chOff x="533400" y="1752600"/>
            <a:chExt cx="5765527" cy="747643"/>
          </a:xfrm>
        </p:grpSpPr>
        <p:sp>
          <p:nvSpPr>
            <p:cNvPr id="25" name="Rectangle 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33413" y="17526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26" name="Rectangle 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93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[0]</a:t>
              </a:r>
            </a:p>
          </p:txBody>
        </p:sp>
        <p:sp>
          <p:nvSpPr>
            <p:cNvPr id="27" name="Rectangle 9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20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[1]</a:t>
              </a:r>
            </a:p>
          </p:txBody>
        </p:sp>
        <p:sp>
          <p:nvSpPr>
            <p:cNvPr id="28" name="Rectangle 1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449638" y="1752600"/>
              <a:ext cx="25400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v</a:t>
              </a:r>
            </a:p>
          </p:txBody>
        </p:sp>
        <p:sp>
          <p:nvSpPr>
            <p:cNvPr id="31" name="Rectangle 13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3400" y="2146300"/>
              <a:ext cx="214802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</a:t>
              </a:r>
            </a:p>
          </p:txBody>
        </p:sp>
        <p:sp>
          <p:nvSpPr>
            <p:cNvPr id="32" name="Rectangle 14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838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</a:t>
              </a:r>
            </a:p>
          </p:txBody>
        </p:sp>
        <p:sp>
          <p:nvSpPr>
            <p:cNvPr id="33" name="Rectangle 15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941512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p+5</a:t>
              </a:r>
            </a:p>
          </p:txBody>
        </p:sp>
        <p:sp>
          <p:nvSpPr>
            <p:cNvPr id="34" name="Rectangle 16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p+9</a:t>
              </a:r>
            </a:p>
          </p:txBody>
        </p:sp>
        <p:sp>
          <p:nvSpPr>
            <p:cNvPr id="35" name="Rectangle 17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670550" y="2146300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47019" y="5567680"/>
            <a:ext cx="3247268" cy="1141790"/>
            <a:chOff x="1747019" y="5567680"/>
            <a:chExt cx="3247268" cy="1141790"/>
          </a:xfrm>
        </p:grpSpPr>
        <p:cxnSp>
          <p:nvCxnSpPr>
            <p:cNvPr id="40" name="Straight Arrow Connector 39"/>
            <p:cNvCxnSpPr/>
            <p:nvPr>
              <p:custDataLst>
                <p:tags r:id="rId24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>
              <p:custDataLst>
                <p:tags r:id="rId25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26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4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7999" y="1371600"/>
            <a:ext cx="2194560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 = &amp;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44320"/>
            <a:chOff x="381000" y="5120640"/>
            <a:chExt cx="8181702" cy="1544320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6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7" name="Rectangle 8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8" name="Rectangle 9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9" name="Rectangle 1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10" name="Rectangle 1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11" name="Rectangle 12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12" name="Rectangle 13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13" name="Rectangle 14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14" name="Rectangle 15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15" name="Rectangle 16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16" name="Rectangle 17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17" name="Line 1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1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19" name="Rectangle 2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Rectangle 2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Rectangle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9453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rot="10800000" flipH="1">
              <a:off x="825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7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due </a:t>
            </a:r>
            <a:r>
              <a:rPr lang="en-US" dirty="0" smtClean="0"/>
              <a:t>tonight (2/07)</a:t>
            </a:r>
            <a:endParaRPr lang="en-US" dirty="0"/>
          </a:p>
          <a:p>
            <a:pPr lvl="1"/>
            <a:r>
              <a:rPr lang="en-US" dirty="0"/>
              <a:t>Lab </a:t>
            </a:r>
            <a:r>
              <a:rPr lang="en-US" dirty="0" smtClean="0"/>
              <a:t>3 coming soon!</a:t>
            </a:r>
          </a:p>
          <a:p>
            <a:endParaRPr lang="en-US" dirty="0"/>
          </a:p>
          <a:p>
            <a:r>
              <a:rPr lang="en-US" b="1" dirty="0"/>
              <a:t>Midterm</a:t>
            </a:r>
            <a:r>
              <a:rPr lang="en-US" dirty="0"/>
              <a:t> Monday (2/10), during lecture</a:t>
            </a:r>
          </a:p>
          <a:p>
            <a:endParaRPr lang="en-US" dirty="0"/>
          </a:p>
          <a:p>
            <a:r>
              <a:rPr lang="en-US" dirty="0"/>
              <a:t>Mid-quarter survey due Thursday (2/13)</a:t>
            </a:r>
          </a:p>
          <a:p>
            <a:endParaRPr lang="en-US" dirty="0"/>
          </a:p>
          <a:p>
            <a:r>
              <a:rPr lang="en-US" dirty="0"/>
              <a:t>hw13 due </a:t>
            </a:r>
            <a:r>
              <a:rPr lang="en-US" i="1" dirty="0"/>
              <a:t>next</a:t>
            </a:r>
            <a:r>
              <a:rPr lang="en-US" dirty="0"/>
              <a:t> Friday (2/14)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Satisfying Alignment with Structures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5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5846" y="1371600"/>
                <a:ext cx="8366760" cy="3657600"/>
              </a:xfrm>
              <a:ln/>
            </p:spPr>
            <p:txBody>
              <a:bodyPr/>
              <a:lstStyle/>
              <a:p>
                <a:r>
                  <a:rPr lang="en-US" sz="2400" u="sng" dirty="0"/>
                  <a:t>Within</a:t>
                </a:r>
                <a:r>
                  <a:rPr lang="en-US" sz="2400" dirty="0"/>
                  <a:t> structure:</a:t>
                </a:r>
              </a:p>
              <a:p>
                <a:pPr marL="552450" lvl="1"/>
                <a:r>
                  <a:rPr lang="en-US" sz="2000" dirty="0"/>
                  <a:t>Must satisfy each element’s alignment requirement</a:t>
                </a:r>
              </a:p>
              <a:p>
                <a:r>
                  <a:rPr lang="en-US" sz="2400" u="sng" dirty="0"/>
                  <a:t>Overall</a:t>
                </a:r>
                <a:r>
                  <a:rPr lang="en-US" sz="2400" dirty="0"/>
                  <a:t> structure placement</a:t>
                </a:r>
              </a:p>
              <a:p>
                <a:pPr marL="552450" lvl="1"/>
                <a:r>
                  <a:rPr lang="en-US" sz="2000" dirty="0"/>
                  <a:t>Each </a:t>
                </a:r>
                <a:r>
                  <a:rPr lang="en-US" sz="2000" u="sng" dirty="0"/>
                  <a:t>structure</a:t>
                </a:r>
                <a:r>
                  <a:rPr lang="en-US" sz="2000" dirty="0"/>
                  <a:t> has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838200"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/>
                  <a:t> = Largest alignment of any element</a:t>
                </a:r>
              </a:p>
              <a:p>
                <a:pPr marL="838200" lvl="2"/>
                <a:r>
                  <a:rPr lang="en-US" sz="1800" dirty="0"/>
                  <a:t>Counts array elements individually as elements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Example:</a:t>
                </a:r>
              </a:p>
              <a:p>
                <a:pPr marL="55245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 = 8, due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double</a:t>
                </a:r>
                <a:r>
                  <a:rPr lang="en-US" sz="2000" dirty="0"/>
                  <a:t> element</a:t>
                </a:r>
              </a:p>
            </p:txBody>
          </p:sp>
        </mc:Choice>
        <mc:Fallback xmlns="">
          <p:sp>
            <p:nvSpPr>
              <p:cNvPr id="2560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6"/>
                </p:custDataLst>
              </p:nvPr>
            </p:nvSpPr>
            <p:spPr>
              <a:xfrm>
                <a:off x="395846" y="1371600"/>
                <a:ext cx="8366760" cy="3657600"/>
              </a:xfrm>
              <a:blipFill rotWithShape="0">
                <a:blip r:embed="rId27"/>
                <a:stretch>
                  <a:fillRect l="-146" t="-1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8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7999" y="1371600"/>
            <a:ext cx="2194560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88830"/>
            <a:chOff x="381000" y="5120640"/>
            <a:chExt cx="8181702" cy="1588830"/>
          </a:xfrm>
        </p:grpSpPr>
        <p:cxnSp>
          <p:nvCxnSpPr>
            <p:cNvPr id="31" name="Straight Arrow Connector 30"/>
            <p:cNvCxnSpPr/>
            <p:nvPr>
              <p:custDataLst>
                <p:tags r:id="rId5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43" name="Rectangle 7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44" name="Rectangle 8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45" name="Rectangle 9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46" name="Rectangle 10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47" name="Rectangle 11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48" name="Rectangle 12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49" name="Rectangle 1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50" name="Rectangle 14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51" name="Rectangle 15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52" name="Rectangle 16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53" name="Rectangle 17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33" name="Line 1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6" name="Line 2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Rectangle 2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8" name="Line 2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2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42" name="Straight Arrow Connector 41"/>
            <p:cNvCxnSpPr/>
            <p:nvPr>
              <p:custDataLst>
                <p:tags r:id="rId13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907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5678"/>
            <a:ext cx="8403336" cy="762000"/>
          </a:xfrm>
          <a:ln/>
        </p:spPr>
        <p:txBody>
          <a:bodyPr/>
          <a:lstStyle/>
          <a:p>
            <a:r>
              <a:rPr lang="en-US" dirty="0"/>
              <a:t>Satisfying Alignment with Structures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827" y="1371600"/>
                <a:ext cx="8366125" cy="4972050"/>
              </a:xfrm>
              <a:ln/>
            </p:spPr>
            <p:txBody>
              <a:bodyPr/>
              <a:lstStyle/>
              <a:p>
                <a:r>
                  <a:rPr lang="en-US" sz="2400" dirty="0"/>
                  <a:t>Can find offset of individual fields </a:t>
                </a:r>
                <a:br>
                  <a:rPr lang="en-US" sz="2400" dirty="0"/>
                </a:br>
                <a:r>
                  <a:rPr lang="en-US" sz="2400" dirty="0"/>
                  <a:t>using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 lvl="1"/>
                <a:r>
                  <a:rPr lang="en-US" sz="2000" dirty="0"/>
                  <a:t>Need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#include &lt;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stddef.h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</a:t>
                </a:r>
              </a:p>
              <a:p>
                <a:pPr lvl="1"/>
                <a:r>
                  <a:rPr lang="en-US" sz="2000" u="sng" dirty="0"/>
                  <a:t>Example</a:t>
                </a:r>
                <a:r>
                  <a:rPr lang="en-US" sz="2000" dirty="0"/>
                  <a:t>: 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struct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S2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,c)</a:t>
                </a:r>
                <a:r>
                  <a:rPr lang="en-US" sz="2000" dirty="0"/>
                  <a:t> returns 16</a:t>
                </a:r>
              </a:p>
              <a:p>
                <a:pPr lvl="2"/>
                <a:endParaRPr lang="en-US" sz="1600" dirty="0"/>
              </a:p>
              <a:p>
                <a:r>
                  <a:rPr lang="en-US" sz="2400" dirty="0"/>
                  <a:t>For largest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>
                    <a:solidFill>
                      <a:srgbClr val="FF0000"/>
                    </a:solidFill>
                  </a:rPr>
                  <a:t>overall structure size must be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/>
                  <a:t>Compiler will add padding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at end </a:t>
                </a:r>
                <a:r>
                  <a:rPr lang="en-US" sz="2000" dirty="0"/>
                  <a:t>of </a:t>
                </a:r>
                <a:br>
                  <a:rPr lang="en-US" sz="2000" dirty="0"/>
                </a:br>
                <a:r>
                  <a:rPr lang="en-US" sz="2000" dirty="0"/>
                  <a:t>structure to meet overall structure </a:t>
                </a:r>
                <a:br>
                  <a:rPr lang="en-US" sz="2000" dirty="0"/>
                </a:br>
                <a:r>
                  <a:rPr lang="en-US" sz="2000" dirty="0"/>
                  <a:t>alignment requirement</a:t>
                </a:r>
              </a:p>
            </p:txBody>
          </p:sp>
        </mc:Choice>
        <mc:Fallback xmlns="">
          <p:sp>
            <p:nvSpPr>
              <p:cNvPr id="2765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827" y="1371600"/>
                <a:ext cx="8366125" cy="4972050"/>
              </a:xfrm>
              <a:blipFill rotWithShape="0">
                <a:blip r:embed="rId14"/>
                <a:stretch>
                  <a:fillRect l="-146" t="-9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3" name="Group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0655006"/>
              </p:ext>
            </p:extLst>
          </p:nvPr>
        </p:nvGraphicFramePr>
        <p:xfrm>
          <a:off x="301752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857999" y="1371600"/>
            <a:ext cx="2194560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12" name="Rectangle 2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132320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4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0800000" flipH="1">
            <a:off x="830275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2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04812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6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10800000" flipH="1">
            <a:off x="63341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11200" y="3708400"/>
            <a:ext cx="7670800" cy="1408176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5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3192" y="1362456"/>
                <a:ext cx="8366760" cy="2743200"/>
              </a:xfrm>
              <a:ln/>
            </p:spPr>
            <p:txBody>
              <a:bodyPr/>
              <a:lstStyle/>
              <a:p>
                <a:r>
                  <a:rPr lang="en-US" dirty="0"/>
                  <a:t>Overall structure length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Satisfy alignment requirement </a:t>
                </a:r>
                <a:br>
                  <a:rPr lang="en-US" dirty="0"/>
                </a:br>
                <a:r>
                  <a:rPr lang="en-US" dirty="0"/>
                  <a:t>for every element in array</a:t>
                </a:r>
              </a:p>
            </p:txBody>
          </p:sp>
        </mc:Choice>
        <mc:Fallback xmlns="">
          <p:sp>
            <p:nvSpPr>
              <p:cNvPr id="286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192" y="1362456"/>
                <a:ext cx="8366760" cy="2743200"/>
              </a:xfrm>
              <a:blipFill rotWithShape="0">
                <a:blip r:embed="rId14"/>
                <a:stretch>
                  <a:fillRect l="-364" t="-22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8791" name="Group 1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8177654"/>
              </p:ext>
            </p:extLst>
          </p:nvPr>
        </p:nvGraphicFramePr>
        <p:xfrm>
          <a:off x="1181100" y="3314700"/>
          <a:ext cx="759881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13232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6" name="Group 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24909187"/>
              </p:ext>
            </p:extLst>
          </p:nvPr>
        </p:nvGraphicFramePr>
        <p:xfrm>
          <a:off x="338328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549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585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10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744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of </a:t>
            </a:r>
            <a:r>
              <a:rPr lang="en-US" dirty="0" err="1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Compiler will do the following:</a:t>
            </a:r>
          </a:p>
          <a:p>
            <a:pPr lvl="1"/>
            <a:r>
              <a:rPr lang="en-US" dirty="0"/>
              <a:t>Maintains declared </a:t>
            </a:r>
            <a:r>
              <a:rPr lang="en-US" i="1" dirty="0"/>
              <a:t>ordering</a:t>
            </a:r>
            <a:r>
              <a:rPr lang="en-US" dirty="0"/>
              <a:t> of fields in struct</a:t>
            </a:r>
          </a:p>
          <a:p>
            <a:pPr lvl="1"/>
            <a:r>
              <a:rPr lang="en-US" dirty="0"/>
              <a:t>Each </a:t>
            </a:r>
            <a:r>
              <a:rPr lang="en-US" b="1" i="1" dirty="0"/>
              <a:t>field</a:t>
            </a:r>
            <a:r>
              <a:rPr lang="en-US" i="1" dirty="0"/>
              <a:t> </a:t>
            </a:r>
            <a:r>
              <a:rPr lang="en-US" dirty="0"/>
              <a:t>must be aligned </a:t>
            </a:r>
            <a:r>
              <a:rPr lang="en-US" i="1" dirty="0"/>
              <a:t>within</a:t>
            </a:r>
            <a:r>
              <a:rPr lang="en-US" dirty="0"/>
              <a:t> the </a:t>
            </a:r>
            <a:r>
              <a:rPr lang="en-US" dirty="0" err="1"/>
              <a:t>struct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(may insert padding)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dirty="0"/>
              <a:t> can be used to get actual field offset</a:t>
            </a:r>
          </a:p>
          <a:p>
            <a:pPr lvl="1"/>
            <a:r>
              <a:rPr lang="en-US" dirty="0"/>
              <a:t>Overall struct must be </a:t>
            </a:r>
            <a:r>
              <a:rPr lang="en-US" b="1" i="1" dirty="0"/>
              <a:t>aligned</a:t>
            </a:r>
            <a:r>
              <a:rPr lang="en-US" dirty="0"/>
              <a:t> according to largest field</a:t>
            </a:r>
          </a:p>
          <a:p>
            <a:pPr lvl="1"/>
            <a:r>
              <a:rPr lang="en-US" dirty="0"/>
              <a:t>Total struct </a:t>
            </a:r>
            <a:r>
              <a:rPr lang="en-US" b="1" i="1" dirty="0"/>
              <a:t>size</a:t>
            </a:r>
            <a:r>
              <a:rPr lang="en-US" dirty="0"/>
              <a:t> must be multiple of its alignment </a:t>
            </a:r>
            <a:br>
              <a:rPr lang="en-US" dirty="0"/>
            </a:br>
            <a:r>
              <a:rPr lang="en-US" i="1" dirty="0"/>
              <a:t>(may insert padding)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/>
              <a:t> should be used to get true size of </a:t>
            </a:r>
            <a:r>
              <a:rPr lang="en-US" dirty="0" err="1"/>
              <a:t>structs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How the Programmer Can Save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r>
              <a:rPr lang="en-US" dirty="0"/>
              <a:t>Compiler must respect order elements are declared in</a:t>
            </a:r>
          </a:p>
          <a:p>
            <a:pPr lvl="1"/>
            <a:r>
              <a:rPr lang="en-US" dirty="0"/>
              <a:t>Sometimes the programmer can save space by declaring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09102" y="3108960"/>
            <a:ext cx="1645920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S4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2765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815063" y="3108960"/>
            <a:ext cx="1645920" cy="15636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S5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27655" name="AutoShap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206240" y="3575304"/>
            <a:ext cx="1097280" cy="548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2A85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3413" y="5120640"/>
            <a:ext cx="3786187" cy="381000"/>
            <a:chOff x="633413" y="4903086"/>
            <a:chExt cx="3786187" cy="381000"/>
          </a:xfrm>
        </p:grpSpPr>
        <p:sp>
          <p:nvSpPr>
            <p:cNvPr id="12" name="Rectangle 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33413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3" name="Rectangle 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903413" y="4903086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5" name="Rectangle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50913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  <p:sp>
          <p:nvSpPr>
            <p:cNvPr id="16" name="Rectangle 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49600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</a:p>
          </p:txBody>
        </p:sp>
        <p:sp>
          <p:nvSpPr>
            <p:cNvPr id="17" name="Rectangle 1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467100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</p:grpSp>
      <p:grpSp>
        <p:nvGrpSpPr>
          <p:cNvPr id="2" name="Group 1"/>
          <p:cNvGrpSpPr/>
          <p:nvPr>
            <p:custDataLst>
              <p:tags r:id="rId7"/>
            </p:custDataLst>
          </p:nvPr>
        </p:nvGrpSpPr>
        <p:grpSpPr>
          <a:xfrm>
            <a:off x="5368816" y="5120640"/>
            <a:ext cx="2538413" cy="381000"/>
            <a:chOff x="635000" y="5257800"/>
            <a:chExt cx="2538413" cy="381000"/>
          </a:xfrm>
        </p:grpSpPr>
        <p:sp>
          <p:nvSpPr>
            <p:cNvPr id="18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8923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9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35000" y="52578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1590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</a:p>
          </p:txBody>
        </p:sp>
        <p:sp>
          <p:nvSpPr>
            <p:cNvPr id="22" name="Rectangle 1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476500" y="5257800"/>
              <a:ext cx="696913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2 bytes</a:t>
              </a:r>
            </a:p>
          </p:txBody>
        </p:sp>
      </p:grpSp>
      <p:sp>
        <p:nvSpPr>
          <p:cNvPr id="4" name="Left Brace 3"/>
          <p:cNvSpPr/>
          <p:nvPr>
            <p:custDataLst>
              <p:tags r:id="rId8"/>
            </p:custDataLst>
          </p:nvPr>
        </p:nvSpPr>
        <p:spPr bwMode="auto">
          <a:xfrm rot="16200000">
            <a:off x="2394902" y="3794760"/>
            <a:ext cx="274320" cy="3775075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1935184" y="5852160"/>
            <a:ext cx="12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Left Brace 19"/>
          <p:cNvSpPr/>
          <p:nvPr>
            <p:custDataLst>
              <p:tags r:id="rId10"/>
            </p:custDataLst>
          </p:nvPr>
        </p:nvSpPr>
        <p:spPr bwMode="auto">
          <a:xfrm rot="16200000">
            <a:off x="6500863" y="4413090"/>
            <a:ext cx="274320" cy="2538413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6118674" y="5852160"/>
            <a:ext cx="172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6784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Minimize the size of the </a:t>
            </a:r>
            <a:r>
              <a:rPr lang="en-US" sz="2400" dirty="0" err="1"/>
              <a:t>struct</a:t>
            </a:r>
            <a:r>
              <a:rPr lang="en-US" sz="2400" dirty="0"/>
              <a:t> by re-ordering the </a:t>
            </a:r>
            <a:r>
              <a:rPr lang="en-US" sz="2400" dirty="0" err="1"/>
              <a:t>vars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What are the old and new sizes of the </a:t>
            </a:r>
            <a:r>
              <a:rPr lang="en-US" sz="2400" dirty="0" err="1"/>
              <a:t>struct</a:t>
            </a:r>
            <a:r>
              <a:rPr lang="en-US" sz="2400" dirty="0"/>
              <a:t>?</a:t>
            </a: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r>
              <a:rPr lang="en-US" sz="2400" dirty="0"/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old)</a:t>
            </a:r>
            <a:r>
              <a:rPr lang="en-US" sz="2000" dirty="0"/>
              <a:t> = _____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new)</a:t>
            </a:r>
            <a:r>
              <a:rPr lang="en-US" sz="2000" dirty="0"/>
              <a:t> = _____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9900"/>
                </a:solidFill>
              </a:rPr>
              <a:t>16 bytes</a:t>
            </a:r>
            <a:endParaRPr lang="en-US" sz="2000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50"/>
                </a:solidFill>
              </a:rPr>
              <a:t>22 bytes</a:t>
            </a:r>
            <a:endParaRPr lang="en-US" sz="2000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3399"/>
                </a:solidFill>
              </a:rPr>
              <a:t>28 bytes</a:t>
            </a:r>
            <a:endParaRPr lang="en-US" sz="2000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F0"/>
                </a:solidFill>
              </a:rPr>
              <a:t>32 bytes</a:t>
            </a:r>
            <a:endParaRPr lang="en-US" sz="2000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996633"/>
                </a:solidFill>
              </a:rPr>
              <a:t>We’re lost…</a:t>
            </a:r>
            <a:endParaRPr lang="en-US" sz="2000" b="1" baseline="-25000" dirty="0">
              <a:solidFill>
                <a:srgbClr val="996633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97280" y="1828800"/>
            <a:ext cx="6583680" cy="2200602"/>
            <a:chOff x="1097280" y="2377440"/>
            <a:chExt cx="6583680" cy="2200602"/>
          </a:xfrm>
        </p:grpSpPr>
        <p:sp>
          <p:nvSpPr>
            <p:cNvPr id="5" name="Rectangle 6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097280" y="2377440"/>
              <a:ext cx="22860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old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short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s[3];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char *</a:t>
              </a: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floa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f;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</a:p>
          </p:txBody>
        </p:sp>
        <p:sp>
          <p:nvSpPr>
            <p:cNvPr id="6" name="Rectangle 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937760" y="2377440"/>
              <a:ext cx="27432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new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  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3703320" y="3341474"/>
              <a:ext cx="914400" cy="457200"/>
            </a:xfrm>
            <a:prstGeom prst="rightArrow">
              <a:avLst/>
            </a:prstGeom>
            <a:solidFill>
              <a:srgbClr val="4B2A8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37759" y="40117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Vote on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old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0" dirty="0">
                <a:latin typeface="Calibri" pitchFamily="34" charset="0"/>
              </a:rPr>
              <a:t>:</a:t>
            </a:r>
          </a:p>
          <a:p>
            <a:r>
              <a:rPr lang="en-US" b="0" dirty="0" smtClean="0">
                <a:latin typeface="Calibri" pitchFamily="34" charset="0"/>
                <a:hlinkClick r:id="rId4"/>
              </a:rPr>
              <a:t>http://pollev.com/rea</a:t>
            </a:r>
            <a:endParaRPr lang="en-US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  <a:p>
            <a:pPr lvl="1"/>
            <a:r>
              <a:rPr lang="en-US" dirty="0"/>
              <a:t>Aligned to satisfy every element’s alignment requirement</a:t>
            </a:r>
          </a:p>
          <a:p>
            <a:r>
              <a:rPr lang="en-US" dirty="0"/>
              <a:t>Structures</a:t>
            </a:r>
          </a:p>
          <a:p>
            <a:pPr lvl="1"/>
            <a:r>
              <a:rPr lang="en-US" dirty="0"/>
              <a:t>Allocate bytes for fields in order declared by programmer</a:t>
            </a:r>
          </a:p>
          <a:p>
            <a:pPr lvl="1"/>
            <a:r>
              <a:rPr lang="en-US" dirty="0"/>
              <a:t>Pad in middle to satisfy individual element alignment requirements</a:t>
            </a:r>
          </a:p>
          <a:p>
            <a:pPr lvl="1"/>
            <a:r>
              <a:rPr lang="en-US" dirty="0"/>
              <a:t>Pad at end to satisfy overall struct alignment requirement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Structures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Multi-level</a:t>
            </a:r>
          </a:p>
          <a:p>
            <a:r>
              <a:rPr lang="en-US" dirty="0" err="1">
                <a:solidFill>
                  <a:schemeClr val="bg2"/>
                </a:solidFill>
              </a:rPr>
              <a:t>Structs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Alignment</a:t>
            </a:r>
          </a:p>
          <a:p>
            <a:r>
              <a:rPr lang="en-US" b="1" dirty="0">
                <a:solidFill>
                  <a:srgbClr val="4B2A85"/>
                </a:solidFill>
              </a:rPr>
              <a:t>Unions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364451DD-23AC-44AE-B5DB-7612E8883D19}"/>
              </a:ext>
            </a:extLst>
          </p:cNvPr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13373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Unions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828800"/>
          </a:xfrm>
          <a:ln/>
        </p:spPr>
        <p:txBody>
          <a:bodyPr/>
          <a:lstStyle/>
          <a:p>
            <a:r>
              <a:rPr lang="en-US" dirty="0"/>
              <a:t>Only allocates enough space for the </a:t>
            </a:r>
            <a:r>
              <a:rPr lang="en-US" dirty="0">
                <a:solidFill>
                  <a:srgbClr val="FF0000"/>
                </a:solidFill>
              </a:rPr>
              <a:t>largest element </a:t>
            </a:r>
            <a:r>
              <a:rPr lang="en-US" dirty="0"/>
              <a:t>in union</a:t>
            </a:r>
          </a:p>
          <a:p>
            <a:r>
              <a:rPr lang="en-US" dirty="0"/>
              <a:t>Can only use one member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174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017520" y="3108960"/>
            <a:ext cx="2222500" cy="1501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union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u,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up = &amp;u;</a:t>
            </a:r>
          </a:p>
        </p:txBody>
      </p:sp>
      <p:sp>
        <p:nvSpPr>
          <p:cNvPr id="3175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9600" y="3108960"/>
            <a:ext cx="22225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s,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&amp;s;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9983765"/>
              </p:ext>
            </p:extLst>
          </p:nvPr>
        </p:nvGraphicFramePr>
        <p:xfrm>
          <a:off x="342900" y="512064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4 bytes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 Bold Italic" charset="0"/>
                        <a:cs typeface="Calibri" panose="020F0502020204030204" pitchFamily="34" charset="0"/>
                        <a:sym typeface="Calibri Bold Italic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7956002"/>
              </p:ext>
            </p:extLst>
          </p:nvPr>
        </p:nvGraphicFramePr>
        <p:xfrm>
          <a:off x="5669280" y="310896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>
            <a:stCxn id="31750" idx="2"/>
          </p:cNvCxnSpPr>
          <p:nvPr/>
        </p:nvCxnSpPr>
        <p:spPr bwMode="auto">
          <a:xfrm>
            <a:off x="1720850" y="4632960"/>
            <a:ext cx="0" cy="428273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31749" idx="3"/>
          </p:cNvCxnSpPr>
          <p:nvPr/>
        </p:nvCxnSpPr>
        <p:spPr bwMode="auto">
          <a:xfrm flipV="1">
            <a:off x="5240020" y="3859847"/>
            <a:ext cx="624953" cy="1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90B282F8-D36C-47A1-B673-E851275444AB}"/>
              </a:ext>
            </a:extLst>
          </p:cNvPr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770000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111500" y="3577012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2070100"/>
          </a:xfrm>
          <a:ln/>
        </p:spPr>
        <p:txBody>
          <a:bodyPr/>
          <a:lstStyle/>
          <a:p>
            <a:r>
              <a:rPr lang="en-US" sz="2400" dirty="0"/>
              <a:t>Compute start of array element as: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12*index</a:t>
            </a:r>
          </a:p>
          <a:p>
            <a:pPr marL="552450"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(S3) = 12</a:t>
            </a:r>
            <a:r>
              <a:rPr lang="en-US" sz="2000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,</a:t>
            </a:r>
            <a:r>
              <a:rPr lang="en-US" sz="2000" dirty="0"/>
              <a:t> including alignment padding</a:t>
            </a:r>
          </a:p>
          <a:p>
            <a:r>
              <a:rPr lang="en-US" sz="2400" dirty="0"/>
              <a:t>Element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</a:t>
            </a:r>
            <a:r>
              <a:rPr lang="en-US" sz="2400" dirty="0"/>
              <a:t> is at offset 8 within structure</a:t>
            </a:r>
          </a:p>
          <a:p>
            <a:r>
              <a:rPr lang="en-US" sz="2400" dirty="0"/>
              <a:t>Assembler gives offset 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a+8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9703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3108960" cy="11849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get_j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index)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a[index].j;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749040" y="5486400"/>
            <a:ext cx="4937760" cy="914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= 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(%rdi,%rdi,2),%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3*index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movzwl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a+8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(,%rax,4),%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00583054"/>
              </p:ext>
            </p:extLst>
          </p:nvPr>
        </p:nvGraphicFramePr>
        <p:xfrm>
          <a:off x="241300" y="3196012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15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88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a[index]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78363930"/>
              </p:ext>
            </p:extLst>
          </p:nvPr>
        </p:nvGraphicFramePr>
        <p:xfrm>
          <a:off x="1370013" y="4364412"/>
          <a:ext cx="6429375" cy="60325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>
            <p:custDataLst>
              <p:tags r:id="rId9"/>
            </p:custDataLst>
          </p:nvPr>
        </p:nvSpPr>
        <p:spPr>
          <a:xfrm>
            <a:off x="5144807" y="5040868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hangingPunct="1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12*index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+8</a:t>
            </a:r>
          </a:p>
        </p:txBody>
      </p:sp>
      <p:cxnSp>
        <p:nvCxnSpPr>
          <p:cNvPr id="4" name="Straight Arrow Connector 3"/>
          <p:cNvCxnSpPr/>
          <p:nvPr>
            <p:custDataLst>
              <p:tags r:id="rId10"/>
            </p:custDataLst>
          </p:nvPr>
        </p:nvCxnSpPr>
        <p:spPr bwMode="auto">
          <a:xfrm flipV="1">
            <a:off x="6064290" y="4681728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S3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float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j;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19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26060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2728" y="1271016"/>
            <a:ext cx="3017520" cy="201168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Assembly Programmer’s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760" y="3291840"/>
            <a:ext cx="5486400" cy="3318553"/>
          </a:xfrm>
        </p:spPr>
        <p:txBody>
          <a:bodyPr/>
          <a:lstStyle/>
          <a:p>
            <a:r>
              <a:rPr lang="en-US" sz="2400" dirty="0"/>
              <a:t>Programmer-visible state</a:t>
            </a:r>
          </a:p>
          <a:p>
            <a:pPr lvl="1"/>
            <a:r>
              <a:rPr lang="en-US" sz="2000" dirty="0"/>
              <a:t>PC:  the Program Counter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000" dirty="0"/>
              <a:t> in x86-64)</a:t>
            </a:r>
          </a:p>
          <a:p>
            <a:pPr lvl="2"/>
            <a:r>
              <a:rPr lang="en-US" sz="1800" dirty="0"/>
              <a:t>Address of next instruction</a:t>
            </a:r>
          </a:p>
          <a:p>
            <a:pPr lvl="1"/>
            <a:r>
              <a:rPr lang="en-US" sz="2000" dirty="0"/>
              <a:t>Named registers</a:t>
            </a:r>
          </a:p>
          <a:p>
            <a:pPr lvl="2"/>
            <a:r>
              <a:rPr lang="en-US" sz="1800" dirty="0"/>
              <a:t>Together in “register file”</a:t>
            </a:r>
          </a:p>
          <a:p>
            <a:pPr lvl="2"/>
            <a:r>
              <a:rPr lang="en-US" sz="1800" dirty="0"/>
              <a:t>Heavily used program data</a:t>
            </a:r>
          </a:p>
          <a:p>
            <a:pPr lvl="1"/>
            <a:r>
              <a:rPr lang="en-US" sz="2000" dirty="0"/>
              <a:t>Condition codes</a:t>
            </a:r>
          </a:p>
          <a:p>
            <a:pPr lvl="2"/>
            <a:r>
              <a:rPr lang="en-US" sz="1800" dirty="0"/>
              <a:t>Store status information about most recent arithmetic operation</a:t>
            </a:r>
          </a:p>
          <a:p>
            <a:pPr lvl="2"/>
            <a:r>
              <a:rPr lang="en-US" sz="1800" dirty="0"/>
              <a:t>Used for conditional branching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1704" y="1772872"/>
            <a:ext cx="73152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9800" y="1271016"/>
            <a:ext cx="2011680" cy="3383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746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267200" y="18630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267200" y="23964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67200" y="29298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14566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20154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2548848"/>
            <a:ext cx="175564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4663440"/>
            <a:ext cx="3291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/>
              <a:t>Memory</a:t>
            </a:r>
          </a:p>
          <a:p>
            <a:pPr lvl="1"/>
            <a:r>
              <a:rPr lang="en-US" sz="2000" b="0" kern="0" dirty="0"/>
              <a:t>Byte-addressable array</a:t>
            </a:r>
          </a:p>
          <a:p>
            <a:pPr lvl="1"/>
            <a:r>
              <a:rPr lang="en-US" sz="2000" b="0" kern="0" dirty="0"/>
              <a:t>Code and user data</a:t>
            </a:r>
          </a:p>
          <a:p>
            <a:pPr lvl="1"/>
            <a:r>
              <a:rPr lang="en-US" sz="2000" b="0" kern="0" dirty="0"/>
              <a:t>Includes </a:t>
            </a:r>
            <a:r>
              <a:rPr lang="en-US" sz="2000" b="0" i="1" kern="0" dirty="0"/>
              <a:t>the Stack </a:t>
            </a:r>
            <a:r>
              <a:rPr lang="en-US" sz="2000" b="0" kern="0" dirty="0"/>
              <a:t>(for supporting procedures)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1704" y="2412952"/>
            <a:ext cx="731520" cy="731520"/>
            <a:chOff x="76200" y="2047233"/>
            <a:chExt cx="731520" cy="731520"/>
          </a:xfrm>
        </p:grpSpPr>
        <p:sp>
          <p:nvSpPr>
            <p:cNvPr id="20" name="Rectangle 10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7620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44196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76568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441960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9716" y="1772872"/>
            <a:ext cx="1828800" cy="2743200"/>
            <a:chOff x="2606040" y="1371599"/>
            <a:chExt cx="3204210" cy="5121758"/>
          </a:xfrm>
        </p:grpSpPr>
        <p:sp>
          <p:nvSpPr>
            <p:cNvPr id="25" name="Rectangle 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07636" y="5578957"/>
              <a:ext cx="3200400" cy="91440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Instructions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606040" y="493776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Literals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09850" y="4023359"/>
              <a:ext cx="3200400" cy="914400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Static Data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09850" y="3108960"/>
              <a:ext cx="3200400" cy="914400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Dynamic Data</a:t>
              </a:r>
              <a:b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</a:b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(Heap)</a:t>
              </a:r>
            </a:p>
          </p:txBody>
        </p:sp>
        <p:sp>
          <p:nvSpPr>
            <p:cNvPr id="30" name="Rectangl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09850" y="2286000"/>
              <a:ext cx="3200400" cy="822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09850" y="1371599"/>
              <a:ext cx="3200400" cy="914400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Stack</a:t>
              </a:r>
            </a:p>
          </p:txBody>
        </p:sp>
        <p:sp>
          <p:nvSpPr>
            <p:cNvPr id="32" name="Line 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rot="10800000" flipV="1">
              <a:off x="5526609" y="1882324"/>
              <a:ext cx="0" cy="6858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5526609" y="2763449"/>
              <a:ext cx="0" cy="6829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61844" y="1854193"/>
            <a:ext cx="1935480" cy="1200150"/>
            <a:chOff x="640080" y="1447800"/>
            <a:chExt cx="7741920" cy="4800600"/>
          </a:xfrm>
        </p:grpSpPr>
        <p:sp>
          <p:nvSpPr>
            <p:cNvPr id="34" name="Rectangle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72440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%r8</a:t>
              </a:r>
            </a:p>
          </p:txBody>
        </p:sp>
        <p:sp>
          <p:nvSpPr>
            <p:cNvPr id="35" name="Rectangle 2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24400" y="20574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%r9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2440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%r10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2440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%r11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24400" y="38862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%r12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724400" y="44958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%r13</a:t>
              </a:r>
            </a:p>
          </p:txBody>
        </p:sp>
        <p:sp>
          <p:nvSpPr>
            <p:cNvPr id="40" name="Rectangle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24400" y="5105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%r14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2440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%r15</a:t>
              </a:r>
            </a:p>
          </p:txBody>
        </p:sp>
        <p:sp>
          <p:nvSpPr>
            <p:cNvPr id="48" name="Rectangle 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4008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40080" y="2057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Rectangle 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4008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Rectangl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4008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0080" y="38862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40080" y="4495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40080" y="5105400"/>
              <a:ext cx="3657600" cy="5334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008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Ink 55"/>
              <p14:cNvContentPartPr/>
              <p14:nvPr/>
            </p14:nvContentPartPr>
            <p14:xfrm>
              <a:off x="578160" y="1247760"/>
              <a:ext cx="8441280" cy="33760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2760" y="1240920"/>
                <a:ext cx="8452440" cy="33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8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movement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movs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movz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Arithmetic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sub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shl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Control flow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Stack/procedures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1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930920" y="366840"/>
              <a:ext cx="3550320" cy="2646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4800" y="358920"/>
                <a:ext cx="3563640" cy="26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22760" y="1517400"/>
              <a:ext cx="8324280" cy="4295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00" y="1512360"/>
                <a:ext cx="8334720" cy="43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9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US" sz="2400" dirty="0"/>
              <a:t>Code in files</a:t>
            </a:r>
            <a:r>
              <a:rPr lang="en-US" sz="2400" dirty="0">
                <a:latin typeface="Anonymous Pro" panose="02060609030202000504" pitchFamily="49" charset="0"/>
                <a:cs typeface="Anonymous Pro Regular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p1.c p2.c</a:t>
            </a:r>
          </a:p>
          <a:p>
            <a:r>
              <a:rPr lang="en-US" sz="2400" dirty="0"/>
              <a:t>Compile with command: </a:t>
            </a:r>
            <a:r>
              <a:rPr lang="en-US" sz="2400" dirty="0">
                <a:latin typeface="Anonymous Pro" panose="02060609030202000504" pitchFamily="49" charset="0"/>
                <a:cs typeface="Anonymous Pro Regular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p1.c p2.c -o p</a:t>
            </a:r>
          </a:p>
          <a:p>
            <a:pPr lvl="1"/>
            <a:r>
              <a:rPr lang="en-US" sz="2000" dirty="0"/>
              <a:t>Use basic optimizations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Put resulting machine code in file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71600" y="3383280"/>
            <a:ext cx="7665720" cy="3108960"/>
            <a:chOff x="1097280" y="3383280"/>
            <a:chExt cx="7665720" cy="3108960"/>
          </a:xfrm>
        </p:grpSpPr>
        <p:sp>
          <p:nvSpPr>
            <p:cNvPr id="148482" name="Rectangl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97280" y="33832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148483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97280" y="42976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148484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97280" y="52120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binary</a:t>
              </a:r>
            </a:p>
          </p:txBody>
        </p:sp>
        <p:sp>
          <p:nvSpPr>
            <p:cNvPr id="148485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97280" y="61264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binary</a:t>
              </a:r>
            </a:p>
          </p:txBody>
        </p:sp>
        <p:sp>
          <p:nvSpPr>
            <p:cNvPr id="148486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023360" y="37490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14800" y="3820020"/>
              <a:ext cx="3196248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Compiler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Og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88" name="Rectangl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14800" y="4734420"/>
              <a:ext cx="3200400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Assembler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or 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89" name="Rectangl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14800" y="5650440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Linker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or 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ld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0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86000" y="3383280"/>
              <a:ext cx="347472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p1.c p2.c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1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86000" y="4297680"/>
              <a:ext cx="3474720" cy="36576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Asm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p1.s p2.s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2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86000" y="5212079"/>
              <a:ext cx="3474720" cy="3657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Object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p1.o p2.o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3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286000" y="6126480"/>
              <a:ext cx="3474720" cy="365760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Executable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4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023360" y="46634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5" name="Line 1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023360" y="55778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5760720" y="5609626"/>
              <a:ext cx="1550328" cy="5953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6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68440" y="5212080"/>
              <a:ext cx="2194560" cy="397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Static libraries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.a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122760" y="3621240"/>
              <a:ext cx="2949480" cy="2558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6280" y="3615840"/>
                <a:ext cx="2963880" cy="257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91352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Assembling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Executable has </a:t>
            </a:r>
            <a:r>
              <a:rPr lang="en-US" b="1" dirty="0">
                <a:solidFill>
                  <a:srgbClr val="FF0000"/>
                </a:solidFill>
              </a:rPr>
              <a:t>addresses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pcount.c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1371600" y="2057697"/>
            <a:ext cx="7315200" cy="3076456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b8 00 00 00 00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$0x0,%eax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4004fb:  48 85 ff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4004fe:  74 13           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&lt;pcount_r+0x1d&gt;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400500:  53              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400501:  48 89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400504:  48 d1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400507:  e8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40050c:  83 e3 01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$0x1,%ebx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40050f:  48 01 d8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400512:  5b      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400513: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f3 c3           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600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2960" y="3090672"/>
            <a:ext cx="809494" cy="1265090"/>
            <a:chOff x="2644906" y="2953935"/>
            <a:chExt cx="809494" cy="1265090"/>
          </a:xfrm>
        </p:grpSpPr>
        <p:sp>
          <p:nvSpPr>
            <p:cNvPr id="152593" name="Right Arrow 152592"/>
            <p:cNvSpPr/>
            <p:nvPr/>
          </p:nvSpPr>
          <p:spPr bwMode="auto">
            <a:xfrm>
              <a:off x="2644906" y="3169920"/>
              <a:ext cx="809494" cy="731520"/>
            </a:xfrm>
            <a:prstGeom prst="rightArrow">
              <a:avLst/>
            </a:prstGeom>
            <a:solidFill>
              <a:srgbClr val="F1C7C7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2338672" y="3401814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Roboto" charset="0"/>
                  <a:ea typeface="Roboto" charset="0"/>
                  <a:cs typeface="Roboto" charset="0"/>
                </a:rPr>
                <a:t>assembler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1961640" y="2699280"/>
              <a:ext cx="4384080" cy="2746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4080" y="2691000"/>
                <a:ext cx="4397400" cy="27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144360" y="1404000"/>
              <a:ext cx="6010560" cy="3694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520" y="1397880"/>
                <a:ext cx="6028200" cy="37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8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779521" y="3749040"/>
          <a:ext cx="525158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0|8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1|9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2|a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3|b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4|c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5|d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6|e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7|f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 bwMode="auto">
          <a:xfrm>
            <a:off x="457200" y="1056663"/>
            <a:ext cx="6400800" cy="2703552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b8 00 00 00 00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$0x0,%eax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4004fb:  48 85 ff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4004fe:  74 13        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&lt;pcount_r+0x1d&gt;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400500:  </a:t>
            </a:r>
            <a:r>
              <a:rPr lang="de-DE" sz="1400" dirty="0">
                <a:solidFill>
                  <a:srgbClr val="7030A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 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400501:  48 89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400504:  48 d1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400507:  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e8 </a:t>
            </a:r>
            <a:r>
              <a:rPr lang="de-DE" sz="14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40050c:  83 e3 01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$0x1,%ebx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40050f:  48 01 d8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400512:  5b      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400513: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E4A30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f3 c3</a:t>
            </a:r>
            <a:r>
              <a:rPr lang="de-DE" sz="1400" dirty="0">
                <a:solidFill>
                  <a:srgbClr val="FFC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400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31520" y="1324800"/>
              <a:ext cx="6564600" cy="5413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960" y="1320120"/>
                <a:ext cx="6579000" cy="54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311A880-91B9-4AC0-AFFB-8749CB0396BA}"/>
              </a:ext>
            </a:extLst>
          </p:cNvPr>
          <p:cNvGrpSpPr/>
          <p:nvPr/>
        </p:nvGrpSpPr>
        <p:grpSpPr>
          <a:xfrm>
            <a:off x="0" y="914400"/>
            <a:ext cx="6400800" cy="1188720"/>
            <a:chOff x="0" y="914400"/>
            <a:chExt cx="6400800" cy="118872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E1EBA2C-90C9-4BB7-9129-7EEF2B976B95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 bwMode="auto">
            <a:xfrm flipH="1" flipV="1">
              <a:off x="731520" y="1188720"/>
              <a:ext cx="0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C88A235C-FC34-4E90-BEDB-BE0E2FF6B5C1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74320" y="914400"/>
              <a:ext cx="182880" cy="27432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FF8F16E-4165-41C7-A2C7-B4417B8FD32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914400"/>
              <a:ext cx="731520" cy="27432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[0]</a:t>
              </a:r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95EFA90D-8B5F-4D96-B1BA-1A8762FC3992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737360" y="914400"/>
              <a:ext cx="731520" cy="27432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[1]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B58B0EBE-71CC-441A-8E92-2B015D90ECB7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200400" y="914400"/>
              <a:ext cx="1463040" cy="27432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v</a:t>
              </a:r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3A1E3C9A-97B1-4419-877A-094ECDF47F94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57200" y="914400"/>
              <a:ext cx="548640" cy="27432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24B4D6A9-DF83-4B29-81A5-4B69652B1A30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029200" y="914400"/>
              <a:ext cx="1097280" cy="27432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6 bytes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D87540C2-D76A-488F-ACD2-DBE420DEDC3F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0" y="1188720"/>
              <a:ext cx="548640" cy="27432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fp+0</a:t>
              </a: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DAC14808-CA2B-4699-BDB2-FBD08EC50FBF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31520" y="118872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fp+4</a:t>
              </a: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ED84B376-7370-4423-9CAA-89C8320E5CCA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26080" y="118872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fp+16</a:t>
              </a: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B7D5CA08-B3E4-4E65-9953-3706EA3FDFCC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389120" y="118872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</a:t>
              </a:r>
              <a:r>
                <a:rPr lang="en-US" sz="1200" b="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24</a:t>
              </a:r>
              <a:endParaRPr lang="en-US" sz="12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2282739C-1B92-40F3-BA5C-16DE5BD06732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852160" y="118872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fp+32</a:t>
              </a:r>
            </a:p>
          </p:txBody>
        </p:sp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C5CF576E-CAF1-4B4A-BC6C-FDBC5B6703D8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097280" y="146304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>
                <a:spcBef>
                  <a:spcPts val="638"/>
                </a:spcBef>
              </a:pPr>
              <a:r>
                <a:rPr lang="en-US" sz="12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</a:t>
              </a:r>
              <a:r>
                <a:rPr lang="en-US" sz="12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ultiple of 4</a:t>
              </a:r>
            </a:p>
          </p:txBody>
        </p:sp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2D479A48-944D-4E54-AF40-F35B1F67E6E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194560" y="146304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 algn="r">
                <a:spcBef>
                  <a:spcPts val="638"/>
                </a:spcBef>
              </a:pPr>
              <a:r>
                <a:rPr lang="en-US" sz="1200" dirty="0"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</a:t>
              </a:r>
              <a:r>
                <a:rPr lang="en-US" sz="12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ultiple of 8</a:t>
              </a:r>
            </a:p>
          </p:txBody>
        </p:sp>
        <p:sp>
          <p:nvSpPr>
            <p:cNvPr id="12" name="Rectangle 22">
              <a:extLst>
                <a:ext uri="{FF2B5EF4-FFF2-40B4-BE49-F238E27FC236}">
                  <a16:creationId xmlns:a16="http://schemas.microsoft.com/office/drawing/2014/main" id="{FA6D2216-452B-4A72-A76D-E6C1DF69C9C4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182880" y="182880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>
                <a:spcBef>
                  <a:spcPts val="638"/>
                </a:spcBef>
              </a:pPr>
              <a:r>
                <a:rPr lang="en-US" sz="12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13" name="Line 23">
              <a:extLst>
                <a:ext uri="{FF2B5EF4-FFF2-40B4-BE49-F238E27FC236}">
                  <a16:creationId xmlns:a16="http://schemas.microsoft.com/office/drawing/2014/main" id="{78332A4F-864B-48E7-9127-974FF6BDDAC5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274320" y="1417320"/>
              <a:ext cx="0" cy="45720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91100A-D9EB-45AC-A81A-420E07D81C4E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48640" y="1645920"/>
              <a:ext cx="1635641" cy="2743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68C1ED8-E458-4C5B-8B3A-7F53AEA45E96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577840" y="1188720"/>
              <a:ext cx="0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303D76-115A-4183-82EC-C41EEA06BEBC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4114800" y="1645920"/>
              <a:ext cx="1645920" cy="2743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external fragmentation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0A8D214-4A18-484B-9647-FAE8EC25D28B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 bwMode="auto">
            <a:xfrm flipV="1">
              <a:off x="5029200" y="1234440"/>
              <a:ext cx="0" cy="182880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DA49FE47-710E-42B8-89AE-90AB05AD64C2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468880" y="914400"/>
              <a:ext cx="731520" cy="27432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[2]</a:t>
              </a:r>
            </a:p>
          </p:txBody>
        </p:sp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52381DE6-8D04-437C-A118-A359A9C25BEF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4663440" y="914400"/>
              <a:ext cx="365760" cy="274320"/>
            </a:xfrm>
            <a:prstGeom prst="rect">
              <a:avLst/>
            </a:prstGeom>
            <a:solidFill>
              <a:srgbClr val="FFCC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</a:t>
              </a: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F504E568-7BF2-4301-A733-77868EEE5A1E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754880" y="137160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</a:t>
              </a:r>
              <a:r>
                <a:rPr lang="en-US" sz="1200" b="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26</a:t>
              </a:r>
              <a:endParaRPr lang="en-US" sz="12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930A0400-C5E4-4458-8865-B6007EC481D5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303520" y="182880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 algn="r">
                <a:spcBef>
                  <a:spcPts val="638"/>
                </a:spcBef>
              </a:pPr>
              <a:r>
                <a:rPr lang="en-US" sz="12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7BB1ECA8-D45A-4E95-838F-A6068EC04DB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05840" y="1417320"/>
              <a:ext cx="91440" cy="18288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89C6DA4D-5C26-48C9-8D94-3FFE0BA152B2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657600" y="146304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 algn="r">
                <a:spcBef>
                  <a:spcPts val="638"/>
                </a:spcBef>
              </a:pPr>
              <a:r>
                <a:rPr lang="en-US" sz="1200" dirty="0"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</a:t>
              </a:r>
              <a:r>
                <a:rPr lang="en-US" sz="12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ultiple of 2</a:t>
              </a: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60B2B6B9-3E64-49B4-BA46-06D9C6DD9B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08960" y="1417320"/>
              <a:ext cx="91440" cy="18288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4C1317D7-DC24-4A0A-93DA-CDD8732A283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72000" y="1417320"/>
              <a:ext cx="91440" cy="18288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CEC5D9E2-837D-4BF6-B153-46318BC2EBD0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6126480" y="1417320"/>
              <a:ext cx="0" cy="45720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2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0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pPr lvl="1"/>
            <a:r>
              <a:rPr lang="en-US" dirty="0"/>
              <a:t>Vote at </a:t>
            </a:r>
            <a:r>
              <a:rPr lang="en-US" dirty="0" smtClean="0">
                <a:hlinkClick r:id="rId42"/>
              </a:rPr>
              <a:t>http://pollev.com/rea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sea[4][-2]</a:t>
            </a:r>
            <a:r>
              <a:rPr lang="en-US" b="1" dirty="0">
                <a:solidFill>
                  <a:srgbClr val="FF9900"/>
                </a:solidFill>
                <a:cs typeface="Calibri" panose="020F0502020204030204" pitchFamily="34" charset="0"/>
              </a:rPr>
              <a:t> is a </a:t>
            </a:r>
            <a:r>
              <a:rPr lang="en-US" b="1" i="1" dirty="0">
                <a:solidFill>
                  <a:srgbClr val="FF9900"/>
                </a:solidFill>
                <a:cs typeface="Calibri" panose="020F0502020204030204" pitchFamily="34" charset="0"/>
              </a:rPr>
              <a:t>valid</a:t>
            </a:r>
            <a:r>
              <a:rPr lang="en-US" b="1" dirty="0">
                <a:solidFill>
                  <a:srgbClr val="FF9900"/>
                </a:solidFill>
                <a:cs typeface="Calibri" panose="020F0502020204030204" pitchFamily="34" charset="0"/>
              </a:rPr>
              <a:t> array reference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sea[1][1]</a:t>
            </a:r>
            <a:r>
              <a:rPr lang="en-US" b="1" dirty="0">
                <a:solidFill>
                  <a:srgbClr val="00B050"/>
                </a:solidFill>
                <a:cs typeface="Calibri" panose="020F0502020204030204" pitchFamily="34" charset="0"/>
              </a:rPr>
              <a:t> makes </a:t>
            </a:r>
            <a:r>
              <a:rPr lang="en-US" b="1" i="1" dirty="0">
                <a:solidFill>
                  <a:srgbClr val="00B050"/>
                </a:solidFill>
                <a:cs typeface="Calibri" panose="020F0502020204030204" pitchFamily="34" charset="0"/>
              </a:rPr>
              <a:t>two</a:t>
            </a:r>
            <a:r>
              <a:rPr lang="en-US" b="1" dirty="0">
                <a:solidFill>
                  <a:srgbClr val="00B050"/>
                </a:solidFill>
                <a:cs typeface="Calibri" panose="020F0502020204030204" pitchFamily="34" charset="0"/>
              </a:rPr>
              <a:t> memory accesses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sea[2][1</a:t>
            </a:r>
            <a:r>
              <a:rPr lang="en-US" b="1" dirty="0">
                <a:solidFill>
                  <a:srgbClr val="FF3399"/>
                </a:solidFill>
                <a:cs typeface="Calibri" panose="020F0502020204030204" pitchFamily="34" charset="0"/>
              </a:rPr>
              <a:t>] will </a:t>
            </a:r>
            <a:r>
              <a:rPr lang="en-US" b="1" i="1" dirty="0">
                <a:solidFill>
                  <a:srgbClr val="FF3399"/>
                </a:solidFill>
                <a:cs typeface="Calibri" panose="020F0502020204030204" pitchFamily="34" charset="0"/>
              </a:rPr>
              <a:t>always</a:t>
            </a:r>
            <a:r>
              <a:rPr lang="en-US" b="1" dirty="0">
                <a:solidFill>
                  <a:srgbClr val="FF3399"/>
                </a:solidFill>
                <a:cs typeface="Calibri" panose="020F0502020204030204" pitchFamily="34" charset="0"/>
              </a:rPr>
              <a:t> be a higher address than 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sea[1][2]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</a:t>
            </a:r>
            <a:r>
              <a:rPr lang="en-US" b="1" dirty="0">
                <a:solidFill>
                  <a:srgbClr val="00B0F0"/>
                </a:solidFill>
                <a:cs typeface="Calibri" panose="020F0502020204030204" pitchFamily="34" charset="0"/>
              </a:rPr>
              <a:t> is calculated using </a:t>
            </a:r>
            <a:r>
              <a:rPr lang="en-US" b="1" i="1" dirty="0">
                <a:solidFill>
                  <a:srgbClr val="00B0F0"/>
                </a:solidFill>
                <a:cs typeface="Calibri" panose="020F0502020204030204" pitchFamily="34" charset="0"/>
              </a:rPr>
              <a:t>only</a:t>
            </a:r>
            <a:r>
              <a:rPr lang="en-US" b="1" dirty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 We’re lost…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2426" y="2635786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sea[4][5];</a:t>
            </a: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09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0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33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04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0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657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0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7181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84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705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08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6" name="Group 1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609522" y="2438713"/>
            <a:ext cx="1524000" cy="762000"/>
            <a:chOff x="816" y="2640"/>
            <a:chExt cx="960" cy="480"/>
          </a:xfrm>
        </p:grpSpPr>
        <p:sp>
          <p:nvSpPr>
            <p:cNvPr id="17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9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22" name="Group 2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133522" y="2438713"/>
            <a:ext cx="1524000" cy="762000"/>
            <a:chOff x="816" y="2640"/>
            <a:chExt cx="960" cy="480"/>
          </a:xfrm>
        </p:grpSpPr>
        <p:sp>
          <p:nvSpPr>
            <p:cNvPr id="23" name="Rectangle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24" name="Rectangle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25" name="Rectangle 2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7" name="Rectangle 3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28" name="Group 3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657522" y="2438713"/>
            <a:ext cx="1524000" cy="762000"/>
            <a:chOff x="816" y="2640"/>
            <a:chExt cx="960" cy="480"/>
          </a:xfrm>
        </p:grpSpPr>
        <p:sp>
          <p:nvSpPr>
            <p:cNvPr id="29" name="Rectangle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" name="Rectangle 3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1" name="Rectangle 3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2" name="Rectangle 3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3" name="Rectangle 3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34" name="Group 3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181522" y="2433953"/>
            <a:ext cx="1524000" cy="766763"/>
            <a:chOff x="816" y="2637"/>
            <a:chExt cx="960" cy="483"/>
          </a:xfrm>
        </p:grpSpPr>
        <p:sp>
          <p:nvSpPr>
            <p:cNvPr id="35" name="Rectangle 3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6" name="Rectangle 3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7" name="Rectangle 4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8" name="Rectangle 4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9" name="Rectangle 4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40" name="Rectangle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09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33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2" name="Rectangle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57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3" name="Rectangle 4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81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Structures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Multi-level</a:t>
            </a:r>
          </a:p>
          <a:p>
            <a:r>
              <a:rPr lang="en-US" b="1" dirty="0" err="1">
                <a:solidFill>
                  <a:srgbClr val="4B2A85"/>
                </a:solidFill>
              </a:rPr>
              <a:t>Structs</a:t>
            </a:r>
            <a:endParaRPr lang="en-US" b="1" dirty="0">
              <a:solidFill>
                <a:srgbClr val="4B2A85"/>
              </a:solidFill>
            </a:endParaRP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Alignment</a:t>
            </a:r>
          </a:p>
          <a:p>
            <a:r>
              <a:rPr lang="en-US" strike="sngStrike" dirty="0"/>
              <a:t>Unions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Structs</a:t>
            </a:r>
            <a:r>
              <a:rPr lang="en-US" dirty="0"/>
              <a:t> in 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DB8AFA-2B5A-4E64-910B-0F11CC27B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645920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 structured group of variables, possibly including other structs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Way of defining compound data types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27E8FC-796E-465C-90C7-DF1385238DBA}"/>
              </a:ext>
            </a:extLst>
          </p:cNvPr>
          <p:cNvSpPr txBox="1">
            <a:spLocks/>
          </p:cNvSpPr>
          <p:nvPr/>
        </p:nvSpPr>
        <p:spPr bwMode="auto">
          <a:xfrm>
            <a:off x="731520" y="2926080"/>
            <a:ext cx="3931920" cy="3794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8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kern="0" dirty="0">
                <a:solidFill>
                  <a:srgbClr val="0070C0"/>
                </a:solidFill>
                <a:latin typeface="Courier New"/>
              </a:rPr>
              <a:t>struct song</a:t>
            </a:r>
            <a:r>
              <a:rPr lang="en-US" sz="1600" b="0" kern="0" dirty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600" b="0" kern="0" dirty="0">
                <a:latin typeface="Courier New"/>
              </a:rPr>
              <a:t>{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  </a:t>
            </a:r>
            <a:r>
              <a:rPr lang="en-US" sz="1600" kern="0" dirty="0">
                <a:latin typeface="Courier New"/>
              </a:rPr>
              <a:t>char *</a:t>
            </a:r>
            <a:r>
              <a:rPr lang="en-US" sz="1600" b="0" kern="0" dirty="0">
                <a:latin typeface="Courier New"/>
              </a:rPr>
              <a:t>title;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  </a:t>
            </a:r>
            <a:r>
              <a:rPr lang="en-US" sz="1600" kern="0" dirty="0">
                <a:latin typeface="Courier New"/>
              </a:rPr>
              <a:t>int</a:t>
            </a:r>
            <a:r>
              <a:rPr lang="en-US" sz="1600" b="0" kern="0" dirty="0">
                <a:latin typeface="Courier New"/>
              </a:rPr>
              <a:t> </a:t>
            </a:r>
            <a:r>
              <a:rPr lang="en-US" sz="1600" b="0" kern="0" dirty="0" err="1">
                <a:latin typeface="Courier New"/>
              </a:rPr>
              <a:t>lengthInSeconds</a:t>
            </a:r>
            <a:r>
              <a:rPr lang="en-US" sz="1600" b="0" kern="0" dirty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  </a:t>
            </a:r>
            <a:r>
              <a:rPr lang="en-US" sz="1600" kern="0" dirty="0">
                <a:latin typeface="Courier New"/>
              </a:rPr>
              <a:t>int</a:t>
            </a:r>
            <a:r>
              <a:rPr lang="en-US" sz="1600" b="0" kern="0" dirty="0">
                <a:latin typeface="Courier New"/>
              </a:rPr>
              <a:t> </a:t>
            </a:r>
            <a:r>
              <a:rPr lang="en-US" sz="1600" b="0" kern="0" dirty="0" err="1">
                <a:latin typeface="Courier New"/>
              </a:rPr>
              <a:t>yearReleased</a:t>
            </a:r>
            <a:r>
              <a:rPr lang="en-US" sz="1600" b="0" kern="0" dirty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};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600" b="0" kern="0" dirty="0">
              <a:latin typeface="Courier New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kern="0" dirty="0">
                <a:solidFill>
                  <a:srgbClr val="0070C0"/>
                </a:solidFill>
                <a:latin typeface="Courier New"/>
              </a:rPr>
              <a:t>struct song</a:t>
            </a:r>
            <a:r>
              <a:rPr lang="en-US" sz="1600" b="0" kern="0" dirty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600" b="0" kern="0" dirty="0">
                <a:latin typeface="Courier New"/>
              </a:rPr>
              <a:t>song1;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song1.title = "</a:t>
            </a:r>
            <a:r>
              <a:rPr lang="en-US" sz="1600" b="0" kern="0" dirty="0" err="1">
                <a:latin typeface="Courier New"/>
              </a:rPr>
              <a:t>Señorita</a:t>
            </a:r>
            <a:r>
              <a:rPr lang="en-US" sz="1600" b="0" kern="0" dirty="0">
                <a:latin typeface="Courier New"/>
              </a:rPr>
              <a:t>";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song1.lengthInSeconds = 191;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song1.yearReleased = 2019;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600" b="0" kern="0" dirty="0">
              <a:latin typeface="Courier New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kern="0" dirty="0">
                <a:solidFill>
                  <a:srgbClr val="0070C0"/>
                </a:solidFill>
                <a:latin typeface="Courier New"/>
              </a:rPr>
              <a:t>struct song</a:t>
            </a:r>
            <a:r>
              <a:rPr lang="en-US" sz="1600" b="0" kern="0" dirty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600" b="0" kern="0" dirty="0">
                <a:latin typeface="Courier New"/>
              </a:rPr>
              <a:t>song2;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song2.title = "Call Me Maybe";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song2.lengthInSeconds = 193;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song2.yearReleased = 2011;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2DC089-39E2-46AC-9BB1-3F319A4B90EC}"/>
              </a:ext>
            </a:extLst>
          </p:cNvPr>
          <p:cNvGrpSpPr/>
          <p:nvPr/>
        </p:nvGrpSpPr>
        <p:grpSpPr>
          <a:xfrm>
            <a:off x="5486400" y="3108960"/>
            <a:ext cx="2926080" cy="3474720"/>
            <a:chOff x="5120640" y="2926080"/>
            <a:chExt cx="2926080" cy="34747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6257A09-8491-4E78-AE4B-3DF0362A1DF4}"/>
                </a:ext>
              </a:extLst>
            </p:cNvPr>
            <p:cNvSpPr/>
            <p:nvPr/>
          </p:nvSpPr>
          <p:spPr bwMode="auto">
            <a:xfrm>
              <a:off x="5120640" y="2926080"/>
              <a:ext cx="2194560" cy="1097280"/>
            </a:xfrm>
            <a:prstGeom prst="roundRect">
              <a:avLst>
                <a:gd name="adj" fmla="val 7888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0" rIns="4572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70C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struct song</a:t>
              </a:r>
              <a:r>
                <a:rPr lang="en-US" sz="1600" b="0" dirty="0">
                  <a:solidFill>
                    <a:srgbClr val="0070C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</a:t>
              </a:r>
              <a:r>
                <a:rPr lang="en-US" sz="16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{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 </a:t>
              </a:r>
              <a:r>
                <a:rPr lang="en-US" sz="12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char *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title;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 </a:t>
              </a:r>
              <a:r>
                <a:rPr lang="en-US" sz="12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int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</a:t>
              </a: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lengthInSeconds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;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 </a:t>
              </a:r>
              <a:r>
                <a:rPr lang="en-US" sz="12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int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</a:t>
              </a: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yearReleased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;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};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5952228-5530-4EA7-BAEB-4E8C70296779}"/>
                </a:ext>
              </a:extLst>
            </p:cNvPr>
            <p:cNvSpPr/>
            <p:nvPr/>
          </p:nvSpPr>
          <p:spPr bwMode="auto">
            <a:xfrm>
              <a:off x="5852160" y="4297680"/>
              <a:ext cx="2194560" cy="914400"/>
            </a:xfrm>
            <a:prstGeom prst="roundRect">
              <a:avLst>
                <a:gd name="adj" fmla="val 7888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0" rIns="4572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song1</a:t>
              </a:r>
            </a:p>
            <a:p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title:      "</a:t>
              </a: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Señorita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"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lengthInSeconds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:   191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yearReleased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:     2019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D9321B7-0DAC-421B-A833-F05883714820}"/>
                </a:ext>
              </a:extLst>
            </p:cNvPr>
            <p:cNvSpPr/>
            <p:nvPr/>
          </p:nvSpPr>
          <p:spPr bwMode="auto">
            <a:xfrm>
              <a:off x="5852160" y="5486400"/>
              <a:ext cx="2194560" cy="914400"/>
            </a:xfrm>
            <a:prstGeom prst="roundRect">
              <a:avLst>
                <a:gd name="adj" fmla="val 7888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0" rIns="4572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song2</a:t>
              </a:r>
            </a:p>
            <a:p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title: "Call Me Maybe"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lengthInSeconds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:   193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yearReleased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:     2011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1173E2F0-A011-4925-A7E9-6223C6EB593B}"/>
                </a:ext>
              </a:extLst>
            </p:cNvPr>
            <p:cNvCxnSpPr>
              <a:cxnSpLocks/>
              <a:endCxn id="14" idx="1"/>
            </p:cNvCxnSpPr>
            <p:nvPr/>
          </p:nvCxnSpPr>
          <p:spPr bwMode="auto">
            <a:xfrm rot="16200000" flipH="1">
              <a:off x="5255370" y="4158090"/>
              <a:ext cx="735086" cy="458494"/>
            </a:xfrm>
            <a:prstGeom prst="bentConnector2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01672119-F13D-4DD4-B500-D43AD5D0F424}"/>
                </a:ext>
              </a:extLst>
            </p:cNvPr>
            <p:cNvCxnSpPr>
              <a:cxnSpLocks/>
              <a:endCxn id="15" idx="1"/>
            </p:cNvCxnSpPr>
            <p:nvPr/>
          </p:nvCxnSpPr>
          <p:spPr bwMode="auto">
            <a:xfrm rot="16200000" flipH="1">
              <a:off x="5021526" y="5112966"/>
              <a:ext cx="1202774" cy="458494"/>
            </a:xfrm>
            <a:prstGeom prst="bentConnector2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22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Structure definition:</a:t>
            </a:r>
          </a:p>
          <a:p>
            <a:pPr lvl="1"/>
            <a:r>
              <a:rPr lang="en-US" dirty="0"/>
              <a:t>Does NOT declare a variable</a:t>
            </a:r>
          </a:p>
          <a:p>
            <a:pPr lvl="1"/>
            <a:r>
              <a:rPr lang="en-US" dirty="0"/>
              <a:t>Variable type is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name</a:t>
            </a:r>
            <a:r>
              <a:rPr lang="en-US" dirty="0"/>
              <a:t>”</a:t>
            </a:r>
          </a:p>
          <a:p>
            <a:pPr lvl="2"/>
            <a:endParaRPr lang="en-US" dirty="0"/>
          </a:p>
          <a:p>
            <a:r>
              <a:rPr lang="en-US" dirty="0"/>
              <a:t>Variable declarations like any other data type: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Can also combine struct and instance definitions:</a:t>
            </a:r>
          </a:p>
          <a:p>
            <a:pPr lvl="1"/>
            <a:r>
              <a:rPr lang="en-US" dirty="0"/>
              <a:t>This syntax can be difficult to </a:t>
            </a:r>
            <a:r>
              <a:rPr lang="en-US" dirty="0" smtClean="0"/>
              <a:t>read, </a:t>
            </a:r>
            <a:r>
              <a:rPr lang="en-US" dirty="0"/>
              <a:t>though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3657600"/>
            <a:ext cx="557075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struct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name1,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pn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name_ar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[3];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61235" y="3994037"/>
            <a:ext cx="1291610" cy="574611"/>
            <a:chOff x="4908716" y="2247106"/>
            <a:chExt cx="1291610" cy="574611"/>
          </a:xfrm>
        </p:grpSpPr>
        <p:cxnSp>
          <p:nvCxnSpPr>
            <p:cNvPr id="13" name="Straight Arrow Connector 12"/>
            <p:cNvCxnSpPr>
              <a:cxnSpLocks/>
            </p:cNvCxnSpPr>
            <p:nvPr/>
          </p:nvCxnSpPr>
          <p:spPr bwMode="auto">
            <a:xfrm flipH="1" flipV="1">
              <a:off x="4908716" y="2247106"/>
              <a:ext cx="343308" cy="3292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194486" y="2421607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pointer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2262" y="4004177"/>
            <a:ext cx="1613595" cy="533887"/>
            <a:chOff x="6250245" y="3185743"/>
            <a:chExt cx="1613595" cy="533887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250245" y="3185743"/>
              <a:ext cx="625251" cy="30172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858000" y="331952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array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01A3FC-5BDB-4AC8-8B7F-F65958942FC8}"/>
              </a:ext>
            </a:extLst>
          </p:cNvPr>
          <p:cNvGrpSpPr/>
          <p:nvPr/>
        </p:nvGrpSpPr>
        <p:grpSpPr>
          <a:xfrm>
            <a:off x="1903495" y="3978954"/>
            <a:ext cx="1435693" cy="589694"/>
            <a:chOff x="6858000" y="3129936"/>
            <a:chExt cx="1435693" cy="58969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282D4A3-A89E-4A17-AD78-55845C78BB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27948" y="3129936"/>
              <a:ext cx="465745" cy="32732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B5B790-8CBA-45A5-842B-234B2CEEF462}"/>
                </a:ext>
              </a:extLst>
            </p:cNvPr>
            <p:cNvSpPr txBox="1"/>
            <p:nvPr/>
          </p:nvSpPr>
          <p:spPr>
            <a:xfrm>
              <a:off x="6858000" y="3319520"/>
              <a:ext cx="1139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instance</a:t>
              </a: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60FA6FA2-1973-4C5C-BD79-ED8DB5ABD2F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7280" y="5577840"/>
            <a:ext cx="3296295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fields */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A6204C-BFA4-4178-929B-7F26853F2D11}"/>
              </a:ext>
            </a:extLst>
          </p:cNvPr>
          <p:cNvSpPr txBox="1"/>
          <p:nvPr/>
        </p:nvSpPr>
        <p:spPr>
          <a:xfrm>
            <a:off x="6217920" y="1600200"/>
            <a:ext cx="249299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/* fields */ 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C58BE8-81CE-419F-9F85-1D386C1CA992}"/>
              </a:ext>
            </a:extLst>
          </p:cNvPr>
          <p:cNvSpPr txBox="1"/>
          <p:nvPr/>
        </p:nvSpPr>
        <p:spPr>
          <a:xfrm>
            <a:off x="7464928" y="2655670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Easy to forget semicolon!</a:t>
            </a:r>
          </a:p>
        </p:txBody>
      </p:sp>
      <p:cxnSp>
        <p:nvCxnSpPr>
          <p:cNvPr id="36" name="Elbow Connector 22">
            <a:extLst>
              <a:ext uri="{FF2B5EF4-FFF2-40B4-BE49-F238E27FC236}">
                <a16:creationId xmlns:a16="http://schemas.microsoft.com/office/drawing/2014/main" id="{B92A29D3-DCD3-4033-A866-A4E3C4CEA1A5}"/>
              </a:ext>
            </a:extLst>
          </p:cNvPr>
          <p:cNvCxnSpPr/>
          <p:nvPr/>
        </p:nvCxnSpPr>
        <p:spPr bwMode="auto">
          <a:xfrm>
            <a:off x="6646970" y="2419232"/>
            <a:ext cx="822960" cy="422678"/>
          </a:xfrm>
          <a:prstGeom prst="bentConnector3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69A340F7-CC4E-4995-A460-3A5DB2154B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5DB0-CD93-41C8-911D-E6B7B8E4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Typedef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A5E6-FE73-46E6-9F6F-9700D7E0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create an </a:t>
            </a:r>
            <a:r>
              <a:rPr lang="en-US" i="1" dirty="0"/>
              <a:t>alias</a:t>
            </a:r>
            <a:r>
              <a:rPr lang="en-US" dirty="0"/>
              <a:t> for another data type: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&lt;data type&gt; &lt;alias&gt;;</a:t>
            </a:r>
          </a:p>
          <a:p>
            <a:pPr lvl="1"/>
            <a:r>
              <a:rPr lang="en-US" dirty="0"/>
              <a:t>After typedef, the alias can be used interchangeably with the original data type</a:t>
            </a:r>
          </a:p>
          <a:p>
            <a:pPr lvl="1"/>
            <a:r>
              <a:rPr lang="en-US" i="1" dirty="0"/>
              <a:t>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unsigned long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dirty="0"/>
          </a:p>
          <a:p>
            <a:r>
              <a:rPr lang="en-US" dirty="0"/>
              <a:t>Joint struct definition and typedef</a:t>
            </a:r>
          </a:p>
          <a:p>
            <a:pPr lvl="1"/>
            <a:r>
              <a:rPr lang="en-US" dirty="0"/>
              <a:t>Don’t need to give struct a name in this case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340F7-CC4E-4995-A460-3A5DB2154B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C551B-0D94-4D9B-9E5E-1C3B3D7C234F}"/>
              </a:ext>
            </a:extLst>
          </p:cNvPr>
          <p:cNvSpPr txBox="1"/>
          <p:nvPr/>
        </p:nvSpPr>
        <p:spPr>
          <a:xfrm>
            <a:off x="5486400" y="4937760"/>
            <a:ext cx="264687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/* fields */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n1;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FC1DB-4B70-4CAF-9275-C6F63EB509B8}"/>
              </a:ext>
            </a:extLst>
          </p:cNvPr>
          <p:cNvSpPr txBox="1"/>
          <p:nvPr/>
        </p:nvSpPr>
        <p:spPr>
          <a:xfrm>
            <a:off x="914400" y="4937760"/>
            <a:ext cx="372409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/* fields */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2000" b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n1;</a:t>
            </a: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872753AF-F0F3-4DDB-A37C-0FC79BA887FF}"/>
              </a:ext>
            </a:extLst>
          </p:cNvPr>
          <p:cNvSpPr/>
          <p:nvPr/>
        </p:nvSpPr>
        <p:spPr>
          <a:xfrm>
            <a:off x="4696688" y="5413248"/>
            <a:ext cx="731520" cy="365760"/>
          </a:xfrm>
          <a:prstGeom prst="rightArrow">
            <a:avLst/>
          </a:prstGeom>
          <a:solidFill>
            <a:srgbClr val="4B2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9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</a:t>
            </a:r>
            <a:r>
              <a:rPr lang="en-US" dirty="0" err="1"/>
              <a:t>Struct</a:t>
            </a:r>
            <a:r>
              <a:rPr lang="en-US" dirty="0"/>
              <a:t>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the placement of struct definition important?</a:t>
            </a:r>
          </a:p>
          <a:p>
            <a:pPr lvl="1"/>
            <a:r>
              <a:rPr lang="en-US" dirty="0"/>
              <a:t>What actually happens when you declare a variable?</a:t>
            </a:r>
          </a:p>
          <a:p>
            <a:pPr lvl="2"/>
            <a:r>
              <a:rPr lang="en-US" dirty="0"/>
              <a:t>Creating space for it somewhere!</a:t>
            </a:r>
          </a:p>
          <a:p>
            <a:pPr lvl="1"/>
            <a:r>
              <a:rPr lang="en-US" dirty="0"/>
              <a:t>Without definition, program doesn’t know how much space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Almost always define </a:t>
            </a:r>
            <a:r>
              <a:rPr lang="en-US" dirty="0" err="1"/>
              <a:t>structs</a:t>
            </a:r>
            <a:r>
              <a:rPr lang="en-US" dirty="0"/>
              <a:t> in global scope near the top of your C file</a:t>
            </a:r>
          </a:p>
          <a:p>
            <a:pPr lvl="1"/>
            <a:r>
              <a:rPr lang="en-US" dirty="0" err="1"/>
              <a:t>Struct</a:t>
            </a:r>
            <a:r>
              <a:rPr lang="en-US" dirty="0"/>
              <a:t> definitions follow normal rules of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197682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data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err="1"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d;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54371" y="3154680"/>
            <a:ext cx="2651760" cy="400110"/>
            <a:chOff x="2954371" y="3154680"/>
            <a:chExt cx="265176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3503011" y="3154680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Size = _____ bytes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2954371" y="33832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5669280" y="3200400"/>
            <a:ext cx="294183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rec 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a[4];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i;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rec*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next;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7520" y="4270248"/>
            <a:ext cx="2560320" cy="400110"/>
            <a:chOff x="3017520" y="4270248"/>
            <a:chExt cx="256032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3017520" y="4270248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Size = _____ bytes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5029200" y="44988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404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35951</TotalTime>
  <Words>3390</Words>
  <Application>Microsoft Office PowerPoint</Application>
  <PresentationFormat>On-screen Show (4:3)</PresentationFormat>
  <Paragraphs>909</Paragraphs>
  <Slides>36</Slides>
  <Notes>23</Notes>
  <HiddenSlides>10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7" baseType="lpstr">
      <vt:lpstr>.AppleSystemUIFont</vt:lpstr>
      <vt:lpstr>Anonymous Pro</vt:lpstr>
      <vt:lpstr>Anonymous Pro Regular</vt:lpstr>
      <vt:lpstr>Arial</vt:lpstr>
      <vt:lpstr>Arial Narrow</vt:lpstr>
      <vt:lpstr>Calibri</vt:lpstr>
      <vt:lpstr>Calibri Bold</vt:lpstr>
      <vt:lpstr>Calibri Bold Italic</vt:lpstr>
      <vt:lpstr>Cambria Math</vt:lpstr>
      <vt:lpstr>CMU Bright</vt:lpstr>
      <vt:lpstr>Courier New</vt:lpstr>
      <vt:lpstr>Courier New Bold</vt:lpstr>
      <vt:lpstr>Lucida Grande</vt:lpstr>
      <vt:lpstr>Monaco</vt:lpstr>
      <vt:lpstr>Roboto</vt:lpstr>
      <vt:lpstr>Roboto Regular</vt:lpstr>
      <vt:lpstr>Times New Roman</vt:lpstr>
      <vt:lpstr>Wingdings</vt:lpstr>
      <vt:lpstr>Wingdings 2</vt:lpstr>
      <vt:lpstr>ヒラギノ角ゴ ProN W6</vt:lpstr>
      <vt:lpstr>UWTheme-351-Au19</vt:lpstr>
      <vt:lpstr>Structs &amp; Alignment CSE 351 Winter 2020</vt:lpstr>
      <vt:lpstr>Administrivia</vt:lpstr>
      <vt:lpstr>Roadmap</vt:lpstr>
      <vt:lpstr>Polling Question</vt:lpstr>
      <vt:lpstr>Data Structures in Assembly</vt:lpstr>
      <vt:lpstr>Structs in C</vt:lpstr>
      <vt:lpstr>Struct Definitions</vt:lpstr>
      <vt:lpstr>Typedef in C</vt:lpstr>
      <vt:lpstr>Scope of Struct Definition</vt:lpstr>
      <vt:lpstr>Accessing Structure Members</vt:lpstr>
      <vt:lpstr>Java side-note</vt:lpstr>
      <vt:lpstr>Structure Representation</vt:lpstr>
      <vt:lpstr>Structure Representation</vt:lpstr>
      <vt:lpstr>Accessing a Structure Member</vt:lpstr>
      <vt:lpstr>Exercise:  Pointer to Structure Member</vt:lpstr>
      <vt:lpstr>Generating Pointer to Array Element</vt:lpstr>
      <vt:lpstr>Review:  Memory Alignment in x86-64</vt:lpstr>
      <vt:lpstr>Alignment Principles</vt:lpstr>
      <vt:lpstr>Structures &amp; Alignment</vt:lpstr>
      <vt:lpstr>Satisfying Alignment with Structures (1)</vt:lpstr>
      <vt:lpstr>Satisfying Alignment with Structures (2)</vt:lpstr>
      <vt:lpstr>Arrays of Structures</vt:lpstr>
      <vt:lpstr>Alignment of Structs</vt:lpstr>
      <vt:lpstr>How the Programmer Can Save Space</vt:lpstr>
      <vt:lpstr>Polling Question</vt:lpstr>
      <vt:lpstr>Summary</vt:lpstr>
      <vt:lpstr>Data Structures in Assembly</vt:lpstr>
      <vt:lpstr>Unions</vt:lpstr>
      <vt:lpstr>Accessing Array Elements</vt:lpstr>
      <vt:lpstr>Roadmap</vt:lpstr>
      <vt:lpstr>Assembly Programmer’s View</vt:lpstr>
      <vt:lpstr>x86-64 Instructions</vt:lpstr>
      <vt:lpstr>Turning C into Object Code</vt:lpstr>
      <vt:lpstr>Assembling</vt:lpstr>
      <vt:lpstr>A Picture of Memory (64-bit view)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Structs &amp; Alignment CSE 351 Winter 2020</dc:title>
  <dc:creator>Ruth Anderson</dc:creator>
  <dc:description>Redesign of slides created by Randal E. Bryant and David R. O'Hallaron</dc:description>
  <cp:lastModifiedBy>Ruth Anderson</cp:lastModifiedBy>
  <cp:revision>935</cp:revision>
  <cp:lastPrinted>2020-02-07T03:20:48Z</cp:lastPrinted>
  <dcterms:created xsi:type="dcterms:W3CDTF">2012-04-23T16:33:11Z</dcterms:created>
  <dcterms:modified xsi:type="dcterms:W3CDTF">2020-02-07T03:22:05Z</dcterms:modified>
</cp:coreProperties>
</file>