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4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5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6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7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0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21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2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23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24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5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6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notesSlides/notesSlide27.xml" ContentType="application/vnd.openxmlformats-officedocument.presentationml.notesSlid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28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9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30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1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32.xml" ContentType="application/vnd.openxmlformats-officedocument.presentationml.notesSlide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33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34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notesSlides/notesSlide35.xml" ContentType="application/vnd.openxmlformats-officedocument.presentationml.notesSlide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36.xml" ContentType="application/vnd.openxmlformats-officedocument.presentationml.notesSlide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37.xml" ContentType="application/vnd.openxmlformats-officedocument.presentationml.notesSlide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38.xml" ContentType="application/vnd.openxmlformats-officedocument.presentationml.notesSlide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39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notesSlides/notesSlide40.xml" ContentType="application/vnd.openxmlformats-officedocument.presentationml.notesSlide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notesSlides/notesSlide41.xml" ContentType="application/vnd.openxmlformats-officedocument.presentationml.notesSlide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notesSlides/notesSlide42.xml" ContentType="application/vnd.openxmlformats-officedocument.presentationml.notesSlide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notesSlides/notesSlide43.xml" ContentType="application/vnd.openxmlformats-officedocument.presentationml.notesSlide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notesSlides/notesSlide44.xml" ContentType="application/vnd.openxmlformats-officedocument.presentationml.notesSlide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notesSlides/notesSlide45.xml" ContentType="application/vnd.openxmlformats-officedocument.presentationml.notesSlide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4" r:id="rId1"/>
  </p:sldMasterIdLst>
  <p:notesMasterIdLst>
    <p:notesMasterId r:id="rId55"/>
  </p:notesMasterIdLst>
  <p:handoutMasterIdLst>
    <p:handoutMasterId r:id="rId56"/>
  </p:handoutMasterIdLst>
  <p:sldIdLst>
    <p:sldId id="893" r:id="rId2"/>
    <p:sldId id="870" r:id="rId3"/>
    <p:sldId id="900" r:id="rId4"/>
    <p:sldId id="901" r:id="rId5"/>
    <p:sldId id="902" r:id="rId6"/>
    <p:sldId id="903" r:id="rId7"/>
    <p:sldId id="904" r:id="rId8"/>
    <p:sldId id="905" r:id="rId9"/>
    <p:sldId id="906" r:id="rId10"/>
    <p:sldId id="907" r:id="rId11"/>
    <p:sldId id="908" r:id="rId12"/>
    <p:sldId id="909" r:id="rId13"/>
    <p:sldId id="910" r:id="rId14"/>
    <p:sldId id="911" r:id="rId15"/>
    <p:sldId id="912" r:id="rId16"/>
    <p:sldId id="894" r:id="rId17"/>
    <p:sldId id="708" r:id="rId18"/>
    <p:sldId id="710" r:id="rId19"/>
    <p:sldId id="798" r:id="rId20"/>
    <p:sldId id="712" r:id="rId21"/>
    <p:sldId id="770" r:id="rId22"/>
    <p:sldId id="713" r:id="rId23"/>
    <p:sldId id="823" r:id="rId24"/>
    <p:sldId id="881" r:id="rId25"/>
    <p:sldId id="882" r:id="rId26"/>
    <p:sldId id="892" r:id="rId27"/>
    <p:sldId id="719" r:id="rId28"/>
    <p:sldId id="774" r:id="rId29"/>
    <p:sldId id="720" r:id="rId30"/>
    <p:sldId id="824" r:id="rId31"/>
    <p:sldId id="777" r:id="rId32"/>
    <p:sldId id="913" r:id="rId33"/>
    <p:sldId id="778" r:id="rId34"/>
    <p:sldId id="723" r:id="rId35"/>
    <p:sldId id="724" r:id="rId36"/>
    <p:sldId id="779" r:id="rId37"/>
    <p:sldId id="725" r:id="rId38"/>
    <p:sldId id="825" r:id="rId39"/>
    <p:sldId id="885" r:id="rId40"/>
    <p:sldId id="886" r:id="rId41"/>
    <p:sldId id="887" r:id="rId42"/>
    <p:sldId id="888" r:id="rId43"/>
    <p:sldId id="889" r:id="rId44"/>
    <p:sldId id="890" r:id="rId45"/>
    <p:sldId id="758" r:id="rId46"/>
    <p:sldId id="895" r:id="rId47"/>
    <p:sldId id="914" r:id="rId48"/>
    <p:sldId id="915" r:id="rId49"/>
    <p:sldId id="916" r:id="rId50"/>
    <p:sldId id="897" r:id="rId51"/>
    <p:sldId id="898" r:id="rId52"/>
    <p:sldId id="899" r:id="rId53"/>
    <p:sldId id="917" r:id="rId54"/>
  </p:sldIdLst>
  <p:sldSz cx="9144000" cy="6858000" type="screen4x3"/>
  <p:notesSz cx="9296400" cy="70104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6" autoAdjust="0"/>
    <p:restoredTop sz="83982" autoAdjust="0"/>
  </p:normalViewPr>
  <p:slideViewPr>
    <p:cSldViewPr snapToGrid="0">
      <p:cViewPr varScale="1">
        <p:scale>
          <a:sx n="52" d="100"/>
          <a:sy n="52" d="100"/>
        </p:scale>
        <p:origin x="72" y="276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6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6350" y="617538"/>
            <a:ext cx="4779963" cy="35845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6" y="4559917"/>
            <a:ext cx="6303241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5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9388" y="82550"/>
            <a:ext cx="4122737" cy="309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https://godbolt.org/z/5gYaer  (using –O1 compiler flag)</a:t>
            </a:r>
          </a:p>
          <a:p>
            <a:r>
              <a:rPr lang="en-US" dirty="0"/>
              <a:t>Remember that static (global) variables are in memory, too...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6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Returns an</a:t>
            </a:r>
            <a:r>
              <a:rPr lang="en-US" baseline="0" dirty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7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6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2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18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https://godbolt.org/g/5hQk8a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53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7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93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24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ELF = executable and linkable format</a:t>
            </a:r>
          </a:p>
          <a:p>
            <a:r>
              <a:rPr lang="en-US" dirty="0"/>
              <a:t>COFF = common object file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73375" y="441325"/>
            <a:ext cx="3414713" cy="256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283" y="3257084"/>
            <a:ext cx="7879052" cy="3086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4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3972" y="-2231"/>
            <a:ext cx="1576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Executables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 Arrays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xkcd.com/127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yfree.org/linux/references/ELF_Forma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image" Target="../media/image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7.jpe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image" Target="../media/image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11.xml"/><Relationship Id="rId30" Type="http://schemas.openxmlformats.org/officeDocument/2006/relationships/image" Target="../media/image5.png"/><Relationship Id="rId8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63" Type="http://schemas.openxmlformats.org/officeDocument/2006/relationships/tags" Target="../tags/tag154.xml"/><Relationship Id="rId68" Type="http://schemas.openxmlformats.org/officeDocument/2006/relationships/notesSlide" Target="../notesSlides/notesSlide13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66" Type="http://schemas.openxmlformats.org/officeDocument/2006/relationships/tags" Target="../tags/tag157.xml"/><Relationship Id="rId5" Type="http://schemas.openxmlformats.org/officeDocument/2006/relationships/tags" Target="../tags/tag96.xml"/><Relationship Id="rId61" Type="http://schemas.openxmlformats.org/officeDocument/2006/relationships/tags" Target="../tags/tag152.xml"/><Relationship Id="rId19" Type="http://schemas.openxmlformats.org/officeDocument/2006/relationships/tags" Target="../tags/tag11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tags" Target="../tags/tag147.xml"/><Relationship Id="rId64" Type="http://schemas.openxmlformats.org/officeDocument/2006/relationships/tags" Target="../tags/tag155.xml"/><Relationship Id="rId69" Type="http://schemas.openxmlformats.org/officeDocument/2006/relationships/tags" Target="../tags/tag93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image" Target="../media/image90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34" Type="http://schemas.openxmlformats.org/officeDocument/2006/relationships/tags" Target="../tags/tag125.xml"/><Relationship Id="rId50" Type="http://schemas.openxmlformats.org/officeDocument/2006/relationships/tags" Target="../tags/tag141.xml"/><Relationship Id="rId55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100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59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tags" Target="../tags/tag223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42" Type="http://schemas.openxmlformats.org/officeDocument/2006/relationships/tags" Target="../tags/tag226.xml"/><Relationship Id="rId47" Type="http://schemas.openxmlformats.org/officeDocument/2006/relationships/tags" Target="../tags/tag231.xml"/><Relationship Id="rId50" Type="http://schemas.openxmlformats.org/officeDocument/2006/relationships/tags" Target="../tags/tag234.xml"/><Relationship Id="rId55" Type="http://schemas.openxmlformats.org/officeDocument/2006/relationships/tags" Target="../tags/tag239.xml"/><Relationship Id="rId63" Type="http://schemas.openxmlformats.org/officeDocument/2006/relationships/notesSlide" Target="../notesSlides/notesSlide16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9" Type="http://schemas.openxmlformats.org/officeDocument/2006/relationships/tags" Target="../tags/tag213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45" Type="http://schemas.openxmlformats.org/officeDocument/2006/relationships/tags" Target="../tags/tag229.xml"/><Relationship Id="rId53" Type="http://schemas.openxmlformats.org/officeDocument/2006/relationships/tags" Target="../tags/tag237.xml"/><Relationship Id="rId58" Type="http://schemas.openxmlformats.org/officeDocument/2006/relationships/tags" Target="../tags/tag242.xml"/><Relationship Id="rId5" Type="http://schemas.openxmlformats.org/officeDocument/2006/relationships/tags" Target="../tags/tag189.xml"/><Relationship Id="rId61" Type="http://schemas.openxmlformats.org/officeDocument/2006/relationships/tags" Target="../tags/tag245.xml"/><Relationship Id="rId19" Type="http://schemas.openxmlformats.org/officeDocument/2006/relationships/tags" Target="../tags/tag20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43" Type="http://schemas.openxmlformats.org/officeDocument/2006/relationships/tags" Target="../tags/tag227.xml"/><Relationship Id="rId48" Type="http://schemas.openxmlformats.org/officeDocument/2006/relationships/tags" Target="../tags/tag232.xml"/><Relationship Id="rId56" Type="http://schemas.openxmlformats.org/officeDocument/2006/relationships/tags" Target="../tags/tag240.xml"/><Relationship Id="rId8" Type="http://schemas.openxmlformats.org/officeDocument/2006/relationships/tags" Target="../tags/tag192.xml"/><Relationship Id="rId51" Type="http://schemas.openxmlformats.org/officeDocument/2006/relationships/tags" Target="../tags/tag235.xml"/><Relationship Id="rId3" Type="http://schemas.openxmlformats.org/officeDocument/2006/relationships/tags" Target="../tags/tag187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Relationship Id="rId46" Type="http://schemas.openxmlformats.org/officeDocument/2006/relationships/tags" Target="../tags/tag230.xml"/><Relationship Id="rId59" Type="http://schemas.openxmlformats.org/officeDocument/2006/relationships/tags" Target="../tags/tag243.xml"/><Relationship Id="rId20" Type="http://schemas.openxmlformats.org/officeDocument/2006/relationships/tags" Target="../tags/tag204.xml"/><Relationship Id="rId41" Type="http://schemas.openxmlformats.org/officeDocument/2006/relationships/tags" Target="../tags/tag225.xml"/><Relationship Id="rId54" Type="http://schemas.openxmlformats.org/officeDocument/2006/relationships/tags" Target="../tags/tag238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49" Type="http://schemas.openxmlformats.org/officeDocument/2006/relationships/tags" Target="../tags/tag233.xml"/><Relationship Id="rId57" Type="http://schemas.openxmlformats.org/officeDocument/2006/relationships/tags" Target="../tags/tag241.xml"/><Relationship Id="rId10" Type="http://schemas.openxmlformats.org/officeDocument/2006/relationships/tags" Target="../tags/tag194.xml"/><Relationship Id="rId31" Type="http://schemas.openxmlformats.org/officeDocument/2006/relationships/tags" Target="../tags/tag215.xml"/><Relationship Id="rId44" Type="http://schemas.openxmlformats.org/officeDocument/2006/relationships/tags" Target="../tags/tag228.xml"/><Relationship Id="rId52" Type="http://schemas.openxmlformats.org/officeDocument/2006/relationships/tags" Target="../tags/tag236.xml"/><Relationship Id="rId60" Type="http://schemas.openxmlformats.org/officeDocument/2006/relationships/tags" Target="../tags/tag24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248.xml"/><Relationship Id="rId21" Type="http://schemas.openxmlformats.org/officeDocument/2006/relationships/tags" Target="../tags/tag266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50" Type="http://schemas.openxmlformats.org/officeDocument/2006/relationships/tags" Target="../tags/tag319.xml"/><Relationship Id="rId55" Type="http://schemas.openxmlformats.org/officeDocument/2006/relationships/tags" Target="../tags/tag324.xml"/><Relationship Id="rId63" Type="http://schemas.openxmlformats.org/officeDocument/2006/relationships/notesSlide" Target="../notesSlides/notesSlide18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9" Type="http://schemas.openxmlformats.org/officeDocument/2006/relationships/tags" Target="../tags/tag298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3" Type="http://schemas.openxmlformats.org/officeDocument/2006/relationships/tags" Target="../tags/tag322.xml"/><Relationship Id="rId58" Type="http://schemas.openxmlformats.org/officeDocument/2006/relationships/tags" Target="../tags/tag327.xml"/><Relationship Id="rId5" Type="http://schemas.openxmlformats.org/officeDocument/2006/relationships/tags" Target="../tags/tag274.xml"/><Relationship Id="rId61" Type="http://schemas.openxmlformats.org/officeDocument/2006/relationships/tags" Target="../tags/tag330.xml"/><Relationship Id="rId19" Type="http://schemas.openxmlformats.org/officeDocument/2006/relationships/tags" Target="../tags/tag28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56" Type="http://schemas.openxmlformats.org/officeDocument/2006/relationships/tags" Target="../tags/tag325.xml"/><Relationship Id="rId8" Type="http://schemas.openxmlformats.org/officeDocument/2006/relationships/tags" Target="../tags/tag277.xml"/><Relationship Id="rId51" Type="http://schemas.openxmlformats.org/officeDocument/2006/relationships/tags" Target="../tags/tag320.xml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59" Type="http://schemas.openxmlformats.org/officeDocument/2006/relationships/tags" Target="../tags/tag328.xml"/><Relationship Id="rId20" Type="http://schemas.openxmlformats.org/officeDocument/2006/relationships/tags" Target="../tags/tag289.xml"/><Relationship Id="rId41" Type="http://schemas.openxmlformats.org/officeDocument/2006/relationships/tags" Target="../tags/tag310.xml"/><Relationship Id="rId54" Type="http://schemas.openxmlformats.org/officeDocument/2006/relationships/tags" Target="../tags/tag323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Relationship Id="rId57" Type="http://schemas.openxmlformats.org/officeDocument/2006/relationships/tags" Target="../tags/tag326.xml"/><Relationship Id="rId10" Type="http://schemas.openxmlformats.org/officeDocument/2006/relationships/tags" Target="../tags/tag279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tags" Target="../tags/tag321.xml"/><Relationship Id="rId60" Type="http://schemas.openxmlformats.org/officeDocument/2006/relationships/tags" Target="../tags/tag329.xml"/><Relationship Id="rId4" Type="http://schemas.openxmlformats.org/officeDocument/2006/relationships/tags" Target="../tags/tag273.xml"/><Relationship Id="rId9" Type="http://schemas.openxmlformats.org/officeDocument/2006/relationships/tags" Target="../tags/tag2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notesSlide" Target="../notesSlides/notesSlide22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8" Type="http://schemas.openxmlformats.org/officeDocument/2006/relationships/tags" Target="../tags/tag346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2" Type="http://schemas.openxmlformats.org/officeDocument/2006/relationships/tags" Target="../tags/tag390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" Type="http://schemas.openxmlformats.org/officeDocument/2006/relationships/tags" Target="../tags/tag405.xml"/><Relationship Id="rId21" Type="http://schemas.openxmlformats.org/officeDocument/2006/relationships/tags" Target="../tags/tag423.xml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0" Type="http://schemas.openxmlformats.org/officeDocument/2006/relationships/tags" Target="../tags/tag422.xml"/><Relationship Id="rId29" Type="http://schemas.openxmlformats.org/officeDocument/2006/relationships/tags" Target="../tags/tag431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notesSlide" Target="../notesSlides/notesSlide24.xml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tags" Target="../tags/tag458.xml"/><Relationship Id="rId39" Type="http://schemas.openxmlformats.org/officeDocument/2006/relationships/notesSlide" Target="../notesSlides/notesSlide25.xml"/><Relationship Id="rId21" Type="http://schemas.openxmlformats.org/officeDocument/2006/relationships/tags" Target="../tags/tag453.xml"/><Relationship Id="rId34" Type="http://schemas.openxmlformats.org/officeDocument/2006/relationships/tags" Target="../tags/tag466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tags" Target="../tags/tag457.xml"/><Relationship Id="rId33" Type="http://schemas.openxmlformats.org/officeDocument/2006/relationships/tags" Target="../tags/tag465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29" Type="http://schemas.openxmlformats.org/officeDocument/2006/relationships/tags" Target="../tags/tag461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tags" Target="../tags/tag456.xml"/><Relationship Id="rId32" Type="http://schemas.openxmlformats.org/officeDocument/2006/relationships/tags" Target="../tags/tag464.xml"/><Relationship Id="rId37" Type="http://schemas.openxmlformats.org/officeDocument/2006/relationships/tags" Target="../tags/tag469.xml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36" Type="http://schemas.openxmlformats.org/officeDocument/2006/relationships/tags" Target="../tags/tag468.xml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31" Type="http://schemas.openxmlformats.org/officeDocument/2006/relationships/tags" Target="../tags/tag463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tags" Target="../tags/tag454.xml"/><Relationship Id="rId27" Type="http://schemas.openxmlformats.org/officeDocument/2006/relationships/tags" Target="../tags/tag459.xml"/><Relationship Id="rId30" Type="http://schemas.openxmlformats.org/officeDocument/2006/relationships/tags" Target="../tags/tag462.xml"/><Relationship Id="rId35" Type="http://schemas.openxmlformats.org/officeDocument/2006/relationships/tags" Target="../tags/tag467.xml"/><Relationship Id="rId8" Type="http://schemas.openxmlformats.org/officeDocument/2006/relationships/tags" Target="../tags/tag440.xml"/><Relationship Id="rId3" Type="http://schemas.openxmlformats.org/officeDocument/2006/relationships/tags" Target="../tags/tag4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7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9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4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tags" Target="../tags/tag512.xml"/><Relationship Id="rId39" Type="http://schemas.openxmlformats.org/officeDocument/2006/relationships/notesSlide" Target="../notesSlides/notesSlide29.xml"/><Relationship Id="rId21" Type="http://schemas.openxmlformats.org/officeDocument/2006/relationships/tags" Target="../tags/tag507.xml"/><Relationship Id="rId34" Type="http://schemas.openxmlformats.org/officeDocument/2006/relationships/tags" Target="../tags/tag520.xml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tags" Target="../tags/tag511.xml"/><Relationship Id="rId33" Type="http://schemas.openxmlformats.org/officeDocument/2006/relationships/tags" Target="../tags/tag519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tags" Target="../tags/tag506.xml"/><Relationship Id="rId29" Type="http://schemas.openxmlformats.org/officeDocument/2006/relationships/tags" Target="../tags/tag515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tags" Target="../tags/tag510.xml"/><Relationship Id="rId32" Type="http://schemas.openxmlformats.org/officeDocument/2006/relationships/tags" Target="../tags/tag518.xml"/><Relationship Id="rId37" Type="http://schemas.openxmlformats.org/officeDocument/2006/relationships/tags" Target="../tags/tag523.xml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tags" Target="../tags/tag509.xml"/><Relationship Id="rId28" Type="http://schemas.openxmlformats.org/officeDocument/2006/relationships/tags" Target="../tags/tag514.xml"/><Relationship Id="rId36" Type="http://schemas.openxmlformats.org/officeDocument/2006/relationships/tags" Target="../tags/tag522.xml"/><Relationship Id="rId10" Type="http://schemas.openxmlformats.org/officeDocument/2006/relationships/tags" Target="../tags/tag496.xml"/><Relationship Id="rId19" Type="http://schemas.openxmlformats.org/officeDocument/2006/relationships/tags" Target="../tags/tag505.xml"/><Relationship Id="rId31" Type="http://schemas.openxmlformats.org/officeDocument/2006/relationships/tags" Target="../tags/tag517.xml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tags" Target="../tags/tag508.xml"/><Relationship Id="rId27" Type="http://schemas.openxmlformats.org/officeDocument/2006/relationships/tags" Target="../tags/tag513.xml"/><Relationship Id="rId30" Type="http://schemas.openxmlformats.org/officeDocument/2006/relationships/tags" Target="../tags/tag516.xml"/><Relationship Id="rId35" Type="http://schemas.openxmlformats.org/officeDocument/2006/relationships/tags" Target="../tags/tag521.xml"/><Relationship Id="rId8" Type="http://schemas.openxmlformats.org/officeDocument/2006/relationships/tags" Target="../tags/tag494.xml"/><Relationship Id="rId3" Type="http://schemas.openxmlformats.org/officeDocument/2006/relationships/tags" Target="../tags/tag489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tags" Target="../tags/tag54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44.xml"/><Relationship Id="rId34" Type="http://schemas.openxmlformats.org/officeDocument/2006/relationships/tags" Target="../tags/tag557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33" Type="http://schemas.openxmlformats.org/officeDocument/2006/relationships/tags" Target="../tags/tag556.xml"/><Relationship Id="rId38" Type="http://schemas.openxmlformats.org/officeDocument/2006/relationships/tags" Target="../tags/tag561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tags" Target="../tags/tag552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32" Type="http://schemas.openxmlformats.org/officeDocument/2006/relationships/tags" Target="../tags/tag555.xml"/><Relationship Id="rId37" Type="http://schemas.openxmlformats.org/officeDocument/2006/relationships/tags" Target="../tags/tag560.xml"/><Relationship Id="rId40" Type="http://schemas.openxmlformats.org/officeDocument/2006/relationships/notesSlide" Target="../notesSlides/notesSlide30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tags" Target="../tags/tag551.xml"/><Relationship Id="rId36" Type="http://schemas.openxmlformats.org/officeDocument/2006/relationships/tags" Target="../tags/tag559.xml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tags" Target="../tags/tag554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tags" Target="../tags/tag550.xml"/><Relationship Id="rId30" Type="http://schemas.openxmlformats.org/officeDocument/2006/relationships/tags" Target="../tags/tag553.xml"/><Relationship Id="rId35" Type="http://schemas.openxmlformats.org/officeDocument/2006/relationships/tags" Target="../tags/tag558.xml"/><Relationship Id="rId8" Type="http://schemas.openxmlformats.org/officeDocument/2006/relationships/tags" Target="../tags/tag531.xml"/><Relationship Id="rId3" Type="http://schemas.openxmlformats.org/officeDocument/2006/relationships/tags" Target="../tags/tag5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5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5" Type="http://schemas.openxmlformats.org/officeDocument/2006/relationships/tags" Target="../tags/tag566.xml"/><Relationship Id="rId4" Type="http://schemas.openxmlformats.org/officeDocument/2006/relationships/tags" Target="../tags/tag565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tags" Target="../tags/tag593.xml"/><Relationship Id="rId39" Type="http://schemas.openxmlformats.org/officeDocument/2006/relationships/tags" Target="../tags/tag606.xml"/><Relationship Id="rId21" Type="http://schemas.openxmlformats.org/officeDocument/2006/relationships/tags" Target="../tags/tag588.xml"/><Relationship Id="rId34" Type="http://schemas.openxmlformats.org/officeDocument/2006/relationships/tags" Target="../tags/tag601.xml"/><Relationship Id="rId42" Type="http://schemas.openxmlformats.org/officeDocument/2006/relationships/tags" Target="../tags/tag609.xml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0" Type="http://schemas.openxmlformats.org/officeDocument/2006/relationships/tags" Target="../tags/tag587.xml"/><Relationship Id="rId29" Type="http://schemas.openxmlformats.org/officeDocument/2006/relationships/tags" Target="../tags/tag596.xml"/><Relationship Id="rId41" Type="http://schemas.openxmlformats.org/officeDocument/2006/relationships/tags" Target="../tags/tag608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tags" Target="../tags/tag591.xml"/><Relationship Id="rId32" Type="http://schemas.openxmlformats.org/officeDocument/2006/relationships/tags" Target="../tags/tag599.xml"/><Relationship Id="rId37" Type="http://schemas.openxmlformats.org/officeDocument/2006/relationships/tags" Target="../tags/tag604.xml"/><Relationship Id="rId40" Type="http://schemas.openxmlformats.org/officeDocument/2006/relationships/tags" Target="../tags/tag607.xml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tags" Target="../tags/tag590.xml"/><Relationship Id="rId28" Type="http://schemas.openxmlformats.org/officeDocument/2006/relationships/tags" Target="../tags/tag595.xml"/><Relationship Id="rId36" Type="http://schemas.openxmlformats.org/officeDocument/2006/relationships/tags" Target="../tags/tag603.xml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31" Type="http://schemas.openxmlformats.org/officeDocument/2006/relationships/tags" Target="../tags/tag598.xml"/><Relationship Id="rId44" Type="http://schemas.openxmlformats.org/officeDocument/2006/relationships/notesSlide" Target="../notesSlides/notesSlide32.xml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tags" Target="../tags/tag589.xml"/><Relationship Id="rId27" Type="http://schemas.openxmlformats.org/officeDocument/2006/relationships/tags" Target="../tags/tag594.xml"/><Relationship Id="rId30" Type="http://schemas.openxmlformats.org/officeDocument/2006/relationships/tags" Target="../tags/tag597.xml"/><Relationship Id="rId35" Type="http://schemas.openxmlformats.org/officeDocument/2006/relationships/tags" Target="../tags/tag602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575.xml"/><Relationship Id="rId3" Type="http://schemas.openxmlformats.org/officeDocument/2006/relationships/tags" Target="../tags/tag570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tags" Target="../tags/tag592.xml"/><Relationship Id="rId33" Type="http://schemas.openxmlformats.org/officeDocument/2006/relationships/tags" Target="../tags/tag600.xml"/><Relationship Id="rId38" Type="http://schemas.openxmlformats.org/officeDocument/2006/relationships/tags" Target="../tags/tag60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3" Type="http://schemas.openxmlformats.org/officeDocument/2006/relationships/tags" Target="../tags/tag615.xml"/><Relationship Id="rId7" Type="http://schemas.openxmlformats.org/officeDocument/2006/relationships/tags" Target="../tags/tag619.xml"/><Relationship Id="rId12" Type="http://schemas.openxmlformats.org/officeDocument/2006/relationships/notesSlide" Target="../notesSlides/notesSlide34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17.xml"/><Relationship Id="rId10" Type="http://schemas.openxmlformats.org/officeDocument/2006/relationships/tags" Target="../tags/tag622.xml"/><Relationship Id="rId4" Type="http://schemas.openxmlformats.org/officeDocument/2006/relationships/tags" Target="../tags/tag616.xml"/><Relationship Id="rId9" Type="http://schemas.openxmlformats.org/officeDocument/2006/relationships/tags" Target="../tags/tag621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648.xml"/><Relationship Id="rId21" Type="http://schemas.openxmlformats.org/officeDocument/2006/relationships/tags" Target="../tags/tag643.xml"/><Relationship Id="rId42" Type="http://schemas.openxmlformats.org/officeDocument/2006/relationships/tags" Target="../tags/tag664.xml"/><Relationship Id="rId47" Type="http://schemas.openxmlformats.org/officeDocument/2006/relationships/tags" Target="../tags/tag669.xml"/><Relationship Id="rId63" Type="http://schemas.openxmlformats.org/officeDocument/2006/relationships/tags" Target="../tags/tag685.xml"/><Relationship Id="rId68" Type="http://schemas.openxmlformats.org/officeDocument/2006/relationships/tags" Target="../tags/tag690.xml"/><Relationship Id="rId16" Type="http://schemas.openxmlformats.org/officeDocument/2006/relationships/tags" Target="../tags/tag63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tags" Target="../tags/tag662.xml"/><Relationship Id="rId45" Type="http://schemas.openxmlformats.org/officeDocument/2006/relationships/tags" Target="../tags/tag667.xml"/><Relationship Id="rId53" Type="http://schemas.openxmlformats.org/officeDocument/2006/relationships/tags" Target="../tags/tag675.xml"/><Relationship Id="rId58" Type="http://schemas.openxmlformats.org/officeDocument/2006/relationships/tags" Target="../tags/tag680.xml"/><Relationship Id="rId66" Type="http://schemas.openxmlformats.org/officeDocument/2006/relationships/tags" Target="../tags/tag688.xml"/><Relationship Id="rId74" Type="http://schemas.openxmlformats.org/officeDocument/2006/relationships/tags" Target="../tags/tag696.xml"/><Relationship Id="rId79" Type="http://schemas.openxmlformats.org/officeDocument/2006/relationships/notesSlide" Target="../notesSlides/notesSlide35.xml"/><Relationship Id="rId5" Type="http://schemas.openxmlformats.org/officeDocument/2006/relationships/tags" Target="../tags/tag627.xml"/><Relationship Id="rId61" Type="http://schemas.openxmlformats.org/officeDocument/2006/relationships/tags" Target="../tags/tag683.xml"/><Relationship Id="rId19" Type="http://schemas.openxmlformats.org/officeDocument/2006/relationships/tags" Target="../tags/tag64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Relationship Id="rId43" Type="http://schemas.openxmlformats.org/officeDocument/2006/relationships/tags" Target="../tags/tag665.xml"/><Relationship Id="rId48" Type="http://schemas.openxmlformats.org/officeDocument/2006/relationships/tags" Target="../tags/tag670.xml"/><Relationship Id="rId56" Type="http://schemas.openxmlformats.org/officeDocument/2006/relationships/tags" Target="../tags/tag678.xml"/><Relationship Id="rId64" Type="http://schemas.openxmlformats.org/officeDocument/2006/relationships/tags" Target="../tags/tag686.xml"/><Relationship Id="rId69" Type="http://schemas.openxmlformats.org/officeDocument/2006/relationships/tags" Target="../tags/tag691.xml"/><Relationship Id="rId77" Type="http://schemas.openxmlformats.org/officeDocument/2006/relationships/tags" Target="../tags/tag699.xml"/><Relationship Id="rId8" Type="http://schemas.openxmlformats.org/officeDocument/2006/relationships/tags" Target="../tags/tag630.xml"/><Relationship Id="rId51" Type="http://schemas.openxmlformats.org/officeDocument/2006/relationships/tags" Target="../tags/tag673.xml"/><Relationship Id="rId72" Type="http://schemas.openxmlformats.org/officeDocument/2006/relationships/tags" Target="../tags/tag694.xml"/><Relationship Id="rId3" Type="http://schemas.openxmlformats.org/officeDocument/2006/relationships/tags" Target="../tags/tag625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46" Type="http://schemas.openxmlformats.org/officeDocument/2006/relationships/tags" Target="../tags/tag668.xml"/><Relationship Id="rId59" Type="http://schemas.openxmlformats.org/officeDocument/2006/relationships/tags" Target="../tags/tag681.xml"/><Relationship Id="rId67" Type="http://schemas.openxmlformats.org/officeDocument/2006/relationships/tags" Target="../tags/tag689.xml"/><Relationship Id="rId20" Type="http://schemas.openxmlformats.org/officeDocument/2006/relationships/tags" Target="../tags/tag642.xml"/><Relationship Id="rId41" Type="http://schemas.openxmlformats.org/officeDocument/2006/relationships/tags" Target="../tags/tag663.xml"/><Relationship Id="rId54" Type="http://schemas.openxmlformats.org/officeDocument/2006/relationships/tags" Target="../tags/tag676.xml"/><Relationship Id="rId62" Type="http://schemas.openxmlformats.org/officeDocument/2006/relationships/tags" Target="../tags/tag684.xml"/><Relationship Id="rId70" Type="http://schemas.openxmlformats.org/officeDocument/2006/relationships/tags" Target="../tags/tag692.xml"/><Relationship Id="rId75" Type="http://schemas.openxmlformats.org/officeDocument/2006/relationships/tags" Target="../tags/tag697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49" Type="http://schemas.openxmlformats.org/officeDocument/2006/relationships/tags" Target="../tags/tag671.xml"/><Relationship Id="rId57" Type="http://schemas.openxmlformats.org/officeDocument/2006/relationships/tags" Target="../tags/tag679.xml"/><Relationship Id="rId10" Type="http://schemas.openxmlformats.org/officeDocument/2006/relationships/tags" Target="../tags/tag632.xml"/><Relationship Id="rId31" Type="http://schemas.openxmlformats.org/officeDocument/2006/relationships/tags" Target="../tags/tag653.xml"/><Relationship Id="rId44" Type="http://schemas.openxmlformats.org/officeDocument/2006/relationships/tags" Target="../tags/tag666.xml"/><Relationship Id="rId52" Type="http://schemas.openxmlformats.org/officeDocument/2006/relationships/tags" Target="../tags/tag674.xml"/><Relationship Id="rId60" Type="http://schemas.openxmlformats.org/officeDocument/2006/relationships/tags" Target="../tags/tag682.xml"/><Relationship Id="rId65" Type="http://schemas.openxmlformats.org/officeDocument/2006/relationships/tags" Target="../tags/tag687.xml"/><Relationship Id="rId73" Type="http://schemas.openxmlformats.org/officeDocument/2006/relationships/tags" Target="../tags/tag695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39" Type="http://schemas.openxmlformats.org/officeDocument/2006/relationships/tags" Target="../tags/tag661.xml"/><Relationship Id="rId34" Type="http://schemas.openxmlformats.org/officeDocument/2006/relationships/tags" Target="../tags/tag656.xml"/><Relationship Id="rId50" Type="http://schemas.openxmlformats.org/officeDocument/2006/relationships/tags" Target="../tags/tag672.xml"/><Relationship Id="rId55" Type="http://schemas.openxmlformats.org/officeDocument/2006/relationships/tags" Target="../tags/tag677.xml"/><Relationship Id="rId76" Type="http://schemas.openxmlformats.org/officeDocument/2006/relationships/tags" Target="../tags/tag698.xml"/><Relationship Id="rId7" Type="http://schemas.openxmlformats.org/officeDocument/2006/relationships/tags" Target="../tags/tag629.xml"/><Relationship Id="rId71" Type="http://schemas.openxmlformats.org/officeDocument/2006/relationships/tags" Target="../tags/tag693.xml"/><Relationship Id="rId2" Type="http://schemas.openxmlformats.org/officeDocument/2006/relationships/tags" Target="../tags/tag624.xml"/><Relationship Id="rId29" Type="http://schemas.openxmlformats.org/officeDocument/2006/relationships/tags" Target="../tags/tag651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725.xml"/><Relationship Id="rId21" Type="http://schemas.openxmlformats.org/officeDocument/2006/relationships/tags" Target="../tags/tag720.xml"/><Relationship Id="rId42" Type="http://schemas.openxmlformats.org/officeDocument/2006/relationships/tags" Target="../tags/tag741.xml"/><Relationship Id="rId47" Type="http://schemas.openxmlformats.org/officeDocument/2006/relationships/tags" Target="../tags/tag746.xml"/><Relationship Id="rId63" Type="http://schemas.openxmlformats.org/officeDocument/2006/relationships/tags" Target="../tags/tag762.xml"/><Relationship Id="rId68" Type="http://schemas.openxmlformats.org/officeDocument/2006/relationships/tags" Target="../tags/tag767.xml"/><Relationship Id="rId16" Type="http://schemas.openxmlformats.org/officeDocument/2006/relationships/tags" Target="../tags/tag715.xml"/><Relationship Id="rId11" Type="http://schemas.openxmlformats.org/officeDocument/2006/relationships/tags" Target="../tags/tag710.xml"/><Relationship Id="rId24" Type="http://schemas.openxmlformats.org/officeDocument/2006/relationships/tags" Target="../tags/tag723.xml"/><Relationship Id="rId32" Type="http://schemas.openxmlformats.org/officeDocument/2006/relationships/tags" Target="../tags/tag731.xml"/><Relationship Id="rId37" Type="http://schemas.openxmlformats.org/officeDocument/2006/relationships/tags" Target="../tags/tag736.xml"/><Relationship Id="rId40" Type="http://schemas.openxmlformats.org/officeDocument/2006/relationships/tags" Target="../tags/tag739.xml"/><Relationship Id="rId45" Type="http://schemas.openxmlformats.org/officeDocument/2006/relationships/tags" Target="../tags/tag744.xml"/><Relationship Id="rId53" Type="http://schemas.openxmlformats.org/officeDocument/2006/relationships/tags" Target="../tags/tag752.xml"/><Relationship Id="rId58" Type="http://schemas.openxmlformats.org/officeDocument/2006/relationships/tags" Target="../tags/tag757.xml"/><Relationship Id="rId66" Type="http://schemas.openxmlformats.org/officeDocument/2006/relationships/tags" Target="../tags/tag765.xml"/><Relationship Id="rId74" Type="http://schemas.openxmlformats.org/officeDocument/2006/relationships/tags" Target="../tags/tag773.xml"/><Relationship Id="rId5" Type="http://schemas.openxmlformats.org/officeDocument/2006/relationships/tags" Target="../tags/tag704.xml"/><Relationship Id="rId61" Type="http://schemas.openxmlformats.org/officeDocument/2006/relationships/tags" Target="../tags/tag760.xml"/><Relationship Id="rId19" Type="http://schemas.openxmlformats.org/officeDocument/2006/relationships/tags" Target="../tags/tag718.xml"/><Relationship Id="rId14" Type="http://schemas.openxmlformats.org/officeDocument/2006/relationships/tags" Target="../tags/tag713.xml"/><Relationship Id="rId22" Type="http://schemas.openxmlformats.org/officeDocument/2006/relationships/tags" Target="../tags/tag721.xml"/><Relationship Id="rId27" Type="http://schemas.openxmlformats.org/officeDocument/2006/relationships/tags" Target="../tags/tag726.xml"/><Relationship Id="rId30" Type="http://schemas.openxmlformats.org/officeDocument/2006/relationships/tags" Target="../tags/tag729.xml"/><Relationship Id="rId35" Type="http://schemas.openxmlformats.org/officeDocument/2006/relationships/tags" Target="../tags/tag734.xml"/><Relationship Id="rId43" Type="http://schemas.openxmlformats.org/officeDocument/2006/relationships/tags" Target="../tags/tag742.xml"/><Relationship Id="rId48" Type="http://schemas.openxmlformats.org/officeDocument/2006/relationships/tags" Target="../tags/tag747.xml"/><Relationship Id="rId56" Type="http://schemas.openxmlformats.org/officeDocument/2006/relationships/tags" Target="../tags/tag755.xml"/><Relationship Id="rId64" Type="http://schemas.openxmlformats.org/officeDocument/2006/relationships/tags" Target="../tags/tag763.xml"/><Relationship Id="rId69" Type="http://schemas.openxmlformats.org/officeDocument/2006/relationships/tags" Target="../tags/tag768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707.xml"/><Relationship Id="rId51" Type="http://schemas.openxmlformats.org/officeDocument/2006/relationships/tags" Target="../tags/tag750.xml"/><Relationship Id="rId72" Type="http://schemas.openxmlformats.org/officeDocument/2006/relationships/tags" Target="../tags/tag771.xml"/><Relationship Id="rId3" Type="http://schemas.openxmlformats.org/officeDocument/2006/relationships/tags" Target="../tags/tag702.xml"/><Relationship Id="rId12" Type="http://schemas.openxmlformats.org/officeDocument/2006/relationships/tags" Target="../tags/tag711.xml"/><Relationship Id="rId17" Type="http://schemas.openxmlformats.org/officeDocument/2006/relationships/tags" Target="../tags/tag716.xml"/><Relationship Id="rId25" Type="http://schemas.openxmlformats.org/officeDocument/2006/relationships/tags" Target="../tags/tag724.xml"/><Relationship Id="rId33" Type="http://schemas.openxmlformats.org/officeDocument/2006/relationships/tags" Target="../tags/tag732.xml"/><Relationship Id="rId38" Type="http://schemas.openxmlformats.org/officeDocument/2006/relationships/tags" Target="../tags/tag737.xml"/><Relationship Id="rId46" Type="http://schemas.openxmlformats.org/officeDocument/2006/relationships/tags" Target="../tags/tag745.xml"/><Relationship Id="rId59" Type="http://schemas.openxmlformats.org/officeDocument/2006/relationships/tags" Target="../tags/tag758.xml"/><Relationship Id="rId67" Type="http://schemas.openxmlformats.org/officeDocument/2006/relationships/tags" Target="../tags/tag766.xml"/><Relationship Id="rId20" Type="http://schemas.openxmlformats.org/officeDocument/2006/relationships/tags" Target="../tags/tag719.xml"/><Relationship Id="rId41" Type="http://schemas.openxmlformats.org/officeDocument/2006/relationships/tags" Target="../tags/tag740.xml"/><Relationship Id="rId54" Type="http://schemas.openxmlformats.org/officeDocument/2006/relationships/tags" Target="../tags/tag753.xml"/><Relationship Id="rId62" Type="http://schemas.openxmlformats.org/officeDocument/2006/relationships/tags" Target="../tags/tag761.xml"/><Relationship Id="rId70" Type="http://schemas.openxmlformats.org/officeDocument/2006/relationships/tags" Target="../tags/tag769.xml"/><Relationship Id="rId75" Type="http://schemas.openxmlformats.org/officeDocument/2006/relationships/tags" Target="../tags/tag774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5" Type="http://schemas.openxmlformats.org/officeDocument/2006/relationships/tags" Target="../tags/tag714.xml"/><Relationship Id="rId23" Type="http://schemas.openxmlformats.org/officeDocument/2006/relationships/tags" Target="../tags/tag722.xml"/><Relationship Id="rId28" Type="http://schemas.openxmlformats.org/officeDocument/2006/relationships/tags" Target="../tags/tag727.xml"/><Relationship Id="rId36" Type="http://schemas.openxmlformats.org/officeDocument/2006/relationships/tags" Target="../tags/tag735.xml"/><Relationship Id="rId49" Type="http://schemas.openxmlformats.org/officeDocument/2006/relationships/tags" Target="../tags/tag748.xml"/><Relationship Id="rId57" Type="http://schemas.openxmlformats.org/officeDocument/2006/relationships/tags" Target="../tags/tag756.xml"/><Relationship Id="rId10" Type="http://schemas.openxmlformats.org/officeDocument/2006/relationships/tags" Target="../tags/tag709.xml"/><Relationship Id="rId31" Type="http://schemas.openxmlformats.org/officeDocument/2006/relationships/tags" Target="../tags/tag730.xml"/><Relationship Id="rId44" Type="http://schemas.openxmlformats.org/officeDocument/2006/relationships/tags" Target="../tags/tag743.xml"/><Relationship Id="rId52" Type="http://schemas.openxmlformats.org/officeDocument/2006/relationships/tags" Target="../tags/tag751.xml"/><Relationship Id="rId60" Type="http://schemas.openxmlformats.org/officeDocument/2006/relationships/tags" Target="../tags/tag759.xml"/><Relationship Id="rId65" Type="http://schemas.openxmlformats.org/officeDocument/2006/relationships/tags" Target="../tags/tag764.xml"/><Relationship Id="rId73" Type="http://schemas.openxmlformats.org/officeDocument/2006/relationships/tags" Target="../tags/tag772.xml"/><Relationship Id="rId78" Type="http://schemas.openxmlformats.org/officeDocument/2006/relationships/notesSlide" Target="../notesSlides/notesSlide36.xml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3" Type="http://schemas.openxmlformats.org/officeDocument/2006/relationships/tags" Target="../tags/tag712.xml"/><Relationship Id="rId18" Type="http://schemas.openxmlformats.org/officeDocument/2006/relationships/tags" Target="../tags/tag717.xml"/><Relationship Id="rId39" Type="http://schemas.openxmlformats.org/officeDocument/2006/relationships/tags" Target="../tags/tag738.xml"/><Relationship Id="rId34" Type="http://schemas.openxmlformats.org/officeDocument/2006/relationships/tags" Target="../tags/tag733.xml"/><Relationship Id="rId50" Type="http://schemas.openxmlformats.org/officeDocument/2006/relationships/tags" Target="../tags/tag749.xml"/><Relationship Id="rId55" Type="http://schemas.openxmlformats.org/officeDocument/2006/relationships/tags" Target="../tags/tag754.xml"/><Relationship Id="rId76" Type="http://schemas.openxmlformats.org/officeDocument/2006/relationships/tags" Target="../tags/tag775.xml"/><Relationship Id="rId7" Type="http://schemas.openxmlformats.org/officeDocument/2006/relationships/tags" Target="../tags/tag706.xml"/><Relationship Id="rId71" Type="http://schemas.openxmlformats.org/officeDocument/2006/relationships/tags" Target="../tags/tag770.xml"/><Relationship Id="rId2" Type="http://schemas.openxmlformats.org/officeDocument/2006/relationships/tags" Target="../tags/tag701.xml"/><Relationship Id="rId29" Type="http://schemas.openxmlformats.org/officeDocument/2006/relationships/tags" Target="../tags/tag728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801.xml"/><Relationship Id="rId21" Type="http://schemas.openxmlformats.org/officeDocument/2006/relationships/tags" Target="../tags/tag796.xml"/><Relationship Id="rId42" Type="http://schemas.openxmlformats.org/officeDocument/2006/relationships/tags" Target="../tags/tag817.xml"/><Relationship Id="rId47" Type="http://schemas.openxmlformats.org/officeDocument/2006/relationships/tags" Target="../tags/tag822.xml"/><Relationship Id="rId63" Type="http://schemas.openxmlformats.org/officeDocument/2006/relationships/tags" Target="../tags/tag838.xml"/><Relationship Id="rId68" Type="http://schemas.openxmlformats.org/officeDocument/2006/relationships/tags" Target="../tags/tag843.xml"/><Relationship Id="rId84" Type="http://schemas.openxmlformats.org/officeDocument/2006/relationships/image" Target="../media/image9.png"/><Relationship Id="rId16" Type="http://schemas.openxmlformats.org/officeDocument/2006/relationships/tags" Target="../tags/tag791.xml"/><Relationship Id="rId11" Type="http://schemas.openxmlformats.org/officeDocument/2006/relationships/tags" Target="../tags/tag786.xml"/><Relationship Id="rId32" Type="http://schemas.openxmlformats.org/officeDocument/2006/relationships/tags" Target="../tags/tag807.xml"/><Relationship Id="rId37" Type="http://schemas.openxmlformats.org/officeDocument/2006/relationships/tags" Target="../tags/tag812.xml"/><Relationship Id="rId53" Type="http://schemas.openxmlformats.org/officeDocument/2006/relationships/tags" Target="../tags/tag828.xml"/><Relationship Id="rId58" Type="http://schemas.openxmlformats.org/officeDocument/2006/relationships/tags" Target="../tags/tag833.xml"/><Relationship Id="rId74" Type="http://schemas.openxmlformats.org/officeDocument/2006/relationships/tags" Target="../tags/tag849.xml"/><Relationship Id="rId79" Type="http://schemas.openxmlformats.org/officeDocument/2006/relationships/tags" Target="../tags/tag854.xml"/><Relationship Id="rId5" Type="http://schemas.openxmlformats.org/officeDocument/2006/relationships/tags" Target="../tags/tag780.xml"/><Relationship Id="rId61" Type="http://schemas.openxmlformats.org/officeDocument/2006/relationships/tags" Target="../tags/tag836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79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tags" Target="../tags/tag805.xml"/><Relationship Id="rId35" Type="http://schemas.openxmlformats.org/officeDocument/2006/relationships/tags" Target="../tags/tag810.xml"/><Relationship Id="rId43" Type="http://schemas.openxmlformats.org/officeDocument/2006/relationships/tags" Target="../tags/tag818.xml"/><Relationship Id="rId48" Type="http://schemas.openxmlformats.org/officeDocument/2006/relationships/tags" Target="../tags/tag823.xml"/><Relationship Id="rId56" Type="http://schemas.openxmlformats.org/officeDocument/2006/relationships/tags" Target="../tags/tag831.xml"/><Relationship Id="rId64" Type="http://schemas.openxmlformats.org/officeDocument/2006/relationships/tags" Target="../tags/tag839.xml"/><Relationship Id="rId69" Type="http://schemas.openxmlformats.org/officeDocument/2006/relationships/tags" Target="../tags/tag844.xml"/><Relationship Id="rId77" Type="http://schemas.openxmlformats.org/officeDocument/2006/relationships/tags" Target="../tags/tag852.xml"/><Relationship Id="rId8" Type="http://schemas.openxmlformats.org/officeDocument/2006/relationships/tags" Target="../tags/tag783.xml"/><Relationship Id="rId51" Type="http://schemas.openxmlformats.org/officeDocument/2006/relationships/tags" Target="../tags/tag826.xml"/><Relationship Id="rId72" Type="http://schemas.openxmlformats.org/officeDocument/2006/relationships/tags" Target="../tags/tag847.xml"/><Relationship Id="rId80" Type="http://schemas.openxmlformats.org/officeDocument/2006/relationships/tags" Target="../tags/tag855.xml"/><Relationship Id="rId3" Type="http://schemas.openxmlformats.org/officeDocument/2006/relationships/tags" Target="../tags/tag778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tags" Target="../tags/tag808.xml"/><Relationship Id="rId38" Type="http://schemas.openxmlformats.org/officeDocument/2006/relationships/tags" Target="../tags/tag813.xml"/><Relationship Id="rId46" Type="http://schemas.openxmlformats.org/officeDocument/2006/relationships/tags" Target="../tags/tag821.xml"/><Relationship Id="rId59" Type="http://schemas.openxmlformats.org/officeDocument/2006/relationships/tags" Target="../tags/tag834.xml"/><Relationship Id="rId67" Type="http://schemas.openxmlformats.org/officeDocument/2006/relationships/tags" Target="../tags/tag842.xml"/><Relationship Id="rId20" Type="http://schemas.openxmlformats.org/officeDocument/2006/relationships/tags" Target="../tags/tag795.xml"/><Relationship Id="rId41" Type="http://schemas.openxmlformats.org/officeDocument/2006/relationships/tags" Target="../tags/tag816.xml"/><Relationship Id="rId54" Type="http://schemas.openxmlformats.org/officeDocument/2006/relationships/tags" Target="../tags/tag829.xml"/><Relationship Id="rId62" Type="http://schemas.openxmlformats.org/officeDocument/2006/relationships/tags" Target="../tags/tag837.xml"/><Relationship Id="rId70" Type="http://schemas.openxmlformats.org/officeDocument/2006/relationships/tags" Target="../tags/tag845.xml"/><Relationship Id="rId75" Type="http://schemas.openxmlformats.org/officeDocument/2006/relationships/tags" Target="../tags/tag850.xml"/><Relationship Id="rId83" Type="http://schemas.openxmlformats.org/officeDocument/2006/relationships/notesSlide" Target="../notesSlides/notesSlide37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tags" Target="../tags/tag811.xml"/><Relationship Id="rId49" Type="http://schemas.openxmlformats.org/officeDocument/2006/relationships/tags" Target="../tags/tag824.xml"/><Relationship Id="rId57" Type="http://schemas.openxmlformats.org/officeDocument/2006/relationships/tags" Target="../tags/tag832.xml"/><Relationship Id="rId10" Type="http://schemas.openxmlformats.org/officeDocument/2006/relationships/tags" Target="../tags/tag785.xml"/><Relationship Id="rId31" Type="http://schemas.openxmlformats.org/officeDocument/2006/relationships/tags" Target="../tags/tag806.xml"/><Relationship Id="rId44" Type="http://schemas.openxmlformats.org/officeDocument/2006/relationships/tags" Target="../tags/tag819.xml"/><Relationship Id="rId52" Type="http://schemas.openxmlformats.org/officeDocument/2006/relationships/tags" Target="../tags/tag827.xml"/><Relationship Id="rId60" Type="http://schemas.openxmlformats.org/officeDocument/2006/relationships/tags" Target="../tags/tag835.xml"/><Relationship Id="rId65" Type="http://schemas.openxmlformats.org/officeDocument/2006/relationships/tags" Target="../tags/tag840.xml"/><Relationship Id="rId73" Type="http://schemas.openxmlformats.org/officeDocument/2006/relationships/tags" Target="../tags/tag848.xml"/><Relationship Id="rId78" Type="http://schemas.openxmlformats.org/officeDocument/2006/relationships/tags" Target="../tags/tag853.xml"/><Relationship Id="rId81" Type="http://schemas.openxmlformats.org/officeDocument/2006/relationships/tags" Target="../tags/tag856.xml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39" Type="http://schemas.openxmlformats.org/officeDocument/2006/relationships/tags" Target="../tags/tag814.xml"/><Relationship Id="rId34" Type="http://schemas.openxmlformats.org/officeDocument/2006/relationships/tags" Target="../tags/tag809.xml"/><Relationship Id="rId50" Type="http://schemas.openxmlformats.org/officeDocument/2006/relationships/tags" Target="../tags/tag825.xml"/><Relationship Id="rId55" Type="http://schemas.openxmlformats.org/officeDocument/2006/relationships/tags" Target="../tags/tag830.xml"/><Relationship Id="rId76" Type="http://schemas.openxmlformats.org/officeDocument/2006/relationships/tags" Target="../tags/tag851.xml"/><Relationship Id="rId7" Type="http://schemas.openxmlformats.org/officeDocument/2006/relationships/tags" Target="../tags/tag782.xml"/><Relationship Id="rId71" Type="http://schemas.openxmlformats.org/officeDocument/2006/relationships/tags" Target="../tags/tag846.xml"/><Relationship Id="rId2" Type="http://schemas.openxmlformats.org/officeDocument/2006/relationships/tags" Target="../tags/tag777.xml"/><Relationship Id="rId29" Type="http://schemas.openxmlformats.org/officeDocument/2006/relationships/tags" Target="../tags/tag804.xml"/><Relationship Id="rId24" Type="http://schemas.openxmlformats.org/officeDocument/2006/relationships/tags" Target="../tags/tag799.xml"/><Relationship Id="rId40" Type="http://schemas.openxmlformats.org/officeDocument/2006/relationships/tags" Target="../tags/tag815.xml"/><Relationship Id="rId45" Type="http://schemas.openxmlformats.org/officeDocument/2006/relationships/tags" Target="../tags/tag820.xml"/><Relationship Id="rId66" Type="http://schemas.openxmlformats.org/officeDocument/2006/relationships/tags" Target="../tags/tag841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882.xml"/><Relationship Id="rId21" Type="http://schemas.openxmlformats.org/officeDocument/2006/relationships/tags" Target="../tags/tag877.xml"/><Relationship Id="rId42" Type="http://schemas.openxmlformats.org/officeDocument/2006/relationships/tags" Target="../tags/tag898.xml"/><Relationship Id="rId47" Type="http://schemas.openxmlformats.org/officeDocument/2006/relationships/tags" Target="../tags/tag903.xml"/><Relationship Id="rId63" Type="http://schemas.openxmlformats.org/officeDocument/2006/relationships/tags" Target="../tags/tag919.xml"/><Relationship Id="rId68" Type="http://schemas.openxmlformats.org/officeDocument/2006/relationships/tags" Target="../tags/tag924.xml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9" Type="http://schemas.openxmlformats.org/officeDocument/2006/relationships/tags" Target="../tags/tag885.xml"/><Relationship Id="rId11" Type="http://schemas.openxmlformats.org/officeDocument/2006/relationships/tags" Target="../tags/tag867.xml"/><Relationship Id="rId24" Type="http://schemas.openxmlformats.org/officeDocument/2006/relationships/tags" Target="../tags/tag880.xml"/><Relationship Id="rId32" Type="http://schemas.openxmlformats.org/officeDocument/2006/relationships/tags" Target="../tags/tag888.xml"/><Relationship Id="rId37" Type="http://schemas.openxmlformats.org/officeDocument/2006/relationships/tags" Target="../tags/tag893.xml"/><Relationship Id="rId40" Type="http://schemas.openxmlformats.org/officeDocument/2006/relationships/tags" Target="../tags/tag896.xml"/><Relationship Id="rId45" Type="http://schemas.openxmlformats.org/officeDocument/2006/relationships/tags" Target="../tags/tag901.xml"/><Relationship Id="rId53" Type="http://schemas.openxmlformats.org/officeDocument/2006/relationships/tags" Target="../tags/tag909.xml"/><Relationship Id="rId58" Type="http://schemas.openxmlformats.org/officeDocument/2006/relationships/tags" Target="../tags/tag914.xml"/><Relationship Id="rId66" Type="http://schemas.openxmlformats.org/officeDocument/2006/relationships/tags" Target="../tags/tag922.xml"/><Relationship Id="rId74" Type="http://schemas.openxmlformats.org/officeDocument/2006/relationships/tags" Target="../tags/tag930.xml"/><Relationship Id="rId5" Type="http://schemas.openxmlformats.org/officeDocument/2006/relationships/tags" Target="../tags/tag861.xml"/><Relationship Id="rId61" Type="http://schemas.openxmlformats.org/officeDocument/2006/relationships/tags" Target="../tags/tag917.xml"/><Relationship Id="rId19" Type="http://schemas.openxmlformats.org/officeDocument/2006/relationships/tags" Target="../tags/tag875.xml"/><Relationship Id="rId14" Type="http://schemas.openxmlformats.org/officeDocument/2006/relationships/tags" Target="../tags/tag870.xml"/><Relationship Id="rId22" Type="http://schemas.openxmlformats.org/officeDocument/2006/relationships/tags" Target="../tags/tag878.xml"/><Relationship Id="rId27" Type="http://schemas.openxmlformats.org/officeDocument/2006/relationships/tags" Target="../tags/tag883.xml"/><Relationship Id="rId30" Type="http://schemas.openxmlformats.org/officeDocument/2006/relationships/tags" Target="../tags/tag886.xml"/><Relationship Id="rId35" Type="http://schemas.openxmlformats.org/officeDocument/2006/relationships/tags" Target="../tags/tag891.xml"/><Relationship Id="rId43" Type="http://schemas.openxmlformats.org/officeDocument/2006/relationships/tags" Target="../tags/tag899.xml"/><Relationship Id="rId48" Type="http://schemas.openxmlformats.org/officeDocument/2006/relationships/tags" Target="../tags/tag904.xml"/><Relationship Id="rId56" Type="http://schemas.openxmlformats.org/officeDocument/2006/relationships/tags" Target="../tags/tag912.xml"/><Relationship Id="rId64" Type="http://schemas.openxmlformats.org/officeDocument/2006/relationships/tags" Target="../tags/tag920.xml"/><Relationship Id="rId69" Type="http://schemas.openxmlformats.org/officeDocument/2006/relationships/tags" Target="../tags/tag925.xml"/><Relationship Id="rId8" Type="http://schemas.openxmlformats.org/officeDocument/2006/relationships/tags" Target="../tags/tag864.xml"/><Relationship Id="rId51" Type="http://schemas.openxmlformats.org/officeDocument/2006/relationships/tags" Target="../tags/tag907.xml"/><Relationship Id="rId72" Type="http://schemas.openxmlformats.org/officeDocument/2006/relationships/tags" Target="../tags/tag928.xml"/><Relationship Id="rId3" Type="http://schemas.openxmlformats.org/officeDocument/2006/relationships/tags" Target="../tags/tag859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tags" Target="../tags/tag881.xml"/><Relationship Id="rId33" Type="http://schemas.openxmlformats.org/officeDocument/2006/relationships/tags" Target="../tags/tag889.xml"/><Relationship Id="rId38" Type="http://schemas.openxmlformats.org/officeDocument/2006/relationships/tags" Target="../tags/tag894.xml"/><Relationship Id="rId46" Type="http://schemas.openxmlformats.org/officeDocument/2006/relationships/tags" Target="../tags/tag902.xml"/><Relationship Id="rId59" Type="http://schemas.openxmlformats.org/officeDocument/2006/relationships/tags" Target="../tags/tag915.xml"/><Relationship Id="rId67" Type="http://schemas.openxmlformats.org/officeDocument/2006/relationships/tags" Target="../tags/tag923.xml"/><Relationship Id="rId20" Type="http://schemas.openxmlformats.org/officeDocument/2006/relationships/tags" Target="../tags/tag876.xml"/><Relationship Id="rId41" Type="http://schemas.openxmlformats.org/officeDocument/2006/relationships/tags" Target="../tags/tag897.xml"/><Relationship Id="rId54" Type="http://schemas.openxmlformats.org/officeDocument/2006/relationships/tags" Target="../tags/tag910.xml"/><Relationship Id="rId62" Type="http://schemas.openxmlformats.org/officeDocument/2006/relationships/tags" Target="../tags/tag918.xml"/><Relationship Id="rId70" Type="http://schemas.openxmlformats.org/officeDocument/2006/relationships/tags" Target="../tags/tag92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5" Type="http://schemas.openxmlformats.org/officeDocument/2006/relationships/tags" Target="../tags/tag871.xml"/><Relationship Id="rId23" Type="http://schemas.openxmlformats.org/officeDocument/2006/relationships/tags" Target="../tags/tag879.xml"/><Relationship Id="rId28" Type="http://schemas.openxmlformats.org/officeDocument/2006/relationships/tags" Target="../tags/tag884.xml"/><Relationship Id="rId36" Type="http://schemas.openxmlformats.org/officeDocument/2006/relationships/tags" Target="../tags/tag892.xml"/><Relationship Id="rId49" Type="http://schemas.openxmlformats.org/officeDocument/2006/relationships/tags" Target="../tags/tag905.xml"/><Relationship Id="rId57" Type="http://schemas.openxmlformats.org/officeDocument/2006/relationships/tags" Target="../tags/tag913.xml"/><Relationship Id="rId10" Type="http://schemas.openxmlformats.org/officeDocument/2006/relationships/tags" Target="../tags/tag866.xml"/><Relationship Id="rId31" Type="http://schemas.openxmlformats.org/officeDocument/2006/relationships/tags" Target="../tags/tag887.xml"/><Relationship Id="rId44" Type="http://schemas.openxmlformats.org/officeDocument/2006/relationships/tags" Target="../tags/tag900.xml"/><Relationship Id="rId52" Type="http://schemas.openxmlformats.org/officeDocument/2006/relationships/tags" Target="../tags/tag908.xml"/><Relationship Id="rId60" Type="http://schemas.openxmlformats.org/officeDocument/2006/relationships/tags" Target="../tags/tag916.xml"/><Relationship Id="rId65" Type="http://schemas.openxmlformats.org/officeDocument/2006/relationships/tags" Target="../tags/tag921.xml"/><Relationship Id="rId73" Type="http://schemas.openxmlformats.org/officeDocument/2006/relationships/tags" Target="../tags/tag929.xml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39" Type="http://schemas.openxmlformats.org/officeDocument/2006/relationships/tags" Target="../tags/tag895.xml"/><Relationship Id="rId34" Type="http://schemas.openxmlformats.org/officeDocument/2006/relationships/tags" Target="../tags/tag890.xml"/><Relationship Id="rId50" Type="http://schemas.openxmlformats.org/officeDocument/2006/relationships/tags" Target="../tags/tag906.xml"/><Relationship Id="rId55" Type="http://schemas.openxmlformats.org/officeDocument/2006/relationships/tags" Target="../tags/tag911.xml"/><Relationship Id="rId76" Type="http://schemas.openxmlformats.org/officeDocument/2006/relationships/notesSlide" Target="../notesSlides/notesSlide38.xml"/><Relationship Id="rId7" Type="http://schemas.openxmlformats.org/officeDocument/2006/relationships/tags" Target="../tags/tag863.xml"/><Relationship Id="rId71" Type="http://schemas.openxmlformats.org/officeDocument/2006/relationships/tags" Target="../tags/tag9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933.xml"/><Relationship Id="rId7" Type="http://schemas.openxmlformats.org/officeDocument/2006/relationships/image" Target="../media/image120.png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6" Type="http://schemas.openxmlformats.org/officeDocument/2006/relationships/tags" Target="../tags/tag932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tags" Target="../tags/tag959.xml"/><Relationship Id="rId39" Type="http://schemas.openxmlformats.org/officeDocument/2006/relationships/tags" Target="../tags/tag972.xml"/><Relationship Id="rId21" Type="http://schemas.openxmlformats.org/officeDocument/2006/relationships/tags" Target="../tags/tag954.xml"/><Relationship Id="rId34" Type="http://schemas.openxmlformats.org/officeDocument/2006/relationships/tags" Target="../tags/tag967.xml"/><Relationship Id="rId42" Type="http://schemas.openxmlformats.org/officeDocument/2006/relationships/tags" Target="../tags/tag975.xml"/><Relationship Id="rId47" Type="http://schemas.openxmlformats.org/officeDocument/2006/relationships/tags" Target="../tags/tag980.xml"/><Relationship Id="rId50" Type="http://schemas.openxmlformats.org/officeDocument/2006/relationships/tags" Target="../tags/tag983.xml"/><Relationship Id="rId55" Type="http://schemas.openxmlformats.org/officeDocument/2006/relationships/tags" Target="../tags/tag988.xml"/><Relationship Id="rId63" Type="http://schemas.openxmlformats.org/officeDocument/2006/relationships/slideLayout" Target="../slideLayouts/slideLayout4.xml"/><Relationship Id="rId7" Type="http://schemas.openxmlformats.org/officeDocument/2006/relationships/tags" Target="../tags/tag940.xml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9" Type="http://schemas.openxmlformats.org/officeDocument/2006/relationships/tags" Target="../tags/tag962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tags" Target="../tags/tag965.xml"/><Relationship Id="rId37" Type="http://schemas.openxmlformats.org/officeDocument/2006/relationships/tags" Target="../tags/tag970.xml"/><Relationship Id="rId40" Type="http://schemas.openxmlformats.org/officeDocument/2006/relationships/tags" Target="../tags/tag973.xml"/><Relationship Id="rId45" Type="http://schemas.openxmlformats.org/officeDocument/2006/relationships/tags" Target="../tags/tag978.xml"/><Relationship Id="rId53" Type="http://schemas.openxmlformats.org/officeDocument/2006/relationships/tags" Target="../tags/tag986.xml"/><Relationship Id="rId58" Type="http://schemas.openxmlformats.org/officeDocument/2006/relationships/tags" Target="../tags/tag991.xml"/><Relationship Id="rId5" Type="http://schemas.openxmlformats.org/officeDocument/2006/relationships/tags" Target="../tags/tag938.xml"/><Relationship Id="rId61" Type="http://schemas.openxmlformats.org/officeDocument/2006/relationships/tags" Target="../tags/tag994.xml"/><Relationship Id="rId19" Type="http://schemas.openxmlformats.org/officeDocument/2006/relationships/tags" Target="../tags/tag95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tags" Target="../tags/tag968.xml"/><Relationship Id="rId43" Type="http://schemas.openxmlformats.org/officeDocument/2006/relationships/tags" Target="../tags/tag976.xml"/><Relationship Id="rId48" Type="http://schemas.openxmlformats.org/officeDocument/2006/relationships/tags" Target="../tags/tag981.xml"/><Relationship Id="rId56" Type="http://schemas.openxmlformats.org/officeDocument/2006/relationships/tags" Target="../tags/tag989.xml"/><Relationship Id="rId64" Type="http://schemas.openxmlformats.org/officeDocument/2006/relationships/notesSlide" Target="../notesSlides/notesSlide40.xml"/><Relationship Id="rId8" Type="http://schemas.openxmlformats.org/officeDocument/2006/relationships/tags" Target="../tags/tag941.xml"/><Relationship Id="rId51" Type="http://schemas.openxmlformats.org/officeDocument/2006/relationships/tags" Target="../tags/tag984.xml"/><Relationship Id="rId3" Type="http://schemas.openxmlformats.org/officeDocument/2006/relationships/tags" Target="../tags/tag936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tags" Target="../tags/tag966.xml"/><Relationship Id="rId38" Type="http://schemas.openxmlformats.org/officeDocument/2006/relationships/tags" Target="../tags/tag971.xml"/><Relationship Id="rId46" Type="http://schemas.openxmlformats.org/officeDocument/2006/relationships/tags" Target="../tags/tag979.xml"/><Relationship Id="rId59" Type="http://schemas.openxmlformats.org/officeDocument/2006/relationships/tags" Target="../tags/tag992.xml"/><Relationship Id="rId20" Type="http://schemas.openxmlformats.org/officeDocument/2006/relationships/tags" Target="../tags/tag953.xml"/><Relationship Id="rId41" Type="http://schemas.openxmlformats.org/officeDocument/2006/relationships/tags" Target="../tags/tag974.xml"/><Relationship Id="rId54" Type="http://schemas.openxmlformats.org/officeDocument/2006/relationships/tags" Target="../tags/tag987.xml"/><Relationship Id="rId62" Type="http://schemas.openxmlformats.org/officeDocument/2006/relationships/tags" Target="../tags/tag995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tags" Target="../tags/tag969.xml"/><Relationship Id="rId49" Type="http://schemas.openxmlformats.org/officeDocument/2006/relationships/tags" Target="../tags/tag982.xml"/><Relationship Id="rId57" Type="http://schemas.openxmlformats.org/officeDocument/2006/relationships/tags" Target="../tags/tag990.xml"/><Relationship Id="rId10" Type="http://schemas.openxmlformats.org/officeDocument/2006/relationships/tags" Target="../tags/tag943.xml"/><Relationship Id="rId31" Type="http://schemas.openxmlformats.org/officeDocument/2006/relationships/tags" Target="../tags/tag964.xml"/><Relationship Id="rId44" Type="http://schemas.openxmlformats.org/officeDocument/2006/relationships/tags" Target="../tags/tag977.xml"/><Relationship Id="rId52" Type="http://schemas.openxmlformats.org/officeDocument/2006/relationships/tags" Target="../tags/tag985.xml"/><Relationship Id="rId60" Type="http://schemas.openxmlformats.org/officeDocument/2006/relationships/tags" Target="../tags/tag993.xml"/><Relationship Id="rId4" Type="http://schemas.openxmlformats.org/officeDocument/2006/relationships/tags" Target="../tags/tag937.xml"/><Relationship Id="rId9" Type="http://schemas.openxmlformats.org/officeDocument/2006/relationships/tags" Target="../tags/tag9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003.xml"/><Relationship Id="rId13" Type="http://schemas.openxmlformats.org/officeDocument/2006/relationships/tags" Target="../tags/tag1008.xml"/><Relationship Id="rId3" Type="http://schemas.openxmlformats.org/officeDocument/2006/relationships/tags" Target="../tags/tag998.xml"/><Relationship Id="rId7" Type="http://schemas.openxmlformats.org/officeDocument/2006/relationships/tags" Target="../tags/tag1002.xml"/><Relationship Id="rId12" Type="http://schemas.openxmlformats.org/officeDocument/2006/relationships/tags" Target="../tags/tag1007.xml"/><Relationship Id="rId2" Type="http://schemas.openxmlformats.org/officeDocument/2006/relationships/tags" Target="../tags/tag997.xml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11" Type="http://schemas.openxmlformats.org/officeDocument/2006/relationships/tags" Target="../tags/tag1006.xml"/><Relationship Id="rId5" Type="http://schemas.openxmlformats.org/officeDocument/2006/relationships/tags" Target="../tags/tag1000.xml"/><Relationship Id="rId15" Type="http://schemas.openxmlformats.org/officeDocument/2006/relationships/notesSlide" Target="../notesSlides/notesSlide41.xml"/><Relationship Id="rId10" Type="http://schemas.openxmlformats.org/officeDocument/2006/relationships/tags" Target="../tags/tag1005.xml"/><Relationship Id="rId4" Type="http://schemas.openxmlformats.org/officeDocument/2006/relationships/tags" Target="../tags/tag999.xml"/><Relationship Id="rId9" Type="http://schemas.openxmlformats.org/officeDocument/2006/relationships/tags" Target="../tags/tag1004.xml"/><Relationship Id="rId14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16.xml"/><Relationship Id="rId13" Type="http://schemas.openxmlformats.org/officeDocument/2006/relationships/tags" Target="../tags/tag1021.xml"/><Relationship Id="rId18" Type="http://schemas.openxmlformats.org/officeDocument/2006/relationships/tags" Target="../tags/tag1026.xml"/><Relationship Id="rId26" Type="http://schemas.openxmlformats.org/officeDocument/2006/relationships/tags" Target="../tags/tag1034.xml"/><Relationship Id="rId3" Type="http://schemas.openxmlformats.org/officeDocument/2006/relationships/tags" Target="../tags/tag1011.xml"/><Relationship Id="rId21" Type="http://schemas.openxmlformats.org/officeDocument/2006/relationships/tags" Target="../tags/tag1029.xml"/><Relationship Id="rId7" Type="http://schemas.openxmlformats.org/officeDocument/2006/relationships/tags" Target="../tags/tag1015.xml"/><Relationship Id="rId12" Type="http://schemas.openxmlformats.org/officeDocument/2006/relationships/tags" Target="../tags/tag1020.xml"/><Relationship Id="rId17" Type="http://schemas.openxmlformats.org/officeDocument/2006/relationships/tags" Target="../tags/tag1025.xml"/><Relationship Id="rId25" Type="http://schemas.openxmlformats.org/officeDocument/2006/relationships/tags" Target="../tags/tag1033.xml"/><Relationship Id="rId2" Type="http://schemas.openxmlformats.org/officeDocument/2006/relationships/tags" Target="../tags/tag1010.xml"/><Relationship Id="rId16" Type="http://schemas.openxmlformats.org/officeDocument/2006/relationships/tags" Target="../tags/tag1024.xml"/><Relationship Id="rId20" Type="http://schemas.openxmlformats.org/officeDocument/2006/relationships/tags" Target="../tags/tag1028.xml"/><Relationship Id="rId29" Type="http://schemas.openxmlformats.org/officeDocument/2006/relationships/tags" Target="../tags/tag1037.xml"/><Relationship Id="rId1" Type="http://schemas.openxmlformats.org/officeDocument/2006/relationships/tags" Target="../tags/tag1009.xml"/><Relationship Id="rId6" Type="http://schemas.openxmlformats.org/officeDocument/2006/relationships/tags" Target="../tags/tag1014.xml"/><Relationship Id="rId11" Type="http://schemas.openxmlformats.org/officeDocument/2006/relationships/tags" Target="../tags/tag1019.xml"/><Relationship Id="rId24" Type="http://schemas.openxmlformats.org/officeDocument/2006/relationships/tags" Target="../tags/tag1032.xml"/><Relationship Id="rId5" Type="http://schemas.openxmlformats.org/officeDocument/2006/relationships/tags" Target="../tags/tag1013.xml"/><Relationship Id="rId15" Type="http://schemas.openxmlformats.org/officeDocument/2006/relationships/tags" Target="../tags/tag1023.xml"/><Relationship Id="rId23" Type="http://schemas.openxmlformats.org/officeDocument/2006/relationships/tags" Target="../tags/tag1031.xml"/><Relationship Id="rId28" Type="http://schemas.openxmlformats.org/officeDocument/2006/relationships/tags" Target="../tags/tag1036.xml"/><Relationship Id="rId10" Type="http://schemas.openxmlformats.org/officeDocument/2006/relationships/tags" Target="../tags/tag1018.xml"/><Relationship Id="rId19" Type="http://schemas.openxmlformats.org/officeDocument/2006/relationships/tags" Target="../tags/tag1027.xml"/><Relationship Id="rId31" Type="http://schemas.openxmlformats.org/officeDocument/2006/relationships/notesSlide" Target="../notesSlides/notesSlide42.xml"/><Relationship Id="rId4" Type="http://schemas.openxmlformats.org/officeDocument/2006/relationships/tags" Target="../tags/tag1012.xml"/><Relationship Id="rId9" Type="http://schemas.openxmlformats.org/officeDocument/2006/relationships/tags" Target="../tags/tag1017.xml"/><Relationship Id="rId14" Type="http://schemas.openxmlformats.org/officeDocument/2006/relationships/tags" Target="../tags/tag1022.xml"/><Relationship Id="rId22" Type="http://schemas.openxmlformats.org/officeDocument/2006/relationships/tags" Target="../tags/tag1030.xml"/><Relationship Id="rId27" Type="http://schemas.openxmlformats.org/officeDocument/2006/relationships/tags" Target="../tags/tag1035.xml"/><Relationship Id="rId30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3.xml"/><Relationship Id="rId3" Type="http://schemas.openxmlformats.org/officeDocument/2006/relationships/tags" Target="../tags/tag10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9.xml"/><Relationship Id="rId1" Type="http://schemas.openxmlformats.org/officeDocument/2006/relationships/tags" Target="../tags/tag1038.xml"/><Relationship Id="rId6" Type="http://schemas.openxmlformats.org/officeDocument/2006/relationships/tags" Target="../tags/tag1043.xml"/><Relationship Id="rId5" Type="http://schemas.openxmlformats.org/officeDocument/2006/relationships/tags" Target="../tags/tag1042.xml"/><Relationship Id="rId4" Type="http://schemas.openxmlformats.org/officeDocument/2006/relationships/tags" Target="../tags/tag10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cc.gnu.org/onlinedocs/gcc/Optimize-Options.html" TargetMode="External"/><Relationship Id="rId2" Type="http://schemas.openxmlformats.org/officeDocument/2006/relationships/hyperlink" Target="http://tigcc.ticalc.org/doc/cpp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10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5.xml"/><Relationship Id="rId1" Type="http://schemas.openxmlformats.org/officeDocument/2006/relationships/tags" Target="../tags/tag1044.xml"/><Relationship Id="rId6" Type="http://schemas.openxmlformats.org/officeDocument/2006/relationships/tags" Target="../tags/tag1049.xml"/><Relationship Id="rId5" Type="http://schemas.openxmlformats.org/officeDocument/2006/relationships/tags" Target="../tags/tag1048.xml"/><Relationship Id="rId4" Type="http://schemas.openxmlformats.org/officeDocument/2006/relationships/tags" Target="../tags/tag1047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062.xml"/><Relationship Id="rId18" Type="http://schemas.openxmlformats.org/officeDocument/2006/relationships/tags" Target="../tags/tag1067.xml"/><Relationship Id="rId26" Type="http://schemas.openxmlformats.org/officeDocument/2006/relationships/tags" Target="../tags/tag1075.xml"/><Relationship Id="rId39" Type="http://schemas.openxmlformats.org/officeDocument/2006/relationships/tags" Target="../tags/tag1088.xml"/><Relationship Id="rId21" Type="http://schemas.openxmlformats.org/officeDocument/2006/relationships/tags" Target="../tags/tag1070.xml"/><Relationship Id="rId34" Type="http://schemas.openxmlformats.org/officeDocument/2006/relationships/tags" Target="../tags/tag1083.xml"/><Relationship Id="rId42" Type="http://schemas.openxmlformats.org/officeDocument/2006/relationships/tags" Target="../tags/tag1091.xml"/><Relationship Id="rId7" Type="http://schemas.openxmlformats.org/officeDocument/2006/relationships/tags" Target="../tags/tag1056.xml"/><Relationship Id="rId2" Type="http://schemas.openxmlformats.org/officeDocument/2006/relationships/tags" Target="../tags/tag1051.xml"/><Relationship Id="rId16" Type="http://schemas.openxmlformats.org/officeDocument/2006/relationships/tags" Target="../tags/tag1065.xml"/><Relationship Id="rId29" Type="http://schemas.openxmlformats.org/officeDocument/2006/relationships/tags" Target="../tags/tag1078.xml"/><Relationship Id="rId1" Type="http://schemas.openxmlformats.org/officeDocument/2006/relationships/tags" Target="../tags/tag1050.xml"/><Relationship Id="rId6" Type="http://schemas.openxmlformats.org/officeDocument/2006/relationships/tags" Target="../tags/tag1055.xml"/><Relationship Id="rId11" Type="http://schemas.openxmlformats.org/officeDocument/2006/relationships/tags" Target="../tags/tag1060.xml"/><Relationship Id="rId24" Type="http://schemas.openxmlformats.org/officeDocument/2006/relationships/tags" Target="../tags/tag1073.xml"/><Relationship Id="rId32" Type="http://schemas.openxmlformats.org/officeDocument/2006/relationships/tags" Target="../tags/tag1081.xml"/><Relationship Id="rId37" Type="http://schemas.openxmlformats.org/officeDocument/2006/relationships/tags" Target="../tags/tag1086.xml"/><Relationship Id="rId40" Type="http://schemas.openxmlformats.org/officeDocument/2006/relationships/tags" Target="../tags/tag1089.xml"/><Relationship Id="rId45" Type="http://schemas.openxmlformats.org/officeDocument/2006/relationships/notesSlide" Target="../notesSlides/notesSlide45.xml"/><Relationship Id="rId5" Type="http://schemas.openxmlformats.org/officeDocument/2006/relationships/tags" Target="../tags/tag1054.xml"/><Relationship Id="rId15" Type="http://schemas.openxmlformats.org/officeDocument/2006/relationships/tags" Target="../tags/tag1064.xml"/><Relationship Id="rId23" Type="http://schemas.openxmlformats.org/officeDocument/2006/relationships/tags" Target="../tags/tag1072.xml"/><Relationship Id="rId28" Type="http://schemas.openxmlformats.org/officeDocument/2006/relationships/tags" Target="../tags/tag1077.xml"/><Relationship Id="rId36" Type="http://schemas.openxmlformats.org/officeDocument/2006/relationships/tags" Target="../tags/tag1085.xml"/><Relationship Id="rId10" Type="http://schemas.openxmlformats.org/officeDocument/2006/relationships/tags" Target="../tags/tag1059.xml"/><Relationship Id="rId19" Type="http://schemas.openxmlformats.org/officeDocument/2006/relationships/tags" Target="../tags/tag1068.xml"/><Relationship Id="rId31" Type="http://schemas.openxmlformats.org/officeDocument/2006/relationships/tags" Target="../tags/tag108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053.xml"/><Relationship Id="rId9" Type="http://schemas.openxmlformats.org/officeDocument/2006/relationships/tags" Target="../tags/tag1058.xml"/><Relationship Id="rId14" Type="http://schemas.openxmlformats.org/officeDocument/2006/relationships/tags" Target="../tags/tag1063.xml"/><Relationship Id="rId22" Type="http://schemas.openxmlformats.org/officeDocument/2006/relationships/tags" Target="../tags/tag1071.xml"/><Relationship Id="rId27" Type="http://schemas.openxmlformats.org/officeDocument/2006/relationships/tags" Target="../tags/tag1076.xml"/><Relationship Id="rId30" Type="http://schemas.openxmlformats.org/officeDocument/2006/relationships/tags" Target="../tags/tag1079.xml"/><Relationship Id="rId35" Type="http://schemas.openxmlformats.org/officeDocument/2006/relationships/tags" Target="../tags/tag1084.xml"/><Relationship Id="rId43" Type="http://schemas.openxmlformats.org/officeDocument/2006/relationships/tags" Target="../tags/tag1092.xml"/><Relationship Id="rId8" Type="http://schemas.openxmlformats.org/officeDocument/2006/relationships/tags" Target="../tags/tag1057.xml"/><Relationship Id="rId3" Type="http://schemas.openxmlformats.org/officeDocument/2006/relationships/tags" Target="../tags/tag1052.xml"/><Relationship Id="rId12" Type="http://schemas.openxmlformats.org/officeDocument/2006/relationships/tags" Target="../tags/tag1061.xml"/><Relationship Id="rId17" Type="http://schemas.openxmlformats.org/officeDocument/2006/relationships/tags" Target="../tags/tag1066.xml"/><Relationship Id="rId25" Type="http://schemas.openxmlformats.org/officeDocument/2006/relationships/tags" Target="../tags/tag1074.xml"/><Relationship Id="rId33" Type="http://schemas.openxmlformats.org/officeDocument/2006/relationships/tags" Target="../tags/tag1082.xml"/><Relationship Id="rId38" Type="http://schemas.openxmlformats.org/officeDocument/2006/relationships/tags" Target="../tags/tag1087.xml"/><Relationship Id="rId20" Type="http://schemas.openxmlformats.org/officeDocument/2006/relationships/tags" Target="../tags/tag1069.xml"/><Relationship Id="rId41" Type="http://schemas.openxmlformats.org/officeDocument/2006/relationships/tags" Target="../tags/tag1090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118.xml"/><Relationship Id="rId21" Type="http://schemas.openxmlformats.org/officeDocument/2006/relationships/tags" Target="../tags/tag1113.xml"/><Relationship Id="rId42" Type="http://schemas.openxmlformats.org/officeDocument/2006/relationships/tags" Target="../tags/tag1134.xml"/><Relationship Id="rId47" Type="http://schemas.openxmlformats.org/officeDocument/2006/relationships/tags" Target="../tags/tag1139.xml"/><Relationship Id="rId63" Type="http://schemas.openxmlformats.org/officeDocument/2006/relationships/tags" Target="../tags/tag1155.xml"/><Relationship Id="rId68" Type="http://schemas.openxmlformats.org/officeDocument/2006/relationships/tags" Target="../tags/tag1160.xml"/><Relationship Id="rId16" Type="http://schemas.openxmlformats.org/officeDocument/2006/relationships/tags" Target="../tags/tag1108.xml"/><Relationship Id="rId11" Type="http://schemas.openxmlformats.org/officeDocument/2006/relationships/tags" Target="../tags/tag1103.xml"/><Relationship Id="rId24" Type="http://schemas.openxmlformats.org/officeDocument/2006/relationships/tags" Target="../tags/tag1116.xml"/><Relationship Id="rId32" Type="http://schemas.openxmlformats.org/officeDocument/2006/relationships/tags" Target="../tags/tag1124.xml"/><Relationship Id="rId37" Type="http://schemas.openxmlformats.org/officeDocument/2006/relationships/tags" Target="../tags/tag1129.xml"/><Relationship Id="rId40" Type="http://schemas.openxmlformats.org/officeDocument/2006/relationships/tags" Target="../tags/tag1132.xml"/><Relationship Id="rId45" Type="http://schemas.openxmlformats.org/officeDocument/2006/relationships/tags" Target="../tags/tag1137.xml"/><Relationship Id="rId53" Type="http://schemas.openxmlformats.org/officeDocument/2006/relationships/tags" Target="../tags/tag1145.xml"/><Relationship Id="rId58" Type="http://schemas.openxmlformats.org/officeDocument/2006/relationships/tags" Target="../tags/tag1150.xml"/><Relationship Id="rId66" Type="http://schemas.openxmlformats.org/officeDocument/2006/relationships/tags" Target="../tags/tag1158.xml"/><Relationship Id="rId74" Type="http://schemas.openxmlformats.org/officeDocument/2006/relationships/tags" Target="../tags/tag1166.xml"/><Relationship Id="rId5" Type="http://schemas.openxmlformats.org/officeDocument/2006/relationships/tags" Target="../tags/tag1097.xml"/><Relationship Id="rId61" Type="http://schemas.openxmlformats.org/officeDocument/2006/relationships/tags" Target="../tags/tag1153.xml"/><Relationship Id="rId19" Type="http://schemas.openxmlformats.org/officeDocument/2006/relationships/tags" Target="../tags/tag1111.xml"/><Relationship Id="rId14" Type="http://schemas.openxmlformats.org/officeDocument/2006/relationships/tags" Target="../tags/tag1106.xml"/><Relationship Id="rId22" Type="http://schemas.openxmlformats.org/officeDocument/2006/relationships/tags" Target="../tags/tag1114.xml"/><Relationship Id="rId27" Type="http://schemas.openxmlformats.org/officeDocument/2006/relationships/tags" Target="../tags/tag1119.xml"/><Relationship Id="rId30" Type="http://schemas.openxmlformats.org/officeDocument/2006/relationships/tags" Target="../tags/tag1122.xml"/><Relationship Id="rId35" Type="http://schemas.openxmlformats.org/officeDocument/2006/relationships/tags" Target="../tags/tag1127.xml"/><Relationship Id="rId43" Type="http://schemas.openxmlformats.org/officeDocument/2006/relationships/tags" Target="../tags/tag1135.xml"/><Relationship Id="rId48" Type="http://schemas.openxmlformats.org/officeDocument/2006/relationships/tags" Target="../tags/tag1140.xml"/><Relationship Id="rId56" Type="http://schemas.openxmlformats.org/officeDocument/2006/relationships/tags" Target="../tags/tag1148.xml"/><Relationship Id="rId64" Type="http://schemas.openxmlformats.org/officeDocument/2006/relationships/tags" Target="../tags/tag1156.xml"/><Relationship Id="rId69" Type="http://schemas.openxmlformats.org/officeDocument/2006/relationships/tags" Target="../tags/tag1161.xml"/><Relationship Id="rId77" Type="http://schemas.openxmlformats.org/officeDocument/2006/relationships/notesSlide" Target="../notesSlides/notesSlide46.xml"/><Relationship Id="rId8" Type="http://schemas.openxmlformats.org/officeDocument/2006/relationships/tags" Target="../tags/tag1100.xml"/><Relationship Id="rId51" Type="http://schemas.openxmlformats.org/officeDocument/2006/relationships/tags" Target="../tags/tag1143.xml"/><Relationship Id="rId72" Type="http://schemas.openxmlformats.org/officeDocument/2006/relationships/tags" Target="../tags/tag1164.xml"/><Relationship Id="rId3" Type="http://schemas.openxmlformats.org/officeDocument/2006/relationships/tags" Target="../tags/tag1095.xml"/><Relationship Id="rId12" Type="http://schemas.openxmlformats.org/officeDocument/2006/relationships/tags" Target="../tags/tag1104.xml"/><Relationship Id="rId17" Type="http://schemas.openxmlformats.org/officeDocument/2006/relationships/tags" Target="../tags/tag1109.xml"/><Relationship Id="rId25" Type="http://schemas.openxmlformats.org/officeDocument/2006/relationships/tags" Target="../tags/tag1117.xml"/><Relationship Id="rId33" Type="http://schemas.openxmlformats.org/officeDocument/2006/relationships/tags" Target="../tags/tag1125.xml"/><Relationship Id="rId38" Type="http://schemas.openxmlformats.org/officeDocument/2006/relationships/tags" Target="../tags/tag1130.xml"/><Relationship Id="rId46" Type="http://schemas.openxmlformats.org/officeDocument/2006/relationships/tags" Target="../tags/tag1138.xml"/><Relationship Id="rId59" Type="http://schemas.openxmlformats.org/officeDocument/2006/relationships/tags" Target="../tags/tag1151.xml"/><Relationship Id="rId67" Type="http://schemas.openxmlformats.org/officeDocument/2006/relationships/tags" Target="../tags/tag1159.xml"/><Relationship Id="rId20" Type="http://schemas.openxmlformats.org/officeDocument/2006/relationships/tags" Target="../tags/tag1112.xml"/><Relationship Id="rId41" Type="http://schemas.openxmlformats.org/officeDocument/2006/relationships/tags" Target="../tags/tag1133.xml"/><Relationship Id="rId54" Type="http://schemas.openxmlformats.org/officeDocument/2006/relationships/tags" Target="../tags/tag1146.xml"/><Relationship Id="rId62" Type="http://schemas.openxmlformats.org/officeDocument/2006/relationships/tags" Target="../tags/tag1154.xml"/><Relationship Id="rId70" Type="http://schemas.openxmlformats.org/officeDocument/2006/relationships/tags" Target="../tags/tag1162.xml"/><Relationship Id="rId75" Type="http://schemas.openxmlformats.org/officeDocument/2006/relationships/tags" Target="../tags/tag1167.xml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5" Type="http://schemas.openxmlformats.org/officeDocument/2006/relationships/tags" Target="../tags/tag1107.xml"/><Relationship Id="rId23" Type="http://schemas.openxmlformats.org/officeDocument/2006/relationships/tags" Target="../tags/tag1115.xml"/><Relationship Id="rId28" Type="http://schemas.openxmlformats.org/officeDocument/2006/relationships/tags" Target="../tags/tag1120.xml"/><Relationship Id="rId36" Type="http://schemas.openxmlformats.org/officeDocument/2006/relationships/tags" Target="../tags/tag1128.xml"/><Relationship Id="rId49" Type="http://schemas.openxmlformats.org/officeDocument/2006/relationships/tags" Target="../tags/tag1141.xml"/><Relationship Id="rId57" Type="http://schemas.openxmlformats.org/officeDocument/2006/relationships/tags" Target="../tags/tag1149.xml"/><Relationship Id="rId10" Type="http://schemas.openxmlformats.org/officeDocument/2006/relationships/tags" Target="../tags/tag1102.xml"/><Relationship Id="rId31" Type="http://schemas.openxmlformats.org/officeDocument/2006/relationships/tags" Target="../tags/tag1123.xml"/><Relationship Id="rId44" Type="http://schemas.openxmlformats.org/officeDocument/2006/relationships/tags" Target="../tags/tag1136.xml"/><Relationship Id="rId52" Type="http://schemas.openxmlformats.org/officeDocument/2006/relationships/tags" Target="../tags/tag1144.xml"/><Relationship Id="rId60" Type="http://schemas.openxmlformats.org/officeDocument/2006/relationships/tags" Target="../tags/tag1152.xml"/><Relationship Id="rId65" Type="http://schemas.openxmlformats.org/officeDocument/2006/relationships/tags" Target="../tags/tag1157.xml"/><Relationship Id="rId73" Type="http://schemas.openxmlformats.org/officeDocument/2006/relationships/tags" Target="../tags/tag1165.xml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3" Type="http://schemas.openxmlformats.org/officeDocument/2006/relationships/tags" Target="../tags/tag1105.xml"/><Relationship Id="rId18" Type="http://schemas.openxmlformats.org/officeDocument/2006/relationships/tags" Target="../tags/tag1110.xml"/><Relationship Id="rId39" Type="http://schemas.openxmlformats.org/officeDocument/2006/relationships/tags" Target="../tags/tag1131.xml"/><Relationship Id="rId34" Type="http://schemas.openxmlformats.org/officeDocument/2006/relationships/tags" Target="../tags/tag1126.xml"/><Relationship Id="rId50" Type="http://schemas.openxmlformats.org/officeDocument/2006/relationships/tags" Target="../tags/tag1142.xml"/><Relationship Id="rId55" Type="http://schemas.openxmlformats.org/officeDocument/2006/relationships/tags" Target="../tags/tag1147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099.xml"/><Relationship Id="rId71" Type="http://schemas.openxmlformats.org/officeDocument/2006/relationships/tags" Target="../tags/tag1163.xml"/><Relationship Id="rId2" Type="http://schemas.openxmlformats.org/officeDocument/2006/relationships/tags" Target="../tags/tag1094.xml"/><Relationship Id="rId29" Type="http://schemas.openxmlformats.org/officeDocument/2006/relationships/tags" Target="../tags/tag11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E26502_01/html/E28388/eoiyg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Executables &amp; Arrays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 smtClean="0"/>
              <a:t>Winter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880" y="571722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http://xkcd.com/1270/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1250591"/>
            <a:ext cx="3749040" cy="44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object file header</a:t>
            </a:r>
            <a:r>
              <a:rPr lang="en-US" sz="2400" dirty="0"/>
              <a:t>:  size and position of the other pieces of the object file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text segment</a:t>
            </a:r>
            <a:r>
              <a:rPr lang="en-US" sz="2400" dirty="0"/>
              <a:t>:  the machine code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data segment</a:t>
            </a:r>
            <a:r>
              <a:rPr lang="en-US" sz="2400" dirty="0"/>
              <a:t>:  data in the source file (binary)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relocation table</a:t>
            </a:r>
            <a:r>
              <a:rPr lang="en-US" sz="2400" dirty="0"/>
              <a:t>:  identifies lines of code that need to be “handled”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symbol table</a:t>
            </a:r>
            <a:r>
              <a:rPr lang="en-US" sz="2400" dirty="0"/>
              <a:t>:  list of this file’s labels and data that can be referenced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debugging information</a:t>
            </a:r>
          </a:p>
          <a:p>
            <a:pPr lvl="2"/>
            <a:endParaRPr lang="en-US" sz="1600" dirty="0"/>
          </a:p>
          <a:p>
            <a:r>
              <a:rPr lang="en-US" sz="2400" dirty="0"/>
              <a:t>More info:  ELF format</a:t>
            </a:r>
          </a:p>
          <a:p>
            <a:pPr lvl="1"/>
            <a:r>
              <a:rPr lang="en-US" sz="1800" dirty="0">
                <a:latin typeface="Courier New"/>
                <a:cs typeface="Courier New"/>
                <a:hlinkClick r:id="rId2"/>
              </a:rPr>
              <a:t>http://www.skyfree.org/linux/references/ELF_Format.pdf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</a:t>
            </a:r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Object files (e.g.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executable binary program 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a.out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400" dirty="0"/>
              <a:t>Combines several object files into a single executable (</a:t>
            </a:r>
            <a:r>
              <a:rPr lang="en-US" sz="2400" i="1" dirty="0">
                <a:solidFill>
                  <a:srgbClr val="FF0000"/>
                </a:solidFill>
              </a:rPr>
              <a:t>linking</a:t>
            </a:r>
            <a:r>
              <a:rPr lang="en-US" sz="2400" dirty="0"/>
              <a:t>)</a:t>
            </a:r>
          </a:p>
          <a:p>
            <a:r>
              <a:rPr lang="en-US" sz="2400" dirty="0"/>
              <a:t>Enables separate compilation/assembling of files</a:t>
            </a:r>
          </a:p>
          <a:p>
            <a:pPr lvl="1"/>
            <a:r>
              <a:rPr lang="en-US" sz="2000" dirty="0"/>
              <a:t>Changes to one file do not require recompiling of whole program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7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0312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text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 and put them together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data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file, put them together, and concatenate this onto end of text segments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Resolve References</a:t>
            </a:r>
          </a:p>
          <a:p>
            <a:pPr lvl="1"/>
            <a:r>
              <a:rPr lang="en-US" sz="2000" dirty="0"/>
              <a:t>Go through Relocation Table; handle each entry</a:t>
            </a:r>
          </a:p>
          <a:p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0160" y="3600141"/>
            <a:ext cx="6910399" cy="3073655"/>
            <a:chOff x="914400" y="3600141"/>
            <a:chExt cx="6910399" cy="3073655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3600141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4560" y="51206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47299" y="4543011"/>
              <a:ext cx="3704861" cy="1126566"/>
              <a:chOff x="2147299" y="4543011"/>
              <a:chExt cx="3704861" cy="1126566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147299" y="4543011"/>
                <a:ext cx="1669051" cy="394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52160" y="38816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2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60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Disassembled: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4B2A85"/>
                </a:solidFill>
                <a:cs typeface="Calibri" panose="020F0502020204030204" pitchFamily="34" charset="0"/>
              </a:rPr>
              <a:t>Disassembler</a:t>
            </a:r>
            <a:r>
              <a:rPr lang="en-US" dirty="0">
                <a:cs typeface="Calibri" panose="020F0502020204030204" pitchFamily="34" charset="0"/>
              </a:rPr>
              <a:t> 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-d sum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Useful tool for examining object code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Analyzes bit pattern of series of instructions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Produces approximate rendition of assembly code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run on either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cs typeface="Calibri" panose="020F0502020204030204" pitchFamily="34" charset="0"/>
              </a:rPr>
              <a:t> (complete executable)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828800"/>
            <a:ext cx="6858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0000000000400536 &lt;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&gt;: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400536:  48 01 fe    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%rdi,%rsi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400539:  48 89 32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40053c:  c3      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41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394960"/>
            <a:ext cx="8366760" cy="1306512"/>
          </a:xfrm>
        </p:spPr>
        <p:txBody>
          <a:bodyPr/>
          <a:lstStyle/>
          <a:p>
            <a:r>
              <a:rPr lang="en-US" sz="2400" dirty="0"/>
              <a:t>Anything that can be interpreted as executable code</a:t>
            </a:r>
          </a:p>
          <a:p>
            <a:r>
              <a:rPr lang="en-US" sz="2400" dirty="0"/>
              <a:t>Disassembler examines bytes and attempts to reconstruct assembly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5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30001000:  55             push 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30001001:  8b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esp,%ebp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End User License Agreement</a:t>
            </a:r>
          </a:p>
        </p:txBody>
      </p:sp>
    </p:spTree>
    <p:extLst>
      <p:ext uri="{BB962C8B-B14F-4D97-AF65-F5344CB8AC3E}">
        <p14:creationId xmlns:p14="http://schemas.microsoft.com/office/powerpoint/2010/main" val="19267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Loader</a:t>
            </a:r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executable binary program, command-line arguments</a:t>
            </a:r>
          </a:p>
          <a:p>
            <a:pPr lvl="1"/>
            <a:r>
              <a:rPr lang="en-US" sz="2000" dirty="0">
                <a:latin typeface="Courier New" pitchFamily="-65" charset="0"/>
              </a:rPr>
              <a:t>./</a:t>
            </a:r>
            <a:r>
              <a:rPr lang="en-US" sz="2000" dirty="0" err="1">
                <a:latin typeface="Courier New" pitchFamily="-65" charset="0"/>
              </a:rPr>
              <a:t>a.out</a:t>
            </a:r>
            <a:r>
              <a:rPr lang="en-US" sz="2000" dirty="0">
                <a:latin typeface="Courier New" pitchFamily="-65" charset="0"/>
              </a:rPr>
              <a:t> arg1 arg2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&lt;program is run&gt;</a:t>
            </a:r>
          </a:p>
          <a:p>
            <a:endParaRPr lang="en-US" sz="2400" dirty="0"/>
          </a:p>
          <a:p>
            <a:r>
              <a:rPr lang="en-US" sz="2400" dirty="0"/>
              <a:t>Loader duties primarily handled by OS/kernel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More about this when we learn about processes</a:t>
            </a:r>
          </a:p>
          <a:p>
            <a:r>
              <a:rPr lang="en-US" sz="2400" dirty="0"/>
              <a:t>Memory sections (Instructions, Static Data, Stack) are set up</a:t>
            </a:r>
          </a:p>
          <a:p>
            <a:r>
              <a:rPr lang="en-US" sz="2400" dirty="0"/>
              <a:t>Registers are initialized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69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0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Multidimensional (nested)</a:t>
            </a:r>
          </a:p>
          <a:p>
            <a:pPr lvl="1"/>
            <a:r>
              <a:rPr lang="en-US" dirty="0"/>
              <a:t>Multilevel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Review: Array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rray of data 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/>
                  <a:t>Contiguously</a:t>
                </a:r>
                <a:r>
                  <a:rPr lang="en-US" dirty="0"/>
                  <a:t> allocated region of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[12];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Array Access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Basic Principle</a:t>
                </a:r>
              </a:p>
              <a:p>
                <a:pPr lvl="1"/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array of data type </a:t>
                </a:r>
                <a:r>
                  <a:rPr lang="en-US" b="1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/>
                  <a:t> and length </a:t>
                </a:r>
                <a:r>
                  <a:rPr lang="en-US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returns address of array (type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/>
                  <a:t>)</a:t>
                </a:r>
              </a:p>
              <a:p>
                <a:pPr lvl="1"/>
                <a:endParaRPr lang="en-US" u="sng" dirty="0"/>
              </a:p>
              <a:p>
                <a:pPr lvl="1"/>
                <a:endParaRPr lang="en-US" u="sng" dirty="0"/>
              </a:p>
              <a:p>
                <a:r>
                  <a:rPr lang="en-US" u="sng" dirty="0"/>
                  <a:t>Reference</a:t>
                </a:r>
                <a:r>
                  <a:rPr lang="en-US" dirty="0"/>
                  <a:t>        </a:t>
                </a:r>
                <a:r>
                  <a:rPr lang="en-US" u="sng" dirty="0"/>
                  <a:t>Type</a:t>
                </a:r>
                <a:r>
                  <a:rPr lang="en-US" dirty="0"/>
                  <a:t>	</a:t>
                </a:r>
                <a:r>
                  <a:rPr lang="en-US" u="sng" dirty="0"/>
                  <a:t>Value</a:t>
                </a:r>
                <a:r>
                  <a:rPr lang="en-US" dirty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x[5];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1023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&amp; hw12 due Friday </a:t>
            </a:r>
            <a:r>
              <a:rPr lang="en-US" dirty="0" smtClean="0"/>
              <a:t>(2/07)</a:t>
            </a:r>
            <a:endParaRPr lang="en-US" dirty="0"/>
          </a:p>
          <a:p>
            <a:pPr lvl="2"/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 </a:t>
            </a:r>
            <a:r>
              <a:rPr lang="en-US" dirty="0" smtClean="0"/>
              <a:t>Monday (</a:t>
            </a:r>
            <a:r>
              <a:rPr lang="en-US" dirty="0" smtClean="0"/>
              <a:t>2/10</a:t>
            </a:r>
            <a:r>
              <a:rPr lang="en-US" dirty="0"/>
              <a:t>), during </a:t>
            </a:r>
            <a:r>
              <a:rPr lang="en-US" dirty="0" smtClean="0"/>
              <a:t>lecture</a:t>
            </a:r>
          </a:p>
          <a:p>
            <a:endParaRPr lang="en-US" dirty="0"/>
          </a:p>
          <a:p>
            <a:r>
              <a:rPr lang="en-US" dirty="0"/>
              <a:t>Mid-quarter </a:t>
            </a:r>
            <a:r>
              <a:rPr lang="en-US" dirty="0" smtClean="0"/>
              <a:t>survey </a:t>
            </a:r>
            <a:r>
              <a:rPr lang="en-US" dirty="0"/>
              <a:t>due </a:t>
            </a:r>
            <a:r>
              <a:rPr lang="en-US" dirty="0" smtClean="0"/>
              <a:t>Thursday (2/13)</a:t>
            </a:r>
          </a:p>
          <a:p>
            <a:endParaRPr lang="en-US" dirty="0"/>
          </a:p>
          <a:p>
            <a:r>
              <a:rPr lang="en-US" dirty="0"/>
              <a:t>hw13 due </a:t>
            </a:r>
            <a:r>
              <a:rPr lang="en-US" i="1" dirty="0"/>
              <a:t>next</a:t>
            </a:r>
            <a:r>
              <a:rPr lang="en-US" dirty="0"/>
              <a:t> Friday (2/14)</a:t>
            </a:r>
          </a:p>
          <a:p>
            <a:pPr lvl="1"/>
            <a:r>
              <a:rPr lang="en-US" dirty="0"/>
              <a:t>Based on the next two lectures, longer than normal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arrays of ZIP code digits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001095" y="1414697"/>
            <a:ext cx="1819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brace-enclosed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list initialization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 bwMode="auto">
          <a:xfrm flipH="1">
            <a:off x="4966281" y="1646283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486400"/>
            <a:ext cx="8366125" cy="1189038"/>
          </a:xfrm>
        </p:spPr>
        <p:txBody>
          <a:bodyPr/>
          <a:lstStyle/>
          <a:p>
            <a:r>
              <a:rPr lang="en-US" b="0" dirty="0"/>
              <a:t>Example arrays happened to be allocated 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 </a:t>
            </a: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91" name="Rectangle 4">
            <a:extLst>
              <a:ext uri="{FF2B5EF4-FFF2-40B4-BE49-F238E27FC236}">
                <a16:creationId xmlns:a16="http://schemas.microsoft.com/office/drawing/2014/main" id="{B81F6ECE-34A6-4941-9022-BEB6622EA9A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arrays of ZIP code digits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specified digit of ZIP code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(%rdi,%rsi,4), %eax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z[digit]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solidFill>
                  <a:schemeClr val="tx1"/>
                </a:solidFill>
              </a:rPr>
              <a:t>, so u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 </a:t>
            </a: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Arrays are (almost) identical to pointers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char *string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/>
                <a:cs typeface="Courier New"/>
              </a:rPr>
              <a:t>char string[]</a:t>
            </a:r>
            <a:r>
              <a:rPr lang="en-US" dirty="0">
                <a:latin typeface="+mj-lt"/>
                <a:cs typeface="Courier New"/>
              </a:rPr>
              <a:t> </a:t>
            </a:r>
            <a:r>
              <a:rPr lang="en-US" dirty="0"/>
              <a:t>are nearly identical declarations</a:t>
            </a:r>
          </a:p>
          <a:p>
            <a:pPr lvl="1"/>
            <a:r>
              <a:rPr lang="en-US" dirty="0"/>
              <a:t>Differ in subtle ways:  initialization,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etc.</a:t>
            </a:r>
          </a:p>
          <a:p>
            <a:pPr lvl="2"/>
            <a:endParaRPr lang="en-US" dirty="0"/>
          </a:p>
          <a:p>
            <a:r>
              <a:rPr lang="en-US" dirty="0"/>
              <a:t>An array name is an expression (not a variable) that returns the address of the array</a:t>
            </a:r>
          </a:p>
          <a:p>
            <a:pPr lvl="1"/>
            <a:r>
              <a:rPr lang="en-US" dirty="0"/>
              <a:t>It </a:t>
            </a:r>
            <a:r>
              <a:rPr lang="en-US" i="1" dirty="0"/>
              <a:t>looks</a:t>
            </a:r>
            <a:r>
              <a:rPr lang="en-US" dirty="0"/>
              <a:t> like a pointer to the first (0</a:t>
            </a:r>
            <a:r>
              <a:rPr lang="en-US" baseline="30000" dirty="0"/>
              <a:t>th</a:t>
            </a:r>
            <a:r>
              <a:rPr lang="en-US" dirty="0"/>
              <a:t>) element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/>
              <a:t> same as 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[0]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dirty="0">
                <a:latin typeface="Courier New"/>
                <a:cs typeface="Courier New"/>
              </a:rPr>
              <a:t>ar+2)</a:t>
            </a:r>
            <a:r>
              <a:rPr lang="en-US" dirty="0"/>
              <a:t> same as </a:t>
            </a:r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[2]</a:t>
            </a:r>
          </a:p>
          <a:p>
            <a:pPr lvl="1"/>
            <a:r>
              <a:rPr lang="en-US" dirty="0"/>
              <a:t>An array name is read-only (no assignment) because it is a </a:t>
            </a:r>
            <a:r>
              <a:rPr lang="en-US" i="1" dirty="0"/>
              <a:t>label</a:t>
            </a:r>
            <a:endParaRPr lang="en-US" dirty="0"/>
          </a:p>
          <a:p>
            <a:pPr lvl="2"/>
            <a:r>
              <a:rPr lang="en-US" dirty="0"/>
              <a:t>Cannot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&lt;anything&gt;"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Details:  Arrays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Declared arrays only allocated while the scope is valid: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>
                <a:latin typeface="Courier New"/>
                <a:cs typeface="Courier New"/>
              </a:rPr>
              <a:t>char*</a:t>
            </a:r>
            <a:r>
              <a:rPr lang="en-US" sz="2400" dirty="0">
                <a:latin typeface="Courier New"/>
                <a:cs typeface="Courier New"/>
              </a:rPr>
              <a:t> foo()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to a function as a pointer:</a:t>
            </a:r>
          </a:p>
          <a:p>
            <a:pPr lvl="1"/>
            <a:r>
              <a:rPr lang="en-US" dirty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foo(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[], </a:t>
            </a:r>
            <a:r>
              <a:rPr lang="en-US" sz="2400" b="1" dirty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size) {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   ... </a:t>
            </a:r>
            <a:r>
              <a:rPr lang="en-US" sz="2400" dirty="0" err="1">
                <a:latin typeface="Courier New" charset="0"/>
              </a:rPr>
              <a:t>ar</a:t>
            </a:r>
            <a:r>
              <a:rPr lang="en-US" sz="2400" dirty="0">
                <a:latin typeface="Courier New" charset="0"/>
              </a:rPr>
              <a:t>[size-1] ...</a:t>
            </a:r>
            <a:br>
              <a:rPr lang="en-US" sz="2400" dirty="0">
                <a:latin typeface="Courier New" charset="0"/>
              </a:rPr>
            </a:br>
            <a:r>
              <a:rPr lang="en-US" sz="2400" dirty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51460" y="5486400"/>
            <a:ext cx="2184400" cy="1163457"/>
            <a:chOff x="5348514" y="5442857"/>
            <a:chExt cx="2184400" cy="1163457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Must explicitly</a:t>
              </a:r>
            </a:p>
            <a:p>
              <a:pPr algn="r"/>
              <a:r>
                <a:rPr lang="en-US" sz="24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pass the size!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52676" y="47548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Multidimensional (nested)</a:t>
            </a:r>
          </a:p>
          <a:p>
            <a:pPr lvl="1"/>
            <a:r>
              <a:rPr lang="en-US" dirty="0"/>
              <a:t>Multilevel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  <a:endParaRPr lang="en-US" strike="sngStrike" dirty="0">
              <a:solidFill>
                <a:srgbClr val="A6A6A6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928B5C-D139-4DF0-AF28-083FEA215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layout in memory?</a:t>
            </a: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Nested Array Example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594360" y="1344168"/>
            <a:ext cx="182880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/>
              <a:t>“Row-major” ordering of all elements</a:t>
            </a:r>
          </a:p>
          <a:p>
            <a:r>
              <a:rPr lang="en-US" dirty="0"/>
              <a:t>Elements in the same row are contiguous</a:t>
            </a:r>
          </a:p>
          <a:p>
            <a:r>
              <a:rPr lang="en-US" dirty="0"/>
              <a:t>Guaranteed (in C)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0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Row 3</a:t>
            </a: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0" name="TextBox 59"/>
          <p:cNvSpPr txBox="1"/>
          <p:nvPr>
            <p:custDataLst>
              <p:tags r:id="rId28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5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Two-Dimensional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Declaration: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/>
              <a:t>Array size: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/>
              <a:t> bytes</a:t>
            </a:r>
          </a:p>
          <a:p>
            <a:r>
              <a:rPr lang="en-US" dirty="0"/>
              <a:t>Arrangement:  </a:t>
            </a:r>
            <a:r>
              <a:rPr lang="en-US" b="1" dirty="0"/>
              <a:t>row-major</a:t>
            </a:r>
            <a:r>
              <a:rPr lang="en-US" dirty="0"/>
              <a:t> ordering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bytes</a:t>
            </a: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/>
              <a:t>Row vectors</a:t>
            </a:r>
          </a:p>
          <a:p>
            <a:pPr lvl="1"/>
            <a:r>
              <a:rPr lang="en-US" dirty="0"/>
              <a:t>Given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A[R][C]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/>
              <a:t> elements (“row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”)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/>
              <a:t> is address of array</a:t>
            </a:r>
          </a:p>
          <a:p>
            <a:pPr lvl="2"/>
            <a:r>
              <a:rPr lang="en-US" dirty="0"/>
              <a:t>Starting address of row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027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912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57600" y="4381976"/>
            <a:ext cx="2133600" cy="1524000"/>
            <a:chOff x="1680" y="2064"/>
            <a:chExt cx="1344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82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3" name="Line 1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5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86" name="Rectangl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6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705600" y="4381976"/>
            <a:ext cx="2133600" cy="1524000"/>
            <a:chOff x="4176" y="2064"/>
            <a:chExt cx="1344" cy="96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310291" name="Rectangle 1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289" name="Rectangl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290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[R-1]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29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3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295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A[R-1]</a:t>
              </a:r>
            </a:p>
          </p:txBody>
        </p:sp>
      </p:grpSp>
      <p:sp>
        <p:nvSpPr>
          <p:cNvPr id="31029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4915376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•  •  •</a:t>
            </a:r>
          </a:p>
        </p:txBody>
      </p:sp>
      <p:sp>
        <p:nvSpPr>
          <p:cNvPr id="310297" name="Text 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7417" y="6125527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1029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334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0299" name="Line 2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3400" y="4381976"/>
            <a:ext cx="2133600" cy="1524000"/>
            <a:chOff x="336" y="2064"/>
            <a:chExt cx="1344" cy="960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310304" name="Rectangle 3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0302" name="Rectangle 3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</p:txBody>
          </p:sp>
          <p:sp>
            <p:nvSpPr>
              <p:cNvPr id="310303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[C-1]</a:t>
                </a:r>
              </a:p>
            </p:txBody>
          </p:sp>
        </p:grpSp>
        <p:sp>
          <p:nvSpPr>
            <p:cNvPr id="310305" name="Line 3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6" name="Line 3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0307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A[0]</a:t>
              </a:r>
            </a:p>
          </p:txBody>
        </p:sp>
        <p:sp>
          <p:nvSpPr>
            <p:cNvPr id="310308" name="Line 3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6654" y="6122908"/>
            <a:ext cx="1447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*C*4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6122908"/>
            <a:ext cx="1752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A+(R-1)*C*4</a:t>
            </a:r>
          </a:p>
        </p:txBody>
      </p:sp>
      <p:sp>
        <p:nvSpPr>
          <p:cNvPr id="310312" name="Line 4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705600" y="590597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4000255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976" y="3026664"/>
            <a:ext cx="34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10" grpId="0"/>
      <p:bldP spid="310311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68880" y="2791047"/>
            <a:ext cx="4206240" cy="3822263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movslq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(%rdi,%rdi,4),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sea(,%rax,4),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/>
            </a:r>
            <a:br>
              <a:rPr lang="de-DE" sz="1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96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sea + 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>
                <a:latin typeface="Calibri" pitchFamily="34" charset="0"/>
              </a:rPr>
              <a:t>What is its value?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</a:p>
          <a:p>
            <a:pPr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/>
              <a:t>s</a:t>
            </a:r>
            <a:endParaRPr lang="en-US" sz="2000" dirty="0"/>
          </a:p>
          <a:p>
            <a:pPr lvl="1"/>
            <a:r>
              <a:rPr lang="en-US" sz="2000" dirty="0"/>
              <a:t>Starting address 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</a:p>
          <a:p>
            <a:r>
              <a:rPr lang="en-US" sz="2400" dirty="0"/>
              <a:t>Assembly 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as: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sea+4*(index+4*index)=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sea(,%rax,4),%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sea + (20 * index)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/>
              <a:t> is an 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  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b="1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Address 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/>
              <a:t>Assembly Code</a:t>
            </a:r>
          </a:p>
          <a:p>
            <a:pPr lvl="1"/>
            <a:r>
              <a:rPr lang="en-US" dirty="0"/>
              <a:t>Computes address as:  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sea(,%rsi,4),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*(sea + 4*(5*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Multidimensional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/>
              <a:t>One-dimensional</a:t>
            </a:r>
          </a:p>
          <a:p>
            <a:pPr lvl="1"/>
            <a:r>
              <a:rPr lang="en-US" dirty="0"/>
              <a:t>Multidimensional (nested)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Multilevel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strike="sngStrike" dirty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Building an Executable from a C File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/>
              <a:t>Code in files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/>
              <a:t>Compile with command:</a:t>
            </a:r>
            <a:r>
              <a:rPr lang="en-US" sz="2400" dirty="0"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en-US" sz="2400" dirty="0">
                <a:cs typeface="Calibri" panose="020F0502020204030204" pitchFamily="34" charset="0"/>
              </a:rPr>
              <a:t>Run with command: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./p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" y="3108960"/>
            <a:ext cx="7665720" cy="3657600"/>
            <a:chOff x="731520" y="3017520"/>
            <a:chExt cx="7665720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3017520"/>
              <a:ext cx="7665720" cy="3108960"/>
              <a:chOff x="1097280" y="3383280"/>
              <a:chExt cx="7665720" cy="3108960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33832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42976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52120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7280" y="61264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7490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3820020"/>
                <a:ext cx="3196248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ompiler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–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Og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4734420"/>
                <a:ext cx="30480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ssembler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14800" y="5650440"/>
                <a:ext cx="2638425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inker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3383280"/>
                <a:ext cx="3474720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p1.c p2.c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4297680"/>
                <a:ext cx="3474720" cy="36576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Asm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p1.s p2.s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5212079"/>
                <a:ext cx="3474720" cy="365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p1.o p2.o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86000" y="6126480"/>
                <a:ext cx="3474720" cy="36576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Executable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23360" y="46634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23360" y="55778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760720" y="5609626"/>
                <a:ext cx="1550328" cy="5953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68440" y="5212080"/>
                <a:ext cx="2194560" cy="3975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Static libraries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612648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9040" y="6202027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oader (the 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49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univ2D[3][5]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17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Multilevel Array Declaration(s):</a:t>
            </a:r>
          </a:p>
        </p:txBody>
      </p:sp>
    </p:spTree>
    <p:extLst>
      <p:ext uri="{BB962C8B-B14F-4D97-AF65-F5344CB8AC3E}">
        <p14:creationId xmlns:p14="http://schemas.microsoft.com/office/powerpoint/2010/main" val="28233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Multilevel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486400" y="1362075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8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62197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376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Multidimensional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0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744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Multilevel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endParaRPr lang="en-US" sz="1800" b="1" dirty="0">
              <a:latin typeface="Anonymous Pro" panose="02060609030202000504" pitchFamily="49" charset="0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7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checking </a:t>
                </a:r>
                <a:r>
                  <a:rPr lang="en-US" dirty="0"/>
                  <a:t>(and no default initialization)</a:t>
                </a:r>
              </a:p>
              <a:p>
                <a:r>
                  <a:rPr lang="en-US" dirty="0"/>
                  <a:t>Can usually be treated like a pointer to first element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arrays</a:t>
                </a:r>
              </a:p>
              <a:p>
                <a:pPr lvl="1"/>
                <a:r>
                  <a:rPr lang="en-US" dirty="0"/>
                  <a:t>all levels in one contiguous block of memory</a:t>
                </a:r>
              </a:p>
              <a:p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b[4];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pointers to arrays</a:t>
                </a:r>
              </a:p>
              <a:p>
                <a:pPr lvl="1"/>
                <a:r>
                  <a:rPr lang="en-US" dirty="0"/>
                  <a:t>First level in one contiguous block of memory</a:t>
                </a:r>
              </a:p>
              <a:p>
                <a:pPr lvl="1"/>
                <a:r>
                  <a:rPr lang="en-US" dirty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20</a:t>
              </a: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60</a:t>
              </a: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64</a:t>
              </a: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68</a:t>
              </a: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76</a:t>
              </a: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 </a:t>
            </a: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/>
              <a:t>No bounds checking</a:t>
            </a:r>
            <a:endParaRPr lang="en-US" sz="2000" b="0" kern="0" dirty="0"/>
          </a:p>
          <a:p>
            <a:r>
              <a:rPr lang="en-US" sz="2000" b="0" kern="0" dirty="0"/>
              <a:t>Example arrays happened to be allocated in successive 20 byte blocks</a:t>
            </a:r>
          </a:p>
          <a:p>
            <a:pPr lvl="1"/>
            <a:r>
              <a:rPr lang="en-US" b="0" kern="0" dirty="0"/>
              <a:t>Not guaranteed to happen in general</a:t>
            </a:r>
          </a:p>
        </p:txBody>
      </p:sp>
    </p:spTree>
    <p:extLst>
      <p:ext uri="{BB962C8B-B14F-4D97-AF65-F5344CB8AC3E}">
        <p14:creationId xmlns:p14="http://schemas.microsoft.com/office/powerpoint/2010/main" val="37688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z[5])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5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29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z[5])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Higher-level language code (</a:t>
            </a:r>
            <a:r>
              <a:rPr lang="en-US" sz="2400" i="1" dirty="0"/>
              <a:t>e.g.</a:t>
            </a:r>
            <a:r>
              <a:rPr lang="en-US" sz="2400" dirty="0"/>
              <a:t> C, Java)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foo.c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First there’s a preprocessor step to handle #directives</a:t>
            </a:r>
          </a:p>
          <a:p>
            <a:pPr lvl="1"/>
            <a:r>
              <a:rPr lang="en-US" sz="2000" dirty="0"/>
              <a:t>Macro substitution, plus other specialty directives</a:t>
            </a:r>
          </a:p>
          <a:p>
            <a:pPr lvl="1"/>
            <a:r>
              <a:rPr lang="en-US" sz="2000" dirty="0"/>
              <a:t>If curious/interested:  </a:t>
            </a:r>
            <a:r>
              <a:rPr lang="en-US" sz="2000" dirty="0">
                <a:hlinkClick r:id="rId2"/>
              </a:rPr>
              <a:t>http://tigcc.ticalc.org/doc/cpp.html</a:t>
            </a:r>
            <a:r>
              <a:rPr lang="en-US" sz="2000" dirty="0"/>
              <a:t> </a:t>
            </a:r>
          </a:p>
          <a:p>
            <a:r>
              <a:rPr lang="en-US" sz="2400" dirty="0"/>
              <a:t>Super complex, whole courses devoted to these!</a:t>
            </a:r>
          </a:p>
          <a:p>
            <a:r>
              <a:rPr lang="en-US" sz="2400" dirty="0"/>
              <a:t>Compiler optimizations</a:t>
            </a:r>
          </a:p>
          <a:p>
            <a:pPr lvl="1"/>
            <a:r>
              <a:rPr lang="en-US" sz="2000" dirty="0"/>
              <a:t>“Level” of optimization specified by capital ‘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dirty="0"/>
              <a:t>’ flag (</a:t>
            </a:r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-O3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Options:  </a:t>
            </a:r>
            <a:r>
              <a:rPr lang="en-US" sz="2000" dirty="0">
                <a:hlinkClick r:id="rId3"/>
              </a:rPr>
              <a:t>https://gcc.gnu.org/onlinedocs/gcc/Optimize-Options.html</a:t>
            </a:r>
            <a:r>
              <a:rPr lang="en-US" sz="2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z[5]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z+5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(%rax,%rdx,2),%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.L17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!= 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/>
              <a:t>  </a:t>
            </a:r>
            <a:r>
              <a:rPr lang="en-US" sz="2000" dirty="0"/>
              <a:t>implemented as: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/>
              <a:t> </a:t>
            </a:r>
            <a:r>
              <a:rPr lang="en-US" sz="2000" dirty="0"/>
              <a:t>increments by 4 (size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</p:spTree>
    <p:extLst>
      <p:ext uri="{BB962C8B-B14F-4D97-AF65-F5344CB8AC3E}">
        <p14:creationId xmlns:p14="http://schemas.microsoft.com/office/powerpoint/2010/main" val="2103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60+4*3  = 72	2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60+4*-2 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#@%!^??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4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8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0C16EC4-31F0-45D9-8E8C-6A224A054ED4}"/>
              </a:ext>
            </a:extLst>
          </p:cNvPr>
          <p:cNvGrpSpPr/>
          <p:nvPr/>
        </p:nvGrpSpPr>
        <p:grpSpPr>
          <a:xfrm>
            <a:off x="847162" y="1766228"/>
            <a:ext cx="7449676" cy="3576309"/>
            <a:chOff x="1632473" y="1268687"/>
            <a:chExt cx="7449676" cy="357630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8BBE3CF-9273-4293-AB95-103F5B13D803}"/>
                </a:ext>
              </a:extLst>
            </p:cNvPr>
            <p:cNvCxnSpPr>
              <a:cxnSpLocks/>
              <a:stCxn id="7" idx="3"/>
              <a:endCxn id="19" idx="1"/>
            </p:cNvCxnSpPr>
            <p:nvPr/>
          </p:nvCxnSpPr>
          <p:spPr bwMode="auto">
            <a:xfrm>
              <a:off x="2865372" y="2624727"/>
              <a:ext cx="2424702" cy="82193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4" name="Group 23"/>
            <p:cNvGrpSpPr/>
            <p:nvPr/>
          </p:nvGrpSpPr>
          <p:grpSpPr>
            <a:xfrm>
              <a:off x="1632473" y="32918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290073" y="20528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2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2</a:t>
                </a:r>
              </a:p>
            </p:txBody>
          </p:sp>
        </p:grp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5A1AAED9-26FB-4EA6-90E2-647853F66EB6}"/>
                </a:ext>
              </a:extLst>
            </p:cNvPr>
            <p:cNvSpPr/>
            <p:nvPr/>
          </p:nvSpPr>
          <p:spPr bwMode="auto">
            <a:xfrm>
              <a:off x="7333488" y="2440267"/>
              <a:ext cx="228600" cy="786384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FC62248-87FF-422D-A0FA-5CCE8F05D181}"/>
                </a:ext>
              </a:extLst>
            </p:cNvPr>
            <p:cNvSpPr/>
            <p:nvPr/>
          </p:nvSpPr>
          <p:spPr bwMode="auto">
            <a:xfrm>
              <a:off x="7333488" y="3262523"/>
              <a:ext cx="228600" cy="786384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361113-11BB-402F-83EA-64909FD19AF8}"/>
                </a:ext>
              </a:extLst>
            </p:cNvPr>
            <p:cNvSpPr txBox="1"/>
            <p:nvPr/>
          </p:nvSpPr>
          <p:spPr>
            <a:xfrm>
              <a:off x="7619109" y="2562155"/>
              <a:ext cx="1463040" cy="548640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executable</a:t>
              </a:r>
            </a:p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data segment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3C89D8-2997-4AD1-9E58-80924C353AE0}"/>
                </a:ext>
              </a:extLst>
            </p:cNvPr>
            <p:cNvSpPr txBox="1"/>
            <p:nvPr/>
          </p:nvSpPr>
          <p:spPr>
            <a:xfrm>
              <a:off x="7619109" y="3411750"/>
              <a:ext cx="1463040" cy="548640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executable</a:t>
              </a:r>
            </a:p>
            <a:p>
              <a:pPr>
                <a:lnSpc>
                  <a:spcPct val="80000"/>
                </a:lnSpc>
              </a:pPr>
              <a:r>
                <a:rPr lang="en-US" sz="2000" b="0" dirty="0">
                  <a:latin typeface="Calibri" pitchFamily="34" charset="0"/>
                </a:rPr>
                <a:t>code segment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311088-9ACE-4A9F-BED4-6E9495E1A444}"/>
                </a:ext>
              </a:extLst>
            </p:cNvPr>
            <p:cNvCxnSpPr>
              <a:cxnSpLocks/>
              <a:stCxn id="6" idx="3"/>
              <a:endCxn id="17" idx="1"/>
            </p:cNvCxnSpPr>
            <p:nvPr/>
          </p:nvCxnSpPr>
          <p:spPr bwMode="auto">
            <a:xfrm>
              <a:off x="2865372" y="2230199"/>
              <a:ext cx="2424701" cy="39452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54BF841-8B56-4DB8-AA52-413FC3F8D519}"/>
                </a:ext>
              </a:extLst>
            </p:cNvPr>
            <p:cNvCxnSpPr>
              <a:cxnSpLocks/>
              <a:stCxn id="10" idx="3"/>
              <a:endCxn id="18" idx="1"/>
            </p:cNvCxnSpPr>
            <p:nvPr/>
          </p:nvCxnSpPr>
          <p:spPr bwMode="auto">
            <a:xfrm flipV="1">
              <a:off x="2865372" y="3035694"/>
              <a:ext cx="2424702" cy="121765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2F1030-F5C6-448C-A2BF-FCAAA9A72FA7}"/>
                </a:ext>
              </a:extLst>
            </p:cNvPr>
            <p:cNvCxnSpPr>
              <a:cxnSpLocks/>
              <a:stCxn id="11" idx="3"/>
              <a:endCxn id="20" idx="1"/>
            </p:cNvCxnSpPr>
            <p:nvPr/>
          </p:nvCxnSpPr>
          <p:spPr bwMode="auto">
            <a:xfrm flipV="1">
              <a:off x="2865372" y="3857626"/>
              <a:ext cx="2424702" cy="79025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2865371" y="1982081"/>
              <a:ext cx="2424702" cy="1858696"/>
              <a:chOff x="3427458" y="3810881"/>
              <a:chExt cx="2424702" cy="1858696"/>
            </a:xfrm>
          </p:grpSpPr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3427458" y="3810881"/>
                <a:ext cx="557204" cy="10074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32473" y="1268687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1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4974"/>
            <a:ext cx="8403336" cy="813816"/>
          </a:xfrm>
          <a:noFill/>
          <a:ln/>
          <a:effectLst/>
        </p:spPr>
        <p:txBody>
          <a:bodyPr/>
          <a:lstStyle/>
          <a:p>
            <a:r>
              <a:rPr lang="en-US" dirty="0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C Code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x86-64 assembly 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Warning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:  You may get different results with other versions of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and different compiler settings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737360"/>
            <a:ext cx="68580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 = x + y;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" y="3657600"/>
            <a:ext cx="4572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sumstore(long, long, long*):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 %rsi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%rsi, (%rdx)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Assembler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Object files (</a:t>
            </a:r>
            <a:r>
              <a:rPr lang="en-US" sz="2400" i="1" dirty="0"/>
              <a:t>e.g.</a:t>
            </a:r>
            <a:r>
              <a:rPr lang="en-US" sz="2400" dirty="0"/>
              <a:t>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pPr lvl="1"/>
            <a:r>
              <a:rPr lang="en-US" sz="2000" dirty="0"/>
              <a:t>Contains </a:t>
            </a:r>
            <a:r>
              <a:rPr lang="en-US" sz="2000" i="1" dirty="0"/>
              <a:t>object code </a:t>
            </a:r>
            <a:r>
              <a:rPr lang="en-US" sz="2000" dirty="0"/>
              <a:t>and </a:t>
            </a:r>
            <a:r>
              <a:rPr lang="en-US" sz="2000" i="1" dirty="0"/>
              <a:t>information tables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Reads and uses </a:t>
            </a:r>
            <a:r>
              <a:rPr lang="en-US" sz="2400" i="1" dirty="0"/>
              <a:t>assembly directives </a:t>
            </a:r>
          </a:p>
          <a:p>
            <a:pPr lvl="1">
              <a:spcBef>
                <a:spcPts val="576"/>
              </a:spcBef>
            </a:pPr>
            <a:r>
              <a:rPr lang="en-US" sz="2000" i="1" dirty="0"/>
              <a:t>e.g.</a:t>
            </a:r>
            <a:r>
              <a:rPr lang="en-US" sz="2000" dirty="0"/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.quad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x86:  </a:t>
            </a:r>
            <a:r>
              <a:rPr lang="en-US" sz="2000" dirty="0">
                <a:hlinkClick r:id="rId3"/>
              </a:rPr>
              <a:t>https://docs.oracle.com/cd/E26502_01/html/E28388/eoiyg.html</a:t>
            </a:r>
            <a:r>
              <a:rPr lang="en-US" sz="2000" dirty="0"/>
              <a:t> </a:t>
            </a:r>
          </a:p>
          <a:p>
            <a:r>
              <a:rPr lang="en-US" sz="2400" dirty="0"/>
              <a:t>Produces “machine language”</a:t>
            </a:r>
          </a:p>
          <a:p>
            <a:pPr lvl="1"/>
            <a:r>
              <a:rPr lang="en-US" sz="2000" dirty="0"/>
              <a:t>Does its best, but object file is </a:t>
            </a:r>
            <a:r>
              <a:rPr lang="en-US" sz="2000" i="1" dirty="0"/>
              <a:t>not</a:t>
            </a:r>
            <a:r>
              <a:rPr lang="en-US" sz="2000" dirty="0"/>
              <a:t> a completed binary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foo.s</a:t>
            </a:r>
            <a:r>
              <a:rPr lang="en-US" sz="24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Machine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Simple cases:  </a:t>
            </a:r>
            <a:r>
              <a:rPr lang="en-US" sz="2400" dirty="0"/>
              <a:t>arithmetic and logical operations, shifts, etc.</a:t>
            </a:r>
          </a:p>
          <a:p>
            <a:pPr lvl="1"/>
            <a:r>
              <a:rPr lang="en-US" sz="2000" dirty="0"/>
              <a:t>All necessary information is contained in the instruction itself</a:t>
            </a:r>
          </a:p>
          <a:p>
            <a:pPr lvl="2"/>
            <a:endParaRPr lang="en-US" sz="1600" dirty="0"/>
          </a:p>
          <a:p>
            <a:r>
              <a:rPr lang="en-US" sz="2400" dirty="0"/>
              <a:t>What about the following?</a:t>
            </a:r>
          </a:p>
          <a:p>
            <a:pPr lvl="1"/>
            <a:r>
              <a:rPr lang="en-US" sz="2000" dirty="0"/>
              <a:t>Conditional jump</a:t>
            </a:r>
          </a:p>
          <a:p>
            <a:pPr lvl="1"/>
            <a:r>
              <a:rPr lang="en-US" sz="2000" dirty="0"/>
              <a:t>Accessing static data (</a:t>
            </a:r>
            <a:r>
              <a:rPr lang="en-US" sz="2000" i="1" dirty="0"/>
              <a:t>e.g.</a:t>
            </a:r>
            <a:r>
              <a:rPr lang="en-US" sz="2000" dirty="0"/>
              <a:t> global </a:t>
            </a:r>
            <a:r>
              <a:rPr lang="en-US" sz="2000" dirty="0" err="1"/>
              <a:t>var</a:t>
            </a:r>
            <a:r>
              <a:rPr lang="en-US" sz="2000" dirty="0"/>
              <a:t> or jump table)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2"/>
            <a:endParaRPr lang="en-US" sz="1800" dirty="0"/>
          </a:p>
          <a:p>
            <a:r>
              <a:rPr lang="en-US" sz="2400" dirty="0">
                <a:solidFill>
                  <a:srgbClr val="FF0000"/>
                </a:solidFill>
              </a:rPr>
              <a:t>Addresses and labels are problematic because the final executable hasn’t been constructed yet!</a:t>
            </a:r>
          </a:p>
          <a:p>
            <a:pPr lvl="1"/>
            <a:r>
              <a:rPr lang="en-US" sz="2000" dirty="0"/>
              <a:t>So how do we deal with these in the meantime?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Information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Symbol Table</a:t>
            </a:r>
            <a:r>
              <a:rPr lang="en-US" sz="2400" dirty="0"/>
              <a:t> holds list of “items” that may be used by other files</a:t>
            </a:r>
          </a:p>
          <a:p>
            <a:pPr lvl="1"/>
            <a:r>
              <a:rPr lang="en-US" sz="2000" i="1" dirty="0"/>
              <a:t>Non-local labels</a:t>
            </a:r>
            <a:r>
              <a:rPr lang="en-US" sz="2000" dirty="0"/>
              <a:t> – function names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1"/>
            <a:r>
              <a:rPr lang="en-US" sz="2000" i="1" dirty="0"/>
              <a:t>Static Data</a:t>
            </a:r>
            <a:r>
              <a:rPr lang="en-US" sz="2000" dirty="0"/>
              <a:t> – variables &amp; literals that might be accessed across files</a:t>
            </a:r>
          </a:p>
          <a:p>
            <a:pPr lvl="2"/>
            <a:endParaRPr lang="en-US" sz="1800" dirty="0"/>
          </a:p>
          <a:p>
            <a:r>
              <a:rPr lang="en-US" sz="2400" b="1" dirty="0">
                <a:solidFill>
                  <a:srgbClr val="FF0000"/>
                </a:solidFill>
              </a:rPr>
              <a:t>Relocation Table </a:t>
            </a:r>
            <a:r>
              <a:rPr lang="en-US" sz="2400" dirty="0"/>
              <a:t>holds list of “items” that this file needs the address of later (currently undetermined)</a:t>
            </a:r>
          </a:p>
          <a:p>
            <a:pPr lvl="1"/>
            <a:r>
              <a:rPr lang="en-US" sz="2000" dirty="0"/>
              <a:t>Any </a:t>
            </a:r>
            <a:r>
              <a:rPr lang="en-US" sz="2000" i="1" dirty="0"/>
              <a:t>label</a:t>
            </a:r>
            <a:r>
              <a:rPr lang="en-US" sz="2000" dirty="0"/>
              <a:t> or piece of </a:t>
            </a:r>
            <a:r>
              <a:rPr lang="en-US" sz="2000" i="1" dirty="0"/>
              <a:t>static data</a:t>
            </a:r>
            <a:r>
              <a:rPr lang="en-US" sz="2000" dirty="0"/>
              <a:t> referenced in an instruction in this file</a:t>
            </a:r>
          </a:p>
          <a:p>
            <a:pPr lvl="2"/>
            <a:r>
              <a:rPr lang="en-US" sz="1800" dirty="0"/>
              <a:t>Both internal and external</a:t>
            </a:r>
          </a:p>
          <a:p>
            <a:pPr lvl="2"/>
            <a:endParaRPr lang="en-US" sz="1800" dirty="0"/>
          </a:p>
          <a:p>
            <a:r>
              <a:rPr lang="en-US" sz="2400" dirty="0"/>
              <a:t>Each file has its own symbol and relocation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35551</TotalTime>
  <Words>5274</Words>
  <Application>Microsoft Office PowerPoint</Application>
  <PresentationFormat>On-screen Show (4:3)</PresentationFormat>
  <Paragraphs>1408</Paragraphs>
  <Slides>53</Slides>
  <Notes>47</Notes>
  <HiddenSlides>8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UWTheme-351-Au19</vt:lpstr>
      <vt:lpstr>Executables &amp; Arrays CSE 351 Winter 2020</vt:lpstr>
      <vt:lpstr>Administrivia</vt:lpstr>
      <vt:lpstr>Roadmap</vt:lpstr>
      <vt:lpstr>Building an Executable from a C File</vt:lpstr>
      <vt:lpstr>Compiler</vt:lpstr>
      <vt:lpstr>Compiling Into Assembly</vt:lpstr>
      <vt:lpstr>Assembler</vt:lpstr>
      <vt:lpstr>Producing Machine Language</vt:lpstr>
      <vt:lpstr>Object File Information Tables</vt:lpstr>
      <vt:lpstr>Object File Format</vt:lpstr>
      <vt:lpstr>Linker</vt:lpstr>
      <vt:lpstr>Linking</vt:lpstr>
      <vt:lpstr>Disassembling Object Code</vt:lpstr>
      <vt:lpstr>What Can be Disassembled?</vt:lpstr>
      <vt:lpstr>Loader</vt:lpstr>
      <vt:lpstr>Roadmap</vt:lpstr>
      <vt:lpstr>Data Structures in Assembly</vt:lpstr>
      <vt:lpstr>Review: Array Allocation</vt:lpstr>
      <vt:lpstr>Review: Array Access</vt:lpstr>
      <vt:lpstr>Array Example</vt:lpstr>
      <vt:lpstr>Array Example</vt:lpstr>
      <vt:lpstr>Array Accessing Example</vt:lpstr>
      <vt:lpstr>Referencing Examples</vt:lpstr>
      <vt:lpstr>C Details:  Arrays and Pointers</vt:lpstr>
      <vt:lpstr>C Details:  Arrays and Functions</vt:lpstr>
      <vt:lpstr>Data Structures in Assembly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Multidimensional Referencing Examples</vt:lpstr>
      <vt:lpstr>Data Structures in Assembly</vt:lpstr>
      <vt:lpstr>Multilevel Array Example</vt:lpstr>
      <vt:lpstr>Multilevel Array Example</vt:lpstr>
      <vt:lpstr>Element Access in Multilevel Array</vt:lpstr>
      <vt:lpstr>Array Element Accesses</vt:lpstr>
      <vt:lpstr>Multilevel Referencing Examples</vt:lpstr>
      <vt:lpstr>Summary</vt:lpstr>
      <vt:lpstr>Referencing Examples</vt:lpstr>
      <vt:lpstr>Array Loop Example</vt:lpstr>
      <vt:lpstr>Array Loop Example</vt:lpstr>
      <vt:lpstr>Array Loop Implementation </vt:lpstr>
      <vt:lpstr>Array Loop Implementation </vt:lpstr>
      <vt:lpstr>Strange Referencing Examples</vt:lpstr>
      <vt:lpstr>Strange Referencing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Executables &amp; Arrays CSE 351 Winter 2020</dc:title>
  <dc:creator>Ruth Anderson</dc:creator>
  <dc:description>Redesign of slides created by Randal E. Bryant and David R. O'Hallaron</dc:description>
  <cp:lastModifiedBy>Ruth Anderson</cp:lastModifiedBy>
  <cp:revision>945</cp:revision>
  <cp:lastPrinted>2018-10-24T01:05:38Z</cp:lastPrinted>
  <dcterms:created xsi:type="dcterms:W3CDTF">2012-04-23T16:33:11Z</dcterms:created>
  <dcterms:modified xsi:type="dcterms:W3CDTF">2020-02-02T03:22:11Z</dcterms:modified>
</cp:coreProperties>
</file>