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0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11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12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13.xml" ContentType="application/vnd.openxmlformats-officedocument.presentationml.notesSlid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notesSlides/notesSlide14.xml" ContentType="application/vnd.openxmlformats-officedocument.presentationml.notesSlide+xml"/>
  <Override PartName="/ppt/ink/ink1.xml" ContentType="application/inkml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15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16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17.xml" ContentType="application/vnd.openxmlformats-officedocument.presentationml.notesSlide+xml"/>
  <Override PartName="/ppt/ink/ink2.xml" ContentType="application/inkml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notesSlides/notesSlide20.xml" ContentType="application/vnd.openxmlformats-officedocument.presentationml.notesSlide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notesSlides/notesSlide21.xml" ContentType="application/vnd.openxmlformats-officedocument.presentationml.notesSlide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notesSlides/notesSlide22.xml" ContentType="application/vnd.openxmlformats-officedocument.presentationml.notesSlide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notesSlides/notesSlide23.xml" ContentType="application/vnd.openxmlformats-officedocument.presentationml.notesSlide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42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30"/>
  </p:notesMasterIdLst>
  <p:handoutMasterIdLst>
    <p:handoutMasterId r:id="rId31"/>
  </p:handoutMasterIdLst>
  <p:sldIdLst>
    <p:sldId id="337" r:id="rId2"/>
    <p:sldId id="299" r:id="rId3"/>
    <p:sldId id="345" r:id="rId4"/>
    <p:sldId id="340" r:id="rId5"/>
    <p:sldId id="341" r:id="rId6"/>
    <p:sldId id="342" r:id="rId7"/>
    <p:sldId id="343" r:id="rId8"/>
    <p:sldId id="344" r:id="rId9"/>
    <p:sldId id="346" r:id="rId10"/>
    <p:sldId id="309" r:id="rId11"/>
    <p:sldId id="310" r:id="rId12"/>
    <p:sldId id="311" r:id="rId13"/>
    <p:sldId id="312" r:id="rId14"/>
    <p:sldId id="316" r:id="rId15"/>
    <p:sldId id="347" r:id="rId16"/>
    <p:sldId id="305" r:id="rId17"/>
    <p:sldId id="280" r:id="rId18"/>
    <p:sldId id="281" r:id="rId19"/>
    <p:sldId id="282" r:id="rId20"/>
    <p:sldId id="354" r:id="rId21"/>
    <p:sldId id="355" r:id="rId22"/>
    <p:sldId id="356" r:id="rId23"/>
    <p:sldId id="348" r:id="rId24"/>
    <p:sldId id="349" r:id="rId25"/>
    <p:sldId id="350" r:id="rId26"/>
    <p:sldId id="351" r:id="rId27"/>
    <p:sldId id="352" r:id="rId28"/>
    <p:sldId id="353" r:id="rId29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999999"/>
    <a:srgbClr val="CCFFCC"/>
    <a:srgbClr val="F6F5BD"/>
    <a:srgbClr val="4B2A8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7430" autoAdjust="0"/>
  </p:normalViewPr>
  <p:slideViewPr>
    <p:cSldViewPr snapToGrid="0">
      <p:cViewPr varScale="1">
        <p:scale>
          <a:sx n="64" d="100"/>
          <a:sy n="64" d="100"/>
        </p:scale>
        <p:origin x="13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962400" cy="3440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3"/>
            <a:ext cx="3962400" cy="3440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1"/>
            <a:ext cx="3962400" cy="34409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1"/>
            <a:ext cx="3962400" cy="34409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D80D1D6-9C99-4B88-B633-761E07CC4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45005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10-17T23:35:54.5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6854 14899 152 0,'3'-6'57'0,"-3"6"-30"0,3 3-16 0,-3-3 18 0</inkml:trace>
  <inkml:trace contextRef="#ctx0" brushRef="#br0" timeOffset="1">6857 14930 332 0,'-3'32'37'0,"-3"0"-18"16,-3 0-12-16,0 7-4 0,0-7 4 15,0-5 6-15,3-6-9 16,0-3-2-16,3-4-2 16,0-4 2-16,3-2-1 0,3-3-1 15,3-5 1-15,3-5 1 16,0-8-1-16,6-3-1 15,0-3 1-15,3-2-1 16,-3 0 2-16,0 3 1 16,-1 2 1-16,-2 0 0 15,0 5-2-15,0 6 1 16,0 5-2-16,0 8-1 16,0 5 1-16,0 3 1 15,6 0-1-15,-6 2-1 16,2-2 1-16,1 3-1 15,-3-3-20-15,3 0-9 0,0-3-47 16,0-5-65 0,0-19 33-16</inkml:trace>
  <inkml:trace contextRef="#ctx0" brushRef="#br0" timeOffset="2">6994 15079 112 0,'-3'-6'44'0,"3"4"-24"0,-3-1-8 16,3 3 13-16,-3 0-2 16,0 0 0-16,0 0-6 15,0 0-2-15,-3 0-9 16,0 3 3-16,0 5 1 0,0 2-1 16,-3 1 2-16,0 5-6 15,3 2-1-15,0 1 0 0,3 2 0 16,0 5-5-16,9 3 1 15,0 3 2-15,3 5 1 16,3 0-1 0,3 0-2-16,3-2 1 0,12-4-1 15,-1-1 0 1,1-1 0-16,9 2 0 0,6-7 0 16,14-3 2-16,10-2 3 15,8-6-2-15,6-2-2 16,10-6 2-16,-4 0 2 15,6-2 0-15,-3 2 2 16,-2-2 0-16,8-3 1 16,-3 0-9-16,6 3-1 15,4-3 2-15,8 0 4 16,-3-6 1-16,9 1 2 16,-6 0-2-16,0-3 2 0,-9 2 0 15,-3-2 1-15,-11 8-2 16,-10 0 1-16,-8-5-2 15,-7 0 2-15,0 0-4 16,-11 2 0-16,-6-2-28 16,-7-1-12-16,-5-2-48 15,-3-5-58 1,-12-3 36-16</inkml:trace>
  <inkml:trace contextRef="#ctx0" brushRef="#br0" timeOffset="3">9869 15470 4 0,'0'-2'0'0</inkml:trace>
  <inkml:trace contextRef="#ctx0" brushRef="#br0" timeOffset="4">9833 15359 100 0,'-6'-34'38'0,"-5"26"-20"0,5-5-4 0,6 7 17 0,6 1-2 15,0 0 3-15</inkml:trace>
  <inkml:trace contextRef="#ctx0" brushRef="#br0" timeOffset="5">9827 15280 296 0,'3'2'24'0,"3"6"-5"0,0 6-2 16,0 7-1-16,0 10 3 16,-3 6 0-16,0 1-6 15,0 6-3-15,0-4-1 16,-3 0-1-16,0-6-4 16,3-2-3-16,0-6 0 15,0-4 1-15,0-6-3 16,-3-3 0-16,3-5-28 15,0-3-10-15,-3-5-30 0,3 0-9 16,3-3-9 0</inkml:trace>
  <inkml:trace contextRef="#ctx0" brushRef="#br0" timeOffset="6">10051 15489 192 0,'0'0'71'0,"12"5"-38"0,-15 6-36 0,9-3 11 16,-6 5 9-16,0 3 6 15,0 5-3-15,3-3 1 0,-3 1-12 16,0-1-5-16,0-2-1 16,3 0-2-16,0-3-1 15,0-2-19-15,-1-3-10 16,1-3-40-16,-3-5-54 15,0 0 32-15</inkml:trace>
  <inkml:trace contextRef="#ctx0" brushRef="#br0" timeOffset="7">10021 15335 196 0,'-6'-8'74'0,"9"8"-40"0,0-2-104 0,-3 2-17 15,3-3 21 1,3 0 16-16</inkml:trace>
  <inkml:trace contextRef="#ctx0" brushRef="#br0" timeOffset="8">10191 15264 200 0,'-6'8'77'0,"9"8"-42"0,0 10-32 0,3-7 15 15,-3 10-3-15,0 5 4 16,0 3-2-16,-1 0-1 16,1 0-8-16,3 0-5 0,-3-8 0 15,0-2-2-15,0-3-1 16,0-6 1-16,0 1-1 16,0-6-33-16,-3-5-13 0,0-3-26 15,0-5-42 1,3-2 28-1</inkml:trace>
  <inkml:trace contextRef="#ctx0" brushRef="#br0" timeOffset="9">10366 15494 180 0,'-6'0'68'0,"3"0"-36"0,-3 3-37 15,3 2 12-15,-6 0-2 16,-8 3 2-16,-1 3 10 15,0-6 4-15,0 3-11 16,3-3-1-16,0 6-2 0,6-3 1 16,3-3 2-16,3 6-1 0,3-3 2 15,3 2-2-15,6 1 2 16,6-1-6-16,3 1-3 16,0-3-1-1,0-3 1-15,3 3-25 0,-1-5-12 16,1-3-33-1,-3 0-56-15,0-11 24 16</inkml:trace>
  <inkml:trace contextRef="#ctx0" brushRef="#br0" timeOffset="10">10479 15526 212 0,'0'0'82'0,"3"0"-44"0,6 5-38 15,-3-5 16-15,3 8-5 16,9-3 3-16,-3-5-3 15,0 0 1-15,0-2-7 16,0-1-5-16,-4-5-1 0,1 5 5 16,-3-10 2-16,-3 5-2 15,-6-2-1-15,-3 2-1 16,-6 2-2-16,-12 4-2 16,1 2-1-16,-4 2 2 15,0 6 2-15,3 3 4 16,3 2 4-16,3 8 5 15,7 1 1-15,5-4-6 16,8 1-3-16,7-1-3 16,12-2-3-16,6 2-13 0,6-7-6 15,5-3-107 1</inkml:trace>
  <inkml:trace contextRef="#ctx0" brushRef="#br0" timeOffset="11">11203 15465 80 0,'-6'-13'33'0,"-9"7"-18"0,6 4-11 0,6-1 8 15,0 3 10-15,-3 0 8 16,0 5 5-16,-3 3 0 15,-3 6-12 1,-3 4-4-16,0 3-11 0,4 8-1 0,-7-2 0 16,3-1 1-16,6-2 2 15,6 0 1-15,3-3 1 0,3-5 0 16,6-3 0 0,0-5-2-16,3-8 1 15,0-3-4-15,-1-4 1 16,1-4-10-16,0-2 0 0,-3-6 2 15,-3 3 2-15,-3 0 0 16,-3-2 1-16,0 5-2 16,0 2-1-16,-3 3 7 15,0 6 5-15,0 2-4 16,3 2-2-16,0 9-6 16,0 2-2-16,3 0 1 15,0 0 2-15,3 1 0 16,6-4-1-16,-3-2-15 15,6 3-7-15,0-6-16 16,-3-5-6-16,-1 0-18 16,1-8-9-16,-3-8-5 15</inkml:trace>
  <inkml:trace contextRef="#ctx0" brushRef="#br0" timeOffset="12">11283 15481 192 0,'-3'-3'74'0,"3"8"-40"0,0 3-33 0,3-2 14 15,0 2 5-15,0 2 5 16,0 6-5-16,0-3-1 16,0 8-11-16,0-5-1 0,0-2 0 15,0-1 1-15,-3-5 0 16,0 0-2-16,0-3 1 0,0-5 0 16,0 0 3-1,0-13 4 1,3-3-8-16,0-3-1 15,3 3-1-15,0 1 0 16,3-4 0-16,3 8 2 16,-1-2-3-16,4 8 0 0,3 2-1 15,3 6-2-15,-3 5 1 16,-3 5-1-16,0-5 0 16,-3 11 0-16,-4-6 0 15,1 3 2-15,-3-3-10 16,0-3-4-16,0 1-27 15,0 0-13-15,0-6-32 16,0 6-56 0,3-4 33-16</inkml:trace>
  <inkml:trace contextRef="#ctx0" brushRef="#br0" timeOffset="13">11941 15481 168 0,'3'-11'66'0,"-6"11"-36"0,-3-5-20 0,0 5 17 0,-3-3 0 16,-3 1 1-16,-3 2-13 16,0 0-4-1,-3 5-7-15,1 3-3 0,-4 2 0 0,3 4 1 16,3 2 3-16,3 7 0 16,3 1 2-16,6-3-9 15,3-2 0-15,6-3 4 16,6-3 4-16,3-2 1 15,0-4 3-15,6-4-3 16,3-6-2-16,-4-2-2 16,-2-8-3-16,0 0 1 15,-6-3 1-15,-3 3 1 0,-3-6 1 16,0 3-5 0,-6 0-1-16,0 3 1 15,0 0 0-15,0 5 3 16,-3 5 3-16,3 3-7 0,0 8-3 15,0 8 3-15,3-3 0 16,0 6 2-16,3-1 2 16,3-2-1-16,0 0-1 15,0-3-17-15,-1-2-9 16,1-3-19-16,0-3-8 16,0-5-44-1</inkml:trace>
  <inkml:trace contextRef="#ctx0" brushRef="#br0" timeOffset="14">12105 15491 196 0,'-3'3'74'0,"6"5"-40"0,-3 3-42 0,3-1 12 0,0-2 5 16,-3 3 5-16,0 2 11 15,0 5 7-15,0-4-17 16,0-1 1-16,0-3 0 0,5-2-4 15,-5-2-4 1,0-4-2-16,0-4 13 16,0-9-6-1,6 0 1-15,-6 1-6 16,6-1-3-16,0 1-2 16,-3-3-3-16,3-1 3 15,0 1 0-15,3 2-4 16,0-4 1-16,0 4-11 15,3 3-3-15,0 3-20 16,-3-1-5-16,0 4-13 0,0 2-3 16,-3 2-45-1</inkml:trace>
  <inkml:trace contextRef="#ctx0" brushRef="#br0" timeOffset="15">12295 15515 160 0,'0'11'60'0,"3"-6"-32"0,0 8-22 0,0-7 17 0,0 7-1 16,0-3 11-1,0 4-8-15,0-1-12 16,-3-3-2-16,0-2 0 16,0-2-2-16,0-1 0 15,0-5 3-15,0-11 12 16,0 1-5-16,0-1-7 15,0 1-3-15,3-4-3 16,0 4 1-16,6-3-4 16,0-1-2-16,3 4-3 15,0-1-1-15,-1 3 2 16,1 3 0-16,0 2-15 16,0 1-4-16,0-1-17 15,0 3-4-15,3 3-22 16,-3-3-8-16,0 2-15 15</inkml:trace>
  <inkml:trace contextRef="#ctx0" brushRef="#br0" timeOffset="16">12611 15491 236 0,'-6'-2'90'0,"6"2"-48"0,-3 0-40 0,-3 0 19 15,0 2-7-15,-6 4 0 16,0-1-8-16,0 6-2 15,3 2-2-15,0-3-2 0,3 6 3 16,0 3-2-16,3-3 2 0,0-3-4 16,6-3 0-1,0-2-4-15,15 0-12 16,-3-10-2-16,0-1-9 16,0 0-2-16,-3-5-1 15,0-2 1-15,-3-1 10 16,-1 1 7-16,-2-1 10 15,0 1 4-15,-3-4 9 16,0 9 6-16,0-3 7 16,0 3 3-16,0 2-2 15,-3 3-3-15,6 5 4 16,0 3 1-16,3 6-7 16,0-1-4-16,3 3-8 15,0 0-3-15,0-3-2 16,0-3-2-16,0 1-8 0,2-3-5 15,1-3-35-15,3-5-14 16,-3 0-45 0</inkml:trace>
  <inkml:trace contextRef="#ctx0" brushRef="#br0" timeOffset="17">12878 15515 208 0,'-3'-2'79'0,"9"4"-42"0,-6 3-39 16,0 1 17-1,3-1-2-15,0 6 2 16,3-3-8-16,0 5-4 16,0 0-2-16,0-2-1 0,0-1 0 15,3 1-3-15,0-3 0 16,0-6-27-16,6-2-12 0,0-8-21 16,3 0-37-1,-1-2 23-15</inkml:trace>
  <inkml:trace contextRef="#ctx0" brushRef="#br0" timeOffset="18">13108 15468 220 0,'0'-3'82'0,"0"8"-44"0,-3 3-33 15,0 0 19-15,0 3 0 16,-3 12 3-16,-9 1-6 16,-3 8 0-16,-3 0-12 15,-3 2-1-15,1 1-1 0,-1 4-3 16,3-2-3-16,3 0-25 15,3-8-11-15,3 1-92 16</inkml:trace>
  <inkml:trace contextRef="#ctx0" brushRef="#br0" timeOffset="19">10176 16060 112 0,'-6'-2'44'0,"3"2"-24"0,-3 0-4 16,6 0 16-16,-3 0 0 15,0 5 3-15,-6 0-10 16,-3 3-3-16,3 3-13 16,-3 2-5-16,0 5-3 0,6 1 1 15,6 2 3-15,9 0 0 16,3-2 2-16,3-6 0 16,9-2 3-16,-3-6-1 15,3-8 0-15,-4-5-1 16,1 0 0-16,-3-5-2 15,-6 0 1-15,-6 0 2 0,-9-3 5 16,-3 0-6-16,-3-3 0 16,-6 4-2-16,0 1 1 15,0 4-6-15,1 4-1 16,2 4-13 0,3-1-7-16,3 3-18 0,6 0-8 15,6 0-16-15,6-5-4 16,3-3-17-1</inkml:trace>
  <inkml:trace contextRef="#ctx0" brushRef="#br0" timeOffset="20">10435 15888 200 0,'0'-26'77'0,"-6"23"-42"0,-3-18-21 16,3 16 22-16,0-3-5 16,-3 8 2-16,-3-3-10 15,0 3-4-15,3 8-11 16,0 11-5-16,3 4-2 0,0 6-4 15,6 11 2-15,3 2-1 16,3 1 0-16,3-3 2 16,0-3 2-16,0-8-10 15,0-3-2-15,0-2-26 16,0-8-11-16,-3-6-62 16,0-2-34-1,-6-8 71-15</inkml:trace>
  <inkml:trace contextRef="#ctx0" brushRef="#br0" timeOffset="21">10220 16089 272 0,'-3'-5'101'0,"9"5"-54"0,9 0-55 0,-3 0 16 16,6-5-6 0,9-1 3-16,6-4-7 0,5 2 0 15,10 0-75-15,-1 5-33 16,4-7 16-16,-9 4 9 15</inkml:trace>
  <inkml:trace contextRef="#ctx0" brushRef="#br0" timeOffset="22">10857 16105 184 0,'-9'8'68'0,"6"8"-36"0,3 13-37 0,0-8 10 16,0 3-5-16,0 13 2 15,0-2 14 1,0-4 7-16,0-4-11 0,0-6 0 0,0 0 1 15,0-5-7-15,0-8-1 16,3 2-1-16,-3-10 0 16,0-2-2-16,0-6 1 15,-3-11 0-15,0-7 1 16,1-1-2-16,-1-2 1 16,0-2-2-16,0-1 2 0,3 0 2 15,3 3 2-15,3-3-1 16,5 6 1-1,1 2-4-15,6 5 0 0,0 9 1 16,3 5 0-16,6 10-2 16,-4 3-2-16,-5 2 9 15,-3 6 4-15,-6 5 0 16,-9 1 0-16,-6-4-1 16,-3 1 0-16,-3-3-6 15,-3-6-2-15,-2 3-4 16,-4-5-1-16,3-5-8 15,0-3-4-15,3-3-22 16,6-5-8-16,6 0-23 16,6-2-11-16,3-1-21 15</inkml:trace>
  <inkml:trace contextRef="#ctx0" brushRef="#br0" timeOffset="23">11093 16103 192 0,'-3'2'74'0,"3"3"-40"0,0 3-31 0,3 0 17 16,-3 3 3-16,0-3 3 16,3 5-2-16,2 3-3 15,1-3-11-15,3-2 5 0,6-6 2 0,0 0-3 16,3-5 0-16,0-5-4 16,-3-3 1-16,0-2-4 15,-6-4-2 1,-4 1-5-16,-2 0 0 0,-9-3 2 15,-8 3 3-15,-7-6-7 16,0 6 0-16,0 2-5 16,0 4 0-16,6 1-18 15,1 1-9-15,5 8-26 16,3-1-10-16,3 1-36 16</inkml:trace>
  <inkml:trace contextRef="#ctx0" brushRef="#br0" timeOffset="24">11351 16018 228 0,'-2'3'88'0,"7"15"-48"0,-2 9-47 0,0-17 16 16,0 3-2-16,0 1 6 15,0-1-3-15,0 0 2 16,0 0-7-16,0 0-3 0,-3-2 1 16,3-3-42-16,-3-3-16 15,0-5-47 1</inkml:trace>
  <inkml:trace contextRef="#ctx0" brushRef="#br0" timeOffset="25">11343 15973 216 0,'-3'-3'82'0,"9"1"-44"0,2 4-97 15,-5-2-10-15,3 3-8 16,0 2 1-16</inkml:trace>
  <inkml:trace contextRef="#ctx0" brushRef="#br0" timeOffset="26">11506 16068 192 0,'6'29'74'0,"-6"-21"-40"0,0 3-22 16,3-9 19-16,-3 6-12 16,0-2-3-16,0-1-5 0,0-2-2 15,0-3-5-15,0 0 2 0,3 0 3 16,0-8-3 0,3 5-1-16,0-8-5 15,3-2 0-15,0-3-2 16,3 3 0-16,0 3 0 0,6 2 0 15,2 8 4-15,-2 8 3 16,0-1-4-16,-3 4-3 16,-3 2 1-16,-3 0 2 15,0 1 2-15,-3-1 1 16,0-5-11-16,0 2-5 0,-3-7-25 16,0 2-9-16,3-5-42 15,0-5-34 1,2-3 51-1</inkml:trace>
  <inkml:trace contextRef="#ctx0" brushRef="#br0" timeOffset="27">11804 15790 232 0,'-3'0'88'0,"6"6"-48"0,3 4-49 15,-3 9 14-15,0 7 6 16,3 1 5-16,0 4 5 15,0 6 2-15,-3 0-12 16,0-2-7-16,0-1-2 0,0-2-7 16,0-6 1-16,0-4-33 15,-3-4-13-15,3-5-59 16</inkml:trace>
  <inkml:trace contextRef="#ctx0" brushRef="#br0" timeOffset="28">11709 15986 288 0,'-9'0'110'0,"9"-3"-60"0,6 3-63 0,0 0 17 16,9 0-8-16,-1-2 2 15,7-1 1-15,3-2 3 16,3 2-1-16,3 3-1 0,-4 0 1 0,1 3-26 15,-3 2-8 1,-6-2-5-16,-3 2 0 0,-3 0 23 16,-3 3 11-16,-3 8 19 15,-1 0 6 1,4 0 3-16,0-3 2 16,0 0 1-16,3-2-3 15,0-3-3-15,3-3-9 16,6-2-3-16,-3-3-3 15,0-8-1-15,-4 0-3 16,-2-5-2-16,-3 0 1 16,-3-1 1-16,-6 1-3 15,-6 0 0-15,-6 2-4 0,-3 3-1 16,-2 6-2-16,-4 2 2 16,0 5 2-1,3 8-1-15,3 3 4 0,0 0 2 16,6 0 0-1,6 0-1-15,6 2 1 0,3 1 1 16,6-3-3-16,0-3-2 16,12-5-16-16,0-6-5 15,0-2-23-15,-1-2-10 16</inkml:trace>
  <inkml:trace contextRef="#ctx0" brushRef="#br0" timeOffset="29">12239 16015 188 0,'-9'-2'71'0,"9"4"-38"0,0 17-34 16,3-9 12-16,0 1 10 16,0 2 6-16,-1 0 2 15,4 1 0-15,0 1-16 16,0-1-3-16,-3-1 0 0,0-5-4 16,0 2-1-16,-3-2 2 15,0-2 2-15,0-6 2 16,-3-3 1-16,0-5 2 15,0 3 2-15,0-6-5 16,0 1-1-16,3-6-9 0,3-5 0 16,3 2-1-1,3 3 0-15,0 3-7 16,3 0 0-16,3 0-32 16,6 7-12-16,-3-2-16 15,0 8-6-15,-1 0-29 16</inkml:trace>
  <inkml:trace contextRef="#ctx0" brushRef="#br0" timeOffset="30">12608 15970 312 0,'-12'-2'118'0,"-3"7"-64"0,-12 3-63 15,18-3 20 1,-3 0-6-16,0 1 4 15,0 2-2-15,0 2-2 16,7 1-2-16,5 2-7 0,2 0 0 0,13 1 2 16,-3-1 3-16,6 0 2 15,-3 0 3-15,-3 0 3 16,-6 1 2-16,-15-1 3 16,-3 0 4-16,-3 0-10 15,-6-2-2-15,-5 0-33 16,-7-6-14-16,-3 0-111 15</inkml:trace>
  <inkml:trace contextRef="#ctx0" brushRef="#br0" timeOffset="31">9402 5704 84 0,'-15'-2'33'0,"24"2"-18"0,-15-3 2 16,6 3 16-16,0 0-4 15,0 0-2-15,-3 3-11 16,3-3-5-16,0 2-6 16,0-2-6-16,0 3-2 0,-3 0 2 15,3-1 0-15,-6 4 3 16,0-6-1-1,0 2-1-15,-3 1 1 16,3-3-1-16,3 0 4 16,0 3 2-16,0-3 0 15,0 2 1-15,3-2 2 16,0 0 2-16,0 0 1 16,0 0 0-16,0 0 0 0,9 3 0 15,0-3-4-15,6 3 0 16,0-3-1-16,6 2 1 15,9-2-7-15,8 0 0 16,13 0 12-16,8 0 8 16,7 0-6-16,11-2-3 15,7-1-5-15,5-2 0 16,3-1 0-16,6 1 3 16,4 0-5-16,-7-1-1 15,-6-2 2-15,-3 6 1 16,-5-3 1-16,-4 2 0 0,-5 0-2 15,-10 3 1-15,-8 0-2 16,-10 0 0-16,-5-2-3 16,-6 2 1-16,0 0-2 15,-10 0-1-15,-2 0 3 16,-3 0 0-16,-6 0 1 16,0-3 0-16,-3 0-5 15,-3 1-1-15,0-1-50 16,-3-2-22-16,-6 2-67 15</inkml:trace>
  <inkml:trace contextRef="#ctx0" brushRef="#br0" timeOffset="32">8646 6009 136 0,'-6'0'52'0,"0"2"-28"0,-6-2-13 0,6 3 15 16,-3 0-1-16,-3 7 0 15,0 9-8-15,-6-1 0 16,1 1-10-16,-1 2-2 0,0 3-1 0,6 0-5 15,6-1-1-15,3-1 1 16,6-7 2 0,3-1 0-16,0 2 2 15,3-11-2-15,0-8 2 0,3-2-2 16,0 0 2-16,-1-3-4 16,-2-3 0-16,3 0 3 15,-3-2 1-15,-3-3-1 16,0 3 1-16,-3 3 2 15,0 2 4-15,-3 2 7 16,0 4 2-16,0 2-12 16,0 8-3-16,3 2 0 15,0 1 2-15,3 2-4 16,0 0-1-16,3 3 2 16,0-3 1-16,0-2-30 0,6-3-12 15,2-5-73 1</inkml:trace>
  <inkml:trace contextRef="#ctx0" brushRef="#br0" timeOffset="33">8890 6091 200 0,'-12'-6'77'0,"9"9"-42"0,-6-19-41 0,6 14 12 15,-3 7 0-15,-6 0 6 0,0 3-2 16,0 3 0-16,1 2-6 16,-1 3-5-16,3 0 0 0,3 0 1 15,3 2 0 1,3 1 0-16,3-4 2 0,3-7-1 16,3-2 2-1,0-4 0-15,-1-4 3 0,1-4 1 16,3-2 1-16,-3-5-4 15,0-3-3-15,0-2 0 16,-3-11 1-16,-3 0-1 16,-3-1 2-16,0-1 0 15,0 2 1-15,-3 2 2 16,0 3 1-16,0 6 3 16,0 2 4-16,3 5-10 15,0 6-5-15,0 5-2 16,0 8-1-16,0 8 3 0,3 8 0 15,0 5 3 1,0 0 3-16,0 0-2 0,3 0-2 16,0 0 0-16,6-5-1 15,3-5-42-15,0-6-17 16,2-3-52 0</inkml:trace>
  <inkml:trace contextRef="#ctx0" brushRef="#br0" timeOffset="34">9098 6062 228 0,'-18'-6'88'0,"12"9"-48"0,-5 0-45 0,5-1 17 0,-3 9-3 16,-3-1 5-16,0 4-4 16,0 2 0-16,3-1-6 15,0 1-5-15,3 0-2 0,3 5 4 16,3-2 1-16,3 2-3 15,3-5-1-15,3-8 1 16,3-3 0-16,0-8 3 16,3-4 3-16,0-4-4 15,-4-5-1-15,1-2 2 16,-3-6 1-16,-3-8-1 16,-3 3-2-16,-3-3 1 0,-3 0-1 15,0 1 0-15,-3 4 2 16,0 3 3-16,0 6 4 15,0 5-4-15,1 2-1 16,2 8-9-16,0 9-2 16,0 4 4-16,0 6 3 15,3 8-1-15,0 8 0 16,3-1 1-16,3-4 0 16,-1-1 0-16,1-4 2 15,3-4-34-15,-3-5-16 16,0 1-30-1,0-4-43-15,0-5 34 16</inkml:trace>
  <inkml:trace contextRef="#ctx0" brushRef="#br0" timeOffset="35">9214 6093 168 0,'-3'-5'66'0,"3"10"-36"0,3 1-26 15,-3-1 13-15,3 0 5 16,0 3 4-16,0 3-3 15,0 2 0-15,0 3-12 16,0 0-4-16,0-3-1 0,-3-2-1 16,0 2 0-16,0-3 1 15,0-2 1-15,0-5-3 16,0-6 15 0,-3-2-4-1,3-6-1-15,0 1-3 0,0-3-2 16,3-1-8-1,0 4-2-15,3-3-3 16,0 5 3-16,0 0-5 0,3 2 2 16,0 4-29-16,0-1-11 15,3 0-19-15,0 1-6 16,-3-1-25 0</inkml:trace>
  <inkml:trace contextRef="#ctx0" brushRef="#br0" timeOffset="36">9387 6117 204 0,'-3'3'77'0,"3"2"-42"0,3 0-41 15,6 1 45-15,0-1-11 16,0 0-9-16,0 1-6 0,3-4-8 16,-1 1 1-16,1-3 0 0,0-3-2 15,0 1-3-15,0-1 2 16,-3-2 0-16,-3-1 1 15,-3 1 0-15,-3 0-2 16,-3-1-2-16,-6-4-2 16,-3 10-1-16,0 3-3 15,-6-1 1-15,-2 3 1 16,-1 3 2-16,3 3 1 16,3 0 1-16,3-1 0 15,0 1 0-15,9 2-3 16,3-2 2-16,9 4 1 15,3-1 0-15,3-4 0 0,0-2 0 16,0-3-27-16,3 1-9 16,-1-4-28-1,1-7-57-15,-3 0 24 16</inkml:trace>
  <inkml:trace contextRef="#ctx0" brushRef="#br0" timeOffset="37">9667 6091 140 0,'-6'0'52'0,"6"0"-28"0,0-14-26 0,0 20 11 16,-6-1 7-16,0 0 7 16,3-2-3-16,0-3 0 0,0 3-11 15,0-1 6-15,-6 4 15 16,0-4-5-1,3 1-8-15,0 2-3 0,3-2-11 16,0 2-4-16,3 0 0 16,0 1 2-16,9-1-2 15,3 3 0-15,0 0-1 16,0 0 0-16,0 0 6 16,-3 2 5-16,0 1-3 15,-3-3 2-15,-3 0-1 16,-3 0 1-16,-3 0 0 15,-6-6 2-15,0 1-7 16,-6-3-2-16,0 8-1 16,0-11 0-16,0 1-20 0,3-1-7 15,3 0-24-15,0 1-10 16,4-4-40 0</inkml:trace>
  <inkml:trace contextRef="#ctx0" brushRef="#br0" timeOffset="38">9845 6077 156 0,'3'-21'57'0,"9"24"-30"0,-6-3-5 16,-6 0 20-1,0 0-3-15,-3 0 2 0</inkml:trace>
  <inkml:trace contextRef="#ctx0" brushRef="#br0" timeOffset="39">9848 6067 415 0,'-9'8'20'0,"0"-3"-4"0,1 0-13 16,2 3-1-16,0 0-2 16,3 0 0-16,9 3-3 15,6-1 0-15,-1 1 4 16,1 0 1-16,0-1-3 16,-3 1-1-16,-3-1 7 15,-3 1 6-15,-3-1 4 0,-9 4 0 16,-3-4-5-1,-3 1-4-15,0-3-23 16,1-3-9-16,-1 0-47 16,-3-2-17-16,3 2-18 15</inkml:trace>
  <inkml:trace contextRef="#ctx0" brushRef="#br0" timeOffset="40">10372 6120 184 0,'0'-5'68'0,"0"2"-36"0,-3 3-18 16,3 0 22-16,-3 0-5 15,-3 0-1-15,0 3-23 16,0 2-9-1,-3 3 0-15,1 2 7 0,-4 4 6 0,6 1-5 16,3 1-1 0,3 3-3-16,6 2 1 0,0-2 0 15,3-6 1-15,2-3 4 16,4-10 3-16,0-8-2 16,0 0 0-16,-3 1-3 15,-3-4-1-15,-3-2 1 0,-6-1 1 16,-3-1-1-1,-3 1-1-15,-3 4-8 16,0-1-2-16,0 3-12 16,3 0-1-16,0 3-35 15,3 2-13-15,3-2-23 16,6-5-34-16,9-9 44 16</inkml:trace>
  <inkml:trace contextRef="#ctx0" brushRef="#br0" timeOffset="41">10616 5935 208 0,'12'-16'77'0,"-9"10"-42"0,-3-1-10 0,0 4 25 16,-3-2-8-16,0 2-2 15,0 0-14-15,-3 1-6 16,0 2-11-16,-6 2-8 0,1 6-4 16,2 8-1-16,0 3 0 15,3 7 3-15,3 8 0 0,6-2-2 16,3-3 2-16,0 0 3 15,0-2 1-15,0-3-4 16,-1-3 1 0,-2-5-38-16,0-3-14 0,0-5-20 15,-3 0-9-15</inkml:trace>
  <inkml:trace contextRef="#ctx0" brushRef="#br0" timeOffset="42">10384 6138 312 0,'-6'-5'115'0,"9"5"-62"0,9-3-55 16,-3 3 20-16,6 0-5 15,3-2 3-15,14-4-9 0,1 1-2 16,0 0-3-16,-3 5-32 0,-4-3-15 16,-2 3-79-1,-9 0-49-15,-6 3 74 16</inkml:trace>
  <inkml:trace contextRef="#ctx0" brushRef="#br0" timeOffset="43">8881 6538 124 0,'0'-5'49'0,"0"7"-26"0,0 1-16 0,0-3 13 15,3 3 1-15,0 4 2 16,0 4-1-16,0 2 1 15,6 6-13-15,-3-1 5 0,0 6 5 16,-3 3 0-16,-6-4 0 16,-3-1-10-16,0-4-4 15,0 1-4-15,0-4 1 16,-3-1-4-16,3-4-2 16,-3-4-47-1,0-6-6-15,0-3-5 16,3-2-22-1</inkml:trace>
  <inkml:trace contextRef="#ctx0" brushRef="#br0" timeOffset="44">8839 6453 228 0,'0'-5'88'0,"3"2"-48"0,0-2-45 15,-3 5 17-15,0 0-14 16,3 0-3-16,-3 0-19 15,3 0-10-15,3 3-57 16</inkml:trace>
  <inkml:trace contextRef="#ctx0" brushRef="#br0" timeOffset="45">8961 6578 164 0,'0'10'63'0,"3"1"-34"0,-3 5-21 0,0-8 18 16,0 2-6-16,0 1 4 16,3 10-8-1,0-3-9-15,3-4-5 0,0-4 1 16,0-7 2-16,3-3 2 16,-3-8 1-16,3 0 2 15,0 0-10-15,-3-3-4 16,0 1-1-16,-3-1 3 0,0 1 1 15,-3-1 1-15,0 1 0 16,0 2 2-16,0 2 1 16,0 4 3-16,0-1-3 15,3 0-2-15,-3 3 4 16,3 3 1-16,3 2-2 16,0 3-1-16,0 0-1 15,-1 0-2-15,1 0-8 16,0 0-3-16,0-3-29 15,0 1-14-15,-3-4-43 16</inkml:trace>
  <inkml:trace contextRef="#ctx0" brushRef="#br0" timeOffset="46">9146 6580 184 0,'9'0'71'0,"-6"3"-38"0,-3 7-25 0,3-2 18 16,-3 0 2-16,0 3 3 15,-3-1-10-15,0 1-3 16,6 5-10-16,0-3-5 0,-3-2 0 16,0-3 0-1,3-3-1-15,-3-10-4 16,3-1-1-1,0-2-5-15,0-2 0 0,3-3-1 16,0-1 3-16,0 4 4 16,-1-1 1-16,1 1 1 15,-3 2 0-15,0 2 0 16,3 6 0-16,0 0 8 16,0 6 5-16,0-1 0 15,0 3 0-15,-3 0-3 16,0 0 1-16,0-3-4 15,-3 3-2-15,0-3-2 16,3 1 0-16,-3-6-2 16,3 0-1-16,0-3-13 15,3-2-4-15,0-3 0 16,0-3 2-16,0 1 7 16,0-1 4-16,3 0 1 0,-3 1-1 15,0 5 9-15,0 2 4 16,-1 3 2-1,1 5 1-15,0 6-2 0,0-1 1 16,-3 4-6-16,6-1-1 16,0 0-2-16,0 3 1 15,-3-3-15-15,0-2-7 16,6-11-85 0,0-3-14-1</inkml:trace>
  <inkml:trace contextRef="#ctx0" brushRef="#br0" timeOffset="47">9476 6591 204 0,'-6'5'77'0,"6"3"-42"0,3 8-43 16,-3-8 12-16,0 10 18 16,0 6 12-16,0 0-2 15,0 0 1-15,0 0-18 16,0-3-9-16,0 0-2 0,0 0-3 15,3-5 2-15,-3-3 0 16,0-5 1-16,0 0-7 16,0-8-2-16,0 0-5 15,0-5 1-15,0-6 0 16,-3-2 3-16,0-11 2 16,0-2 2-16,0-1 1 0,3 1 3 15,0-1-3-15,3 6-2 16,3 0 4-16,0 2 3 15,3-4 5-15,3 4 5 16,0 6-4-16,3 10 0 16,0 3-2-16,-3 3 0 15,0 2 2-15,-1 3 4 16,-2 3-2-16,-9-1 3 16,0 1-6-16,-3-3-3 15,-3 0-3-15,-2 0-3 16,-1 0-24-16,0-3-11 0,3-2-33 15,0-3-14-15,3 0-34 32</inkml:trace>
  <inkml:trace contextRef="#ctx0" brushRef="#br0" timeOffset="48">9893 6342 200 0,'-3'-5'77'0,"3"5"-42"0,3 8-37 0,-3-3 14 15,0 3 7-15,0 5 5 16,0 3-1-16,0 3 0 16,0 12-12-16,0 1-7 0,0-3 0 15,0-2-3-15,0-1 2 16,0-5-11-16,0 0-4 16,0-5-52-16,0-2-20 15,0-7-12 1</inkml:trace>
  <inkml:trace contextRef="#ctx0" brushRef="#br0" timeOffset="49">9771 6496 284 0,'6'-3'107'0,"-3"-10"-58"0,6 5-42 15,3 5 23-15,-3 0-16 16,6 1-3-16,2-1-12 16,4 3-1-16,3-3 0 15,3 3-43-15,0 0-17 0,2 0-37 16,4 0-40-16,-3-2 50 16</inkml:trace>
  <inkml:trace contextRef="#ctx0" brushRef="#br0" timeOffset="50">10155 6453 212 0,'-15'3'79'0,"9"-3"-42"0,0 5-34 0,-3-2 15 16,-6 7 0-16,3-2 3 15,0 8-5-15,1 3 1 16,-1-1-10-16,3 1-4 0,0-1 0 16,3-2-2-16,6 0-1 15,0-5 1-15,3-3-1 16,6-1 0-16,0-4 2 15,6-3-8-15,-1-5-3 0,1-3-4 16,-3-3 0-16,-3-2 7 16,-3-5 3-1,0 2 5-15,0 0 1 16,-3 3-1-16,0 7 3 16,6 17 4-1,-3 2-3-15,0 3-3 16,0-3-2-16,0 3 2 15,0-3 0-15,0 1-12 16,0-4-7-16,0-2-22 16,0-5-9-16,2-3-52 15</inkml:trace>
  <inkml:trace contextRef="#ctx0" brushRef="#br0" timeOffset="51">10259 6313 228 0,'-3'0'85'0,"6"3"-46"0,0 10-46 0,0 0 14 15,3 3 6-15,0 5 6 16,0 6 10-16,0 7 5 16,0-2-18-16,0-3-9 0,0-5-3 15,0-3-1-15,0-3 1 16,-3-4-2-16,0-4 1 15,0-2-4-15,0-5-2 0,2-3-7 16,1-3-4 0,3-2-6-16,3-3-2 15,0 3 5-15,3-9 3 16,0 12 8-16,0 2 3 0,0 2 16 16,-3 4 8-1,-3 2 5-15,-4-1 4 16,-5 4-3-16,-2 0-2 0,-7-1-13 15,-3 1-5-15,-3-3-5 16,0 0-2-16,0-3-17 16,-3-2-9-16,3-3-28 15,-6-3-13-15,4-5-36 16,5-3-32 0,6-4 54-16</inkml:trace>
  <inkml:trace contextRef="#ctx0" brushRef="#br0" timeOffset="52">10482 6305 260 0,'0'0'99'0,"3"3"-54"0,3 5-46 0,-3 0 18 16,0 5 5-16,0 5 6 16,0 3-3-16,0 1-1 15,3 12-13-15,0 0-4 0,0-2-3 16,-3-3-2-16,0-2 1 15,0-6-15-15,6-3-7 16,0-4-48-16,-3-4-21 16,0-4-34-1</inkml:trace>
  <inkml:trace contextRef="#ctx0" brushRef="#br0" timeOffset="53">10625 6514 296 0,'-6'19'110'0,"6"-17"-60"0,9 6-63 16,-3-3 17-16,0-2 7 16,3 0 7-16,3-1 3 15,6 4 2-15,-3-4-13 16,6 1-3-16,-4-3-1 0,1-3-3 16,0-5-2-16,-3 0 4 15,-3-7 1-15,-3 1 0 16,-3 1-1-16,-3 0-10 0,-3 0-4 15,-3-1-4-15,-9 4 0 16,-9 2 2-16,0 3 2 16,0 5 6-16,1 2 1 15,-1 9-1 1,3 7 0-16,0 1 6 0,6-1 3 16,3 1 5-16,3-1 6 15,6 1-7-15,6-1-1 16,6-2 1-16,9-2 4 15,6-4-8-15,2-2-3 16,1-3-7-16,3-2 0 16,-3-3-55-16,-4-3-23 15,-8-5-60 1</inkml:trace>
  <inkml:trace contextRef="#ctx0" brushRef="#br0" timeOffset="54">14682 5353 172 0,'0'-3'66'0,"6"13"-36"0,3-4-22 0,-3-4 18 16,0 4-4-16,0-1-1 16,-3 0 0-16,0 1-1 0,-3-1-11 15,0 0 3-15,-3 0 2 0,-3-2-1 16,-3-3 2 0,-3 0-6-16,-3 3-1 0,0-3 0 15,4-6 0-15,-1 1-2 16,3-5 1-16,3-1-2 15,6 0 0-15,6 3-6 16,6 1 1-16,2-1-5 16,1 2 1-16,0 6 2 15,3 3 1-15,-3 0-2 16,-3 5 0-16,-6 2 4 16,-3 1 3-16,-6-1 1 15,-3 1 2-15,-3-3 2 16,-6-3 2-16,-3 0-3 15,3-2-3-15,0-3 0 16,4-3-1-16,2-5-2 16,3-7-2-16,3-1-4 0,6 2 0 15,6 1 2-15,2 5 1 16,4 3-4-16,0 8-1 16,0 5 3-16,-3 5 3 15,-3 0 1-15,-3 0-1 16,-6 1 3-16,-3-1 2 15,-3 0 2-15,-3-5 1 16,-3-3-4-16,0-2-1 0,0-3 1 16,3-3 2-1,0-2-3-15,7-8-2 16,2 2-3-16,5 1-1 16,4 2-3-16,0 5 1 15,3 3 3-15,-3 3 1 0,-3 2 1 16,-3 0 2-16,-3 0-1 15,-3 1-1 1,-3-1 3-16,-6 3 0 0,0-5 1 16,-3-3 2-16,4-3-8 15,-1-2 0-15,3-3 0 16,3 0 1-16,3-3 3 16,3 1 3-16,3 2-7 15,6 2 0-15,3 4-2 16,0 4 2-16,-4 4-1 0,1-1 1 15,-3 0 4-15,-6-2 3 16,0 0-2-16,-6 2-2 16,0-2 2-16,3-3 2 15,0 0-2-15,0-3 0 16,3-2-1 0,6 2-6-16,0 0 0 15,-3 3 2-15,-3 0 1 16,0 0-6-16,0 0 0 15,3 6-26-15,-3-1-8 16,3 0-102 0</inkml:trace>
  <inkml:trace contextRef="#ctx0" brushRef="#br0" timeOffset="55">14840 5395 112 0,'0'-11'44'0,"0"22"-24"0,0-6-10 0,0-7 14 15,0 2-4-15,0 0-2 0,6 2-6 16,0 1 0-16,0-1-7 15,-3-2 6-15,6 0 4 0,-3 0-1 16,0 0 0-16,0-5-2 16,0 0 2-16,0 2-3 15,2-5-1-15,1 0-2 16,3 0 2-16,3 0-3 16,0 1 1-16,3-4-1 15,3 0 3-15,0-2-3 16,5 0-2-16,4-3 0 15,3 0 1-15,0-8-1 16,5 1 0-16,-2 1 1 16,0 1 3-16,2 0-2 0,1 0-2 15,3 0 0 1,-3 0 1-16,5 2-3 0,1 0-2 16,-1 1 0-16,7 2-1 15,3 0-3-15,8 0 2 16,-2 3 1-16,5-3 2 15,1 0-1-15,2 0-1 16,-2 1 1-16,2 1-1 16,1 1 0-16,-4 0 0 15,3 0 0-15,-2-3 2 16,5 5-1-16,-5-2-1 16,2 2-2-16,1-7 1 15,-4 2 1-15,4-2 0 16,-4 2 0-16,7 2 2 0,-1 1-1 15,1 3-1-15,-1 2 1 16,-3 0-1-16,4 2-3 16,-7 1 2-16,-2 0 1 15,-1 0 2-15,4 2-3 16,-4 0 0-16,4 3-1 16,-4 0 0-16,-2 0 4 15,5 0 1-15,4 0-4 16,-1 3 1-16,1 0 0 15,-4-1 0-15,-2 1 0 16,-4 2 0-16,7-2 0 16,-1-1 0-16,4 1 0 0,-7 8 0 15,1-6 2 1,-4 0 1-16,1 6-1 0,-19-3-2 16,-5-3 1-16,15 3-1 15,20 3 0-15,-8-1 0 16,-7-2 0-16,-5 3 2 15,0-1-1-15,-19-2 2 16,-2 0 0-16,9 0 3 16,-7 0-1-16,7 3 0 15,-6-3-3-15,6-1 1 16,-7 1 0-16,4 0 3 16,-6-2-5-16,-3-1-1 0,-4 0 0 15,1 1 0-15,-6-1-16 16,-3-5-6-16,-3 0-38 15,0 0-16 1,-3 0-48-16</inkml:trace>
  <inkml:trace contextRef="#ctx0" brushRef="#br0" timeOffset="56">19504 4784 192 0,'-12'-11'71'0,"12"11"-38"0,3 0-36 0,-3 0 13 16,3 0 15-16,0 0 8 15,0 3-5-15,0-3-4 16,3 2-14-16,0 1-9 0,3 5-1 16,0 0 2-16,3 2 1 15,-3 1-4-15,3 2 1 16,-3-2 0-16,3 5 0 15,-6-3 8-15,-6 0 5 16,0 0 2-16,-6-2 1 16,-3-3-6-16,-6 0-2 15,3 0-4-15,-6 0-3 16,0-3 0-16,-6 0 1 16,4 1-23-16,-1-1-8 0,3 3-54 15,-3 0-22-15,3-3 4 16</inkml:trace>
  <inkml:trace contextRef="#ctx0" brushRef="#br0" timeOffset="57">14682 6392 192 0,'-3'-2'74'0,"6"4"-40"0,0 1-27 16,-3-3 18-16,3 5 2 15,-3 1 6-15,0-1-5 0,0 0 0 16,0 3-15-16,-3 0 3 0,-6-3 2 16,0 1 1-16,-3-4 1 15,1-2-5-15,2 0 1 16,0-2-7-16,3-4-1 16,0-2-4-16,3-2-1 15,3-1-3-15,6-2-3 16,6 0-1-16,0 2 0 15,-1 6 0-15,1 2 0 16,0 6 0-16,0 5 3 16,0 0-2-16,-3 2 1 15,-3 1 2-15,-3 0 2 16,-3-4 3-16,-3 1 2 0,-3-2 1 16,0-1 2-16,-6-5-1 15,3-3-5 1,0 1 0-16,3-4-4 15,3-2-1-15,6-2-4 16,3 2 1-16,0 3-3 16,0 2 2-16,0 6 1 15,0 2 2-15,0 3 1 16,-3 0 1-16,-3 0 0 16,-3 0 2-16,-3 0 3 15,-6-3 2-15,-3-2-6 0,0-3 0 16,4-3 1-16,2 0 3 15,3-5-4 1,0-2-1-16,6-1-5 0,6 1-1 16,3 2-2-16,0 5 2 15,2 3 2-15,-2 5 2 16,-3 3-1-16,0 0-1 16,-6 0 7-16,0 0 3 15,-6 0-1-15,0-3 2 16,-6-2-4-16,4 0-2 15,-1-3-5-15,0 0 0 16,3-3-60-16,0-2-24 0,6-6-55 16</inkml:trace>
  <inkml:trace contextRef="#ctx0" brushRef="#br0" timeOffset="58">14769 6419 28 0,'-6'-3'11'0,"3"3"-6"0,0-2 9 15,3 2 9-15,0 0 22 16,-3-3 8-16,3 0-5 15,-3 1-2-15,0 2-20 0,0 0-5 16,3 0-13-16,0 0-12 0,0 0-2 16,0 0 4-1,0 0 3-15,6 2 1 0,3-2-2 16,6 0 5-16,5 0 4 16,4 0-1-16,3 3 1 15,9 0-1 1,2-1 0-16,7 1 0 0,3-1 2 15,5 1-3-15,7 2-2 16,2 1-5-16,7-1 0 16,2 0 2-16,4 1 3 15,8 7-2-15,-3-3 0 0,4 1-1 16,11 5-2 0,-3-3 1-16,0 3-1 15,4-3 2-15,2 0 1 0,3 1-4 16,0-4 1-16,-5 1 0 15,2-1 2-15,-9 1-3 16,0 2 0-16,-2-2 1 16,2-1 2-16,-3 4 1 15,-2-1 1-15,2 3-2 16,-3-3-2-16,1 0 1 16,-4 0 1-16,-3-2-1 0,-2 2-1 15,5 0 1 1,12 3-1-16,-2 0 0 15,-10 3 0-15,-2-1 4 16,-1 1 2-16,-6 7-5 16,4 3 0-16,-4-2-1 0,4 2 2 15,-1-3-1-15,0 1-1 16,-2-3 3-16,-1 2 0 16,4 0-4-16,-7 1 1 15,4-6-2-15,-1 0 0 16,-2 0 2-16,2 3 2 15,-3 0-1-15,-5 5-1 0,2-5 1 16,-8 5 1 0,-3 5-3-16,-4-2-2 15,1-3 4-15,-7-2 1 0,-2-6 0 16,-6-3-2 0,5-2 3-16,-8-5 0 0,-3-3-10 15,-9-3-5-15,-3-2-25 16,-18-3-9-16,0 0-64 15</inkml:trace>
  <inkml:trace contextRef="#ctx0" brushRef="#br0" timeOffset="59">19591 7313 240 0,'0'-3'90'0,"0"3"-48"0,17 8-51 0,-14-5 14 15,6 2-3-15,0 1 1 16,0 9 5-16,-3 1 3 16,3 3-6-16,0-3-5 0,0 2-1 15,-3-2 10-15,-6-3 5 16,0 1 9-16,-15-4 3 15,3-2-11-15,-6 0-4 16,3-3-7-16,-5 1-3 16,-1-1-14-16,-3 0-4 15,3 1-64-15,3-1-26 16,3 0 1-16</inkml:trace>
  <inkml:trace contextRef="#ctx0" brushRef="#br0" timeOffset="60">14489 7485 164 0,'-3'5'63'0,"3"-2"-34"0,0 2-19 15,0 1 17-15,-3-1 4 0,0 3 6 16,0-3-5 0,-3 0-2-16,0 1-16 0,0-4-2 0,0-2-1 15,0 0 0 1,0 0 3-16,3-5-7 0,0 0-2 16,3-1-3-1,3-1 1-15,3-1-4 0,0 2-2 16,3 1-1-16,0 5 3 15,0 0-2-15,3 5 1 16,-3 3 2-16,0-2 2 16,-3-1-3-16,-3 0 0 15,-3-2 5-15,-3-1 5 16,-3 1-3-16,-3-6-1 16,0 1-2-16,3-4-3 15,0-1 1-15,3-1 1 16,3 0-1-16,3-3-1 15,3 3-4-15,3 3 0 0,0 5-3 16,0 2 2-16,0 4 3 16,-1 2 3-16,-2 0 4 15,-6 2 2-15,-3-2 1 16,-5 0 2-16,-4 0-3 16,0-3-2-16,0-2 2 15,0-3 0-15,-3 0-3 16,6-3-1-16,3-2-1 15,3-3 1-15,3 0-7 16,3 0-1-16,6 0 2 16,0 6 1-16,3 2-1 15,0 5 0-15,-3 3-1 16,-3 0 3-16,-3-3 2 16,-3 3 4-16,-3-3-2 0,0 1 0 15,0-4-3-15,-3-2-1 16,3 0-48-16,0 0-21 15,6-2-69 1</inkml:trace>
  <inkml:trace contextRef="#ctx0" brushRef="#br0" timeOffset="61">14522 7538 160 0,'-3'-5'63'0,"3"2"-34"0,3 0-25 0,-3 3 13 0,5 0-8 15,4 0-3-15,3 0 8 16,3 0 2-16,3 0-7 16,9 6 1-16,3-4 3 0,5 4-1 15,10-1 1-15,9 0-7 16,5 8-2-16,10 1 0 15,2-1 2-15,6 3-3 16,7 2 0-16,5 6-3 16,-3 5-1-16,4 3 1 15,5 10 0-15,6 1 0 16,0-1 0-16,-2 0 0 16,-1 3 0-16,-6-5 0 0,3 2 0 15,-8 3 4-15,-1 3 5 16,-3 7-3-16,-2 4 2 15,-4-6-5-15,-3 2 0 16,-2-5-1-16,-7 3 1 16,-2 0-4-16,-1 3 0 15,4 5 1-15,-1 0 2 0,4-6 3 16,-1 1 4 0,-2-6-4-16,5 0-1 15,-2 0 0-15,2 1 0 16,3 10-2-16,4-1-2 0,2 4 1 15,15 5-1 1,1-11 2-16,-10-5 1 0,6 0 5 16,-5 0 3-16,-4 10-9 15,-3 1 0-15,4-9-2 16,-1-2 2-16,-3-3-1 16,1-7 2-16,-7-4 0 15,7-1 1-15,-1-4-2 16,9 0 1-16,-8-2-4 15,-4 10 0-15,-3-5 5 16,-2-2 5-16,-4-3-1 16,-5-1 3-16,-4-4-8 15,-5 5-2-15,-6-1-1 16,-7-4 0-16,-5-6 0 0,-6-5 2 16,-1 0 1-1,-5-6 3-15,-6-2-1 0,-3 0 2 16,-3-3-2-16,-3-2 2 15,-3 0-6-15,-6-3-1 16,0 0-7-16,0 0 0 16,0-3-19-16,-3 0-6 15,0 1-32-15,-9 4-99 32</inkml:trace>
  <inkml:trace contextRef="#ctx0" brushRef="#br0" timeOffset="62">19674 10144 264 0,'-3'-18'101'0,"3"12"-54"0,0 4-53 15,0 2 17-15,0 2-12 16,0 6-1-16,3 3-4 16,0 2-1-16,0 0 4 15,3 3-1-15,3 3 2 0,0 2 2 16,0-3 2-16,0-2-1 16,0 0 2-16,-4 0-2 15,-5-3 2-15,-3-2 4 0,-5-1 4 16,-7 1-4-16,-6-3-2 15,-3 0-2-15,-6-3 0 16,0 0-2-16,-2 1-1 16,5-1-43-16,3 0-21 15,-3 1-45 1</inkml:trace>
  <inkml:trace contextRef="#ctx0" brushRef="#br0" timeOffset="63">14670 11083 224 0,'-6'8'85'0,"6"0"-46"0,-12 0-46 0,12-2 16 15,-2-1 9-15,-1 0 9 16,-3-5 3-16,0 8 2 16,0-8-17-16,0-3-7 0,0 1-3 15,0-4-1-15,3-1 0 16,0-1 2-16,3 0 1 15,3 0-6-15,6 2-2 16,0 4-5-16,0 4 1 16,0 4 1-16,-1 2-1 15,-2 2 4-15,-3 1 2 16,-3-1 2-16,-9-2 1 16,1 3-2-16,-1-8 1 15,0-1 0-15,0-7 1 16,3-3 0-16,3-3 0 15,3 1 0-15,6 2-7 16,6 0 0-16,-3 5-1 16,3 3 2-16,-1 6-4 15,-2 7 2-15,-3-3 4 16,-6 4 2-16,-6-1 0 16,-3 0 1-16,-2-2-2 15,-4-3 2-15,0-3 0 16,0-5 1-16,0 0 0 0,3-5 2 15,6-9-5 1,6-2-3-16,6 3-4 0,3 0 1 16,3 2 1-16,3 4-1 15,0 1 1 1,-3 6 0-16,-3 3 0 0,-4 2 3 16,1 0-27-16,-3 1-8 15,0 4-90 1</inkml:trace>
  <inkml:trace contextRef="#ctx0" brushRef="#br0" timeOffset="64">14673 11165 152 0,'-9'-5'57'0,"-3"-5"-30"0,18 7-32 15,-3 8 12-15,-3-5-6 16,6 3-1-16,0-1 7 16,0 4 3-16,3-4-5 15,6 1 8-15,3 5 4 0,6-3-5 16,9 1 1-16,5-1-4 15,10 3 0-15,11 2-5 16,1 4-1-16,8 2-3 16,10 5-1-16,8 2 5 15,9 17 2-15,7 0-2 0,5 2-1 16,3 3-1-16,6 3-2 16,-9-1-2-16,0 4 1 15,0 7 1-15,3 5 0 16,-5 4 0-16,-4 4 2 15,-3-8-3-15,-6 4 0 16,1 4 1-16,-7 6 2 16,-3-6-1-16,-2 9-1 0,-7-1 7 15,-2-2 3 1,-1 13-8-16,0-3 0 16,-2 0-2-16,-10 1 0 15,-2 2 0-15,0 0 2 0,-7-3-1 16,-2 0-1-16,-1 0 3 15,-2 3 0-15,6 6-4 16,5 17 1-16,-5-9 2 16,-7-4 1-16,-2 6-1 15,6-3-2-15,-10 0 1 16,-5-5-1-16,0-8 0 16,-3 13 0-16,2-10 0 15,4 2 2-15,3-2-1 16,5 2-1-16,1 0 5 15,0-5 1-15,5-2-2 16,1-6-3-16,3-6 0 0,-1 9 1 16,4-8-1-16,5-8-1 15,-5-3 7-15,-1-5 3 16,13-3-1-16,-4-8 0 16,4-2-1-16,5-3 2 15,-5 2-3-15,-1-2-2 16,3-13-2-16,-5-3 0 15,-7-8-2-15,-5-2 2 16,-6-9 0-16,-10 1 1 16,-2-8-5-16,-9 2 1 15,-6-5-13-15,-15-5-33 16,-9-1-2-16,-6-10-20 16,-3 3-7-1</inkml:trace>
  <inkml:trace contextRef="#ctx0" brushRef="#br0" timeOffset="65">19332 15740 196 0,'-6'-3'74'0,"6"6"-40"0,3-3-38 0,0 8 13 16,9-3-5-16,5 1 2 15,1 2 3-15,3 2 5 16,3 9-8-16,3 4 1 0,-3-4 3 16,-1 5-2-16,-5-6 1 15,-3 1 1-15,-3-3 4 16,-6-3 1-16,-6-5 0 16,-6 5-5-16,-6-5-2 15,-3 0-28-15,-3-3-14 0,-11 3-85 16</inkml:trace>
  <inkml:trace contextRef="#ctx0" brushRef="#br0" timeOffset="66">19579 15994 112 0,'0'3'44'0,"3"-3"-24"0,-3 0-6 15,0 0 15-15,0 0-3 16,-3 2 2-16,-3 1-7 16,-6 2-3-16,-3 6-10 15,-3-3 4-15,-3 0 1 0,3 2-4 16,-2 1-1-16,2-8-4 16,-3 5-3-16,3-3 0 15,3 0-1-15,0 0-3 16,3-2 0-16,0 2-3 15,4-2-1-15,2-3-10 0,0 0-3 16,3 0-48 0,3-3-44-16,0-7 36 15</inkml:trace>
  <inkml:trace contextRef="#ctx0" brushRef="#br0" timeOffset="67">19332 16047 104 0,'-6'16'38'0,"6"-16"-20"0,0 0-15 0,0 0 12 0,0 0 0 16,3 5 3-1,0 0 3-15,3-5 2 0,6 0-8 16,2-2-2-16,1-1-7 16,3 1-2-16,0-1 0 0,3 0-2 15,0-5 1-15,0 0-2 16,-1-2 2-16,-2 7-2 15,-3-2-1-15,-3 0 7 16,-3 2 5-16,0 0 0 16,-6 1 1-16,-3-4-5 15,0 6 0-15,-3 0-3 16,0 0 0-16,-3 0-3 16,3 0 1-16,0 0-2 0,-3 0-1 15,0 6 1 1,0-6-1-16,0 0 0 15,0 2 2-15,0-2-3 0,-3 6 0 16,0 4 1-16,-3-2 2 16,1 0-3-16,2 5 0 15,-6-7 1-15,3-1 2 16,3 0-1 0,0-8-1-16,3 1 3 15,0-1-4-15,9-7 0 16,0-1 1-16,3-2-3 15,0 5 2-15,3 0 1 16,0-3 0-16,3 6 0 16,0-3 0-16,0 3 0 15,-1-1 2 1,1 4-3-16,-3-1 0 16,0-2 1-16,0 2 2 0,0 1-3 15,-3 2 0-15,0 0 1 16,-3 0 0-16,0 0 2 15,-3 0 3-15,3-3-2 16,-3 0-2-16,0 1 0 16,-3-1 1-16,0 0 5 15,0-2 6-15,-3 2-7 16,0-2-1-16,-3 0-1 0,0-3 2 16,-3-5-1-1,0-8 2-15,0 2 0 0,-2 3 3 16,-1 0-1-1,-6 3 0-15,3 0-8 0,3 2 0 16,3 3-1-16,3 0 0 16,3 3-3-16,0 2 0 15,9 3-27-15,9 0-12 16,3 6-83 0</inkml:trace>
  <inkml:trace contextRef="#ctx0" brushRef="#br0" timeOffset="68">11509 11763 64 0,'-3'-8'27'0,"3"6"-14"0,0-1 11 0,0 3 16 16,0 0-16-16,0 0-8 16,3 5-8-16,0 3-1 15,0 8-2-15,0 8 2 16,3 5-4-16,0 3 0 0,3 0 3 15,0-3-1-15,3 0 2 16,0-3-6-16,9-2-3 16,-1-3 5-16,4-5 5 15,6-3-4-15,3-2 0 16,5-3 0-16,7-3 0 16,0-2 0-16,2-3 0 0,10 0-2 15,-1 0 1 1,7-3-4-16,-1 3-2 0,7-2 2 15,2 2 0-15,7 2 1 16,-1 1 2-16,4 0-1 16,2 2-1-16,-9 3 1 15,-5 2 1-15,-10 6-1 16,1 3-1-16,-10 2 1 16,-8 0 1-16,-6 8 1 15,-9-2 1-15,-4-4 4 16,-5-1 3-16,-6-7-2 15,0 1 0-15,-3-5-3 0,-3-3-1 16,0-5 3-16,-3-3 5 16,3-16-7-1,0-6-3 1,3 1 0-16,3 0-2 0,5-3 2 16,4 1-2-1,6 1-1-15,3 1-2 0,6 3-1 16,2-3 2-16,16-3 0 15,-1 5 1-15,10 3 0 16,5 6 0-16,1 2 0 16,-1 2-3-16,7 1 2 15,-1 3 1-15,1 4 2 16,2 1-1-16,-3-1 2 0,7 4 0 16,-4-1 3-16,1 0-5 15,-7-5-1 1,-3-2 9-16,-8-4 5 15,-6-2 0-15,-10-2 0 16,-5-3-6-16,-6-3-3 0,-10 0-24 16,-5-3-13-16,-9 4-89 15</inkml:trace>
  <inkml:trace contextRef="#ctx0" brushRef="#br0" timeOffset="69">11837 12578 144 0,'-3'-5'55'0,"0"5"-30"0,-3 0-25 0,3 0 10 15,-3 3-4-15,-3 2 1 0,-3 3-4 16,-3 5 0-16,0 3-1 16,0 8-2-16,3 8 3 0,4-3-4 15,2-3-2-15,0-2 4 16,6 0 3-16,9-8 5 16,-1-3 2-16,1-5-3 15,3-6 0-15,0-4-7 16,0-4-3-16,0-7-2 15,-3-5 3-15,0-3 2 16,-3 2 2-16,0 1-1 0,-3 2-2 16,-3 2 7-1,0 4 3-15,0 2 1 16,0 5 1-16,0 3-9 16,0 6-3-16,3 7-1 15,0 0 2-15,3 3-2 16,0 0 0-16,3 0-15 0,2-6-4 15,7 1-67 1,3-3-30-16,-3-3 60 16</inkml:trace>
  <inkml:trace contextRef="#ctx0" brushRef="#br0" timeOffset="70">12060 12631 172 0,'-12'-10'66'0,"6"7"-36"0,-3 0-31 0,6 3 15 16,-3 3-8-16,-3 2 2 0,0 3-7 16,0 5-1-16,-3 6 0 15,4 7 0-15,2-2 2 16,3 0-1-16,3 0-1 16,6-3 1-16,3-8-1 15,2-2 4-15,1-6 2 0,0-5 0 16,-3-3-1-16,0-4-3 15,0-15 1-15,-3-1 0 16,0-1 1-16,-3-3-2 16,0-2-2-16,-3 0 1 15,0-3-1-15,-3 1 4 0,0 4 2 16,0 6 4-16,0 2 4 16,0 6-4-1,0 3 2-15,3 15-7 16,0 6-5-16,3 4-1 15,0 4 1-15,0 5 2 16,3 0-1-16,3 5-1 16,0-6-10-16,6 7-6 15,-3-7-30-15,2-1-12 16</inkml:trace>
  <inkml:trace contextRef="#ctx0" brushRef="#br0" timeOffset="71">12310 12610 180 0,'-12'-11'68'0,"6"11"-36"0,-3 3-37 0,3 0 12 0,-3 2-4 16,-3 6 3-16,0 2 3 16,1 0 2-16,2 8-5 15,0 6-4-15,3-3 1 0,6-3-2 16,3-5 2-16,3-1 7 15,3-4 5-15,3-6-5 16,-1-5-1-16,1-8-5 16,0-10-3-16,-3-1 0 15,0 1-1-15,-3-1 2 16,-3-2 1-16,0-3-1 16,-3 1-2-16,0 1 1 0,-3-1-1 15,0-7 0-15,0 7 0 16,0 4 8-16,0 3 5 15,0 6-6-15,0 2-4 16,0 8-5-16,3 8 1 16,0 0 1-16,3 5 0 15,0 3 0-15,3 5 0 16,0 3 0-16,0-1 2 16,3 4-1-16,0 5-1 15,0-6-24-15,6-5-11 16,-3-2-37-1,-1-6-50-15,1-2 29 16</inkml:trace>
  <inkml:trace contextRef="#ctx0" brushRef="#br0" timeOffset="72">12450 12623 140 0,'-3'0'55'0,"6"3"-30"0,-3 5-29 16,0-3 8-16,3 3 9 15,0 3 6-15,-3 5 4 16,0 2 1-16,3 1-13 16,-3-4-4-16,3-1-3 0,0-4-2 15,0-2 1-15,-3 3 0 16,3-6 1-16,-3-5 4 0,0 0 5 16,0-5-5-16,0-6-2 15,0-2 1-15,0-3 2 16,0 0-2-1,3-2-2-15,3 2-2 0,0 0-3 16,0 3-2-16,11 2 1 16,-5 3-6-16,6 3 0 15,-3 2-19-15,0 1-6 16,0 2-16-16,0 0-8 16,-3 0-18-1</inkml:trace>
  <inkml:trace contextRef="#ctx0" brushRef="#br0" timeOffset="73">12661 12684 192 0,'0'8'71'0,"6"-5"-38"0,0 13-25 15,0-16 16-15,0-3-8 16,3 0-1-16,0 1-7 16,3-1-3-16,0-2-2 15,-3-1-3-15,0 1 3 0,-4-3-4 16,-2 0 0-16,-3 0-1 15,-3 0-2-15,-2 0-6 16,-4 3-2-16,-3 3 2 16,-3 2 1-16,0 2 3 15,0 3 4-15,0 3 1 16,3 8 3-16,0 0-1 0,6 8 8 31,3-3 2-31,3 0-3 16,3-2-3-16,6-3-5 15,3-6 0-15,6 1-9 0,0-6-4 16,0 0-26-16,3-5-10 16,5 0-32-1</inkml:trace>
  <inkml:trace contextRef="#ctx0" brushRef="#br0" timeOffset="74">12908 12629 160 0,'0'-3'63'0,"0"6"-34"0,-3-3-14 15,0 0 20-15,0 2-8 16,-3 1-3-16,0 2-14 15,0 0-6-15,0 1-3 16,4-1-1-16,-1 3 0 0,6 0-3 16,2 5 0-16,1-2-1 15,3 5 3-15,0-3 4 16,-3 0 3-16,0 0 0 16,-6-2 1-16,0 2-2 15,-6-2 2-15,0-3-2 16,-3 0 0-16,0-3-8 0,-2-3-2 15,2 1-23-15,0-3-8 16,3 0-117 0,12-5 55-1</inkml:trace>
  <inkml:trace contextRef="#ctx0" brushRef="#br0" timeOffset="75">13057 12615 232 0,'-6'-2'88'0,"-6"4"-48"0,3 1-47 16,0 2 20-16,0 1-8 16,0 2-2-16,4-1 1 15,2 4-3-15,3 5-1 0,6 0 1 0,5 5-4 16,1-3 2-16,-3 1 7 16,0-3 4-16,-3 2-3 15,-3-2-2 1,-6-3 0-16,-3-2-1 0,-6-3-18 15,3 0-7-15,0-5-34 16,-2-3-13-16,2 0-19 16</inkml:trace>
  <inkml:trace contextRef="#ctx0" brushRef="#br0" timeOffset="76">13137 12692 184 0,'12'5'71'0,"-3"11"-38"0,3-5-28 0,-6-9 19 16,3 1-6 0,0-8 1-16,0 0-8 0,0-1-2 15,3 1-5-15,0-3-3 0,0 0 2 16,-4 0-2-16,-5 0-1 16,-6-2 1-16,1 2-1 15,-7 0-5-15,-3 2 1 16,-3 6 2-16,-3 3 1 15,0 5 1-15,3 0 0 16,0 8 4-16,3 5 2 16,3-2 2-16,4-1 2 0,5-2-5 15,2 2-3 1,7-2-4-16,3-2-1 16,3-4-23-16,0-5-7 0,9-2-59 15,3-3-36 1,-3-3 56-16</inkml:trace>
  <inkml:trace contextRef="#ctx0" brushRef="#br0" timeOffset="77">13376 12655 236 0,'-18'-8'88'0,"15"11"-48"0,-3-3-49 16,3 2 14-16,0 1-7 15,3 0-2-15,0 2 9 16,3 3 4-16,3 5-4 15,0 6-1-15,0-1 2 0,0 1-1 16,0 2 2-16,-6 0 2 0,0-2 5 16,-3-4-6-16,0-1 0 15,-6-4-4-15,0 1-3 16,0-6-11-16,0 0-6 16,-3-2-21-16,0-3-6 15</inkml:trace>
  <inkml:trace contextRef="#ctx0" brushRef="#br0" timeOffset="78">13914 12383 160 0,'-24'-3'63'0,"16"8"-34"0,-7 3-32 15,6-3 13-15,-6 6-1 16,-12 7 5-16,0 6 3 0,1 3 4 15,-1 5-11-15,3 5-1 0,6 5 1 16,6 3 0-16,9-3 4 16,6 1-5-16,6-6-3 15,9-3-3-15,9-2 0 16,2-11-18-16,7-5-4 16,6-8-46-1,0-3-58-15,-4-8 26 16</inkml:trace>
  <inkml:trace contextRef="#ctx0" brushRef="#br0" timeOffset="79">14185 12533 212 0,'-6'-8'82'0,"-6"8"-44"0,3-15-27 0,6 12 23 0,-3 0 0 16,-5 1 1-16,-4-1-16 16,-6 0-7-16,-3 9-7 15,6-1-4-15,0 3 2 0,3 0-4 16,4 2 0-16,5 6-1 16,3 3 0-16,9 5 2 15,5-1 0-15,4 12-3 16,3-4 0-16,-3 1 2 15,0-5 2-15,-6-1 0 16,-6-5 2-16,-6 0-2 16,-6-5 2-16,-6-2-2 0,-3-4 2 15,-6-2-7-15,-5-3 1 16,2-5-1-16,3-2-1 16,6-6-5-16,6-3-4 15,6-2-3-15,12-13-3 16,9-1 9-16,6-5 4 15,6 3 7-15,0 3 2 16,-1 2 8-16,-2 3 4 16,0 2-1-16,-9 3 2 15,-3 3-8-15,-3 3-4 16,-3-1-18-16,-6 3-5 16,-3 3-21-16,-3 2-9 0,-3 6-53 15</inkml:trace>
  <inkml:trace contextRef="#ctx0" brushRef="#br0" timeOffset="80">14352 12549 116 0,'3'-2'46'0,"12"4"-24"0,-6 1 1 16,-6-1 21-16,0 4 2 0,6 2 3 16,-4 5-10-1,1 5-4-15,-3 4-19 0,0 9-8 16,-6-2-1-16,0-2-4 0,0-1 0 16,3-2-3-16,-3-3-1 15,1-5-21-15,2-3-10 16,-6-5-99-1,0-5 25 1</inkml:trace>
  <inkml:trace contextRef="#ctx0" brushRef="#br0" timeOffset="81">14411 12679 164 0,'-17'0'63'0,"17"2"-34"0,-3-2-16 0,3 0 19 16,0 0-7-16,0 0 0 15</inkml:trace>
  <inkml:trace contextRef="#ctx0" brushRef="#br0" timeOffset="82">14405 12679 366 0,'15'-3'7'0,"3"1"-5"0,0 2-1 16,0 0 1-1,0 2-3-15,-3 3 0 16,0 9 3-16,-7 4 3 15,-2-2 2-15,-6 0 3 0,-6 0 6 16,-2 0 2-16,-4-3-5 16,-3 0-3-16,-6-2-8 15,-3-3-3-15,0-3-18 16,6 0-5-16,4-2-21 16,2 0-7-16,3-1-49 15</inkml:trace>
  <inkml:trace contextRef="#ctx0" brushRef="#br0" timeOffset="83">14557 12674 196 0,'0'0'74'0,"3"5"-40"0,0 3-27 16,0 2 20-16,0 6 4 0,3 0 3 15,0 0-14-15,0-3-6 16,0 3-9-16,0-3-4 0,3-2 0 16,0-3-12-16,3 0-3 15,0-3-24-15,-1-2-10 16,1-3-55 0,0 0-23-16,0-6 63 15</inkml:trace>
  <inkml:trace contextRef="#ctx0" brushRef="#br0" timeOffset="84">14748 12689 164 0,'-3'0'63'0,"3"16"-34"0,-3-2-25 0,0-1 13 0,-3 3 5 15,-3 5 6-15,0 0-4 16,-6 3-2-16,0 2-12 16,0 3-6-16,3-5-3 0,4-3-1 15,-1-2 0-15,0-6-18 16,3 0-5-16,3-2-24 15,0-3-8-15,6-6-26 16</inkml:trace>
  <inkml:trace contextRef="#ctx0" brushRef="#br0" timeOffset="85">14801 12465 192 0,'6'-6'71'0,"-6"6"-38"0,0 6-36 0,6 1 11 16,-6 4 9-16,6 5 6 15,-9 2 0-15,0 6 0 16,0 3-12-16,3 2-4 0,0 8-3 16,-3-3-7-16,0-2 0 15,3-3 3-15,-3-5 4 0,0-3-47 16,0-5-21-1,0-3-36-15</inkml:trace>
  <inkml:trace contextRef="#ctx0" brushRef="#br0" timeOffset="86">14658 12634 260 0,'-11'-5'99'0,"22"5"-54"0,1 0-46 16,-6 0 20-16,6 0-2 0,3 0 2 16,3-3-8-1,6 0-4-15,3 3-4 16,-1 0-11-16,-2 0-5 0,0 0-22 16,0 3-10-16,-6 0-14 0,-3-1-3 15,-7 1 22-15,1 2 11 16,-3 0 29-16,-3 3 14 15,0 0 22-15,0 0 11 16,0 5-12-16,3 1-3 16,0-4-10-16,3 4-2 15,0-4-5-15,3-7-1 16,0-3-8-16,0-6-2 16,0-1 0-16,-3-1 0 15,-1 0-2-15,-2 0-2 16,-3 0 3-16,-3-3 0 15,-3 3-4-15,-3 0-1 16,-5 3-4-16,-4 5-1 0,0 3 1 16,0 2 4-16,0 0 1 15,0 8 1-15,3 1 2 16,3 7 1-16,3-3-1 16,3-2-2-16,3 3-2 15,6-6 1-15,3-2-28 16,3-3-10-16,3-1-71 15</inkml:trace>
  <inkml:trace contextRef="#ctx0" brushRef="#br0" timeOffset="87">15176 12615 188 0,'-3'-2'71'0,"0"4"-38"0,-8 1-10 0,5 0 24 16,0 2-15-16,-3 0-6 15,0 3-15-15,3 0-7 16,0 3-3-16,3 5-4 0,0 5 2 16,9-3 7-16,0 1 4 15,3-1-5-15,0 3-1 16,0-2 2-16,-3-3 1 15,-6-3 3-15,-3 0 1 16,-3-2 1-16,-6-3 0 0,-3-6-11 16,0 1-3-1,0-3-19-15,-3 0-7 16,3-3-29-16,0 1-14 16,4-1-39-16</inkml:trace>
  <inkml:trace contextRef="#ctx0" brushRef="#br0" timeOffset="88">15406 12586 140 0,'0'-5'55'15,"0"5"-30"-15,0 0-21 0,0 0 15 0,0 0 0 16,0 5 1-16,0 3-7 16,-3 5-3-16,0 3-5 15,0 8-2-15,3 5 1 0,0-2-2 16,3-4-2-16,3-4 1 16,0-3-1-16,2-3 2 15,1-5 3-15,0-3 0 0,0-2 0 16,0-6-6-1,-3-7 1-15,0-6 0 16,0 3 0-16,-3 2 0 0,0 3 0 16,0 0 0-16,0 3 0 15,0 18-5 1,0 0 5-16,3-2 2 16,0 2 6-16,3-2 3 15,0-3 2-15,3-3 5 16,-4-2-1-16,1-3 1 15,0-3-7-15,-3-2-2 16,0-6-7-16,0-5-4 16,0 0-37-16,0 0-16 15,-3 1-49-15,0 1-26 16,-3 1 64 0</inkml:trace>
  <inkml:trace contextRef="#ctx0" brushRef="#br0" timeOffset="89">15638 12639 196 0,'3'8'74'0,"0"3"-40"0,0 2-35 16,0 0 12-16,-3 6-10 16,0-1 0-16,0-2-1 15,0-3 0-15,6-2 0 16,-3 2-22-16,0-5-8 0,-3-3-51 16</inkml:trace>
  <inkml:trace contextRef="#ctx0" brushRef="#br0" timeOffset="90">15623 12597 220 0,'-9'-11'85'0,"6"9"-46"0,0-1-35 0,3 3 21 15,0 0-21-15,0 0-5 16,6 0-23-16,3 3-8 16,3-3-65-16,3 0-26 15</inkml:trace>
  <inkml:trace contextRef="#ctx0" brushRef="#br0" timeOffset="91">15778 12626 164 0,'-33'16'63'0,"12"0"-34"0,0 13-23 16,15-13 17-16,0 2 1 16,3-2 5-1,0 3-9-15,3-1-4 16,6-5-9-16,6-2-3 0,6-3 2 0,0-6-3 15,3-4-2-15,0-11-11 16,-4-9-4-16,1-1 2 16,-6-1 5-16,-3-3 2 15,-3 1 3-15,-6-1 3 16,-3-2 2-16,-3-5 3 16,0 5 1-16,0 8 5 0,3 2 3 15,0 6-11-15,0 5-1 16,3 21-8-1,3 6 1-15,0 5 2 16,3 5 1-16,0 5 3 16,3 3-3-16,0-5 0 15,0-6-37-15,0-2-16 16,0-5-42 0</inkml:trace>
  <inkml:trace contextRef="#ctx0" brushRef="#br0" timeOffset="92">15968 12671 220 0,'0'0'85'0,"15"0"-46"0,-6 0-39 0,-3 0 18 0,3 3 1 16,3-3 3-16,-3 0-7 16,0-3-4-16,0 0-6 15,-1 1-6-15,-2-1 0 0,0-2 1 16,-3-1 2-16,-3 1 1 15,-3-3 1-15,-9 3-2 16,-2 2 1-16,-4 3-4 16,0 3-2-16,0 5-3 15,3 0 1-15,0 2 3 16,6 6 1-16,3 5-2 0,6 1 2 16,6-4 1-16,6 1 0 15,9-1 2 1,3-5 1-16,3-5-32 15,-1-2-13-15,1-4-58 16,-6-4-35-16,6-1 62 16</inkml:trace>
  <inkml:trace contextRef="#ctx0" brushRef="#br0" timeOffset="93">16245 12356 252 0,'6'-5'93'0,"6"10"-50"0,6 3-44 0,-6 3 20 15,-1 4 2-15,4 15 7 16,-3 1-4-16,-3 12-2 16,-3 4-12-16,-9 11-4 0,-6-2-2 0,-6-3 0 15,-8 5 2-15,-13-8-38 16,-9-2-18-16,-17-3-88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8T22:48:44.7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16873 11004 132 0,'-3'0'52'0,"3"0"-28"0,0 0-13 0,0 0 18 16,0 0 0-16,0 0 5 16</inkml:trace>
  <inkml:trace contextRef="#ctx0" brushRef="#br0" timeOffset="1">16873 10996 340 0,'3'-8'20'0,"0"3"-5"16,0-6-5-16,3 1-1 15,0 2-1-15,3 0 0 0,0-3-4 16,3-2-1-16,2 2-1 16,4-2-2-1,3-3 3-15,3-2 0 16,6 2 3-16,0-3 3 16,2 1-4-16,10 2-3 0,3 3 1 15,2-3 2-15,4 3-2 16,2-1 0-16,1-1 1 15,0 4 0-15,5 0-2 16,4 3-2-16,-1 6 3 16,1 2 0-16,-4 2 1 15,1 1 0-15,-7 2-2 16,-5-2 1-16,-3 0-2 0,-7-1-1 16,1 1 3-16,-9 0 0 15,-7-1-1-15,-2 1-2 16,-6 0 1-16,-3-1 1 15,-3-4-30-15,-3 4-13 16,0-4-28-16,-3 4-12 16,0 4-18-1</inkml:trace>
  <inkml:trace contextRef="#ctx0" brushRef="#br0" timeOffset="2">18159 10618 160 0,'-6'-6'63'0,"3"4"-34"0,0-1-10 16,3 3 23 0,0 0-14-16,0 0-4 0,0 0-16 15,3 5-8-15,3 1 0 16,3 2-1-16,0 2 1 0,3-2 0 15,0 8 2-15,-3 0-3 16,-1-3 0-16,-2 0 1 16,-3 1 0-16,-3-4 0 15,-6 1 2-15,-5-1 1 0,-7-2 3 16,-3 3-1-16,0-1 2 16,3-2-4-1,3 3 0-15,0 0-36 0,3-1-18 16,4 1-49-1</inkml:trace>
  <inkml:trace contextRef="#ctx0" brushRef="#br0" timeOffset="3">13307 10448 160 0,'-3'-13'60'0,"0"8"-32"0,-15-3-11 0,15 5 20 16,-3 1 1-16,-3-1 2 15,0 3-16-15,1 3-4 16,-4 2-12 0,0 6-7-16,0 12-2 0,0 9 1 0,3 0 0 15,3 0 0-15,3 7 0 16,3-4 0-16,0-4 0 15,0-4 0-15,0-3 0 16,0-3-20-16,0-5-7 16,-3-3-17-16,0-2-7 15,-3-4-42 1</inkml:trace>
  <inkml:trace contextRef="#ctx0" brushRef="#br0" timeOffset="4">13057 10649 224 0,'-6'-5'85'0,"6"3"-46"0,0 4-35 16,0-2 21 0,6 0-10-16,3-2 2 0,3-1-19 15,3 0-6 1,3 1 4-16,2-1 8 0,1 3 7 0,3 0-27 16,0 0-11-16,-3 0-11 15,-3 3-3-15,-3-1 10 16,-4 1 3-16,-2 5 14 15,-3 0 6-15,-3 5 14 16,-6 3 9-16,0 0 7 0,0 0 4 16,3 0-2-16,6-3-3 15,0 3-7-15,6-3-1 16,0-3-4-16,0-2 0 16,3-2-1-16,0-6 0 15,0-3-2-15,-3 0 1 16,-4-2-4-16,-2 0 0 15,-3-3 5-15,-3 0 5 16,-3-8-9-16,-3 3-5 16,-2 0 1-16,-1-1 1 15,-3 4-13-15,3-1-7 0,3 3-28 16,0 3-10 0,3 0-38-16</inkml:trace>
  <inkml:trace contextRef="#ctx0" brushRef="#br0" timeOffset="5">13521 10427 192 0,'-6'6'71'0,"6"7"-38"0,0 21-25 16,0-13 18-16,0 6-6 0,0 2 0 15,0 8-7-15,0-3 0 16,0-2-8 0,0-5-3-16,0-4-1 0,3-1 1 15,0-4 3-15,0-2-24 16,0-6-10-16,0-2-16 0,0-5-7 16,0-3-32-1,3-5-16-15,0-8 51 16</inkml:trace>
  <inkml:trace contextRef="#ctx0" brushRef="#br0" timeOffset="6">13602 10533 164 0,'3'-24'63'15,"-3"22"-34"-15,3-12-23 0,0 12 15 16,-3 2-9-16,6 8-2 16,-3 8 10-16,3 2 4 15,-3 3-12-15,0 3-2 0,-3 10-3 16,0-4-3-16,3-4-3 0,-1 0 0 15,1-2-1-15,3-5-22 16,0-3-10-16,0-3-37 16,3-5-47-1,12-3 33-15</inkml:trace>
  <inkml:trace contextRef="#ctx0" brushRef="#br0" timeOffset="7">13801 10732 192 0,'-12'13'74'0,"9"-8"-40"0,3 6-29 16,3-6 17-16,0 3-3 0,0 0 3 15,3 0-6 1,3 0-1-16,0-3-9 0,3 0 0 0,0-5 4 16,0-2-2-16,0-4 3 15,0 1-4-15,-3-3-2 16,-7 0-2-16,-2-5 0 15,-2-3-2-15,-4 0-1 16,-3 0-10-16,0 3-6 16,-3 0-12-16,0 2-3 15,0 3-18-15,3 3-9 16,3 2-31 0</inkml:trace>
  <inkml:trace contextRef="#ctx0" brushRef="#br0" timeOffset="8">13935 10679 156 0,'0'23'60'0,"0"-4"-32"0,12-1-24 16,-9-10 15-16,0-2-7 16,3 2 1-16,0-3-6 15,0 0 1-15,0-2-5 16,3-1-2-16,0-2 2 0,0 0-9 15,0-2-1-15,-1-1-1 0,-2 1 0 16,0 2 2-16,-3 0 2 16,-3 0 2-16,3 2 1 15,0 1 7 1,3 2 4-16,0 0 6 0,0-2 4 16,0 0 5-1,3-3 2-15,3 0-6 0,-3-3 0 16,0 0-6-16,0-2 1 15,-3 0-5-15,0 0-1 16,0-1-4-16,-6-4-1 16,-3-9-6-1,0 6 1 1,-3 2-22-16,3 1-10 0,-3 2-15 16,3 3-4-1,0 2-21 1,3 0-39-16,0 3 28 15</inkml:trace>
  <inkml:trace contextRef="#ctx0" brushRef="#br0" timeOffset="9">14254 10668 188 0,'3'8'71'0,"0"-3"-38"0,-3 14-25 16,3-9 18-16,-3 1-11 15,0 0-3-15,0-4-7 16,0 1-4-16,3 0 0 16,0 0-26-16,-3-2-8 0,0-1-58 15</inkml:trace>
  <inkml:trace contextRef="#ctx0" brushRef="#br0" timeOffset="10">14236 10620 212 0,'0'-5'82'0,"3"2"-44"0,3 1-49 0,-3 2 11 16,0 0-25-16,3 0-7 16,0 2-43-16,2 1-18 15,1 0 41-15,0-1 23 0</inkml:trace>
  <inkml:trace contextRef="#ctx0" brushRef="#br0" timeOffset="11">14367 10665 160 0,'15'14'63'0,"-15"15"-34"0,0-11-14 16,0-10 20-16,-3-3-10 15,0 1-5 1,0-1-7-16,0 0-3 0,0 1-6 16,0-1-1-16,3-2 1 0,0-3-2 15,0 0 1-15,0-3 0 16,6 0 3-16,-6-5-3 15,6 0 0-15,3-7-3 16,0 1-1-16,-1 4 1 16,4 2 0-16,0 2 4 15,0 4 2-15,0 4 2 16,0 6 2-16,0 0-1 16,0 0 0-16,-3 0-8 15,0 0 0-15,-3-3 1 0,0 1 1 16,0-1-23-16,-1 0-9 15,4 1-41-15,-3-4-18 16,3 1-2 0</inkml:trace>
  <inkml:trace contextRef="#ctx0" brushRef="#br0" timeOffset="12">14685 10676 192 0,'-6'-5'71'0,"9"2"-38"0,-3 0-32 0,0 3 16 16,-3 3-2-16,-3-3 3 0,-6 3-8 16,1 5-1-1,2 5-5-15,0-3 2 0,0 4 0 0,0-4-2 16,3 1-1-16,3-1-1 16,0 1 1-16,3-3-2 15,0-3-1-15,3 0 1 16,-3-5-1-16,9-2 0 15,-3-1 0-15,6-2-3 16,-3 0 0-16,-3-3 2 16,-1 0 2-16,1-3 0 15,-3 1 2-15,0 2-2 16,0 2-1-16,0 1-4 0,0 10 0 16,0 3 2-1,3 6-4-15,3 1 2 16,-3 9 8-16,3 0 5 15,0 8 4-15,-3-6 5 16,-3 6-4-16,-3-6 2 16,-6 1-5-16,-3-6-1 15,-6-5-4-15,-3-3-1 16,0-5-10-16,-2-3-4 16,-1-5-24-16,0-10-9 15,3-6-29-15,3 0-10 16,6 0-6-1</inkml:trace>
  <inkml:trace contextRef="#ctx0" brushRef="#br0" timeOffset="13">15218 10671 88 0,'0'-6'35'0,"0"4"-18"0,0 2-9 0,0 0 13 16,0 0 3-16,-3-3 3 16,-3 3-3-16,-3 3-3 15,-6 2 2-15,-6 6 0 0,1 2-12 16,-1 0 0-16,3 0 2 16,3 3-1-16,6 0 1 0,3 0-3 15,3 0-1-15,9-3-1 16,3-5 0-16,3-3-2 15,3-5 1-15,0-5-2 16,0-6 0-16,0-2-8 16,-4-8 0-16,-2 0 3 15,-3-6 2-15,-3-2 0 0,-3-5-2 16,-3-6 1-16,0 6 1 16,0 5-1-16,-3 5-1 15,3 5 1-15,0 6 1 16,3 5-6-16,0 13 1 15,3 11 5 1,3 5 6-16,0 6 5 0,3-1 4 16,0 4-9-16,0-1-2 15,0 0-2-15,0-3 0 16,6-2-7-16,-3-3 0 16,6-5-34-16,-1-3-16 15,1-5-43-15,3-3-45 16,3-2 50-16</inkml:trace>
  <inkml:trace contextRef="#ctx0" brushRef="#br0" timeOffset="14">15471 10684 244 0,'-9'-21'90'0,"6"21"-48"0,-6 0-29 0,3 0 24 0,-3 2-15 16,0 6-2-16,-3 0-10 15,1 5-4-15,-1 1-3 16,3-1-3-16,0 0 3 0,3 0-2 15,3 1 2-15,3-4-2 16,3-2 2-16,3 0 0 16,3-5 1-16,3-3-2 15,0-3-2-15,-1-2-4 0,1-3 0 16,0-3 2-16,-3 1 3 16,-3 2-2-1,0 0-2-15,0 3 2 16,-3 7-2-16,3 1 1 15,0 2 2-15,0 3 0 16,0 0 0-16,0 0 0 16,3-3 0-16,-3 0 0 15,3 1-25-15,3-4-10 16,-1-2-29-16,1-2-9 16,0-1-26-1</inkml:trace>
  <inkml:trace contextRef="#ctx0" brushRef="#br0" timeOffset="15">15635 10419 240 0,'-6'-5'90'16,"6"10"-48"-16,3 3-49 0,-3 0 14 16,0 8 6-16,0 13 6 0,0 3 2 15,3 2-1-15,-3 3-10 16,3-2-6-16,0-4-1 0,0-1-2 15,-3-4-1-15,0-2-26 16,0-3-10-16,0-5-64 16,3 0-47-1,-3-6 57-15</inkml:trace>
  <inkml:trace contextRef="#ctx0" brushRef="#br0" timeOffset="16">15468 10647 228 0,'15'-3'88'0,"0"1"-48"0,21-1-42 0,-22 3 14 16,7-3-8-16,6 1-3 15,6-1-11-15,6 0-4 16,-4 3-81-16,-2 0-34 15,0 0 60-15,-4 0 32 16</inkml:trace>
  <inkml:trace contextRef="#ctx0" brushRef="#br0" timeOffset="17">15965 10626 228 0,'-9'-3'85'0,"6"3"-46"0,-6 0-39 0,3 0 16 16,-3 3-7-16,-5 2 2 0,-4 3-6 15,0 5-1-15,0 6-2 16,3-1 7-16,3-2 4 0,3 0-2 16,3 0-1-16,3-3-4 15,3 0-1-15,3-5-3 16,6-3 1-16,3-5-4 16,3-2-2-16,0-3-5 15,0-6 0-15,0-5 4 16,-3 3 2-16,-1 0 4 15,-2 5 1-15,0 0 1 0,0 16 6 16,-3 0 0 0,6 2-4-16,3 1 0 15,0 2-4-15,3 0-2 16,0 0-13-16,-1-2-4 16,4-3-110-1</inkml:trace>
  <inkml:trace contextRef="#ctx0" brushRef="#br0" timeOffset="18">16495 10663 192 0,'-6'8'71'0,"3"-3"-38"0,6 13-19 15,-3-7 22 1,0 0 0-16,3 2 2 16,-3 0-18-16,0 0-9 0,0 1-7 15,0-4-6-15,0-2 1 0,3 0-34 16,-3-3-15-16,3-2-64 15</inkml:trace>
  <inkml:trace contextRef="#ctx0" brushRef="#br0" timeOffset="19">16504 10578 192 0,'-9'-8'74'0,"15"8"-40"0,-6 0-40 15,0 0 12-15,0 0-9 16,6 0 2-16,0 3-12 0,0 2-7 16,0-2-38-16,3-1-15 15,0 1 18-15,3 2 9 16</inkml:trace>
  <inkml:trace contextRef="#ctx0" brushRef="#br0" timeOffset="20">16662 10626 212 0,'0'2'82'0,"0"-2"-44"0,0 3-18 0,0-3 24 15,0 0-5-15,-3 3 2 0,-3-1-17 16,0 1-4-16,-3 2-12 16,-3 0-7-16,0 3-4 15,0 3 2-15,3 0 2 0,0 2-2 16,6-3-2-16,3 1-1 15,3 0 3-15,3 2 0 16,3 0 3-16,3 0-6 16,-3 0 1-16,0-2 7 15,-9 0 5-15,-3-1 7 16,-3-2 4-16,-3 0-10 16,-3 0-6-16,-3 0-24 0,0-3-10 15,1-2-67-15,-7 0-26 16,3-3 6-1</inkml:trace>
  <inkml:trace contextRef="#ctx0" brushRef="#br0" timeOffset="21">12563 11197 144 0,'-3'-5'55'0,"3"2"-30"0,-18-2-14 0,12 2 15 0,0 1-3 15,0 2-2-15,-3 2-5 16,-6 1 0-16,4 2-9 16,-4 3-2-16,3 5-1 0,0 1-5 15,0 2 1-15,0 2 0 16,9-2 0-16,3-3 0 16,3 0 0-16,3-2 0 15,0-6 0-15,3-2 2 16,3-6 3-16,0-5-2 15,0-2-2-15,2-1-3 0,1 1 1 16,-3-1 3-16,-3 0 3 16,-3 3 0-1,-9 1 6-15,0 1 3 16,3 4-7-16,0 4-2 16,0 6-5-16,0 5-3 15,6 1-1-15,0 1 3 16,6-1-2-16,3-4 1 15,0 1-44-15,3-3-20 16,-1-6-30 0</inkml:trace>
  <inkml:trace contextRef="#ctx0" brushRef="#br0" timeOffset="22">12881 10933 156 0,'-8'5'60'0,"8"-13"-32"0,2 0-13 0,-2 8 20 16,0 0-13-16,0 0-2 0,0 0-10 15,3 11-2-15,3-3-4 16,0 2 4-16,0 3 2 0,-3 1-3 15,0-1-2-15,0 0-5 16,0-2 0-16,-3-1-7 16,0-2 0-16,3-3-39 15,-3 1-14-15,0-1-30 16</inkml:trace>
  <inkml:trace contextRef="#ctx0" brushRef="#br0" timeOffset="23">12908 10999 164 0,'3'-8'63'0,"0"10"-34"0,-3 4-25 0,0-6 15 15,3 2-9-15,3 4-1 16,0-1-5-16,0 3-3 16,-3 0 0-16,3 0-6 0,0 0 1 15,-3-3-130 1,3 3 46-1</inkml:trace>
  <inkml:trace contextRef="#ctx0" brushRef="#br0" timeOffset="24">12956 10914 128 0,'-3'0'49'0,"9"3"-26"0,-6-3-20 0,0 0 19 15,6 8-5 1,0 8 1-16,0-1 1 0,-3-1-11 16,0-1-2-16,6 0-2 0,-3 0-5 15,-1-2 1 1,1-1-22-16,0 1-10 16,-3-3-44-1</inkml:trace>
  <inkml:trace contextRef="#ctx0" brushRef="#br0" timeOffset="25">13227 11205 144 0,'3'-8'55'0,"-3"6"-30"0,0-1-29 15,0 0 67 1,-3-2-18-16,-3 0-8 16,-3 2-8-16,0 0-17 15,-6 9-8-15,0-1 0 0,-3 3-3 16,3 5-1-16,1 3-2 15,2 3-1-15,0 2-1 16,3-3 3-16,6-2 0 0,0-3 3 16,6-2-3-16,3-1 0 15,3-4 5-15,0-6 2 16,3-3-7-16,2-2-4 16,1-3-2-16,-3-3-1 15,0 1 2-15,-3-1 4 16,0 1-1-16,-3 2 1 15,-3 2 2-15,0 1 2 16,0 2 1-16,-3 3 1 16,-3 8 4-16,0 8 3 15,0 3-4-15,0 12 1 16,0 4-3-16,0-1 0 16,0-2-3-16,3-11 1 0,0-2-2 15,3 2 2 1,3 8-4-16,-3-11 0 15,0-2-21-15,6-8-10 0,-3 0-17 16,6-5-5-16,3-3-37 16</inkml:trace>
  <inkml:trace contextRef="#ctx0" brushRef="#br0" timeOffset="26">13322 11277 184 0,'0'-14'68'0,"-3"9"-36"0,3 0-18 15,0 5 20-15,0 0-17 16,0 0-5-16,0 0-5 16,0 0-2-16,3 8-3 0,-3 2 1 0,0 6 2 15,0 3-2-15,3 2-2 16,0 3 0-16,3-3-1 15,0 0 2-15,3-8 1 16,-3-2-1-16,3-6-2 16,0-2 3-16,0-9 0 15,-1-4-4-15,1-3-1 16,-3-6-2-16,0 3 0 16,0-2 3-16,-3-1 2 15,-3 1 0-15,0 4-1 16,0 1 3-16,0 3 0 0,0 4-1 15,0 4 1 1,0 4-2-16,0 4-1 0,0 4 1 16,0 3-1-16,0 1 0 15,0-1 0-15,3 0 0 16,0 0 0-16,0 6-25 16,9-11-8-16,6-8-32 15,-3-3-51 1,3-2 23-16</inkml:trace>
  <inkml:trace contextRef="#ctx0" brushRef="#br0" timeOffset="27">13623 11234 168 0,'-9'-8'66'0,"3"8"-36"0,0 0-18 0,3 3 19 16,-3 2-10-1,-3 3 1-15,0 3-11 0,0 2-4 16,0 3-4-16,0 0-3 0,3 8 3 15,3 2 0-15,0-2 3 16,3-3-1-16,3-5 0 16,3-6-1-16,3-2 2 15,0-10-5-15,3-9-1 16,0 1-2-16,-3-4 0 16,0-4 2-16,-3 2 0 15,0 0 2-15,-3 0 1 16,-3 0 3-16,0 3 1 15,-3 2-1-15,0 4 1 16,0 1-4-16,0 6-2 0,3 6-3 16,0 4-1-16,0 3-1 15,3 1 3-15,0-1 0 16,3 3 3-16,0-3-17 16,3-2-6-16,-1-4-19 15,4-1-5-15,3-9-16 16,6 0-39-1,0-2 18-15</inkml:trace>
  <inkml:trace contextRef="#ctx0" brushRef="#br0" timeOffset="28">13795 11234 176 0,'-9'0'66'0,"0"8"-36"0,0 5-29 15,4-2 16-15,-1 5-9 16,-6 0-2-16,9 8-1 0,0 2 1 15,3 0-3-15,6-2 3 0,0-5 0 16,3-3 0-16,-1-3 1 16,4-8-2-16,0-7 2 15,0-9-4-15,0-8 0 16,0-2 1-16,-3-5 0 0,-3-1-5 16,0-2 1-1,-6 0 0-15,0-3 0 0,-3-2 0 16,0 0 0-16,-3 2 6 15,3 8 4 1,0 3-3-16,0 5 1 16,0 5-7-16,3 6-1 0,0 10 2 15,0 6 3 1,3 8-2-16,0 4-2 0,0 6 8 16,3 3 4-16,0 0-9 15,0-3-1-15,0-5-10 16,3 2 0-16,-3 1-39 15,9-11-14-15,-4-6-45 16</inkml:trace>
  <inkml:trace contextRef="#ctx0" brushRef="#br0" timeOffset="29">14149 11226 184 0,'0'0'71'0,"3"3"-38"0,-3 2-21 0,3 1 19 16,-3 1-10-16,3 4 1 16,-3 2-7-16,0 0-1 15,6 3-8-15,0-2-4 0,0-4 1 16,3 1-2-16,0-3 2 15,0-3-4-15,0-2 0 0,0-3-4 16,0 0 1-16,-3-3 2 16,0-2 1-16,0 2 1 15,-3 0 0-15,0 3-3 16,-3 0 0-16,0 6-1 16,3-1 0-16,0 6 3 15,3-1 0-15,-1 3 5 16,4-5 2-16,0-2 9 15,0-6 4-15,3-6 4 0,-3-2 1 16,-3 0-7 0,0 1-2-16,0-4-7 15,0 0 0-15,-3-2-5 16,-3 0 0-16,0 0-6 0,-3-1 0 16,0 4-21-16,0 2-7 15,0 0-28 1,0 3-10-16,3-1-43 15</inkml:trace>
  <inkml:trace contextRef="#ctx0" brushRef="#br0" timeOffset="30">14429 11277 164 0,'-6'13'63'0,"3"-3"-34"0,3 6-16 0,0-8 17 0,0 8-4 15,3-3 2 1,3 6-7-16,0-1-1 16,3-4-11-16,0-4 1 0,3-2 3 15,0-11 2-15,0-5 3 0,-3-2-6 16,0-6 1-16,0 3-8 16,-3-3-1-16,-3-3 0 15,-3 1 0-15,-6-1-2 16,0 1-2-16,-3 2-8 15,0 3-3-15,0 2-32 16,0 3-11-16,3 3-33 16,3 0-45-1,3 2 35-15</inkml:trace>
  <inkml:trace contextRef="#ctx0" brushRef="#br0" timeOffset="31">14572 11224 156 0,'6'10'60'0,"0"1"-32"0,-3 5-13 0,0-8 20 16,0 2-8-16,0 1-1 16,-3-3-9-16,0 0 0 15,0 0-10-15,0-3-2 0,0-2-1 16,0-3 6-16,0 0 6 16,0 0 1-16,3-3-1 15,0-2-6-15,0-3-2 16,3-6 0-16,0 1 2 15,0 0-3-15,6 0 1 16,-3 0-1-16,-1 2 1 0,1 3-7 16,0 0 0-16,0 0-3 15,0 5-2-15,0 1-2 16,0 2-1-16,0 0-27 16,0 2-13-16,3 1-22 15,0 0-7-15,0-1-21 16</inkml:trace>
  <inkml:trace contextRef="#ctx0" brushRef="#br0" timeOffset="32">14920 11221 180 0,'-3'-3'68'0,"3"3"-36"0,-3-2-22 0,3 2 20 16,-3 0-7-1,-2 0 1-15,-1 0-7 16,-6 0-2-16,-3 0-9 0,0 2-6 0,0 6-1 15,3 3-1-15,0 5-2 16,0 2 0-16,6 1 0 16,0 5 5-16,6 2 1 15,3-2 2-15,6-6 2 16,0-2 3-16,6-5 5 16,-3-11-2-16,0-8 1 15,3-3-5-15,-3-5 0 16,0-2-5-16,-3-3-2 15,-4 0 2-15,1-3 0 16,-3-3-1-16,-3-2-2 0,0-3-4 16,0 1 0-16,0 4 0 15,-3 3 2 1,3 6 1-16,0 2 3 16,0 5-3-16,0 4-2 15,0 1-1-15,0 6 0 0,0 8 9 16,3 3 6-16,0 10 1 15,3 0 3-15,0 3-2 16,0 2 0-16,0 3-7 16,0-2-2-16,0-1-2 15,0-2 1-15,0-5-7 16,-3-3-1-16,0-3-40 0,0-5-18 16,0-3-42-1,0-5-46-15,0-3 55 16</inkml:trace>
  <inkml:trace contextRef="#ctx0" brushRef="#br0" timeOffset="33">15108 10975 236 0,'12'-19'88'0,"-9"19"-48"0,-3 0-29 0,0 0 21 16,0 8-19-16,0 0-5 15,0 3-5-15,-3 2 0 0,-3 0-2 16,3 1-1-16,0-1 3 0,0 0-13 16,0-5-6-1,0 0-20-15,3 0-7 0,0-3-24 16</inkml:trace>
  <inkml:trace contextRef="#ctx0" brushRef="#br0" timeOffset="34">15179 11009 176 0,'0'6'66'0,"6"-1"-36"0,-6 5-15 15,0-4 20-15,3 2-6 0,-3 2-2 16,0 1-15-16,0-1-8 15,0 1-2-15,0-3-11 0,0-3-4 16,0 1-92 0,3-1-43-16,3-2 76 15</inkml:trace>
  <inkml:trace contextRef="#ctx0" brushRef="#br0" timeOffset="35">15379 11210 240 0,'-6'-2'90'0,"6"2"-48"0,3 0-25 0,-3 0 27 0,3 0-8 15,3 0-1-15,6-3-13 16,3 3-4-1,-1-3-10-15,4 3-5 0,0 0 0 0,0-2-4 16,3-1 0-16,-3 3-30 16,-3 0-14-16,-4 0-32 15,1 3-12-15,-6 2-21 16</inkml:trace>
  <inkml:trace contextRef="#ctx0" brushRef="#br0" timeOffset="36">15417 11298 276 0,'-3'2'104'0,"6"-2"-56"0,0 3-43 0,-3-3 24 15,6 3-12-15,3-3-2 16,6 0-8-16,3 0-5 16,0-3-1-16,6 0-8 0,0 1-3 15,-1-1-30-15,1 0-11 16,-3 1-71-1</inkml:trace>
  <inkml:trace contextRef="#ctx0" brushRef="#br0" timeOffset="37">15906 11105 140 0,'0'-8'52'0,"0"2"-28"0,3 6-4 15,-3 0 19-15,0-2 1 0,0-1 3 16,-3 0-9-16,0 1-1 16,0-1-18-16,-3 0 4 0,-6 1 2 15,0-1-5-15,-3 3-1 16,0 0-9-16,0 3-4 16,0-1-4-16,3 4 1 15,4-1-4-15,2 0 1 16,6 1 0-16,6 2-1 15,2 5 1-15,4 3 0 16,6 0 0-16,3 2 3 16,0 3-5-16,-3 3 2 0,-6 3 4 15,-3-1 4-15,-3 6-3 16,-6 2-3 0,-6-2 5-16,-3-6 3 0,0-5-3 15,-3-5-2-15,0-5 2 16,0-3 0-16,0-8-4 15,3-8 1-15,3-5-7 16,3-3-3-16,6-8-5 16,6 0-2-16,3 0 3 15,3 1 3-15,3 1 7 16,0 1 4-16,-3 0 1 16,-1 3-1-16,-2-4 3 0,-3 4 2 15,-3 2 0-15,-3 0 0 16,0 3-3-1,-3 0 1-15,-3 5-11 0,0 0-2 16,0 0-19 0,0 3-9-16,0-1-156 15</inkml:trace>
  <inkml:trace contextRef="#ctx0" brushRef="#br0" timeOffset="38">16179 11126 140 0,'0'-3'55'0,"0"6"-30"0,12-6-21 0,-9 3 29 31,0 11-2-31,0 2-7 15,0 3-2-15,3 5-13 16,0 3 6-16,0 2 2 0,-3 1 2 0,0-4 3 16,0 12-6-16,-6-6-1 15,0-5-9-15,3-3-2 16,0-5-2-16,0-6 1 16,0-2 0-16,0 0 1 15,0-5-2-15,3-8 1 16,0-9-2-16,-6 1-1 15,6 0 1-15,0-3 1 16,3 6-6-16,0-1-1 16,3 3-1-16,3 3 2 15,0 2-1-15,3 3 4 16,-4 5-2-16,1 1 1 16,-3 7 4-16,-3 5 3 15,-6 4 4-15,-3-4 5 0,-3-2-6 16,0-3-2-16,0-2-1 15,-2-3-1-15,2-3-22 16,0 0-10-16,0-2-15 16,0-3-6-16,0-3-20 15,3-2-6-15,3-8-4 16</inkml:trace>
  <inkml:trace contextRef="#ctx0" brushRef="#br0" timeOffset="39">16334 11306 192 0,'9'0'74'0,"0"5"-40"0,3 3-18 0,-6-3 24 16,0 3-10-16,3 5 0 15,-3 9-11-15,0-4-4 16,0 1-8-16,0-4-5 0,0-1 1 16,-3-4-2-16,3-2-1 15,0 0-19-15,-1-3-10 16,10-5-25-16,-6-2-9 15,0-1-15 1,0-2-26-16,0-6 37 16</inkml:trace>
  <inkml:trace contextRef="#ctx0" brushRef="#br0" timeOffset="40">16525 11335 156 0,'0'0'57'0,"3"2"-30"0,-3 4-10 0,0-1 20 0,0 6-4 15,-3 7 3-15,0 6-9 16,-3 0-2-1,-3 0-14-15,0 2-2 0,-6 0 1 16,3 4-6-16,0-7 0 0,3-1-2 16,0-4-2-16,0-2-19 15,4-3-10-15,-1-5-34 16,3 0-12-16,0-3-18 16</inkml:trace>
  <inkml:trace contextRef="#ctx0" brushRef="#br0" timeOffset="41">16623 11128 228 0,'0'6'88'0,"3"-1"-48"0,-3 6-31 0,0-4 19 15,0 7-8-15,0 4 1 16,0 6-6-16,0 5-1 16,0 6-8-16,0 4-4 0,-3-4 1 15,3-4-2-15,-3 1-1 16,0-5-19-16,0-6-8 16,0-3-39-16,0-7-17 15,0 2-17 1</inkml:trace>
  <inkml:trace contextRef="#ctx0" brushRef="#br0" timeOffset="42">16507 11335 264 0,'-3'0'101'0,"3"0"-54"0,3-3-39 0,-3 3 24 16,6 0-7-1,6-3 3-15,3 1-16 16,0-1-7-16,8-2-3 16,4 2-9-16,-3-2 0 0,0 2-35 0,-3 1-12 15,-4 2-29-15,-2 0-14 16,-3 2 9 0</inkml:trace>
  <inkml:trace contextRef="#ctx0" brushRef="#br0" timeOffset="43">16748 11380 184 0,'0'24'68'0,"3"-6"-36"0,0-5-18 0,0-7 22 16,3-1-7-16,3-2 0 15,0-1-10-15,3-2-4 16,0 0-8-16,-1-8-3 0,1 3 2 16,0-3-1-16,-3 3 0 15,-3-9-1 1,0 1-2-16,-3-3-2 15,-3 6-4-15,-6 2-2 0,-3 3-6 16,-3 2 0-16,0 3 4 16,-2 3 4-16,-1 7 3 15,3 6 3-15,0 3 1 16,3-4 3-16,3 1 1 16,0 0 3-16,3 0-7 15,3-3-2-15,6 1-1 16,3-4 2-16,3-2-21 15,0-3-7-15,3-5-36 16,-1 0-15-16,4 0-14 16</inkml:trace>
  <inkml:trace contextRef="#ctx0" brushRef="#br0" timeOffset="44">17013 11329 240 0,'0'-2'90'0,"0"2"-48"0,-3 0-18 0,3 0 43 16,-6 2-25-16,-3 1-18 15,3 2-13-15,0 1-8 16,3-1-5-16,0 6 1 15,3 4-1-15,3 1-2 0,3 0 3 16,3 0 0 0,0-3-2-16,0 3 0 0,-3 0 2 15,-3 0 0-15,-3-3 3 16,-3 0 3-16,-3 1-2 16,-3-4 0-16,-9-2-3 15,-3-3-3-15,0-2-29 16,1-3-12-16,2-3-54 15,0 3-62 1,3-2 45-16</inkml:trace>
  <inkml:trace contextRef="#ctx0" brushRef="#br0" timeOffset="45">16263 11486 132 0,'0'2'52'0,"0"-2"-28"0,0 0-11 16,0 0 19-16,0 0 4 15,0 0 3-15,0 0-8 16,0 0-4-16,0 0-15 15,-3 0 3-15,0 0 5 0,0 0-5 16,-3 0 2-16,0 0-10 16,0 0-4-16,0 0-11 15,-3-2-49 1,0 2-13-16,0 2-43 16</inkml:trace>
  <inkml:trace contextRef="#ctx0" brushRef="#br0" timeOffset="46">6937 16198 88 0,'0'-5'35'0,"3"2"-18"0,3-2-2 16,-3 5 15-16,-3 0 4 15,0 0 1-15</inkml:trace>
  <inkml:trace contextRef="#ctx0" brushRef="#br0" timeOffset="47">6949 16193 297 0,'3'15'28'0,"-3"14"-6"0,0 6-2 15,0 5 1-15,0 2 0 16,0 3 2-16,-3 5-7 15,3-5 1-15,0-3-10 0,0 1-2 16,-3-6-1-16,3 0 0 16,0-5 0-16,3-11 0 15,0 0-9-15,-3-8-2 16,3-2-47-16,-3-11-21 16,6-6-42-1</inkml:trace>
  <inkml:trace contextRef="#ctx0" brushRef="#br0" timeOffset="48">6931 16264 144 0,'-3'-3'55'0,"-6"-2"-30"0,3 0-12 0,6 5 17 16,0-3-4-16,0-2 2 16,0 5-7-16,0-3-3 15,6 0-10 1,-3 1-5-16,3-3 0 0,0 2-2 0,3-2 2 16,3-1 0-16,0 4 3 15,6 2-1-15,9 0 0 16,-1 2-3-16,7 4 1 15,6 2 0-15,3 18 1 16,2 0-2-16,4 6-2 16,-6 0 1-16,-1 0 1 15,-11-1 5-15,-6 4 6 0,-9-3-5 16,-9-1 0 0,-15-2 5-16,-6-2 3 0,-9 2-8 15,-9-8-2-15,-2-2-2 16,-7-6 0-16,0-5-9 15,0-3-4-15,4-2-26 16,5-3-10-16,3-3-78 16</inkml:trace>
  <inkml:trace contextRef="#ctx0" brushRef="#br0" timeOffset="49">7208 16642 124 0,'0'3'49'0,"0"0"-26"0,-3-3-12 15,0 5 18-15,0-2-2 0,-6 2 4 16,0 0-2-16,-12 3 0 16,1-3-16-16,-4 6 5 0,0-8 5 15,0 5-8-15,3-6-3 16,4-2-21-16,2 0-6 15,6-2-57-15,9-6-23 16,6 2 3 0</inkml:trace>
  <inkml:trace contextRef="#ctx0" brushRef="#br0" timeOffset="50">7997 16198 172 0,'9'0'66'0,"-21"5"-36"0,6 16-26 16,6-5 13-16,0 11 7 16,0 7 7-16,-3 3-12 0,3 3-3 15,0-6-10-15,0 1-4 0,0-4-1 16,0-4 1-16,0-1 1 16,0-7-4-1,0 2 1-15,0-11-40 0,0 4-15 16,0-9-41-1</inkml:trace>
  <inkml:trace contextRef="#ctx0" brushRef="#br0" timeOffset="51">7809 16470 236 0,'-3'0'88'0,"18"6"-48"0,-3-4-45 16,0 4 17-16,6-6 0 15,15 5 4 1,2-3-6-16,13-4-3 0,6-3-4 16,8 5-27-16,1 0-9 15,-4 7-76-15</inkml:trace>
  <inkml:trace contextRef="#ctx0" brushRef="#br0" timeOffset="52">8679 16230 176 0,'0'5'68'0,"3"3"-36"0,-3 37-20 15,2-21 19-15,-2 2-5 16,0 14-1-16,0-6-2 0,0 6 0 16,0-1-13-16,0-1-3 0,0-4-3 15,0-5-2-15,3-3 1 16,0 1-7-16,0-6 1 15,-3-8-30-15,0-5-63 32,0-8-38-32,-3-8 34 15</inkml:trace>
  <inkml:trace contextRef="#ctx0" brushRef="#br0" timeOffset="53">8667 16282 160 0,'-6'-21'63'0,"3"21"-34"0,0-5-8 16,3 5 25-16,0 0-6 15,0-3 1-15,3-2-14 16,3 0-7-16,3-3-11 15,11 0-4-15,4-3 1 0,3 9-3 16,0 2-2-16,0 2 0 16,-1 4-1-16,1 2 0 15,-6 10 0-15,-9 6 0 16,-3 5 2-16,-9-3-3 16,-3 1 0-16,-6-1-1 0,-3-7-2 15,-3 5 0-15,0-3 3 16,0-5 0-1,3-3 1-15,4-2 0 16,-1-1 2-16,3-2-1 0,6 0-1 16,3 3-2-16,3 2 1 15,6 0 3-15,-1 3 1 16,4 0 1-16,3 0 0 16,-3-3 0-16,6 8 0 15,-3-5 0-15,0 0 0 16,-4 2-2-16,1-4-2 0,-3-1-4 15,0 5-2 1,-3-4-41-16,0-7-17 0</inkml:trace>
  <inkml:trace contextRef="#ctx0" brushRef="#br0" timeOffset="54">9113 16555 204 0,'0'3'77'0,"0"2"-42"0,-3 11-30 15,3-8 17-15,0 5-10 0,0 0-2 16,0 0-3-16,-3 1-2 15,3-1-3-15,0-5-4 0,0 5-1 16,0-8-40-16,0 3-19 16,0-8-28-1</inkml:trace>
  <inkml:trace contextRef="#ctx0" brushRef="#br0" timeOffset="55">9074 16372 204 0,'6'-13'77'0,"0"8"-42"0,3 2-19 0,-6 3 24 0,0 0-8 16,0 0 1-16,-3 0-14 16,0 0-6-16,0 0-8 15,0 3-2-15,-3 5 3 0,-3-6-3 16,3 1 0-16,0 0-1 15,0-1-2-15,0-2-2 16,3 0 1-16,0 0 1 16,0 0 0-16,6-2-3 0,0 2 2 15,-3 0-1-15,0 2 0 16,0 1-29 0,0 0-14-16,3 2-79 15</inkml:trace>
  <inkml:trace contextRef="#ctx0" brushRef="#br0" timeOffset="56">9491 16301 180 0,'0'-34'68'0,"3"34"-36"0,0 0-37 16,0 8 56-16,3 5-13 15,0 8-6-15,0 3-5 16,0 5-16-16,-3 5-4 0,0-5-3 15,0 6 0-15,0-11 0 0,0 2-2 16,0-5-2-16,3-2-19 16,0-6-8-16,-3-2-26 15,0-4-9-15,0-7-35 16</inkml:trace>
  <inkml:trace contextRef="#ctx0" brushRef="#br0" timeOffset="57">9694 16447 224 0,'-15'5'85'0,"9"3"-46"0,-15 13-46 16,9-11 16-16,-3 1-6 16,-3-3 1-16,0 5-2 0,-2-5-2 15,-1-3 1-15,0 6-19 0,3-8-8 16,3 2-44-1,0-5-43 1,-3 0 36-16</inkml:trace>
  <inkml:trace contextRef="#ctx0" brushRef="#br0" timeOffset="58">9393 16439 208 0,'12'-3'79'0,"-9"3"-42"0,6 0-30 0,-3 3 20 15,6-3-1-15,5 8 4 16,7 2-14-16,3 6-7 0,9-5-5 15,-1 7-6-15,1-2 1 16,-3-3-41-16,-3 0-19 16,-4 1-49-1</inkml:trace>
  <inkml:trace contextRef="#ctx0" brushRef="#br0" timeOffset="59">10253 16314 176 0,'0'-13'68'0,"0"8"-36"0,-3 2-18 0,3 3 36 16,-6-5-14 0,0-1-4-16,-6 1-3 0,-3 0-17 15,-8 2 2-15,-7 1 0 0,-3 2-5 16,0 8-3-16,1-1-6 16,2 9 0-16,3 0-2 15,3 3 0-15,6-1 2 16,7-2 0-16,5 3-3 15,6-6 0-15,11 8 2 16,10 3 0-16,12-6 1 16,6 4 0-16,2 4-3 15,1 0 2-15,3 1 1 16,-10-1 2-16,-8-2-1 16,-6-3 2-16,-12 3 7 15,-9-3 5-15,-9 1-1 16,-12-7 2-16,-14-7 0 15,-7-2-1-15,-9-9-10 0,4 0-2 16,5-2-19-16,3 5-4 16,4-3-56-1,8 6-25-15,6-3-25 16</inkml:trace>
  <inkml:trace contextRef="#ctx0" brushRef="#br0" timeOffset="60">7038 16994 124 0,'3'-8'49'0,"-6"8"-26"0,6 0-9 16,-3 0 17-16,0 0-4 15,0 6-1-15,-3-1-10 16,-3 5-3-16,-2 6-7 16,-1 0-2-16,-6 8 0 0,6-3-2 15,0 3 1-15,3-8-2 16,0 2 2-16,3-10-4 15,3 3 0-15,0-11 3 16,6 0 1-16,0-5-4 16,3-3 1-16,0-3 2 15,3-5 1-15,-3 0-4 16,0 0-1-16,-1 3 1 16,-2 0 2-16,0 2 0 15,0 3 2-15,0 3 2 16,3 10 4-16,0 3 2 0,0 3 1 15,3 2-4-15,-3 3 0 16,0 3-5-16,3 2-2 16,0-3-9-16,0 1-3 15,-1-1-51-15,4-10-22 16,-3 3-6 0</inkml:trace>
  <inkml:trace contextRef="#ctx0" brushRef="#br0" timeOffset="61">7041 17124 116 0,'-6'-5'46'0,"6"5"-24"0,-3 0-13 0,3 0 16 16,0 5-8-16,3 3-2 15,3 5 0-15,0 11 1 16,0 8-9-16,6 7 0 0,-3 6 3 16,0 3-4-16,-3 5 2 15,-9 2 1-15,0 1 5 16,-3-1 3-16,-6 1 4 15,-6-6 4-15,-5-2 2 16,-16-6-8-16,0-7-1 16,-2 4-9-16,-1-12-1 15,0-1-9-15,0-7-1 16,7-6-49-16,5-8-20 0,3 3-48 16</inkml:trace>
  <inkml:trace contextRef="#ctx0" brushRef="#br0" timeOffset="62">5247 17695 100 0,'-6'-10'38'0,"6"10"-20"0,-6 0-6 0,3 0 16 15,-3 0-7-15,0 5 0 16,-3 0-10-16,-3 3-2 16,0 6-5-16,0 4-3 0,3 3 0 15,3 6-1-15,3-4 2 16,3 4-6-16,3-6 1 15,6-8 3-15,0 1 2 16,3-4 2-16,0-7 0 16,0-3 0-16,3-3 0 15,-3-7-2-15,0-4-2 16,-4 1 3-16,-8-5 0 0,0 4 3 16,-3-2 1-16,0 1 3 15,1 1 4-15,-1 6-4 16,0 8 2-16,0 0-9 15,0 6-4-15,3 2 0 16,0 10 2-16,0 3 0 16,3-2 2-16,6-1-4 15,-1-2 0-15,4 0-21 16,3-5-10-16,-3-6-57 16</inkml:trace>
  <inkml:trace contextRef="#ctx0" brushRef="#br0" timeOffset="63">5467 17761 176 0,'-12'-10'68'0,"6"10"-36"0,-3 5-37 0,3 0 12 16,-3-2-2-16,0 10 4 15,-3 6-4-15,3 7-1 16,0-7-2-16,4 2-4 0,5 3 1 15,2-3-1-15,4-2 0 0,0-6 4 16,3-5 1-16,0-3 1 16,0-5 0-16,3-5 2 15,-3-3 3 1,-3 0-4-16,0-11-1 16,0-5-2-16,-3-2 1 0,-3-3-2 15,0-11-1-15,-3-2 1 16,0 8 1-16,-3-1 3 15,3 6 4-15,-3 8 2 16,3 8 1-16,0 2-9 16,0 8-1-16,-3 11-2 15,6 11 0-15,0 2 0 16,6 8 2-16,-3-2 1 0,3 2 1 16,0 2-7-1,3-7 0-15,6-3-26 16,0 1-10-16,5-9-31 15,-2-3-40-15,3-2 31 16</inkml:trace>
  <inkml:trace contextRef="#ctx0" brushRef="#br0" timeOffset="64">5660 17764 176 0,'-9'-8'66'0,"3"3"-36"0,-5 10-29 0,5 0 14 16,0 3-10-16,-3 0-1 15,0 11 2-15,-3-1 3 16,3 4-4-16,6 4-3 0,3-2 1 16,6-3-2-16,3-2 2 15,3-6-2-15,0-5-1 16,0-8 3-16,2-8 2 16,1 0-2-16,3-11 0 0,-3-5-3 15,-3-2-1-15,-3-8 1 16,-9-6 2-16,-3 0-1 15,-3 1 2-15,0-4-2 16,-3 14 2-16,3 3 9 16,0 2 4-16,0 11-5 15,0 7-4-15,3 12-7 16,0 12-2-16,3 3-2 16,6 11 0-16,0 0 3 15,0 2 0-15,6-2 1 16,0 0 2-16,3-6-21 0,0-5-7 15,-3-2-27-15,0-6-11 16,2-5-15 0</inkml:trace>
  <inkml:trace contextRef="#ctx0" brushRef="#br0" timeOffset="65">5851 17730 192 0,'-6'8'74'0,"12"2"-40"0,0 6-42 0,-3-3 10 16,0 6 1-16,-3-1 3 16,0 1 3-16,0-3 5 15,0-3-8-15,0-2-1 0,0-3 1 16,0-3-3-16,0-5 0 16,0 0 8-16,0-5 4 15,3-9-3-15,0-4-2 16,3 2-3-16,3-3 0 15,-1-2-6-15,4 5-3 0,6 3 1 16,3 5 0-16,0 0-10 16,3 3-3-16,0 5-59 15,-1 0-62 1,-5 5 35-16</inkml:trace>
  <inkml:trace contextRef="#ctx0" brushRef="#br0" timeOffset="66">6360 17743 116 0,'-6'-8'44'0,"3"8"-24"0,-3-5-13 0,3 5 15 16,0 5 2-16,-3-2 3 15,-3 2-12-15,0 3-6 16,0 5-6-16,0 11-3 0,3 2 1 16,0-4-1-16,3 4 0 15,6-2 0-15,3-6 0 16,6-2 0-16,0-3 2 15,3-7 3-15,0-6 2 16,0 0-1-16,-3-8 1 16,-3-3 0-16,-3 3 3 15,-3-5 4-15,-3-5 1 16,-3-1-8-16,-3 6-2 16,-3-3-5-16,0 3-3 15,0 2-7-15,3 3-2 0,0 0-48 16,3 3-60-1,6 0 25 1</inkml:trace>
  <inkml:trace contextRef="#ctx0" brushRef="#br0" timeOffset="67">6565 17555 196 0,'-9'-21'74'0,"9"13"-40"0,-9-5-35 15,6 7 12-15,-3-1 12 0,0 1 8 16,-2 1-14 0,-7 5-5-16,-3 11-7 0,3 2-6 0,3 13-2 15,0 9-1 1,6 10 0-16,0 0 3 16,6 0 0-16,3-3 1 15,0-5 0-15,6-3 0 0,-3-2 2 16,0-5-19-16,0-4-6 15,-3-7-56 1,0-5-48-16,0-9 44 16</inkml:trace>
  <inkml:trace contextRef="#ctx0" brushRef="#br0" timeOffset="68">6306 17777 252 0,'0'-13'93'0,"12"5"-50"0,12 3-48 0,-12 5 17 16,9-8 0-16,5 3 4 16,4 5-8-16,0-3-4 0,0-2-3 15,-3 5-12-15,2 0-5 16,4 0-100-16</inkml:trace>
  <inkml:trace contextRef="#ctx0" brushRef="#br0" timeOffset="69">5014 18259 164 0,'0'-13'63'0,"3"13"-34"0,0 13-21 0,0 0 18 0,3 0-6 16,0 6 0-16,0 7-5 15,-3 1 1-15,0 5-9 16,-3-6 2-16,0-5 2 16,0 11-4-16,-3-11-2 0,-3 3 0 15,0-3 1-15,0-8-5 16,-3 1-3-16,0-9-26 16,-2-10-11-16,-4-3-38 15,0-6-44 1,3-4 38-16</inkml:trace>
  <inkml:trace contextRef="#ctx0" brushRef="#br0" timeOffset="70">4976 18076 188 0,'3'-18'71'0,"0"18"-38"0,0 0-41 15,-3 0 10-15,0 0-1 0,0 0-8 16,3 13-2-1,0 6-68-15,0-1-29 16</inkml:trace>
  <inkml:trace contextRef="#ctx0" brushRef="#br0" timeOffset="71">5125 18267 136 0,'-3'13'52'0,"3"-8"-28"0,0 9-17 0,0-4 13 0,0-2 1 16,0 5 4-16,3 6-9 16,-3-3-2-16,2 2-8 15,4-5-2-15,0 1 2 16,0-1-3-16,0-8 0 16,0 3-1-16,0-8 1 0,3 0 0 15,-3 0 1-15,0-2-2 16,0-4 1-16,-3-2-2 15,0-2 2-15,0-4-2 16,0 1-1-16,0 5 3 16,0-2 0-16,0-3 5 15,-3-1 5-15,3 6-7 0,-3 8-1 16,3-5-3 0,-3 5 1-16,0 0-4 15,3 5 0-15,0 3 1 16,3 6 2-16,-3-1-1 15,3 0-1-15,-3-2 1 0,0 2 1 16,0 0-14-16,0-5-5 16,5 3-26-16,-2-4-13 15</inkml:trace>
  <inkml:trace contextRef="#ctx0" brushRef="#br0" timeOffset="72">5315 18336 144 0,'-3'-6'55'0,"3"6"-30"0,0 6-23 0,0-6 14 16,0 2 3-16,0 9 5 16,0-3-3-16,3 5-1 0,0 0-11 15,-3 0-5-15,3 1-1 0,0-4-2 16,-3-2-1-16,0 0 3 15,0-3 0-15,0-5 1 16,0 0 0-16,3-5-2 16,0-3-2-16,0 0 1 0,0-5 1 15,3 0-6 1,0-3 1-16,0 8 1 16,0-5 1-16,0 8 1 15,0-3 0-15,0 8 0 0,-1 0 2 16,1 5 3-16,0 3 4 15,-3 0-2-15,0-3 1 16,0 3-5-16,0-3 0 16,-3 1-1-16,0-6-2 15,0 0 1-15,6 0 1 16,0-6-1-16,3-2 2 16,3-2-2-16,-3 2-1 15,-3 3-2-15,3 2 1 16,0 3-1-16,0 3-2 15,-3 2 5-15,3 3 1 16,0 5-3-16,-4 3 1 0,1-3 0 16,-3 0 2-16,3 1-21 15,-3-7-9-15</inkml:trace>
  <inkml:trace contextRef="#ctx0" brushRef="#br0" timeOffset="73">5613 18423 168 0,'0'32'66'0,"0"-11"-36"0,-3 3-22 15,3-16 16-15,0 2-12 0,3 6-4 16,-3 3-3-16,3 2-1 15,0-3-2-15,0-4-2 0,-3-1 3 16,0 0 0-16,0-8 3 16,0-5-8-16,-3-5-3 15,0-3 0-15,0-5 3 16,0 0-1-16,0-1 1 16,0-4 2-16,3 5 2 15,0-6-1-15,0-2 2 16,0-6 0-16,3 4 3 15,3-4-3-15,0 6 0 16,3-5 5-16,2 7 3 0,1-2-4 16,0 2 1-1,3 11-3-15,0 8 0 16,3 3 5-16,-6 2 4 16,0 3 6-16,-6-2 4 0,-3 7-6 15,-3 0-3-15,-6 0-8 16,-3 0-3-16,0-2-2 15,-3-3 1-15,0 0-15 16,0 3-5-16,0-9-37 16,0-2-16-16,6 0-45 15</inkml:trace>
  <inkml:trace contextRef="#ctx0" brushRef="#br0" timeOffset="74">6068 18090 200 0,'-6'26'77'0,"6"0"-42"0,-3 14-32 15,3-21 17-15,0 7-6 16,-3 6 0-16,3 8-8 16,-3-3-2-16,3-8-2 15,0 2-2-15,0-4 1 0,3-9-23 16,0 1-8-16,-3-11-67 16</inkml:trace>
  <inkml:trace contextRef="#ctx0" brushRef="#br0" timeOffset="75">5925 18280 216 0,'-6'-8'82'0,"9"-5"-44"0,0 5-33 0,0 8 17 15,3-5-8-15,6 5 0 16,6-6-2-16,6 4 2 15,0-4-7-15,2 6-6 0,-2 0-4 16,3 0-18-16,-3 0-9 0,0 0-59 31,-1 6-47-31,-2 2 51 16</inkml:trace>
  <inkml:trace contextRef="#ctx0" brushRef="#br0" timeOffset="76">6241 18285 196 0,'-6'0'74'0,"3"0"-40"0,-3 0-22 16,0 0 19-16,-6 6-14 15,0 2-2-15,0 2-9 16,3-2-2-16,-3 11-2 0,3 2-4 16,0 0 1-16,7-3 1 15,-1 1 0-15,6-6 0 16,-1 0 0-16,7-5 4 15,0-8-2-15,3 0 1 16,-3-8-1-16,0 3 1 16,0-8-2-1,0 0-1-15,0-1 1 0,-6 1-1 16,0 0-3-16,0 5 2 16,-3-2 3-16,0 7 3 15,0-2-9-15,0 5-4 16,0 8 4-16,0 5 1 15,3 5 3-15,0 1 0 16,0 2 0-16,3-8 0 0,0 0 0 16,0 1 0-1,0-4-25-15,0-2-10 16,-1-8-26-16,1 0-50 16,3-5 23-16</inkml:trace>
  <inkml:trace contextRef="#ctx0" brushRef="#br0" timeOffset="77">6306 18127 184 0,'0'0'71'0,"0"2"-38"0,3-2-23 16,0 6 17-16,0 7 0 15,0 5 1-15,0 3-9 0,0 11-4 16,0 0-8-1,-3-3-5-15,3 3 1 0,0-6-2 16,0-7 2-16,0-1-2 16,-3-4 2-16,0-7 0 0,3-1 1 15,-3-6-5-15,3 0 1 16,0-8-7-16,3-3-3 16,0 3 3-16,3-2 4 15,0 2-3-15,6 3 2 16,5 2-3-16,-2 3 2 15,0 3 5-15,-3 2 2 16,-6 3 15-16,-3 5 8 16,-3 3-3-16,-9-3-1 15,-6 0-8-15,0 1 0 16,0-1-10-16,-3-5-2 16,0 0-6-16,-2 2-1 0,-1-7-30 15,3-3-14-15,0 0-36 16,3-8-55-1,6-5 35-15</inkml:trace>
  <inkml:trace contextRef="#ctx0" brushRef="#br0" timeOffset="78">6497 18071 208 0,'3'0'77'0,"3"11"-42"0,0 10-21 15,-3-8 20-15,-3 6-4 0,0 7 0 16,0 11-13-16,0-8-5 16,0 8-7-16,0-2-6 0,3 2 0 15,0-8 1-15,0 0 0 16,-1-8-40-16,1-2-18 16,0-6-56-1</inkml:trace>
  <inkml:trace contextRef="#ctx0" brushRef="#br0" timeOffset="79">6684 18370 172 0,'3'0'66'0,"0"0"-36"0,0 5-18 16,-3-5 21-16,6 0-6 15,0 0 1-15,3-5-13 16,0 5-6-16,3-5-6 16,0-3-3-16,0 3 1 0,0 2 1 15,-1-8 1-15,-2 3 1 16,-3-5 0-16,-3 0-7 16,-3 0 0-16,-3 2 3 15,-6 3 4-15,-2-5-10 16,-4 8-5-16,-3 5 5 0,0 5 5 15,-6 13-4 1,3-4 2-16,3 4 1 0,1 3 1 16,5 1 7-16,3 4 4 15,3 3 10-15,6-8 5 16,9 0-9-16,6-2-2 16,5-6-8-16,7 6-4 15,9-6-1-15,3-5 1 16,2-3-23-16,4 0-11 15,0-2-56 1,2-3-61-16,-5-3 43 16</inkml:trace>
  <inkml:trace contextRef="#ctx0" brushRef="#br0" timeOffset="80">10104 16825 88 0,'12'-8'35'0,"-9"3"-18"0,0 5-2 0,-3 0 13 16,0 0-2-16,0 0-1 15,0 0-7-15,-6 5-1 16,0 3-10-16,-6 2 0 0,0 6 0 16,-2 5 1-16,-1 3 0 15,3-5-9-15,0-6-1 16,3 0 2-16,3 1 4 0,3-9-1 15,3-5-2-15,6 0 0 16,3-11-1-16,3-2 0 16,0 0 2-16,3 0-1 15,-4-1 2-15,1 1 2 16,-3 5 2-16,0 0-1 16,-3 3-1-16,3 5-1 15,0 5 2-15,3 3 1 16,3 5 1-16,-3 9-4 15,0-7-1-15,0 1 1 16,-1-2 0-16,-2 4-7 16,0-5 0-16,6-2-43 0,-3-3-17 15,0 0-28 1</inkml:trace>
  <inkml:trace contextRef="#ctx0" brushRef="#br0" timeOffset="81">10143 16981 132 0,'0'-3'49'0,"-3"3"-26"0,0 0-16 15,3 0 13-15,0 0-8 16,-3 6 1-16,-6 4-2 16,0 3 3-16,0 6-7 15,0 7 2-15,0 6 2 0,3 5-4 16,3-2 1-16,6 4-1 0,6-2 1 16,3-2 2-1,3-4 4-15,9-4-2 0,9-6 3 16,5-2-10-16,7-11-3 15,9-3 4-15,5-5 6 16,1 5-4-16,-4-5-2 16,-8 3-3-16,5-3 0 15,-5 2-59-15,-6 9-25 16,-6-8-23 0</inkml:trace>
  <inkml:trace contextRef="#ctx0" brushRef="#br0" timeOffset="82">10988 17317 180 0,'0'-5'68'0,"0"-1"-36"0,-3 6-22 16,3 0 28 0,-9 0-10-16,-2 6-8 15,-4-4-5-15,-3 4-9 16,3-1-6-16,0 0-1 0,3 8 1 15,0 1 0-15,6 2-5 16,6-3 3 0,6-3 1-16,6-2-2 15,0 6 2-15,6-4 1 16,3-2 0-16,0 5 4 16,-7-5 2-16,-8 5 9 15,-3-2 2-15,-9-3-4 0,0 5 0 16,-2-5-8-16,-4-3-1 15,-3-5-2-15,-3 0-2 16,3 0-10-16,3 0-4 16,3-5-20-16,3-3-5 15,6 0-24-15,3 0-8 16,6-2-11 0</inkml:trace>
  <inkml:trace contextRef="#ctx0" brushRef="#br0" timeOffset="83">11101 17383 220 0,'3'13'82'0,"0"-7"-44"0,-3 10-36 0,0-6 19 0,0-2-11 16,-3 5-3 0,3 1-2-16,0-1 1 0,0 0-3 15,3 0-17-15,-3-2-8 0,3-3-47 16,3-6-55-1,0-4 30-15</inkml:trace>
  <inkml:trace contextRef="#ctx0" brushRef="#br0" timeOffset="84">11116 17314 248 0,'-3'-8'93'0,"3"8"-50"0,3 0-57 0,0 0 11 15,3 0-15 1,0-2-3-16,3-1-16 16,0 3-4-16,3-3-38 0</inkml:trace>
  <inkml:trace contextRef="#ctx0" brushRef="#br0" timeOffset="85">11241 17330 212 0,'-6'0'79'0,"-6"3"-42"0,18-6-32 0,-9 6 17 16,3-3-8-16,6 0 2 15,0-3-9-15,3 3-2 16,3-2-3-16,0-1-2 0,3-2 3 0,0 5 0 16,0 0 1-16,0 0-5 15,-3 5 1-15,-4 0-2 16,-5 8 0-16,-6 9 2 15,-2-4 2-15,-4 1-1 16,-3-3 2-16,0 2-7 16,0 3 1-16,0-8 3 15,3 6 4-15,3-6-6 16,0-2 0-16,3-3 2 16,3-3 4-16,6-2-3 15,3 2-1-15,3 0-2 16,0-2 0-16,0-3-7 15,0 0-2-15,0 0-27 16,-3-3-13-16,-4-2-44 16</inkml:trace>
  <inkml:trace contextRef="#ctx0" brushRef="#br0" timeOffset="86">11209 17441 216 0,'-3'-5'82'0,"6"10"-44"0,14-5-44 0,-8 0 14 15,0 0-7-15,6-5 2 0,0 5-9 16,3-5-3 0,0 5-35-16,0-3-14 0,5-2-19 15,7-6-7-15</inkml:trace>
  <inkml:trace contextRef="#ctx0" brushRef="#br0" timeOffset="87">11465 17386 204 0,'-24'10'77'0,"27"-7"-42"0,-6-3-41 15,12 5 27 1,0 1 4-16,0-1-7 16,2-2 0-16,1-3-10 15,0 5-3-15,0-10 1 0,0 2-3 0,-3-8-2 16,0 6 0-1,0-3 1-15,-3 0 1 0,-3-2 1 16,0 2-2-16,-3 2-2 16,-3-7-6-16,-3 10-4 15,-3-2-3-15,-3 5-2 16,-6 0 8-16,-6 5 3 16,4 9 1-16,2-6 0 15,3 5 2-15,3 0 2 16,3 0 4-16,3 1 2 15,3-1-1-15,3 0 1 16,9 0-4-16,6 0-2 16,3 1-18-16,0-9-9 0,-1 3-33 15,1-5-14 1,0-3-6 0</inkml:trace>
  <inkml:trace contextRef="#ctx0" brushRef="#br0" timeOffset="88">11703 17388 212 0,'-9'0'79'0,"6"3"-42"0,-18 21-45 16,12-16 10-16,0 0 10 16,0 5 6-16,0-2-4 15,3 2-1-15,3 0-7 16,9 0-6-16,6-5-3 0,0 3 2 15,0-9 2-15,3-2 2 16,3-2 3-16,0-9-3 16,-1 6-2-16,-2-6 2 0,-3 1 0 15,-6 2-4-15,-6-5-1 16,-3-1 5-16,-3-4 5 16,-3-1-6-16,0 6-1 15,3 5-28-15,1-2-9 16,-1 2-50-1,0 2-42-15,6-7 49 16</inkml:trace>
  <inkml:trace contextRef="#ctx0" brushRef="#br0" timeOffset="89">11962 17137 180 0,'3'-16'68'0,"-6"6"-36"0,0 2-20 0,0 2 21 15,-6 4 7-15,-6-4 6 0,0 1-25 16,0 5-12-16,0 8-6 16,3 3-3-16,0 10 2 0,4 5-6 15,2 6 1 1,3 2 1-16,0 3 3 16,3 3-2-16,0-3 0 0,3-2-4 15,0-1 1-15,6-8-31 16,-4-2-12-16,1-10-60 15</inkml:trace>
  <inkml:trace contextRef="#ctx0" brushRef="#br0" timeOffset="90">11741 17317 232 0,'18'-5'88'0,"0"-1"-48"0,12 4-40 0,-9 2 16 16,6-3-9-16,2 0 1 16,4-2-34-16,-3 5-14 15</inkml:trace>
  <inkml:trace contextRef="#ctx0" brushRef="#br0" timeOffset="91">12405 17052 164 0,'-6'-5'63'0,"3"5"-34"0,-15 3-12 0,9-1 20 15,-5 4-8-15,-4 7-2 16,-6 8-11-16,-3 11-5 16,0 8-6-16,4 12-2 0,2-1 1 15,6 2-7-15,6 0-2 16,9-8 2-16,9 5 1 16,6-3-1-16,3-7 2 15,2-8-26-15,4-6-9 16,3-12-37-16,0-1-40 15,-3-3 33 1</inkml:trace>
  <inkml:trace contextRef="#ctx0" brushRef="#br0" timeOffset="92">12396 17425 164 0,'-3'-2'63'0,"6"4"-34"0,-6-2-19 16,3 0 17-16,3 6 2 15,3 4 2-15,3 4-10 16,0 1-3-16,0 9-10 16,3-5-3-16,-3-3 1 0,0 2-3 15,3-5 0-15,-3-5 1 0,0 3 0 16,-4-6 6-16,1-5 6 15,3-2-4-15,3-6-2 16,-3-6-3-16,0-4-2 16,-3 2-1-1,0 0 0-15,3 0-5 0,-6 3-1 16,0 2-10-16,3 4-3 16,0-7-30-16,0 14-10 15,3-5-21-15,-3 5-47 16,3 0 30-16</inkml:trace>
  <inkml:trace contextRef="#ctx0" brushRef="#br0" timeOffset="93">12637 17449 196 0,'-9'8'74'0,"6"-2"-40"0,-2 7-31 0,2-5 17 0,0 5-6 16,0 3 2-16,3 0-7 15,0-3-3-15,3 0-3 16,3 0 0-16,2-7 0 0,1 2 7 15,3-6 4-15,0-2-3 16,0-2-1-16,0-6-4 16,-3 0 1-16,-3-3-2 15,-6-2 2-15,-3 0-4 16,-3-1 0-16,0 6-3 16,0-2-3-16,0 2-14 15,0 3-4-15,0-3-27 16,3 8-11-16,3-6-42 15</inkml:trace>
  <inkml:trace contextRef="#ctx0" brushRef="#br0" timeOffset="94">12762 17449 164 0,'3'6'63'0,"0"-4"-34"0,0 11-32 0,0-7 11 15,-3 7-4-15,3 0 0 16,-3 0-2-16,0-2 1 15,0-3-2-15,0 5-1 0,0-5 1 0,0-3-41 16,0-5-53 0,9 0 13-1</inkml:trace>
  <inkml:trace contextRef="#ctx0" brushRef="#br0" timeOffset="95">12756 17410 216 0,'-6'-19'82'0,"6"16"-44"0,-3 3-47 15,3 0 14-15,0 0-7 16,0 0 0-16,6 0 0 16,0 0-2-16,6 3-33 15,6-3-15-15,0 5-26 16,0-2-10-16</inkml:trace>
  <inkml:trace contextRef="#ctx0" brushRef="#br0" timeOffset="96">12923 17441 168 0,'-6'0'63'0,"3"0"-34"0,-3 3-21 16,6-3 16-16,-6 5-14 0,3 1-3 16,-3 2-5-16,0 5-2 15,-6 0 1-15,10 8-4 0,-1-2 2 16,3 4-1-16,3-1-2 16,2-1 3-16,4-5 2 15,0-8 0-15,0-3 2 16,3-8-4-16,-3-5-2 15,0 3 4-15,0-6 1 16,-3-4-3-16,0-1 1 0,-3-3 2 16,-3-2 1-16,-3-3-1 15,-3-8-2-15,3 3 1 16,-3 0 1-16,-3 3 5 16,0-1 4-16,0 6-2 15,3 3 0-15,3 10-5 16,0 0-3-16,3 8 0 15,0 0 5 1,6 8 6-16,0 5-2 16,0 8 0-16,3 6-6 15,0-1-1-15,0 3-1 16,0 0-2-16,6-2 1 0,0-4 1 16,0-4-6-1,-4-3 1-15,1-3-43 16,-3-8-17-16,0 3-34 15</inkml:trace>
  <inkml:trace contextRef="#ctx0" brushRef="#br0" timeOffset="97">13117 17214 220 0,'-9'-21'82'0,"12"23"-44"0,-3-2-44 0,0 14 42 16,0-1-8-16,0 0-14 16,3 5-5-1,0 4-7-15,0 1-2 0,0-4 1 0,2 2-10 16,1 0-2-16,-3-2-34 15,0-6-15-15,0-2-38 16</inkml:trace>
  <inkml:trace contextRef="#ctx0" brushRef="#br0" timeOffset="98">13203 17275 204 0,'-6'-8'77'0,"6"8"-42"0,-6 8-41 16,3-3 12-16,-6 6 0 0,0-1 6 16,-3 1-8-1,0 5-2-15,0-6-2 16,1 11-14-16,2-2-5 0,0-6-70 16</inkml:trace>
  <inkml:trace contextRef="#ctx0" brushRef="#br0" timeOffset="99">13054 17317 208 0,'3'-5'79'0,"3"-1"-42"0,6 6-30 0,-6 0 18 0,3 0-9 16,3 0-1-16,3 0-12 16,-1 0-1-16,1 8-2 15,0-2-7-15,-3-1-3 0,-3-2-175 31,6 2 81-31</inkml:trace>
  <inkml:trace contextRef="#ctx0" brushRef="#br0" timeOffset="100">13283 17145 208 0,'-15'-8'77'0,"33"8"-42"0,0 8-41 0,-9-3 12 15,0 9 7 1,3 9 8-16,0 4 14 16,0 5 6-16,0 7-22 0,-3 1-4 0,-4 5-3 15,-5 0-7-15,-2-3-1 16,-10 3-18-16,-9 5-7 16,-9-5-56-16,0-10-25 15,3-1 0 1</inkml:trace>
  <inkml:trace contextRef="#ctx0" brushRef="#br0" timeOffset="101">8893 16986 136 0,'0'-2'52'0,"12"4"-28"0,-15-2-17 15,3 0 15-15,-3 6 0 16,-3 7 2-16,0 5-9 15,-3 6-2-15,-3 0-7 16,0 13 0-16,0-8 4 0,3-2-4 16,3-9-1-16,3 1-2 15,0-6 0-15,0-5 2 0,3-3 2 16,3-10-1 0,3-8-1-16,0-1-1 15,3-2 0-15,0-2-2 0,0-6-2 16,0 8 3-16,3 0 0 15,-3 3-1-15,0 5 1 16,0 6-4-16,0 4 0 16,0 6 3-16,2 3 1 15,1 2-1-15,0 5-2 16,3 4 1-16,3-4-1 16,0 1-16-16,0-3-4 15,-3-3-67-15,0 0-50 16,-7-2 53-16</inkml:trace>
  <inkml:trace contextRef="#ctx0" brushRef="#br0" timeOffset="102">8893 17328 52 0,'3'-16'19'0,"12"5"-10"0,-3-2-11 15,-3 10 4-15,-4-2 28 0,1 0 15 16,-3-3 2-1,0 8-1-15,-3-6-19 0,0 6-8 16,-3 6-10 0,0 12-6-16,0 3 5 0,-5 6 4 15,-4 13-2-15,0 5 0 16,3 7 0-16,0 12 1 16,0-1-1-16,3-2 1 15,3-2-4-15,6-1-2 16,9-5 0-16,3-6-1 0,3-4-2 15,8-4-2-15,10-7 5 16,6-3 4-16,5-10-1 16,4-1 1-16,-3-10-8 15,2-3 0-15,-8-10-8 16,-3 5-3-16,-7-5-32 16,-5 10-12-16,0 0-52 15</inkml:trace>
  <inkml:trace contextRef="#ctx0" brushRef="#br0" timeOffset="103">9851 17992 208 0,'-12'0'79'0,"21"0"-42"0,-15 5-41 15,6 3 15-15,-3 2-2 16,-6 12 2-16,-2 9 1 16,-4-1 0-16,0 1-6 15,0 1-4-15,0 0-1 0,0-6-4 16,3-5 0-16,0-2-27 15,3 2-12-15,0-10-28 16,4-3-37 0</inkml:trace>
  <inkml:trace contextRef="#ctx0" brushRef="#br0" timeOffset="104">9595 18031 208 0,'0'-13'79'0,"3"13"-42"0,12-3-39 0,-9 3 14 15,6 3 3-15,3 2 4 16,3 3 4-16,3 11 1 16,2 2-13-16,4 8-7 0,0-8 0 15,0 6-1-15,3-1 1 16,-1-7-31-16,4 2-14 16,-3-8-72-1</inkml:trace>
  <inkml:trace contextRef="#ctx0" brushRef="#br0" timeOffset="105">21421 9327 148 0,'-9'-3'57'0,"9"0"-30"0,0-2-18 16,0 5 16-16,0-3 6 15,-3-2 5-15,0 0-4 16,-3-1-2-16,-3 1-16 15,1 0 0-15,-4 0 0 0,-3-1-1 16,-3 1 0-16,0-3-3 0,-6 3-1 16,-3-3-3-1,-2 3-1-15,-4 2-6 16,0 0 1-16,-12 3 0 16,1 6 0-16,-4-1-3 0,1 5 2 15,2 6-1-15,-6 5 0 16,4 6 2-1,2-1 0-15,3 6-3 0,7 5 0 16,5 8-1-16,9 8 3 16,6 3 0-16,15-1 1 15,9-5-3-15,18-2 0 16,12-3 2-16,14-3 0 16,19-7 1-16,14-9 0 15,3-7 2-15,6-11 1 16,4-11-1-16,-13-5 1 15,0-8-2-15,-14-13 2 16,-10 0 0-16,-8-21 3 16,-12-3 3-16,-13-3 5 0,-14 3-4 15,-12-5 2-15,-18 8-1 16,-14 5 1-16,-13 8 2 16,-6 5 4-16,-2 8-12 15,2 6-4-15,6 5-25 16,4 5-13-16,8 2-56 15,12 6-90 1</inkml:trace>
  <inkml:trace contextRef="#ctx0" brushRef="#br0" timeOffset="106">21713 8951 176 0,'-6'-19'68'0,"3"19"-36"0,0-13-18 16,3 13 20-16,0-3-11 16,0 9 0-16,0-1-10 15,0 6 0-15,0 2-8 16,0 5 1-16,0 6 1 0,0 3-1 16,-3-4-1-16,0 15-3 15,3-4-2-15,0-8 3 0,-3-2 0 16,3-5 5-16,0-6 3 15,3-2-4-15,3-4 1 16,3-1-5-16,6-6-2 16,3 2-3-16,3-2-1 15,2 0-9-15,-2 0-3 16,6-8-25-16,0 1-12 16</inkml:trace>
  <inkml:trace contextRef="#ctx0" brushRef="#br0" timeOffset="107">21755 9118 232 0,'-6'0'88'0,"6"0"-48"0,3 0-36 16,3-3 19-16,2-2 0 15,7-6 6-15,6-10-7 16,12-3-3-16,6-5-11 16,5-3-1-16,13-5 0 0,-1 0-1 15,1-3-1-15,-3 1-3 16,-7 7-2-16,-5 6 1 16,-6 7-1-16,-4 3-5 15,-8 3 1-15,0 2-38 0,-6 1-16 16,-3 2-57-1,-3 0-35-15,-4-3 65 16</inkml:trace>
  <inkml:trace contextRef="#ctx0" brushRef="#br0" timeOffset="108">22719 8541 140 0,'-9'-8'52'0,"3"10"-28"0,-3-2-13 16,3 0 18-16,0 3-13 15,-3 5-1-15,-3 3-7 16,1 5 0-16,-4 5-5 15,3 0 0-15,3 8 3 0,9 3-1 0,0-8 2 16,3-3 2-16,3-5 2 16,3-6-3-16,0-2 0 15,2-11-5-15,1-7 0 16,0-3-3-16,-3-3-1 16,0 0 1-16,-3 0 2 15,0 0-1-15,-3 3 2 16,0 2 0-16,-3 1 1 15,0 4 2-15,0 6 3 0,3 6-6 16,-3 7-2 0,3-2-1-16,3 4 0 0,3 9-7 15,-3-3-3 1,3-5-23-16,0-3-11 0,6-5-52 16</inkml:trace>
  <inkml:trace contextRef="#ctx0" brushRef="#br0" timeOffset="109">22912 8546 144 0,'-20'0'55'0,"8"8"-30"0,3 5-29 0,6-2 8 16,-6 5 2-16,0 2 6 15,3 9 3 1,3-1 0-16,0 1-7 15,9-4-1-15,0-4 0 0,6-6-1 0,0-5-1 16,0-5-1-16,0-14 0 16,-1-2 2-16,1-6 1 15,-3-4-6-15,3-1-2 16,-6-3 0-16,-6-4 2 16,-3-1 2-16,-3-3 3 15,-3 1-1-15,3 5 0 16,-3 5 10-16,3 3 5 15,-2 5-4-15,5 5-1 0,0 6-12 16,0 5-1 0,3 11-2-16,3 7 0 15,0 3 0-15,0 6 2 0,8-1-1 16,-5 3-1-16,3-2-8 16,0-1-5-16,3-4-37 15,6-7-18-15</inkml:trace>
  <inkml:trace contextRef="#ctx0" brushRef="#br0" timeOffset="110">23100 8543 188 0,'-18'3'71'0,"15"5"-38"0,-6 3-34 0,0-1 15 16,0 3-4-16,-3 6 2 15,4-1-4-15,5 6 0 16,3 3-5 0,3-3-2-16,8-6 2 0,-2-2 2 0,3-6 2 15,0-12-3-15,3-9-1 16,-3-2-1-16,6-5-2 16,-6-4-4-16,-3-1-2 15,-3-4 3-15,-3 3 1 0,-3-7 2 16,-3-1 0-1,-3 3 0-15,-3 0 0 16,0 5 8-16,0 5 5 16,3 3 5-16,0 6 1 15,3 4-13-15,0 6-5 0,0 8 1 16,3 8 2-16,0 5-1 16,3 3-2-16,0 3 0 15,0 4-1-15,9-1 2 16,0-4 3-16,0 6-24 15,3 2-10-15,-1-7-53 16,-2-4-58 0,0-7 43-16</inkml:trace>
  <inkml:trace contextRef="#ctx0" brushRef="#br0" timeOffset="111">23305 8575 168 0,'0'0'66'0,"0"5"-36"0,6 6-31 0,-6-6 15 16,3 6 16-16,0-1 13 15,-3 4-18-15,0 2-8 16,3-6-11-16,-3 1 0 0,0 2 0 16,0-2-2-16,0-3-1 15,0-1 1-15,0-1 0 16,-3-9-2-16,3 0 1 15,-3-2 4-15,3-5 6 16,0-4-5-16,0-2 0 0,0 1-9 16,3-4-1-1,3 6 0-15,3 0 1 0,0 2-15 16,3 3-6-16,0 3-33 16,0 0-13-16,-3 5-32 15</inkml:trace>
  <inkml:trace contextRef="#ctx0" brushRef="#br0" timeOffset="112">23505 8612 228 0,'-21'5'88'0,"21"-2"-48"0,12 2-47 16,-6-2 14-16,0 0 6 15,3 2 6-15,-3-2-3 16,0-3-1-16,8 0-9 15,-2-3-4-15,0-5 1 0,0 0-2 16,-3 0 2-16,6 0 0 0,-9 0 1 16,3 0 0-16,-6 0 0 15,-3 1-5-15,-3-1 1 16,-6 2-7-16,-3 1-3 16,0 2 1-16,-6 3 0 15,-6 6 3-15,4 2 4 16,-4 5 1-16,9 0 3 0,0 3-1 15,3 0 2 1,3 2 2-16,6 1 2 16,3 5 1-16,9-3 0 15,3 0-4-15,0-3-3 0,6-4-9 16,3-4-3 0,-3-2-27-16,2-2-11 0,-2-4-45 15,-3-2-30 1,6-10 54-16</inkml:trace>
  <inkml:trace contextRef="#ctx0" brushRef="#br0" timeOffset="113">23767 8562 152 0,'0'-5'57'0,"0"2"-30"0,-15 3 1 0,15 0 25 15,-3 0-3-15,-6 0 3 16,6 0-21-16,-3 0-9 16,3 0-14-1,0 0-8-15,3 3-4 0,6 2-1 0,-6 3 0 16,9 2 0-16,3 4 0 15,-3-1 5-15,3 0 1 16,-6 3 0-16,-3-3 1 16,3 0 2-16,-6 3 4 15,-6-2 2-15,-3-4 1 16,-3-2-4-16,-3 0-5 16,0-3-2-16,6-2-9 15,-3 0-5 1,0-3-31-16,3 0-11 15,0 0-40-15</inkml:trace>
  <inkml:trace contextRef="#ctx0" brushRef="#br0" timeOffset="114">23942 8554 172 0,'0'-3'66'0,"0"3"-36"0,-3 0-35 16,-3 0 87-16,0 0-21 15,-2 3-21-15,-1 0-17 16,0-1-15-16,0 4-6 0,6-1 1 16,-3 3-7-16,6 2 1 0,6 4-1 15,-3-1 2-15,9 3 1 16,-3 2 3-16,2 1-1 16,-5 5 2-1,-9-6 7-15,0 1 3 16,-8-1-4-16,2-2-1 15,-3 0-2-15,-3 0-1 0,0-3-36 16,0-2-17-16,0-1-88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962400" cy="3440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3"/>
            <a:ext cx="3962400" cy="344091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1"/>
            <a:ext cx="3962400" cy="34409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1"/>
            <a:ext cx="3962400" cy="34409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BAD7538-8565-4F0B-97AA-24A06736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87473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93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30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652963" y="4763"/>
            <a:ext cx="4381500" cy="3286125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7/9/2018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00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86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284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537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51175" y="515938"/>
            <a:ext cx="3665538" cy="2747962"/>
          </a:xfrm>
          <a:prstGeom prst="rect">
            <a:avLst/>
          </a:prstGeo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73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145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18">
              <a:defRPr/>
            </a:pPr>
            <a:r>
              <a:rPr lang="en-US" u="sng" dirty="0"/>
              <a:t>Indirect jump</a:t>
            </a:r>
            <a:r>
              <a:rPr lang="en-US" dirty="0"/>
              <a:t>:</a:t>
            </a:r>
          </a:p>
          <a:p>
            <a:pPr defTabSz="914318">
              <a:defRPr/>
            </a:pPr>
            <a:r>
              <a:rPr lang="en-US" dirty="0"/>
              <a:t>Note that, given the definition of a label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in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  <a:r>
              <a:rPr lang="en-US" dirty="0"/>
              <a:t> section of an assembly program, using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to indicate the memory location, as in: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x,%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#AT&amp;T</a:t>
            </a:r>
            <a:r>
              <a:rPr lang="en-US" dirty="0"/>
              <a:t> is just absolute addressing (i.e. using just a displacement), where the assembler essentially replaces the name x with the address corresponding to x.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23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Indirect jump uses * notation</a:t>
            </a:r>
            <a:r>
              <a:rPr lang="en-US" baseline="0" dirty="0"/>
              <a:t> just like dereference operator!  Dereference, then update %rip.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645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17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377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</a:t>
            </a:r>
            <a:r>
              <a:rPr lang="en-US" dirty="0" err="1"/>
              <a:t>rodata</a:t>
            </a:r>
            <a:r>
              <a:rPr lang="en-US" baseline="0" dirty="0"/>
              <a:t> – read-only data section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93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821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241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908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13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47900" y="114300"/>
            <a:ext cx="5256213" cy="39417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set</a:t>
            </a:r>
            <a:r>
              <a:rPr lang="en-US" baseline="0" dirty="0"/>
              <a:t> flags explicitly using CMP or TEST, then jump appropriately:</a:t>
            </a:r>
            <a:endParaRPr lang="en-US" dirty="0"/>
          </a:p>
          <a:p>
            <a:r>
              <a:rPr lang="en-US" dirty="0"/>
              <a:t>- use CMP for comparing two variables</a:t>
            </a:r>
          </a:p>
          <a:p>
            <a:r>
              <a:rPr lang="en-US" dirty="0"/>
              <a:t>- use TEST for comparing with 0, e.g. with</a:t>
            </a:r>
            <a:r>
              <a:rPr lang="en-US" baseline="0" dirty="0"/>
              <a:t> a mask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6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47900" y="114300"/>
            <a:ext cx="5256213" cy="39417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set</a:t>
            </a:r>
            <a:r>
              <a:rPr lang="en-US" baseline="0" dirty="0"/>
              <a:t> flags explicitly using CMP or TEST, then jump appropriately:</a:t>
            </a:r>
            <a:endParaRPr lang="en-US" dirty="0"/>
          </a:p>
          <a:p>
            <a:r>
              <a:rPr lang="en-US" dirty="0"/>
              <a:t>- use CMP for comparing two variables</a:t>
            </a:r>
          </a:p>
          <a:p>
            <a:r>
              <a:rPr lang="en-US" dirty="0"/>
              <a:t>- use TEST for comparing with 0, e.g. with</a:t>
            </a:r>
            <a:r>
              <a:rPr lang="en-US" baseline="0" dirty="0"/>
              <a:t> a mask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586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47900" y="114300"/>
            <a:ext cx="5256213" cy="39417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CMP for comparing two variables</a:t>
            </a:r>
          </a:p>
          <a:p>
            <a:r>
              <a:rPr lang="en-US" dirty="0"/>
              <a:t>use TEST for comparing with 0, e.g. with</a:t>
            </a:r>
            <a:r>
              <a:rPr lang="en-US" baseline="0" dirty="0"/>
              <a:t> a mask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73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78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47900" y="114300"/>
            <a:ext cx="5256213" cy="39417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 -&gt;</a:t>
            </a:r>
            <a:r>
              <a:rPr lang="en-US" baseline="0" dirty="0"/>
              <a:t> %</a:t>
            </a:r>
            <a:r>
              <a:rPr lang="en-US" baseline="0" dirty="0" err="1"/>
              <a:t>rdi</a:t>
            </a:r>
            <a:endParaRPr lang="en-US" baseline="0" dirty="0"/>
          </a:p>
          <a:p>
            <a:r>
              <a:rPr lang="en-US" baseline="0" dirty="0"/>
              <a:t>y -&gt;</a:t>
            </a:r>
            <a:r>
              <a:rPr lang="en-US" dirty="0"/>
              <a:t> %</a:t>
            </a:r>
            <a:r>
              <a:rPr lang="en-US" dirty="0" err="1"/>
              <a:t>rsi</a:t>
            </a:r>
            <a:endParaRPr lang="en-US" dirty="0"/>
          </a:p>
          <a:p>
            <a:r>
              <a:rPr lang="en-US" dirty="0"/>
              <a:t>ret -&gt; %</a:t>
            </a:r>
            <a:r>
              <a:rPr lang="en-US" dirty="0" err="1"/>
              <a:t>rax</a:t>
            </a:r>
            <a:endParaRPr lang="en-US" dirty="0"/>
          </a:p>
          <a:p>
            <a:endParaRPr lang="en-US" dirty="0"/>
          </a:p>
          <a:p>
            <a:r>
              <a:rPr lang="en-US" baseline="0" dirty="0"/>
              <a:t>%al = (x&lt;3)</a:t>
            </a:r>
          </a:p>
          <a:p>
            <a:r>
              <a:rPr lang="en-US" dirty="0"/>
              <a:t>%</a:t>
            </a:r>
            <a:r>
              <a:rPr lang="en-US" dirty="0" err="1"/>
              <a:t>bl</a:t>
            </a:r>
            <a:r>
              <a:rPr lang="en-US" dirty="0"/>
              <a:t> = (x==y)</a:t>
            </a:r>
          </a:p>
          <a:p>
            <a:r>
              <a:rPr lang="en-US" dirty="0"/>
              <a:t>If either is</a:t>
            </a:r>
            <a:r>
              <a:rPr lang="en-US" baseline="0" dirty="0"/>
              <a:t> false (0), then %al &amp; %</a:t>
            </a:r>
            <a:r>
              <a:rPr lang="en-US" baseline="0" dirty="0" err="1"/>
              <a:t>bl</a:t>
            </a:r>
            <a:r>
              <a:rPr lang="en-US" baseline="0" dirty="0"/>
              <a:t> = 0 (jump to T2).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61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9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24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2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4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42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0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2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2D011864-6A66-40DB-AE45-3F49E206A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-15072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843644" y="-2231"/>
            <a:ext cx="13003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CSE351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, </a:t>
            </a:r>
            <a:r>
              <a:rPr lang="en-US" sz="900" b="0" i="0" baseline="0" dirty="0" smtClean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Winter 2020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32676" y="-2231"/>
            <a:ext cx="16786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L10:  x86-64 Programming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III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29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hyperlink" Target="http://xkcd.com/1652/" TargetMode="Externa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tags" Target="../tags/tag39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2" Type="http://schemas.openxmlformats.org/officeDocument/2006/relationships/tags" Target="../tags/tag28.xml"/><Relationship Id="rId16" Type="http://schemas.openxmlformats.org/officeDocument/2006/relationships/slideLayout" Target="../slideLayouts/slideLayout4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5" Type="http://schemas.openxmlformats.org/officeDocument/2006/relationships/tags" Target="../tags/tag31.xml"/><Relationship Id="rId15" Type="http://schemas.openxmlformats.org/officeDocument/2006/relationships/tags" Target="../tags/tag41.xml"/><Relationship Id="rId10" Type="http://schemas.openxmlformats.org/officeDocument/2006/relationships/tags" Target="../tags/tag36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tags" Target="../tags/tag4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49.xml"/><Relationship Id="rId3" Type="http://schemas.openxmlformats.org/officeDocument/2006/relationships/tags" Target="../tags/tag44.xml"/><Relationship Id="rId7" Type="http://schemas.openxmlformats.org/officeDocument/2006/relationships/tags" Target="../tags/tag48.xml"/><Relationship Id="rId12" Type="http://schemas.openxmlformats.org/officeDocument/2006/relationships/image" Target="../media/image3.png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tags" Target="../tags/tag420.xml"/><Relationship Id="rId5" Type="http://schemas.openxmlformats.org/officeDocument/2006/relationships/tags" Target="../tags/tag46.xml"/><Relationship Id="rId10" Type="http://schemas.openxmlformats.org/officeDocument/2006/relationships/notesSlide" Target="../notesSlides/notesSlide11.xml"/><Relationship Id="rId4" Type="http://schemas.openxmlformats.org/officeDocument/2006/relationships/tags" Target="../tags/tag45.xml"/><Relationship Id="rId9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64.xml"/><Relationship Id="rId13" Type="http://schemas.openxmlformats.org/officeDocument/2006/relationships/tags" Target="../tags/tag69.xml"/><Relationship Id="rId18" Type="http://schemas.openxmlformats.org/officeDocument/2006/relationships/tags" Target="../tags/tag74.xml"/><Relationship Id="rId26" Type="http://schemas.openxmlformats.org/officeDocument/2006/relationships/customXml" Target="../ink/ink1.xml"/><Relationship Id="rId3" Type="http://schemas.openxmlformats.org/officeDocument/2006/relationships/tags" Target="../tags/tag59.xml"/><Relationship Id="rId21" Type="http://schemas.openxmlformats.org/officeDocument/2006/relationships/tags" Target="../tags/tag77.xml"/><Relationship Id="rId7" Type="http://schemas.openxmlformats.org/officeDocument/2006/relationships/tags" Target="../tags/tag63.xml"/><Relationship Id="rId12" Type="http://schemas.openxmlformats.org/officeDocument/2006/relationships/tags" Target="../tags/tag68.xml"/><Relationship Id="rId17" Type="http://schemas.openxmlformats.org/officeDocument/2006/relationships/tags" Target="../tags/tag73.xml"/><Relationship Id="rId25" Type="http://schemas.openxmlformats.org/officeDocument/2006/relationships/notesSlide" Target="../notesSlides/notesSlide14.xml"/><Relationship Id="rId2" Type="http://schemas.openxmlformats.org/officeDocument/2006/relationships/tags" Target="../tags/tag58.xml"/><Relationship Id="rId16" Type="http://schemas.openxmlformats.org/officeDocument/2006/relationships/tags" Target="../tags/tag72.xml"/><Relationship Id="rId20" Type="http://schemas.openxmlformats.org/officeDocument/2006/relationships/tags" Target="../tags/tag76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11" Type="http://schemas.openxmlformats.org/officeDocument/2006/relationships/tags" Target="../tags/tag67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61.xml"/><Relationship Id="rId15" Type="http://schemas.openxmlformats.org/officeDocument/2006/relationships/tags" Target="../tags/tag71.xml"/><Relationship Id="rId23" Type="http://schemas.openxmlformats.org/officeDocument/2006/relationships/tags" Target="../tags/tag79.xml"/><Relationship Id="rId10" Type="http://schemas.openxmlformats.org/officeDocument/2006/relationships/tags" Target="../tags/tag66.xml"/><Relationship Id="rId19" Type="http://schemas.openxmlformats.org/officeDocument/2006/relationships/tags" Target="../tags/tag75.xml"/><Relationship Id="rId4" Type="http://schemas.openxmlformats.org/officeDocument/2006/relationships/tags" Target="../tags/tag60.xml"/><Relationship Id="rId9" Type="http://schemas.openxmlformats.org/officeDocument/2006/relationships/tags" Target="../tags/tag65.xml"/><Relationship Id="rId14" Type="http://schemas.openxmlformats.org/officeDocument/2006/relationships/tags" Target="../tags/tag70.xml"/><Relationship Id="rId22" Type="http://schemas.openxmlformats.org/officeDocument/2006/relationships/tags" Target="../tags/tag78.xml"/><Relationship Id="rId27" Type="http://schemas.openxmlformats.org/officeDocument/2006/relationships/image" Target="../media/image22.e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tags" Target="../tags/tag92.xml"/><Relationship Id="rId18" Type="http://schemas.openxmlformats.org/officeDocument/2006/relationships/tags" Target="../tags/tag97.xml"/><Relationship Id="rId26" Type="http://schemas.openxmlformats.org/officeDocument/2006/relationships/tags" Target="../tags/tag105.xml"/><Relationship Id="rId39" Type="http://schemas.openxmlformats.org/officeDocument/2006/relationships/tags" Target="../tags/tag95.xml"/><Relationship Id="rId21" Type="http://schemas.openxmlformats.org/officeDocument/2006/relationships/tags" Target="../tags/tag100.xml"/><Relationship Id="rId34" Type="http://schemas.openxmlformats.org/officeDocument/2006/relationships/tags" Target="../tags/tag113.xml"/><Relationship Id="rId7" Type="http://schemas.openxmlformats.org/officeDocument/2006/relationships/tags" Target="../tags/tag86.xml"/><Relationship Id="rId12" Type="http://schemas.openxmlformats.org/officeDocument/2006/relationships/tags" Target="../tags/tag91.xml"/><Relationship Id="rId17" Type="http://schemas.openxmlformats.org/officeDocument/2006/relationships/tags" Target="../tags/tag96.xml"/><Relationship Id="rId25" Type="http://schemas.openxmlformats.org/officeDocument/2006/relationships/tags" Target="../tags/tag104.xml"/><Relationship Id="rId33" Type="http://schemas.openxmlformats.org/officeDocument/2006/relationships/tags" Target="../tags/tag112.xml"/><Relationship Id="rId38" Type="http://schemas.openxmlformats.org/officeDocument/2006/relationships/notesSlide" Target="../notesSlides/notesSlide15.xml"/><Relationship Id="rId2" Type="http://schemas.openxmlformats.org/officeDocument/2006/relationships/tags" Target="../tags/tag81.xml"/><Relationship Id="rId16" Type="http://schemas.openxmlformats.org/officeDocument/2006/relationships/tags" Target="../tags/tag95.xml"/><Relationship Id="rId20" Type="http://schemas.openxmlformats.org/officeDocument/2006/relationships/tags" Target="../tags/tag99.xml"/><Relationship Id="rId29" Type="http://schemas.openxmlformats.org/officeDocument/2006/relationships/tags" Target="../tags/tag108.xml"/><Relationship Id="rId1" Type="http://schemas.openxmlformats.org/officeDocument/2006/relationships/tags" Target="../tags/tag80.xml"/><Relationship Id="rId6" Type="http://schemas.openxmlformats.org/officeDocument/2006/relationships/tags" Target="../tags/tag85.xml"/><Relationship Id="rId11" Type="http://schemas.openxmlformats.org/officeDocument/2006/relationships/tags" Target="../tags/tag90.xml"/><Relationship Id="rId24" Type="http://schemas.openxmlformats.org/officeDocument/2006/relationships/tags" Target="../tags/tag103.xml"/><Relationship Id="rId32" Type="http://schemas.openxmlformats.org/officeDocument/2006/relationships/tags" Target="../tags/tag111.xml"/><Relationship Id="rId37" Type="http://schemas.openxmlformats.org/officeDocument/2006/relationships/slideLayout" Target="../slideLayouts/slideLayout4.xml"/><Relationship Id="rId40" Type="http://schemas.openxmlformats.org/officeDocument/2006/relationships/image" Target="../media/image4.png"/><Relationship Id="rId5" Type="http://schemas.openxmlformats.org/officeDocument/2006/relationships/tags" Target="../tags/tag84.xml"/><Relationship Id="rId15" Type="http://schemas.openxmlformats.org/officeDocument/2006/relationships/tags" Target="../tags/tag94.xml"/><Relationship Id="rId23" Type="http://schemas.openxmlformats.org/officeDocument/2006/relationships/tags" Target="../tags/tag102.xml"/><Relationship Id="rId28" Type="http://schemas.openxmlformats.org/officeDocument/2006/relationships/tags" Target="../tags/tag107.xml"/><Relationship Id="rId36" Type="http://schemas.openxmlformats.org/officeDocument/2006/relationships/tags" Target="../tags/tag115.xml"/><Relationship Id="rId10" Type="http://schemas.openxmlformats.org/officeDocument/2006/relationships/tags" Target="../tags/tag89.xml"/><Relationship Id="rId19" Type="http://schemas.openxmlformats.org/officeDocument/2006/relationships/tags" Target="../tags/tag98.xml"/><Relationship Id="rId31" Type="http://schemas.openxmlformats.org/officeDocument/2006/relationships/tags" Target="../tags/tag110.xml"/><Relationship Id="rId4" Type="http://schemas.openxmlformats.org/officeDocument/2006/relationships/tags" Target="../tags/tag83.xml"/><Relationship Id="rId9" Type="http://schemas.openxmlformats.org/officeDocument/2006/relationships/tags" Target="../tags/tag88.xml"/><Relationship Id="rId14" Type="http://schemas.openxmlformats.org/officeDocument/2006/relationships/tags" Target="../tags/tag93.xml"/><Relationship Id="rId22" Type="http://schemas.openxmlformats.org/officeDocument/2006/relationships/tags" Target="../tags/tag101.xml"/><Relationship Id="rId27" Type="http://schemas.openxmlformats.org/officeDocument/2006/relationships/tags" Target="../tags/tag106.xml"/><Relationship Id="rId30" Type="http://schemas.openxmlformats.org/officeDocument/2006/relationships/tags" Target="../tags/tag109.xml"/><Relationship Id="rId35" Type="http://schemas.openxmlformats.org/officeDocument/2006/relationships/tags" Target="../tags/tag114.xml"/><Relationship Id="rId8" Type="http://schemas.openxmlformats.org/officeDocument/2006/relationships/tags" Target="../tags/tag87.xml"/><Relationship Id="rId3" Type="http://schemas.openxmlformats.org/officeDocument/2006/relationships/tags" Target="../tags/tag8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351/20wi/sections/01/code/calculator.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6.xml"/><Relationship Id="rId3" Type="http://schemas.openxmlformats.org/officeDocument/2006/relationships/tags" Target="../tags/tag11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9" Type="http://schemas.openxmlformats.org/officeDocument/2006/relationships/hyperlink" Target="https://godbolt.org/z/aY24el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image" Target="../media/image9.png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customXml" Target="../ink/ink2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notesSlide" Target="../notesSlides/notesSlide17.xml"/><Relationship Id="rId5" Type="http://schemas.openxmlformats.org/officeDocument/2006/relationships/tags" Target="../tags/tag12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25.xml"/><Relationship Id="rId9" Type="http://schemas.openxmlformats.org/officeDocument/2006/relationships/tags" Target="../tags/tag13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notesSlide" Target="../notesSlides/notesSlide18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5.xml"/><Relationship Id="rId4" Type="http://schemas.openxmlformats.org/officeDocument/2006/relationships/tags" Target="../tags/tag13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tags" Target="../tags/tag148.xml"/><Relationship Id="rId18" Type="http://schemas.openxmlformats.org/officeDocument/2006/relationships/notesSlide" Target="../notesSlides/notesSlide20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12" Type="http://schemas.openxmlformats.org/officeDocument/2006/relationships/tags" Target="../tags/tag147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137.xml"/><Relationship Id="rId16" Type="http://schemas.openxmlformats.org/officeDocument/2006/relationships/tags" Target="../tags/tag151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tags" Target="../tags/tag146.xml"/><Relationship Id="rId5" Type="http://schemas.openxmlformats.org/officeDocument/2006/relationships/tags" Target="../tags/tag140.xml"/><Relationship Id="rId15" Type="http://schemas.openxmlformats.org/officeDocument/2006/relationships/tags" Target="../tags/tag150.xml"/><Relationship Id="rId10" Type="http://schemas.openxmlformats.org/officeDocument/2006/relationships/tags" Target="../tags/tag145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tags" Target="../tags/tag14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7" Type="http://schemas.openxmlformats.org/officeDocument/2006/relationships/notesSlide" Target="../notesSlides/notesSlide21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6.xml"/><Relationship Id="rId4" Type="http://schemas.openxmlformats.org/officeDocument/2006/relationships/tags" Target="../tags/tag155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12" Type="http://schemas.openxmlformats.org/officeDocument/2006/relationships/notesSlide" Target="../notesSlides/notesSlide22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61.xml"/><Relationship Id="rId10" Type="http://schemas.openxmlformats.org/officeDocument/2006/relationships/tags" Target="../tags/tag166.xml"/><Relationship Id="rId4" Type="http://schemas.openxmlformats.org/officeDocument/2006/relationships/tags" Target="../tags/tag160.xml"/><Relationship Id="rId9" Type="http://schemas.openxmlformats.org/officeDocument/2006/relationships/tags" Target="../tags/tag16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7" Type="http://schemas.openxmlformats.org/officeDocument/2006/relationships/notesSlide" Target="../notesSlides/notesSlide23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71.xml"/><Relationship Id="rId4" Type="http://schemas.openxmlformats.org/officeDocument/2006/relationships/tags" Target="../tags/tag17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7" Type="http://schemas.openxmlformats.org/officeDocument/2006/relationships/notesSlide" Target="../notesSlides/notesSlide2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76.xml"/><Relationship Id="rId4" Type="http://schemas.openxmlformats.org/officeDocument/2006/relationships/tags" Target="../tags/tag17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3" Type="http://schemas.openxmlformats.org/officeDocument/2006/relationships/tags" Target="../tags/tag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9" Type="http://schemas.openxmlformats.org/officeDocument/2006/relationships/hyperlink" Target="http://pollev.com/re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z/GNxpq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x86-64 Programming III</a:t>
            </a:r>
            <a:br>
              <a:rPr lang="en-US" dirty="0"/>
            </a:br>
            <a:r>
              <a:rPr lang="en-US" sz="2000" b="0" dirty="0"/>
              <a:t>CSE 351 Winter 2020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04800" y="1737360"/>
            <a:ext cx="3505200" cy="4572000"/>
          </a:xfrm>
        </p:spPr>
        <p:txBody>
          <a:bodyPr/>
          <a:lstStyle/>
          <a:p>
            <a:pPr algn="l"/>
            <a:r>
              <a:rPr lang="en-US" sz="2000" b="1" dirty="0"/>
              <a:t>Instructor:</a:t>
            </a:r>
            <a:r>
              <a:rPr lang="en-US" sz="2000" dirty="0"/>
              <a:t> </a:t>
            </a:r>
          </a:p>
          <a:p>
            <a:pPr algn="l"/>
            <a:r>
              <a:rPr lang="en-US" sz="2000" dirty="0"/>
              <a:t>Ruth Anderson</a:t>
            </a:r>
          </a:p>
          <a:p>
            <a:pPr algn="l"/>
            <a:endParaRPr lang="en-US" sz="10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Jonathan Chen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Justin Johnson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Porter Jones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Josie Lee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Jeffery  Tian</a:t>
            </a:r>
          </a:p>
          <a:p>
            <a:pPr algn="l">
              <a:spcBef>
                <a:spcPts val="0"/>
              </a:spcBef>
            </a:pPr>
            <a:r>
              <a:rPr lang="en-US" sz="2000" dirty="0" err="1"/>
              <a:t>Callum</a:t>
            </a:r>
            <a:r>
              <a:rPr lang="en-US" sz="2000" dirty="0"/>
              <a:t>  Walker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Eddy (</a:t>
            </a:r>
            <a:r>
              <a:rPr lang="en-US" sz="2000" dirty="0" err="1"/>
              <a:t>Tianyi</a:t>
            </a:r>
            <a:r>
              <a:rPr lang="en-US" sz="2000" dirty="0"/>
              <a:t>)  Zhou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3276" y="630936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Roboto" charset="0"/>
                <a:cs typeface="Calibri" panose="020F0502020204030204" pitchFamily="34" charset="0"/>
                <a:hlinkClick r:id="rId5"/>
              </a:rPr>
              <a:t>http://xkcd.com/1652/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156" y="1423033"/>
            <a:ext cx="3291840" cy="488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7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x86 Control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Condition codes</a:t>
            </a:r>
          </a:p>
          <a:p>
            <a:r>
              <a:rPr lang="en-US" dirty="0"/>
              <a:t>Conditional and unconditional branches</a:t>
            </a:r>
          </a:p>
          <a:p>
            <a:r>
              <a:rPr lang="en-US" b="1" dirty="0">
                <a:solidFill>
                  <a:srgbClr val="4B2A85"/>
                </a:solidFill>
              </a:rPr>
              <a:t>Loops</a:t>
            </a:r>
          </a:p>
          <a:p>
            <a:r>
              <a:rPr lang="en-US" dirty="0"/>
              <a:t>Switches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7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Expressing with </a:t>
            </a:r>
            <a:r>
              <a:rPr lang="en-US" dirty="0" err="1"/>
              <a:t>Goto</a:t>
            </a:r>
            <a:r>
              <a:rPr lang="en-US" dirty="0"/>
              <a:t>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5212080"/>
            <a:ext cx="8366125" cy="1371600"/>
          </a:xfrm>
        </p:spPr>
        <p:txBody>
          <a:bodyPr/>
          <a:lstStyle/>
          <a:p>
            <a:r>
              <a:rPr lang="en-US" sz="2400" dirty="0"/>
              <a:t>C allows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2400" dirty="0"/>
              <a:t> as means of transferring control (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jump</a:t>
            </a:r>
            <a:r>
              <a:rPr lang="en-US" sz="2400" dirty="0"/>
              <a:t>)</a:t>
            </a:r>
          </a:p>
          <a:p>
            <a:pPr lvl="1"/>
            <a:r>
              <a:rPr lang="en-US" sz="2000" dirty="0"/>
              <a:t>Closer to assembly programming style</a:t>
            </a:r>
          </a:p>
          <a:p>
            <a:pPr lvl="1"/>
            <a:r>
              <a:rPr lang="en-US" sz="2000" dirty="0"/>
              <a:t>Generally considered bad coding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301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365760" y="1371600"/>
            <a:ext cx="3931920" cy="261874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absdiff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result;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if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(x &gt; y)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else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result;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9" name="Rectangle 4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0" y="1371600"/>
            <a:ext cx="4206240" cy="34861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absdiff_j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result;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ntest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= (x &lt;= y);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if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(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ntest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goto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Else;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goto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Done;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Else: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0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Done: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result;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085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Loops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66160"/>
            <a:ext cx="8366125" cy="2743200"/>
          </a:xfrm>
        </p:spPr>
        <p:txBody>
          <a:bodyPr/>
          <a:lstStyle/>
          <a:p>
            <a:r>
              <a:rPr lang="en-US" dirty="0"/>
              <a:t>Other loops compiled similarly</a:t>
            </a:r>
          </a:p>
          <a:p>
            <a:pPr lvl="1"/>
            <a:r>
              <a:rPr lang="en-US" dirty="0"/>
              <a:t>Will show variations and complications in coming slides, but may skip a few examples in the interest of time</a:t>
            </a:r>
          </a:p>
          <a:p>
            <a:r>
              <a:rPr lang="en-US" dirty="0"/>
              <a:t>Most important to consider:</a:t>
            </a:r>
          </a:p>
          <a:p>
            <a:pPr lvl="1"/>
            <a:r>
              <a:rPr lang="en-US" dirty="0"/>
              <a:t>When should conditionals be evaluated? (</a:t>
            </a:r>
            <a:r>
              <a:rPr lang="en-US" i="1" dirty="0"/>
              <a:t>while</a:t>
            </a:r>
            <a:r>
              <a:rPr lang="en-US" dirty="0"/>
              <a:t> vs. </a:t>
            </a:r>
            <a:r>
              <a:rPr lang="en-US" i="1" dirty="0"/>
              <a:t>do-while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How much jumping is involved?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12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213442" y="1371600"/>
            <a:ext cx="4538446" cy="1812683"/>
            <a:chOff x="4213442" y="1422672"/>
            <a:chExt cx="4538446" cy="1812683"/>
          </a:xfrm>
        </p:grpSpPr>
        <p:sp>
          <p:nvSpPr>
            <p:cNvPr id="5" name="Text Box 3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319588" y="1840922"/>
              <a:ext cx="4432300" cy="1394433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loopTop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:   </a:t>
              </a:r>
              <a:r>
                <a:rPr lang="en-US" sz="180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testq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rax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,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rax</a:t>
              </a:r>
              <a:endPara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     </a:t>
              </a:r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je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loopDone</a:t>
              </a:r>
              <a:endPara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     &lt;loop body code&gt;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     </a:t>
              </a:r>
              <a:r>
                <a:rPr lang="en-US" sz="1800" dirty="0" err="1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jmp</a:t>
              </a:r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</a:t>
              </a:r>
              <a:r>
                <a:rPr lang="en-US" sz="1800" b="0" dirty="0" err="1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loopTop</a:t>
              </a:r>
              <a:endParaRPr lang="en-US" sz="1800" b="0" dirty="0">
                <a:solidFill>
                  <a:srgbClr val="FF66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loopDone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:</a:t>
              </a:r>
            </a:p>
          </p:txBody>
        </p:sp>
        <p:sp>
          <p:nvSpPr>
            <p:cNvPr id="6" name="Rectangle 5"/>
            <p:cNvSpPr/>
            <p:nvPr>
              <p:custDataLst>
                <p:tags r:id="rId4"/>
              </p:custDataLst>
            </p:nvPr>
          </p:nvSpPr>
          <p:spPr>
            <a:xfrm>
              <a:off x="4213442" y="1422672"/>
              <a:ext cx="18095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b="0" dirty="0">
                  <a:latin typeface="Calibri"/>
                  <a:cs typeface="Calibri"/>
                </a:rPr>
                <a:t>Assembly code: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843331" y="1371600"/>
            <a:ext cx="3007944" cy="1344355"/>
            <a:chOff x="843331" y="1422673"/>
            <a:chExt cx="3007944" cy="1344355"/>
          </a:xfrm>
        </p:grpSpPr>
        <p:sp>
          <p:nvSpPr>
            <p:cNvPr id="4" name="Text Box 2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927100" y="1846263"/>
              <a:ext cx="2924175" cy="9207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while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( sum != 0 ) {</a:t>
              </a:r>
            </a:p>
            <a:p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&lt;loop body&gt;</a:t>
              </a:r>
            </a:p>
            <a:p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7" name="Rectangle 6"/>
            <p:cNvSpPr/>
            <p:nvPr>
              <p:custDataLst>
                <p:tags r:id="rId2"/>
              </p:custDataLst>
            </p:nvPr>
          </p:nvSpPr>
          <p:spPr>
            <a:xfrm>
              <a:off x="843331" y="1422673"/>
              <a:ext cx="151591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0" dirty="0">
                  <a:latin typeface="Calibri"/>
                  <a:cs typeface="Calibri"/>
                </a:rPr>
                <a:t>C/Java code: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933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Loops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are the </a:t>
            </a:r>
            <a:r>
              <a:rPr lang="en-US" dirty="0" err="1"/>
              <a:t>Goto</a:t>
            </a:r>
            <a:r>
              <a:rPr lang="en-US" dirty="0"/>
              <a:t> versions of the following?</a:t>
            </a:r>
          </a:p>
          <a:p>
            <a:pPr lvl="1"/>
            <a:r>
              <a:rPr lang="en-US" dirty="0"/>
              <a:t>Do…while:	Test and Body</a:t>
            </a:r>
          </a:p>
          <a:p>
            <a:pPr lvl="1"/>
            <a:r>
              <a:rPr lang="en-US" dirty="0"/>
              <a:t>For loop:		</a:t>
            </a:r>
            <a:r>
              <a:rPr lang="en-US" dirty="0" err="1"/>
              <a:t>Init</a:t>
            </a:r>
            <a:r>
              <a:rPr lang="en-US" dirty="0"/>
              <a:t>, Test, Update, and Body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13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213442" y="1371600"/>
            <a:ext cx="4538446" cy="1553689"/>
            <a:chOff x="4213442" y="1422672"/>
            <a:chExt cx="4538446" cy="1553689"/>
          </a:xfrm>
        </p:grpSpPr>
        <p:sp>
          <p:nvSpPr>
            <p:cNvPr id="6" name="Text Box 3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319588" y="1840922"/>
              <a:ext cx="4432300" cy="1135439"/>
            </a:xfrm>
            <a:prstGeom prst="rect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Loop: </a:t>
              </a:r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if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(</a:t>
              </a:r>
              <a:r>
                <a:rPr lang="en-US" sz="1800" b="0" dirty="0">
                  <a:solidFill>
                    <a:srgbClr val="C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!</a:t>
              </a:r>
              <a:r>
                <a:rPr lang="en-US" sz="1800" b="0" dirty="0">
                  <a:solidFill>
                    <a:srgbClr val="C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Test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)  </a:t>
              </a:r>
              <a:r>
                <a:rPr lang="en-US" sz="180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goto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Exit;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</a:t>
              </a:r>
              <a:r>
                <a:rPr lang="en-US" sz="1800" b="0" dirty="0">
                  <a:solidFill>
                    <a:srgbClr val="0000FF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Body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</a:t>
              </a:r>
              <a:r>
                <a:rPr lang="en-US" sz="1800" dirty="0" err="1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goto</a:t>
              </a:r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Loop;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Exit:</a:t>
              </a:r>
            </a:p>
          </p:txBody>
        </p:sp>
        <p:sp>
          <p:nvSpPr>
            <p:cNvPr id="7" name="Rectangle 6"/>
            <p:cNvSpPr/>
            <p:nvPr>
              <p:custDataLst>
                <p:tags r:id="rId4"/>
              </p:custDataLst>
            </p:nvPr>
          </p:nvSpPr>
          <p:spPr>
            <a:xfrm>
              <a:off x="4213442" y="1422672"/>
              <a:ext cx="15827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b="0" dirty="0" err="1">
                  <a:latin typeface="Calibri"/>
                  <a:cs typeface="Calibri"/>
                </a:rPr>
                <a:t>Goto</a:t>
              </a:r>
              <a:r>
                <a:rPr lang="en-US" sz="2000" b="0" dirty="0">
                  <a:latin typeface="Calibri"/>
                  <a:cs typeface="Calibri"/>
                </a:rPr>
                <a:t> version: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843331" y="1371600"/>
            <a:ext cx="3007944" cy="1436688"/>
            <a:chOff x="843331" y="1422673"/>
            <a:chExt cx="3007944" cy="1436688"/>
          </a:xfrm>
        </p:grpSpPr>
        <p:sp>
          <p:nvSpPr>
            <p:cNvPr id="9" name="Text Box 2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927100" y="1846263"/>
              <a:ext cx="2924175" cy="101309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r>
                <a:rPr lang="en-US" sz="200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while</a:t>
              </a:r>
              <a:r>
                <a:rPr lang="en-US" sz="20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( </a:t>
              </a:r>
              <a:r>
                <a:rPr lang="en-US" sz="2000" b="0" dirty="0">
                  <a:solidFill>
                    <a:srgbClr val="C00000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Test</a:t>
              </a:r>
              <a:r>
                <a:rPr lang="en-US" sz="20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) {</a:t>
              </a:r>
            </a:p>
            <a:p>
              <a:r>
                <a:rPr lang="en-US" sz="20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</a:t>
              </a:r>
              <a:r>
                <a:rPr lang="en-US" sz="2000" b="0" dirty="0">
                  <a:solidFill>
                    <a:srgbClr val="0000FF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Body</a:t>
              </a:r>
            </a:p>
            <a:p>
              <a:r>
                <a:rPr lang="en-US" sz="20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10" name="Rectangle 9"/>
            <p:cNvSpPr/>
            <p:nvPr>
              <p:custDataLst>
                <p:tags r:id="rId2"/>
              </p:custDataLst>
            </p:nvPr>
          </p:nvSpPr>
          <p:spPr>
            <a:xfrm>
              <a:off x="843331" y="1422673"/>
              <a:ext cx="151591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0" dirty="0">
                  <a:latin typeface="Calibri"/>
                  <a:cs typeface="Calibri"/>
                </a:rPr>
                <a:t>C/Java code: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4844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Loops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14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82880" y="2926080"/>
            <a:ext cx="8821420" cy="1483168"/>
            <a:chOff x="182880" y="2926080"/>
            <a:chExt cx="8821420" cy="1483168"/>
          </a:xfrm>
        </p:grpSpPr>
        <p:sp>
          <p:nvSpPr>
            <p:cNvPr id="4" name="Text Box 2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548640" y="3474720"/>
              <a:ext cx="2924175" cy="9207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do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{</a:t>
              </a:r>
            </a:p>
            <a:p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&lt;loop body&gt;</a:t>
              </a:r>
            </a:p>
            <a:p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} </a:t>
              </a:r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while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( sum != 0 )</a:t>
              </a:r>
              <a:endParaRPr lang="en-US" sz="1800" b="0" dirty="0">
                <a:solidFill>
                  <a:srgbClr val="FF66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endParaRPr>
            </a:p>
          </p:txBody>
        </p:sp>
        <p:sp>
          <p:nvSpPr>
            <p:cNvPr id="5" name="Text Box 3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72000" y="3017520"/>
              <a:ext cx="4432300" cy="139172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loopTop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:</a:t>
              </a:r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     &lt;loop body code&gt;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     </a:t>
              </a:r>
              <a:r>
                <a:rPr lang="en-US" sz="180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testq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rax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,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rax</a:t>
              </a:r>
              <a:endPara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     </a:t>
              </a:r>
              <a:r>
                <a:rPr lang="en-US" sz="180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jne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loopTop</a:t>
              </a:r>
              <a:endParaRPr lang="en-US" sz="1800" b="0" dirty="0">
                <a:solidFill>
                  <a:srgbClr val="FF66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loopDone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:</a:t>
              </a:r>
            </a:p>
          </p:txBody>
        </p:sp>
        <p:sp>
          <p:nvSpPr>
            <p:cNvPr id="6" name="Rectangle 5"/>
            <p:cNvSpPr/>
            <p:nvPr>
              <p:custDataLst>
                <p:tags r:id="rId13"/>
              </p:custDataLst>
            </p:nvPr>
          </p:nvSpPr>
          <p:spPr>
            <a:xfrm>
              <a:off x="3657600" y="3474720"/>
              <a:ext cx="96212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b="0" dirty="0">
                  <a:latin typeface="Calibri"/>
                  <a:cs typeface="Calibri"/>
                </a:rPr>
                <a:t>x86-64:</a:t>
              </a:r>
            </a:p>
          </p:txBody>
        </p:sp>
        <p:sp>
          <p:nvSpPr>
            <p:cNvPr id="7" name="Rectangle 6"/>
            <p:cNvSpPr/>
            <p:nvPr>
              <p:custDataLst>
                <p:tags r:id="rId14"/>
              </p:custDataLst>
            </p:nvPr>
          </p:nvSpPr>
          <p:spPr>
            <a:xfrm>
              <a:off x="182880" y="3474720"/>
              <a:ext cx="3898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0" dirty="0">
                  <a:latin typeface="Calibri"/>
                  <a:cs typeface="Calibri"/>
                </a:rPr>
                <a:t>C:</a:t>
              </a:r>
            </a:p>
          </p:txBody>
        </p:sp>
        <p:sp>
          <p:nvSpPr>
            <p:cNvPr id="8" name="Rectangle 7"/>
            <p:cNvSpPr/>
            <p:nvPr>
              <p:custDataLst>
                <p:tags r:id="rId15"/>
              </p:custDataLst>
            </p:nvPr>
          </p:nvSpPr>
          <p:spPr>
            <a:xfrm>
              <a:off x="548640" y="2926080"/>
              <a:ext cx="235833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0" i="1" u="sng" dirty="0">
                  <a:latin typeface="Calibri"/>
                  <a:cs typeface="Calibri"/>
                </a:rPr>
                <a:t>Do-while Loop</a:t>
              </a:r>
              <a:r>
                <a:rPr lang="en-US" sz="2800" b="0" i="1" dirty="0">
                  <a:latin typeface="Calibri"/>
                  <a:cs typeface="Calibri"/>
                </a:rPr>
                <a:t>:</a:t>
              </a:r>
              <a:endParaRPr lang="en-US" sz="2800" b="0" i="1" u="sng" dirty="0">
                <a:latin typeface="Calibri"/>
                <a:cs typeface="Calibri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82880" y="1280160"/>
            <a:ext cx="8821420" cy="1485873"/>
            <a:chOff x="182880" y="1280160"/>
            <a:chExt cx="8821420" cy="1485873"/>
          </a:xfrm>
        </p:grpSpPr>
        <p:sp>
          <p:nvSpPr>
            <p:cNvPr id="10" name="Rectangle 9"/>
            <p:cNvSpPr/>
            <p:nvPr>
              <p:custDataLst>
                <p:tags r:id="rId6"/>
              </p:custDataLst>
            </p:nvPr>
          </p:nvSpPr>
          <p:spPr>
            <a:xfrm>
              <a:off x="548640" y="1280160"/>
              <a:ext cx="190468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0" i="1" u="sng" dirty="0">
                  <a:latin typeface="Calibri"/>
                  <a:cs typeface="Calibri"/>
                </a:rPr>
                <a:t>While Loop</a:t>
              </a:r>
              <a:r>
                <a:rPr lang="en-US" sz="2800" b="0" i="1" dirty="0">
                  <a:latin typeface="Calibri"/>
                  <a:cs typeface="Calibri"/>
                </a:rPr>
                <a:t>:</a:t>
              </a:r>
              <a:endParaRPr lang="en-US" sz="2800" b="0" i="1" u="sng" dirty="0">
                <a:latin typeface="Calibri"/>
                <a:cs typeface="Calibri"/>
              </a:endParaRPr>
            </a:p>
          </p:txBody>
        </p:sp>
        <p:sp>
          <p:nvSpPr>
            <p:cNvPr id="11" name="Rectangle 10"/>
            <p:cNvSpPr/>
            <p:nvPr>
              <p:custDataLst>
                <p:tags r:id="rId7"/>
              </p:custDataLst>
            </p:nvPr>
          </p:nvSpPr>
          <p:spPr>
            <a:xfrm>
              <a:off x="182880" y="1828800"/>
              <a:ext cx="3898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0" dirty="0">
                  <a:latin typeface="Calibri"/>
                  <a:cs typeface="Calibri"/>
                </a:rPr>
                <a:t>C:</a:t>
              </a:r>
            </a:p>
          </p:txBody>
        </p:sp>
        <p:sp>
          <p:nvSpPr>
            <p:cNvPr id="12" name="Text Box 2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548640" y="1828800"/>
              <a:ext cx="2924175" cy="9207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while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( sum != 0 ) {</a:t>
              </a:r>
            </a:p>
            <a:p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&lt;loop body&gt;</a:t>
              </a:r>
            </a:p>
            <a:p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13" name="Rectangle 12"/>
            <p:cNvSpPr/>
            <p:nvPr>
              <p:custDataLst>
                <p:tags r:id="rId9"/>
              </p:custDataLst>
            </p:nvPr>
          </p:nvSpPr>
          <p:spPr>
            <a:xfrm>
              <a:off x="3657600" y="1828800"/>
              <a:ext cx="96212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b="0" dirty="0">
                  <a:latin typeface="Calibri"/>
                  <a:cs typeface="Calibri"/>
                </a:rPr>
                <a:t>x86-64:</a:t>
              </a:r>
            </a:p>
          </p:txBody>
        </p:sp>
        <p:sp>
          <p:nvSpPr>
            <p:cNvPr id="14" name="Text Box 3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572000" y="1371600"/>
              <a:ext cx="4432300" cy="1394433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loopTop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:   </a:t>
              </a:r>
              <a:r>
                <a:rPr lang="en-US" sz="180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testq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rax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,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rax</a:t>
              </a:r>
              <a:endPara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     </a:t>
              </a:r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je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loopDone</a:t>
              </a:r>
              <a:endPara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     &lt;loop body code&gt;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        </a:t>
              </a:r>
              <a:r>
                <a:rPr lang="en-US" sz="1800" dirty="0" err="1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jmp</a:t>
              </a:r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</a:t>
              </a:r>
              <a:r>
                <a:rPr lang="en-US" sz="1800" b="0" dirty="0" err="1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loopTop</a:t>
              </a:r>
              <a:endParaRPr lang="en-US" sz="1800" b="0" dirty="0">
                <a:solidFill>
                  <a:srgbClr val="FF66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loopDone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: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880" y="4572000"/>
            <a:ext cx="8821420" cy="2003951"/>
            <a:chOff x="182880" y="4572000"/>
            <a:chExt cx="8821420" cy="2003951"/>
          </a:xfrm>
        </p:grpSpPr>
        <p:sp>
          <p:nvSpPr>
            <p:cNvPr id="16" name="Rectangle 15"/>
            <p:cNvSpPr/>
            <p:nvPr>
              <p:custDataLst>
                <p:tags r:id="rId1"/>
              </p:custDataLst>
            </p:nvPr>
          </p:nvSpPr>
          <p:spPr>
            <a:xfrm>
              <a:off x="548640" y="4572000"/>
              <a:ext cx="298613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0" i="1" u="sng" dirty="0">
                  <a:latin typeface="Calibri"/>
                  <a:cs typeface="Calibri"/>
                </a:rPr>
                <a:t>While Loop (ver. 2)</a:t>
              </a:r>
              <a:r>
                <a:rPr lang="en-US" sz="2800" b="0" i="1" dirty="0">
                  <a:latin typeface="Calibri"/>
                  <a:cs typeface="Calibri"/>
                </a:rPr>
                <a:t>:</a:t>
              </a:r>
              <a:endParaRPr lang="en-US" sz="2800" b="0" i="1" u="sng" dirty="0">
                <a:latin typeface="Calibri"/>
                <a:cs typeface="Calibri"/>
              </a:endParaRPr>
            </a:p>
          </p:txBody>
        </p:sp>
        <p:sp>
          <p:nvSpPr>
            <p:cNvPr id="17" name="Rectangle 16"/>
            <p:cNvSpPr/>
            <p:nvPr>
              <p:custDataLst>
                <p:tags r:id="rId2"/>
              </p:custDataLst>
            </p:nvPr>
          </p:nvSpPr>
          <p:spPr>
            <a:xfrm>
              <a:off x="182880" y="5120640"/>
              <a:ext cx="3898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0" dirty="0">
                  <a:latin typeface="Calibri"/>
                  <a:cs typeface="Calibri"/>
                </a:rPr>
                <a:t>C:</a:t>
              </a:r>
            </a:p>
          </p:txBody>
        </p:sp>
        <p:sp>
          <p:nvSpPr>
            <p:cNvPr id="18" name="Text Box 2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48640" y="5120640"/>
              <a:ext cx="2924175" cy="9207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while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( sum != 0 ) {</a:t>
              </a:r>
            </a:p>
            <a:p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   &lt;loop body&gt;</a:t>
              </a:r>
            </a:p>
            <a:p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19" name="Rectangle 18"/>
            <p:cNvSpPr/>
            <p:nvPr>
              <p:custDataLst>
                <p:tags r:id="rId4"/>
              </p:custDataLst>
            </p:nvPr>
          </p:nvSpPr>
          <p:spPr>
            <a:xfrm>
              <a:off x="3657600" y="5120640"/>
              <a:ext cx="96212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b="0" dirty="0">
                  <a:latin typeface="Calibri"/>
                  <a:cs typeface="Calibri"/>
                </a:rPr>
                <a:t>x86-64:</a:t>
              </a:r>
            </a:p>
          </p:txBody>
        </p:sp>
        <p:sp>
          <p:nvSpPr>
            <p:cNvPr id="20" name="Text Box 3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572000" y="4663440"/>
              <a:ext cx="4432300" cy="1912511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/>
          </p:spPr>
          <p:txBody>
            <a:bodyPr lIns="90487" tIns="44450" rIns="90487" bIns="44450">
              <a:spAutoFit/>
            </a:bodyPr>
            <a:lstStyle>
              <a:lvl1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0"/>
                  <a:cs typeface="DejaVu Sans" charset="0"/>
                </a:defRPr>
              </a:lvl9pPr>
            </a:lstStyle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     </a:t>
              </a:r>
              <a:r>
                <a:rPr lang="en-US" sz="180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testq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rax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,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rax</a:t>
              </a:r>
              <a:endPara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     </a:t>
              </a:r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je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loopDone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loopTop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:</a:t>
              </a:r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     &lt;loop body code&gt;</a:t>
              </a: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FF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     </a:t>
              </a:r>
              <a:r>
                <a:rPr lang="en-US" sz="180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testq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rax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, %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rax</a:t>
              </a:r>
              <a:endPara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        </a:t>
              </a:r>
              <a:r>
                <a:rPr lang="en-US" sz="180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jne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en-US" sz="1800" b="0" dirty="0" err="1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loopTop</a:t>
              </a:r>
              <a:endPara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lnSpc>
                  <a:spcPct val="94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loopDone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66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7355" name="Rectangle 11"/>
              <p:cNvSpPr>
                <a:spLocks noGrp="1" noChangeArrowheads="1"/>
              </p:cNvSpPr>
              <p:nvPr>
                <p:ph type="title"/>
                <p:custDataLst>
                  <p:tags r:id="rId1"/>
                </p:custDataLst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/>
                  <a:t>For-Loop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sym typeface="Wingdings" pitchFamily="2" charset="2"/>
                  </a:rPr>
                  <a:t> While-Loop</a:t>
                </a:r>
                <a:endParaRPr lang="en-US" dirty="0"/>
              </a:p>
            </p:txBody>
          </p:sp>
        </mc:Choice>
        <mc:Fallback xmlns="">
          <p:sp>
            <p:nvSpPr>
              <p:cNvPr id="57355" name="Rectangle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11"/>
                </p:custDataLst>
              </p:nvPr>
            </p:nvSpPr>
            <p:spPr>
              <a:blipFill rotWithShape="0">
                <a:blip r:embed="rId12"/>
                <a:stretch>
                  <a:fillRect l="-2248" t="-3200" b="-2320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7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4206240"/>
            <a:ext cx="3931920" cy="22442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Init</a:t>
            </a:r>
            <a:r>
              <a:rPr lang="en-US" sz="2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Test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Body</a:t>
            </a:r>
          </a:p>
          <a:p>
            <a:pPr algn="l">
              <a:spcBef>
                <a:spcPts val="600"/>
              </a:spcBef>
            </a:pPr>
            <a:r>
              <a:rPr lang="en-US" sz="24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Update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l">
              <a:spcBef>
                <a:spcPts val="600"/>
              </a:spcBef>
            </a:pP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8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7200" y="374904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b="0" dirty="0">
                <a:solidFill>
                  <a:schemeClr val="tx2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While-Loop Version: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b="0" dirty="0">
              <a:solidFill>
                <a:schemeClr val="tx2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9" name="AutoShape 10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2148840" y="3291840"/>
            <a:ext cx="548640" cy="54864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846320" y="2194560"/>
            <a:ext cx="3840480" cy="3906198"/>
          </a:xfrm>
          <a:prstGeom prst="rect">
            <a:avLst/>
          </a:prstGeom>
          <a:solidFill>
            <a:srgbClr val="DFC03D"/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b="0" u="sng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Caveat</a:t>
            </a:r>
            <a:r>
              <a:rPr lang="en-US" sz="24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 C and Java have </a:t>
            </a:r>
            <a:r>
              <a:rPr lang="en-US" sz="2400" b="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break</a:t>
            </a:r>
            <a:r>
              <a:rPr lang="en-US" sz="24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and </a:t>
            </a:r>
            <a:r>
              <a:rPr lang="en-US" sz="2400" b="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continue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Conversion works fine for break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Jump to same label as loop exit condition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But not continue: would skip doing </a:t>
            </a:r>
            <a:r>
              <a:rPr lang="en-US" sz="20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Update</a:t>
            </a:r>
            <a: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which it should do with for-loops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Introduce new label at </a:t>
            </a:r>
            <a:r>
              <a:rPr lang="en-US" sz="20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Update</a:t>
            </a:r>
          </a:p>
        </p:txBody>
      </p:sp>
      <p:sp>
        <p:nvSpPr>
          <p:cNvPr id="16" name="Rectangle 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1828800"/>
            <a:ext cx="4023360" cy="1351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4450" rIns="91440" bIns="44450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400" b="0" i="1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Init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24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</a:t>
            </a:r>
            <a:r>
              <a:rPr lang="en-US" sz="24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Test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24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</a:t>
            </a:r>
            <a:r>
              <a:rPr lang="en-US" sz="24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Update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Body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b="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0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1371600"/>
            <a:ext cx="3448050" cy="41148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</a:pPr>
            <a:r>
              <a:rPr lang="en-US" sz="2400" b="0" dirty="0">
                <a:solidFill>
                  <a:schemeClr val="tx2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For-Loop: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b="0" dirty="0">
              <a:solidFill>
                <a:schemeClr val="tx2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208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x86 Control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Condition codes</a:t>
            </a:r>
          </a:p>
          <a:p>
            <a:r>
              <a:rPr lang="en-US" dirty="0"/>
              <a:t>Conditional and unconditional branches</a:t>
            </a:r>
          </a:p>
          <a:p>
            <a:r>
              <a:rPr lang="en-US" dirty="0"/>
              <a:t>Loops</a:t>
            </a:r>
          </a:p>
          <a:p>
            <a:r>
              <a:rPr lang="en-US" b="1" dirty="0">
                <a:solidFill>
                  <a:srgbClr val="4B2A85"/>
                </a:solidFill>
              </a:rPr>
              <a:t>Switches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61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622800" y="448056"/>
            <a:ext cx="4140200" cy="1143000"/>
          </a:xfrm>
          <a:ln/>
        </p:spPr>
        <p:txBody>
          <a:bodyPr>
            <a:noAutofit/>
          </a:bodyPr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  <a:p>
            <a:pPr marL="552450" lvl="1"/>
            <a:endParaRPr lang="en-US" dirty="0"/>
          </a:p>
          <a:p>
            <a:pPr marL="152400"/>
            <a:r>
              <a:rPr lang="en-US" dirty="0"/>
              <a:t>Implemented with:</a:t>
            </a:r>
          </a:p>
          <a:p>
            <a:pPr marL="552450" lvl="1"/>
            <a:r>
              <a:rPr lang="en-US" i="1" dirty="0"/>
              <a:t>Jump table</a:t>
            </a:r>
          </a:p>
          <a:p>
            <a:pPr marL="552450" lvl="1"/>
            <a:r>
              <a:rPr lang="en-US" i="1" dirty="0"/>
              <a:t>Indirect jump instruction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1509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91440" tIns="38100" rIns="9144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switch_ex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y,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z)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 = 1;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= y*z;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2: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= y/z;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Fall Through */</a:t>
            </a:r>
            <a:endParaRPr lang="en-US" sz="2400" b="0" i="1" dirty="0">
              <a:solidFill>
                <a:schemeClr val="bg2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+= 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5: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6: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-= 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default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 w = 2;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}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45909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Jump Table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253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7132320" y="1746504"/>
            <a:ext cx="1160463" cy="8382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Code </a:t>
            </a:r>
          </a:p>
          <a:p>
            <a:pPr algn="ctr"/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Block 0</a:t>
            </a:r>
          </a:p>
        </p:txBody>
      </p:sp>
      <p:sp>
        <p:nvSpPr>
          <p:cNvPr id="2253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5760720" y="1746504"/>
            <a:ext cx="13716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7132320" y="2734056"/>
            <a:ext cx="1160463" cy="8382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Code </a:t>
            </a:r>
            <a:b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</a:br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Block 1</a:t>
            </a:r>
          </a:p>
        </p:txBody>
      </p:sp>
      <p:sp>
        <p:nvSpPr>
          <p:cNvPr id="22535" name="Rectangle 7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5760720" y="2734056"/>
            <a:ext cx="13716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7132320" y="3721608"/>
            <a:ext cx="1160463" cy="8382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Code </a:t>
            </a:r>
            <a:b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</a:br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Block 2</a:t>
            </a:r>
          </a:p>
        </p:txBody>
      </p:sp>
      <p:sp>
        <p:nvSpPr>
          <p:cNvPr id="22537" name="Rectangle 9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5760720" y="3721608"/>
            <a:ext cx="13716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7132320" y="5696712"/>
            <a:ext cx="1160463" cy="8382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Code </a:t>
            </a:r>
            <a:b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</a:br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Block </a:t>
            </a:r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n</a:t>
            </a:r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5760720" y="5696712"/>
            <a:ext cx="13716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Targ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 Italic" charset="0"/>
              </a:rPr>
              <a:t>n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7599042" y="467082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•</a:t>
            </a: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•</a:t>
            </a: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•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114800" y="1746504"/>
            <a:ext cx="1280160" cy="2438400"/>
            <a:chOff x="3937000" y="1714500"/>
            <a:chExt cx="1270000" cy="2438400"/>
          </a:xfrm>
        </p:grpSpPr>
        <p:sp>
          <p:nvSpPr>
            <p:cNvPr id="22541" name="Rectangle 13"/>
            <p:cNvSpPr>
              <a:spLocks/>
            </p:cNvSpPr>
            <p:nvPr>
              <p:custDataLst>
                <p:tags r:id="rId19"/>
              </p:custDataLst>
            </p:nvPr>
          </p:nvSpPr>
          <p:spPr bwMode="auto">
            <a:xfrm>
              <a:off x="3937000" y="1714500"/>
              <a:ext cx="1270000" cy="3810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Targ0</a:t>
              </a:r>
            </a:p>
          </p:txBody>
        </p:sp>
        <p:sp>
          <p:nvSpPr>
            <p:cNvPr id="22542" name="Rectangle 14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3937000" y="2095500"/>
              <a:ext cx="1270000" cy="3810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Targ1</a:t>
              </a:r>
            </a:p>
          </p:txBody>
        </p:sp>
        <p:sp>
          <p:nvSpPr>
            <p:cNvPr id="22543" name="Rectangle 15"/>
            <p:cNvSpPr>
              <a:spLocks/>
            </p:cNvSpPr>
            <p:nvPr>
              <p:custDataLst>
                <p:tags r:id="rId21"/>
              </p:custDataLst>
            </p:nvPr>
          </p:nvSpPr>
          <p:spPr bwMode="auto">
            <a:xfrm>
              <a:off x="3937000" y="2476500"/>
              <a:ext cx="1270000" cy="3810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Targ2</a:t>
              </a:r>
            </a:p>
          </p:txBody>
        </p:sp>
        <p:sp>
          <p:nvSpPr>
            <p:cNvPr id="22544" name="Rectangle 16"/>
            <p:cNvSpPr>
              <a:spLocks/>
            </p:cNvSpPr>
            <p:nvPr>
              <p:custDataLst>
                <p:tags r:id="rId22"/>
              </p:custDataLst>
            </p:nvPr>
          </p:nvSpPr>
          <p:spPr bwMode="auto">
            <a:xfrm>
              <a:off x="3937000" y="3771900"/>
              <a:ext cx="1270000" cy="3810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Targ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 Italic" charset="0"/>
                </a:rPr>
                <a:t>n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-1</a:t>
              </a:r>
            </a:p>
          </p:txBody>
        </p:sp>
        <p:sp>
          <p:nvSpPr>
            <p:cNvPr id="22545" name="Rectangle 17"/>
            <p:cNvSpPr>
              <a:spLocks/>
            </p:cNvSpPr>
            <p:nvPr>
              <p:custDataLst>
                <p:tags r:id="rId23"/>
              </p:custDataLst>
            </p:nvPr>
          </p:nvSpPr>
          <p:spPr bwMode="auto">
            <a:xfrm>
              <a:off x="3937000" y="2857500"/>
              <a:ext cx="1270000" cy="914400"/>
            </a:xfrm>
            <a:prstGeom prst="rect">
              <a:avLst/>
            </a:prstGeom>
            <a:solidFill>
              <a:srgbClr val="D6D6F4"/>
            </a:solidFill>
            <a:ln w="2857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•</a:t>
              </a:r>
              <a:endParaRPr lang="en-US" sz="240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 Bold" charset="0"/>
              </a:endParaRPr>
            </a:p>
            <a:p>
              <a:pPr algn="ctr"/>
              <a:r>
                <a:rPr lang="en-US" sz="180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•</a:t>
              </a:r>
              <a:endParaRPr lang="en-US" sz="240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 Bold" charset="0"/>
              </a:endParaRPr>
            </a:p>
            <a:p>
              <a:pPr algn="ctr"/>
              <a:r>
                <a:rPr lang="en-US" sz="180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•</a:t>
              </a:r>
            </a:p>
          </p:txBody>
        </p:sp>
      </p:grpSp>
      <p:sp>
        <p:nvSpPr>
          <p:cNvPr id="22546" name="Rectangle 18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3200400" y="1746504"/>
            <a:ext cx="91440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r"/>
            <a:r>
              <a:rPr lang="en-US" sz="20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JT</a:t>
            </a:r>
            <a:r>
              <a:rPr lang="en-US" sz="20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ab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</p:txBody>
      </p:sp>
      <p:sp>
        <p:nvSpPr>
          <p:cNvPr id="22547" name="Rectangle 19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548640" y="5092700"/>
            <a:ext cx="2667000" cy="71882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JTab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[x];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22548" name="Rectangle 20"/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548640" y="1746504"/>
            <a:ext cx="2298700" cy="2603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val_0: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Block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0</a:t>
            </a:r>
            <a:endParaRPr lang="en-US" sz="2400" b="0" dirty="0">
              <a:solidFill>
                <a:schemeClr val="tx1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val_1: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Block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1</a:t>
            </a:r>
            <a:endParaRPr lang="en-US" sz="2400" b="0" dirty="0">
              <a:solidFill>
                <a:schemeClr val="tx1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• • •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val_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 Italic" charset="0"/>
              </a:rPr>
              <a:t>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-1: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Block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n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–1</a:t>
            </a:r>
            <a:endParaRPr lang="en-US" sz="2400" b="0" dirty="0">
              <a:solidFill>
                <a:schemeClr val="tx1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548640" y="1362456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>
            <p:custDataLst>
              <p:tags r:id="rId16"/>
            </p:custDataLst>
          </p:nvPr>
        </p:nvSpPr>
        <p:spPr bwMode="auto">
          <a:xfrm>
            <a:off x="548640" y="4704938"/>
            <a:ext cx="2832827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Approximate Translation </a:t>
            </a:r>
          </a:p>
        </p:txBody>
      </p:sp>
      <p:sp>
        <p:nvSpPr>
          <p:cNvPr id="22551" name="Rectangle 23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4114800" y="1362456"/>
            <a:ext cx="128016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>
            <p:custDataLst>
              <p:tags r:id="rId18"/>
            </p:custDataLst>
          </p:nvPr>
        </p:nvSpPr>
        <p:spPr bwMode="auto">
          <a:xfrm>
            <a:off x="6981506" y="1362456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9" name="Ink 28"/>
              <p14:cNvContentPartPr/>
              <p14:nvPr/>
            </p14:nvContentPartPr>
            <p14:xfrm>
              <a:off x="2445840" y="1680120"/>
              <a:ext cx="4659480" cy="4227480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437560" y="1670760"/>
                <a:ext cx="4675680" cy="424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45609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>
            <p:custDataLst>
              <p:tags r:id="rId1"/>
            </p:custDataLst>
          </p:nvPr>
        </p:nvSpPr>
        <p:spPr bwMode="auto">
          <a:xfrm>
            <a:off x="6126480" y="1463040"/>
            <a:ext cx="1645920" cy="512064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0" name="Rectangle 49"/>
          <p:cNvSpPr/>
          <p:nvPr>
            <p:custDataLst>
              <p:tags r:id="rId2"/>
            </p:custDataLst>
          </p:nvPr>
        </p:nvSpPr>
        <p:spPr bwMode="auto">
          <a:xfrm>
            <a:off x="6144768" y="2865450"/>
            <a:ext cx="1609344" cy="381000"/>
          </a:xfrm>
          <a:prstGeom prst="rect">
            <a:avLst/>
          </a:prstGeom>
          <a:solidFill>
            <a:srgbClr val="3366FF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356616" y="438912"/>
            <a:ext cx="8403336" cy="758952"/>
          </a:xfrm>
        </p:spPr>
        <p:txBody>
          <a:bodyPr>
            <a:normAutofit/>
          </a:bodyPr>
          <a:lstStyle/>
          <a:p>
            <a:r>
              <a:rPr lang="en-US" dirty="0"/>
              <a:t>Jump Table Structure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10969" name="Rectangle 2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62000" y="1431392"/>
            <a:ext cx="3276600" cy="3136757"/>
          </a:xfrm>
          <a:prstGeom prst="rect">
            <a:avLst/>
          </a:prstGeom>
          <a:solidFill>
            <a:srgbClr val="F2F2F2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(x) {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b="1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3: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5: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6: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&lt;some code&gt;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3" name="Freeform 72"/>
          <p:cNvSpPr/>
          <p:nvPr>
            <p:custDataLst>
              <p:tags r:id="rId6"/>
            </p:custDataLst>
          </p:nvPr>
        </p:nvSpPr>
        <p:spPr bwMode="auto">
          <a:xfrm>
            <a:off x="7796432" y="2170546"/>
            <a:ext cx="405059" cy="2962619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85323" h="2759364">
                <a:moveTo>
                  <a:pt x="77453" y="2759364"/>
                </a:moveTo>
                <a:cubicBezTo>
                  <a:pt x="685323" y="1966576"/>
                  <a:pt x="683877" y="203970"/>
                  <a:pt x="0" y="0"/>
                </a:cubicBezTo>
              </a:path>
            </a:pathLst>
          </a:custGeom>
          <a:noFill/>
          <a:ln w="25400" cap="flat" cmpd="sng" algn="ctr">
            <a:solidFill>
              <a:srgbClr val="4DB23A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5" name="Rectangle 74"/>
          <p:cNvSpPr/>
          <p:nvPr>
            <p:custDataLst>
              <p:tags r:id="rId7"/>
            </p:custDataLst>
          </p:nvPr>
        </p:nvSpPr>
        <p:spPr bwMode="auto">
          <a:xfrm>
            <a:off x="6144768" y="1981200"/>
            <a:ext cx="1609344" cy="533400"/>
          </a:xfrm>
          <a:prstGeom prst="rect">
            <a:avLst/>
          </a:prstGeom>
          <a:solidFill>
            <a:srgbClr val="4DB23A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6" name="Rectangle 75"/>
          <p:cNvSpPr/>
          <p:nvPr>
            <p:custDataLst>
              <p:tags r:id="rId8"/>
            </p:custDataLst>
          </p:nvPr>
        </p:nvSpPr>
        <p:spPr bwMode="auto">
          <a:xfrm>
            <a:off x="6144768" y="2514600"/>
            <a:ext cx="1609344" cy="381000"/>
          </a:xfrm>
          <a:prstGeom prst="rect">
            <a:avLst/>
          </a:prstGeom>
          <a:solidFill>
            <a:srgbClr val="FF66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7" name="Rectangle 76"/>
          <p:cNvSpPr/>
          <p:nvPr>
            <p:custDataLst>
              <p:tags r:id="rId9"/>
            </p:custDataLst>
          </p:nvPr>
        </p:nvSpPr>
        <p:spPr bwMode="auto">
          <a:xfrm>
            <a:off x="6144768" y="3239580"/>
            <a:ext cx="1609344" cy="685800"/>
          </a:xfrm>
          <a:prstGeom prst="rect">
            <a:avLst/>
          </a:prstGeom>
          <a:solidFill>
            <a:srgbClr val="CC00DF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8" name="Rectangle 77"/>
          <p:cNvSpPr/>
          <p:nvPr>
            <p:custDataLst>
              <p:tags r:id="rId10"/>
            </p:custDataLst>
          </p:nvPr>
        </p:nvSpPr>
        <p:spPr bwMode="auto">
          <a:xfrm>
            <a:off x="6144768" y="3925380"/>
            <a:ext cx="1609344" cy="381000"/>
          </a:xfrm>
          <a:prstGeom prst="rect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2" name="Freeform 81"/>
          <p:cNvSpPr/>
          <p:nvPr>
            <p:custDataLst>
              <p:tags r:id="rId11"/>
            </p:custDataLst>
          </p:nvPr>
        </p:nvSpPr>
        <p:spPr bwMode="auto">
          <a:xfrm>
            <a:off x="7798741" y="2727039"/>
            <a:ext cx="667315" cy="2644264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3840" h="2436091">
                <a:moveTo>
                  <a:pt x="77453" y="2436091"/>
                </a:moveTo>
                <a:cubicBezTo>
                  <a:pt x="904676" y="1643303"/>
                  <a:pt x="1073840" y="273242"/>
                  <a:pt x="0" y="0"/>
                </a:cubicBezTo>
              </a:path>
            </a:pathLst>
          </a:custGeom>
          <a:noFill/>
          <a:ln w="25400" cap="flat" cmpd="sng" algn="ctr">
            <a:solidFill>
              <a:srgbClr val="FF66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3" name="Freeform 82"/>
          <p:cNvSpPr/>
          <p:nvPr>
            <p:custDataLst>
              <p:tags r:id="rId12"/>
            </p:custDataLst>
          </p:nvPr>
        </p:nvSpPr>
        <p:spPr bwMode="auto">
          <a:xfrm>
            <a:off x="7801051" y="3572049"/>
            <a:ext cx="1342951" cy="2754862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3951250"/>
              <a:gd name="connsiteY0" fmla="*/ 2436091 h 2436091"/>
              <a:gd name="connsiteX1" fmla="*/ 0 w 3951250"/>
              <a:gd name="connsiteY1" fmla="*/ 0 h 2436091"/>
              <a:gd name="connsiteX0" fmla="*/ 77453 w 1684600"/>
              <a:gd name="connsiteY0" fmla="*/ 2436091 h 2436091"/>
              <a:gd name="connsiteX1" fmla="*/ 0 w 1684600"/>
              <a:gd name="connsiteY1" fmla="*/ 0 h 2436091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77453 w 1684600"/>
              <a:gd name="connsiteY0" fmla="*/ 2439940 h 2439940"/>
              <a:gd name="connsiteX1" fmla="*/ 0 w 1684600"/>
              <a:gd name="connsiteY1" fmla="*/ 3849 h 243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84600" h="2439940">
                <a:moveTo>
                  <a:pt x="77453" y="2439940"/>
                </a:moveTo>
                <a:cubicBezTo>
                  <a:pt x="1684600" y="1231516"/>
                  <a:pt x="903232" y="0"/>
                  <a:pt x="0" y="3849"/>
                </a:cubicBezTo>
              </a:path>
            </a:pathLst>
          </a:custGeom>
          <a:noFill/>
          <a:ln w="25400" cap="flat" cmpd="sng" algn="ctr">
            <a:solidFill>
              <a:srgbClr val="CC00DF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4" name="Freeform 83"/>
          <p:cNvSpPr/>
          <p:nvPr>
            <p:custDataLst>
              <p:tags r:id="rId13"/>
            </p:custDataLst>
          </p:nvPr>
        </p:nvSpPr>
        <p:spPr bwMode="auto">
          <a:xfrm>
            <a:off x="7795179" y="4097588"/>
            <a:ext cx="247575" cy="823901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3951250"/>
              <a:gd name="connsiteY0" fmla="*/ 2436091 h 2436091"/>
              <a:gd name="connsiteX1" fmla="*/ 0 w 3951250"/>
              <a:gd name="connsiteY1" fmla="*/ 0 h 2436091"/>
              <a:gd name="connsiteX0" fmla="*/ 77453 w 1684600"/>
              <a:gd name="connsiteY0" fmla="*/ 2436091 h 2436091"/>
              <a:gd name="connsiteX1" fmla="*/ 0 w 1684600"/>
              <a:gd name="connsiteY1" fmla="*/ 0 h 2436091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0 w 1607147"/>
              <a:gd name="connsiteY0" fmla="*/ 1851740 h 1851740"/>
              <a:gd name="connsiteX1" fmla="*/ 215017 w 1607147"/>
              <a:gd name="connsiteY1" fmla="*/ 3849 h 1851740"/>
              <a:gd name="connsiteX0" fmla="*/ 0 w 3581327"/>
              <a:gd name="connsiteY0" fmla="*/ 1851740 h 1851740"/>
              <a:gd name="connsiteX1" fmla="*/ 215017 w 3581327"/>
              <a:gd name="connsiteY1" fmla="*/ 3849 h 1851740"/>
              <a:gd name="connsiteX0" fmla="*/ 126198 w 3707525"/>
              <a:gd name="connsiteY0" fmla="*/ 1535855 h 1535855"/>
              <a:gd name="connsiteX1" fmla="*/ 0 w 3707525"/>
              <a:gd name="connsiteY1" fmla="*/ 3849 h 1535855"/>
              <a:gd name="connsiteX0" fmla="*/ 126198 w 3707525"/>
              <a:gd name="connsiteY0" fmla="*/ 1532006 h 1532006"/>
              <a:gd name="connsiteX1" fmla="*/ 0 w 3707525"/>
              <a:gd name="connsiteY1" fmla="*/ 0 h 153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07525" h="1532006">
                <a:moveTo>
                  <a:pt x="126198" y="1532006"/>
                </a:moveTo>
                <a:cubicBezTo>
                  <a:pt x="3707525" y="868212"/>
                  <a:pt x="1707527" y="28828"/>
                  <a:pt x="0" y="0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8" name="TextBox 87"/>
          <p:cNvSpPr txBox="1"/>
          <p:nvPr>
            <p:custDataLst>
              <p:tags r:id="rId14"/>
            </p:custDataLst>
          </p:nvPr>
        </p:nvSpPr>
        <p:spPr>
          <a:xfrm>
            <a:off x="5007989" y="2801111"/>
            <a:ext cx="790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Code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Blocks</a:t>
            </a:r>
          </a:p>
        </p:txBody>
      </p:sp>
      <p:sp>
        <p:nvSpPr>
          <p:cNvPr id="90" name="TextBox 89"/>
          <p:cNvSpPr txBox="1"/>
          <p:nvPr>
            <p:custDataLst>
              <p:tags r:id="rId15"/>
            </p:custDataLst>
          </p:nvPr>
        </p:nvSpPr>
        <p:spPr>
          <a:xfrm>
            <a:off x="6122541" y="1005840"/>
            <a:ext cx="1645920" cy="457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400" b="0" dirty="0">
                <a:latin typeface="Calibri" pitchFamily="34" charset="0"/>
              </a:rPr>
              <a:t>Memory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 27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762000" y="4631366"/>
                <a:ext cx="3155416" cy="36933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Use the jump table when x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1800" b="0" dirty="0">
                    <a:latin typeface="Calibri" pitchFamily="34" charset="0"/>
                  </a:rPr>
                  <a:t> 6:</a:t>
                </a:r>
              </a:p>
            </p:txBody>
          </p:sp>
        </mc:Choice>
        <mc:Fallback xmlns="">
          <p:sp>
            <p:nvSpPr>
              <p:cNvPr id="94" name="Rectangle 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762000" y="4631366"/>
                <a:ext cx="3155416" cy="369332"/>
              </a:xfrm>
              <a:prstGeom prst="rect">
                <a:avLst/>
              </a:prstGeom>
              <a:blipFill>
                <a:blip r:embed="rId40"/>
                <a:stretch>
                  <a:fillRect l="-1544" t="-10000" r="-386" b="-26667"/>
                </a:stretch>
              </a:blip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62000" y="5017532"/>
            <a:ext cx="3276600" cy="1474763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800" b="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6)</a:t>
            </a:r>
            <a:endParaRPr lang="en-US" sz="1800" b="0" i="1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JTab[x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>
              <a:lnSpc>
                <a:spcPct val="100000"/>
              </a:lnSpc>
            </a:pP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default;</a:t>
            </a:r>
          </a:p>
        </p:txBody>
      </p:sp>
      <p:sp>
        <p:nvSpPr>
          <p:cNvPr id="96" name="Rectangle 2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62000" y="1049774"/>
            <a:ext cx="88347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C code: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848689" y="4800600"/>
            <a:ext cx="1923711" cy="1607127"/>
            <a:chOff x="5848689" y="4800600"/>
            <a:chExt cx="1923711" cy="1607127"/>
          </a:xfrm>
        </p:grpSpPr>
        <p:sp>
          <p:nvSpPr>
            <p:cNvPr id="44" name="Rectangle 43"/>
            <p:cNvSpPr/>
            <p:nvPr>
              <p:custDataLst>
                <p:tags r:id="rId25"/>
              </p:custDataLst>
            </p:nvPr>
          </p:nvSpPr>
          <p:spPr bwMode="auto">
            <a:xfrm>
              <a:off x="6126480" y="6172200"/>
              <a:ext cx="1645920" cy="228600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3" name="Rectangle 32"/>
            <p:cNvSpPr/>
            <p:nvPr>
              <p:custDataLst>
                <p:tags r:id="rId26"/>
              </p:custDataLst>
            </p:nvPr>
          </p:nvSpPr>
          <p:spPr bwMode="auto">
            <a:xfrm>
              <a:off x="6126480" y="4800600"/>
              <a:ext cx="1645920" cy="228600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5" name="Rectangle 34"/>
            <p:cNvSpPr/>
            <p:nvPr>
              <p:custDataLst>
                <p:tags r:id="rId27"/>
              </p:custDataLst>
            </p:nvPr>
          </p:nvSpPr>
          <p:spPr bwMode="auto">
            <a:xfrm>
              <a:off x="6126480" y="5257800"/>
              <a:ext cx="1645920" cy="228600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7" name="Rectangle 36"/>
            <p:cNvSpPr/>
            <p:nvPr>
              <p:custDataLst>
                <p:tags r:id="rId28"/>
              </p:custDataLst>
            </p:nvPr>
          </p:nvSpPr>
          <p:spPr bwMode="auto">
            <a:xfrm>
              <a:off x="6126480" y="5715000"/>
              <a:ext cx="1645920" cy="228600"/>
            </a:xfrm>
            <a:prstGeom prst="rect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39" name="Rectangle 38"/>
            <p:cNvSpPr/>
            <p:nvPr>
              <p:custDataLst>
                <p:tags r:id="rId29"/>
              </p:custDataLst>
            </p:nvPr>
          </p:nvSpPr>
          <p:spPr bwMode="auto">
            <a:xfrm>
              <a:off x="6126480" y="4800600"/>
              <a:ext cx="1645920" cy="1607127"/>
            </a:xfrm>
            <a:prstGeom prst="rect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40" name="TextBox 39"/>
            <p:cNvSpPr txBox="1"/>
            <p:nvPr>
              <p:custDataLst>
                <p:tags r:id="rId30"/>
              </p:custDataLst>
            </p:nvPr>
          </p:nvSpPr>
          <p:spPr>
            <a:xfrm>
              <a:off x="5852160" y="48006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r>
                <a:rPr lang="en-US" sz="1400" b="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1" name="TextBox 40"/>
            <p:cNvSpPr txBox="1"/>
            <p:nvPr>
              <p:custDataLst>
                <p:tags r:id="rId31"/>
              </p:custDataLst>
            </p:nvPr>
          </p:nvSpPr>
          <p:spPr>
            <a:xfrm>
              <a:off x="5852160" y="50292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b="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>
              <p:custDataLst>
                <p:tags r:id="rId32"/>
              </p:custDataLst>
            </p:nvPr>
          </p:nvSpPr>
          <p:spPr>
            <a:xfrm>
              <a:off x="5852160" y="52578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b="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43" name="TextBox 42"/>
            <p:cNvSpPr txBox="1"/>
            <p:nvPr>
              <p:custDataLst>
                <p:tags r:id="rId33"/>
              </p:custDataLst>
            </p:nvPr>
          </p:nvSpPr>
          <p:spPr>
            <a:xfrm>
              <a:off x="5852160" y="54864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b="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46" name="TextBox 45"/>
            <p:cNvSpPr txBox="1"/>
            <p:nvPr>
              <p:custDataLst>
                <p:tags r:id="rId34"/>
              </p:custDataLst>
            </p:nvPr>
          </p:nvSpPr>
          <p:spPr>
            <a:xfrm>
              <a:off x="5848689" y="57150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b="0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35"/>
              </p:custDataLst>
            </p:nvPr>
          </p:nvSpPr>
          <p:spPr>
            <a:xfrm>
              <a:off x="5852160" y="59436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b="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47" name="TextBox 46"/>
            <p:cNvSpPr txBox="1"/>
            <p:nvPr>
              <p:custDataLst>
                <p:tags r:id="rId36"/>
              </p:custDataLst>
            </p:nvPr>
          </p:nvSpPr>
          <p:spPr>
            <a:xfrm>
              <a:off x="5852160" y="6172200"/>
              <a:ext cx="276038" cy="228600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normAutofit/>
            </a:bodyPr>
            <a:lstStyle/>
            <a:p>
              <a:pPr algn="ctr"/>
              <a:r>
                <a:rPr lang="en-US" sz="1400" b="0" dirty="0">
                  <a:latin typeface="Calibri" pitchFamily="34" charset="0"/>
                </a:rPr>
                <a:t>6</a:t>
              </a:r>
            </a:p>
          </p:txBody>
        </p:sp>
      </p:grpSp>
      <p:sp>
        <p:nvSpPr>
          <p:cNvPr id="51" name="Freeform 50"/>
          <p:cNvSpPr/>
          <p:nvPr>
            <p:custDataLst>
              <p:tags r:id="rId19"/>
            </p:custDataLst>
          </p:nvPr>
        </p:nvSpPr>
        <p:spPr bwMode="auto">
          <a:xfrm>
            <a:off x="7805632" y="3051429"/>
            <a:ext cx="858845" cy="2518321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3840" h="2436091">
                <a:moveTo>
                  <a:pt x="77453" y="2436091"/>
                </a:moveTo>
                <a:cubicBezTo>
                  <a:pt x="904676" y="1643303"/>
                  <a:pt x="1073840" y="273242"/>
                  <a:pt x="0" y="0"/>
                </a:cubicBezTo>
              </a:path>
            </a:pathLst>
          </a:custGeom>
          <a:noFill/>
          <a:ln w="25400" cap="flat" cmpd="sng" algn="ctr">
            <a:solidFill>
              <a:srgbClr val="3366FF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3" name="Freeform 52"/>
          <p:cNvSpPr/>
          <p:nvPr>
            <p:custDataLst>
              <p:tags r:id="rId20"/>
            </p:custDataLst>
          </p:nvPr>
        </p:nvSpPr>
        <p:spPr bwMode="auto">
          <a:xfrm>
            <a:off x="7790504" y="4114471"/>
            <a:ext cx="397761" cy="1752931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3951250"/>
              <a:gd name="connsiteY0" fmla="*/ 2436091 h 2436091"/>
              <a:gd name="connsiteX1" fmla="*/ 0 w 3951250"/>
              <a:gd name="connsiteY1" fmla="*/ 0 h 2436091"/>
              <a:gd name="connsiteX0" fmla="*/ 77453 w 1684600"/>
              <a:gd name="connsiteY0" fmla="*/ 2436091 h 2436091"/>
              <a:gd name="connsiteX1" fmla="*/ 0 w 1684600"/>
              <a:gd name="connsiteY1" fmla="*/ 0 h 2436091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0 w 1607147"/>
              <a:gd name="connsiteY0" fmla="*/ 1851740 h 1851740"/>
              <a:gd name="connsiteX1" fmla="*/ 215017 w 1607147"/>
              <a:gd name="connsiteY1" fmla="*/ 3849 h 1851740"/>
              <a:gd name="connsiteX0" fmla="*/ 0 w 3581327"/>
              <a:gd name="connsiteY0" fmla="*/ 1851740 h 1851740"/>
              <a:gd name="connsiteX1" fmla="*/ 215017 w 3581327"/>
              <a:gd name="connsiteY1" fmla="*/ 3849 h 1851740"/>
              <a:gd name="connsiteX0" fmla="*/ 126198 w 3707525"/>
              <a:gd name="connsiteY0" fmla="*/ 1535855 h 1535855"/>
              <a:gd name="connsiteX1" fmla="*/ 0 w 3707525"/>
              <a:gd name="connsiteY1" fmla="*/ 3849 h 1535855"/>
              <a:gd name="connsiteX0" fmla="*/ 126198 w 3707525"/>
              <a:gd name="connsiteY0" fmla="*/ 1532006 h 1532006"/>
              <a:gd name="connsiteX1" fmla="*/ 0 w 3707525"/>
              <a:gd name="connsiteY1" fmla="*/ 0 h 1532006"/>
              <a:gd name="connsiteX0" fmla="*/ 0 w 3581327"/>
              <a:gd name="connsiteY0" fmla="*/ 1717180 h 1717180"/>
              <a:gd name="connsiteX1" fmla="*/ 190644 w 3581327"/>
              <a:gd name="connsiteY1" fmla="*/ 0 h 1717180"/>
              <a:gd name="connsiteX0" fmla="*/ 0 w 3581327"/>
              <a:gd name="connsiteY0" fmla="*/ 1717180 h 1717180"/>
              <a:gd name="connsiteX1" fmla="*/ 190645 w 3581327"/>
              <a:gd name="connsiteY1" fmla="*/ 0 h 1717180"/>
              <a:gd name="connsiteX0" fmla="*/ 5536913 w 9118240"/>
              <a:gd name="connsiteY0" fmla="*/ 5387982 h 5387982"/>
              <a:gd name="connsiteX1" fmla="*/ 0 w 9118240"/>
              <a:gd name="connsiteY1" fmla="*/ 0 h 5387982"/>
              <a:gd name="connsiteX0" fmla="*/ 0 w 3581327"/>
              <a:gd name="connsiteY0" fmla="*/ 1738965 h 1738965"/>
              <a:gd name="connsiteX1" fmla="*/ 166272 w 3581327"/>
              <a:gd name="connsiteY1" fmla="*/ 0 h 1738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581327" h="1738965">
                <a:moveTo>
                  <a:pt x="0" y="1738965"/>
                </a:moveTo>
                <a:cubicBezTo>
                  <a:pt x="3581327" y="1075171"/>
                  <a:pt x="1873799" y="28828"/>
                  <a:pt x="166272" y="0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4" name="Freeform 53"/>
          <p:cNvSpPr/>
          <p:nvPr>
            <p:custDataLst>
              <p:tags r:id="rId21"/>
            </p:custDataLst>
          </p:nvPr>
        </p:nvSpPr>
        <p:spPr bwMode="auto">
          <a:xfrm>
            <a:off x="7794715" y="3572047"/>
            <a:ext cx="1342951" cy="2473974"/>
          </a:xfrm>
          <a:custGeom>
            <a:avLst/>
            <a:gdLst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1 w 1041015"/>
              <a:gd name="connsiteY2" fmla="*/ 0 h 2759364"/>
              <a:gd name="connsiteX0" fmla="*/ 0 w 1041015"/>
              <a:gd name="connsiteY0" fmla="*/ 2759364 h 2759364"/>
              <a:gd name="connsiteX1" fmla="*/ 1016000 w 1041015"/>
              <a:gd name="connsiteY1" fmla="*/ 1362364 h 2759364"/>
              <a:gd name="connsiteX2" fmla="*/ 150092 w 1041015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1106362"/>
              <a:gd name="connsiteY0" fmla="*/ 2759364 h 2759364"/>
              <a:gd name="connsiteX1" fmla="*/ 1093453 w 1106362"/>
              <a:gd name="connsiteY1" fmla="*/ 1362364 h 2759364"/>
              <a:gd name="connsiteX2" fmla="*/ 0 w 1106362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907261"/>
              <a:gd name="connsiteY0" fmla="*/ 2759364 h 2759364"/>
              <a:gd name="connsiteX1" fmla="*/ 894352 w 907261"/>
              <a:gd name="connsiteY1" fmla="*/ 1500909 h 2759364"/>
              <a:gd name="connsiteX2" fmla="*/ 0 w 907261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644563"/>
              <a:gd name="connsiteY0" fmla="*/ 2759364 h 2759364"/>
              <a:gd name="connsiteX1" fmla="*/ 567258 w 644563"/>
              <a:gd name="connsiteY1" fmla="*/ 1500909 h 2759364"/>
              <a:gd name="connsiteX2" fmla="*/ 0 w 644563"/>
              <a:gd name="connsiteY2" fmla="*/ 0 h 2759364"/>
              <a:gd name="connsiteX0" fmla="*/ 77453 w 77453"/>
              <a:gd name="connsiteY0" fmla="*/ 2759364 h 2759364"/>
              <a:gd name="connsiteX1" fmla="*/ 0 w 7745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685323"/>
              <a:gd name="connsiteY0" fmla="*/ 2759364 h 2759364"/>
              <a:gd name="connsiteX1" fmla="*/ 0 w 685323"/>
              <a:gd name="connsiteY1" fmla="*/ 0 h 2759364"/>
              <a:gd name="connsiteX0" fmla="*/ 77453 w 1073840"/>
              <a:gd name="connsiteY0" fmla="*/ 2759364 h 2759364"/>
              <a:gd name="connsiteX1" fmla="*/ 0 w 1073840"/>
              <a:gd name="connsiteY1" fmla="*/ 0 h 2759364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1073840"/>
              <a:gd name="connsiteY0" fmla="*/ 2436091 h 2436091"/>
              <a:gd name="connsiteX1" fmla="*/ 0 w 1073840"/>
              <a:gd name="connsiteY1" fmla="*/ 0 h 2436091"/>
              <a:gd name="connsiteX0" fmla="*/ 77453 w 3951250"/>
              <a:gd name="connsiteY0" fmla="*/ 2436091 h 2436091"/>
              <a:gd name="connsiteX1" fmla="*/ 0 w 3951250"/>
              <a:gd name="connsiteY1" fmla="*/ 0 h 2436091"/>
              <a:gd name="connsiteX0" fmla="*/ 77453 w 1684600"/>
              <a:gd name="connsiteY0" fmla="*/ 2436091 h 2436091"/>
              <a:gd name="connsiteX1" fmla="*/ 0 w 1684600"/>
              <a:gd name="connsiteY1" fmla="*/ 0 h 2436091"/>
              <a:gd name="connsiteX0" fmla="*/ 77453 w 1684600"/>
              <a:gd name="connsiteY0" fmla="*/ 2439940 h 2439940"/>
              <a:gd name="connsiteX1" fmla="*/ 0 w 1684600"/>
              <a:gd name="connsiteY1" fmla="*/ 3849 h 2439940"/>
              <a:gd name="connsiteX0" fmla="*/ 77453 w 1684600"/>
              <a:gd name="connsiteY0" fmla="*/ 2439940 h 2439940"/>
              <a:gd name="connsiteX1" fmla="*/ 0 w 1684600"/>
              <a:gd name="connsiteY1" fmla="*/ 3849 h 243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84600" h="2439940">
                <a:moveTo>
                  <a:pt x="77453" y="2439940"/>
                </a:moveTo>
                <a:cubicBezTo>
                  <a:pt x="1684600" y="1231516"/>
                  <a:pt x="903232" y="0"/>
                  <a:pt x="0" y="3849"/>
                </a:cubicBezTo>
              </a:path>
            </a:pathLst>
          </a:custGeom>
          <a:noFill/>
          <a:ln w="25400" cap="flat" cmpd="sng" algn="ctr">
            <a:solidFill>
              <a:srgbClr val="CC00DF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cxnSp>
        <p:nvCxnSpPr>
          <p:cNvPr id="3" name="Straight Arrow Connector 2"/>
          <p:cNvCxnSpPr>
            <a:endCxn id="40" idx="1"/>
          </p:cNvCxnSpPr>
          <p:nvPr>
            <p:custDataLst>
              <p:tags r:id="rId22"/>
            </p:custDataLst>
          </p:nvPr>
        </p:nvCxnSpPr>
        <p:spPr bwMode="auto">
          <a:xfrm>
            <a:off x="3905016" y="4156075"/>
            <a:ext cx="1947144" cy="758825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endCxn id="46" idx="1"/>
          </p:cNvCxnSpPr>
          <p:nvPr>
            <p:custDataLst>
              <p:tags r:id="rId23"/>
            </p:custDataLst>
          </p:nvPr>
        </p:nvCxnSpPr>
        <p:spPr bwMode="auto">
          <a:xfrm>
            <a:off x="3905016" y="4233918"/>
            <a:ext cx="1943673" cy="1595382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Left Brace 8"/>
          <p:cNvSpPr/>
          <p:nvPr/>
        </p:nvSpPr>
        <p:spPr bwMode="auto">
          <a:xfrm>
            <a:off x="5716370" y="1938256"/>
            <a:ext cx="361606" cy="237744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7" name="TextBox 86"/>
          <p:cNvSpPr txBox="1"/>
          <p:nvPr>
            <p:custDataLst>
              <p:tags r:id="rId24"/>
            </p:custDataLst>
          </p:nvPr>
        </p:nvSpPr>
        <p:spPr>
          <a:xfrm>
            <a:off x="5023785" y="5277534"/>
            <a:ext cx="696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n w="3175">
                  <a:noFill/>
                </a:ln>
                <a:effectLst>
                  <a:glow rad="127000">
                    <a:schemeClr val="bg1"/>
                  </a:glow>
                </a:effectLst>
                <a:latin typeface="Calibri" pitchFamily="34" charset="0"/>
              </a:rPr>
              <a:t>Jump</a:t>
            </a:r>
          </a:p>
          <a:p>
            <a:pPr algn="ctr"/>
            <a:r>
              <a:rPr lang="en-US" sz="1800" b="0" dirty="0">
                <a:ln w="3175">
                  <a:noFill/>
                </a:ln>
                <a:effectLst>
                  <a:glow rad="127000">
                    <a:schemeClr val="bg1"/>
                  </a:glow>
                </a:effectLst>
                <a:latin typeface="Calibri" pitchFamily="34" charset="0"/>
              </a:rPr>
              <a:t>Table</a:t>
            </a:r>
          </a:p>
        </p:txBody>
      </p:sp>
    </p:spTree>
    <p:extLst>
      <p:ext uri="{BB962C8B-B14F-4D97-AF65-F5344CB8AC3E}">
        <p14:creationId xmlns:p14="http://schemas.microsoft.com/office/powerpoint/2010/main" val="12223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82" grpId="0" animBg="1"/>
      <p:bldP spid="83" grpId="0" animBg="1"/>
      <p:bldP spid="84" grpId="0" animBg="1"/>
      <p:bldP spid="94" grpId="0"/>
      <p:bldP spid="95" grpId="0" animBg="1"/>
      <p:bldP spid="51" grpId="0" animBg="1"/>
      <p:bldP spid="53" grpId="0" animBg="1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624033" cy="4972050"/>
          </a:xfrm>
        </p:spPr>
        <p:txBody>
          <a:bodyPr/>
          <a:lstStyle/>
          <a:p>
            <a:r>
              <a:rPr lang="en-US" dirty="0"/>
              <a:t>Lab 2 due next Friday </a:t>
            </a:r>
            <a:r>
              <a:rPr lang="en-US" dirty="0" smtClean="0"/>
              <a:t>(2/07)</a:t>
            </a:r>
            <a:endParaRPr lang="en-US" dirty="0"/>
          </a:p>
          <a:p>
            <a:pPr lvl="1"/>
            <a:r>
              <a:rPr lang="en-US" dirty="0"/>
              <a:t>Ideally want to finish well before the midterm</a:t>
            </a:r>
          </a:p>
          <a:p>
            <a:pPr lvl="1"/>
            <a:r>
              <a:rPr lang="en-US" dirty="0" smtClean="0"/>
              <a:t>Optional </a:t>
            </a:r>
            <a:r>
              <a:rPr lang="en-US" dirty="0"/>
              <a:t>GDB Tutorial homework on </a:t>
            </a:r>
            <a:r>
              <a:rPr lang="en-US" dirty="0" err="1"/>
              <a:t>Gradescope</a:t>
            </a:r>
            <a:endParaRPr lang="en-US" dirty="0"/>
          </a:p>
          <a:p>
            <a:pPr lvl="2"/>
            <a:endParaRPr lang="en-US" sz="700" dirty="0"/>
          </a:p>
          <a:p>
            <a:r>
              <a:rPr lang="en-US" dirty="0"/>
              <a:t>Section tomorrow on Assembly</a:t>
            </a:r>
          </a:p>
          <a:p>
            <a:pPr lvl="1"/>
            <a:r>
              <a:rPr lang="en-US" dirty="0"/>
              <a:t>Bring your midterm reference sheets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If possible, bring your laptop to get </a:t>
            </a:r>
            <a:r>
              <a:rPr lang="en-US" dirty="0"/>
              <a:t>some GDB </a:t>
            </a:r>
            <a:r>
              <a:rPr lang="en-US" dirty="0" smtClean="0"/>
              <a:t>practice</a:t>
            </a:r>
          </a:p>
          <a:p>
            <a:pPr lvl="1"/>
            <a:r>
              <a:rPr lang="en-US" dirty="0" smtClean="0"/>
              <a:t>BEFORE section, please download this file </a:t>
            </a:r>
            <a:r>
              <a:rPr lang="en-US" dirty="0"/>
              <a:t>on </a:t>
            </a:r>
            <a:r>
              <a:rPr lang="en-US" dirty="0" err="1"/>
              <a:t>attu</a:t>
            </a:r>
            <a:r>
              <a:rPr lang="en-US" dirty="0"/>
              <a:t> or CSE VM (Copy and paste </a:t>
            </a:r>
            <a:r>
              <a:rPr lang="en-US" dirty="0" smtClean="0"/>
              <a:t>this command to a terminal):</a:t>
            </a:r>
          </a:p>
          <a:p>
            <a:pPr marL="0" indent="0">
              <a:buNone/>
            </a:pP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wget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courses.cs.washington.edu/courses/cse351/20wi/sections/01/code/calculator.c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Midterm</a:t>
            </a:r>
            <a:r>
              <a:rPr lang="en-US" dirty="0"/>
              <a:t>:  </a:t>
            </a:r>
            <a:r>
              <a:rPr lang="en-US" dirty="0" smtClean="0"/>
              <a:t>2/10, during lecture</a:t>
            </a:r>
            <a:endParaRPr lang="en-US" dirty="0"/>
          </a:p>
          <a:p>
            <a:pPr lvl="1"/>
            <a:r>
              <a:rPr lang="en-US" dirty="0"/>
              <a:t>You will be provided a fresh reference sheet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8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Rectangle 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3563" name="Rectangle 11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362456"/>
            <a:ext cx="5394960" cy="2306637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>
            <a:sp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switch_ex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y,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z)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 = 1;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. . .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}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4267200"/>
            <a:ext cx="5394960" cy="146193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>
            <a:spAutoFit/>
          </a:bodyPr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switch_eg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%rdx, %rcx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endParaRPr lang="cs-CZ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cmpq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$6, %rdi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x:6</a:t>
            </a: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ja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.L8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default</a:t>
            </a:r>
            <a:endParaRPr lang="cs-CZ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jmp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*.L4(,%rdi,8)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jump table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6035040" y="365760"/>
          <a:ext cx="2926080" cy="1905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="0" i="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b="0" i="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rd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35040" y="4267200"/>
            <a:ext cx="29260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Calibri" pitchFamily="34" charset="0"/>
              </a:rPr>
              <a:t>Take a look!</a:t>
            </a:r>
          </a:p>
          <a:p>
            <a:r>
              <a:rPr lang="en-US" sz="1800" b="0" dirty="0">
                <a:latin typeface="Calibri" pitchFamily="34" charset="0"/>
                <a:hlinkClick r:id="rId9"/>
              </a:rPr>
              <a:t>https://godbolt.org/z/aY24el</a:t>
            </a:r>
            <a:r>
              <a:rPr lang="en-US" sz="1800" b="0" dirty="0">
                <a:latin typeface="Calibri" pitchFamily="34" charset="0"/>
              </a:rPr>
              <a:t>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22325" y="5329089"/>
            <a:ext cx="6221169" cy="989350"/>
            <a:chOff x="822325" y="5329089"/>
            <a:chExt cx="6221169" cy="989350"/>
          </a:xfrm>
        </p:grpSpPr>
        <p:sp>
          <p:nvSpPr>
            <p:cNvPr id="5" name="TextBox 4"/>
            <p:cNvSpPr txBox="1"/>
            <p:nvPr/>
          </p:nvSpPr>
          <p:spPr>
            <a:xfrm>
              <a:off x="1047750" y="5918329"/>
              <a:ext cx="59957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C00000"/>
                  </a:solidFill>
                  <a:latin typeface="Calibri" pitchFamily="34" charset="0"/>
                </a:rPr>
                <a:t>j</a:t>
              </a:r>
              <a:r>
                <a:rPr lang="en-US" sz="2000" b="0" dirty="0">
                  <a:solidFill>
                    <a:srgbClr val="C00000"/>
                  </a:solidFill>
                  <a:latin typeface="Calibri" pitchFamily="34" charset="0"/>
                </a:rPr>
                <a:t>ump </a:t>
              </a:r>
              <a:r>
                <a:rPr lang="en-US" sz="2000" dirty="0">
                  <a:solidFill>
                    <a:srgbClr val="C00000"/>
                  </a:solidFill>
                  <a:latin typeface="Calibri" pitchFamily="34" charset="0"/>
                </a:rPr>
                <a:t>a</a:t>
              </a:r>
              <a:r>
                <a:rPr lang="en-US" sz="2000" b="0" dirty="0">
                  <a:solidFill>
                    <a:srgbClr val="C00000"/>
                  </a:solidFill>
                  <a:latin typeface="Calibri" pitchFamily="34" charset="0"/>
                </a:rPr>
                <a:t>bove </a:t>
              </a:r>
              <a:r>
                <a:rPr lang="en-US" sz="2000" b="0" dirty="0">
                  <a:latin typeface="Calibri" pitchFamily="34" charset="0"/>
                </a:rPr>
                <a:t>– unsigned &gt; catches negative default cases</a:t>
              </a:r>
            </a:p>
          </p:txBody>
        </p:sp>
        <p:sp>
          <p:nvSpPr>
            <p:cNvPr id="6" name="Arc 5"/>
            <p:cNvSpPr/>
            <p:nvPr/>
          </p:nvSpPr>
          <p:spPr bwMode="auto">
            <a:xfrm>
              <a:off x="822325" y="5329089"/>
              <a:ext cx="450850" cy="800100"/>
            </a:xfrm>
            <a:prstGeom prst="arc">
              <a:avLst>
                <a:gd name="adj1" fmla="val 5365624"/>
                <a:gd name="adj2" fmla="val 16181977"/>
              </a:avLst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53779" y="3194118"/>
            <a:ext cx="5207341" cy="1442414"/>
            <a:chOff x="3753779" y="3194118"/>
            <a:chExt cx="5207341" cy="1442414"/>
          </a:xfrm>
        </p:grpSpPr>
        <p:sp>
          <p:nvSpPr>
            <p:cNvPr id="11" name="TextBox 10"/>
            <p:cNvSpPr txBox="1"/>
            <p:nvPr>
              <p:custDataLst>
                <p:tags r:id="rId6"/>
              </p:custDataLst>
            </p:nvPr>
          </p:nvSpPr>
          <p:spPr>
            <a:xfrm>
              <a:off x="6035040" y="3194118"/>
              <a:ext cx="29260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400" b="0" dirty="0">
                  <a:solidFill>
                    <a:srgbClr val="C00000"/>
                  </a:solidFill>
                  <a:latin typeface="Calibri" pitchFamily="34" charset="0"/>
                </a:rPr>
                <a:t>Note compiler chose to not initialize </a:t>
              </a:r>
              <a:r>
                <a:rPr lang="en-US" sz="24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w</a:t>
              </a:r>
              <a:endParaRPr lang="en-US" sz="2400" b="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>
              <a:off x="3753779" y="3867150"/>
              <a:ext cx="2281261" cy="769382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3918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Rectangle 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8" name="Rectangle 1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1200468" y="4271011"/>
            <a:ext cx="4561840" cy="153416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0" dirty="0" err="1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0" dirty="0" err="1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0" dirty="0" err="1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0" dirty="0" err="1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0" dirty="0">
              <a:solidFill>
                <a:schemeClr val="tx1"/>
              </a:solidFill>
              <a:latin typeface="Anonymous Pro" panose="02060609030202000504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0" dirty="0" err="1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0" dirty="0" err="1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0" dirty="0" err="1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0" dirty="0">
                <a:solidFill>
                  <a:schemeClr val="tx1"/>
                </a:solidFill>
                <a:latin typeface="Anonymous Pro" panose="02060609030202000504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sz="1800" b="0" dirty="0">
              <a:solidFill>
                <a:schemeClr val="tx1"/>
              </a:solidFill>
              <a:latin typeface="Anonymous Pro" panose="02060609030202000504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0" name="Rectangle 1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4267200"/>
            <a:ext cx="5394960" cy="146193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>
            <a:spAutoFit/>
          </a:bodyPr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switch_eg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%rdx, %rcx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endParaRPr lang="cs-CZ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cmpq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$6, %rdi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x:6</a:t>
            </a: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ja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.L8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default</a:t>
            </a:r>
            <a:endParaRPr lang="cs-CZ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/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jmp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*.L4(,%rdi,8)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jump table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217920" y="2286000"/>
            <a:ext cx="2651760" cy="2667000"/>
            <a:chOff x="6217920" y="2286000"/>
            <a:chExt cx="2651760" cy="2667000"/>
          </a:xfrm>
        </p:grpSpPr>
        <p:sp>
          <p:nvSpPr>
            <p:cNvPr id="13" name="Rectangle 7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6217920" y="2286000"/>
              <a:ext cx="1246188" cy="381000"/>
            </a:xfrm>
            <a:prstGeom prst="rect">
              <a:avLst/>
            </a:prstGeom>
            <a:noFill/>
            <a:ln w="12700" cap="rnd">
              <a:noFill/>
              <a:round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0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Jump table</a:t>
              </a:r>
            </a:p>
          </p:txBody>
        </p:sp>
        <p:sp>
          <p:nvSpPr>
            <p:cNvPr id="14" name="Rectangle 8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6217920" y="2667000"/>
              <a:ext cx="2651760" cy="2286000"/>
            </a:xfrm>
            <a:prstGeom prst="rect">
              <a:avLst/>
            </a:prstGeom>
            <a:solidFill>
              <a:srgbClr val="D6D6F4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lIns="38100" tIns="38100" rIns="38100" bIns="38100"/>
            <a:lstStyle/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.section	.</a:t>
              </a:r>
              <a:r>
                <a:rPr lang="en-US" sz="14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rodata</a:t>
              </a:r>
              <a:endParaRPr lang="en-US" sz="1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.align 8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.L4: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.L8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0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.L3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1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.L5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2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.L9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3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.L8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4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.L7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5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.L7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6</a:t>
              </a:r>
              <a:endParaRPr lang="en-US" sz="1400" b="0" i="1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</p:grpSp>
      <p:sp>
        <p:nvSpPr>
          <p:cNvPr id="15" name="Rectangle 5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822961" y="5805171"/>
            <a:ext cx="807913" cy="630942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16" name="AutoShape 6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20066711">
            <a:off x="1651000" y="565857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11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457200" y="1362456"/>
            <a:ext cx="5394960" cy="2306637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>
            <a:sp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switch_ex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y,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z)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 = 1;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. . .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}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6E6AC9E5-D695-4B1F-A5C3-08F0E772C570}"/>
                  </a:ext>
                </a:extLst>
              </p14:cNvPr>
              <p14:cNvContentPartPr/>
              <p14:nvPr/>
            </p14:nvContentPartPr>
            <p14:xfrm>
              <a:off x="1783800" y="3025080"/>
              <a:ext cx="6835680" cy="36846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6E6AC9E5-D695-4B1F-A5C3-08F0E772C57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74440" y="3015720"/>
                <a:ext cx="6854400" cy="370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10159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81000" y="1447800"/>
            <a:ext cx="8382000" cy="5156200"/>
          </a:xfrm>
          <a:ln/>
        </p:spPr>
        <p:txBody>
          <a:bodyPr>
            <a:normAutofit lnSpcReduction="10000"/>
          </a:bodyPr>
          <a:lstStyle/>
          <a:p>
            <a:r>
              <a:rPr lang="en-US" dirty="0"/>
              <a:t>Table Structure</a:t>
            </a:r>
          </a:p>
          <a:p>
            <a:pPr lvl="1"/>
            <a:r>
              <a:rPr lang="en-US" dirty="0"/>
              <a:t>Each target requires 8 bytes (address)</a:t>
            </a:r>
          </a:p>
          <a:p>
            <a:pPr lvl="1"/>
            <a:r>
              <a:rPr lang="en-US" dirty="0"/>
              <a:t>Base address at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.L4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/>
          </a:p>
          <a:p>
            <a:pPr marL="246126"/>
            <a:r>
              <a:rPr lang="en-US" dirty="0">
                <a:solidFill>
                  <a:srgbClr val="4B2A85"/>
                </a:solidFill>
                <a:latin typeface="Calibri Bold" panose="020F0702030404030204" pitchFamily="34" charset="0"/>
                <a:cs typeface="Calibri Bold" panose="020F0702030404030204" pitchFamily="34" charset="0"/>
                <a:sym typeface="Calibri Bold" charset="0"/>
              </a:rPr>
              <a:t>Direct jump:</a:t>
            </a:r>
            <a:r>
              <a:rPr lang="en-US" dirty="0">
                <a:solidFill>
                  <a:srgbClr val="4B2A85"/>
                </a:solidFill>
                <a:latin typeface="Calibri Bold" panose="020F0702030404030204" pitchFamily="34" charset="0"/>
                <a:cs typeface="Calibri Bold" panose="020F0702030404030204" pitchFamily="34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jmp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/>
            <a:endParaRPr lang="en-US" dirty="0"/>
          </a:p>
          <a:p>
            <a:pPr marL="246126"/>
            <a:r>
              <a:rPr lang="en-US" dirty="0">
                <a:solidFill>
                  <a:srgbClr val="4B2A85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 jump:</a:t>
            </a:r>
            <a:r>
              <a:rPr lang="en-US" dirty="0">
                <a:solidFill>
                  <a:srgbClr val="4B2A85"/>
                </a:solidFill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jmp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*.L4(,%rdi,8)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.L4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/>
            <a:r>
              <a:rPr lang="en-US" dirty="0"/>
              <a:t>Must scale by factor of 8 (addresses are 8 bytes)</a:t>
            </a:r>
          </a:p>
          <a:p>
            <a:pPr marL="552450" lvl="1"/>
            <a:r>
              <a:rPr lang="en-US" dirty="0"/>
              <a:t>Fetch target from effective address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.L4 + x*8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Anonymous Pro" panose="02060609030202000504" pitchFamily="49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217920" y="1371600"/>
            <a:ext cx="2651760" cy="2667000"/>
            <a:chOff x="6217920" y="2286000"/>
            <a:chExt cx="2651760" cy="2667000"/>
          </a:xfrm>
        </p:grpSpPr>
        <p:sp>
          <p:nvSpPr>
            <p:cNvPr id="10" name="Rectangle 7"/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6217920" y="2286000"/>
              <a:ext cx="1246188" cy="381000"/>
            </a:xfrm>
            <a:prstGeom prst="rect">
              <a:avLst/>
            </a:prstGeom>
            <a:noFill/>
            <a:ln w="12700" cap="rnd">
              <a:noFill/>
              <a:round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0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Jump table</a:t>
              </a:r>
            </a:p>
          </p:txBody>
        </p:sp>
        <p:sp>
          <p:nvSpPr>
            <p:cNvPr id="11" name="Rectangle 8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6217920" y="2667000"/>
              <a:ext cx="2651760" cy="2286000"/>
            </a:xfrm>
            <a:prstGeom prst="rect">
              <a:avLst/>
            </a:prstGeom>
            <a:solidFill>
              <a:srgbClr val="D6D6F4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lIns="38100" tIns="38100" rIns="38100" bIns="38100"/>
            <a:lstStyle/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.section	.</a:t>
              </a:r>
              <a:r>
                <a:rPr lang="en-US" sz="14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rodata</a:t>
              </a:r>
              <a:endParaRPr lang="en-US" sz="1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.align 8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.L4: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.L8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0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.L3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1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.L5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2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.L9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3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.L8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4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.L7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5</a:t>
              </a:r>
            </a:p>
            <a:p>
              <a:pPr algn="l">
                <a:tabLst>
                  <a:tab pos="228600" algn="l"/>
                  <a:tab pos="1201738" algn="l"/>
                  <a:tab pos="1768475" algn="l"/>
                  <a:tab pos="2463800" algn="l"/>
                  <a:tab pos="2286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  <a:tab pos="228600" algn="l"/>
                  <a:tab pos="1663700" algn="l"/>
                  <a:tab pos="2463800" algn="l"/>
                </a:tabLst>
              </a:pPr>
              <a:r>
                <a:rPr lang="en-US" sz="1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	.quad	.L7	</a:t>
              </a:r>
              <a:r>
                <a:rPr lang="en-US" sz="1400" b="0" i="1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# x = 6</a:t>
              </a:r>
              <a:endParaRPr lang="en-US" sz="1400" b="0" i="1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3302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12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Slides that expand on the simple switch code in assembly.  </a:t>
            </a:r>
            <a:r>
              <a:rPr lang="en-US" dirty="0">
                <a:solidFill>
                  <a:srgbClr val="FF0000"/>
                </a:solidFill>
              </a:rPr>
              <a:t>These slides expand on material covered </a:t>
            </a:r>
            <a:r>
              <a:rPr lang="en-US" dirty="0" smtClean="0">
                <a:solidFill>
                  <a:srgbClr val="FF0000"/>
                </a:solidFill>
              </a:rPr>
              <a:t>today, </a:t>
            </a:r>
            <a:r>
              <a:rPr lang="en-US" dirty="0">
                <a:solidFill>
                  <a:srgbClr val="FF0000"/>
                </a:solidFill>
              </a:rPr>
              <a:t>so while you don’t need to read these, the information is “fair game.”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-10344" y="457200"/>
            <a:ext cx="916468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800" b="1" cap="none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gradFill>
                  <a:gsLst>
                    <a:gs pos="10000">
                      <a:srgbClr val="ECE7FF"/>
                    </a:gs>
                    <a:gs pos="75000">
                      <a:srgbClr val="4B2A85"/>
                    </a:gs>
                  </a:gsLst>
                  <a:lin ang="5400000"/>
                </a:gradFill>
                <a:effectLst>
                  <a:glow rad="45500">
                    <a:srgbClr val="4B2A85">
                      <a:alpha val="35000"/>
                    </a:srgbClr>
                  </a:glow>
                </a:effectLst>
              </a:rPr>
              <a:t>BONUS SLIDES</a:t>
            </a:r>
          </a:p>
        </p:txBody>
      </p:sp>
    </p:spTree>
    <p:extLst>
      <p:ext uri="{BB962C8B-B14F-4D97-AF65-F5344CB8AC3E}">
        <p14:creationId xmlns:p14="http://schemas.microsoft.com/office/powerpoint/2010/main" val="4130967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1097280" y="1981200"/>
            <a:ext cx="301752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.section	.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rodata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.L8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.L3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.L5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 = 2</a:t>
            </a: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.</a:t>
            </a: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quad	.L9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.L8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 = 4</a:t>
            </a: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.quad	.L7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 = 5</a:t>
            </a: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.quad	.L7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 = 6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Jump 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6629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1097280" y="1606034"/>
            <a:ext cx="301752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9144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1: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.L3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= y*z;</a:t>
            </a:r>
            <a:endParaRPr lang="en-US" sz="1800" b="0" dirty="0">
              <a:solidFill>
                <a:srgbClr val="4DB23A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b="0" dirty="0">
              <a:solidFill>
                <a:srgbClr val="4DB23A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2: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.L5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= y/z;</a:t>
            </a:r>
            <a:endParaRPr lang="en-US" sz="1800" b="0" dirty="0">
              <a:solidFill>
                <a:srgbClr val="FF66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/* Fall Through */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3: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.L9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+= z;</a:t>
            </a:r>
            <a:endParaRPr lang="en-US" sz="1800" b="0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b="0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5:</a:t>
            </a:r>
            <a:endParaRPr lang="en-US" sz="1800" b="0" dirty="0">
              <a:solidFill>
                <a:srgbClr val="CC00D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6: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.L7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-= z;</a:t>
            </a:r>
            <a:endParaRPr lang="en-US" sz="1800" b="0" dirty="0">
              <a:solidFill>
                <a:srgbClr val="CC00D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</a:t>
            </a:r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b="0" dirty="0">
              <a:solidFill>
                <a:srgbClr val="CC00D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default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.L8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 w = 2;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3959225" y="3030174"/>
            <a:ext cx="993775" cy="2437175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rot="10800000" flipH="1">
            <a:off x="3962400" y="2146300"/>
            <a:ext cx="996950" cy="1119414"/>
          </a:xfrm>
          <a:prstGeom prst="line">
            <a:avLst/>
          </a:prstGeom>
          <a:noFill/>
          <a:ln w="25400" cap="flat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rot="10800000" flipH="1">
            <a:off x="3962400" y="2906712"/>
            <a:ext cx="1000125" cy="632618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962400" y="3675063"/>
            <a:ext cx="1003300" cy="129494"/>
          </a:xfrm>
          <a:prstGeom prst="line">
            <a:avLst/>
          </a:prstGeom>
          <a:noFill/>
          <a:ln w="25400" cap="flat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3962400" y="4105274"/>
            <a:ext cx="992188" cy="1362075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962400" y="4376056"/>
            <a:ext cx="914400" cy="195943"/>
          </a:xfrm>
          <a:prstGeom prst="line">
            <a:avLst/>
          </a:prstGeom>
          <a:noFill/>
          <a:ln w="25400" cap="flat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3962400" y="4686300"/>
            <a:ext cx="914400" cy="114300"/>
          </a:xfrm>
          <a:prstGeom prst="line">
            <a:avLst/>
          </a:prstGeom>
          <a:noFill/>
          <a:ln w="25400" cap="flat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TextBox 17"/>
          <p:cNvSpPr txBox="1"/>
          <p:nvPr>
            <p:custDataLst>
              <p:tags r:id="rId13"/>
            </p:custDataLst>
          </p:nvPr>
        </p:nvSpPr>
        <p:spPr>
          <a:xfrm>
            <a:off x="292100" y="1129785"/>
            <a:ext cx="3213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alibri" pitchFamily="34" charset="0"/>
              </a:rPr>
              <a:t>declaring data, not instructions</a:t>
            </a:r>
            <a:endParaRPr lang="en-US" sz="1800" b="0" i="1" dirty="0">
              <a:latin typeface="Calibri" pitchFamily="34" charset="0"/>
            </a:endParaRPr>
          </a:p>
        </p:txBody>
      </p:sp>
      <p:cxnSp>
        <p:nvCxnSpPr>
          <p:cNvPr id="19" name="Straight Arrow Connector 18"/>
          <p:cNvCxnSpPr/>
          <p:nvPr>
            <p:custDataLst>
              <p:tags r:id="rId14"/>
            </p:custDataLst>
          </p:nvPr>
        </p:nvCxnSpPr>
        <p:spPr bwMode="auto">
          <a:xfrm>
            <a:off x="2432050" y="1474147"/>
            <a:ext cx="265849" cy="62977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>
            <p:custDataLst>
              <p:tags r:id="rId15"/>
            </p:custDataLst>
          </p:nvPr>
        </p:nvSpPr>
        <p:spPr>
          <a:xfrm>
            <a:off x="4419600" y="1178112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Calibri" pitchFamily="34" charset="0"/>
              </a:rPr>
              <a:t>8-byte memory alignment</a:t>
            </a:r>
            <a:endParaRPr lang="en-US" sz="1800" b="0" i="1" dirty="0">
              <a:latin typeface="Calibri" pitchFamily="34" charset="0"/>
            </a:endParaRPr>
          </a:p>
        </p:txBody>
      </p:sp>
      <p:cxnSp>
        <p:nvCxnSpPr>
          <p:cNvPr id="21" name="Straight Arrow Connector 20"/>
          <p:cNvCxnSpPr/>
          <p:nvPr>
            <p:custDataLst>
              <p:tags r:id="rId16"/>
            </p:custDataLst>
          </p:nvPr>
        </p:nvCxnSpPr>
        <p:spPr bwMode="auto">
          <a:xfrm rot="10800000" flipV="1">
            <a:off x="2520954" y="1377434"/>
            <a:ext cx="1936747" cy="1084276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V="1">
            <a:off x="1733550" y="4730750"/>
            <a:ext cx="50800" cy="6096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35050" y="5282683"/>
            <a:ext cx="239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alibri" pitchFamily="34" charset="0"/>
              </a:rPr>
              <a:t>this data is 64-bits wide</a:t>
            </a:r>
          </a:p>
        </p:txBody>
      </p:sp>
    </p:spTree>
    <p:extLst>
      <p:ext uri="{BB962C8B-B14F-4D97-AF65-F5344CB8AC3E}">
        <p14:creationId xmlns:p14="http://schemas.microsoft.com/office/powerpoint/2010/main" val="1988440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765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0" y="2743200"/>
            <a:ext cx="4023360" cy="1371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pt-BR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pt-BR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pt-BR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pt-BR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</a:t>
            </a:r>
            <a:r>
              <a:rPr lang="pt-BR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y</a:t>
            </a:r>
            <a:endParaRPr lang="pt-BR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pt-BR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imulq</a:t>
            </a: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pt-BR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pt-BR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pt-BR" sz="1800" b="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pt-BR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</a:t>
            </a:r>
            <a:r>
              <a:rPr lang="pt-BR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y</a:t>
            </a:r>
            <a:r>
              <a:rPr lang="pt-BR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*</a:t>
            </a:r>
            <a:r>
              <a:rPr lang="pt-BR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z</a:t>
            </a:r>
            <a:endParaRPr lang="pt-BR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pt-BR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527048"/>
            <a:ext cx="3474720" cy="19812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1:	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.L3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w = y*z;</a:t>
            </a:r>
            <a:endParaRPr lang="en-US" sz="1800" b="0" dirty="0">
              <a:solidFill>
                <a:srgbClr val="4DB23A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</a:t>
            </a:r>
            <a:r>
              <a:rPr lang="en-US" sz="180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rgbClr val="4DB23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. . .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6035040" y="365760"/>
          <a:ext cx="2926080" cy="1905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="0" i="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b="0" i="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rd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4168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6630" name="Rectangle 6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524000"/>
            <a:ext cx="3474720" cy="35052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 = 1;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. . .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. . .	</a:t>
            </a:r>
          </a:p>
          <a:p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2: 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.L5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w = y/z;</a:t>
            </a:r>
            <a:endParaRPr lang="en-US" sz="1800" b="0" dirty="0">
              <a:solidFill>
                <a:srgbClr val="FF66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/* Fall Through */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3: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.L9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w += z;</a:t>
            </a:r>
            <a:endParaRPr lang="en-US" sz="1800" b="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</a:t>
            </a:r>
            <a:r>
              <a:rPr lang="en-US" sz="18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b="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 . .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}</a:t>
            </a:r>
          </a:p>
        </p:txBody>
      </p:sp>
      <p:sp>
        <p:nvSpPr>
          <p:cNvPr id="16" name="Rectangle 6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6172200" y="4419600"/>
            <a:ext cx="2743200" cy="6858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3: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Courier New Bold" charset="0"/>
              </a:rPr>
              <a:t>       w = 1;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2: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w = y/z;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Courier New Bold" charset="0"/>
              </a:rPr>
              <a:t>     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Courier New Bold" charset="0"/>
              </a:rPr>
              <a:t>goto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Courier New Bold" charset="0"/>
              </a:rPr>
              <a:t> merge;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6172200" y="5111496"/>
            <a:ext cx="2743200" cy="6858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40" tIns="38100" rIns="9144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merge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Courier New Bold" charset="0"/>
              </a:rPr>
              <a:t>       w += z;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/>
          <p:nvPr>
            <p:custDataLst>
              <p:tags r:id="rId7"/>
            </p:custDataLst>
          </p:nvPr>
        </p:nvCxnSpPr>
        <p:spPr bwMode="auto">
          <a:xfrm flipV="1">
            <a:off x="1905000" y="2370489"/>
            <a:ext cx="2362200" cy="342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>
            <p:custDataLst>
              <p:tags r:id="rId8"/>
            </p:custDataLst>
          </p:nvPr>
        </p:nvCxnSpPr>
        <p:spPr bwMode="auto">
          <a:xfrm>
            <a:off x="1993900" y="3724656"/>
            <a:ext cx="4229100" cy="86944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>
            <p:custDataLst>
              <p:tags r:id="rId9"/>
            </p:custDataLst>
          </p:nvPr>
        </p:nvCxnSpPr>
        <p:spPr bwMode="auto">
          <a:xfrm>
            <a:off x="5568950" y="2984500"/>
            <a:ext cx="603250" cy="24257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Rectangle 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828800" y="4846320"/>
            <a:ext cx="3423801" cy="1782539"/>
          </a:xfrm>
          <a:prstGeom prst="rect">
            <a:avLst/>
          </a:prstGeom>
          <a:solidFill>
            <a:srgbClr val="DFC03D"/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i="1" dirty="0">
                <a:latin typeface="Calibri" charset="0"/>
                <a:ea typeface="Calibri" charset="0"/>
                <a:cs typeface="Calibri" charset="0"/>
              </a:rPr>
              <a:t>More complicated choice than “just fall-through” forced by “migration” of  </a:t>
            </a:r>
            <a:r>
              <a:rPr lang="en-US" sz="2000" b="0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  <a:sym typeface="Courier New Bold" charset="0"/>
              </a:rPr>
              <a:t>w = 1;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000" b="0" i="1" dirty="0">
                <a:latin typeface="Calibri" charset="0"/>
                <a:ea typeface="Calibri" charset="0"/>
                <a:cs typeface="Calibri" charset="0"/>
              </a:rPr>
              <a:t>Example compilation trade-off</a:t>
            </a:r>
          </a:p>
        </p:txBody>
      </p:sp>
    </p:spTree>
    <p:extLst>
      <p:ext uri="{BB962C8B-B14F-4D97-AF65-F5344CB8AC3E}">
        <p14:creationId xmlns:p14="http://schemas.microsoft.com/office/powerpoint/2010/main" val="29512335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2, x == 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765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3962400" y="2743200"/>
            <a:ext cx="4937760" cy="284693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.L5:               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Case 2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  <a:endParaRPr lang="cs-CZ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%rsi,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y in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cs-CZ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cqto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						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div prep</a:t>
            </a:r>
            <a:endParaRPr lang="cs-CZ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idivq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rcx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</a:t>
            </a:r>
            <a:r>
              <a:rPr lang="cs-CZ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y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jmp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.L6     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</a:t>
            </a:r>
            <a:r>
              <a:rPr lang="cs-CZ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goto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cs-CZ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merge</a:t>
            </a:r>
            <a:endParaRPr lang="cs-CZ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.L9:               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Case 3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  <a:endParaRPr lang="cs-CZ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$1,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</a:t>
            </a:r>
            <a:r>
              <a:rPr lang="cs-CZ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.L6:               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</a:t>
            </a:r>
            <a:r>
              <a:rPr lang="cs-CZ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merge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rcx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</a:t>
            </a:r>
            <a:r>
              <a:rPr lang="cs-CZ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7" name="Rectangle 6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524000"/>
            <a:ext cx="3383280" cy="35052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 = 1;</a:t>
            </a:r>
          </a:p>
          <a:p>
            <a:pPr algn="l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 . .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. . .	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2: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.L5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w = y/z;</a:t>
            </a:r>
            <a:endParaRPr lang="en-US" sz="1800" b="0" dirty="0">
              <a:solidFill>
                <a:srgbClr val="FF6600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/* Fall Through */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3:	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.L9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w += z;</a:t>
            </a:r>
            <a:endParaRPr lang="en-US" sz="1800" b="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</a:t>
            </a:r>
            <a:r>
              <a:rPr lang="en-US" sz="1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b="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. . .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}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6035040" y="365760"/>
          <a:ext cx="2926080" cy="1905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="0" i="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b="0" i="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rd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065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(rest)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2765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206240" y="2743200"/>
            <a:ext cx="420624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.L7:            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Case 5,6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  <a:endParaRPr lang="cs-CZ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$1,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</a:t>
            </a:r>
            <a:r>
              <a:rPr lang="cs-CZ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</a:t>
            </a:r>
            <a:r>
              <a:rPr lang="cs-CZ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            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$2, %</a:t>
            </a:r>
            <a:r>
              <a:rPr lang="cs-CZ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cs-CZ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2765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527048"/>
            <a:ext cx="3017520" cy="2667000"/>
          </a:xfrm>
          <a:prstGeom prst="rect">
            <a:avLst/>
          </a:prstGeom>
          <a:solidFill>
            <a:schemeClr val="accent3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switch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(x)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. . .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5: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.L7</a:t>
            </a:r>
          </a:p>
          <a:p>
            <a:pPr algn="l"/>
            <a:r>
              <a:rPr lang="en-US" sz="180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case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6: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.L7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w -= z;</a:t>
            </a:r>
            <a:endParaRPr lang="en-US" sz="1800" b="0" dirty="0">
              <a:solidFill>
                <a:srgbClr val="CC00DF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</a:t>
            </a:r>
            <a:r>
              <a:rPr lang="en-US" sz="1800" b="1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break</a:t>
            </a:r>
            <a:r>
              <a:rPr lang="en-US" sz="1800" b="0" dirty="0">
                <a:solidFill>
                  <a:srgbClr val="CC00D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default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// .L8</a:t>
            </a:r>
            <a:endParaRPr lang="en-US" sz="18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Arial Narrow Bold" charset="0"/>
            </a:endParaRPr>
          </a:p>
          <a:p>
            <a:pPr algn="l"/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  w = 2;  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6035040" y="365760"/>
          <a:ext cx="2926080" cy="1905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="0" i="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b="0" i="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rd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851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GDB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movz</a:t>
            </a:r>
            <a:r>
              <a:rPr lang="en-US" dirty="0"/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movs</a:t>
            </a:r>
            <a:r>
              <a:rPr lang="en-US" dirty="0"/>
              <a:t> examples on a real machine!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movzbq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 %al, %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  <a:sym typeface="Courier New Bold" charset="0"/>
            </a:endParaRPr>
          </a:p>
          <a:p>
            <a:pPr lvl="1"/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movsbl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 (%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  <a:sym typeface="Courier New Bold" charset="0"/>
            </a:endParaRPr>
          </a:p>
          <a:p>
            <a:pPr lvl="2"/>
            <a:endParaRPr lang="en-US" dirty="0"/>
          </a:p>
          <a:p>
            <a:r>
              <a:rPr lang="en-US" dirty="0"/>
              <a:t>You will need to use GDB to get through Lab 2</a:t>
            </a:r>
          </a:p>
          <a:p>
            <a:pPr lvl="1"/>
            <a:r>
              <a:rPr lang="en-US" dirty="0"/>
              <a:t>Useful debugger in this class and beyond!</a:t>
            </a:r>
          </a:p>
          <a:p>
            <a:pPr lvl="2"/>
            <a:endParaRPr lang="en-US" dirty="0"/>
          </a:p>
          <a:p>
            <a:r>
              <a:rPr lang="en-US" dirty="0"/>
              <a:t>Pay attention to:</a:t>
            </a:r>
          </a:p>
          <a:p>
            <a:pPr lvl="1"/>
            <a:r>
              <a:rPr lang="en-US" dirty="0"/>
              <a:t>Setting breakpoints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Stepping through code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step</a:t>
            </a:r>
            <a:r>
              <a:rPr lang="en-US" dirty="0"/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next</a:t>
            </a:r>
            <a:r>
              <a:rPr lang="en-US" dirty="0"/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stepi</a:t>
            </a:r>
            <a:r>
              <a:rPr lang="en-US" dirty="0"/>
              <a:t>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nexti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Printing out expressions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/>
              <a:t> – works with </a:t>
            </a:r>
            <a:r>
              <a:rPr lang="en-US" dirty="0" err="1"/>
              <a:t>regs</a:t>
            </a:r>
            <a:r>
              <a:rPr lang="en-US" dirty="0"/>
              <a:t> &amp; </a:t>
            </a:r>
            <a:r>
              <a:rPr lang="en-US" dirty="0" err="1"/>
              <a:t>vars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Examining </a:t>
            </a:r>
            <a:r>
              <a:rPr lang="en-US" b="1" u="sng" dirty="0"/>
              <a:t>memory</a:t>
            </a:r>
            <a:r>
              <a:rPr lang="en-US" dirty="0"/>
              <a:t>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5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instructions for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All arithmetic instructions set condition flags based on result of operation (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op</a:t>
            </a:r>
            <a:r>
              <a:rPr lang="en-US" sz="2400" dirty="0"/>
              <a:t>)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Conditionals are comparisons against 0</a:t>
            </a:r>
          </a:p>
          <a:p>
            <a:r>
              <a:rPr lang="en-US" sz="2400" dirty="0"/>
              <a:t>Come in instruction </a:t>
            </a:r>
            <a:r>
              <a:rPr lang="en-US" sz="2400" i="1" dirty="0"/>
              <a:t>pairs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389120" y="2651760"/>
          <a:ext cx="429768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(op) s, d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je</a:t>
                      </a: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 s == 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jne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“Not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 s !=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“Sign” (negative)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 s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jns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(non-negative)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 s &gt;=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jg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“Greater”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s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jge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“Greater or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 s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jl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“Less”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 s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jle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”Less or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 s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ja</a:t>
                      </a: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“Above” (unsigned &gt;)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s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jb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“Below” (unsigned &lt;)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d (op) s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 bwMode="auto">
          <a:xfrm>
            <a:off x="1097280" y="4937760"/>
            <a:ext cx="2743200" cy="1491615"/>
          </a:xfrm>
          <a:prstGeom prst="roundRect">
            <a:avLst>
              <a:gd name="adj" fmla="val 2593"/>
            </a:avLst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13716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orq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a, b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je:   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b|a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== 0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jne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b|a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!= 0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jg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 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b|a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&gt;  0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jl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 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b|a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&lt;  0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097280" y="3200400"/>
            <a:ext cx="2743200" cy="1491615"/>
          </a:xfrm>
          <a:prstGeom prst="roundRect">
            <a:avLst>
              <a:gd name="adj" fmla="val 2593"/>
            </a:avLst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13716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addq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5, (p)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je:   *p+5 == 0</a:t>
            </a:r>
            <a:endParaRPr lang="en-US" sz="1800" b="0" dirty="0">
              <a:solidFill>
                <a:schemeClr val="accent5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jne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*p+5 != 0</a:t>
            </a:r>
            <a:endParaRPr lang="en-US" sz="1800" b="0" dirty="0">
              <a:solidFill>
                <a:schemeClr val="accent5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jg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 *p+5 &gt;  0</a:t>
            </a:r>
            <a:endParaRPr lang="en-US" sz="1800" b="0" dirty="0">
              <a:solidFill>
                <a:schemeClr val="accent5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jl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 *p+5 &lt;  0</a:t>
            </a:r>
            <a:endParaRPr lang="en-US" sz="1800" b="0" dirty="0">
              <a:solidFill>
                <a:schemeClr val="accent5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08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instructions for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Reminder: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en-US" sz="2400" dirty="0"/>
              <a:t> is like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sub</a:t>
            </a:r>
            <a:r>
              <a:rPr lang="en-US" sz="2400" dirty="0"/>
              <a:t>,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test</a:t>
            </a:r>
            <a:r>
              <a:rPr lang="en-US" sz="2400" dirty="0"/>
              <a:t> is like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</a:p>
          <a:p>
            <a:pPr lvl="1"/>
            <a:r>
              <a:rPr lang="en-US" sz="2000" dirty="0"/>
              <a:t>Result is not stored anywhere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961797"/>
              </p:ext>
            </p:extLst>
          </p:nvPr>
        </p:nvGraphicFramePr>
        <p:xfrm>
          <a:off x="731520" y="2194560"/>
          <a:ext cx="484632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cmp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a,b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test </a:t>
                      </a: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a,b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je</a:t>
                      </a: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==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== 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jne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“Not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!=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!=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“Sign” (negative)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b-a &lt;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jns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(non-negative)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b-a &gt;=0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&gt;=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jg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“Greater”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&gt; 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jge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“Greater or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&gt;=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jl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“Less”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&lt; 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jle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”Less or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&lt;=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ja</a:t>
                      </a: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“Above” (unsigned &gt;)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b-a &gt; 0U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jb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“Below” (unsigned &lt;)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b-a &lt;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 bwMode="auto">
          <a:xfrm>
            <a:off x="6035040" y="3657600"/>
            <a:ext cx="2743200" cy="1491615"/>
          </a:xfrm>
          <a:prstGeom prst="roundRect">
            <a:avLst>
              <a:gd name="adj" fmla="val 2593"/>
            </a:avLst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13716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testq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a, 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je:   a == 0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jne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a != 0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jg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 a &gt;  0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jl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 a &lt;  0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6035040" y="5303520"/>
            <a:ext cx="2743200" cy="932259"/>
          </a:xfrm>
          <a:prstGeom prst="roundRect">
            <a:avLst>
              <a:gd name="adj" fmla="val 2593"/>
            </a:avLst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13716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testb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a, 0x1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je:   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</a:t>
            </a:r>
            <a:r>
              <a:rPr lang="en-US" sz="1800" b="0" baseline="-250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LSB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== 0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jne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</a:t>
            </a:r>
            <a:r>
              <a:rPr lang="en-US" sz="1800" b="0" baseline="-250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LSB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== 1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6035040" y="2011680"/>
            <a:ext cx="2743200" cy="1491615"/>
          </a:xfrm>
          <a:prstGeom prst="roundRect">
            <a:avLst>
              <a:gd name="adj" fmla="val 2593"/>
            </a:avLst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13716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cmpq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5, (p)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je:  *p == 5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jne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*p != 5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jg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*p &gt;  5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jl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:  *p &lt;  5</a:t>
            </a:r>
            <a:r>
              <a:rPr lang="en-US" sz="1800" b="0" dirty="0">
                <a:solidFill>
                  <a:schemeClr val="bg1">
                    <a:lumMod val="95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b="0" dirty="0">
                <a:solidFill>
                  <a:schemeClr val="accent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625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instructions for conditionals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852160" y="2880360"/>
            <a:ext cx="2743200" cy="1211937"/>
          </a:xfrm>
          <a:prstGeom prst="roundRect">
            <a:avLst>
              <a:gd name="adj" fmla="val 2593"/>
            </a:avLst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if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(x &lt; 3) {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1;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2;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852160" y="4297680"/>
            <a:ext cx="2743200" cy="2330648"/>
          </a:xfrm>
          <a:prstGeom prst="roundRect">
            <a:avLst>
              <a:gd name="adj" fmla="val 2593"/>
            </a:avLst>
          </a:prstGeom>
          <a:solidFill>
            <a:srgbClr val="F6F5BD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T1: </a:t>
            </a:r>
            <a:r>
              <a:rPr lang="en-US" sz="1800" b="0" i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# x &lt; 3: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movq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$1, %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rax</a:t>
            </a: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T2: </a:t>
            </a:r>
            <a:r>
              <a:rPr lang="en-US" sz="1800" b="0" i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# !(x &lt; 3):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movq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$2, %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rax</a:t>
            </a: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2160" y="4297680"/>
            <a:ext cx="2743200" cy="646331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cmpq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$3,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rdi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jge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T2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custDataLst>
              <p:tags r:id="rId1"/>
            </p:custDataLst>
            <p:extLst/>
          </p:nvPr>
        </p:nvGraphicFramePr>
        <p:xfrm>
          <a:off x="6035040" y="1188720"/>
          <a:ext cx="2377440" cy="1463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94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charset="0"/>
                          <a:ea typeface="Calibri" charset="0"/>
                          <a:cs typeface="Calibri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charset="0"/>
                          <a:ea typeface="Calibri" charset="0"/>
                          <a:cs typeface="Calibri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94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sz="1800" dirty="0" err="1"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sz="1800" b="1" i="0" dirty="0"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charset="0"/>
                          <a:ea typeface="Calibri" charset="0"/>
                          <a:cs typeface="Calibri" charset="0"/>
                        </a:rPr>
                        <a:t>argument </a:t>
                      </a:r>
                      <a:r>
                        <a:rPr lang="en-US" sz="1800" dirty="0"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x</a:t>
                      </a:r>
                      <a:endParaRPr lang="en-US" sz="1800" b="1" i="0" dirty="0"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94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sz="1800" dirty="0" err="1"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sz="1800" b="1" i="0" dirty="0"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charset="0"/>
                          <a:ea typeface="Calibri" charset="0"/>
                          <a:cs typeface="Calibri" charset="0"/>
                        </a:rPr>
                        <a:t>argument </a:t>
                      </a:r>
                      <a:r>
                        <a:rPr lang="en-US" sz="1800" dirty="0"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y</a:t>
                      </a:r>
                      <a:endParaRPr lang="en-US" sz="1800" b="1" i="0" dirty="0"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94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sz="1800" dirty="0" err="1"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sz="1800" b="1" i="0" dirty="0"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charset="0"/>
                          <a:ea typeface="Calibri" charset="0"/>
                          <a:cs typeface="Calibri" charset="0"/>
                        </a:rPr>
                        <a:t>return value</a:t>
                      </a:r>
                      <a:endParaRPr lang="en-US" sz="1800" b="1" i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731520" y="2194560"/>
          <a:ext cx="484632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cmp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a,b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test </a:t>
                      </a: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a,b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je</a:t>
                      </a: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==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== 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jne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“Not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!=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!=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“Sign” (negative)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b-a &lt;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jns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(non-negative)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b-a &gt;=0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&gt;=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jg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“Greater”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&gt; 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jge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“Greater or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&gt;=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jl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“Less”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&lt; 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jle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”Less or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&lt;=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ja</a:t>
                      </a: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“Above” (unsigned &gt;)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&gt;  a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jb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“Below” (unsigned &lt;)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&lt; 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44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Polling Question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0" y="3291840"/>
            <a:ext cx="8366760" cy="2560320"/>
          </a:xfrm>
        </p:spPr>
        <p:txBody>
          <a:bodyPr/>
          <a:lstStyle/>
          <a:p>
            <a:pPr marL="914400" indent="-514350">
              <a:buSzPct val="100000"/>
              <a:buFont typeface="+mj-lt"/>
              <a:buAutoNum type="alphaUcPeriod"/>
            </a:pPr>
            <a:r>
              <a:rPr lang="en-US" sz="2000" b="1" dirty="0">
                <a:solidFill>
                  <a:srgbClr val="FF9900"/>
                </a:solidFill>
              </a:rPr>
              <a:t> </a:t>
            </a:r>
            <a:r>
              <a:rPr lang="en-US" sz="2000" b="1" dirty="0" err="1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cmpq</a:t>
            </a:r>
            <a:r>
              <a:rPr lang="en-US" sz="2000" b="1" dirty="0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%</a:t>
            </a:r>
            <a:r>
              <a:rPr lang="en-US" sz="2000" b="1" dirty="0" err="1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2000" b="1" dirty="0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2000" b="1" dirty="0" err="1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000" b="1" dirty="0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/>
              <a:t> </a:t>
            </a:r>
            <a:r>
              <a:rPr lang="en-US" sz="2000" b="1" dirty="0" err="1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jle</a:t>
            </a:r>
            <a:r>
              <a:rPr lang="en-US" sz="2000" b="1" dirty="0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.L4</a:t>
            </a:r>
            <a:endParaRPr lang="en-US" sz="2000" b="1" baseline="-25000" dirty="0">
              <a:solidFill>
                <a:srgbClr val="FF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sz="2000" b="1" dirty="0">
                <a:solidFill>
                  <a:srgbClr val="00B050"/>
                </a:solidFill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cmpq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%</a:t>
            </a:r>
            <a:r>
              <a:rPr lang="en-US" sz="20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20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/>
              <a:t> </a:t>
            </a:r>
            <a:r>
              <a:rPr lang="en-US" sz="20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jg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.L4</a:t>
            </a:r>
            <a:endParaRPr lang="en-US" sz="2000" b="1" baseline="-250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sz="2000" b="1" dirty="0">
                <a:solidFill>
                  <a:srgbClr val="FF3399"/>
                </a:solidFill>
              </a:rPr>
              <a:t> </a:t>
            </a:r>
            <a:r>
              <a:rPr lang="en-US" sz="2000" b="1" dirty="0" err="1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2000" b="1" dirty="0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000" b="1" dirty="0" err="1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2000" b="1" dirty="0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2000" b="1" dirty="0" err="1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000" b="1" dirty="0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/>
              <a:t> </a:t>
            </a:r>
            <a:r>
              <a:rPr lang="en-US" sz="2000" b="1" dirty="0" err="1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jle</a:t>
            </a:r>
            <a:r>
              <a:rPr lang="en-US" sz="2000" b="1" dirty="0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.L4</a:t>
            </a:r>
            <a:endParaRPr lang="en-US" sz="2000" b="1" baseline="-25000" dirty="0">
              <a:solidFill>
                <a:srgbClr val="FF339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sz="2000" b="1" dirty="0">
                <a:solidFill>
                  <a:srgbClr val="00B0F0"/>
                </a:solidFill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20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20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/>
              <a:t> </a:t>
            </a:r>
            <a:r>
              <a:rPr lang="en-US" sz="20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jg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.L4</a:t>
            </a:r>
            <a:endParaRPr lang="en-US" sz="2000" b="1" baseline="-25000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sz="2000" b="1" dirty="0">
                <a:solidFill>
                  <a:srgbClr val="996633"/>
                </a:solidFill>
              </a:rPr>
              <a:t> We’re lost…</a:t>
            </a:r>
            <a:endParaRPr lang="en-US" sz="2000" b="1" baseline="-25000" dirty="0">
              <a:solidFill>
                <a:srgbClr val="99663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3012" name="Rectangle 4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5029200" y="365760"/>
            <a:ext cx="3931920" cy="2651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absdiff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result;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if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(x &gt; y)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else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result;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457200" y="137160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angle 10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4389120" y="3108960"/>
            <a:ext cx="4572000" cy="343170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>
            <a:spAutoFit/>
          </a:bodyPr>
          <a:lstStyle/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absdiff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:</a:t>
            </a:r>
          </a:p>
          <a:p>
            <a:pPr>
              <a:spcBef>
                <a:spcPts val="1200"/>
              </a:spcBef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__________________</a:t>
            </a:r>
          </a:p>
          <a:p>
            <a:pPr>
              <a:spcBef>
                <a:spcPts val="1200"/>
              </a:spcBef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__________________</a:t>
            </a:r>
            <a:endParaRPr lang="en-US" sz="1800" b="0" dirty="0">
              <a:solidFill>
                <a:srgbClr val="0000FF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             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# x &gt; y:</a:t>
            </a: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movq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rdi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subq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rsi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ret</a:t>
            </a: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.L4:                   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# x &lt;= y:</a:t>
            </a: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</a:t>
            </a:r>
            <a:r>
              <a:rPr lang="en-US" sz="1800" dirty="0" err="1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movq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%</a:t>
            </a:r>
            <a:r>
              <a:rPr lang="en-US" sz="1800" b="0" dirty="0" err="1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rsi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solidFill>
                <a:srgbClr val="C00000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</a:t>
            </a:r>
            <a:r>
              <a:rPr lang="en-US" sz="1800" dirty="0" err="1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subq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%</a:t>
            </a:r>
            <a:r>
              <a:rPr lang="en-US" sz="1800" b="0" dirty="0" err="1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rdi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solidFill>
                <a:srgbClr val="C00000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3677" y="2924294"/>
            <a:ext cx="3712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Vote at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9"/>
              </a:rPr>
              <a:t>http://pollev.com/rea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803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instructions for conditionals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577840" y="1120403"/>
            <a:ext cx="3291840" cy="1491615"/>
          </a:xfrm>
          <a:prstGeom prst="roundRect">
            <a:avLst>
              <a:gd name="adj" fmla="val 2593"/>
            </a:avLst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if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(x &lt; 3 &amp;&amp; x == y) {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1;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 </a:t>
            </a: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else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{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2;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577840" y="2866448"/>
            <a:ext cx="3291840" cy="3729038"/>
          </a:xfrm>
          <a:prstGeom prst="roundRect">
            <a:avLst>
              <a:gd name="adj" fmla="val 2593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3716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T1: </a:t>
            </a:r>
            <a:r>
              <a:rPr lang="en-US" sz="1800" b="0" i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# x &lt; 3 &amp;&amp; x == y: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movq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$1, %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rax</a:t>
            </a: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T2: </a:t>
            </a:r>
            <a:r>
              <a:rPr lang="en-US" sz="1800" b="0" i="1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# else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movq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$2, %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rax</a:t>
            </a:r>
            <a:endParaRPr lang="en-US" sz="18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</a:t>
            </a:r>
          </a:p>
        </p:txBody>
      </p:sp>
      <p:sp>
        <p:nvSpPr>
          <p:cNvPr id="7" name="Rectangle 6"/>
          <p:cNvSpPr/>
          <p:nvPr/>
        </p:nvSpPr>
        <p:spPr>
          <a:xfrm>
            <a:off x="5577840" y="2871216"/>
            <a:ext cx="329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cmpq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$3,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rdi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setl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%al</a:t>
            </a:r>
          </a:p>
        </p:txBody>
      </p:sp>
      <p:sp>
        <p:nvSpPr>
          <p:cNvPr id="9" name="Rectangle 8"/>
          <p:cNvSpPr/>
          <p:nvPr/>
        </p:nvSpPr>
        <p:spPr>
          <a:xfrm>
            <a:off x="5577840" y="3538728"/>
            <a:ext cx="329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cmpq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rsi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rdi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sete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bl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77840" y="4206240"/>
            <a:ext cx="329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testb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%al,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bl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je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T2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457200" y="1412239"/>
          <a:ext cx="484632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l"/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cmp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a,b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test </a:t>
                      </a: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a,b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je</a:t>
                      </a: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==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== 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jne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“Not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!=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!=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“Sign” (negative)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b-a &lt;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jns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(non-negative)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b-a &gt;=0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&gt;=</a:t>
                      </a:r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0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jg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“Greater”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&gt; 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jge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“Greater or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&gt;=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jl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“Less”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&lt; 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jle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”Less or equal”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&lt;=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&lt;= 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ja</a:t>
                      </a: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“Above” (unsigned &gt;)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&gt;  a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&gt;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jb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“Below” (unsigned &lt;)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 &lt;  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b&amp;a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 &lt; 0U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96875" y="5760720"/>
            <a:ext cx="8366125" cy="54864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0" kern="0" dirty="0">
                <a:hlinkClick r:id="rId3"/>
              </a:rPr>
              <a:t>https://godbolt.org/z/GNxpqv</a:t>
            </a:r>
            <a:r>
              <a:rPr lang="en-US" sz="2800" b="0" kern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860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sz="2600" dirty="0"/>
              <a:t>A jump changes the program counter (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%rip</a:t>
            </a:r>
            <a:r>
              <a:rPr lang="en-US" sz="2600" dirty="0"/>
              <a:t>)</a:t>
            </a:r>
          </a:p>
          <a:p>
            <a:pPr lvl="1"/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%rip</a:t>
            </a:r>
            <a:r>
              <a:rPr lang="en-US" sz="2200" dirty="0"/>
              <a:t> tells the CPU the </a:t>
            </a:r>
            <a:r>
              <a:rPr lang="en-US" sz="2200" i="1" dirty="0"/>
              <a:t>address</a:t>
            </a:r>
            <a:r>
              <a:rPr lang="en-US" sz="2200" dirty="0"/>
              <a:t> of the next instruction to execute</a:t>
            </a:r>
          </a:p>
          <a:p>
            <a:r>
              <a:rPr lang="en-US" sz="2600" b="1" dirty="0">
                <a:solidFill>
                  <a:srgbClr val="FF0000"/>
                </a:solidFill>
              </a:rPr>
              <a:t>Labels</a:t>
            </a:r>
            <a:r>
              <a:rPr lang="en-US" sz="2600" dirty="0"/>
              <a:t> give us a way to refer to a specific instruction in our assembly/machine code</a:t>
            </a:r>
            <a:endParaRPr lang="en-US" sz="2600" b="1" dirty="0">
              <a:solidFill>
                <a:srgbClr val="FF0000"/>
              </a:solidFill>
            </a:endParaRPr>
          </a:p>
          <a:p>
            <a:pPr lvl="1"/>
            <a:r>
              <a:rPr lang="en-US" sz="2200" dirty="0"/>
              <a:t>Associated with the </a:t>
            </a:r>
            <a:r>
              <a:rPr lang="en-US" sz="2200" i="1" dirty="0"/>
              <a:t>next</a:t>
            </a:r>
            <a:r>
              <a:rPr lang="en-US" sz="2200" dirty="0"/>
              <a:t> instruction found in the assembly code (ignores whitespace)</a:t>
            </a:r>
          </a:p>
          <a:p>
            <a:pPr lvl="1"/>
            <a:r>
              <a:rPr lang="en-US" sz="2200" dirty="0"/>
              <a:t>Each </a:t>
            </a:r>
            <a:r>
              <a:rPr lang="en-US" sz="2200" b="1" i="1" dirty="0">
                <a:solidFill>
                  <a:srgbClr val="00B0F0"/>
                </a:solidFill>
              </a:rPr>
              <a:t>use</a:t>
            </a:r>
            <a:r>
              <a:rPr lang="en-US" sz="2200" dirty="0"/>
              <a:t> of the label will eventually be replaced with something that indicates the final address of the instruction that it is associated with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1097280" y="1280160"/>
            <a:ext cx="3108960" cy="17389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38100" bIns="3810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o-RO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(%rdi), %rax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ro-RO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(%rsi), %rdx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ro-RO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%rdx, (%rdi)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ro-RO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%rax, (%rsi)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ro-RO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4937760" y="1005840"/>
            <a:ext cx="3108960" cy="201168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38100" bIns="3810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max: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cmpq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done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done: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ret</a:t>
            </a:r>
          </a:p>
        </p:txBody>
      </p:sp>
    </p:spTree>
    <p:extLst>
      <p:ext uri="{BB962C8B-B14F-4D97-AF65-F5344CB8AC3E}">
        <p14:creationId xmlns:p14="http://schemas.microsoft.com/office/powerpoint/2010/main" val="376746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9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9" id="{25A1B229-24EE-4B12-9B36-905734D64C3C}" vid="{C5E3D815-54CE-4038-A93F-F50CFDDD61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UWTheme-351-Au19</Template>
  <TotalTime>11369</TotalTime>
  <Words>3630</Words>
  <Application>Microsoft Office PowerPoint</Application>
  <PresentationFormat>On-screen Show (4:3)</PresentationFormat>
  <Paragraphs>822</Paragraphs>
  <Slides>28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8" baseType="lpstr">
      <vt:lpstr>ＭＳ Ｐゴシック</vt:lpstr>
      <vt:lpstr>Anonymous Pro</vt:lpstr>
      <vt:lpstr>Arial</vt:lpstr>
      <vt:lpstr>Arial Narrow</vt:lpstr>
      <vt:lpstr>Arial Narrow Bold</vt:lpstr>
      <vt:lpstr>Calibri</vt:lpstr>
      <vt:lpstr>Calibri Bold</vt:lpstr>
      <vt:lpstr>Calibri Bold Italic</vt:lpstr>
      <vt:lpstr>Cambria Math</vt:lpstr>
      <vt:lpstr>CMU Bright</vt:lpstr>
      <vt:lpstr>Courier New</vt:lpstr>
      <vt:lpstr>Courier New Bold</vt:lpstr>
      <vt:lpstr>Courier New Bold Italic</vt:lpstr>
      <vt:lpstr>Lucida Grande</vt:lpstr>
      <vt:lpstr>Monaco</vt:lpstr>
      <vt:lpstr>Roboto</vt:lpstr>
      <vt:lpstr>Roboto Regular</vt:lpstr>
      <vt:lpstr>Times New Roman</vt:lpstr>
      <vt:lpstr>Wingdings</vt:lpstr>
      <vt:lpstr>UWTheme-351-Au19</vt:lpstr>
      <vt:lpstr>x86-64 Programming III CSE 351 Winter 2020</vt:lpstr>
      <vt:lpstr>Administrivia</vt:lpstr>
      <vt:lpstr>GDB Demo</vt:lpstr>
      <vt:lpstr>Choosing instructions for conditionals</vt:lpstr>
      <vt:lpstr>Choosing instructions for conditionals</vt:lpstr>
      <vt:lpstr>Choosing instructions for conditionals</vt:lpstr>
      <vt:lpstr>Polling Question</vt:lpstr>
      <vt:lpstr>Choosing instructions for conditionals</vt:lpstr>
      <vt:lpstr>Labels</vt:lpstr>
      <vt:lpstr>x86 Control Flow</vt:lpstr>
      <vt:lpstr>Expressing with Goto Code</vt:lpstr>
      <vt:lpstr>Compiling Loops</vt:lpstr>
      <vt:lpstr>Compiling Loops</vt:lpstr>
      <vt:lpstr>Compiling Loops</vt:lpstr>
      <vt:lpstr>For-Loop → While-Loop</vt:lpstr>
      <vt:lpstr>x86 Control Flow</vt:lpstr>
      <vt:lpstr>Switch Statement Example</vt:lpstr>
      <vt:lpstr>Jump Table Structure</vt:lpstr>
      <vt:lpstr>Jump Table Structure</vt:lpstr>
      <vt:lpstr>Switch Statement Example</vt:lpstr>
      <vt:lpstr>Switch Statement Example</vt:lpstr>
      <vt:lpstr>Assembly Setup Explanation</vt:lpstr>
      <vt:lpstr>PowerPoint Presentation</vt:lpstr>
      <vt:lpstr>Jump Table</vt:lpstr>
      <vt:lpstr>Code Blocks (x == 1)</vt:lpstr>
      <vt:lpstr>Handling Fall-Through</vt:lpstr>
      <vt:lpstr>Code Blocks (x == 2, x == 3)</vt:lpstr>
      <vt:lpstr>Code Blocks (rest)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x86-64 Programming III CSE 351 Winter 2020</dc:title>
  <dc:creator>Justin Hsia</dc:creator>
  <cp:lastModifiedBy>Ruth Anderson</cp:lastModifiedBy>
  <cp:revision>163</cp:revision>
  <cp:lastPrinted>2019-10-15T18:52:38Z</cp:lastPrinted>
  <dcterms:created xsi:type="dcterms:W3CDTF">2016-10-12T07:57:22Z</dcterms:created>
  <dcterms:modified xsi:type="dcterms:W3CDTF">2020-01-29T06:19:43Z</dcterms:modified>
</cp:coreProperties>
</file>