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3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4.xml" ContentType="application/vnd.openxmlformats-officedocument.presentationml.notesSlide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5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6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7.xml" ContentType="application/vnd.openxmlformats-officedocument.presentationml.notesSlide+xml"/>
  <Override PartName="/ppt/ink/ink1.xml" ContentType="application/inkml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8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notesSlides/notesSlide9.xml" ContentType="application/vnd.openxmlformats-officedocument.presentationml.notesSlide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notesSlides/notesSlide10.xml" ContentType="application/vnd.openxmlformats-officedocument.presentationml.notesSlide+xml"/>
  <Override PartName="/ppt/ink/ink2.xml" ContentType="application/inkml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11.xml" ContentType="application/vnd.openxmlformats-officedocument.presentationml.notesSlide+xml"/>
  <Override PartName="/ppt/tags/tag98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2.xml" ContentType="application/vnd.openxmlformats-officedocument.presentationml.notesSlide+xml"/>
  <Override PartName="/ppt/ink/ink3.xml" ContentType="application/inkml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13.xml" ContentType="application/vnd.openxmlformats-officedocument.presentationml.notesSlide+xml"/>
  <Override PartName="/ppt/ink/ink4.xml" ContentType="application/inkml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notesSlides/notesSlide14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5.xml" ContentType="application/vnd.openxmlformats-officedocument.presentationml.notesSlide+xml"/>
  <Override PartName="/ppt/ink/ink7.xml" ContentType="application/inkml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16.xml" ContentType="application/vnd.openxmlformats-officedocument.presentationml.notesSlide+xml"/>
  <Override PartName="/ppt/ink/ink8.xml" ContentType="application/inkml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notesSlides/notesSlide17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8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19.xml" ContentType="application/vnd.openxmlformats-officedocument.presentationml.notesSlide+xml"/>
  <Override PartName="/ppt/ink/ink9.xml" ContentType="application/inkml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26"/>
  </p:notesMasterIdLst>
  <p:handoutMasterIdLst>
    <p:handoutMasterId r:id="rId27"/>
  </p:handoutMasterIdLst>
  <p:sldIdLst>
    <p:sldId id="345" r:id="rId2"/>
    <p:sldId id="338" r:id="rId3"/>
    <p:sldId id="351" r:id="rId4"/>
    <p:sldId id="352" r:id="rId5"/>
    <p:sldId id="356" r:id="rId6"/>
    <p:sldId id="353" r:id="rId7"/>
    <p:sldId id="354" r:id="rId8"/>
    <p:sldId id="355" r:id="rId9"/>
    <p:sldId id="347" r:id="rId10"/>
    <p:sldId id="348" r:id="rId11"/>
    <p:sldId id="349" r:id="rId12"/>
    <p:sldId id="265" r:id="rId13"/>
    <p:sldId id="336" r:id="rId14"/>
    <p:sldId id="271" r:id="rId15"/>
    <p:sldId id="324" r:id="rId16"/>
    <p:sldId id="325" r:id="rId17"/>
    <p:sldId id="335" r:id="rId18"/>
    <p:sldId id="274" r:id="rId19"/>
    <p:sldId id="275" r:id="rId20"/>
    <p:sldId id="319" r:id="rId21"/>
    <p:sldId id="326" r:id="rId22"/>
    <p:sldId id="276" r:id="rId23"/>
    <p:sldId id="327" r:id="rId24"/>
    <p:sldId id="322" r:id="rId25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EFBFBF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5" autoAdjust="0"/>
    <p:restoredTop sz="81983" autoAdjust="0"/>
  </p:normalViewPr>
  <p:slideViewPr>
    <p:cSldViewPr snapToGrid="0">
      <p:cViewPr varScale="1">
        <p:scale>
          <a:sx n="60" d="100"/>
          <a:sy n="60" d="100"/>
        </p:scale>
        <p:origin x="10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BA859-18F9-41E4-829C-48B6C56E1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37848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2:36:43.785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17498 8670 104 0,'3'-5'38'16,"0"2"-20"-16,0 1-4 0,-3 2 17 0,0 0-4 16,0 0 1-16,0 0-11 15,0 0-3-15,0 0-8 16,6 2 3-16,-3 4 3 0,3 2-2 15,-3 2 2-15,3 6-7 16,-3 0-3-16,0-3-1 16,0 0 1-16,0 1-3 15,0-1 0-15,3 0 1 16,-6-2 2-16,3-1 1 16,-3-2 1-16,0-2-16 15,0-1-4-15,0-2-19 16,0-3-5-16,-3-3-41 15</inkml:trace>
  <inkml:trace contextRef="#ctx0" brushRef="#br0" timeOffset="1">17531 8535 116 0,'-6'-5'44'0,"0"3"-24"0,6-1-8 0,0 3 13 16</inkml:trace>
  <inkml:trace contextRef="#ctx0" brushRef="#br0" timeOffset="2">17519 8520 253 0,'0'-3'16'15,"3"0"-8"-15,0 1-10 0,3-1-4 16,3-5-55-16,3 8-39 16,6 0 38-16</inkml:trace>
  <inkml:trace contextRef="#ctx0" brushRef="#br0" timeOffset="3">17790 8446 120 0,'-15'-6'46'0,"18"6"-24"0,-6-2-8 0,3 2 17 16,0 0-8-16,-3 0-4 16,0-3-2-16,-3 0-1 15,0 6-8-15,-3 0 1 0,0-1 4 16,0 1-5-16,0 7 0 15,0 1-4-15,3 5-1 16,0 0-3-16,4 2-1 16,-1 6-1-16,3 3 0 0,0-1 2 15,3 6 0-15,2 5 0 16,1-5 0-16,0-3 0 16,0-6 0-16,0-1-7 15,-3-4 0-15,0-2-13 16,-3-3-2-16,0-5-12 15,-3 0-7-15,0-5-30 16</inkml:trace>
  <inkml:trace contextRef="#ctx0" brushRef="#br0" timeOffset="4">17650 8668 184 0,'-6'0'68'0,"6"-3"-36"0,0 3-26 16,0 0 15-16,0 0 0 0,6 0 4 15,3 0-9-15,0 0-2 16,6 0-8-16,0 0-6 0,-1-3-1 16,1 1-8-16,6 2-4 15,3-3-51 1,0 1-62-16,-3-1 24 16</inkml:trace>
  <inkml:trace contextRef="#ctx0" brushRef="#br0" timeOffset="5">18079 8509 128 0,'0'-13'49'0,"0"13"-26"0,0-3-16 0,0 3 15 15,0 0 2-15,0 0 3 16,0 0-6-16,0 0 0 16,0 0-3-1,2 13-11-15,1 3-3 0,0 3-1 16,0 5 2-16,-3-1 2 15,3 1-1-15,-3 5 1 16,0 3-6-16,3-5-1 16,-3-6 0-16,3-3-5 15,0-2-1 1,-3-3-24-16,0-2-10 16,0-6-10-16,0 0-46 15,0-5 10-15</inkml:trace>
  <inkml:trace contextRef="#ctx0" brushRef="#br0" timeOffset="6">18025 8475 132 0,'-30'-14'49'0,"24"28"-26"0,3-20-12 15,0 6 15-15,3 0-1 16,0 0 0-16</inkml:trace>
  <inkml:trace contextRef="#ctx0" brushRef="#br0" timeOffset="7">17983 8469 326 0,'0'0'24'0,"15"-2"6"0,3-1-9 16,-3 0-11-16,3 1-4 16,0-1-4-16,-1 0-2 15,1 1 1-15,0-1-1 16,-3 1-25-16,-3 2-8 15,0 0-32-15,-3 0-11 16,0 0-4 0</inkml:trace>
  <inkml:trace contextRef="#ctx0" brushRef="#br0" timeOffset="8">18320 8469 140 0,'-6'16'52'0,"9"-8"-28"0,0 8-28 16,-3-8 10-16,3 3 6 0,0 2 4 15,0 5-3 1,0 3 0-16,0 1-8 16,-1-4 1-16,1 6 1 0,-3-6-3 0,3 4-3 0,-3-6 0 15,0-1-1-15,0-4-3 16,0 0 2-16,0-4-21 16,0-1-8-16,-3-9-73 31,0-7 27-31</inkml:trace>
  <inkml:trace contextRef="#ctx0" brushRef="#br0" timeOffset="9">18332 8496 136 0,'-3'-3'52'0,"3"0"-28"0,0 3-17 0,0 0 15 15,0-5-9-15,0 5 0 16,0-2-3-16,0-4-1 16,0 4-5-16,0-1-5 0,0 0 0 15,3-2 3-15,0 2 1 16,2 1-4-16,4-1 1 15,0 0 0-15,3 3 0 16,0 3 0-16,0 0 0 0,-3 5 6 16,6 5 4-16,-3 0 1 15,-3 0 3-15,-9 3-3 16,-3 0-1-16,-3 3-4 16,-3-3-1-16,-3-1-3 15,0-1-2-15,3-1 1 0,0-3-1 16,0 1 0-1,3-3 0-15,0-3-3 0,3 1 0 16,3-6 4-16,0 0 1 16,6 5 0-16,3 0 1 15,3 0-2-15,0 1 2 16,3-1 2-16,0 0 4 16,3 6-2-16,-3 5-2 15,-4 0-2-15,-2-1-3 16,0-1 1-16,-3-1-1 15,0 0-14-15,0-2-5 16,-3-3-21-16,0 0-8 16,0-3-42-1</inkml:trace>
  <inkml:trace contextRef="#ctx0" brushRef="#br0" timeOffset="10">18546 8498 172 0,'-9'-2'66'0,"6"2"-36"0,0 0-31 16,3 0 12-16,0 8 1 15,0 0 5-15,0 0-3 16,0 2 0-16,3 6-8 15,0 3-4-15,3 4 1 0,0 9-2 0,0 3 2 16,3-6-4-16,0-3-2 16,3-5 4-16,-1-5 3 15,1-5-1-15,0-3 0 16,-3-3-3-16,0-10-1 16,0-9-6-16,0 1 0 15,-3-3-4-15,0-5 2 16,-3 0 0-16,0-3 1 15,-3 3 5-15,0-3 1 16,-3 6 2-16,3-3 0 16,-3 5 4-16,3 2 2 15,0 4 2-15,0 2 2 16,0 0-5-16,0 3-1 16,0 5 0-16,3 8 2 15,3 2 3-15,-3 6-2 16,3 5-2-16,3 6 0 15,-3 2 1-15,0 5-3 16,5-5 0-16,1-5-6 16,-3-3-2-16,0-2-27 15,0-6-9-15,0-2-54 16</inkml:trace>
  <inkml:trace contextRef="#ctx0" brushRef="#br0" timeOffset="11">18826 8490 152 0,'-6'-2'57'0,"6"4"-30"0,3 1-32 16,-3 5 36-16,0 5-8 15,3 6-9-15,0 7-3 16,3 3-7-16,0 8-1 0,-4 3 1 16,1-5-2-16,0-6-2 15,0 0 1-15,0-8-1 16,0-5-5-16,0-6-1 0,0-2-52 16,3-10-53-1,-3-6 29 1</inkml:trace>
  <inkml:trace contextRef="#ctx0" brushRef="#br0" timeOffset="12">18772 8464 204 0,'-6'0'77'0,"6"11"-42"0,3-9-30 0,-3-2 19 16,6 3-6-16,0-6 1 16,3 6-4-16,6-6 1 15,0 1-9-15,0-1-2 0,2 0-1 16,4-2-2-16,0 0-2 16,-3 2-8-16,-3 0-5 15,0 1-18-15,-3-1-5 16,0 3-30-1,-4-2-50-15,-2 2 25 16</inkml:trace>
  <inkml:trace contextRef="#ctx0" brushRef="#br0" timeOffset="13">18846 8615 192 0,'-3'5'74'0,"6"-2"-40"0,0-1-27 16,3 1 18-16,0-3-9 15,3 0 1-15,6-3-8 16,6 1-3-16,-3-4-3 16,0 4 0-16,0-1 0 0,-1 1-12 15,-2-1-4-15,-3 3-16 16,0 0-4-16,-3 3-25 15,-3-1-45 1,-3 3 21-16</inkml:trace>
  <inkml:trace contextRef="#ctx0" brushRef="#br0" timeOffset="14">18870 8792 132 0,'0'0'49'0,"3"3"-26"0,6-1-16 0,-3-2 15 0,6 0 0 16,3 3 2-16,3-3-13 15,0 0-7-15,2 0-2 16,1 3-2-16,0-1 0 0,-3 1-82 16</inkml:trace>
  <inkml:trace contextRef="#ctx0" brushRef="#br0" timeOffset="15">23195 9168 124 0,'0'0'49'0,"0"2"-26"0,0 1-16 0,0-3 13 15,0 0-8-15,0 0-2 16,0 0 1-16,0 0 3 15,3 0-8-15,3 0 3 0,0 0 4 16,0 0-5-16,0 0 0 0,-3-5 0 16,6 0 2-16,0 2-5 15,0 0-1-15,0 1-2 16,3 4 1 0,0 1 0-16,5 0-1 15,-2-1-2-15,0-2 1 16,0 8-1-16,0-3 0 15,0 3 2-15,0-2-1 16,0-1 2-16,2 3-2 16,-5 0-1-16,9 0 1 15,-6 0-1-15,0 0 0 16,0-3 0-16,3 3 0 16,0 0 2-16,-1 0 1 0,-2 0 3 15,0 0 1-15,3 0 1 16,-3 2 0-16,-3-2 2 15,6 0-7-15,0 5-2 16,-4 0-3-16,7 1 0 16,0-4 2-16,-6 1 0 15,0-1 0-15,0 1 0 16,0 2 2-16,-6 0 1 16,2 3 1-16,4 3 0 15,-3-1-2-15,0 1-2 16,0-1 1-16,-3 12-1 15,6-1 0-15,-3-3 2 16,0-5-3-16,0 0-2 0,2 1 2 16,-2-4 0-16,-3 1 5 15,-3-3 5-15,3-1-3 16,0-1 2-16,0 9-3 16,-6-1-3-1,6 1-1-15,-3 1 0 0,-3 0 1 16,0 0-1-16,-3 0-1 15,9-1 1-15,-9-1-1 16,6 1 4-16,-3 7 2 16,0-4-2-16,0-2-1 15,0-3-1-15,0 0-2 16,-3 0 3-16,0 0 0 16,0 6-4-16,0 2 1 15,0-2 0-15,-3-4 0 16,0 1 0-16,0 3 2 15,0-1 3-15,0-2 2 16,-3 0-3-16,6-3-1 0,0-3-1 16,-3 4 1-1,-3 4-2-15,6 0-1 0,0-4 1 16,-3-1-1-16,0-3 0 16,0 1 0-16,0-1-3 15,0-2 2-15,-3 0 3 16,0 8 3-16,-3-3-2 15,0 3-2-15,-3-6 0 16,3-2-1-16,0 0-3 16,3 0 0-16,-5 3 2 15,8 2 0-15,-6-3 1 16,0 1 2-16,0-1-1 0,6-2-1 16,-3 5 1-16,-6-5 1 15,9-3-1-15,-3 1 2 16,0 4-4-16,0-5 0 15,-3 1 3 1,-3-1-3-16,3-3 0 16,0 4 1-16,-5-4 2 15,-1 3-3-15,-6-2 0 16,9 0 1-16,-3-3 0 16,0 0 0-16,3-1 2 15,0-1-1-15,-3-1-1 16,1 0 1-16,-4 1 1 15,6 2-1-15,0 0-1 0,-3 5-2 16,3-3 1-16,0 4-1 16,0-7 0-16,3 4 2 15,0 0 2-15,-8-3-3 16,-4-3 0-16,9 0 1 16,-6 0 2-16,6 1-1 15,0-1-1-15,-6 0 1 16,6 1 1-16,-5-1-3 15,5 0 0-15,-6 1 1 16,3-1 2-16,-6 0-3 16,-3 0 0-16,3 1 3 15,1-4 1-15,-1 1-4 16,0 2 1-16,0 1 0 16,3-1 0-16,0 0 0 15,1 0 0-15,2 1-3 0,0-1 0 16,3 0-9-16,-3 1-3 15,9-4-1-15,0 1 0 16,-3 0-13-16,9-3-4 16,0 0-32-16,0-3-12 15,9-2-13 1</inkml:trace>
  <inkml:trace contextRef="#ctx0" brushRef="#br0" timeOffset="16">23154 11094 140 0,'0'0'55'0,"0"0"-30"0,0 5-23 16,0-5 12-16,0 6 10 16,0-1 19-16,-6 8-12 15,0 6-16 1,-3-4-3-16,-3 1 1 0,0 3-3 15,-6-1 2-15,-3 1-1 0,0-1 1 16,1 1-2-16,2-3-1 16,6-3-1-16,0-2 0 15,0-1-4-15,3-2-1 16,3-3-1-16,6 1-2 16,3-1 3-16,3 6 0 15,6-9-4-15,6 1-1 16,0 0 1-16,2 5 2 15,1-1 2-15,0 1 1 16,0 0-2-16,0 6-2 16,0-4-2-16,-3-2-1 0,-4 0-12 15,-5-3-5-15,6 1-18 16,-9-1-6-16,-6 0-65 16</inkml:trace>
  <inkml:trace contextRef="#ctx0" brushRef="#br0" timeOffset="17">22945 11544 132 0,'-3'0'52'0,"9"2"-28"0,-6-2-19 0,0 0 11 16,0 0-1-16,0 0 1 15,0 0 3-15,0 0 2 0,0 0-11 16,0 0 1-16,0 0 0 0,0 0-2 15,0 0 0-15,3-2-1 16,-3 2 0-16,0 0-2 16,6 0-1-16,0 0-1 15,0 0 0-15,0 0 0 16,6 0 0 0,3-3 0-16,3 3-2 15,-6 0 1-15,5 0-2 16,1 0-1-16,-3 3-2 15,6 2 1-15,3 6 3 16,-3-1 1-16,-1 6-4 16,4-3-1-16,0 3 1 15,-6 3 0-15,3 2 1 0,0 0 2 16,-7 0-1-16,1 0-1 16,0 1 1-16,-3 1-1 15,0 4 2-15,0-3 1 16,-3-3-1-16,-3 0-2 15,0-5 1-15,-6 2 1 16,6-2 1-16,-6 0 3 16,-6-3-1-16,6 1 2 15,-3-4 2-15,-3 1 2 16,-6-1-3-16,6 1-3 16,-9 2 2-16,0-2 0 15,-3 2-1-15,1 0-1 16,-4 0-3-16,0 1-2 0,0-4 3 15,0 1 0-15,3-1 1 16,0 1 2-16,1 0-3 16,2-3 0-16,0-1-1 15,-3-1 1-15,0-1-4 16,9-2 0-16,0-1-6 16,-6-2-9-1,3 0-5-15,4 0-20 16,2 0-9-16,0 0-123 31,12-2 54-31</inkml:trace>
  <inkml:trace contextRef="#ctx0" brushRef="#br0" timeOffset="18">23079 11988 172 0,'-3'-2'66'0,"3"2"-36"0,0 0-18 0,0 0 21 16,0 0-8-16,0 0 0 16,0 5-8-16,-3 8 0 15,-6 0-10-15,-6 3 2 0,-2 0 4 16,-1 3-1-16,-3-1 3 15,0 1-2-15,0-1 0 0,0 1-5 16,6-3-3 0,1-1 0-16,8-1-1 15,0-1-2-15,3-2-2 0,6-4 1 16,3 1-1-16,6 0 0 16,-1 3 0-16,1-3 0 15,9 5 0-15,6 0-11 16,-6-2-5-16,-3-1-21 15,-3 4-9-15,-4-4-55 16,4 1-44 0,-3-3 58-16</inkml:trace>
  <inkml:trace contextRef="#ctx0" brushRef="#br0" timeOffset="19">23133 12234 116 0,'0'0'44'0,"0"0"-24"0,0 0-13 15,0 0 13-15,0 0-4 16,0 0 1-16,0 0-3 15,0 0 1-15,0 0-8 16,0 0 2-16,0 0 2 0,0 0-4 16,0 0 1-16,0 0-1 15,9 0 3-15,-3 0-3 16,0 0-2-16,5 0 0 16,-2 3 1-16,0 0-5 15,6-1-1-15,-3 1 0 16,3 0 2-16,3 5-1 0,-6-1-1 15,6 7-2-15,-6-4 1 16,-1 3 5-16,-2 3 2 16,6-2 0-16,-3-1-1 15,-3 0-1-15,0 0 0 16,-3 1-2-16,6-1 1 16,-3 0 0-16,0 5 1 15,0 4-2-15,-3-1 1 16,0 0 2-16,0 0 2 15,-1 0-3-15,-2 0-1 16,0 1 1-16,-3 1 0 16,0 4-5-16,0-3 1 15,0 5 0-15,0-3 2 0,0 1 1 16,0-3 1-16,0 2-5 16,-3-2 1-16,0-3 0 15,0 3 0-15,1 2 0 16,-4-2 0-16,3-3 6 15,-3 0 4-15,0 1-5 16,0-1-3-16,-3 0-1 16,9-3 1-16,-6 4-1 15,3-4 2-15,-3 1-4 16,0 2 0-16,0 0 1 16,0 3 0-16,-3-6 2 15,6 3 1-15,-3 1 1 16,-3 4 0-16,-3-5-2 0,9 3 1 15,-9 5 0 1,4-5 1-16,-1-3-2 0,0-2-2 16,0-1 1-16,0 1 1 15,-3 2-1-15,3 0 2 16,0-2-2-16,-3-1 2 16,0 1 2-16,0-3 2 15,-3 5-3-15,1-3-3 16,-4 6 2-16,6 0 2 15,-9-8 2-15,-3 0 1 16,0-1-2-16,4-1-1 0,-1-1-3 16,0-5-2-1,3 0-2-15,3-3 1 0,0 0-17 16,3-2-5-16,0-3-18 16,6 0-4-16,1-3-62 15,-1-2-47 1,6-3 60-16</inkml:trace>
  <inkml:trace contextRef="#ctx0" brushRef="#br0" timeOffset="20">22936 13454 208 0,'-6'0'79'0,"6"3"-42"0,6 5-37 0,-6-3 16 16,0 6 2-16,0 2 6 15,-6 5-4-15,6 6-2 16,-6 3-10-16,0-1 1 0,0-2 4 16,1 0-1-16,-1-3 3 15,0-3-6-15,0 1-3 16,-3-6-3-16,9-2-3 15,0-1 3-15,0-2 0 16,6 0 1-16,3-3 0 16,-3-2-2-16,8 0 1 15,1-1-2-15,12-2-1 16,-3 0-2-16,6 0 1 0,-4 3 1 16,-2 2 0-16,-3 1-14 15,-3-1-3-15,-3 0-13 16,-3 6-66-1,0-1-7-15,-3-10 5 16</inkml:trace>
  <inkml:trace contextRef="#ctx0" brushRef="#br1" timeOffset="21">16721 9493 188 0,'0'0'71'0,"0"0"-38"0,3 0-25 0,-3 0 16 0,0 0-6 16,0 0 0-16,3 6-8 15,0 1-2-15,0 4-4 16,0 2 2-16,-3 6 0 0,0 7-2 16,0-2-3-16,0-3 0 15,0-5 1-15,0-3-1 16,0-2-31 0,3-3-15-16,-3-8-57 15</inkml:trace>
  <inkml:trace contextRef="#ctx0" brushRef="#br1" timeOffset="22">16742 9361 192 0,'-6'-19'71'0,"6"12"-38"0,0 4-25 0,0 0 18 16,0 3-15-16,3-2-4 15,-3 2-9-15,6-3-3 16,0 3-45-16,3 0-16 16,0 0-13-16,3 0-5 15</inkml:trace>
  <inkml:trace contextRef="#ctx0" brushRef="#br1" timeOffset="23">17034 9311 192 0,'-6'-11'74'0,"3"14"-40"0,-3-9-24 16,3 14 17-16,0-10-7 0,-3-4-1 15,0 4-14-15,0 4-2 16,-3 4-3-16,0-1 0 0,0 8 2 16,0 8-3-16,0 3 0 15,6 3 1-15,3 4 0 16,0 1-3-16,0 3 2 15,0-1 1-15,3 0 2 16,0-4-1-16,0-7-1 16,-3-4-13-16,0-3-4 15,0-3-29-15</inkml:trace>
  <inkml:trace contextRef="#ctx0" brushRef="#br1" timeOffset="24">16843 9477 212 0,'0'-10'79'0,"0"10"-42"0,3 8-28 15,0-8 19 1,3 2-3-16,6-2 0 16,6-2-14-16,0-1-7 15,0 0-2-15,2 3-2 0,-2 3 0 16,0-3-36-16,0 0-13 15,-3 3-59 1</inkml:trace>
  <inkml:trace contextRef="#ctx0" brushRef="#br1" timeOffset="25">17293 9329 168 0,'0'-2'63'0,"0"4"-34"0,3 1-21 0,-3 0 18 15,3 7-4-15,0 9 1 16,0-1-3-16,-3 9-3 16,3 2-9-16,-3 2-3 0,0 4-1 15,0 2 0-15,3 0 0 16,-3-8-2-16,3-5-2 15,-3-3-4-15,3-8 0 16,-3 3-38-16,2-11-16 0</inkml:trace>
  <inkml:trace contextRef="#ctx0" brushRef="#br1" timeOffset="26">17299 9332 192 0,'-6'-5'71'0,"6"5"-38"0,0-3-8 15,0 6 25-15,0-3-8 16,0 0 1-16,3 0-19 16,3-3-6-16,0 3-11 0,3 0-1 0,2 0 1 15,7 0-3-15,0 3-3 16,3-3 0-16,-3-3-1 15,3 6-3-15,-3-6 2 16,-4 8-19-16,1-5-9 16,-3-2-16-16,-3 2-5 15,-3-3-48 1,-6 3-39-16,0 5 54 16</inkml:trace>
  <inkml:trace contextRef="#ctx0" brushRef="#br1" timeOffset="27">17317 9485 184 0,'-3'3'68'0,"3"0"-36"0,3-9-24 16,-3 6 16-16</inkml:trace>
  <inkml:trace contextRef="#ctx0" brushRef="#br1" timeOffset="28">17331 9485 356 0,'21'0'26'0,"-3"0"-14"15,3 3-7-15,0-3-4 0,-3 0-4 16,-1-3 2-16,-2 6-41 16,-3-6-19-16,0 1-35 15</inkml:trace>
  <inkml:trace contextRef="#ctx0" brushRef="#br1" timeOffset="29">17540 9723 200 0,'0'-5'77'0,"-3"5"-42"0,6 0-32 16,0-2 15 0,0-1-7-16,0-2-1 0,0-3-4 15,3 2 1-15,0-7-4 16,0-5 3-16,2-4 0 0,1 1-2 15,-3 0-3-15,0 0 2 16,0-3 0-16,0-2-4 16,0 4 1-16,3-1-5 15,-3 2 1-15,0-3 2 16,0 5 3-16,0 3 0 16,0 3-1-16,0 2 3 0,0 6 2 15,0 5 0-15,0 5 2 16,0 3 2-16,0 3 2 15,2 2 1-15,1 3 0 16,0 5-6-16,0 0-4 16,0 3-1-16,-3 3 1 15,0-3-1-15,0-3-1 16,-3 3-2 0,0-3-25-16,-3-5-12 15,0-3-22-15,-3-5-7 16,0 0-21-1</inkml:trace>
  <inkml:trace contextRef="#ctx0" brushRef="#br1" timeOffset="30">17614 9554 200 0,'-9'-5'77'0,"9"5"-42"0,0-3-26 15,0 3 19-15,0 0-8 16,0 0 1-16,0 0-10 15,3 0-2-15,3 0-5 16,6 0-3-16,0-2 0 0,6-1-10 16,0 0-4-16,0 1-51 15,5-4-20-15</inkml:trace>
  <inkml:trace contextRef="#ctx0" brushRef="#br1" timeOffset="31">17939 9345 188 0,'0'3'71'0,"0"10"-38"0,0-5-23 0,3-3 20 16,0 3-3-16,-3 3 4 16,3 2-6-16,0 3-1 15,-3 2-13-15,0 4 0 0,0-1 0 0,0 0-6 16,0 3-3-16,-3 7-1 16,3-7 1-16,0-5-1 15,0-6-1-15,0-5 1 16,0 0 1-16,0-3-1 0,6 0-1 15,-4 1 1-15,4-4 1 16,0-7-1-16,6 0-1 16,3 2 1-16,3-7-1 15,-3 10-3-15,0 0 2 16,-3-6-1-16,0 9-2 16,0 0-22-16,-4-3-7 15,-2 0-33-15,0 0-12 16,0 0-19-1</inkml:trace>
  <inkml:trace contextRef="#ctx0" brushRef="#br1" timeOffset="32">18263 9361 228 0,'-3'-16'85'0,"3"16"-46"0,-12 13-30 16,9-15 22-16,0 7-10 16,-3-2 0-16,-6 5-10 0,-3 2-2 15,1 1-5 1,-1-1-3-16,3 1 0 0,0-1-4 0,6-2 2 15,3 0 1-15,3 3 0 16,6 0 0-16,3-1 0 16,3 3 0-16,3 1 0 15,3 1 6-15,-4-1 4 16,-2-1 10-16,-3 5 5 16,-6-2-2-16,-3 5-2 15,-6-5-7-15,-3-2-1 16,-3-4-13-16,-2 1-2 15,-4-3-23-15,3-3-12 16,0-2-20-16,3-1-7 16,3 1-142-1,9-14 94-15</inkml:trace>
  <inkml:trace contextRef="#ctx0" brushRef="#br1" timeOffset="33">18367 9419 212 0,'0'-5'79'0,"0"8"-42"0,3-3-34 15,-3 0 15-15,0 0 13 16,3 5 7-16,0 5-11 16,3 6-5-16,-3 5-13 15,0 9-4-15,3-4 1 0,-3 11-1 16,0-8 0-16,0 0-3 15,0-5 1-15,0 0-7 16,0-8-1-16,-3 0-36 16,3-6-13-16,-3-2-45 15,3-5-44 1,0-6 52-16</inkml:trace>
  <inkml:trace contextRef="#ctx0" brushRef="#br1" timeOffset="34">18364 9419 232 0,'-9'-5'88'0,"12"2"-48"0,-3 1-18 0,0 2 26 16,0 0-1-16,3-3 2 15,3 3-19-15,0 0-7 16,3-3-14-16,3-2-2 0,6 0 3 15,6 2-6-15,0-5 0 0,-1 0-2 16,1 3-2 0,0 0-17-16,-3 2-6 15,-3 0-18-15,-3 1-4 0,-1-1-38 16,-5 11-78 0</inkml:trace>
  <inkml:trace contextRef="#ctx0" brushRef="#br1" timeOffset="35">18436 9509 264 0,'-6'0'101'0,"3"0"-54"0,6 0-44 16,-3 0 23-16,9 0-6 15,0-3 0-15,3 3-10 0,2 0-4 16,1-2-4-16,0-1-2 0,0 1 3 15,0 2-22-15,0 0-9 16,0 2-22-16,-3 1-8 16,0-1-53-1</inkml:trace>
  <inkml:trace contextRef="#ctx0" brushRef="#br1" timeOffset="36">18442 9729 200 0,'0'-3'77'0,"0"0"-42"0,18 1-21 0,-13 2 20 0,7 0-6 16,0 0 0-16,0 0-9 16,3 0-1-16,3 0-11 15,0-3-2-15,3 1-1 0,-4 2-7 16,1 0 0-16,-3 0-54 15,-3 0-24-15</inkml:trace>
  <inkml:trace contextRef="#ctx0" brushRef="#br1" timeOffset="37">16388 9517 124 0,'0'-3'46'0,"0"3"-24"0,0 0-15 0,0 0 15 0,0 0-9 16,0 0-2-16,0 0 5 15,0 0 3-15,0 0-9 16,0 0 1-16,0 0 2 0,0 0-3 15,-3 0 2-15,0-2-5 16,0-1 1-16,-3 0-3 16,0 1 2-16,0 2-2 15,-3 0 2-15,0-3-4 16,0 3-2-16,-3 0 2 16,0 0 2-16,1 0 0 15,-7 0 2-15,3 0-4 16,-6 0-2-16,3 0-3 15,0 0 1-15,0 0 3 0,-2 0 1 16,-1-2-4-16,0 2-1 16,-3 0 3-16,-3 0 3 15,0 2-3-15,4 1-3 16,-4 2 3-16,3 0 1 16,0 1 0-16,0-1-2 15,1 0-2-15,2 3 1 16,0 0 1-16,0 11 0 15,3 2-3-15,-3-3 2 16,1 4 1-16,-1-4 0 16,3 3 0-16,0-2 0 15,3-1 2-15,3 1 1 0,0-1-1 16,0 1 1-16,4-3 0 16,2 0 1-16,0-1-7 15,0-1 0-15,6-1 1 16,0 0 3-16,6 0 0 15,-3 1-1-15,3-4 1 16,-1 1 1-16,4-3-1 16,6 0 2-16,3 0-4 15,0-3 0-15,0 0 1 16,-3-2 0-16,0-1 2 16,0 1 3-16,-1 0-7 15,-2-3 0-15,-3 0 2 0,0 0 4 16,0 0-12-1,-3 0-5-15,0 0-17 0,0 0-9 16,0 0-45 0,3 0-39-16,-3-3 47 15</inkml:trace>
  <inkml:trace contextRef="#ctx0" brushRef="#br1" timeOffset="38">15885 9808 128 0,'-9'-16'49'0,"9"29"-26"0,-3-18-20 0,3 10 12 0,0 1 4 16,-3-4 5-16,3 1-6 16,-3 0 0-16,3-1-11 15,0-2 5-15,0 0 3 0,0 8 8 16,3 0-10 0,0-2-4-16,3-1-9 15,0 0 0-15,3 3 0 16,0 0 0-16,3 0 0 0,-1 2 0 15,1 1 0-15,3 0 0 16,-3-1 2-16,-3 1 1 16,3-1-1-16,-6 1-2 15,0 0 1-15,-3-1 1 16,0 1-1-16,-3-3-1 16,0 0 1-16,-6 2-1 15,0 3 2-15,0-5 3 16,-3 0 2-16,0 0 3 15,-3 3-1-15,0-1 2 16,-3 1-4-16,1-3-2 16,-1 0-5-16,3 0 0 15,3-3 0-15,0 3 0 16,3-3-33-16,0 1-13 0,3-4-67 16</inkml:trace>
  <inkml:trace contextRef="#ctx0" brushRef="#br1" timeOffset="39">15801 10099 28 0,'0'-5'11'0,"3"5"-6"0,0-19 18 15,0 17 15-15,0-1 3 16,-3 0 20-1,0-5-14-15,0 1-7 16,0 1-5-16,-3 1-20 16,0 0 0-16,-3 2-1 0,-2 0-1 0,-1 3 0 15,-6 0-5-15,0 6-3 16,0-1-2-16,0 0-3 16,0-2 1-16,0 0 1 15,3 4-1-15,0 4-1 16,-2-6 3-16,-1 3 2 15,0 0-2-15,0 3 0 16,0-1 1-16,0 1 0 16,0 0-2-16,0 2-2 15,4-3 1-15,-1 4-1 16,0 4 0-16,0 3 2 16,0 0-3-16,0-2-2 0,3-1 2 15,0 1 0-15,3 0 3 16,3-1 1-16,3 1-4 15,6-1 1-15,0 1 0 16,3-1 0-16,0-2 0 16,3 5 0-16,6 3 0 15,0 0 2-15,2-3-3 16,4-3 0-16,0-2 5 16,3-2 2-16,9-1-5 15,-7-3 0-15,4-2 1 16,0-2 1-16,-3-1-1 15,-1 0 1-15,-2-2-4 16,-6 0 0-16,-3-3-17 0,-3 2-8 16,-3-2-35-16,-3 3-16 15,-4-3-21 1</inkml:trace>
  <inkml:trace contextRef="#ctx0" brushRef="#br1" timeOffset="40">15929 10515 184 0,'-3'0'71'0,"3"2"-38"0,3-2-39 15,0 8 45 1,0 0-13-16,3 3-10 15,0-3-7-15,0 2-6 16,6 1-5-16,6-1 1 0,-3-2 1 16,3 3 2-1,-3-1-1-15,-3 1-1 0,-1 0 1 16,-2-1 1-16,-3-2 1 16,-3 0 1-16,-6 3 11 15,-3-3-4 1,-6 0-1-16,-2 2-3 15,-1 1-2-15,0-3-1 16,0 0 0-16,0 0-5 16,3-1-1-16,0-1-19 15,3-1-9-15,0 0-48 16,3 3-57-16</inkml:trace>
  <inkml:trace contextRef="#ctx0" brushRef="#br1" timeOffset="41">16051 10808 140 0,'3'-5'52'0,"-3"5"-28"0,3 0-8 0,-3 0 18 15,0 0-5-15,0 0 0 16,0 0-5-16,0 0-1 16,0 0-12-16,0 0-2 0,-3 0 1 15,0 0-4-15,-5 3 6 16,-7-1 0 0,0 1-2-16,3 0-1 15,0-1-1 1,-3 3 0-16,0 1-2 15,0-1-1-15,-3 0-3 16,1 1-2-16,2 2 3 16,-3 0 0-16,0-1-4 0,3 1-1 15,-3 0 3-15,3 0 1 16,-5 0 0-16,2 3 1 16,0-3 0-16,0 8 1 15,0-6-2-15,0 3-2 16,0-2 1-16,1 0 1 15,-4-1-1-15,0 3 2 16,0-2-2-16,0 0 2 16,3-1 0-16,0 1 1 15,1 2-2-15,-1-2-2 0,0-1-2 16,0 1 1-16,0 5 1 16,0-3 2-16,0 3-3 15,4 0 0-15,-1-3 1 16,0 0 2-16,3 0-3 15,-3 0 0-15,3 1 1 16,-3-1 0-16,0-2 0 16,3 2 0-16,-2 0 0 15,2 0 0-15,0 0 0 16,0 1 0-16,0 4 0 16,0 6 0-16,0-3-3 15,0 0 2-15,3-2 1 16,0-3 2-16,0 2-3 0,0 1-2 15,1-1 2-15,-4-2 2 16,3 5 0-16,0-2-1 16,-3 2-2-16,3-2 1 15,0-4 3-15,0 1 1 16,0-2-1-16,3-1-2 16,0 0 1-16,0 3-1 15,0 0-3-15,3 0 0 16,0 2 2-16,-3-2 2 15,0 0 0-15,4 0-1 16,-4 2 1-16,3 6-1 16,-3-3 0-16,3 3 2 15,0-5-1-15,0-1-1 16,0-2-2-16,0 2-1 0,3-2 2 16,0 0 0-16,0 3 1 15,0-1 0 1,0 1 0-16,0-3 0 0,0-3 2 15,0 0 1-15,0 0-4 16,0 1-1-16,0-1 1 16,-3 0 0-16,3 3 3 15,0 0 1-15,-3 0-4 16,3 0 1-16,0-1 0 16,0 1 2-16,0 0-3 15,0 3 0-15,3 2-1 16,0 0 0-16,0 0 2 15,0 0 0-15,0-2 0 0,0-1 0 16,0-2 0 0,0 0 0-16,0-3 0 0,0 6 0 15,0-3 0-15,2 5-3 16,1-3 2 0,0 1 3-16,3-3 1 15,0 0-1-15,0 0 1 16,3-1-2-16,0 1-1 15,0 0-2-15,-3 0 1 16,0 0-1-16,3 0 0 16,0-3 2-16,-1-2 2 15,1 2-3-15,-3 0 0 16,0 3 3-16,3 0 3 16,-3-3-4-16,0 0-1 15,0-2-2-15,0 2 0 0,3-2 2 16,0-3 2-16,0 2-3 15,0-2 0-15,-1 0 1 16,-2 0 2-16,0 0-3 16,0 0 0-16,0-3 1 15,-3 3 2-15,0-5-8 16,0 2-3-16,0-2-26 16,0-1-10-16,0-2-37 15,0 0-15-15,3-2 5 16</inkml:trace>
  <inkml:trace contextRef="#ctx0" brushRef="#br1" timeOffset="42">15364 12652 212 0,'-6'-5'79'0,"6"5"-42"0,0 0-34 0,0 0 17 16,0 0-8-16,0 0-2 16,0 0-3-16,3 3-2 15,3 2-3-15,0 0 3 0,0 3 1 16,0 8 4-16,3 8 1 0,0 0-1 16,0 0-1-16,-1 2-3 15,-2-5 1-15,0 0 0 16,-3 3 1-16,0-5 0 15,-3 2 0-15,0-5 0 16,-3-3 0-16,0-2-2 16,-3-4 1-16,-3-4 0 15,-5-3 3-15,-1 0-1 16,-6 0 0-16,-3 0-5 16,0 3-1-16,0-3 1 15,4 2 0-15,2 1-9 16,3 0-2-16,3-1-36 15,3 1-16-15,6 0-80 16</inkml:trace>
  <inkml:trace contextRef="#ctx0" brushRef="#br1" timeOffset="43">15343 13110 120 0,'-9'-5'46'0,"9"2"-24"0,0-2-13 0,0 2 14 16,0 1 4-16,0-1 4 15,-3 0-6-15,3 1-1 16,0-1-13-16,-3 0 4 0,3 1 5 15,-3-1-2-15,-3 3 3 16,-9 3-2 0,3-1-4-1,1 4-6-15,-1-1-4 16,0 3-2-16,0 0 0 16,-3 2-2-16,0 4 2 15,0 4 0-15,0 3 1 16,-3 3 0-16,1 0 2 15,-1 5-3-15,3 0-2 16,0 0 2-16,3 0 0 0,3-2-1 16,3 2 1-1,0 0-2-15,3 0 2 0,3-2-2 16,6-1 2-16,3 3-2 16,3 3 2-16,0-3-2 15,6-3 2-15,3-2-2 16,2-3-1-16,10-2 3 15,-3-1 0-15,3-2-1 16,2-2-2-16,-2-4-6 16,0 1-1-16,-3-3-15 0,-1 0-3 15,4-3-38-15,-3 0-14 16,-3-5-33 0</inkml:trace>
  <inkml:trace contextRef="#ctx0" brushRef="#br1" timeOffset="44">15459 13586 188 0,'-6'0'71'0,"6"16"-38"0,0-24-28 0,0 8 17 16,0 0-6-16,0 0 3 15,0 0-10-15,0 0-3 16,0 0-4-16,0 0-4 0,0 0 1 16,6 11 3-1,0 5 3-15,3 2 2 16,0 1-3-16,3 2-1 16,0 0-3-16,6 0-1 15,-1-2 1-15,-2 2 0 16,0 0 2-16,-3-5 1 15,0-3-1-15,-3 0-2 16,-3-2 5-16,-3-3 4 0,-3 0 1 16,-3-3 4-16,-3 1-7 15,-6-1-2-15,-6 3 3 16,-3 0 5-16,-2 0-3 16,-1 2 0-16,0 1-11 15,3-1-1-15,3 1-9 16,3 0-3-16,3-4-36 15,4 1-18-15,5-2-44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2:37:05.58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2918 700 148 0,'-4'-5'57'0,"4"5"-44"0,0 2 10 15,0 3 0-15,0 9-5 16,0 12 0-16,0 14 3 16,0 15 1-16,0 17-11 15,0 26 9-15,0 15 3 0,0 9 0 16,0 10 0-16,2 1-10 15,0-17-3-15,2 6-4 16,1-8-1-16,-1-16-3 16,2-14 1-16,-2-12-4 15,0-9-2-15,-2-15-31 0,1-3-13 16,-1-11-36 0,2-10-52-16,-2-3 33 15</inkml:trace>
  <inkml:trace contextRef="#ctx0" brushRef="#br0" timeOffset="1">2960 702 116 0,'0'0'44'0,"2"-2"-35"0,0 2-8 0,-2 0-5 16,2 0 2-16,-2 0 3 16,4 0 1-16,0 0-2 15,0 2-2-15,0-2 1 16,0 6 1-16,1-4 0 16,-1 1-3-16,0 0 2 15,2-3 12-15,0 5 7 16,3-2 2-16,1-3 0 0,1 0-8 15,1 0-3 1,0 0-5-16,5 2 2 0,0 1 0 16,-1-3 0-16,1 0 1 15,0 0 2-15,1 0 5 0,-1 0-8 16,1 0-3-16,3-3-2 16,1 1 1-16,1-1-1 15,3-2-1-15,1 5 3 16,1 0 0-16,2 5 1 15,-1-2 2-15,-3-1-3 16,3-2-2-16,1 0 0 16,-2 0-1-16,4 0 4 15,1 0 2-15,2 0 0 16,2 0-1-16,0 0-3 16,3-2 1-16,-3-1-4 0,1-2 0 15,1 2 1-15,0 0 0 16,3 1 0-16,-1 2 2 15,1-6-3-15,-1 6 0 16,-1-2 3-16,1-1 1 16,1 1-4-16,-1 2 1 15,5 0-2-15,-3-3 0 16,-1 0 4-16,-1-2 1 16,0 5 1-16,1-3 0 15,-1 3-2-15,-1 0-2 16,-1 3 1-16,1-3-1 0,-3 0 0 15,0 0 2-15,2 0-3 16,3-3 0-16,1 1 1 16,1 2 2-16,-1 0-3 15,1-3 0-15,-2-2 1 16,1 5 0-16,1-3 0 16,-1 0 0-16,3 3 0 15,-1-2 0-15,1-4 0 16,0 6 2-16,3-5-1 15,-1-3-1-15,2 8 1 16,0 0 1-16,-3 0-1 16,1 0-1-16,-3-2 1 15,3-1 1-15,0 3-1 16,0 3-1-16,3-1 1 16,-1-2-1-16,0 0 0 15,-1 0 2-15,4 0-3 0,0 0 0 16,1 6 1-16,13-4 0 15,-5-2 2-15,0 0 1 16,-2 0-1-16,4 3-2 16,-6-3 1-16,-1-3-1 15,-2 1 0-15,3 2 0 16,1 0-3-16,-4 2 0 16,-3 1 2-16,-2-3 0 15,-3 0 3-15,6 0 1 16,-4 0-4-16,5 2 1 15,0-2-2-15,2 0 0 0,2-2 4 16,0 2 1 0,4 0-1-16,1 0-2 15,-1 0 1-15,2 0-1 16,-2 0 0-16,2 2 0 0,-2 4 0 16,-2-6 0-16,1 0 0 15,1 0 0-15,0 5 0 16,3-2 0-16,-5-3 0 15,-1 0 0-15,4 0 0 16,-1 8 2-16,0-3-3 16,-4-5 0-16,0 0 1 15,2 5 0-15,2-2 2 16,1 2 1-16,-5-2-4 0,-1-3-1 16,2 0 1-1,1 2 0-15,-2 6 1 0,-2-2 2 16,-2 2-3-16,0-3 0 15,4 0 1-15,0 0 0 16,0-2 0-16,-2 5 0 16,-3-5 0-16,2-3 2 15,-2 0-1-15,2 0-1 16,-4 2-2-16,-1 4 1 16,-2-4 1-16,-5 1 2 15,1-3-1-15,1 3-1 16,1-3 1-16,-1 8-1 15,1-3 0-15,-3-5 2 0,3 0-3 16,-2 5 0 0,-1-5 3-16,-4 3 3 0,-1-1-7 15,0 4 0-15,-6-4 0 16,0 6 1-16,-4-2-2 16,-1 2 2-16,1-3 1 15,-1 0 2-15,-1 0-1 16,-1-2-1-16,5 5 1 15,-6-5-1-15,-1-1 4 16,-4-2 5-16,-3 6-1 16,-3-4 3-16,-3 1-4 15,-4-3-2-15,2 2 0 16,-3 4-1-16,-3-1 0 16,2 3 0-16,-4 5-2 15,-4 11 1-15,4 3-2 16,-5 2-1-16,-1 16 3 0,-2 8 2 15,-2 26 0-15,0 3 2 16,-1-3-4-16,1 6 0 16,-1 18-1-16,5-10-2 15,2-1 1-15,0-7 1 16,-1 0 3-16,3 5 4 16,2-11 2-16,0 0 3 15,5-15-7-15,-3-6-4 16,6-5-2-16,-2 0 1 15,1 0-1-15,1-8 2 16,-2-5-2-16,0-9-1 16,-1-4-19-16,-3-3-8 15,-2-9-32-15,-4-4-15 16,-9-8-49-16</inkml:trace>
  <inkml:trace contextRef="#ctx0" brushRef="#br0" timeOffset="2">2964 2322 124 0,'0'-3'46'15,"0"6"-35"-15,2 2 9 0,-2-5 5 0,0 8-3 16,0-3 1-16,0 8-3 15,-2 1-1-15,0-1-10 16,0 5-1-16,0-4 2 0,0 4-4 16,2-2-1-16,0-3-2 15,0 6 0-15,0-6-2 16,0 6-1-16,0-6 3 16,0 0 2-16,0 0 0 15,0 0 2-15,0 1-2 16,2-6 0-16,-2-3-3 0,2 0-2 15,-2-2 7-15,0-3 3 16,4 5-8 0,0-5 0-16,2 0-4 15,2 0 0-15,1 0 2 16,3 0 0-16,3 0-3 0,4 0 2 16,4 0 3-16,3 0 3 15,3 0 2-15,5 0 1 16,7-5-2-16,5 2-1 15,1-2-3-15,5 5-2 16,2-5 1-16,2 5 1 16,4-8 1-16,2 8 1 15,-2 0-2-15,2-6-2 0,5 6 1 16,-3-2-1-16,0 2 0 16,-2 0 0-16,1 0 0 15,-1 0 0-15,0 0-3 16,0 2 2-16,0-2 1 15,-4 6 2-15,1-6-1 16,1 0 2-16,-3 0-4 16,2 5 0-16,-3-2 1 15,-1 2 2-15,4-5-1 16,-1 5-1-16,4-2 1 16,-4 2-1-16,-2-5 0 15,4 0 0-15,0 0 0 16,2 0 0-16,-2 0 0 0,1 0 0 15,1-5 0 1,2 5 2-16,-2-3-1 0,0 3-1 16,-4 0-2-16,3 0-1 15,3 0 2-15,0 0 2 16,0 3-2-16,-1-3 0 16,3 0 3-16,0 0 1 15,2 5-1-15,-1-5-2 16,-1 0 1-16,5 0 1 15,-1 0-3-15,0 0 0 16,1 0 1-16,0 0 0 16,18-5-3-16,-4 5 2 15,-7 0 3-15,1 0 1 16,0 0-1-16,2 0-2 16,-7 0 1-16,-1 0-1 0,4 0-3 15,-3 0 2-15,3 5 1 16,-5-5 0-16,3 0 0 15,0 0 2-15,-2 0-1 16,-5 5-1-16,0-5 1 16,2 0-1-16,4 3 0 15,-6 2 0-15,2-5-3 16,0 0 2-16,-1-5 1 16,2 2 2-16,-5 3-3 15,0-5 0-15,0 5 3 16,3-5 1-16,2 5-4 15,-3-3 1-15,2-2 0 0,3 0 0 16,0 2 0-16,-3 3 0 16,2-5 0-1,7-1 2-15,-2 6-3 0,-3 0 0 16,4-8 1-16,0 3 0 16,3 5 0-16,-4-2 0 15,8-9 4-15,-3 3 2 16,-3 8 0-16,-2-5 1 15,-5 5-2-15,-1-3 0 16,-3 3-6-16,-6 3 1 16,0 7-5-16,-3-7 1 15,1-6-49-15,2-2-21 0,5 0-45 16</inkml:trace>
  <inkml:trace contextRef="#ctx0" brushRef="#br0" timeOffset="3">3328 172 84 0,'6'-11'33'0,"-3"-2"-26"0,3 5 25 0,-3 3 11 0,0-1-1 16,-3-2 2-16,0 3-2 15,-3 0 1-15,-3 0-24 16,-3-3 3-16,-3 8-1 0,-9 0-3 16,-3 5 0-16,-8 3-4 15,-4 5 1-15,0 6-8 16,0 7-2-16,4 1-1 16,5 12 0-16,9 6 2 15,9 3 1-15,12-3-3 16,12-3-3-16,12-5-3 15,8-5-1-15,4-8-16 16,3-8-7-16,0-11-34 16,2-8-11-16,-2-7-45 15</inkml:trace>
  <inkml:trace contextRef="#ctx0" brushRef="#br0" timeOffset="4">3536 267 192 0,'-24'-5'74'0,"13"7"-58"0,-10 4 7 0,12-1 1 16,-6 5-2-16,-3 6 4 16,0 8-10-16,0 3-4 15,6-1-7-15,3 1-2 0,7-1 3 0,4 0-3 16,7-7 0-1,6-6 1-15,3-7 0 16,6-6-5-16,0-8-1 16,0-8-8-16,-4-5-2 15,-2-3 9-15,-3-3 4 0,-6 3 2 16,-6 1 1-16,-3 1 9 16,0 7 6-16,-3 1 3 15,0 6 2-15,0 6-11 16,3 4-3-16,0 12-6 15,3 7-3-15,6 3-3 16,0-1 1-16,3-1 1 16,3-4 0-16,0-2-25 15,0-3-10-15,-1-5-31 0,1-5-13 16,3-3-27 0</inkml:trace>
  <inkml:trace contextRef="#ctx0" brushRef="#br0" timeOffset="5">3709 328 208 0,'-6'-3'79'0,"12"6"-61"0,-3-1-1 0,-3 1-2 16,3 8 13-16,3 2 12 16,0 3-4-16,-3 0 2 15,3 0-22-15,-3-3-9 0,0 5-5 16,0-4 2-16,0-4 2 0,-3-2-2 15,3-3-1-15,-3-5 5 16,0-2 5-16,0-6-7 16,0 0-1-16,0-8-3 15,3-5-2-15,3 0-2 16,2-1-1-16,1 1 2 16,0 0 2-16,3 8-5 15,0 0 1-15,0 7-21 16,3-2-9-16,0 8-23 15,0 0-10-15,0 0-50 16</inkml:trace>
  <inkml:trace contextRef="#ctx0" brushRef="#br0" timeOffset="6">3983 317 228 0,'-3'0'88'0,"0"3"-69"0,3-3-5 0,0 8-5 16,3-3 16-16,0 11 11 16,0 0-3-16,0 2-2 15,0 1-17-15,0-3-4 0,0 2 0 16,0-4-6-16,0-4-2 16,-3-2 1-16,0-3 2 15,0-2 7-15,-3-3 4 0,0-3-4 16,0-7-2-1,0-1-5-15,0-5-2 0,3-2-3 16,3-1-1 0,6-2-1-16,0 5-2 15,2 0 0-15,4 3 3 0,3 5-2 16,-3 3-1-16,0 2-11 16,3 3-2-16,-3 0-21 15,-3 3-8-15,0-3-30 16,-1 5-15-16,1-2-11 15</inkml:trace>
  <inkml:trace contextRef="#ctx0" brushRef="#br0" timeOffset="7">4221 293 240 0,'0'-2'90'0,"3"4"-70"0,-3-2 8 0,0 0-2 16,3 11-3-16,0 2 3 15,3 3-1-15,0 8 2 16,3-3-15-16,0 6-7 0,-1-6-3 15,1-3 0-15,3-5 1 16,-3-2-17-16,3-3-5 16,0-8-22-16,0 0-9 15,3-13-48 1,3 0-49-16,-3-9 54 16</inkml:trace>
  <inkml:trace contextRef="#ctx0" brushRef="#br0" timeOffset="8">4492 243 272 0,'-6'8'101'0,"-3"8"-78"0,-6 18 6 0,6-15-2 0,-6 21 5 16,-6 5 4-16,-5 7-12 15,-1-7-4-15,3 6-12 16,3-6-7-16,6-3-4 0,6-10-56 16,6-6-25-16,9-7-56 15</inkml:trace>
  <inkml:trace contextRef="#ctx0" brushRef="#br0" timeOffset="9">5081 92 192 0,'-12'6'74'0,"6"-6"-58"0,6 0 12 0,0 0 2 0,0 0 8 16,3 8 7-16,-3-8-11 16,3 2-5-16,0 1-17 15,3-3-1-15,3 0 0 0,0 0-2 16,3 0 2-16,3 0-6 15,3-5-3-15,5-3 1 16,1 2 0-16,3-2-4 16,0 0-1-16,0 1-6 15,-4-1 0-15,-2 2 2 16,-3 4 1-16,-3-1 0 16,-6 3 4-16,-3 3 0 15,-3 2 3-15,-3 3 1 16,-6 5 3-16,-3 3 1 0,-6 5 1 15,-3 3-4-15,-3 8-1 16,-2 2-1-16,-1 6-2 16,0-1 5-16,3-4 4 15,3 2-3-15,3-8 2 16,3-5-5-16,4-3 0 16,2-5 1-16,6-3 0 15,3 0-5-15,6-5 1 16,2-2 0-16,10-4 2 15,3-2-3-15,3-2 0 16,0-1-4-16,-4 0 1 16,-2-2-11-16,-3 5-6 15,-6 0-13-15,-3-3-3 16,-3 1-12-16,-6-1-2 0,-3-2-38 16,0-1-44-1,-6 1 44-15</inkml:trace>
  <inkml:trace contextRef="#ctx0" brushRef="#br0" timeOffset="10">5087 288 252 0,'-9'-8'93'0,"12"8"-72"0,0 5 3 0,3-5-5 16,0 0 10-16,3 0 8 15,3 0-10 1,6-5-4-16,5 5-13 0,7-5-9 0,3-3-1 16,0 0-5-16,-1 3 1 15,-2-1-38-15,-3 1-14 16,0 3-78 0</inkml:trace>
  <inkml:trace contextRef="#ctx0" brushRef="#br0" timeOffset="11">5480 307 256 0,'-9'0'96'0,"12"8"-75"0,0-3 6 16,0 0-4-16,3 0-4 15,3-2 1-15,0-3-5 16,3 0-1-16,0 0-8 16,2-5-4-16,-2-3-1 0,0 3 1 15,0-6 1-15,-3 0-1 16,-3-2-2-16,-3 5-2 16,-3-2 1-16,-3 2-4 15,-6 0-1-15,-3 3 0 16,-3 5 2-16,-3 2 2 0,-2 3 1 15,2 6 3-15,0 5 1 16,6 2 3-16,3 4 1 16,6 1 1-16,6 1 2 15,9-3-1-15,6-2 0 16,3-3-8-16,3-3 0 16,2-5-23-16,1-5-10 15,0-6-37-15,3-5-16 16,-4 0-28-1</inkml:trace>
  <inkml:trace contextRef="#ctx0" brushRef="#br0" timeOffset="12">5724 304 216 0,'-3'3'82'0,"6"5"-64"0,3 10 4 15,-3-7-3-15,3 5 12 16,0-1 9-16,0 1-14 15,0 3-7-15,0-3-11 16,-3-6-4-16,0 1 0 0,-3-6 0 16,0 0 0-16,0-5 2 15,0-2 1-15,3-6-6 16,0-3 0-16,3-7-3 16,3 2 0-16,-1-3 4 15,4 1 3-15,3 2-2 16,0 0 0-16,0 8-1 0,3 0-2 15,0 3-32-15,0 0-16 16,2 5-42-16,1 0-16 16,3 0 10-1</inkml:trace>
  <inkml:trace contextRef="#ctx0" brushRef="#br0" timeOffset="13">6075 307 220 0,'-9'8'82'0,"3"-3"-64"0,-3 0 9 0,6 0-2 15,-2 3-4-15,-1 3 2 16,0 5-7-16,3 2 1 16,3 4-10-16,3-1-2 0,6 0 1 0,2-5 1 15,7-3 1-15,6-2 0 16,6-11 2-16,3-6-1 16,-1-12 0-16,-2-1-3 15,-6-7-1-15,-9-1 8 16,-9 4 6-16,-9-4-1 15,-9 3 1-15,-9 0-12 16,-3 9-7 0,-3 1-20-16,4 4-10 0,2 2-39 15,3 5-16-15,9 6-49 16</inkml:trace>
  <inkml:trace contextRef="#ctx0" brushRef="#br0" timeOffset="14">7263 31 184 0,'3'-13'71'0,"3"8"-55"0,-3-3 28 0,-3 3 10 15,-3 5-4-15,-3 0 3 16,-3 0-19-16,-9 0-8 15,-6 10-15-15,-8 1 1 0,-1 2 4 16,0 0-6-16,6 1-1 16,6-1-7-16,7-3-2 15,11 9 0-15,12-3 0 16,17 0-3-16,13 7 0 16,3 1 4-16,2 3 1 0,-8 2-3 15,-9 0-1-15,-6-3 9 16,-12 1 8-16,-12-1 5 15,-9-4 5-15,-12-4-9 16,-12-5-4 0,-8-7-5-16,-1-1-2 0,6-5-6 15,6-5-1-15,7 2-26 16,5-8-9-16,9 3-36 16,9-5-14-16,12 0-64 15</inkml:trace>
  <inkml:trace contextRef="#ctx0" brushRef="#br0" timeOffset="15">7471 259 308 0,'-6'5'115'0,"9"3"-89"0,-3 8-8 0,0-5-9 15,0 2-9-15,0 3 2 16,-3 0-1-16,3 0-1 15,0-1 1-15,0-1-41 0,0-4-15 16,6-4-66 0</inkml:trace>
  <inkml:trace contextRef="#ctx0" brushRef="#br0" timeOffset="16">7474 164 340 0,'-18'-11'129'0,"12"3"-100"0,6 3-9 0,0 5-8 0,0 0-16 16,3-3-1-16,3 3-18 16,0 0-8-16,6 3-54 15,3 2-24-15,6 6 5 16,3-3 5-16</inkml:trace>
  <inkml:trace contextRef="#ctx0" brushRef="#br0" timeOffset="17">7760 214 264 0,'-12'0'99'0,"3"3"-77"0,-6-3 11 16,6 2 0-16,-3 1-12 15,-5 8 1-15,-4 2-11 0,-3 5-4 16,3 3-4 0,3 1-5-16,9 4-1 0,3-5 4 0,6-2 1 15,6-3-3-15,6-6-1 16,0-4-6-16,3-9 0 15,0-2-5-15,0-3 1 16,-6-3 6-16,0-2 5 16,-3 0 2-16,0-1 2 15,-3 1-4-15,-1 3 0 16,1 2 1-16,0 2 0 0,0 6-3 16,3 6 2-1,3 7 7-15,6 11 4 16,-3 2 10-16,0 3 5 0,-3 0 0 15,-3 0 2-15,-6-5-2 16,-3-3 0-16,-6 3-10 16,-6-5-4-16,-6-6-6 15,-6-5-4-15,-2-8-20 16,-1-5-8-16,0-3-15 16,6-6-4-16,7-9-35 15,5 2-15-15,12-6-24 16</inkml:trace>
  <inkml:trace contextRef="#ctx0" brushRef="#br0" timeOffset="18">7879 230 236 0,'18'3'90'0,"-12"7"-70"0,3 14 8 0,-3-11 0 16,0 6 7-16,-3 2 6 15,-3 8-9-15,0-5-2 16,0-6-17-16,-3 1-6 0,3-6-2 15,0-5 1-15,0-3 1 16,0-5-12-16,3-5-4 16,3-11-7-16,3-8-1 15,2-5-3-15,10 0-3 16,6 3 6-16,0 4 5 16,3 7 9-16,-1 7 7 15,1 10 15-15,0 12 11 16,-3 7-7-16,-3 5-1 0,-4 1-9 15,-2-4 0-15,-3-1-13 16,0-7-2-16,0-4-56 16,6-8-27-16,6-11-58 15</inkml:trace>
  <inkml:trace contextRef="#ctx0" brushRef="#br0" timeOffset="19">9004 84 252 0,'-21'-8'93'0,"9"8"-72"0,-5 0 9 0,11 6-1 16,-6 2-13-16,-3 8-4 15,-3 7-7-15,0 12-4 16,6 10 0-16,6 13 1 0,9-5 3 16,12-3 2-16,15-8 1 15,9-7-2-15,5-14 1 16,4-8 0-16,0-18 3 16,-4-8-3-16,-5-8 1 15,-6-9-1-15,-10-4 1 16,-11-3 7-16,-9 0 2 0,-9-3-2 15,-6-2 1-15,-2 10-9 16,-7 3-4-16,0 5-16 16,0 8-4-16,0 6-24 15,3 15-9-15,3 8-34 16,7 6-13-16,8 10-15 16</inkml:trace>
  <inkml:trace contextRef="#ctx0" brushRef="#br0" timeOffset="20">9263 362 244 0,'-3'-10'93'0,"3"10"-72"0,6 2 9 0,-6-2 2 15,3 6-9-15,3 7-1 16,3 5-4-16,3 9-1 16,3-3-9-16,0-3-3 0,3 3 1 15,-4-9-1-15,1 4 0 16,0-11 3-16,-3 2 3 16,0-4 7-16,0-6 6 15,0-8-7-15,0-5 1 16,-3-11-11-16,0-5-2 0,-3-3-3 15,-3-2-2 1,-1 7-4-16,1 3-2 0,0 3-17 16,0 5-5-16,0 6-19 15,3 2-6-15,0 2-11 16,0 6-5 0,0 8-39-16,0-2-21 15,3 7 64-15,0-3 230 31,12 17-71-15,-6-6-22-16,3 3-36 16,-4-11-16-16,1-2 0 15,-3-6 0-15,3-5-11 16,0-5-1-16,-3-6 2 0,-3-2-6 0,-3 0 0 16,-3-3 0-16,-3 0 0 15,-3 3-5-15,-6-1 1 16,-3 4-2-16,-3 5 0 15,-3 5 4-15,-3 5 1 16,4 5-4-16,2 6-1 16,3 6 1-1,6 1 0-15,6 1 1 0,3 0 2 16,9-3-1-16,3 0-1 16,2-5-15-16,4-3-7 15,0-7-27-15,3-1-11 16,0-5-56-1</inkml:trace>
  <inkml:trace contextRef="#ctx0" brushRef="#br0" timeOffset="21">9772 399 260 0,'-9'0'96'0,"9"3"-75"0,3 5-3 16,-3 0-6-16,3 2 4 15,0 4 7-15,0-1-1 16,3 3 1-16,0-3-12 15,0-2-4-15,-3-4-1 0,0 1 3 16,0-5 5-16,-3-3 3 16,3-3 2-16,0-5-4 15,0 1 1-15,0-7-5 16,3-4-1-16,3-3-9 16,3-3-2-16,5-3-3 15,1 9 0-15,3-1 0 16,0 6 3-16,-3 2-22 0,3 6-7 15,-3 0-27-15,2 10-9 16,1 0-71 0</inkml:trace>
  <inkml:trace contextRef="#ctx0" brushRef="#br0" timeOffset="22">10370 140 244 0,'-17'-37'93'0,"5"18"-72"0,-6 4 18 16,9 9 3-16,-3-2 0 15,-6 3 4 1,-3 2-21-16,0 3-9 16,1 8-10-16,2 11-11 0,3 5-2 0,3 7 5 15,0 14 6-15,6 3 0 16,3 2 1-16,3-2-3 15,0 0 1-15,3-11-11 16,0 0-4-16,0-11-16 16,0-5-8-16,0-8-35 15,0 1-17-15,3-14-27 16</inkml:trace>
  <inkml:trace contextRef="#ctx0" brushRef="#br0" timeOffset="23">10025 270 328 0,'-6'-8'123'0,"12"8"-95"0,6 0-8 0,-3 0-11 15,6 0-3-15,3 0 4 16,3 0-5-16,5 0-1 16,7 0-2-16,0 2-21 0,0 1-8 15,-4-3-37-15,-2 0-16 16,0 0-35-1</inkml:trace>
  <inkml:trace contextRef="#ctx0" brushRef="#br0" timeOffset="24">10421 166 280 0,'0'-5'104'0,"3"10"-81"0,0 1-8 16,-3-1-11-16,3 6 12 15,-3 4 9-15,0 9 7 16,-3 11 4-16,0 7-20 15,-3 3-3-15,3-3 1 0,0-2-10 16,3-8-2-16,0 2-15 16,3-10-5-16,3-6-32 15,0-4-13-15,3-6-60 16,6-3-41 0,0-13 73-16</inkml:trace>
  <inkml:trace contextRef="#ctx0" brushRef="#br0" timeOffset="25">10549 397 308 0,'-18'2'115'0,"18"4"-89"0,-9 7-10 0,6-5-11 15,0 5 9-15,0 3 8 16,6 0-5-16,3 0 1 16,3-1-11-16,3-1-4 0,3-4-2 15,3-7-1-15,0 2 0 16,0-10 0-16,-1 2 0 15,-2-7 4-15,-6 2 2 16,-3-5 6-16,-9-6 3 0,-3 6-4 16,-6-3-1-16,-6 0-9 15,1 3 0 1,-4 0-14-16,0 7-7 16,3-2-22-16,6 3-11 0,3-3-36 15,9 5-14-15,15 1-5 16</inkml:trace>
  <inkml:trace contextRef="#ctx0" brushRef="#br0" timeOffset="26">10740 344 316 0,'-3'8'121'0,"0"-3"-95"0,0 11-6 0,3-3-9 16,0 6-4-16,0 2 4 15,0 3 11-15,0-3 6 16,6-3-14-16,0 3-6 15,2-2-1-15,4-3-2 0,0-6 2 16,0-4-9-16,3 2 0 16,-3-8-9-1,3-3-1-15,0-5-6 16,-3-3-2-16,-3-2 9 0,-1-5 3 16,-2 4 1-16,0 1 2 15,-3 8 1-15,0-3-1 16,-3 8 6-16,0 8 3 15,0-3 3-15,3 8 3 16,0 1-5-16,3-1-1 16,3 0 2-16,3-2 3 15,3-3 0-15,0 2 2 0,3-10-4 16,0-2 1-16,2-6-3 16,1-3 2-16,-6 3 11 15,3-10 8-15,-6-4 4 16,-3-4 2-16,-3 5-6 15,-6-3-2-15,-3-2-18 16,0 7-7-16,-3-2-43 16,0 0-16-16,6 5-135 15</inkml:trace>
  <inkml:trace contextRef="#ctx0" brushRef="#br0" timeOffset="27">15 743 172 0,'-15'19'66'0,"24"-19"-52"0,-9 0 61 15,6 8-33 1,-3 5-12-16,0 0-15 15,-3 0-7-15,0 1-4 16,0-1-1-16,3 0-1 16,-3 0-6-16,3-2 0 0,0-6-29 0,3-2-13 15,3-3-29 1,3-3-44-16,0-7 33 16</inkml:trace>
  <inkml:trace contextRef="#ctx0" brushRef="#br0" timeOffset="28">134 778 248 0,'-6'0'93'0,"9"2"-72"0,-3 1-4 0,3-3-5 15,0 8 4-15,-3-3 5 16,3 8-5-16,0-2 1 16,3 5-10-16,-3-3-4 0,0 0-2 0,0 3-4 15,3 0 0 1,-3-8-108-1,3 3 60-15,-3-6-81 16,3 3 76-16</inkml:trace>
  <inkml:trace contextRef="#ctx0" brushRef="#br0" timeOffset="29">572 907 152 0,'0'-2'57'0,"6"-1"-44"0,-6 3 5 15,0 0-1-15,3 0-6 16,0-8 1-16,-1 8 2 16,1-3 1-16,0 1-8 15,0-1 5-15,-3-2 1 0,-3 0-2 16,-3-3 1-16,-2 5-7 0,-4-2-1 16,-6-1 2-16,0 6 3 15,-3 0-2-15,0 0-2 16,0 6-2-16,4 2 0 15,-1 0-4-15,3 2 0 16,0 3 3-16,6 3 1 16,3 3-6-16,3 10 0 15,3 0 5-15,3 3 4 16,3-1-1-16,3 4 2 16,0-1-4-16,0-2-2 15,-3-3 2-15,0-2 0 0,-3-6-1 16,-3 0-2-16,-3-8-17 15,-3-2-9-15,0-6-37 16,-3-2-15-16,-3-9-12 16</inkml:trace>
  <inkml:trace contextRef="#ctx0" brushRef="#br0" timeOffset="30">298 1063 244 0,'3'-5'93'0,"12"8"-72"0,-21 26-4 16,9-24-7-16,3 0-4 15,3-2 3-15,2 5-2 16,4-3 1-16,9 1-5 16,3-4-2-16,0 1 0 0,2-3-23 15,-2 3-10-15,-3-3-24 0,0 0-7 16,-3 5-22-1</inkml:trace>
  <inkml:trace contextRef="#ctx0" brushRef="#br0" timeOffset="31">691 947 188 0,'15'-29'71'0,"-15"29"-55"0,0 0 9 15,0 0-1-15,0 0-1 16,0 8 3-16,0 5-3 15,3 13-2-15,-3 6-11 0,0 0 2 0,0 2 2 16,-3 1-3-16,0-3-1 16,3-32-6 15,-3 37-16-31,3-8-5 16,0-6-15-16,0-4-8 15,0-6-16-15,0-5-5 16,0 0-27-16,6-8-9 15</inkml:trace>
  <inkml:trace contextRef="#ctx0" brushRef="#br0" timeOffset="32">1048 1156 192 0,'0'-13'71'0,"3"10"-55"16,-6-2 9-16,3 5-1 0,-6-5-3 15,-3 5 2-15,-3 0-11 16,-6 5-2-16,-3 0-6 16,1 3-1-16,-1 5 3 0,0 0-5 15,0 6-1-15,6 0 2 16,6 2 1-16,3-3-4 15,6 1-1-15,3-3-2 16,3-6 3-16,6-2-2 16,3-5 1-16,6-6 4 15,-3-2 3-15,0-3-4 16,-4-3-3-16,1 1-2 0,-3-3 3 16,-3-3 0-16,0 2 3 15,0 6 1 1,-3 1 3-16,0 1-1 15,-3 1 2-15,0 10 0 16,0 3 1-16,0 3-2 0,0 2 1 0,3 0-6 16,-3 3-1-16,0 0 0 15,3-3 2-15,-3 0-19 16,3-2-8-16,0-6-23 16,-1 1-9-16,4-6-43 15</inkml:trace>
  <inkml:trace contextRef="#ctx0" brushRef="#br0" timeOffset="33">1244 1148 208 0,'-6'-8'79'0,"3"3"-61"0,-3 5 4 16,3 0-4-16,0 0 4 15,-2 0 4-15,-1 8-14 16,0-3-5-16,-3 8-4 16,0 0-3-16,3 1 3 0,0 7 0 15,3-3 1-15,3-4-5 16,3 2-1-16,3-6 3 0,0-5 1 16,0 3 0-16,3-8 1 15,0-2-2-15,-1-4-1 16,1-2 1-16,-3-2-1 15,0-3 0-15,0-1 0 16,0 1 0-16,-3 5 0 16,0-2-3-16,0 2 2 15,0 5 1-15,0 3 2 16,-3 0-3-16,6 8-2 16,0 0 2-16,3 10 0 15,-3 4 7-15,3 9 4 16,0 1 10-16,-3 8 5 15,-6-3-2-15,-3-3-2 16,-3-7-3-16,-3-3-1 0,-3-9-9 16,-3-1-3-16,-3-4-3 15,0-10-2-15,0-5-8 16,1-6-5-16,2-10-20 16,3 3-6-16,3-9-20 15,3 9-7-15,3-3-51 16</inkml:trace>
  <inkml:trace contextRef="#ctx0" brushRef="#br0" timeOffset="34">1584 1140 156 0,'0'-5'57'15,"0"5"-44"-15,0-5 16 0,0 5 6 0,-3 0 3 16,0 0 2-16,-3 5-9 15,-3 3-2-15,-3-3-16 16,0 3-1-16,6-3-1 0,0 6-9 16,3-9-2-16,3 9-1 15,6-3 2-15,6 0-2 16,3 3-2-16,3-1 2 16,0 1 2-16,-7 2 4 15,1 0 4-15,-3 6 13 16,-3-3 6-16,-6-1-1 15,-6 1 1-15,-6-2-14 16,-2-9-3-16,-1 3-5 0,-6-8 1 16,-3-3-11-1,3-2-4-15,3-3-23 16,3-3-10-16,6 3-36 0,12-2-15 16,6-3-34-1</inkml:trace>
  <inkml:trace contextRef="#ctx0" brushRef="#br0" timeOffset="35">1819 836 236 0,'-24'-13'88'0,"27"18"-69"0,-3 0 0 0,0-2-4 16,0 7-2-16,0 4 4 16,0 2-7-16,-3 2-1 15,0 3-5-15,0-2-5 0,0 10 0 16,0-8-6-16,3-2-3 16,0-6-30-16,0-3-11 15,0-4-51 1</inkml:trace>
  <inkml:trace contextRef="#ctx0" brushRef="#br0" timeOffset="36">1944 849 252 0,'-3'0'93'0,"3"3"-72"0,-3 7-4 15,0-4-5-15,0 12-5 16,0 1 3-16,-3 7-7 15,0 1-2-15,3-1-1 16,0-5-11-16,6 3-107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2:49:39.5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2834 151 176 0,'0'-2'68'0,"0"2"-52"0,3 2 8 16,-3-2 2-16,0 0-2 16,3 5 1-16,-3 3-3 15,0 6-2-15,0 7-10 16,0 8 7-16,0 13 5 0,-3 6 2 15,0 7 3-15,3 1-6 16,0 0-1-16,0-6-9 0,0-5-4 16,3-6-4-1,0-4-3-15,3-6 1 16,-3-5 1-16,0-6-8 0,-1-4-1 16,1-7-20-1,0-1-10-15,-3-6-28 0,6-3-8 16,0-5-44-1</inkml:trace>
  <inkml:trace contextRef="#ctx0" brushRef="#br0" timeOffset="1">3033 572 212 0,'-3'10'79'0,"6"1"-61"0,0 8 10 16,-3-9 0-16,0 3-5 16,0 3-2-16,0 0-14 15,0 0-4-15,3-3-2 16,0 0-17-16,-3-2-4 0,3-3-54 16,-3-8-61-1,0-8 35-15</inkml:trace>
  <inkml:trace contextRef="#ctx0" brushRef="#br0" timeOffset="2">2988 373 288 0,'-14'-5'110'0,"14"5"-86"0,0 0-33 16,0 0-19-16,0 0-28 15,6 0-5-15,-1-3-29 0,7-2-10 16</inkml:trace>
  <inkml:trace contextRef="#ctx0" brushRef="#br0" timeOffset="3">3200 315 256 0,'-3'24'96'0,"3"2"-75"0,6 14 3 0,-3-19-2 0,0 6 6 16,-3 5 6-1,3 5-15-15,0 2-6 0,3-2-8 16,0-2-6-16,0-4 0 0,-4-1-12 16,1-4-5-16,0-5-23 15,0-5-9-15,0-5-128 32,3-14 57-32</inkml:trace>
  <inkml:trace contextRef="#ctx0" brushRef="#br0" timeOffset="4">3361 532 220 0,'0'-2'85'0,"2"4"-66"0,1 3-6 0,-3-5-4 16,-3 6 5-16,-5 4 6 15,-4 1-4-15,-3 2-1 16,0 0-9-16,0 3 3 0,0-3 3 15,3 1 0-15,3-4 1 16,3 1-5-16,3-3-3 16,3 0 0-16,6 0 1 15,6 0-3-15,3 0 0 16,3 0-1-16,3-1-2 16,0-1-26-16,-1-1-10 15,-2-2-55 1,0-3-61-16,-3-3 43 15</inkml:trace>
  <inkml:trace contextRef="#ctx0" brushRef="#br0" timeOffset="5">3542 567 248 0,'15'-3'93'0,"3"6"-72"0,6-3 7 16,-12 0 0-16,-1 0-4 15,4-3 3-15,0 0-15 16,0-2-5-16,-3 0-4 16,0-3-3-16,0-3 1 0,-3 1 1 15,-3-1 1-15,-3-2-8 16,-3 0-4-16,-6-1-4 16,-6 4-2-16,-6 4 5 15,-6 6 4-15,-3 8 4 16,-5 8 1-16,2 8 5 0,3 0 5 15,3 5 4-15,6 0 4 16,6 0 0-16,9-2 1 16,9-4-5-16,12-1-3 15,9-4-5-15,3-5-2 16,6-7-28-16,8-9-10 16,4-8-109-1</inkml:trace>
  <inkml:trace contextRef="#ctx0" brushRef="#br0" timeOffset="6">4411 408 148 0,'9'-8'55'16,"-6"8"-43"-16,0 0 25 0,-3 0 11 0,0 3-6 15,-6-1 0-15,-6 3-15 16,0 3-7-16,-3 6-11 16,-2 2-4-16,-1-1-1 0,3 1-2 15,6-3-2-15,3 1-4 16,6-4 0-16,9 1-5 15,6 2 1-15,6 3 4 16,2 3 2-16,-2-1 13 16,0-2 7-16,-9 0 2 15,-6 0 3-15,-6-3-2 16,-6 0-1-16,-6 0-8 16,-6-2-3-16,0-3-5 15,-2-3-3-15,-1 0-16 16,3-2-5-16,3-3-23 0,6-3-10 15,3-2-78 1</inkml:trace>
  <inkml:trace contextRef="#ctx0" brushRef="#br0" timeOffset="7">4551 492 248 0,'-3'0'93'0,"0"0"-72"0,6 0-8 0,-3 0-10 16,0 6 2-16,0 2 6 0,0 5-3 16,0 8 0-1,3 6-4-15,0-1-3 0,6 0 2 0,0 1-2 16,3-6 2-16,0-2-7 16,3-6 1-16,0-5-1 15,2-6 2-15,1-4-6 16,0-6-2-16,-3-5 3 15,0-3 4-15,-3-3 2 16,-6-2 1-16,-3 0 0 16,-3 2 0-16,0 6 8 15,-3 3 5-15,0 4-2 16,0 6-1-16,0 6-2 16,0 4 0-16,3 6-4 0,3 0-1 15,3 2-1 1,3 1-2-16,0-1 3 0,3-2 0 15,2-5-21-15,1-3-10 16,0-5-41-16,3-9-16 16,-3-7-7-1</inkml:trace>
  <inkml:trace contextRef="#ctx0" brushRef="#br0" timeOffset="8">4846 125 236 0,'-6'5'88'0,"9"6"-69"0,3 15-7 0,0-10-9 15,0 8 15-15,0 10 13 16,0 11 1-16,0 5 2 0,-3 6-19 16,2-6-9-16,-2-5-4 0,0-5-2 15,0-8 2-15,0-6 1 16,0-5 1-16,0-5-9 15,-3-3-2-15,0-2-5 16,0-14-3 0,0-5 9-16,0 0-2 15,0-7 1-15,0-1-7 32,6 0 7-32,3-8 1 0,0 3 7 15,3 0 1-15,3 2 2 0,3 3 2 16,3 3-3-16,-1 5 3 15,4 8 0-15,0 5 6 0,-3 9 3 16,-3 1 5-16,-6 4 4 16,-6 2 1-16,-9 0 2 15,-3 1-11-15,-6-1-4 16,-3-5-7-16,-3-1-2 16,-3-1-12-16,-3-6-7 15,1-3-18-15,2-2-8 16,6-1-25-16,9-10-93 31</inkml:trace>
  <inkml:trace contextRef="#ctx0" brushRef="#br0" timeOffset="9">5411 471 192 0,'0'-10'71'0,"3"2"-55"0,-9 0 24 16,3 5 9-16,0-2-5 16,-3 0 1-16,-2-1-12 15,-4 4-3-15,0 2-17 16,-6 5-3-16,-3 8 0 0,-3 8-8 15,-3 6-3-15,4 2-3 16,2 0 3-16,6-2-2 0,6-4-1 16,3-2 0-16,12-2 0 15,3-6-4-15,3-2-2 16,3-6-6-16,6-5-3 16,2-8 0-16,1-2-1 15,3-4 2-15,-3-2 1 16,-6 1 12-16,-4-1 5 15,-5 3 7-15,0 2 6 16,-3 3 2-16,-6 3 3 0,-6 7-8 16,-3 9-1-16,-2 5-3 15,-4 8-1 1,0 5 8-16,6 5 6 0,3 14-6 16,6 5-2-1,6 2-6-15,9-5-4 0,6-5 0 16,5-5-1-16,7-8 0 15,6-8 0-15,5-14-40 16,4-10-18-16,-3-16-80 16</inkml:trace>
  <inkml:trace contextRef="#ctx0" brushRef="#br0" timeOffset="10">6126 448 140 0,'-6'-8'55'0,"3"5"-43"0,-6-2 12 0,6 2 2 15,-6 0 3-15,-3 1 5 16,-3 2-13-16,-3 5-2 16,-3 6-11-16,1 7-7 0,-4 6-2 0,3 2 1 15,3 6 0-15,6 0 2 16,6 0 1-16,3-6-1 15,6-2-2-15,3-6 3 16,3-2 2-16,6-8 2 16,3-2 1-16,6-9-7 15,0-5 0-15,-4-5 1 16,1-3 1-16,0-3-1 16,-3-2-2-16,-3-3 3 15,-3 3 0-15,-3 0 7 16,-3 5 4-16,-3 3 1 15,-3 5 1-15,0 5-4 16,0 9 0-16,0 4-9 16,5 6-2-16,4 3-1 0,3 2 0 15,0-3 0-15,3 1 0 16,3-3 0-16,3 0 0 16,3-3-25-16,2-5-10 15,4-6-95 1</inkml:trace>
  <inkml:trace contextRef="#ctx0" brushRef="#br0" timeOffset="11">6519 720 212 0,'-12'13'79'0,"9"-2"-61"0,-6-1 15 0,6-4 3 16,-6 2-14-16,-3 2-4 15,0 1-11-15,-3-1-3 16,0 1-2-16,3-3-24 0,1-5-9 16,-1-1-45-1,3-2-56-15,6 0 35 16</inkml:trace>
  <inkml:trace contextRef="#ctx0" brushRef="#br0" timeOffset="12">6787 106 160 0,'0'0'60'0,"3"3"-47"0,-3-1 4 0,0-2-3 0,2 8 4 16,-2 8 6-16,3 5-4 15,0 9-2-15,0 12-10 16,-3 11 10-16,3 5 5 0,-3 3 2 16,-3-8 0-16,0-6-10 15,0-4-4-15,3-9-6 16,0-5-4-16,0-8 2 15,0-5 2-15,0-2-4 16,0-4-1-16,0-5-2 16,0-7-2-16,0-6-6 15,3-5-4-15,0-6 3 16,0-5 2-16,3-2-11 16,3-1-2-16,0-2 5 15,3 3 5-15,3 2 7 16,3 5 3-16,3 4-1 0,0 4 2 15,-1 3 7-15,1 8 6 16,3 5 0-16,0 6 1 16,0 7 1-16,-4 4 2 15,-2 1-3-15,-3 1 0 16,-3 0-3-16,-6 0-1 16,-9-3 1-16,-6 0 4 15,-9-2-8-15,-8-1-3 16,-7-2-7-16,-3 0-2 15,0-3-8-15,-2-5-2 0,2-3-20 16,3 1-7 0,3-4-43-16,7 4-51 15,-1-4 44-15</inkml:trace>
  <inkml:trace contextRef="#ctx0" brushRef="#br0" timeOffset="13">7840 315 176 0,'-3'-2'66'0,"0"2"-52"0,3 0 14 0,0 0 5 0,0 0-6 16,0 0-1 0,0 0-12-16,3 0-4 0,3 0-6 15,3 0-3-15,6-3 0 0,9-2 10 16,9 2 5-16,2 0-2 15,10 1 2-15,6-4-3 16,2-2 2-16,7 3-4 16,2 0-1-16,1 0-4 15,-1-1 1-15,-2 1-2 16,-4 0 2-16,-5-1 0 16,-4 1 1-16,-5 0 2 15,-6 2 1-15,-6 1 3 16,-7-1 2-16,-5 0-1 15,-3 3 4-15,-6 0-5 16,-3 0 0-16,-6 0-8 16,0 0-2-16,0 0-4 0,0 0-1 15,0 0-23 1,0 0 12-16,0-2-29 16,3 2 22-16,-3-3-63 15,3 3 46-15,-3-3-125 16,0 6 91-16</inkml:trace>
  <inkml:trace contextRef="#ctx0" brushRef="#br0" timeOffset="14">8614 125 180 0,'-6'-6'68'0,"6"6"-52"0,-3-2-1 15,0-1-4 1,6 6-7-16,-6-6-5 16,3 3 0-16,-3-3 1 15,0 6 0-15,-3-6 2 16,6 3-1-16,-6-2 4 15,6 2-3-15,-6-3-3 16,3 3 0-16,-3-5-6 16,4 2 4-16,-7-2 6 15,6 5-2-15,-6-5 20 0,6 5-12 0,-3-3 28 32,6 3-22-32,-3-3 16 15,3 6-18-15,-3 0 6 0,6-1-11 0,-3 1 4 16,6 5-7-16,3 2 4 15,6 1-5-15,2 0 7 16,1 2-7-16,6-5 5 16,0 2-5-16,6-2 0 15,-4 3-2-15,1-3-4 16,-3 0 1-16,-3 0 5 16,-3 0-2-16,-6-3 8 15,0 0-6-15,-7 1 8 16,-2-1-8-16,-8 3 5 15,-1 0-5-15,-9 2 7 16,0 4-7-16,-6 1 3 16,3 4-4-16,-3-1-2 15,3 6 0-15,1-8-8 16,5 0 4-16,0-5-41 16,3-1 25-16,3-5-105 15,3 3 69-15,3-5-94 16,6 2 85-16</inkml:trace>
  <inkml:trace contextRef="#ctx0" brushRef="#br0" timeOffset="19">10716 90 132 0,'-12'-16'52'0,"12"6"-41"0,9-6 2 15,-6 8-3-15,3-3 7 16,-1 1 6-16,1 2 5 15,0 0 3-15,0 5-16 16,0 3-2-16,0 8 0 0,0 11 10 16,0 10 8-16,0 8-10 15,-3 5-2-15,0 1-5 16,0 4 1-16,0-2 1 0,0-5-1 16,0-3-3-1,0-11-2-15,-3-7-4 0,0-6-1 16,3-8-3-1,-3-5-2-15,3-7-4 0,0-9 0 16,0-6-5-16,3-7 1 16,0 0-7-16,6-2-1 15,3 1 2-15,2 4 3 16,1 7 7-16,0 6 2 16,3 5-1-16,0 11 2 15,0 8 1-15,-1 4 2 16,-2 9 8-16,-3 5 5 0,-6 3 2 15,-6-5 1-15,0-6 0 16,-6 10 0-16,0-7-3 16,-9-3-1-16,-6 3-6 15,-5-5-3-15,-1-9-9 16,-3-2-5-16,0-8-15 16,3-2-5-16,4-4-20 15,8-4-9-15,3-1-68 16,6-2-36-1,6 0 81-15</inkml:trace>
  <inkml:trace contextRef="#ctx0" brushRef="#br0" timeOffset="20">11296 238 312 0,'-12'3'118'0,"15"-3"-92"0,0 0-5 0,0 0-9 15,6 0 1-15,0 0 6 16,6 0-6-16,3 0-2 16,0-3-6-16,5 1-6 0,1-1 0 0,0 1-23 15,0-1-12-15,-3 3-32 16,-1-3-12-16</inkml:trace>
  <inkml:trace contextRef="#ctx0" brushRef="#br0" timeOffset="21">12037 180 212 0,'0'-5'82'0,"0"5"-64"0,-6-5 13 0,3 2 14 15,0 6-26-15,-9-3 8 16,3 2-16-16,-11 1 1 16,2 5-8-16,-9 5-4 15,3 6-1-15,-6 4 1 16,10 4 0-16,-1 2 2 16,9 0-1-16,6 3 2 15,9-3-2-15,6-3 2 16,6-4-2-16,5-12-7 15,4-2 3-15,3-13-10 16,3-3 8-16,0-11-3 16,-4 1 5-16,-2-6 6 15,-3 3-1-15,-9-8 6 16,0 5-5-16,-6-2 3 0,-3 4-3 0,-3 4 5 16,0 5-5-16,0 5 3 15,0 8-3 1,3 8 7-16,3 2-6 0,6 11 5 15,3 3-5-15,5 8 2 16,4 0-3-16,3 5-33 16,0-6 17-16,2-4-136 15,4-6 82-15</inkml:trace>
  <inkml:trace contextRef="#ctx0" brushRef="#br0" timeOffset="22">309 4791 140 0,'6'-16'52'0,"-6"11"-41"0,0-3 18 0,0 6 5 0,-3-1-3 15,-2 3-1 1,-7 3-10-16,-6 4-5 0,-3 7-8 16,-6 12-5-16,-6 11 1 0,-2 8 0 15,-4 13 1-15,3 24 0 16,4 8 2-16,5-2-1 15,9 4 0-15,9 1-1 16,15-6 0-16,12-13-5 16,12-13-1-16,11-13-17 15,4-14-5-15,2-15-43 16,7-11-59 0,-3-14 30-16</inkml:trace>
  <inkml:trace contextRef="#ctx0" brushRef="#br0" timeOffset="23">494 5040 172 0,'0'0'66'0,"3"5"-52"0,0 1 1 16,0-1-1-16,3 8-1 16,-3 14 4-16,0 12 2 15,0 9 1-15,-3 0-11 16,0-1 3-16,0-5 2 0,0-7-7 0,0-3-2 15,0-9 1-15,0-4 1 16,-3-3-6-16,0-6 0 16,0-2 3-16,3-5 2 15,0-3-7-15,0-8-1 16,0-5-9-16,3-6-1 16,3-2 2-16,6 0 1 15,3 0 3-15,0 2 4 16,5 6-1-16,4 5 1 15,0 8 0-15,0 5 0 16,-3 6 4-16,-4 2 3 16,1 0 7-16,-6 1 2 15,-3 2 4-15,0-1 1 16,-15-1 9 0,3 2-15-16,-12-3-6 15,-6 0-5-15,-2-5-2 0,-4 0-7 16,0-3 0-16,0-2 3 15,3-3-18-15,4 0-7 0,2-3-21 16,6 1-8-16,3-1-40 16</inkml:trace>
  <inkml:trace contextRef="#ctx0" brushRef="#br0" timeOffset="24">902 5334 236 0,'-6'2'90'0,"9"1"-70"0,6-6-9 0,-3 6-9 16,3-3 2-16,3 0 7 16,-1 0-3-16,4 0-2 0,0 0-3 15,3 0-3-15,0-3 3 0,-3 1-86 31,3-1 46-31,0-2-30 16,-1 2-4-16,1-2-5 0</inkml:trace>
  <inkml:trace contextRef="#ctx0" brushRef="#br0" timeOffset="25">1378 5286 212 0,'-6'-3'79'0,"3"3"-61"0,-3-2-3 0,3 2-4 16,-3 0-2-16,-3 0 2 15,-3 5-3-15,-2 6-3 16,-4 2-2-16,-3 5-5 0,3 4 1 15,3 1 1-15,3 1 0 16,3 0-3-16,6-3 0 16,3-5-1-16,3-3 3 15,6-2-2-15,3-6-1 16,0-2 0-16,3-6 3 16,3-2-2-16,-3-3 1 0,0-3 2 15,-1-2 0 1,-2-3 0-16,-3 0 0 0,0 3 4 15,-3 0 2-15,-3 2 2 16,0 6 0-16,0 2 2 16,0 6 1-16,0 5-5 15,3 8-2-15,3 2 2 16,3 4 1-16,3-4 1 16,3 1 0-16,5-4-2 15,4-4-1-15,6-6-43 16,-3-2-19-16,-1-3-53 15</inkml:trace>
  <inkml:trace contextRef="#ctx0" brushRef="#br0" timeOffset="26">1694 5167 236 0,'-6'0'88'0,"6"0"-69"0,3 0 6 0,-3 0-2 16,3 0-7-16,3 0 3 16,2-3-1-16,4 1 0 15,3-1-9-15,6 0-3 0,3 1 0 0,0 2-3 16,0 0-2-16,-1 0 0 15,-5 0-1-15,0 2 0 16,-3 1 0-16,-3 0-20 16,-3-1-7-16,-3 1-32 15,-3 0-15-15,-6 5-30 16</inkml:trace>
  <inkml:trace contextRef="#ctx0" brushRef="#br0" timeOffset="27">1741 5352 196 0,'0'-2'74'0,"3"-4"-58"0,6 1 7 16,-3 5-1-16,0-3 5 0,3 3 6 15,3-2-11-15,3-1-3 16,6 0-11-16,-1 1-5 0,4-1 0 15,0 0 0-15,-3 1 1 16,0-1-13-16,-6 3-4 16,-1 3-51-16,-5-3-21 15,-3 0-16 1</inkml:trace>
  <inkml:trace contextRef="#ctx0" brushRef="#br0" timeOffset="28">2152 5180 260 0,'-3'0'96'0,"3"0"-75"0,0 0 8 0,0 0-3 16,6 0-5-16,0-2-1 15,3-1-6-15,6-2-1 16,3-1-8-16,2 1-3 0,4 0 1 16,3-1-2-16,-3 1 2 15,3 3-2-15,-7-1-1 16,-2 3-10-16,-3-3-6 16,-3 3-19-16,0 0-7 15,-3 3-29-15,-3-3-10 16</inkml:trace>
  <inkml:trace contextRef="#ctx0" brushRef="#br0" timeOffset="29">2194 5320 212 0,'-15'8'79'0,"15"-8"-61"0,3 3-3 15,-3-3-4-15,6 0 1 16,0 0 4-16,0 3 3 15,6-3 1-15,2 0-11 16,4 0-5-16,3-3-1 0,3 3-2 16,3 0 2-16,-3-3-7 15,-4 1-1-15,1 2-34 16,0-3-13-16,-3 0-51 16</inkml:trace>
  <inkml:trace contextRef="#ctx0" brushRef="#br0" timeOffset="30">2863 4977 180 0,'0'-22'68'0,"-3"14"-52"0,-3 3 19 0,3 5 5 15,-2-3-11-15,-4 1-5 16,-3 4-18-16,-6 6-6 16,-3 6-1-16,-3 4 2 0,-3 14 2 15,1 13-1-15,2 13 1 16,6 3 4-16,9-3 4 16,9-2-4-16,9-9-2 15,6-4 2-15,9-6 0 16,8-8-1-16,4-11 1 15,9-7 0-15,-4-14 3 0,1-15-1 16,0-11 2-16,-7-14-4 16,-5-10 1-16,-9-5 6 15,-12 3 3-15,-12-1 3 16,-9 6 0-16,-9 5-3 16,-6 2 2-16,-2 12-10 15,-1 2-3-15,-3 7-24 16,3 7-10-16,7 7-35 15,5 8-12-15,6 8-69 16</inkml:trace>
  <inkml:trace contextRef="#ctx0" brushRef="#br0" timeOffset="31">3197 4680 168 0,'0'0'63'0,"0"3"-49"0,3-1 5 15,0 4 0-15,3 2-2 16,0 8 1-16,6 10 2 16,2 16 0-16,4 14-11 15,0 5 19-15,-3 13 8 0,-3 8-3 0,-6 3 0 16,-9-9-7-16,-9 1-4 15,-9-3-4-15,-6-2 1 16,-5-6-10-16,-4-8-3 16,-3-10-22-1,1-9-9-15,-4-7-47 0,3-6-21 16,-3-2-39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6:40.8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530 21 168 0,'-6'-11'66'0,"6"6"-52"0,3 2 12 0,0 1 1 15,-3 2 4-15,0 0 4 16,6 5-4-16,0 3-1 15,0 8-17-15,0 5 3 0,0 8 2 16,-3 8 7 0,0 5-13-16,-3 19-2 15,0-8-4-15,0-3-1 16,3-2-3-16,0-8-2 16,0-6-4-16,0-7-22 15,0-1 14-15,-3-5-55 16,0-2 38-16,0-6-110 15,0-2 77-15,0-6-53 16</inkml:trace>
  <inkml:trace contextRef="#ctx0" brushRef="#br0" timeOffset="1">774 426 236 0,'-5'18'90'0,"7"-2"-70"0,1 13-5 15,-3-18-8-15,0 2-1 0,3 0 6 16,-3 0-11 0,0-2-2-16,0-3-55 15,0 0-25-15,0-8-10 0,0 0 0 16</inkml:trace>
  <inkml:trace contextRef="#ctx0" brushRef="#br0" timeOffset="2">789 153 304 0,'-3'-3'112'0,"-3"3"-87"0,6 0-18 0,0 0-14 0,0 0-21 15,0 0-5-15,6 3-79 16,0 2-36-16</inkml:trace>
  <inkml:trace contextRef="#ctx0" brushRef="#br0" timeOffset="3">902 66 248 0,'-3'16'93'0,"6"2"-72"0,3 17 9 0,-3-12 2 16,0 14-5-16,-3 8 4 15,3 0-13-15,0-2-5 16,0 2-8-16,-3-6-4 16,0-2 2-16,0-5-7 0,3-5 1 15,-3-6-23-15,0-5-11 16,3-3-29-16,-3-5-13 15,6-8-27 1</inkml:trace>
  <inkml:trace contextRef="#ctx0" brushRef="#br0" timeOffset="4">1087 357 236 0,'0'0'90'0,"6"0"-70"0,-3-6-9 16,-3 6-11-16,0 0 5 15,0 0 9-15,-3 0-5 16,-3 3 0-16,-3 2-5 16,-3 3-7-16,-6 0-1 0,0 3 8 15,1-1 5-15,2 1-2 16,3 0-2-16,0-1-2 16,6-2 0-16,3 3-2 15,6-1 2-15,6 1 0 0,6-1 3 16,6 1-1-1,2 2 0-15,7-2-3 0,0-1-2 16,0-2-24-16,-4 0-9 16,-2-2-82-1</inkml:trace>
  <inkml:trace contextRef="#ctx0" brushRef="#br0" timeOffset="5">1292 428 264 0,'-3'6'101'0,"6"-6"-78"0,6 0-13 15,-3 0-13-15,0 0 14 16,3 0 9-16,0 0-5 16,3 0-3-16,0-3-7 15,0 0-4-15,0-2 0 0,0 0-6 16,-3-3 1-16,-4 0-7 15,-2-3-1-15,-3 1-2 16,-5-1-1-16,-7 3 3 16,-3 3 5-16,0 5 6 15,-3 5 3-15,-3 3 4 16,3 5 1-16,0 3 3 16,4 5 4-16,2 3 7 0,6 0 7 15,6 0-9-15,6 0-1 16,3-3-6-16,5-5 0 15,10-3-7-15,3-5-1 16,6-3-20-16,3-5-7 16,-1-5-78-1,1-11-78-15,-12-11 53 16</inkml:trace>
  <inkml:trace contextRef="#ctx0" brushRef="#br0" timeOffset="6">2340 365 144 0,'6'-24'55'0,"-3"13"-43"0,0-5 21 0,-3 11 6 16,0-3 5-16,-3 0 5 15,0 3-9-15,-6 2-4 16,-3 3-20-16,-3 8-8 0,-2 6-1 15,-7 4-6-15,0 8-1 16,0 9-2-16,3 2 0 16,3 0 0-16,9 0-2 15,6-3 0-15,9-2 0 16,3-5 0-16,9-9 3 16,6-7-2-16,3-6 1 0,3-8 2 15,-1-5 2-15,-2-5-6 16,0-3 1-16,-6-5-4 15,-3 0 0-15,-6-5 4 16,-7-1 3-16,-5-2 3 16,-2 3 1-16,-4 2-2 15,0 3-2-15,-3 7 9 16,3 6 4-16,0 6-9 16,0 7-1-16,3 8-5 15,6 3 0-15,3 3 2 16,3-1 2-16,0 1-3 15,3-3 0-15,2-1-10 16,1-1-3-16,0-6-39 16,0-3-16-16,6-5-37 15</inkml:trace>
  <inkml:trace contextRef="#ctx0" brushRef="#br0" timeOffset="7">2572 396 228 0,'-15'35'85'0,"15"-17"-66"0,0 11 8 0,0-18 0 15,0 2-3-15,-3-2 3 16,3-1-15-16,0 1-7 0,3-6-3 16,-3 1-2-16,0-6 2 0,0 0-1 15,6-6 2-15,0-4-4 16,0-6-2-16,0-5-3 15,3-6-1 1,0-2 1-16,3 0 2 0,0 3 2 16,3 4 1-16,0 7 7 15,0 4 4-15,-1 11-1 16,4 11 2-16,0 7-4 16,-3 3 1-16,-3 3-3 15,0 0 2-15,-3 0-4 16,-3-1-2-16,0-1-14 15,0-4-6-15,3-2-30 0,0-5-13 16,2-6-52 0</inkml:trace>
  <inkml:trace contextRef="#ctx0" brushRef="#br0" timeOffset="8">3087 307 280 0,'-12'-8'107'0,"9"5"-83"0,-3-2-3 0,3 2-7 16,-5 3 1-16,-7 0 4 16,-6 8-9-16,-6 8-6 15,-3 8-2-15,0 5-5 0,7 5 0 16,5 1-1-16,6-1 0 0,9 0 0 16,9-2 0-16,6-5 0 15,6-6 3-15,2-5 0 16,4-9 1-16,0-7 2 15,0-7 3-15,0-9 0 16,-3-8 0-16,-4-8-3 16,-5-8 1-16,-6-10-7 15,-6-5 1-15,-3-6-6 16,-3 5 1-16,0 6 4 16,0 5 4-16,0 13 5 15,1 11 2-15,2 10-1 16,3 11-1-16,3 14 1 15,0 17 3-15,5 17-6 16,1 10-2-16,3-2 1 16,3-6 1-16,0-5-4 15,3-5-1-15,3-6-15 0,0-7-6 16,-1-6-52-16,4-5-21 16,0-8-11-1</inkml:trace>
  <inkml:trace contextRef="#ctx0" brushRef="#br0" timeOffset="9">3534 415 208 0,'-9'-3'77'0,"9"1"-60"0,-3-9-3 0,0 8-5 15,0-2 30-15,-3 0 16 16,-3 0-10-16,-3 2-3 15,-6 6-25-15,-6 5-10 0,-2 5-3 0,-1 3-5 16,0 2 0-16,6 3-4 16,3-2 1-16,9-1 0 15,6-2-1-15,6 0 1 16,3-3 3-16,6-2 0 16,3-3 1-16,0-5-7 15,3-6 0-15,0-2-6 16,3-6 1-16,-4-5 1 15,1 0 5-15,-3 3 3 16,-6 0 4-16,-3 2 0 16,0 6 2-16,-6 8 2 0,-6 10 2 15,-3 8-3-15,-3 8-1 16,3 8 3-16,3 5 3 16,6 3 2-16,6 3 3 15,6-6-9-15,6-7-3 16,3-3 4-16,9-6 4 15,5-5-8-15,7-8-2 16,3-7-37-16,-1-12-12 16,4-15-88-1</inkml:trace>
  <inkml:trace contextRef="#ctx0" brushRef="#br0" timeOffset="10">4388 283 212 0,'0'-8'79'0,"3"5"-61"0,-6 0 21 16,3 3 8-16,-6 0-10 15,-3 0-1-15,-3 0-18 16,-6 6-6-16,-2 4-8 15,-7 9-5-15,0 7 0 0,0 3-1 16,6 1-2-16,6 1 0 16,9-4 0-16,6-3 0 15,6-3 3-15,6-5 0 16,6-6 1-16,3-5 0 0,0-5 0 16,3-7 0-16,0-4 0 15,-4-2 0-15,-2-6 0 16,-3-5 0-1,-3-2 0-15,-3-1 0 0,-3 4 2 16,0 1-3-16,-3 9 0 16,0 3 5-16,0 7 2 15,0 8-2-15,0 11-3 16,0 8 8-16,3 0 6 16,0 0-3-16,3-1 1 15,2-1-8-15,4-7-3 0,3 1-6 16,0-5 0-16,0 0-25 15,0-4-8-15,0-1-27 16,-4-1-10-16,1 0-38 16</inkml:trace>
  <inkml:trace contextRef="#ctx0" brushRef="#br0" timeOffset="11">4695 500 220 0,'6'10'82'0,"0"3"-64"0,5 3 20 16,-5-8 3-16,-3 3-4 15,-3 2 3-15,-6 0-20 16,-6 3-7-16,-2 0-8 16,-7 0-8-16,0-3-1 0,-3-5-31 0,3-3-14 15,0-5-81 1</inkml:trace>
  <inkml:trace contextRef="#ctx0" brushRef="#br0" timeOffset="12">5168 26 124 0,'-3'-11'49'0,"3"9"-38"0,0 2 23 0,0 0 8 16,0 0 2-16,0 0 1 16,0 0-17-16,3 2-4 15,0 1-14-15,3 8-6 0,0 5-3 16,0 10 10-16,-3 14 5 15,0 13-6-15,0 5-3 16,-3-5 2-16,3-3 4 16,0-8-1-16,0-5 1 15,0-7-7-15,-3-7-2 16,0-4-4-16,0-6-1 16,0-2 5-16,0-6 2 0,0-5-5 15,0-8 0 1,3-5-10-16,-1-6-4 0,1-7-4 15,6-3 0 1,0 0 7-16,3 2 3 0,3 1 2 16,3 5 1-16,3 5 3 15,0 5 0-15,2 6 1 16,1 7 2-16,0 9 5 16,3 8 4-16,-3 2 2 15,-6 2 3-15,-7 1 2 16,-5 0 3-16,-6-3-5 15,-6 0 1-15,-5-5-6 0,-4 0 1 16,-6-5-7-16,-3-3-1 16,-6-3-13-16,3-2-7 15,1-3-18-15,2-3-8 16,0 0-22-16,6-2-10 16,0 2-44-1</inkml:trace>
  <inkml:trace contextRef="#ctx0" brushRef="#br0" timeOffset="13">6 4347 220 0,'-6'2'82'0,"12"1"-64"0,-12-3 18 15,6 0 4-15,0 0-8 16,0 0-1-16,0 0-11 16,3-3-5-16,3 1-8 15,3-6-3-15,3-3 0 0,3-5 0 16,9-2 0-16,3-3-2 15,5 0-2-15,4-3 1 0,-3 0-1 16,-3 3-3-16,-4 0 2 16,-5 5-10-16,-3 2-3 15,-3 4-13-15,-3 2-3 16,-3 3-8-16,-3-1-2 16,-3 4-35-1,-3 2-50-15,3 5 36 16</inkml:trace>
  <inkml:trace contextRef="#ctx0" brushRef="#br0" timeOffset="14">137 4484 244 0,'-9'-2'93'0,"3"12"-72"0,15-7 11 0,0-3 1 16,6-5-9-16,-3 2 0 16,12-13-2-16,-3 3-2 15,6-6-10-15,-4-7-4 0,1 7-2 16,0-2-2-16,-3 0-2 15,-3 5-2 1,5 0-16-16,-5 3-6 16,-3 0-21-16,-3-3-9 15,-3 0-53 1</inkml:trace>
  <inkml:trace contextRef="#ctx0" brushRef="#br0" timeOffset="15">5730 4241 192 0,'-3'0'71'0,"3"0"-55"0,3-5 13 0,-3 5 2 0,0 0-1 15,0 0 4-15,3 2-14 16,0 1-6-16,0-6-9 16,0 1-4-16,6-4 2 0,0 4 0 15,3-6 1-15,-3 3-2 16,6-9-2-16,-3 4 1 15,3-6 1-15,-4 5-1 16,4 1-1-16,-3-1-8 16,6-2-3-16,-6 0-25 15,0 2-9-15</inkml:trace>
  <inkml:trace contextRef="#ctx0" brushRef="#br0" timeOffset="16">5832 4408 204 0,'-6'2'77'0,"6"-2"-60"0,-3 3 8 0,3-3 0 16,3 3-2 0,-3-3 3-16,6-3-8 0,-1 0-3 15,4-7-8-15,0 2 6 0,9-5 4 16,-6 2-12-16,9-10-2 15,-3 2-2 1,6 1-1-16,-7 2 2 0,4 0 1 0,-3 3-30 16,-3 2-14-16,-3 1-34 15,0 2-14-15</inkml:trace>
  <inkml:trace contextRef="#ctx0" brushRef="#br0" timeOffset="17">6278 3786 192 0,'0'-11'71'0,"0"11"-55"0,-3-8 6 15,0 6 22 1,6 2-26-16,-3-3 25 15,0 0-25-15,-3-2 10 16,0 5-16-16,-3 3 3 16,6 2-10-16,-6 3 0 15,3 0-3-15,-3 3-2 16,6 2 1-16,-3 5-1 16,6 3 0-16,-3 9 0 0,3-1 0 0,0 0-3 15,6 0 2-15,3 3-1 16,3-3 0-1,0-5 0-15,3-6 0 16,5-2 2 0,1 0 0-16,9-11 4 15,3 0-2-15,11-10 8 16,-2 0-6-16,-6-14 8 16,-7 1-8-16,-5-17 3 15,0 6-4-15,-9-13 0 16,-3 5-1-16,-9-8-2 15,-3 11 1-15,-9-6 1 16,0 11-1-16,-12-6 8 16,3 9-5-16,-18 2 8 15,7 6-8-15,-10 4-3 16,6 6-2-16,0 8 1 16,6 8 0-16,-2 6 8 15,5 1-4-15,-6 4-3 16,9-1-2-16,-3 6-15 15,9-3 9-15,-2 1-59 16,2 1 37-16</inkml:trace>
  <inkml:trace contextRef="#ctx0" brushRef="#br0" timeOffset="18">706 3707 176 0,'-3'-24'66'0,"3"18"-52"0,-3-17 56 31,18 15-18-15,-3 5-20-16,-3 3-12 15,-3-5-9-15,-3 5 0 16</inkml:trace>
  <inkml:trace contextRef="#ctx0" brushRef="#br0" timeOffset="19">697 3672 292 0,'-30'19'110'0,"33"-11"-86"0,-12 10-11 0,6-5-9 16,0 3-6-16,9 5 3 15,-3 11 2-15,6 5 3 16,3 0-3-16,3 3-6 0,0-8-1 15,3-1 2-15,0-2 3 16,-4-5-2-16,4-3 0 16,3-5 3-16,3-5 3 15,3-8 2-15,2-3 1 0,7-3-4 16,0-13-1-16,-9 3 3 16,8-8 1-16,4-6 1 15,-12-12 2-15,-9 1-3 31,-6 1 1-31,-12-5-5 16,-9 5 0-16,-9 0 3 0,-6 8 3 0,-6-5 5 16,1 12 3-16,-1 4-5 0,0 5 1 15,-3 5-6 1,3 2 1-16,4 6-7 16,-1 0-3-16,3 3-4 15,0 2-1-15,3-5-21 0,15 6-6 16,4-4-23-16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6:47.9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17760 6728 148 0,'18'-16'57'0,"-12"14"-44"0,0-3 21 16,-3 2 5-16,-3 0-6 15,-3 3-2-15,-3 0-11 0,-6 3-5 16,-9 7-8-16,-6 12 4 0,-2 15 4 15,-4 16-5-15,-6 7-1 16,0 9-5-16,7 19-3 16,5 7 2-16,12-5 0 15,15-6 1-15,9-7 0 16,15-3-5-16,14-10 1 16,7-19-108-1,9-6 59-15,17-17-55 16,1-12 25-16,-7-10 9 15</inkml:trace>
  <inkml:trace contextRef="#ctx0" brushRef="#br0" timeOffset="1">17939 7287 144 0,'9'-11'55'0,"-6"8"-43"0,0-2 14 0,-1 2 4 16,-2 1 0-16,0-6 4 15,-2 5-12-15,-4 1-3 16,-3-1-11-16,-3 0-1 0,-3 3 3 15,-3 6-4-15,-3 9-1 16,0 7-2-16,3 1-3 16,1 4 1-16,2-1 1 15,6-4-6 1,6-1 3-16,3-5 2 16,3-1 0-16,6-7 2 15,3-2-2-15,2-6-1 0,4-6-2 16,-3-4-1-16,3-3-1 15,-6-3 0 1,0 2 3-16,-6-1 2 16,3 1 0-16,-6 1 10 15,3 3-5-15,-6 2 5 16,0 5-6-16,0 8 2 0,0 3-2 16,0 5 2-16,0 6-4 15,3-1-2-15,3 1 0 16,3-3-1-16,-3 0 0 0,2-6-5 15,1 1 1-15,0-6-25 16,0-2-8-16,0-6-25 16,0-5-11-16,3-5-14 15</inkml:trace>
  <inkml:trace contextRef="#ctx0" brushRef="#br0" timeOffset="2">18016 7017 220 0,'-3'0'82'0,"3"0"-64"0,3 8 11 0,-3 0-1 16,3 5-1-16,0 3 3 16,-3 8-10-16,3 10-4 15,-3 8-9-15,0 1-3 0,3-1 0 0,-3 0-2 16,3-7 1-1,0-4-2-15,0-4-1 0,0-9-19 16,0-2-10-16,3-10-58 16,0-9-32-1</inkml:trace>
  <inkml:trace contextRef="#ctx0" brushRef="#br0" timeOffset="3">18096 7247 220 0,'-6'3'82'0,"6"2"-64"0,0 5-4 16,0-4-6-16,0 4-1 16,3 4 6-16,0 4-5 15,0 3 0-15,0 0-4 16,3-2-1-16,0-1 1 0,0-2-5 0,3-2-1 16,0-4 3-16,0-5 1 15,0-2-5-15,0-3-2 16,0-5-16-1,0 2 11-15,0-7 3 16,-3-1 4-16,0 3 5 16,-1 3-1-16,-2-1-1 15,0 6 1-15,0 6 1 0,0 2 1 16,0 0 1-16,3 2 0 16,0 1 0-16,0-1 2 15,3-2 1-15,3-2 1 16,0-4 7-16,0-4 2 15,0-6 3-15,3-3 0 16,0-5-9-16,-1-2-2 0,-5-3-3 16,-3-1-1-16,-3-1-1 15,-3 1 0-15,-3 1-5 16,-3 5 1-16,0 3-11 16,0 0-3-16,1 8-28 15,-1 5-13-15,3 2-31 16,0 6-44-1,3-3 41-15</inkml:trace>
  <inkml:trace contextRef="#ctx0" brushRef="#br0" timeOffset="4">18552 7220 236 0,'-3'-2'90'0,"0"2"-70"0,0 0 8 0,0 0-2 16,0 0-3-16,-3 2 3 15,-3 6-12-15,0 3-3 16,-3 2-7-16,0 8-5 0,3 3-2 16,0 0 2-16,3 2 0 15,3-2-2-15,3-3 0 16,3-2-1-16,3-3 3 16,0-6-2-16,6-4 1 15,0-6-5-15,0-6-3 0,0-4-5 16,0-3-2-16,-3-3 5 15,-3-3 5 1,-3 1 4-16,-3-1 2 0,0 3 3 16,0 6 3-1,0 2-2-15,0 5 0 0,3 11 3 16,0 8 1-16,0 2-1 16,0 4 1-16,3-1-4 15,0-5-2-15,3 0-5 16,-1-3-2-16,1-8-46 15,0-5-18-15,0-8-30 16</inkml:trace>
  <inkml:trace contextRef="#ctx0" brushRef="#br0" timeOffset="5">18695 7289 220 0,'-3'19'85'0,"12"-6"-66"0,0 8 14 0,-3-10 4 16,-1-1-10 0,4 4-1-16,0-4-17 0,0-2-8 15,0 0-1-15,0-3-8 0,3-2-2 16,0-3-19-16,3-3-6 16,-3-5-22-16,0-2-6 15,0-3-24 1</inkml:trace>
  <inkml:trace contextRef="#ctx0" brushRef="#br0" timeOffset="6">18903 7239 204 0,'-6'8'77'0,"3"0"-60"0,-3 13 2 15,6-8-2-15,-3 6 4 16,-3 7 7-16,-3 6 0 16,-3 5 3-16,0 0-17 15,-2 0-8-15,2 0-4 0,0-2 0 16,3-4 1-16,0-2-26 15,3-5-11-15,0-5-36 16,3-6-16-16,0-8-7 16</inkml:trace>
  <inkml:trace contextRef="#ctx0" brushRef="#br0" timeOffset="7">19031 7255 260 0,'-3'0'99'0,"3"0"-77"0,-3 5 18 0,0-2 2 15,0 2-13-15,-3 3-2 0,-3 0-16 16,3 0-7-1,0 3-2-15,3-1-2 0,3 1 0 16,6-1-5-16,3 3 1 0,3 3 0 16,3 0 2-1,0 0 3-15,0 0 4 0,-6 0 9 16,-3 0 5-16,-6 0-5 16,-3-3-1-16,-6 0-5 15,-6-5-3-15,-3-3-31 16,-3-2-13-16,0-6-42 15,-2-2-18-15,-7-8-25 16</inkml:trace>
  <inkml:trace contextRef="#ctx0" brushRef="#br0" timeOffset="8">19632 7205 192 0,'-15'-6'74'0,"9"6"-58"0,-5 0 7 0,5 0 1 15,-6 3-4-15,0 2 3 16,-3 3-11-16,0 5-2 16,0 6-6-16,3 7-1 0,0 4 3 15,6-1 1-15,3 0 1 16,6-3-4-16,3-2-1 16,6-5-3-16,6-4-1 15,3-4-1-15,0-6 0 16,6-5-20-16,-4-5-10 15,1-6-48 1,3-4-50-16,-3-7 38 16</inkml:trace>
  <inkml:trace contextRef="#ctx0" brushRef="#br0" timeOffset="9">19695 7318 224 0,'-18'27'85'0,"18"-14"-66"0,-3 8 3 15,3-13-3-15,3 3-4 16,6 2 4-16,3 3-7 16,6-6 1-16,-1 1-8 15,4-3-1-15,0-3 0 0,-3-7 2 16,0-4 3-16,0-2 0 16,-3-5 0-16,-6 0-3 15,-3-3-1-15,-6 0 1 16,-3-2 3-16,-3 2-2 0,-3 3-2 15,-6-1-7 1,3 6-1-16,0 0-26 0,3 3-10 16,0 0-31-16,3 2-11 15</inkml:trace>
  <inkml:trace contextRef="#ctx0" brushRef="#br0" timeOffset="10">19936 7247 220 0,'-3'13'85'0,"6"-2"-66"0,0 5 8 0,0-6 0 16,-3 3 8-16,0 6 8 0,0-1-19 16,0 1-8-16,0-3-10 15,0-3-5-15,0 0 2 0,0-2-2 16,0-3 2-16,0-3-2 15,0-5 2-15,0 0-7 16,3-5 1-16,0-6-4 16,0-5 0-16,0-5-5 15,0-3-3-15,3 1 2 16,0 1 0-16,3 7 5 16,-1 1 5-16,1 9 2 15,0 5 3-15,0 8 5 16,0 5 4-16,0 3 2 0,-3 3 3 15,0-4-3-15,-3-1 0 16,0-1-7 0,-3-2-4-16,0-4-1 15,0-1 1-15,0-6-6 16,3-3 1-16,3-5-12 0,0-5-3 16,3-6-7-16,3-2 1 15,0 3 6-15,3 5 6 16,-1 5 11-16,1 5 6 15,0 6 44 1,0 2-27-16,-3 5 2 16,3 4-14-16,-6-4-3 15,0 3-4-15,0 1-19 16,3 2 8-16,-7-6-56 16,4-2 35-16,0-3-29 0,-3-5-48 15,0-5-23-15</inkml:trace>
  <inkml:trace contextRef="#ctx0" brushRef="#br0" timeOffset="11">20326 7324 240 0,'-9'34'90'0,"12"-13"-70"0,0 11 2 16,-3-16-4-16,0 0 8 15,0 0 10 1,0 2-19-16,0 3-4 0,0 0-9 0,0-5-3 15,0 0 0-15,0-3-10 16,0-2 5-16,0-3-5 16,0-8 1-16,0-3-1 15,0-5 3-15,-3-7 2 16,0-7 2-16,3-1-4 0,0-7 0 16,0-1 0-16,3-4 4 15,0 1 1-15,3-1 1 16,3 4 0-16,3 4 0 15,0 3 4-15,5 3 5 16,-2 11 1-16,3 7 4 16,-3 8 26-1,0 3-22-15,-6 11 5 16,0-1-14-16,-6 1 1 16,0-1-6-16,-6 1-9 15,0-1 3-15,-3-2-6 0,-3 0-25 16,-6 0-10-16,3-5-22 15,0-3-8-15,3-8-35 16,6-6-16-16</inkml:trace>
  <inkml:trace contextRef="#ctx0" brushRef="#br0" timeOffset="12">20615 7234 240 0,'3'0'90'0,"0"-3"-70"0,-3 3 2 0,0 0-6 15,-3 0 0 1,-3 3 4-16,0 2-6 0,-3 6-3 16,0 4-6-1,-6 9-2-15,0 3 5 0,3 2 5 16,3-3-7-16,3 1-1 16,6-3-3-16,6-6-2 0,3-2 3 15,3-5-4-15,0-6 0 16,3-8-4-16,0-7 1 15,0-4-3-15,-1-4 0 16,-2-1 4-16,-6-2 3 16,-6-3 1-16,0 3 2 15,0 3-2-15,0 4 2 0,0 7 4 16,0 1 4-16,0 6-4 16,3 11-2-16,3 2-2 15,0 6 0-15,3-1-2 16,0 1 2-16,3-4-4 15,-3 1 0-15,0-2-10 16,0-6-3-16,0-3-35 16,0-3-15-16,0-7-55 15</inkml:trace>
  <inkml:trace contextRef="#ctx0" brushRef="#br0" timeOffset="13">20805 7300 228 0,'3'24'85'0,"3"-8"-66"0,0 7 19 0,-3-12 3 16,0 2-8-16,0 0-2 15,0-2-15-15,0 0-5 16,-3-3-7-16,0-3-1 0,3-3 1 16,-3-2 4-16,0 0 5 15,0-5-7-15,0-3-3 16,0-5-5-16,0-6 1 15,3-2 1-15,0 0 0 16,3-3-3-16,3 3 0 16,0 3-1-16,2 4 0 15,1 4 0-15,0-1 0 16,0 9-24-16,3 2-11 16,-3 2-16-16,3 1-3 15,-3 2-51-15</inkml:trace>
  <inkml:trace contextRef="#ctx0" brushRef="#br0" timeOffset="14">21037 7308 248 0,'0'13'93'0,"0"-13"-72"0,6 13 5 15,0-7-1-15,0 1-7 16,3-1-1-16,3-1-5 16,0-5-2-16,3 0-6 15,0-5 2-15,-1-1 0 0,1-1-2 16,0-1-1-16,-6-3 1 15,-3 0 2-15,0-2-1 16,-6 0 0-16,-3 0-1 16,-6-3 0-16,-3 5-5 0,-6 3 1 15,1 6-9 1,-4 7-2-16,0 11 1 16,0 8 1-16,3 2 3 0,6 1 4 15,3-1 5-15,6 1 3 16,6-6-11-1,6 3 2-15,9-3-5 16,6-5-29-16,3-6-13 16,5-7-67-16,7-9-29 15</inkml:trace>
  <inkml:trace contextRef="#ctx0" brushRef="#br0" timeOffset="15">21439 7234 312 0,'-15'-16'118'0,"6"13"-92"0,-6 3 2 0,6 3-7 0,-2 5-14 16,-4 5-2-16,-6 11-8 16,3 0-2-1,3 2 2-15,0 1 1 16,9-1 2-16,0-5 0 0,6 3 0 16,6 5 0-16,6-8 0 15,3-5 0-15,0-8 0 16,3-8-3-16,0-8 2 0,-1-5-6 15,-2-8 0-15,-3-8 3 16,-3-11 2-16,-6-8-1 16,-6-2 0-16,-6-6-7 0,0 6-2 15,-3 8 5-15,4 7 3 16,-1 9 7-16,3 8 3 16,3 10-2-16,0 13-3 15,6 11 4-15,3 13 4 16,6 13-7-16,2 8-1 15,7 1-3-15,3-4 0 16,3-7-20-16,3-6-10 16,2-10-90-1</inkml:trace>
  <inkml:trace contextRef="#ctx0" brushRef="#br0" timeOffset="16">21933 6895 240 0,'3'3'90'0,"-3"7"-70"0,-3 9-1 0,6-3-6 16,0 7 4-16,3 12 6 15,-6 7 1-15,0 8 1 0,-6 3-10 16,3-5-6-1,3 0-6-15,0 2-4 0,0-10-33 16,0-11-14-16,0-5-80 16,0-9-32-16</inkml:trace>
  <inkml:trace contextRef="#ctx0" brushRef="#br0" timeOffset="17">21772 7112 208 0,'-11'-3'79'0,"8"6"-61"0,-3-3 17 0,6 0 3 0,0 0-3 16,0 0 2-16,0 0-18 16,3 0-7-16,6 3-7 15,2-1 5-15,7 1 3 0,6-3-6 16,6 3-4-16,3-1-2 15,2-2 1-15,1 0-8 16,-6 0-1-16,-3 0-29 16,-7-2-12-16,-2-1-43 15,-3 0-57 1,-3 3 41-16</inkml:trace>
  <inkml:trace contextRef="#ctx0" brushRef="#br0" timeOffset="18">22136 7239 176 0,'-3'-5'66'0,"-3"2"-52"0,3 0 8 0,3 3 1 16,-3 0 10-16,0 0 9 16,0 3-16-16,0 5-7 15,-3 3-11-15,0 7-8 0,0 1-1 16,3 4 3-16,3 1 1 16,3-3-1-16,6-2-2 0,3-3 1 15,3-6-1-15,2-7 2 16,4-6 3-16,0-2 0 15,-3-8 2-15,-3-3 5 16,-6-3 2-16,-6-2-3 16,-6 3-1-16,-6-1 0 15,-3 3 1-15,-3 3-8 16,-3 3-3-16,3 2-28 16,3 5-9-16,4 0-43 15,2 3-18-15,6 0-7 16</inkml:trace>
  <inkml:trace contextRef="#ctx0" brushRef="#br0" timeOffset="19">22877 6911 192 0,'-3'-5'71'0,"-3"2"-55"0,-3 3 15 16,6 5 3-16,-3 3-6 0,-6 5 0 15,-3 6-11-15,-3 10-3 16,0 8-8-16,4 5-4 0,5 6-1 16,6 2 5-16,9-2 4 15,6-6-3-15,14-5-2 16,10-10 2-16,3-11 2 15,-1-11 0-15,1-10 0 16,0-14-1-16,-3-10 2 16,-1-5 1-16,-11-1 1 15,-12-2 5-15,-6-2 3 16,-12-1-1-16,-6 8 0 16,3 8-4-16,-15-2 1 15,6 5-16-15,-8 5-4 0,2 3-32 16,0 5-12-16,3 2-37 15,6 6-16-15,3 0-28 16</inkml:trace>
  <inkml:trace contextRef="#ctx0" brushRef="#br0" timeOffset="20">23347 6675 308 0,'-6'-2'115'0,"6"2"-89"0,21 13-6 16,-12-2-6-16,6 12 2 16,3 14 5-16,-1 16 11 0,-2 11 7 15,-3-1-21-15,-6 6 12 0,-6 0 5 16,-9 0-17-16,-15-3-7 15,-14-3-7-15,-10-7-4 16,-5-11-39-16,-4-5-16 16,-3-9-129-1</inkml:trace>
  <inkml:trace contextRef="#ctx0" brushRef="#br0" timeOffset="21">12551 8493 216 0,'-18'-13'82'15,"12"8"-64"-15,-9-11-4 0,6 8-8 0,3-8-9 16,1-8 0-16,-1-5 4 16,-3-5 1-16,-3-6 0 15,0 0 3-15,-3 1 4 0,-3-1 4 16,-3-2 2-16,-3 4-6 15,1 1-3-15,-4 3-3 16,-3 0 0-16,0-1-4 16,-2 1 0-16,-1 2 3 15,-3 0 1-15,-3 1 5 16,-2-1 3-16,-4 3-2 16,-3 2 0-16,1 3-5 15,-1 3-3-15,1 3 0 16,-1 5 1-16,0 2-1 0,-8 0-1 15,-1 3-2-15,-2 3 1 16,-1 0-1-16,1 2-2 16,-1 3 3-16,1 0 0 15,-7 0 1-15,1 0 0 16,-1 3 0-16,-2 2 0 16,2 3 0-16,4 3 2 15,-7 2-3-15,1 0-2 16,-1 6-1-16,1 4 0 15,2 1 3-15,4 0 2 16,-10 8 0-16,10 0-1 16,-1 2 1-16,1 0-1 15,2 1-3-15,4 2 2 0,-1 5 1 16,7 8 2 0,2 9-3-16,3-1-2 0,4 5 2 15,2-2 0-15,-3 3 1 16,-2 5 0-16,-1 5 0 15,-3 0 0-15,1 2 0 16,2 1 0-16,0 5-7 16,4 3-3-16,5-1 10 15,0 1 6-15,4-3-2 16,-1-2 0-16,-6-1-4 16,3 0-1-16,4-2-6 0,2 5 0 15,0-8 3 1,0 0 2-16,4 3 6 0,-1 0 5 15,0-3-5-15,0 5-2 16,0-5-8-16,1 6-1 16,-1-1 7-16,3-2 7 15,0 2-1 1,-3 3-1-16,-2-8-5 0,-4 6 0 16,0 2-2-16,0 0 0 15,1 2 2-15,-1-2 2 16,3 3 1-16,0 2 1 15,4-5-5-15,2-2-1 16,0-4 1-16,0 6 0 0,0-2 1 16,7-1 0-1,-1-2 0-15,0 2 0 0,0 3 0 16,3-2 0-16,0 2-3 16,3 0 2-16,0 5 1 15,1 0 2-15,-4 3-1 16,3-2-1-16,6-1-2 15,0 3 1-15,0-3 1 16,0 3 0-16,3 0 0 16,0-3 2-16,0 1-1 15,0 2-1-15,-3 2 1 16,0 4-1-16,0-4 0 16,-3 1 2-16,3 2-3 15,-3 6 0-15,3-6 1 16,0 0 0-16,3 0 2 15,0 3 1-15,3 8-1 16,3-8 1-16,0 0-2 0,3 2 2 16,-3 4-2-16,-3-7-1 15,0-7 1-15,3 3-1 16,-3 0 0-16,0 2 0 16,0-3 0-16,3-4 0 15,0 2 2-15,3 0 1 16,0 2-4-16,3-7 1 15,-3 5 0-15,6 0 2 16,-3 0-1-16,3 0-1 16,-3-6 1-16,3-2 1 15,-3 3-1-15,2-3-1 16,-2-5 1-16,3 5 1 16,0-5-1-16,0-9 2 15,0 7-2-15,0-1-1 0,0 0 1 16,0 2 1-16,0-4-1 15,3-3-1-15,-1 2-2 16,7 1 1-16,-3 4 1 16,3 4 2-16,0-1 1 15,0-10 1-15,-1 2 0 16,1-10 0-16,-3 0-2 16,-3-11-2-16,3-2-2 15,3-3 1-15,-3-3 1 16,5-2 2-16,1 2-1 15,6 3-1-15,3 5-2 16,2-2 1-16,4 5 1 0,6-8 0 16,2 0 0-1,7 0 0-15,3-11-5 0,-1-2 1 16,7 0 2 0,8 0 1-16,6-11 1 0,4 0 2 15,-1-3-1-15,1 1-1 16,2-6 1-16,0-5 1 15,4-8-3-15,-1-8-2 16,-6 0 2-16,4-10 0 16,-4-1 1-16,0-7 0 0,1-1-3 15,-1-5 2 1,-3 6 1-16,1 0 0 0,-1-1 2 16,1 1 1-16,-4-11-1 15,3 10-2-15,-11 1-2 16,-1-6-1-16,-2 5 2 15,-1-2 0-15,1-8 1 16,-4 3 2-16,4-6-3 16,-4-2-2-16,1 2 2 15,3 1 2-15,2-1 0 16,6-5 2-16,-5 5-2 16,-1-5 2-16,-2 6-4 15,-7-6 0-15,1 0 1 16,0-3 2-16,-1 0-1 15,-2-2-1-15,-4 0 3 16,1-3 0-16,-3 0-4 0,-4 3-1 16,1-6 1-16,-3 1 0 15,2-1 1-15,-2 0 2 16,-3 4-3-16,-1 7 0 16,4-3 3-16,-3 3 1 15,-1 3-1-15,-2-6-2 16,0-2 1-16,-4-6-1 15,1-2-3-15,-6 5 2 16,0 3-1-16,-3-1 0 16,-1 6 4-16,1-5 3 15,0 5-2-15,-3-2-2 16,0-1-3-16,0 0 1 16,-1-2 1-16,1 2 2 15,0-2-3-15,0-5 0 16,-3-1 1-16,0-5 2 0,-1 3-1 15,1-3-1-15,3 3-2 16,-3 5 1-16,-3-3 3 16,0-2 1-16,0-3-4 15,-3-5 1-15,2 3 0 16,-2-1 2-16,-3 1-3 16,0 2 0-16,0-5 1 15,0 2 2-15,0 1-3 16,0 2 0-16,0 0 1 15,-3 0 2-15,0 3-3 16,0-6 0-16,0-2 1 0,0 0 2 16,0-3-3-1,-3-2 0-15,0 2 1 16,0-2 0-16,-1-9 2 16,1 1 1-16,0 2-4 0,-3 1 1 15,0 1 0-15,0 4 0 16,0-6 0-16,0 6 0 15,0-3 0-15,0 2 0 16,-3 6 0-16,3 3 0 16,-3 2 0-16,3-3 0 15,-2 1 0-15,2 5 2 16,-3-3-1-16,3 0-1 16,-3 0 1-16,0-8-1 15,0-5 0-15,3 0 0 0,0 3 0 16,0-1 0-16,-3 3-3 15,3 3 2-15,0-3 3 16,0 3 3-16,0 3-2 16,0-3 0-16,0 0-1 15,0-3 1-15,-3-3-4 16,3-4 0-16,-3 4 1 16,0-2 2-16,0 5-1 15,-3 0 2-15,0-2-2 16,0 0 2-16,0-11-4 15,0 2 0-15,0-2 1 16,0-2 0-16,-3-1 0 16,-3-5 2-16,0 0-1 15,0 5-1-15,-2 1 3 0,-4-4 0 16,-3-2-1-16,-3 0-2 16,-3-2 1-16,0-11 1 15,1-3-1-15,-1-3-1 16,0 11 5-16,0 0 4 15,0 3 1-15,4 11 4 16,-4 2-5-16,-3 5-3 16,-6 5-1-16,-5 1-1 15,-7-3-2-15,-2-3 1 16,-7-2-4-16,0-3-2 16,4 0 4-16,-4 0 3 0,-2 0 1 15,-4 5 0 1,-2 6-1-16,2 7 0 0,1 8-9 15,5 6-2-15,4 8-25 16,-1 5-11-16,-3 5-80 16,-5 0-65-1,5 3 67-15</inkml:trace>
  <inkml:trace contextRef="#ctx0" brushRef="#br0" timeOffset="22">9836 6308 124 0,'-3'-3'49'0,"3"3"-38"0,0-3-1 0,0 3-1 16,0-2 0-16,0-1 5 15,-3 0 7-15,3 1 5 16,-3-3-14-16,-2-1 6 0,-1 4 3 16,-6-1-7-16,-3 3-3 15,-3 5 0-15,0 3 0 16,0 8-5-1,3 3-4-15,0 12-6 16,7-2 2-16,5 3-1 16,6 0 1-16,5-6 4 15,4-4-1-15,3-9-1 16,3-3 1-16,0-12 1 16,3-1-1-16,-3-18 2 15,2 0-2-15,-2-14-1 16,-3-2 3-16,-6 3 2 15,0-1-2-15,-9-2-2 0,-3 0 4 16,-3 3 1-16,0 5 9 16,-3 5 2-16,3 3-8 15,0 8 1-15,0 2 3 0,0 6-7 16,3 7-3-16,3 12-5 16,3 2 1-16,3 7-1 15,3 6 0-15,3 9 2 16,0 4 0-16,3 0 0 0,0 1 0 15,0-9-5 1,0-5 1-16,0-5-29 0,-1-8-13 16,1-8-38-1,0-8-50 1,0-6 41-16</inkml:trace>
  <inkml:trace contextRef="#ctx0" brushRef="#br0" timeOffset="23">10083 6310 188 0,'-14'16'71'0,"11"0"-55"0,0 5 6 0,3-8 0 15,0 3-3-15,3 3 1 16,6-1-5-16,2-2-1 0,1-5-8 16,3-6 3-16,3-5 1 0,3-8 1 15,-6-2 1-15,-3-6 2 16,-3-3 2-16,-3-2-5 15,-3 3 1-15,-3-4-5 16,-3 1-2-16,-6 3 0 16,-3 4-1-16,0 1-11 15,-6 3-5-15,3 2-27 16,3 5-10-16,3 3-37 16,3 5-52-1,6 3 36-15</inkml:trace>
  <inkml:trace contextRef="#ctx0" brushRef="#br0" timeOffset="24">10271 6316 192 0,'-3'18'74'0,"3"-2"-58"0,3 5 1 0,0-10-6 16,-3 2 8-16,0 0 7 15,0 0-2-15,0 1 0 16,0-6-13-16,0 0-2 0,0-3-2 15,0-5 3-15,0-5 1 16,0-3-3-16,0-6-3 16,3-4-7-16,0-3-1 15,3-3-1-15,3 0-1 16,0 3 4-16,0 5 0 16,3 3-2-16,-1 5 2 15,4 8 3-15,0 5 1 16,0 6 3-16,-3 5 3 0,-3 2-2 15,0 6-2-15,-3-6-2 16,0 1 0-16,-3-3-11 16,0-3-2-16,0-5-35 15,0-5-13-15,3-6-56 16</inkml:trace>
  <inkml:trace contextRef="#ctx0" brushRef="#br0" timeOffset="25">10533 6228 284 0,'-9'-8'107'0,"9"6"-83"0,3-9-1 0,-3 8-3 16,0-2 3 0,0-3 6-16,0 0-11 15,-3 0-3-15,0 0-9 16,0 3-4-16,0-3 1 0,0 3-20 0,0 0-8 15,0 2-38-15,3 0-17 16,3 1-42 0</inkml:trace>
  <inkml:trace contextRef="#ctx0" brushRef="#br0" timeOffset="26">10694 6014 256 0,'-6'8'96'0,"6"-3"-75"0,3 6-8 0,0-3-7 0,0 8 5 16,0 7 5-16,-3 7 0 16,0 4 1-16,0 3-9 15,0 5-5-15,3 1-2 0,0-1-1 16,-3-2 0-16,0-9-25 16,0-1-8-16,0-7-69 15,0-4-49 1,0-11 61-16</inkml:trace>
  <inkml:trace contextRef="#ctx0" brushRef="#br0" timeOffset="27">10589 6316 316 0,'-2'-3'118'0,"7"0"-92"0,10-5-9 0,-6 6-10 15,3-4-1-15,3-1 4 16,3-1-5-16,0 0-1 15,3 0-2-15,2 2-15 0,-2 1-4 16,0 2-62-16,0 1-25 16,-3 2-7-1</inkml:trace>
  <inkml:trace contextRef="#ctx0" brushRef="#br0" timeOffset="28">11218 6318 84 0,'3'-8'33'0,"-1"3"-26"0,1 0 16 16,0 2 5-16,0 0 4 15,-3-2 6-15,0 0 1 16,0 2 1-16,0 1-5 15,-3-1 1-15,0 3-20 16,0 5-11-16,-2 6-5 0,2 5 0 16,0 7 2-16,0 7-1 0,3-4-1 15,3-2 1 1,3-6 1-16,-1-2-1 0,4-5 2 16,3-6-2-16,0-8-1 15,0-4-4-15,0-4-2 16,0-2-4-16,-3 0-1 15,0-1 8-15,-3 4 4 16,0 2 0-16,-3 2-1 16,-3 6-2-16,3 8 1 15,0 6-1-15,3 2 0 16,3-1 2-16,-1-1 2 16,4-4 1-16,0-2 1 15,3-5 6-15,0-6 4 16,0-7-3-16,0-6-1 15,0-3-4-15,-6-2 1 16,0 0 0-16,-6 2 1 0,-6-2-2 16,0 5 1-16,-3 0-4 15,-3 3-2-15,0 3-22 16,3 2-11-16,0 2-31 16,3 4-12-16,3-1-26 15</inkml:trace>
  <inkml:trace contextRef="#ctx0" brushRef="#br0" timeOffset="29">11551 6273 200 0,'-3'6'74'0,"0"2"-58"0,-3-1 3 16,6 1-2-16,-3 3 0 16,0 5 4-16,3 5 0 0,3 0 2 15,3 0-13 1,3 1-3-16,3-7-1 0,3-1 8 15,0-6 3-15,-1-8-6 0,4-8-2 16,-3-8-1-16,0-5 0 16,-3-3-4-16,0 3-1 15,-6-3 1-15,-6 5 0 16,-3 3-2-16,-3 1-2 16,-6 4-8-16,0 3-5 15,0 3-22-15,0 5-8 16,3 0-21-16,0 2-10 15,9 4-22-15</inkml:trace>
  <inkml:trace contextRef="#ctx0" brushRef="#br0" timeOffset="30">11735 6271 220 0,'6'16'85'0,"0"-1"-66"0,3 7-1 16,-3-9-6-16,-3 5 14 15,0 1 7-15,0 2-12 16,0-2-4-16,-3-4-11 16,3-4-4-16,-3-3 1 0,0-3 4 15,0-5 6-15,0-2-3 16,0-4 0-16,0-4-6 0,3-6-3 16,0-3 0-16,0-2-1 15,3 0 0-15,0-3 0 16,0 6-3-16,3 2 2 15,0 3-1-15,0 2 0 16,0 3-18-16,0 3-9 16,0 2-23-16,-1 0-9 15,1 3-48 1</inkml:trace>
  <inkml:trace contextRef="#ctx0" brushRef="#br0" timeOffset="31">11950 6321 204 0,'-3'5'77'0,"6"3"-60"0,0 8 6 0,0-8-1 0,0 3 5 16,0 4 6-16,0 1-4 16,0 0-3-16,0-3-14 15,-3-2-3-15,0-3-2 0,0-3 3 16,0 0 1-16,0-5-1 15,0-2-1-15,-3-3-3 16,0-3-1-16,3-3-3 16,0-2-2-16,3 0-4 15,3-1 0-15,0 1 0 16,2 3 2-16,1 2-8 16,0 0-1-16,0 2-10 15,0 4-1-15,0 2-9 16,0 0-3-16,0 0-19 15,-3 2-8-15,0-2-32 16</inkml:trace>
  <inkml:trace contextRef="#ctx0" brushRef="#br0" timeOffset="32">12108 6318 244 0,'0'3'90'0,"3"-3"-70"0,-3 5 6 0,2 0-3 16,1 6 2-16,0 2 7 15,0 3-8-15,0 3-5 16,3-1-10-16,0-2-4 0,0-3-1 16,0-2-5-16,-3-3-1 0,3-3-21 15,0-2-10-15,0-3-14 16,3-6-4-16,0-1-14 16,0-4-4-16,3-2 28 15,0-3 20 1,-3-3 21-16,0 3 34 15,-1 3 16-15,1 3 5 16,-3 4 2-16,0 9-12 16,-6 10-2-16,-3 14-25 15,-3 4 5-15,-6 6 4 0,-2 1-4 16,-1-1 1-16,0-6-15 16,3-2-6-16,3-2-9 15,0-6-4-15,3-2-47 0,3-6-20 16,6-3-62-1</inkml:trace>
  <inkml:trace contextRef="#ctx0" brushRef="#br0" timeOffset="33">12840 6292 224 0,'-9'-5'85'0,"3"5"-66"0,-3-3-1 16,6 3-3-16,-3 3-5 16,-6 2 4-16,0 3-5 0,-3 5-3 15,0 5-3-15,1 12-3 0,2 1 1 16,6 1-1-16,3-3 2 16,6-2-1-16,3-6-1 15,3-5-2-15,2-8 1 16,4-8 3-16,0-11 1 15,3-7-12-15,-3-4-4 16,-3-1 4-16,-3-1 4 16,-3 3 8-16,-6 5 3 15,0 2 6-15,0 4 5 16,0 5-7-16,0 5-3 0,3 10-4 16,3 9 0-16,0 2-2 15,0 0-1 1,3 0 3-16,-1-5 0 0,1-3-8 15,-3-2-4-15,3-8-33 16,0-6-12-16,0-5-52 16</inkml:trace>
  <inkml:trace contextRef="#ctx0" brushRef="#br0" timeOffset="34">12953 6128 208 0,'0'24'77'0,"6"-3"-60"0,-6 16 8 0,0-13 2 16,0 7 6-16,0 9 4 15,-3 5-11-15,3-8-3 16,-3-3-13-16,3-7-6 0,-3-3-3 16,0-8-1-16,3-6 2 15,3-5-10-15,0-5-2 16,0-7-6-16,3-7-3 15,3-4-5-15,0-3 0 16,3 2 8-16,-1 6 5 16,1 2 9-16,3 9 6 15,0 4 11-15,-3 6 6 0,0 3 0 16,-6 2 2-16,-3 0-2 16,-6 0-1-16,-3 1-6 15,-3-4-4-15,-3-2-10 16,0-2-2-16,0-4-20 15,-3-2-8-15,4-2-17 16,2-4-9-16,3-2-55 16</inkml:trace>
  <inkml:trace contextRef="#ctx0" brushRef="#br0" timeOffset="35">13146 6318 260 0,'-9'11'99'0,"6"2"-77"0,0 6-7 16,3-9-7-16,0 6 3 0,0 3 5 16,0 2 5-16,3 0 4 15,3-3-13-15,6-2 2 0,3-2 0 16,3-7-3-16,0-4 1 16,0-8-5-16,0-6 1 15,-3-5 1-15,-4-2 2 16,-2-3-5-16,-3 0-2 15,-6-1-4-15,-6 1-1 16,-6 3-1-16,-5-4 0 16,-1 7-18-16,-3 4-7 15,0 6-17-15,3 2-7 0,6 3-17 16,3 0-8 0,3-3-24-16</inkml:trace>
  <inkml:trace contextRef="#ctx0" brushRef="#br0" timeOffset="36">13256 6273 228 0,'12'16'85'0,"-6"-3"-66"0,3 14 10 16,-3-9-1-16,3 4-8 15,-3 1 1-15,3 1-6 16,0 0-1-16,0-6-8 16,0-2 0-16,3-5 4 0,-3-6-4 15,3-7-1-15,-3-4 0 16,-1-7-1-16,-2-3-5 15,0-5-1-15,0 0-2 0,-3 0 3 16,3 5-7 0,-3 5 1-16,0 6 1 0,3 8 1 15,0 7 5-15,0 3 2 16,0 3 0-16,3 3 1 16,0-3-4-16,-3-6 0 15,0-2-1 1,3-5-2-16,0-8-28 0,0-6-12 15,2-8-21-15,1-2-10 16,-3-3-12 0</inkml:trace>
  <inkml:trace contextRef="#ctx0" brushRef="#br0" timeOffset="37">13545 6109 220 0,'-12'-34'82'0,"6"29"-64"0,3 2 15 0,3 3 4 0,0 5-21 15,0 8-8-15,3 6 0 16,-3 7 4-16,0 9-6 15,3 4-3-15,0 1 0 0,0-3 0 16,-3 0 1-16,0-2-24 16,0-9-12-16,-3-5-63 15,3-2-52 1,0-9 54-16</inkml:trace>
  <inkml:trace contextRef="#ctx0" brushRef="#br0" timeOffset="38">13432 6228 288 0,'18'-13'107'0,"-3"8"-83"0,15-6-7 0,-13 9-9 16,7-4-8-16,3 1 0 16,0 0-62-16,0-1-25 15,-4 1-19-15,-8-3-3 16</inkml:trace>
  <inkml:trace contextRef="#ctx0" brushRef="#br0" timeOffset="39">14117 6025 224 0,'3'-3'85'0,"-3"3"-66"0,0 8-3 0,3 0-7 0,0 10 4 15,0 6 6-15,-3 8 3 16,-3 10 2-16,0 16-13 15,-3 6-4-15,0-3-1 0,0-3-3 16,0-10-2-16,3-11-9 16,0-8-5-16,0-11-51 15,3-7-22-15,0-14-16 16</inkml:trace>
  <inkml:trace contextRef="#ctx0" brushRef="#br0" timeOffset="40">13986 6284 300 0,'-6'-3'112'0,"12"3"-87"0,9-2-9 15,-3-1-11-15,2-2-6 0,7-1 2 16,3 1 2-16,6 0 1 16,-3 2-2-16,-1 0-17 0,-2-2-7 15,0 3-40-15,-6-4-15 16,0 4-24-1</inkml:trace>
  <inkml:trace contextRef="#ctx0" brushRef="#br0" timeOffset="41">14280 6099 248 0,'-6'18'93'0,"9"9"-72"0,3 12-6 0,-6-15-8 16,0 11 17-16,-3 4 13 15,0 4-5-15,-3-1-1 16,4-8-18-16,-1-5-6 0,0-7-2 0,0-7-6 16,3-4-1-16,0-6-2 15,3-7 0-15,3-12-2 16,2-4-1-16,4-6-1 16,0 0 2-16,0 3 2 15,0 5 2-15,-3 6 1 16,0 7 1-16,0 11 2 15,0 5 1-15,-3 6 1 16,0-1 2-16,-3 1-16 16,0-3-6-16,0-3-21 0,0-5-9 15,0-3-22-15,3-5-9 16,-3 0 1 0,5-8 2-16,1-2 41 15,3-1 78 1,0 0 40-16,0 3-15 0,0 3-7 15,0 3-22-15,3-1-8 16,0 0-19-16,0-2 2 0,-1 0 2 16,1-6-2-16,0 0 3 15,-3-2-6-15,0-3-3 16,-3-2-5-16,-3 2-2 16,-3 3-1-16,-6 0 1 15,-3 2-2-15,-3 3 2 0,-6 3-2 16,0 7 2-16,-6 9-4 15,4 7 0-15,-1 6 1 16,6 11 0-16,3-4 6 16,6 1 4-16,9-5-5 15,6-4-1-15,9-4-9 16,5-8-4-16,7-9-50 16,9-4-22-16,2-12-51 15</inkml:trace>
  <inkml:trace contextRef="#ctx0" brushRef="#br0" timeOffset="42">15063 6313 184 0,'0'-11'71'0,"3"6"-55"0,0-5-5 0,-3 7-3 16,-3-2 13-16,-3-1 8 15,-3 1-6-15,-3 2 0 16,-2 3-14-16,-4 8-10 0,0 6-2 0,0 9-4 16,0 9 0-16,3 2 4 15,6 1 1-15,6-3-1 16,6-6 2-16,6-5 3 16,3-8 1-16,3-5 7 15,0-10 4-15,3-11-3 16,0-11 1-16,-1-5-7 15,-2-6-1-15,-3 1 0 16,-3-3 2-16,0 0-3 16,-3 0 0-16,-6 2 3 15,0 1 3-15,0 10 2 0,0 6 1 16,0 4-2-16,3 6-1 16,0 11-8-16,0 10 0 15,-3 8 3-15,0 9 2 16,0 7-2-16,0 2-3 15,3 1 0-15,0 0-1 16,0-9-22-16,0-1-8 16,0-9-56-16,6-8-74 31</inkml:trace>
  <inkml:trace contextRef="#ctx0" brushRef="#br0" timeOffset="43">15230 6353 296 0,'-12'5'112'0,"21"-5"-87"0,0 0-9 16,-3 3-9-16,0-3 2 15,0 0 5-15,0 0 3 16,0-6-1-16,3 1-8 16,0-3-3-16,-1-5-1 0,-2 2-2 15,-3 1-2-15,0-1 1 16,-3 3-1-16,-3 3-5 15,-3 0-1-15,-2 2-8 16,-4 6-4-16,-3 5 5 16,0 7 5-16,0 7 3 15,3 4 3-15,3 0 1 16,6 1 3-16,6-1-1 0,3-2-1 16,6-3 3-16,0-5 0 15,3-3-6-15,0-5 0 16,3-5-39-16,-1-8-14 15,4-8-60 1</inkml:trace>
  <inkml:trace contextRef="#ctx0" brushRef="#br0" timeOffset="44">15409 6030 288 0,'0'5'110'0,"3"11"-86"0,-3 13 0 0,0-10-6 16,0 10 2-16,-3 8 7 16,0 10-5-16,-3 9-3 0,3 0-11 15,0-4-7-15,0-7-2 0,0-8-15 16,0-5-6-16,3-5-44 16,0-9-20-16,0-7-39 15</inkml:trace>
  <inkml:trace contextRef="#ctx0" brushRef="#br0" timeOffset="45">15275 6252 288 0,'-6'-3'110'0,"12"3"-86"0,0-2-2 0,-3 2-8 15,2 0-2 1,4-3 3-16,6 1-11 15,6-4-4-15,6 4 0 16,3-1-32-16,-1 3-11 0,1 0-46 16,0 5-56-16,0 3 41 15</inkml:trace>
  <inkml:trace contextRef="#ctx0" brushRef="#br0" timeOffset="46">15572 6268 288 0,'-27'3'110'0,"19"2"-86"0,-10 6-9 0,12-4-8 0,-6 9-1 16,0 5 6-16,0 11 5 16,3-3 2-16,3-2-10 15,6-3-3-15,3-6-2 0,6-2-5 16,3-5-1-16,0-9-10 16,3-7-5-16,3-8-5 15,-1-6 1-15,-2-2-1 16,-3-3 0-16,-3 3 15 15,-3 0 8-15,-3 2 14 16,-3 1 6-16,0 7-7 16,0 3-3-16,0 6-4 15,0 2 0-15,3 10 2 16,3 9 2-16,0 7-3 0,0-2 0 16,0 0-7-16,0 0-1 15,0-6-16-15,3-2-6 16,0-5-55-16,6-3-23 15,-4-8-5 1</inkml:trace>
  <inkml:trace contextRef="#ctx0" brushRef="#br0" timeOffset="47">15748 6334 296 0,'-6'24'112'0,"9"-6"-87"0,-6 12-9 0,3-17-9 15,-3 3-7-15,0-3 2 16,3 0-52-16,0-2-21 16,0-3-41-16,0-8-16 0</inkml:trace>
  <inkml:trace contextRef="#ctx0" brushRef="#br0" timeOffset="48">15691 6220 296 0,'-21'-2'112'0,"21"-1"-87"0,6-5-40 16,0 5-22-16,0-4-4 16,0-4 4-16,3-5-33 15,0-2-15-15,3-6 23 16,0-3 10-16</inkml:trace>
  <inkml:trace contextRef="#ctx0" brushRef="#br0" timeOffset="49">15837 5958 276 0,'3'14'104'0,"3"2"-81"0,0 15 5 15,0-12-4-15,0 7-8 0,-3 6 3 16,-3 5 1-16,0 5 2 16,-3 6-12-16,0 2-3 0,3-5-3 15,0-2-11-15,0-12-3 16,0-4-39-16,3-9-16 16,6-7-67-1</inkml:trace>
  <inkml:trace contextRef="#ctx0" brushRef="#br0" timeOffset="50">16046 6220 388 0,'-18'-2'145'0,"12"4"-112"0,-3 6-10 16,6-5-12-1,-3 2-11-15,3 1 2 0,3 1-3 16,3 4 0-16,3 2 1 15,3 6-3-15,3 2 2 0,-3 8 1 16,-3-2 0-16,-6 2 2 16,-6 0 1-16,-9-3-1 15,-6-2-2-15,-3-3-43 16,-3-5-21-16,0-5-89 16</inkml:trace>
  <inkml:trace contextRef="#ctx0" brushRef="#br0" timeOffset="51">9554 6392 180 0,'-6'-2'68'0,"6"2"-52"0,-3 0-1 0,0 0-4 16,0 0 4-16,-6 2 4 16,-3 1 0-16,-3 2-2 15,-3 3-9-15,-3 3-1 0,-2 2 0 16,-4 6-1-16,-6 4-1 16,-9 12-8-16,1 4 0 15,-1 4 1-15,-3 10 3 16,4 10 2-16,2 6 1 15,3 10 6-15,4 3 4 16,5 11-5-16,6 10-1 16,6 11-2-16,9 18 1 15,9 6-2-15,9-6 0 0,9-5 1 16,6-13 3-16,8-16-2 16,7-16 1-16,0-11-5 15,-4-10 0-15,-2-13-3 16,-6-9-1-1,-6-9-6-15,-4-7-3 0,-5-7-19 16,-3-5-8-16,-3-11-39 16,3-11-16-16,-6-5 2 15</inkml:trace>
  <inkml:trace contextRef="#ctx0" brushRef="#br0" timeOffset="52">9375 8123 228 0,'-6'10'88'0,"9"1"-69"0,0 13 6 0,3-6 0 15,0 6-7 1,3 8-1-16,3 7-5 0,0 1-2 15,0-3-6-15,0-2-1 0,-4-6 3 16,1-5 1-16,-3-6 1 16,-3-2 11-16,-6-6 7 15,-6-4 9 1,0 2-19-16,-8-11-2 16,-1 3-9-16,-12-5-5 15,3 2-1-15,-6-2-48 16,10 2 27-16,-1 1-149 15,6 2 94-15</inkml:trace>
  <inkml:trace contextRef="#ctx0" brushRef="#br0" timeOffset="53">5169 9435 140 0,'-6'3'52'0,"3"-1"-41"0,3-2 13 0,0 0 2 0,0 0 3 16,0 0 2-16,0 0 1 15,0 0 0-15,0 0-17 16,6 0 4-16,0 0 2 0,-3 3-7 15,3-3-3-15,3 3-2 16,3-1-1-16,0-2-2 16,3 0 1-16,3 0-2 15,2-2 0-15,1-1-1 16,3 0 0-16,0-2 0 16,-3 2 0-16,0-2-2 15,-4 2-2-15,-2-2 3 16,-3 3 0-16,0-1-10 15,-6 3-3-15,0 3-37 16,-3 2-14-16,0 3-64 16</inkml:trace>
  <inkml:trace contextRef="#ctx0" brushRef="#br0" timeOffset="54">5214 10406 172 0,'-6'5'66'0,"6"-5"-52"0,3 0 17 0,-3 0 11 15,0 0-24-15,0 0 16 16,6 3-20-16,3 0 17 16,3 2-18-16,5-2 11 15,4-1-14-15,9-4 10 16,3 2-11-16,9-6 4 15,2 1-8-15,10-3 0 16,-7 5-3-16,1 1 1 16,-6 2-2-16,-4 0 2 15,-2 5-2-15,-3-2 2 16,-3 2-2-16,-7-2 2 16,-5 2-2-16,-3-2 2 15,-3-1-2-15,-3-2-31 16,-3 3 16-16,-6-6-105 15,3 3 67-15,-3-2-95 16,0-1 84-16</inkml:trace>
  <inkml:trace contextRef="#ctx0" brushRef="#br0" timeOffset="55">5122 11335 228 0,'-6'5'85'0,"6"-5"-66"0,6 3 3 15,-3-3 15 1,2 5-23-16,4 0 18 16,6 1-18-16,0-1 1 0,3 3-9 0,3-3-1 15,3 0-3-15,-1-2 1 16,1 5-2-16,0-8-16 15,0 0 8-15,-3-3-81 16,0-2 49-16,-7 0-100 16,1-1 78-16</inkml:trace>
  <inkml:trace contextRef="#ctx0" brushRef="#br0" timeOffset="56">5250 12332 208 0,'-3'0'79'0,"3"0"-61"0,0 3 6 0,0-3 0 16,0 0-4-16,0 0 0 15,0 3-2-15,0-3-1 16,0 0-9-16,0 0-5 0,3 2-2 0,2 3 1 15,4-2 3-15,0 0 0 16,6-1 2-16,3 1 2 16,6 0 2-16,6-1 1 15,5 1 0-15,10 0-4 16,3-1 0-16,2 1-3 16,-2 0 2-16,0-1 0 15,-4 1 1-15,-5 2 0 16,-6-2 0-16,-4-1-2 15,-5 1-1-15,-6 0-1 16,-3-1 0-16,-6-2-2 16,-3 0 1-16,-3 0-31 15,-3 0-13-15,0 6-111 16</inkml:trace>
  <inkml:trace contextRef="#ctx0" brushRef="#br0" timeOffset="57">5241 13361 244 0,'-12'0'93'0,"12"0"-72"0,-3 3 7 0,0-3 7 15,6 0-22-15,0 0 14 16,3 3-16-16,3-3 10 16,5 2-12-16,7-2 2 15,3 3-7-15,6-3-2 16,0 0-1-16,-1 0-17 16,-2 0 9-16,0 0-109 15,-6 0 63-15,-6-3-103 16,0 3 89-16</inkml:trace>
  <inkml:trace contextRef="#ctx0" brushRef="#br0" timeOffset="58">5282 14338 160 0,'-9'2'63'0,"9"-2"-49"0,-6 3 9 16,3-3 21-1,6 3-26-15,-6-1 28 16,3 1-27-16,-3-3 15 16,6 0-20-16,-3 0 3 15,0 0-9-15,3 0 8 16,3 3-9-16,3-3 16 0,6 2-13 15,9-4 9-15,6 2-11 0,11-3 2 16,4 0-6-16,6 1-2 16,-4 2-1-16,1 0-1 15,-3 2 0-15,-1-2 2 16,-5 3-1-16,0-3-7 16,-7 0 3-16,-5 0-56 15,-3 0 32-15,-6 0-133 16,-3 3 88-16</inkml:trace>
  <inkml:trace contextRef="#ctx0" brushRef="#br0" timeOffset="59">5181 15282 156 0,'-9'6'57'0,"3"-1"-44"0,3 0 21 16,0 1 5-16,3-4 1 0,0 1 3 15,0-3-9-15,3 2-3 16,3 1-17-16,3 0-4 0,6 2 0 16,3 0-2-16,6 3 3 15,5 0-2-15,7-3 2 16,6 1-8-16,-1-1-2 16,1 0 1-16,-3-2 1 15,-6 0-21-15,-7-1-8 16,-5-2-58-16,0 0-22 15,-9 0-3 1</inkml:trace>
  <inkml:trace contextRef="#ctx0" brushRef="#br0" timeOffset="60">5250 16243 208 0,'-9'0'77'0,"9"0"-60"0,0 0 13 0,0-3 10 16,0 6-24-16,0-6 13 15,6 3-18-15,0-3 12 16,5 3-13-16,4-2 13 15,3-3-14-15,15 5 5 16,0 0-9-16,8-3 2 16,4 3-4-16,3-3 3 15,-4 6-4-15,4-3-1 16,-3 0 0-16,-1 0 1 16,-5 3-1-16,0-3-1 15,-7 0 1-15,-8 0-41 16,-6 5 22-16,0-5-138 0,-3 2 86 0</inkml:trace>
  <inkml:trace contextRef="#ctx0" brushRef="#br0" timeOffset="61">5193 17214 216 0,'3'2'82'0,"-3"-2"-64"0,9-7 15 15,-3 7 2-15,3 5-7 16,-3-3 0-16,9 4-9 0,-3-1-1 16,11 0-11-16,-2-2-4 0,12-3 0 15,-6 5-2-15,2-5 2 16,-2 0-26-16,0 0-10 15,0-5-65 1,-6 2-59-16,-12-7 51 16</inkml:trace>
  <inkml:trace contextRef="#ctx0" brushRef="#br0" timeOffset="62">5247 18214 232 0,'-3'0'88'0,"3"0"-69"0,3 0 2 0,-3 0-5 16,6 0 6-16,-1 0 6 15,7 5-3-15,3-5-3 16,3 8-12-16,6-8-4 15,3 5-4-15,5-5 1 16,1 0-2-16,6 6-23 16,-3-4 13-16,-4-2-134 15,-2 0 79-15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6:48.0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3181 3916 116 0,'-6'2'44'0,"6"9"-35"0,-9-32 7 0,6 21 2 16,0-5-6-16,0 5 1 16,-6-3-6-16,0-2 1 15,-3 13-5-15,0 2-2 0,-6-2 2 16,-2 5 0-16,-13 14 3 16,-3 2-8-16,0 3-3 15,4 10 5 1,5 8-1-16,0 40-3 15,12 5 4-15,6-2 7 16,6 2-4-16,21 1-1 16,6-17-1-16,9-16 10 15,5-15-6-15,1-24 20 16,3-14-14-16,17-28 1 16,-2-11-7-16,17-37-1 0,-17-16-2 15,-18 0 9 1,-1-3-5-16,-20-13 5 0,-15 8-1 15,-21 16-1-15,-9 11-8 16,-5 7 0-16,-1 14-1 16,3 2-22-16,0 8-10 0,7 6-68 15</inkml:trace>
  <inkml:trace contextRef="#ctx0" brushRef="#br0" timeOffset="1">3029 4847 124 0,'-3'8'49'0,"0"-5"-38"0,-3-1 1 0,6 6 1 16,-3-2-9-16,-3-1-2 15,0 0 1-15,-3 3 2 0,0 5-2 16,-3 1 0-16,-5 1 1 0,-1 4-5 16,3 5 1-16,-9 2 0 15,9 6 2-15,-3 0-1 16,3 7-1-16,1 4 3 15,2 4 0-15,0-4 1 16,0 2 0-16,3 0-2 16,0-3-2-16,0 0 1 15,6 9-1-15,-3-4 2 16,0-2 3-16,3 8-7 16,0 0-3-16,-3 0 3 15,3 3 0-15,-3 2 6 0,3 5 2 16,0-7-2-16,3 7-1 15,0-10 3 1,3 3 1-16,-3-6-3 16,3-5-1-16,3-3-3 0,0 1-1 15,0 2 1-15,3 0 0 16,0 2 4-16,9-4 2 16,12 2 0-16,-1-3-1 15,-5-2-3-15,6 5 1 16,3 2-2-16,-6-4-1 15,2 4 3-15,1-2 0 16,-6 0-1-16,3 0 1 16,-4-5-2-16,4-3-1 0,-3-3 3 15,3 1 0 1,3-4 1-16,-1 1 0 0,-29-32 0 31,63 53 0-15,-7-3 0-16,-5-5-2 15,-6 6 1-15,-4-4-4 16,-2-2 0-16,3-8 1 16,-1 0 2-16,-2-2 3 0,3-6-4 0,5 3-1 15,-5-3 0-15,0 2 2 16,-4-1 1-16,-2-1 3 16,-3 16-5-16,3-6-1 15,-4 4 0-15,7-1 0 16,0 0 2-16,5 1 3 15,4-9-2-15,-6 3-2 16,-4-5 2-16,1 0 0 16,-6-6 1-16,-3 0 0 15,-4 1-2-15,1-3-2 16,0 2-2-16,-3 6 1 16,3 5 5-16,2-3 5 15,-2 1-12-15,9-3-2 16,-3-6 2-16,2 3 1 15,-2-5 2-15,0-3 0 0,0-2 0 32,-1-1 0-32,-5-2 6 15,-3 0-3-15,-3 0 3 16,0 0-3-16,-1-3-2 16,-2 3 0-16,3 5-6 15,0 0 3-15,0-5-8 16,0 0 6-16,-1-3-1 0,1-2 3 0,0 2 2 15,0 0 0-15,3-5 0 16,-3 3 0-16,2-3 6 16,-2-1-3-16,3 4 1 15,0 2-2-15,-3-2-8 16,0 2 3-16,-4-8 1 31,1 3 2-31,-3-2 2 0,-3 2-1 0,0-1-1 16,0 1 1-16,-3-5-1 15,3 2 0-15,-3-2 4 16,0 2-2-16,-3 1 8 16,2-1-6-16,-2 0-6 15,3 3 1-15,-3 0-2 16,0 0 1-16,0-5 6 16,0 2-2-16,0-5-7 15,-3 0 2-15,0 0-8 16,0 3 7-16,0-1 4 15,0 1 0-15,-3-3 0 16,0 0 1-16,0 0-4 16,0 0 2-16,3 0 10 15,0 3-6-15,-3-3 13 16,0 0-9-16,0 0 1 16,0 0-5-16,0 0 0 15,0 0-1-15,0-8-4 16,0 2 1-16,-3-4 3 15,3 2-1-15,-6-8-1 16,3 5 1-16,-3-10-4 16,6 5 2-16,-9-8-1 0,6 6 0 0,-3-3 2 15,3 5 0-15,-3 0-3 32,6 8 2-32,-3-5 1 15,3 5 0-15,-3 3-9 0,3 2 5 0,-3 0-3 16,6 3 4-16,-3 0 4 15,0 6 0-15,3 2-7 16,3 5 3-16,0 5 1 16,0 3 2-16,-3 6-3 15,6-1 2-15,-3 1 7 16,0-3-3-16,-3-6 8 16,3 1-7-16,-6-6-1 15,3-2-2-15,-3-6 3 16,0 3-2-16,-3-6 4 15,3 4-4-15,-3-4-1 16,0 1 0-16,-6 0 1 16,3 2-1-16,-9-8 2 15,9 3-2-15,-9-5 2 16,6 2-2-16,-8-2-1 16,2 2 1-16,-3-5-1 15,3 6 0-15,0-3-20 0,3 5 11 16,-3-3-91-16,6 3 55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7:01.5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4437 5956 124 0,'-3'-3'49'0,"3"3"-26"0,0 0-27 16,0 0 10-16,0 0 1 15,0 0 6-15,0 0 8 16,0 0 7-16,0 0-4 0,0 0 0 31,0 0-13-31,0 0-4 0,3 3-1 0,3-3-5 0,0 0-1 32,3 0 0-32,0 0 0 15,3 0 0-15,2 0 0 16,4 0 4-16,0-3 2 15,3 3-2-15,0 0-1 0,3 0 1 16,0 0 0-16,-1 0 0 16,4 0 2-16,0 0-1 15,0 0 0-15,2 0-1 0,1 0 2 16,3 0-1-16,3 0 0 16,-1 0-1-16,1 0 0 15,0 0 0-15,6 0 0 0,-1 0-2 16,-2 0 1-16,3 0-2 15,-4 0-1-15,1 0 1 16,0-3 1-16,2 1 3 16,1-1 2-16,0 3-3 15,2 0-1-15,1 0-3 32,0 0-1-32,-4 0 1 0,7 3 0 15,-6-3 0-15,-1 0 0 16,4 0 0-16,3 0 0 15,-4 0 0-15,4 0 2 16,-1 2-3-16,4 1 0 16,0-3 3-16,-1 0 1 15,1 0-4-15,2 0-1 0,-2 3 3 16,3-3 1-16,-4 0-3 16,1 2-1-16,-4 1 1 15,1 0 0 1,0-1 3-16,-1-2 3 0,4 0-2 15,2 0-2-15,1 0 0 16,3 0 1 0,-1 3 1-16,-2 0 3 0,2-1-3 15,1 1 0-15,2 0-3 16,1-1-1-16,-4 1 1 16,4 0 2-16,-3-3-1 15,2 2 2-15,4-2-2 16,-1 0-1-16,4 0 3 15,2 0 0-15,-2 0-1 0,-1 0 1 16,3 0-2-16,-2 0 2 16,-1 0 2-16,1 0 4 15,2 0-6-15,-5 0-2 16,-1 0-1-16,4 3 0 16,-7-1 0-16,1 1 0 0,-1 0 0 15,1-3 0-15,0 2 2 16,2 1 1-16,-5-3 1 15,-4 0 0-15,-2-3-2 16,-4 1-2-16,-5-4-10 0,-3 1-6 16,-1 0-47-16,-8 0-21 15,-9-3-37 17</inkml:trace>
  <inkml:trace contextRef="#ctx0" brushRef="#br0" timeOffset="1">14138 4847 160 0,'-6'-8'60'0,"6"6"-32"0,0-4-13 15,3 4 18-15,-3-1-7 32,3 3-1-32</inkml:trace>
  <inkml:trace contextRef="#ctx0" brushRef="#br0" timeOffset="2">14144 4829 369 0,'5'10'18'0,"1"9"1"16,-3 5-1-16,0 2 0 15,-3 3-5-15,0 6 0 16,0-6-4-16,0-3 2 16,0-2-2-16,0-3 2 0,0 3-2 15,3-6-2 1,3-4 0-16,0-6-2 16,0-3 0-16,3-2-1 0,3-6 2 15,3-2-1-15,3-3 2 16,0-3-6-16,2 0-3 15,1 1 3-15,0 2 1 32,-3 3-9-32,0-1-3 0,-3 4-26 15,0-1-11-15,0 0-27 16,-1 1-9-16,1-4-23 16</inkml:trace>
  <inkml:trace contextRef="#ctx0" brushRef="#br0" timeOffset="3">14257 5061 184 0,'-12'-2'71'0,"9"2"-38"0,3-3-30 0,0 3 17 0,3-5-1 0,3-3 1 16,0-3-3-16,3-2 2 15,2-8-10-15,7-5 1 0,6-6 3 32,0 0-1-32,6-10 3 0,2 2 1 15,7 0-1-15,6 1-7 16,8-1-3-16,1 6-3 15,5 4 1 1,4 4-4-16,2 5 0 0,-2 5 1 16,-1 0 0-16,-8 5 0 15,-6 4 2-15,-10 1-1 0,-5 4-1 16,-6-1-30-16,-3 0-13 16,-3 1-84-1</inkml:trace>
  <inkml:trace contextRef="#ctx0" brushRef="#br0" timeOffset="4">15373 4363 192 0,'-3'-3'74'0,"6"6"-40"0,-3 0-27 16,3 2 20-16,0 6 6 15,0 4 4 1,-3 12-11-16,0 2-5 15,0 3-12-15,-3 5-4 0,3-3-1 16,0-2-2-16,0 0 1 16,0 2-4-16,-3-2 0 15,3-8-30-15,-3-6-14 16,0-2-24-16,0-19-60 16</inkml:trace>
  <inkml:trace contextRef="#ctx0" brushRef="#br0" timeOffset="5">15215 4384 276 0,'-6'-5'104'0,"9"5"-56"0,3-5-43 16,0 2 24-16,0 0-7 15,6 1 1-15,3 2-12 16,6-3-4-16,5 0-5 15,7 1-2-15,3-4 3 0,0 1-7 16,-1 2-1 0,1 1-49-16,-6-1-19 15,-3 3-56 1</inkml:trace>
  <inkml:trace contextRef="#ctx0" brushRef="#br0" timeOffset="6">15531 4572 192 0,'-12'13'71'0,"21"-2"-38"0,-3 5-34 15,-3-6 12-15,0 1 4 16,-1-1 2-16,1 1-4 16,3 0-3-16,0 2-5 15,-6-8-2-15,0 0 1 0,0-2 20 16,0-3-7 0,-3 0 1-16,0-3-1 0,0-5-2 15,3-2-3-15,0-3-2 16,9-3-4-16,0-3 1 15,3 3-4-15,0 3-2 16,0 0 0-16,3 5 1 16,0 3-1-16,-3 2-1 15,6 3-8-15,-7 3-3 0,4 2-38 16,-3 0-18-16,0 1-31 16,6-1-36-16,-3 0 52 15</inkml:trace>
  <inkml:trace contextRef="#ctx0" brushRef="#br0" timeOffset="7">15813 4585 228 0,'-12'8'88'0,"12"-3"-48"0,0 9-47 16,0-6 16-16,0 2 5 16,0 1 8-16,3-1-9 15,0-2-4-15,3 0-6 16,0-2-9-16,0-1-4 0,3-3 10 15,0-2 6-15,0 0-7 0,0-2-3 16,0-1 2-16,0-2 2 16,0-3 3-16,-3-3 1 15,0 1-5-15,0-3-1 16,0 2 5-16,-3 0 3 16,0 3 5-16,0 3 4 15,-1 3-8 1,1 2-2-16,0 5 1 15,3 3 1-15,0 2-3 0,0 1-1 16,0 0-3-16,0-1-1 16,3-2-19-16,6 0-9 15,0-3-29-15,0-2-11 16,0-6-30 0</inkml:trace>
  <inkml:trace contextRef="#ctx0" brushRef="#br0" timeOffset="8">16135 4622 248 0,'-6'3'93'0,"9"0"-50"0,0 2-39 0,0-2 21 15,0-1-5-15,3 3 3 0,0-2-9 0,0 0-1 16,9-3-5-16,-4-3-3 16,1 0-2-16,-3-2-3 15,0 0 1-15,0-3 1 16,-3 0-3-16,0 0-2 15,-3-3-1-15,-3 1 3 16,-3-1-5 0,-3 3 2-16,-6-2 0 15,0 2-1-15,-3 5 4 0,0 3 0 16,1 3-2-16,-1 5 2 16,0 5 3-16,0 6 1 15,3-1 5-15,3 3 5 16,3 6 2-16,9-1 0 15,6 1-7 1,0-4-3-16,6-1-3 0,9-4 1 16,2-7-11-16,7-3-4 15,3-6-74-15,-3-4-32 16,11-4-2 0</inkml:trace>
  <inkml:trace contextRef="#ctx0" brushRef="#br0" timeOffset="9">16540 4583 176 0,'-12'0'66'0,"9"0"-36"0,3 0-9 0,0 0 25 16,0 0-15-16,0 0-3 16,3 0-10-16,6 0-3 0,3 0-9 15,2 2 5-15,7 1 4 0,-3-3-1 16,6 0 0-16,0 3-6 16,3-3-3-16,-1 0 0 15,1 0-1-15,-3 0-2 16,0 0-2-16,-6-3 1 15,-3 0-1-15,-4 1-33 0,-2 2-15 0,-3-3-42 16,-3 0-60 0,-3 1 38-16</inkml:trace>
  <inkml:trace contextRef="#ctx0" brushRef="#br0" timeOffset="10">16846 4448 188 0,'-3'-3'71'0,"3"6"-38"0,0 13-21 0,0-11 21 16,0-3-17-16,0-2-6 16,6 3-4-16,0 2 0 0,6 3-3 15,6 0-2-15,3 0 2 0,0 3-2 16,-4-3 2-16,-2 2-2 15,0 1-1-15,-6-1 1 16,-3 1 1-16,-6 2-1 16,-3 1 2-16,-6-1 0 0,-6 0 1 31,-3-2-2-31,1-1-2 16,2-2-4-16,3-3-2 0,3 1-19 15,3-4-9 1,3 1-132-1,21-6 72-15</inkml:trace>
  <inkml:trace contextRef="#ctx0" brushRef="#br0" timeOffset="11">17421 4379 204 0,'-6'0'77'0,"3"5"-42"0,-21 6-21 16,12-6 20-16,-3 6-8 0,-3 10-3 31,0 3-9-31,1 5-1 15,2 8-8-15,3-3-1 0,9 3 0 0,6 3-2 16,6-6-2-16,9-5 1 16,5-7 1-16,4-9 3 15,3-5 4-15,0-11-2 16,-3-10-2-16,2-6 2 16,-5-2 0-16,-6-3-1 0,-9-2-1 15,-6-3-1-15,-6-3 2 16,-3 6-1-16,-6 2 0 15,-3 0-6-15,0 5-1 16,3 4-28-16,3 4-72 16,3 3-5-1,6 0-2 1</inkml:trace>
  <inkml:trace contextRef="#ctx0" brushRef="#br0" timeOffset="12">17575 4400 240 0,'0'13'90'0,"-11"3"-48"0,17 29-42 0,-3-26 16 15,-1 7 2-15,1 1 6 16,0-1-7-16,-3 0 1 16,3 4-11-16,0 1-4 0,3-2-2 15,0-5 1-15,-6-8 3 0,3 0-2 16,0-5-2-16,0-6 0 15,0-10-1-15,0-9 0 0,0 1 0 16,3 0 0-16,3 0 0 16,0 2-3-16,3 0 0 15,3 6 2-15,0 3 0 16,2 2 1-16,-2 2 0 16,-3 3 6-16,-3 6 4 31,-3 0 3-31,-6 5 3 0,-6-1-9 15,-6-1-2-15,-6-1-3 16,1-5 1-16,-4 0-11 16,-3-8-2-16,3 0-33 15,3 0-14-15,6-3-74 16</inkml:trace>
  <inkml:trace contextRef="#ctx0" brushRef="#br0" timeOffset="13">18129 4421 200 0,'-12'0'77'0,"9"3"-42"0,-6-1-23 0,6 4 19 15,-3 7-12-15,-6 6-1 16,4 7-4-16,-1 8-1 16,3-2-7-16,6 8-4 0,3 2-1 0,6-7-1 15,2-6 2-15,7-8 1 16,3-8 3-16,3-13 1 15,3-8 3-15,3-5-5 16,-7-3-1-16,-5-5 4 16,-3-3 5-16,-12 0-5 0,-9-5-2 31,-3 0-1-31,-3 3 1 16,-3-1-1-16,1 3 2 15,-1 6-6-15,0 5-3 16,3 2-32-16,3 3-15 15,3 0-28-15,3 3-12 0,9 2-10 32</inkml:trace>
  <inkml:trace contextRef="#ctx0" brushRef="#br0" timeOffset="14">18284 4477 192 0,'-15'42'74'0,"15"-26"-40"0,0 10-31 0,3-10 17 16,0 3 1-16,6-1 2 15,0 6-1 1,6-3 1-16,0 0-13 16,-1-10 3-16,4-3 3 0,0-3-2 15,3-7 0-15,-3-4-2 16,-3-4 0-16,-3-3-2 16,3-3-1-16,-9-3-3 0,-9-2 1 15,-3-5-6-15,-3-6-1 16,0 3-5-16,-3 2 1 15,3 9-9-15,-3-1-4 16,0 3-16-16,3 6-4 0,3 4-26 16,3 1-13-16,3 2-23 15</inkml:trace>
  <inkml:trace contextRef="#ctx0" brushRef="#br0" timeOffset="15">18507 4453 184 0,'-21'29'68'0,"18"0"-36"0,0 0-24 0,9-13 18 16,-6 3-6-16,0 2-2 15,6 8 1 1,3-5 0-16,3 5-10 16,3-5 6-16,6-6 2 0,3-7-1 15,-1-9 1-15,4-10-3 16,-3-2-1-16,0-3-3 15,-3-6 1-15,-12-2 3 0,-3 0 1 16,-9 0-8-16,-3-6-2 16,-3-2-3-16,-3 0-2 0,-3 5-2 15,0 0 1-15,3 8-28 16,0 3-13-16,3 3-42 16,3 7-79-1</inkml:trace>
  <inkml:trace contextRef="#ctx0" brushRef="#br0" timeOffset="16">18665 4585 152 0,'-9'27'57'0,"12"-11"-30"0,6 2-25 0,-3-10 14 16,6 8 7-16,9-8 6 0,-1 10 4 15,1-10 3-15,3-2-20 16,-3-9 2-16,3-2 0 0,-6-3 3 16,5-6 4-16,-11-1-9 15,-6-7-4-15,0 1-7 16,-9-5-2-16,-6-6-1 16,-3 6 1-16,-5-1 2 15,-4 1 4-15,-9 10-6 16,6 0-2-16,3 5-32 0,3 6-14 15,4 5-43-15,2 3-17 16</inkml:trace>
  <inkml:trace contextRef="#ctx0" brushRef="#br0" timeOffset="17">19332 4416 240 0,'-3'-3'90'0,"3"3"-48"0,-9 11-42 0,3-3 31 15,3 0-19-15,-6 8 23 16,0 2-20-16,-3 9 4 16,6 2-11-16,0 5-8 0,3 3 0 15,6 0 2-15,3-5-1 0,6-6 2 16,6-2-2-16,6-8 2 16,-1-3-2-16,4-15 4 15,0-4-3-15,-3-12 6 16,0-1-5-16,-9-7 1 31,-1 5-2-31,-11-14 5 0,0 6-4 0,-12-8 6 31,4 8-6-31,-13-5-16 16,0 12 6-16,-6 1-63 16,6 8 39-16,0 0-122 15,9 8 86-15</inkml:trace>
  <inkml:trace contextRef="#ctx0" brushRef="#br0" timeOffset="18">19510 4471 220 0,'-15'48'85'16,"15"-48"-46"-16,-9 29-41 0,6-16 23 0,3 3-14 16,0 3 15-16,3-1-13 0,3 1 9 15,6 2-10-15,6-5 6 31,6 0-7-31,3-11 4 16,3-2-6-16,-7-11 13 16,1 2-10-16,-6-9 9 15,-3 1-9-15,-6-9 2 0,0 1-6 0,-9-9 5 16,-3 2-6-16,-12-3 8 16,3 3-7-16,-9 2-34 15,3 9 16-15,-3 2-97 16,7 5 62-16,-4 3-97 31,9 6 83-31</inkml:trace>
  <inkml:trace contextRef="#ctx0" brushRef="#br0" timeOffset="19">19760 4442 208 0,'-12'14'77'16,"12"-14"-42"-16,0 47-41 0,0-28 9 15,0-3-4-15,0 2 12 0,3 1-6 16,3-1 20-16,3-2-14 0,6-3 12 16,6-2-13-16,3-6 13 15,0-2-14-15,-1-8 25 16,1-1-20-16,-9-7 25 31,0 0-23-31,-12-11 19 16,0 5-20-16,-15-7 8 15,-3 5-14-15,-12-8 0 16,4 8-6-16,-4-3-30 16,6 8 14-16,-6-3-74 15,9 9 48-15,-3-1-112 16,10 9 85-16,2-6-64 0,9 5 75 0</inkml:trace>
  <inkml:trace contextRef="#ctx0" brushRef="#br0" timeOffset="20">20034 4262 296 0,'12'22'112'0,"-12"-22"-60"0,21 42-52 16,-15-21 39 0,0 3-25-16,-6 13 16 0,0 3-17 0,-3 13-1 15,0-1-7-15,3-1-47 16,3-6 23-16,3-6-152 15,3-4 95-15</inkml:trace>
  <inkml:trace contextRef="#ctx0" brushRef="#br0" timeOffset="21">12465 5003 192 0,'-6'-8'71'0,"6"6"-38"0,6-1-34 16,-3 3 15-16,3 3 3 15,3 5 7-15,5 2-4 16,4 3 0-16,0 6-11 0,-3 5-1 16,3 2-5-16,-3 1-6 15,0-1 1-15,-3-5-3 31,0-2 2-31,-1-6 2 0,-2-2 14 0,0-3 6 16,3-3-7-16,0-2-2 16,0-3-6-1,0-8-5-15,0 0-2 0,0-6-1 16,0 1 3-16,-3 0-123 31,5 2 67-31,7-4-51 0,-3-4 41 0,-3 0 14 16</inkml:trace>
  <inkml:trace contextRef="#ctx0" brushRef="#br0" timeOffset="22">12688 5048 104 0,'-9'3'41'0,"9"0"-22"0,-3-3-5 16,3 0 15-16,0 0-3 31,0 0 2-31,0 0-10 0,0 0 0 16,0 0-11-16,0 0-2 0,0 0 1 16,0-3 1-16,0 0 3 15,-3-2 1-15,3 0 1 16,0-3 2-16,-3 0 2 15,3-3-7-15,0-2-1 16,0-8-2-16,0-3-1 0,3 0 1 16,0 0 1-16,3-10-1 0,0-6 1 31,3 1-4-31,0-4-2 0,0 1 4 16,3 5 1-16,0-3 0 0,2 1-1 15,7-1-1-15,0 3 0 31,0-3-2-31,3-2-2 0,0-3 1 16,2 0-1-16,10 0 0 16,0 3 0-16,3 2 0 15,5-3 0-15,7 4 0 16,2 2 0-16,1 5-3 16,5 3 2-16,10 5 1 15,-1 6 2-15,7-4-3 0,8 7 0 16,9 1 1-16,-2 4 0 15,-1-1 0-15,9 3 2 16,-6 6-3-16,1 4 0 16,-16 1 5-16,-2 2 2 0,-7 3 2 15,-2 0 0-15,-1 0-4 16,-5 0-1-16,-7 0-3 16,-5-3-1-16,-4 0 3 0,-5 1 3 15,-3-1-11-15,-6-5-3 31,-7 3-47-31,-2-3-18 0,0-3-46 16</inkml:trace>
  <inkml:trace contextRef="#ctx0" brushRef="#br0" timeOffset="23">15084 3739 184 0,'-3'10'68'0,"6"9"-36"0,0 34-20 0,-3-32 19 16,0 8-5-16,0 0-1 15,0 8 0-15,0-3-1 0,0-2-13 16,0 0-7-16,0 0 0 0,0-6-3 31,0-5-1-31,0-2-4 16,0-3-2-16,0-6-28 16,0-4-10-16,0-9-33 15,6-2-47-15,0-6 34 16</inkml:trace>
  <inkml:trace contextRef="#ctx0" brushRef="#br0" timeOffset="24">15066 3715 264 0,'-15'-3'101'0,"18"3"-54"0,0 0-55 15,6-5 53 1,6 2-13-1,3 1-10-15,3-1-8 16,3 0-9-16,2 1-4 0,7-1 0 16,-3 0-4-16,-3 3 2 15,0 0-23-15,-4 0-12 16,-5 3-39-16,-3 5-14 0,-6 0-16 16</inkml:trace>
  <inkml:trace contextRef="#ctx0" brushRef="#br0" timeOffset="25">15096 3969 264 0,'-12'-3'101'0,"27"6"-54"0,0-3-53 0,-6 0 19 0,6 0-8 16,3-3 0-16,2 0-3 15,13-2 1-15,-3 3-2 31,0-1-38-31,2 3-17 0,-2 0-53 0,-3 0-24 16,0 0 67 0</inkml:trace>
  <inkml:trace contextRef="#ctx0" brushRef="#br0" timeOffset="26">15501 3963 232 0,'-6'-2'88'0,"3"-1"-48"0,-3 1-36 0,3 2 19 16,-3 0-7-16,-6 2 3 15,-3 3-12-15,0 1-5 0,0 4-1 16,1 6-1-16,-1 5 2 0,3 1-3 16,3 1-2-16,3-1-1 15,3-4 0-15,3-2 0 0,6-3 3 16,3-5-2-16,3-5-1 16,3-6 0-16,-1-2 0 15,1-3 0-15,-3 0 3 31,0-5 2-31,-3-6 2 0,-3 1-4 16,0 2 1-16,0-3 2 16,-3 6 1-16,0 2 3 15,0 6 1-15,0 3-6 16,-3 2 0-16,3 13-1 16,3 3 2-16,0-3 1 15,6 3 1-15,0-3-2 16,-1 0-2-16,1 0-13 0,0-2-4 15,3-6-31-15,0-2-11 16,-3-3-38 0</inkml:trace>
  <inkml:trace contextRef="#ctx0" brushRef="#br0" timeOffset="27">15682 3675 176 0,'-3'-5'66'0,"6"5"-36"0,3 2-33 0,-3 4 11 15,3 2 16-15,0 8 8 16,-3 2 4-16,3 16 1 0,-3 3-20 16,-3 3-4-16,0 0-1 0,3-3-7 15,-3 0-1 1,6-3-2-16,0-5 1 15,0-2-11-15,0-3-4 16,3-8-38-16,0-3-18 0,0-5-39 16</inkml:trace>
  <inkml:trace contextRef="#ctx0" brushRef="#br0" timeOffset="28">15971 3926 256 0,'-18'-2'96'0,"21"-1"-52"0,-3 0-47 16,0 3 19-16,-3 0 5 0,-3 3 9 15,-3 0-9-15,-3 2-4 16,1 0-10-16,2 1-5 0,3 2-1 16,3 0-4-16,3-1 0 15,6 1-1 1,3 6 3-16,0-1-2 0,-1 3 1 15,1-3 2-15,-3 0 2 16,0 0 1-16,-6-2 3 16,-3 0-1-16,-3-1 0 15,-3-2-3-15,0-3-2 16,-2-2-13-16,-1 0-4 0,3-3-31 0,0-3-14 16,3-2-36-1,6-3-37-15,6-8 52 31</inkml:trace>
  <inkml:trace contextRef="#ctx0" brushRef="#br0" timeOffset="29">16117 3985 260 0,'3'2'96'0,"0"4"-52"0,9-1-49 16,-6-2 15-16,3-1-8 0,3-2 1 15,0 0-2-15,2-2 2 16,-2-4-2-16,0 1 4 0,-3 0 4 15,0-3-7-15,-3 0-1 16,-3 0-1-16,-3 0 0 0,-6 0-7 16,-6 0 0-16,0 0 1 15,-3 3 3-15,0 5-3 16,-2 2 2-16,2 6 6 16,-3 3 4-16,3 7 8 15,3 1 3-15,3 2 0 31,6 0 2-31,3 3-8 0,9-3-4 16,3-2-4-16,9-3 0 16,6-3-15-16,5-8-5 15,7-5-70-15,-3 0-33 16,14-10 15 0</inkml:trace>
  <inkml:trace contextRef="#ctx0" brushRef="#br0" timeOffset="30">16602 3974 156 0,'-18'0'57'0,"12"3"-30"0,3-1-12 0,3-2 18 0,0 3 10 16,-3-3 8-16,3 0-12 15,0 0-3-15,3 5-21 16,3-5-7-16,3 0-3 0,9 0 1 0,6-2 1 16,3-1-3-16,5 0-1 15,4 1-1-15,3-1-2 31,0 0 1-31,-4 3 1 0,-2-2-28 16,-3 2-9 0,-6 0-45-16,-7 0-18 0,-2-3-2 15</inkml:trace>
  <inkml:trace contextRef="#ctx0" brushRef="#br0" timeOffset="31">16918 3826 212 0,'-15'3'79'0,"15"-17"-42"0,0 22-39 16,0-8 14-16</inkml:trace>
  <inkml:trace contextRef="#ctx0" brushRef="#br0" timeOffset="32">16918 3839 355 0,'12'13'14'0,"2"1"-7"16,4 1-4-16,-3-1-2 0,-3 2-1 16,0-1 0-1,-3 1 8-15,-6-2 7 16,-6 4-5-16,-3-2-1 0,-3 0-3 16,0-3-1-16,3-2-28 15,-3-3-11-15</inkml:trace>
  <inkml:trace contextRef="#ctx0" brushRef="#br0" timeOffset="33">17364 3744 164 0,'-42'-8'63'0,"39"8"-34"0,-2 0-30 15,2 3 12-15,-3 2-3 16,-3 3 2-16,-3 10 1 0,-3 11 1 16,3 6-6-1,0 2-4-15,3 10-1 16,6-2-1-16,6-2 0 0,6-6 4 16,3-3 2-1,3-7 2-15,6-9 0 16,5-7 2-16,4-9 1 0,-3-7-3 15,0-5 0-15,-3-12-3 16,-4 1 2-16,-2-3-4 16,-9-5-2-16,-6 0 11 15,-6-5 6-15,-3-3-3 16,-6 5 2-16,-5 3-12 16,-7 5-3-16,3 6-18 0,3 7-6 15,3-2-31 1,3 7-14-16,3 4-35 15</inkml:trace>
  <inkml:trace contextRef="#ctx0" brushRef="#br0" timeOffset="34">17519 3733 204 0,'6'11'77'0,"0"2"-42"0,3 8-39 0,0 3 13 0,-3 8-3 15,0 2 3-15,0 3 2 16,0 3 1-16,-4-6-6 16,1-5-4-16,-3-2 1 0,3-3-2 15,-3-6 2-15,0-5 4 16,0-2 4-16,0-3-4 16,0-3-2-16,0-5 0 0,6-2 1 15,0-4-3-15,3-15-2 16,0 0-7-1,3 0-1-15,3 5 1 0,3 3 3 16,-3 2-3 0,3 6 4-16,-1 5 3 0,1 8 17 31,-6 0 11-31,-3 5-2 0,-9-2 4 16,0 4-18-1,-12 1-5-15,-3 0-5 0,-5-3 0 16,-4-2-26-1,0-3-12-15,0-3-70 0,0-2-30 16,6-3 37-16,4-11 21 16</inkml:trace>
  <inkml:trace contextRef="#ctx0" brushRef="#br0" timeOffset="35">18177 3723 168 0,'-6'-11'66'0,"3"11"-36"0,0-5-26 15,0 10 15 1,-3-5-5-16,-3 8 0 16,-3 5 0-16,0 11 2 15,-6 13-9-15,3 5-2 0,-5 9 1 16,11-1-1-16,9-2 2 15,3-6 0-15,3-2 1 16,5-11-4-16,10-5-1 16,3-11-3-16,0-8-1 0,9-10 7 15,-4-6 4-15,-2-5-8 16,-6-5 0-16,-6-8-2 0,-6-5 2 16,-12 5 1-16,-9-14 1 15,-3 4 2-15,-3 2 1 16,0 5-6-16,1 5 0 15,2 6-12-15,3 5-5 0,3 3-36 16,3 5-16-16,6 3-31 16</inkml:trace>
  <inkml:trace contextRef="#ctx0" brushRef="#br0" timeOffset="36">18335 3781 212 0,'-15'13'82'0,"9"27"-44"0,-12 2-44 0,15-21 12 16,-3 8-4-16,3 3 3 15,3 0 7-15,6-3 4 16,6 3-8-16,3-8 0 0,5-6-1 16,1-7 3-16,12-3 1 0,-3-8-1 15,-3-6 1-15,-4-7 0 16,-2-5 1-1,-6-4-2-15,-6-4-1 0,-6 0-3 0,-3-17 1 16,-9 3-6-16,-9 3-1 16,3 3 0-16,-2 5 0 31,-1 2-9-31,6 6-2 16,3 5-36-16,3 6-14 0,0 2-42 15,9 3-28 1,12 2 56-16</inkml:trace>
  <inkml:trace contextRef="#ctx0" brushRef="#br0" timeOffset="37">18570 3829 160 0,'-21'60'63'0,"15"-38"-34"0,-3 12-34 0,6-13 10 16,0 8 6-16,0 0 7 15,3 6 0-15,3-6-1 16,6-5-9-16,3-3 1 0,9-8 4 15,2-8 2-15,7-7 0 0,6-6-5 16,-6-5-4-16,-3-3 5 16,-7-6 3-16,-2-4-3 15,-9-8 1-15,-6-6-5 16,-12-2-2-16,-6-1-2 16,-3 4 0-16,1 4-18 31,2 6 9-31,-3 5-16 15,3 6-44-15,6 5-20 0,3 2-9 16</inkml:trace>
  <inkml:trace contextRef="#ctx0" brushRef="#br0" timeOffset="38">18832 3884 168 0,'-12'50'66'0,"12"-31"-36"0,-6 13-31 0,3-16 19 15,6-3-12-15,0 5 15 16,3 6-12-16,3-3 7 16,5-2 4-16,7-6 2 15,3-2 4 1,-3-6 1-16,0-8-14 16,0-2 8-16,-4-3 2 0,1-5 0 15,-3-8-2-15,-6-6-9 16,-3-5-3-16,-6-13-1 15,-6 3 0-15,0 0-15 16,-6 2-6-16,0 6-24 16,-2 5-9-16,-1 7-60 0,3 9-59 15</inkml:trace>
  <inkml:trace contextRef="#ctx0" brushRef="#br0" timeOffset="39">19442 3760 168 0,'-9'-3'63'0,"3"6"-34"0,-15 2-21 0,9 3 18 0,-3 13 0 15,-3 6 2-15,1 10-11 16,2 5-5-16,3 6-7 16,6-1-2-16,6-2 3 0,6-2-3 15,9-12 0-15,8-7 1 16,4-8 2-16,6-11 1 15,3-10 3-15,2-8-5 16,1-6-1-16,-9-7 0 16,0-6 0-16,-13-8 0 0,-11 1 2 31,-9-6-3-31,-5 2 0 0,-10 4-1 16,0 4 1-16,0 6-4 15,0 8 0-15,3 2-21 16,3 6-10-16,3 5-37 15,3 3-14 1,6 2-9-16</inkml:trace>
  <inkml:trace contextRef="#ctx0" brushRef="#br0" timeOffset="40">19650 3741 188 0,'-24'19'71'0,"6"-3"-38"0,1 37-34 0,8-32 12 16,3 5-5-16,0 9-1 15,3 2 8 1,3-3 3-16,3-2-7 16,6-6 6-16,15-2 2 0,-1-5 2 15,1-9 1-15,3-5-5 16,-3-5-1-16,-3-2 3 0,2-6 3 16,-2-8-6-16,-6 0-1 15,0-8-5-15,-9-2-3 16,-6-1-2-16,-3-12-3 0,-3-1-8 15,-3 3-3-15,0 5-7 16,-3 6-4-16,3 5-17 16,0 2-5-16,3 6-41 15,3 5-51 1,6 3 40-16</inkml:trace>
  <inkml:trace contextRef="#ctx0" brushRef="#br0" timeOffset="41">19888 3754 184 0,'-12'30'71'0,"-3"22"-38"0,-14 1-28 16,20-31 17-16,0 7-3 15,3 2 1-15,3-1-7 16,3-1 0-16,9-3-8 16,6-5-1-16,3-8 0 0,5-5 11 15,1-8 5-15,0-5 5 31,0 0-13-31,-3-11 6 0,-3 3-10 0,-7-14 2 32,1 9-6-32,-12-14 0 0,0 0-2 0,-12-10 1 0,1 2-7 15,-4 6 1-15,3 5-34 16,0 5-16-16,3 5-45 16,3 6-20-16,3 5 31 15,3 3 18-15</inkml:trace>
  <inkml:trace contextRef="#ctx0" brushRef="#br0" timeOffset="42">19981 3921 148 0,'-18'32'57'0,"18"-11"-30"0,3 27-27 0,0-32 24 15,3-1-15-15,8-1 29 16,4 2-21-16,9-9 25 15,3 1-24-15,6-8 15 0,2 0-19 0,1-13 17 32,-3-3-18-32,-4-13 7 0,-8 0-3 0,-15-8-1 15,-3 3-8-15,-15-11-3 16,-3 5-3 0,-9-2-28-1,4 7 14-15,-13 4-145 0,6 7 87 16</inkml:trace>
  <inkml:trace contextRef="#ctx0" brushRef="#br0" timeOffset="43">20632 3781 220 0,'0'-3'85'15,"6"3"-46"-15,-3 0-26 0,-3 0 24 0,6 0-15 0,0 0-2 16,6 0-12-16,6 0-5 16,3 0-2-16,3 0-1 0,-1-2 0 15,4-1-20-15,-3 3-9 16,-3 0-56 0</inkml:trace>
  <inkml:trace contextRef="#ctx0" brushRef="#br0" timeOffset="44">20653 3953 264 0,'-18'0'101'0,"21"0"-54"0,6 3-59 0,-3-3 15 32,3 0 1-32,9-3 5 15,6 0-11-15,3 1-3 0,2-4 2 16,4 4-50-16,0-4-21 0,0 1-22 15</inkml:trace>
  <inkml:trace contextRef="#ctx0" brushRef="#br0" timeOffset="45">21213 3672 152 0,'-36'-5'57'0,"30"8"-30"0,-3 2-18 16,6 0 14-16,-9 6-11 15,3 5-2-15,-2 10-2 32,-1 11 2-32,3 3-5 0,3 2 4 0,6 1 1 15,9-4-1-15,6-7 0 16,11-3 1-16,7-8 4 16,3-7-4-16,2-12 0 0,4-7-2 0,3-11 0 15,-9-2-2 1,-7-6 1-1,-5-11 5-15,-9 1 4 0,-9 0-2 16,-9-1 2-16,-6 1-3 16,-6 5 0-16,-6 2-1 15,0 6 0-15,1 5-9 16,-1 6-1-16,6 2-24 0,3 2-8 16,3 4-38-16,3 4-14 15,6 4-32 1</inkml:trace>
  <inkml:trace contextRef="#ctx0" brushRef="#br0" timeOffset="46">21731 3741 192 0,'-9'11'74'0,"6"2"-40"0,0 6-29 0,0 7 17 15,-6-2-8-15,-6 5 2 16,0 3-9-16,-3-1-2 16,3-1-3-16,1-4-2 0,2-5 1 15,0-5-32-15,3-3-12 0,0-7-51 16</inkml:trace>
  <inkml:trace contextRef="#ctx0" brushRef="#br0" timeOffset="47">21490 3786 196 0,'-3'-2'74'0,"6"2"-40"0,3 2-33 0,3 1 14 0,-1 7 3 16,7 6 6-16,3 5-11 16,6 3-4-16,6 3-6 15,0-3-5-15,-1 2 1 0,1-2-12 16,0 0-7-16,-3-11-82 15</inkml:trace>
  <inkml:trace contextRef="#ctx0" brushRef="#br0" timeOffset="48">22165 3657 192 0,'-9'-8'71'0,"6"5"-38"0,-14-2-12 0,8 2 25 16,-3 3-13 0,0 3-4-16,-3 5-14 15,0 5-7-15,-3 11-5 16,3 10-3-16,3 8 3 0,6 1-2 16,6-1 2-16,9-5-2 15,3-3-1-15,12-2 5 16,3-11 4-16,3-7 1 0,2-12 2 15,1-4 0-15,-3-9 2 16,-3-5-5-16,-6-16-3 0,-10 1 1 31,4 2-4-31,-12-11 0 0,-6 3-1 16,-9 2-2-16,-5 1 1 16,-1 0 1-16,0 5-1 15,-3 5-12 1,-3 5-2-16,3 6-45 0,9 5-17 15,9 0-54 1</inkml:trace>
  <inkml:trace contextRef="#ctx0" brushRef="#br0" timeOffset="49">22433 3580 180 0,'-9'21'68'0,"9"-21"-36"0,-6 19-35 16,0-6 18-1,3 3-11-15,-6 15 25 16,7 6-16-16,2 8 21 16,2-2-20-16,7-1 4 15,6-2-10-15,9-3 8 0,3-8-9 0,9-11 7 16,2-12-3-16,-5-9 3 16,3 0-8-16,-9-18 12 15,-4 0-10-15,-14-13 7 0,-12-3-4 16,-12 0 1-16,-17 0-3 15,2 5-5 17,0 3-2-32,-14 0-48 0,8 10 25 0,-6 3-143 15,12 6 91-15</inkml:trace>
  <inkml:trace contextRef="#ctx0" brushRef="#br0" timeOffset="50">20528 4450 248 0,'-12'0'93'0,"12"14"-50"0,3-9-24 0,3-5 26 0,0-3-17 16,6 1-5-16,3-1-12 16,6 0-3-16,3 1-4 0,-1-1-3 15,10 0 0-15,-3 1-17 16,0 2-6-1,-3 0-44-15,-4 0-18 0,-5 0-31 16</inkml:trace>
  <inkml:trace contextRef="#ctx0" brushRef="#br0" timeOffset="51">20644 4580 276 0,'-9'-3'104'0,"12"3"-56"0,6 3-54 15,-3-3 17-15,6 0-9 16,6-3 1-16,9 1-9 16,0-1-3-16,5-2 5 15,4 2-43-15,6 0-17 0,2 1-39 16</inkml:trace>
  <inkml:trace contextRef="#ctx0" brushRef="#br0" timeOffset="52">21255 4376 152 0,'-6'-10'57'0,"-9"4"-30"0,6 1-10 0,6 5 35 16,-6 0-14-1,-3 3-12-15,0 2-6 0,0 6-13 16,-3 4-4-16,-3 12-2 0,6 5 1 16,1 5 3-16,5 2 0 0,6-4 0 15,6 2-3-15,5-3-2 0,16-10 7 16,0-8 3-16,3-13-3 16,3-6 1-1,2-10-5-15,-2-6 0 0,0-5-1 16,-3-2 1-16,-13-6 9 31,-11 0 4-31,-6-5 1 0,-9-2 0 16,-8-4 2-16,-4 6 0 15,0 6-6-15,0 4-3 16,0 6-10-16,3 5-5 16,0 8-24-16,4 8-9 15,8 13-24-15,0 6-11 16,6-3-49-1</inkml:trace>
  <inkml:trace contextRef="#ctx0" brushRef="#br0" timeOffset="53">21769 4432 216 0,'-5'13'82'0,"-1"8"-44"0,-6 8-29 16,6-15 22-16,-3-1-17 15,-3 3-2-15,0 2-10 16,-3 1-2-16,0-3 0 0,0-3-51 0,0-3-23 16,1-2-22-1</inkml:trace>
  <inkml:trace contextRef="#ctx0" brushRef="#br0" timeOffset="54">21600 4434 220 0,'21'0'85'0,"-1"0"-46"0,7 3-24 0,-15 8 26 16,0 5-20-16,3-3-4 15,3 3-10-15,0 2-3 16,0 1-2-16,-1-1-6 0,1-2-2 0,-3-3-48 16,6-2-21-16,3-6-31 15</inkml:trace>
  <inkml:trace contextRef="#ctx0" brushRef="#br0" timeOffset="55">22183 4278 236 0,'-9'-2'90'0,"3"4"-48"0,-3 1-29 16,3 8 22-16,-5-1-14 15,-4 6-2-15,-3 5-2 16,0 3 1-16,0 8-10 16,6-1 0-16,3 4 2 0,6-1-4 0,9 1-1 15,6-9-2-15,6-2 0 16,3-8 2-16,6-8 4 0,5-8-4 16,1-8-1-16,0-5 0 15,-3-6 2-15,-7-5-1 16,-5-2 0-16,-9-6-3 15,-9 0 1-15,-9-10-2 16,-9 2 2-16,-2 6 2 16,-1 5 2-1,-3 5-8-15,3 5-1 16,-3 4-38-16,6 4-13 16,4 6-44-16,5 2-18 15</inkml:trace>
  <inkml:trace contextRef="#ctx0" brushRef="#br0" timeOffset="56">22520 4334 192 0,'-3'-3'71'0,"6"3"-38"0,0 3-17 0,-3-3 22 16,0 0-14-16,0 0-1 15,0-3-11-15,3 1-5 16,-3-17-4-16,5 1-3 16,-2 2 1-16,0-3 1 15,0 3-3-15,3 3 0 16,-6 0 1-16,6 5 0 0,0 3 0 16,-3 2 0-1,-3 3-3-15,3 8 0 0,0 18 2 16,0 1 2-16,3 2 6 15,-6 0 6 1,9 8-3-16,-6 0 0 0,0-5-6 16,0-3-3-1,0-3 0-15,-6-4-1 0,6-1-27 16,-6-5-9-16,0-3-46 16,3-3-55-1</inkml:trace>
  <inkml:trace contextRef="#ctx0" brushRef="#br0" timeOffset="57">22481 4609 260 0,'-9'-3'96'0,"9"6"-52"0,3-3-45 0,-3 0 18 16,9 0-1-16,0 0 4 16,3 0-4-16,9 0-1 15,-1-3-9-15,4 1-4 0,3-1-1 16,-3-2-48-1,0 5 26-15,-4-3-121 0,-2 6 79 0</inkml:trace>
  <inkml:trace contextRef="#ctx0" brushRef="#br0" timeOffset="58">794 9435 176 0,'-9'0'66'0,"3"3"-36"0,3-1-29 0,-6 1 14 15,6 2 1-15,-12 6 4 16,3-1-6-16,0-2-3 16,3 6-6-16,0-1-6 15,6 0 0-15,12-2 1 16,3-1-3-16,6-2 0 0,-3 5 2 16,3 1 2-1,-6 2 0-15,6 5-1 0,-10 0 9 0,4-3 4 16,-12 4 2-16,0-4 1 15,-9 1-8-15,1-6-5 0,-4 0-2 16,0-2-8-16,-6-6-3 16,6-2-27-1,0-3-14-15,3-6-37 16,3-2-26 0,12-2 52-16</inkml:trace>
  <inkml:trace contextRef="#ctx0" brushRef="#br0" timeOffset="59">898 9480 224 0,'-6'0'85'0,"3"0"-46"0,0 3-37 0,-3 2 17 16,3 0-6-16,-9 3 4 16,6 3-9-16,-3 7-4 15,3 9-3-15,3-1-1 16,3 1-5-16,3-1 1 0,3-2 2 15,3-6 1-15,0-2-4 0,0-8-6 16,3 3 6-16,0-11 0 16,3-3 3-16,-3-5 2 15,-12-5 0-15,0-5 0 16,0-1 4-16,0 0 9 31,-6 4-7-31,0-4 17 16,0 9-13-16,-3-1 11 15,6 3-12-15,-3 0-7 16,3 5-2-16,3 3-2 16,6 8 0-16,0 6 4 0,3 9-3 15,3-4-13 1,2 2 8-16,1-2-42 0,3-4 27 0,0-1-20 16,-3-4-57-16,0-2-29 15,0 0 66-15,-6-5 31 0</inkml:trace>
  <inkml:trace contextRef="#ctx0" brushRef="#br0" timeOffset="60">1038 9541 188 0,'-6'8'71'0,"12"2"-38"0,0 1-39 0,-6-6 27 16,3 3-14-16,0 5 21 15,0 3-15-15,3-2 2 16,-6 1-9-16,0-4-5 0,0-3-2 16,0-3-4-1,3 3 3-15,-3-8-8 16,5 3 6-16,-5-14-3 16,0-2 4-16,0-11 0 0,0 0 1 15,3 1 2-15,0 1 2 16,3 1 1-16,3 8-1 0,-3 2 1 0,3 6 2 15,0 5 4-15,0 5 5 16,9 3-6-16,-9 3 0 16,3-3 0-1,-3 5-4-15,-6-5-3 16,6 5 0 15,-9-13 3-31,3-5-4 16,3-3-7-1,-4 0 4-15,4-13-1 0,6 5 0 0,-9 3 0 16,3 0 5-16,6 5 1 16,-3 2 0-16,-3 6 5 0,3 8 3 15,0 3-3-15,0 2-2 16,0 0-2-16,-6 1 0 0,3 7-22 16,3-8-9-16,3 0-33 15,-7-13-13-15,4-2-14 16</inkml:trace>
  <inkml:trace contextRef="#ctx0" brushRef="#br0" timeOffset="61">1425 9443 228 0,'0'0'85'0,"18"5"-46"0,-4 3-50 0,-8-2 13 16,3-4 7-16,3 3 8 15,-3-2 1-15,3 0-1 0,-3-3-9 16,-6 0-5-16,3-3 0 0,0 0 0 16,0-2 3-16,-6 0-5 0,0-3-1 15,0-5-11-15,-12 2-3 16,3 1-2-16,-12 2 2 16,-6 2 6-16,6 9 2 15,4 2 6-15,2 3 2 16,-3 3 0-16,6 5 1 0,-3 0 13 31,9-1-8-31,0 4 9 31,6-1-9-31,6 6 0 0,0-3-5 16,18 1 0-16,-3-12-8 16,9-2-2-16,-7-5 4 15,4-9-39-15,0-1-13 0,3-1-48 16</inkml:trace>
  <inkml:trace contextRef="#ctx0" brushRef="#br0" timeOffset="62">1818 9353 220 0,'0'29'82'0,"0"-10"-44"0,6 4-40 15,-4-15 14-15,1 3-6 16,0 0 1-16,3-1-9 0,-6 1 0 15,3-1-49-15,0-2-68 16</inkml:trace>
  <inkml:trace contextRef="#ctx0" brushRef="#br0" timeOffset="63">1952 9337 184 0,'8'13'68'0,"-5"6"-36"0,3 5-22 0,-6-14 17 15,3 1-4-15,-3-1-2 16,3 4-11-16,0-4-6 31,0-2-3-31,0-2-4 0,3-1 2 0,-6-5-1 16,3-3-2-16,3-5 0 15,-3-5 0-15,6-8 3 16,-6 0 0-16,3-1-2 16,3 7 2-16,3-1 7 15,-6 5 6-15,9 3 0 16,-6 6 1-16,-1 2-1 0,4 2 0 16,0 9-2-16,-3-1-1 15,0 6-8-15,-3-3 0 16,0 1-23-16,3-4-10 15,-6-2-35-15,3 0-12 0,6-3-10 16</inkml:trace>
  <inkml:trace contextRef="#ctx0" brushRef="#br0" timeOffset="64">2252 9197 264 0,'-18'-16'101'0,"15"35"-54"0,-6-6-50 0,9-8 19 16,-9 0-6-16,3 1 2 0,4-1-6 16,-1 3-2-16,3 0-2 15,3 0-4-15,5 2-1 0,-5 1 2 16,6 0 2-16,0 7 2 16,0 3 1-16,-3-2 6 15,-3-1 4-15,-3 1-3 16,-3-1 1-16,-3-2-7 0,-3 0-1 31,0 0-2-31,0-5 1 16,0-4-13-16,1-1-6 15,2-6-27-15,-3-3-12 16,3-2-40-16,3-3-45 0,3-16 45 31</inkml:trace>
  <inkml:trace contextRef="#ctx0" brushRef="#br0" timeOffset="65">2288 9009 208 0,'0'-5'77'0,"6"5"-42"0,-6 0-30 0,0 0 17 0,0 2 8 16,6 6 6-1,9 6-4-15,-3 4-2 0,-1 9-16 16,1 7-4-16,3 3-3 0,-9-3-3 15,6 1-1-15,0-3-1 16,-6 2 1-16,0-5-18 16,3-2-4-1,-6-6-40-15,3-5-14 16,-6-1-44 0</inkml:trace>
  <inkml:trace contextRef="#ctx0" brushRef="#br0" timeOffset="66">2231 9231 244 0,'6'-8'90'0,"3"6"-48"0,3-4-38 0,-3-1 21 15,6-4-14-15,12 0-3 16,-1 1-8-1,-2-1 0-15,3 1 0 16,-3 2-44-16,-3 2-20 0,-3 1-41 16</inkml:trace>
  <inkml:trace contextRef="#ctx0" brushRef="#br0" timeOffset="67">2511 9197 176 0,'0'24'68'0,"9"-19"-36"0,-6 14-18 0,6-9 22 0,-3 1-7 16,3-1 0-16,-6 1-7 0,0-1-4 15,0-2-10-15,-3 0-5 0,3-2-2 16,-3-1 1-16,0 0 1 15,0-5 5-15,0 0 3 16,-6-2-6-16,3-4-1 31,0 1 0-31,-3-6 0 0,3 1-5 16,6-3 1-16,3-1 0 16,0-4 0-16,3 2 0 15,0-5 0-15,0 5-3 16,-1 3 0-16,1 2-3 15,0 3-1-15,3 8-43 16,-6-5-18-16,3 10-43 16</inkml:trace>
  <inkml:trace contextRef="#ctx0" brushRef="#br0" timeOffset="68">2681 9194 240 0,'-3'19'90'0,"3"-19"-48"0,3 13-47 16,0-2 15-16,0-1-4 16,3 3 3-16,0-2 0 15,-3 0 2-15,3-3-6 0,0-1-5 0,-1-1-1 16,4-4 3-16,0-2 1 16,3-2-8-16,0-6-4 15,6-3 2-15,-3-2 4 0,-3-6-3 16,3-2 2-16,-9 0 2 15,0 3 3-15,0 4 4 16,-4 1 4-16,1 5 2 16,0 0 1-16,-3 6-4 15,0 2-3-15,3 8 0 16,0 5 1-16,0 0-1 0,0 3 0 16,3 0-8-16,0-3 0 15,0-2-21-15,0 2-7 16,3-5-28-16,0-3-13 15,3-2-19 1</inkml:trace>
  <inkml:trace contextRef="#ctx0" brushRef="#br0" timeOffset="69">3029 9059 232 0,'-21'0'88'0,"18"3"-48"0,-18 2-38 0,15 1 19 16,0 4-2-16,1 3 3 0,-4 11-12 16,3 0-3-16,3 0-5 15,0 0-2-15,6-3 1 0,3-3-4 16,6-2 2-16,5-3-1 16,-2-5-2-16,3-5-6 15,0-3-4-15,3-5-21 16,0-3-10-1,-3-8-34 1,-1-8-38-16,-2-2 39 16</inkml:trace>
  <inkml:trace contextRef="#ctx0" brushRef="#br0" timeOffset="70">3145 8840 220 0,'-3'-8'85'0,"3"8"-46"0,0 0-39 0,0 0 16 16,0 0-5-1,3 5 3-15,0 6 6 16,3 7 4-16,0 9-12 0,0 2 2 0,3 5 0 16,-6 1-5-16,3 4-1 15,0-7-6-15,0 8-2 16,0-9-9-16,-3-1-4 0,0-7-20 31,6-1-8-31,-9-7-34 16,0-1-59-16,0-6 30 0</inkml:trace>
  <inkml:trace contextRef="#ctx0" brushRef="#br0" timeOffset="71">3062 9038 228 0,'-3'-2'88'0,"6"-1"-48"0,3-2-34 0,3 2 20 0,0 0-5 16,2 1 2-16,7-4-11 0,3 1-4 16,6 0-5-1,3-1-7-15,-1 1 0 0,-2-3-33 0,-3 6-13 16,-6 2-123 0,-3 0 68-1</inkml:trace>
  <inkml:trace contextRef="#ctx0" brushRef="#br0" timeOffset="72">3362 9009 232 0,'3'11'88'0,"0"-1"-48"0,3 6-36 16,0-5 19-16,-3-1-15 15,0 4-2-15,0 1-2 16,0 1 0-16,0 3-2 16,0-3-39-16,0-3-17 0,0-5-48 15</inkml:trace>
  <inkml:trace contextRef="#ctx0" brushRef="#br0" timeOffset="73">3348 8895 244 0,'-9'-8'90'0,"12"8"-48"0,5-5-49 0,-2 5 14 16,0 0-14-16,0-3-3 15,3 3-21-15,3 0-7 16,6 3-14-16,-3 0-3 16,-3-1 21-16,3 4 10 15,-3 4 41-15,-3 9 18 0,-3-1 8 16,-1 1 2-16,-2 2-21 16,0 0-7-16,3 0-10 15,-3-2-3-15,3-3 2 0,3-3 6 16,0-2 2-16,0-6-3 15,3-3 1 1,0-4 2-16,0-3 1 0,0-6-11 0,-3 0-4 16,-3-2 4-16,-6 3 4 15,-3-1 0-15,-6-5 3 0,-3 3-4 16,0 2-2-16,-6 1-5 16,-3-1 0-16,3 6-20 15,0-3-9-15,7 5-27 31,-1-2-10-31,6 5-27 16</inkml:trace>
  <inkml:trace contextRef="#ctx0" brushRef="#br0" timeOffset="74">3615 8874 228 0,'12'11'85'0,"-6"-6"-46"0,6 19-37 0,-6-11 19 0,0 0-7 16,-3 1 2-16,0-1 2 15,-3 0 1-15,0-2-10 16,0-4-3-16,0-1 0 0,0-6-1 16,0 0 2-16,9-3-2 15,0-2 0 1,-3-14-3-16,9 1 1 16,0-1-7-16,-1 1-1 15,7 2-1-15,-3 5 4 16,3 6 1-16,0 5 3 15,0 5 3-15,-3 6 2 16,-1 5-3-16,-5 0-1 0,-3 0-8 16,0-1-4-16,0-1-72 15,-3-1-32-15</inkml:trace>
  <inkml:trace contextRef="#ctx0" brushRef="#br0" timeOffset="75">1737 9025 248 0,'-6'0'93'0,"12"3"-50"0,3-3-140 0,-6 2-26 16</inkml:trace>
  <inkml:trace contextRef="#ctx0" brushRef="#br0" timeOffset="76">654 10213 36 0,'-9'0'13'0,"9"0"-6"0,0-5-24 0,3 2-2 0,-3 0 112 31,6 1-35-16,-6-1-9-15,0 0-15 16,0 1-9-16,-6 2-1 16,3 2 2-16,0-2-14 15,-6 6 2-15,0-1 0 0,-3 0 1 0,-9 6 1 16,3-1-2-16,-2 6-1 16,2-2-7-16,6-4-4 15,3 1-8-15,12-3-1 16,12-3 3-16,-3 3 4 0,5 0-1 15,4 0 0-15,-6 2 1 32,3 1 0-32,0 0 0 0,-9 2 0 15,-9 0 6-15,0 3 6 16,-6-3-6-16,-3 0-1 16,-3-2-5-16,-6-3-1 15,-6-3-19-15,4-2-9 16,8-3-25-16,-3-6-9 15,6-4-30-15</inkml:trace>
  <inkml:trace contextRef="#ctx0" brushRef="#br0" timeOffset="77">695 10213 216 0,'-12'8'82'0,"15"10"-44"0,3-2-47 0,-6-5 12 0,0 5 0 16,3 2 3-16,0 1 5 16,3-1 4-16,3 1-8 15,3-3-4-15,0-3 0 0,0-3-2 16,3-4-1-16,-3-6-2 16,-3-6-1-16,3-1-3 0,0-4 1 15,-4-2-2-15,1 0 0 16,-6-6 6-16,-3-2 5 15,0 2 2-15,0 3 2 16,0 6 2-16,0-1 1 16,0 3-5-16,6 14-2 15,-6 7-2-15,6 0-2 16,3 3 1-16,0 2-1 16,3 1 0-16,3-6-27 15,-6 0-9-15,12-5-66 31</inkml:trace>
  <inkml:trace contextRef="#ctx0" brushRef="#br0" timeOffset="78">1112 9985 140 0,'-18'-21'55'0,"15"11"-30"0,-9-4-12 15,6 9 17-15,0 0 7 0,-2 2 4 16,-1 3-15-16,-3 5-5 16,3 6-13-16,-3 5-1 0,3 10 0 15,9 6-12-15,3 3-4 16,3 2 4-16,6 0 4 16,-3 0 2-16,-3-3-1 15,9-5 1 1,-7-2-1-16,-2-4-22 15,0-4-10-15,-3-3-35 16,-3-3-48-16,-3-2 26 16</inkml:trace>
  <inkml:trace contextRef="#ctx0" brushRef="#br0" timeOffset="79">892 10258 184 0,'0'-3'71'16,"9"-15"-38"-16,6-1-39 0,-3 14 12 0,11-3-6 15,4-3 2-15,3 3-1 16,0-2 2-16,2 2-2 16,7 0-27-16,-9 0-10 0,0 0-37 31</inkml:trace>
  <inkml:trace contextRef="#ctx0" brushRef="#br0" timeOffset="80">1246 9882 200 0,'-15'-2'77'0,"15"4"-42"0,-6 3-41 15,6 1 14-15,-3 2 2 16,0 5 3-16,3 5 2 16,0 9 4-16,0 7-11 15,3 6-4-15,0 0-1 0,3-9-2 0,3 6 2 16,-6 1-4-1,3-7 0-15,0-4-17 0,0-6-8 0,-6-5-61 16,3-3-42 0</inkml:trace>
  <inkml:trace contextRef="#ctx0" brushRef="#br0" timeOffset="81">1139 10181 252 0,'-9'-5'96'0,"18"2"-52"0,3-5-51 0,6 6 14 16,-6-4-10-16,2 1 2 15,4 0 1-15,3-1 0 16,6 1 0-16,-6 3-40 0,0-1-18 16,2 0-36-16</inkml:trace>
  <inkml:trace contextRef="#ctx0" brushRef="#br0" timeOffset="82">1484 10144 220 0,'0'13'85'0,"3"1"-46"0,6 4-46 0,0-7 16 31,-9 2-8-31,3 0-1 0,3 3-10 16,-6 0-4-16,3-3-79 15,0-2-33-15</inkml:trace>
  <inkml:trace contextRef="#ctx0" brushRef="#br0" timeOffset="83">1407 10007 264 0,'-12'-8'99'0,"15"8"-54"0,12-3-55 0,-12 0 14 16,9 1-12-16,3-1-2 15,-4 3-64-15,4-3-27 0,3 1 15 16,3-4 13-16</inkml:trace>
  <inkml:trace contextRef="#ctx0" brushRef="#br0" timeOffset="84">1731 9954 208 0,'-12'13'79'0,"9"-3"-42"0,-3 9-39 0,3-6 17 0,-3 14-2 15,1-4 4-15,-13 7-9 16,6-1-2-16,-6-3-4 16,6 6-2-16,0-6 3 0,3-2-44 15,0-5-17-15,0-3-37 16</inkml:trace>
  <inkml:trace contextRef="#ctx0" brushRef="#br0" timeOffset="85">1568 10057 216 0,'11'0'82'0,"4"16"-44"0,6-3-36 16,-9-5 17-16,6 2 1 15,-6-2 4-15,6 3-10 16,3 0-5-16,-1 2-6 15,1-5-3-15,0 0 3 0,-6-3-37 16,3 0-15-16,0-5-59 16</inkml:trace>
  <inkml:trace contextRef="#ctx0" brushRef="#br0" timeOffset="86">1838 10028 244 0,'0'0'93'0,"0"2"-50"0,6 1-50 0,-3-3 27 16,18 5 1 0,-6 1-1-16,3-4-2 15,0-2-10-15,3-2-3 0,-1-1-1 16,-5-2-2-16,0-3 1 16,-3 0-2-16,-3-5 2 31,0 2 0-31,-9 0 3 0,0 1-3 15,-6 2 0-15,-3 3-1 16,-3-1-2-16,-9 6-2 16,1 6 1-16,-1 2 1 15,3 5 0-15,0 5-3 16,3 11 2-16,6-5-1 16,6 0-2-16,3 0 3 0,3-3 0 0,15-3-2 15,-6-2 2 1,6-5-12-16,3-6-7 0,2-5-33 15,4-5-14-15,-3-3-40 16</inkml:trace>
  <inkml:trace contextRef="#ctx0" brushRef="#br0" timeOffset="87">2213 9890 244 0,'-14'-8'93'0,"8"6"-50"0,-3 2-26 0,6 0 25 15,-3 2-16-15,-3 3-2 16,0 1-14-16,0 2-4 16,6 8-4-1,3 2-8-15,6 1-1 0,0-1 3 16,3 3 4-16,0 8 1 16,-3-5-1-16,-3 0 1 15,-3-3-1-15,-6 3 2 16,0-5 1-16,-3-4-4 15,-3-1 1-15,-6-6-22 0,6-3-10 16,-3-2-31-16,6-3-12 0,3-6-29 16</inkml:trace>
  <inkml:trace contextRef="#ctx0" brushRef="#br0" timeOffset="88">2841 9858 184 0,'0'-5'71'0,"3"2"-38"0,-20 3-25 16,17 0 16-16,-6-5 1 16,-6 3 4-16,0-1-2 15,-3 6-2 1,3 2-13-16,-9 3-8 0,3 2 0 16,1 6-1-16,2 5 1 0,3 3-5 15,3 3 1-15,6-4 0 16,3 4 2-16,6-3-3 15,3-6 0-15,3-5 1 16,5-10 0-16,-2-8-3 16,9-3 0-16,-3-5-5 0,-3-3-2 15,-3-5 5-15,-6 2 2 16,-3 1 11-16,0-1 7 16,-3 6-1-16,-3 2 2 15,3 3-5-15,-3 3-1 16,0 2-9-16,0 3 0 15,2 8-3-15,4 3 0 0,3-1 0 16,0 1 0-16,3 0-22 16,0-3-12-16,0-3-39 15,3-5-14-15,0-5-7 16</inkml:trace>
  <inkml:trace contextRef="#ctx0" brushRef="#br0" timeOffset="89">3095 9689 304 0,'-27'-5'112'0,"18"5"-60"0,0 8-58 0,3-3 17 0,0 0-12 16,0 3 1-16,-3 3-2 16,0-1-2-16,9 4 3 0,9 4-2 0,-3 3 1 15,3-2 2-15,0-1 0 16,0 1 4-16,-3-1 5 15,-6 4 4-15,-3-1 2 16,0 0-4-16,-6 0-1 16,0 0-17-16,-6-8-6 15,0-2-61 1,0 0-27-16,0-14-16 16</inkml:trace>
  <inkml:trace contextRef="#ctx0" brushRef="#br0" timeOffset="90">1053 10835 220 0,'-6'-3'82'0,"9"3"-44"0,-3 3-31 0,3-1 18 0,3 6-9 16,-3 6 1-16,8 7 1 15,4 10 3-15,-3 12-11 16,0-1-1-16,0 0-2 0,3 1 1 15,-9-4 0-15,-3 1-4 16,-3-5-3-16,0-6 2 16,-6-3 2-16,-3-5-4 0,-3-8-1 15,0-5-31-15,-9-8-12 16,-8-5-29-16,-1-8-10 16,3-16-13-1</inkml:trace>
  <inkml:trace contextRef="#ctx0" brushRef="#br0" timeOffset="91">1050 10734 296 0,'3'-8'110'0,"3"3"-60"0,-3 0-58 16,-3 5 16-16,5 0-22 15,-5 0-3-15</inkml:trace>
  <inkml:trace contextRef="#ctx0" brushRef="#br0" timeOffset="92">1079 10716 263 0,'9'-6'-145'0</inkml:trace>
  <inkml:trace contextRef="#ctx0" brushRef="#br0" timeOffset="93">1231 10567 252 0,'0'0'93'0,"0"3"-50"0,9 5-37 0,-9-3 20 16,6 9-1-16,3 1 2 31,6 9-8-31,-3 0-4 0,-3 0-8 16,-3 0-5-16,3 0-1 0,0-3-1 15,-4 0 0-15,1-3-53 16,0-4-24-16,3-6-49 15</inkml:trace>
  <inkml:trace contextRef="#ctx0" brushRef="#br0" timeOffset="94">1392 10636 288 0,'-27'11'110'0,"24"2"-60"0,-12 14-58 16,9-14 16-16,-3 3-8 31,-6 0 0-31,1 2-5 0,2-2 1 16,-3 0 2-16,0-3-50 0,3-2-22 15</inkml:trace>
  <inkml:trace contextRef="#ctx0" brushRef="#br0" timeOffset="95">1181 10750 268 0,'0'0'101'0,"14"3"-54"0,1-3-55 16,-3 0 18-16,6 0-7 16,6 2 3-16,3 1-5 15,2-3-1-15,7 0-93 0,0 0-39 16,-6-5 39-16,-7-11 24 16</inkml:trace>
  <inkml:trace contextRef="#ctx0" brushRef="#br0" timeOffset="96">1696 10869 244 0,'0'8'93'0,"0"-3"-50"0,5 6-46 15,1-6 16-15,-3 8-5 16,3-2 0-16,-6 8-4 15,3-4-3-15,0 1 0 16,-3 0-12-16,0-3-3 0,0-2-42 0,0-6-17 16,3 1-18 15</inkml:trace>
  <inkml:trace contextRef="#ctx0" brushRef="#br0" timeOffset="97">1707 10763 236 0,'-11'-8'90'0,"11"8"-48"0,0-2-49 16,0 2 5-16,0-8-9 15,0 2-21-15,2 1-6 16,1 3-49-16,3-1-19 31</inkml:trace>
  <inkml:trace contextRef="#ctx0" brushRef="#br0" timeOffset="98">1821 10851 220 0,'-3'18'85'0,"3"-7"-46"0,0 2-43 15,0-8 13-15,0 0-7 16,0-2 1-16,0-3 13 16,0 0 9-16,0 0-12 0,0-3-7 0,3-2-2 15,2-5-1-15,1-4 1 16,0-1-5-16,3-1-1 15,12 0 5-15,-9 3 3 0,3 5 1 16,0 2 3-16,3 4-5 16,0 7-3-16,-4 3-1 15,-2 5 1-15,0 0-1 16,-3 1-1-16,0-1 1 16,0 3-1-16,-6-8-31 0,3 0-14 15,-3-3-28-15,3-5-10 16,0-5-1-1</inkml:trace>
  <inkml:trace contextRef="#ctx0" brushRef="#br0" timeOffset="99">2166 10750 292 0,'-3'-3'110'0,"3"3"-60"0,-6 3-47 16,3 0 21-16,0-1-8 15,-6 1 3-15,0 2-10 0,3 1-5 16,3-1-3-16,3 0-4 0,3 3 2 16,3 0 1-16,3 3 0 0,3-1-3 15,0 1 2 1,-3-1 1-16,0 1 2 0,0 0 1 16,-9-1 1-1,0 1-2-15,0-3-2 0,-9 0 1 16,0-3-1-16,-3 0-18 31,-3-5-5-31,-3 0-18 0,3-3-6 16,3-2-15-16,3-3-4 15,6-5-26 1</inkml:trace>
  <inkml:trace contextRef="#ctx0" brushRef="#br0" timeOffset="100">2315 10462 280 0,'0'0'104'0,"3"2"-56"0,0 1-56 15,6 18 22 1,-4 3 2-16,4 5 5 0,-3 5 3 16,0 1-13-16,3-1-7 0,-6 1 0 0,3-1-3 15,0 0-1 1,-3-2-13-16,3-5-6 0,0-6-32 15,-3-5-13-15,0-6-54 16</inkml:trace>
  <inkml:trace contextRef="#ctx0" brushRef="#br0" timeOffset="101">2213 10724 256 0,'3'-14'96'0,"9"12"-52"0,3-4-38 15,-6-2 20-15,3 3-10 16,6-3-1-16,9 0-12 16,-3-2-1-16,-1 2-2 15,1 0-20-15,0 3-9 0,-6-1-54 16,0 4-60-16,-6-1 35 31</inkml:trace>
  <inkml:trace contextRef="#ctx0" brushRef="#br0" timeOffset="102">2508 10684 220 0,'0'24'82'0,"12"-19"-44"0,-9 11-31 0,3-6 18 16,0 1-2-16,0 2 1 16,0 0-7-16,-3 1-2 0,3-4-9 15,-6 1-2-15,3-6 2 0,-3 0-1 16,0 1 2-16,0-6 0 15,0 0 3-15,0-3-1 16,0 0 0-16,0-4-3 16,0-4-1-16,0 0-3 0,3-10 1 31,3 0-2-31,0 0-1 0,3 0-2 16,-1 2 1-16,1 3-6 15,0 3 0-15,3 2-10 16,0 4-4-16,3 1-20 15,-6 4-7-15,3 2-16 16,-6-3-5-16,3 0-18 16</inkml:trace>
  <inkml:trace contextRef="#ctx0" brushRef="#br0" timeOffset="103">2722 10652 236 0,'-3'11'88'0,"3"7"-48"0,0 9-42 0,3-17 17 31,0 1 0-31,0-1 3 0,3 4-5 16,0-4 0-16,3 1-8 15,3-3-1-15,-3 0 2 0,6-3-1 16,0-5 0-16,0-3-6 16,-3-2-1-16,0-3 1 0,-1-5 0 15,-2-6 1-15,-3 1 0 16,0-3 2-16,0 2 1 15,-3 3 1-15,0 3 2 0,-3 0 3 16,3 5 2-16,-3 3-1 16,3 2-1-16,0 6-5 15,0 2-3-15,0 3 0 16,3 5 1-16,0 0-1 16,0 1-1-1,0-1-8-15,0-3-3 16,0-2-34-16,3 0-13 15,0-2-129 1,14-20 69 0</inkml:trace>
  <inkml:trace contextRef="#ctx0" brushRef="#br0" timeOffset="104">3127 10533 240 0,'-3'-21'90'0,"-3"5"-48"0,0 21-29 16,3-2 22-16,-3 0-14 15,0 7-2-15,-2 3-11 0,-1 3-5 16,-3 0-2-16,3 3-4 0,0 2 2 16,6 3-1-16,3-6 0 0,6 3 2 31,3-5-3-31,6-3 2 0,0-2-10 16,-1-8-5-16,4-9-23 15,0-4-8-15,-3-1-35 16,6-7-39 15,-6-1 38-31</inkml:trace>
  <inkml:trace contextRef="#ctx0" brushRef="#br0" timeOffset="105">3217 10308 264 0,'-6'-5'99'0,"6"5"-54"0,0 0-46 0,0 0 18 16,0 0-10-16,3 5-2 0,0 8 2 15,2 6 0-15,1 7-3 16,3 9-1-16,3 4 3 0,-6 1-3 16,3-3 0-16,-3-2-3 15,0-1-1-15,0-8-30 0,0 1-12 16,-3-9-62 0,0-2-42-1</inkml:trace>
  <inkml:trace contextRef="#ctx0" brushRef="#br0" timeOffset="106">3118 10515 276 0,'-9'0'104'0,"12"0"-56"0,3-3-56 0,0-2 18 16,-3-1-5-16,6 1 2 15,3 0-3-15,3-1-1 16,6 1-1-16,6-3-15 0,-4-2-4 16,1 4-24-16,-3 1-9 0,-3 0-12 15,0 2-28-15,-3 0 27 16,-3 3 62 0,-1 3 33-16,1 2 23 0,-3 3 9 15,0 8-12-15,0 3-5 16,-3-1-15-16,3-2-8 31,-3 0-13-31,0 0-7 0,-3 0-1 16,3-3-7-16,-3-5-1 0,0-3-51 15,6-7-84 1</inkml:trace>
  <inkml:trace contextRef="#ctx0" brushRef="#br0" timeOffset="107">3407 10343 244 0,'-6'-6'90'0,"6"4"-48"0,3-1-49 0,3 3 16 16,-3-3-8-16,3 3-1 16</inkml:trace>
  <inkml:trace contextRef="#ctx0" brushRef="#br0" timeOffset="108">3431 10329 377 0,'9'3'-3'0,"3"2"-1"0,-3 1-6 15,0 2-4-15,-9 2 5 0,6 3 5 16,-6 3 5-16,2 8 2 16,1 5 1-16,0 0 2 15,0-5 1-15,3-3 1 16,0-2 0-16,3-6 0 0,0-2 4 16,3-4 5-1,0-4-3-15,0-3 2 16,0-3-5-16,-3-7-1 0,-3-6-2 15,-3 0 0-15,-3 0-2 16,-6 0 1-16,-3 1 0 16,-3-1 3-16,-6 2-3 0,3 1-2 15,-3 3-16-15,3 2-7 16,3 0-35-16,4 2-14 16</inkml:trace>
  <inkml:trace contextRef="#ctx0" brushRef="#br0" timeOffset="109">3630 10393 256 0,'12'24'96'0,"-3"-14"-52"0,-9 6-47 0,3-8 16 16,-3 5-3-16,0 1 4 16,0-7-2-16,0 1 1 15,0-2-7-15,0-4-2 0,0-10 2 16,0 0-3-16,0-5 0 15,3-5 3 1,3-3-8-16,0 2 0 0,9 0-2 16,0 4-1-16,0 4 1 15,0 6 3-15,-1 5 2 16,1 5 4-16,-3 6 2 16,0 2 1-1,-6 0-2-15,0 0-1 16,0-2-12-16,0-3-3 15,0-3-28-15,3-2-13 16,0-3-11-16,0-6-2 16,3-1-25-1</inkml:trace>
  <inkml:trace contextRef="#ctx0" brushRef="#br0" timeOffset="110">3999 10205 300 0,'-6'-3'112'0,"0"9"-60"0,-2-4-50 0,2 9 25 15,-3-1-12-15,-6 4 0 16,3-1-12-16,0 0-3 16,3 0-1-1,3 1-2-15,9-1 1 0,6 0 0 16,0 3 0-16,3 0 2 16,-3 0 2-16,0-3-1 15,-3 0 2-15,-3 0-2 16,-3 1 2-16,-3-4-2 15,-6 6 2-15,-3-3-4 16,-3 1 0-16,3-7-23 0,0-1-10 16,3-4-31-16,3-7-13 15,3-3-32 1</inkml:trace>
  <inkml:trace contextRef="#ctx0" brushRef="#br0" timeOffset="111">4127 10409 244 0,'3'8'90'0,"0"-3"-48"0,-3 0-49 15,0-5 16-15,0 6-15 16,-3-4-3-16,0 1-31 16,0-3-13-1,0 0-35-15,0-3-14 0</inkml:trace>
  <inkml:trace contextRef="#ctx0" brushRef="#br0" timeOffset="112">4252 9763 316 0,'-3'5'118'0,"9"3"-64"0,-6 19-59 15,0-9 20-15,-3 9 2 16,-3 10 4-16,0 8-11 31,1 2-3-31,-1-2-5 0,3-5-2 0,0-8 1 16,0-3-48-16,3-5-20 16,3-8-72-1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7:18.5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3092 15782 124 0,'0'-10'46'0,"0"10"-24"0,0 0-6 16,0 0 16-16,0 5-15 16,-3 11-5-16,-3 8-5 0,0 5-2 15,-9 3-3-15,-3 7 3 0,0 1 4 16,3-3-1-16,0-5 1 15,0-6-3-15,6-5-1 16,-2-2 1-16,2-6 1 16,6-2-1-16,0-9 1 15,6-2-4-15,3-13 0 16,11-8-1-16,4-8-2 16,0-11 1-16,0-5-1 15,3 6 0-15,0 2 2 0,-4 2-1 16,1 6 2-1,-9 8 0-15,3 5 1 0,0 8 0 16,0 8 0-16,3 8-2 16,3 8 1-16,-4 5 0 15,1 0 1-15,0 8-2 16,-3-5 1-16,3-5-2 16,-3 4 2-16,0-7-4 15,-1 3-2-15,-2-9-23 16,0-2-10-16,-3-2-34 15,-3-4-47 1,-6-2 32-16</inkml:trace>
  <inkml:trace contextRef="#ctx0" brushRef="#br0" timeOffset="1">3202 15798 72 0,'0'0'30'0,"0"3"-16"0,0 2-10 16,0 6 10 0,0 7 1-16,0 6 0 15,-3 5-1-15,0 14 1 16,-3 4-2-16,0 9 2 0,3 5-6 16,3 2-1-16,3 3-4 15,6-2 4-15,9-6 2 0,8-8-3 16,4-7 1-16,3-6-3 15,9-11 2-15,-4-10-4 16,7-5-2-16,3-6 0 16,2-8-1-16,10 1-75 15,-10-6-38-15,-8 2 52 16</inkml:trace>
  <inkml:trace contextRef="#ctx0" brushRef="#br0" timeOffset="2">4202 16354 92 0,'-3'-13'35'0,"6"13"-18"0,-3-19-13 0,0 11 10 15,0 0 12-15,0-2 5 0,-6-4 7 16,-3-1 3-16,0-1-2 16,-3 2-2-16,-3 1-20 15,-9 5-1-15,-2 6 0 0,-4 4-4 16,-9 9-2-16,3 2-5 15,1 11-4 1,2 0-3-16,3 0-1 0,9 2-1 16,6 0 0-16,10 4 3 15,13-4 0-15,10 3-2 16,9-2 2-16,12 2-1 16,5 2 0-16,4 4 2 15,-3-3 2-15,-7-1 1 16,-5 1 1-16,-9-5-2 0,-9-4 1 15,-9-1 2-15,-9-7 2 16,-9-4-3 0,-9-3-1-16,-9-3-1 15,-2-5 1-15,2-2 0 0,0-4 1 16,6-4-2-16,3-4 1 16,12-4-2-16,3-3-1 15,6-8-2-15,12 0-1 16,12-11-1-16,3 6 3 15,3-4 0-15,0 7 1 16,-4-1 0-16,-2 6 0 0,-6-4 2 16,-6 9 3-16,-6 5 0 15,-6 3 0 1,-6 0-12-16,-3 10-3 16,-3 3-13-16,0 3-5 0,0 5-21 15,3 0-6-15,3 0-44 31,3 0-19-31,3 0 60 0</inkml:trace>
  <inkml:trace contextRef="#ctx0" brushRef="#br0" timeOffset="3">4357 16341 184 0,'-18'-3'71'0,"30"6"-38"0,-18 2-36 0,12 0 13 16,-3 8-1-1,3 6 5-15,-3 7 5 0,5 4 5 16,-2 7-12 0,0 2-2-16,0 1-3 0,0 0-1 0,0-1 1 15,0-2-6-15,0-7-1 16,-3-7-2-16,0-4-2 15,-3-3-8-15,0-6-5 0,-3-2-33 16,-3-21-70 15</inkml:trace>
  <inkml:trace contextRef="#ctx0" brushRef="#br0" timeOffset="4">4386 16383 132 0,'-15'-8'52'0,"12"8"-28"0,3-8-4 16,0 5 21-16,-5-2-11 15,2-5-3-15,6-6-13 16,-1 3-6-16,7-6-5 15,3 3 0-15,3-2 2 0,3-1-4 16,3 1-3-16,3 10 1 0,0 2 0 16,-1 6-4-16,-2 6 1 15,-6 2 4 1,-3 5 2-16,-6 16 4 16,-6-3 1-16,-6 1-1 15,-6-1-1-15,-3-2-1 0,-3 0 0 16,0 2 0-16,4-2 0 15,2-11-2-15,3 1 1 16,3-6-4-16,6 2-2 16,6-2-1-16,6-3 0 15,6-2 3-15,2 5 2 16,1-3-2-16,6 6 0 16,0 2 3-16,-3 3 1 0,-4 8 12 15,-2-3 5-15,-6 5 5 16,-6-2 4-1,-12 3 0-15,-3-6 2 16,-9 3-4-16,-2-9-2 0,-4-1-11 16,-6-4-6-16,0-2-8 15,3-8 0-15,4 6-33 16,2-14-15-16,6-3-73 16,12-8-67-1,-3 4 61-15</inkml:trace>
  <inkml:trace contextRef="#ctx0" brushRef="#br0" timeOffset="5">10807 15634 148 0,'-9'16'57'0,"3"-11"-30"0,0 9-32 0,-3-4 10 15,-6 9-1-15,0 5 2 16,0 5 11 0,0 5 6-16,1-2-12 15,2-6 1-15,3-2-1 0,3-8-4 16,0-3-2-16,3-2 4 0,3-9 4 15,0-2-5-15,6-2 0 16,0-14 0-16,9-5 0 16,-3 0-4-16,5-3-1 15,1 0 3-15,-3 3 1 16,0 0-1-16,-3 2 1 16,0 6 0-16,0 5 1 0,0 3 0 15,0 2 0 1,-1 3-4-16,4 3-1 15,-3 2-1-15,0 0-2 0,0 3 3 16,0 0 0 0,-3 0-1-16,0-3-2 0,-3 1-2 15,3-1 1-15,-3 0-17 16,-3-2-5-16,-3-3-16 16,0 0-5-16,0 0-27 15,0 0-43 1,-3 5 28-16</inkml:trace>
  <inkml:trace contextRef="#ctx0" brushRef="#br0" timeOffset="6">10842 15711 104 0,'-2'-5'38'0,"2"5"-20"0,0 0-6 16,0 0 16-16,0 0-7 15,0 0-2-15,0 0-5 16,0 0 1-16,2 5-8 15,4 0 2-15,3 6 2 0,3 2 0 16,3 0 1-16,6 6 2 16,0 7 2-16,9 1-3 0,-7-3 2 15,-2-1-6-15,0-1-3 16,-3-7-1 0,-3 4-1-16,-3-6 0 15,0-5 0-15,-3-3-5 16,-3 1-1-16,-3-6-39 0,-1-3-17 15,-2 0-42 1</inkml:trace>
  <inkml:trace contextRef="#ctx0" brushRef="#br0" timeOffset="7">10828 15782 100 0,'3'-5'38'0,"-3"5"-20"0,0 0 3 15,0 0 17-15,0 0-12 16,0 3-2-16,0 2-8 0,-3 11 0 16,0 8-9-16,0 10 5 0,-3 8 3 15,0 6-1-15,0 10 2 16,3-5 0-16,0 11-1 15,3-6-1-15,6-5-1 16,3-8-7-16,9-11-2 16,2 1 0-1,10-14 2-15,9-8-3 0,6-5 0 16,-4-13-30-16,4 2-12 16,2-5-75-1</inkml:trace>
  <inkml:trace contextRef="#ctx0" brushRef="#br0" timeOffset="8">11304 16351 144 0,'-3'3'55'0,"3"-3"-30"0,-3 0-7 0,3 0 18 16,0 0-7-16,0 0 5 15,3-16-13-15,0 0-12 16,3-5-3-16,0 2-2 15,0-7-5-15,0 5 1 16,0 0 0-16,-3 2 0 16,0 3 0-16,0 3 0 0,0 2-5 15,0 1 1-15,-1 10 0 16,-2 0-1-16,3 10 8 16,3 9 3-16,0 10 1 15,0 11 3-15,-3-1-3 16,3 1 1-16,-3 5-5 15,3-5-2-15,0-3 0 16,-3-5-1-16,6-6-16 16,-3-5-4-16,0-8-41 15,0 1-17-15</inkml:trace>
  <inkml:trace contextRef="#ctx0" brushRef="#br0" timeOffset="9">11301 16579 160 0,'-9'0'63'0,"9"0"-34"0,3 0-30 0,-3 0 12 15,6 0 8-15,3 0 5 16,3 0 5-16,3-3 5 16,8 1-19-16,7-1-2 0,-3 0-1 15,0 3-10-15,0 0 0 16,-4 0-2-16,-2 0 2 15,-3 0-1-15,-6 0 2 16,0 0-24-16,-3 0-8 16,-3 0-28-16,0 0-11 15</inkml:trace>
  <inkml:trace contextRef="#ctx0" brushRef="#br0" timeOffset="10">11732 16169 160 0,'-2'-3'63'0,"4"6"-34"0,-2-1-25 0,3 4 13 16,-3 2 1-16,3 5 3 16,-3 5-5-16,3 17 1 15,0-1-10-15,0 1-2 0,0 4 1 16,0 1-3-16,0-3-2 16,-3-5 2-16,0-6 0 15,0-2-6-15,0-6 0 16,0-4-37-16,0-4-13 15,0-7-37 1</inkml:trace>
  <inkml:trace contextRef="#ctx0" brushRef="#br0" timeOffset="11">11703 16237 156 0,'-6'-7'57'0,"6"7"-30"0,-3-6-14 16,3 6 19-16,0-2-7 15,0-4 0-15,3 1-14 16,3-3-4-16,3-2-5 16,3-1-2-16,-1 0 3 0,4-2 0 15,3 8 1-15,0-3-2 16,-3 5-2-16,6 3 1 15,-3 3 1-15,-3 5 5 0,-7 2 4 16,-8 1 2 0,-3 2 5-16,-2 3-6 0,-4-3-2 15,-3 6-5-15,0-3-4 16,0-3 2-16,0 3 0 16,3-8-1-16,3 2-2 15,3-7-6-15,3 5-1 16,3-8 1-16,6 0 3 15,3 5 0-15,9 8 1 0,6-2 2 16,-4 2 2 0,-2 3 1-16,-3 0 1 15,-6 0 15-15,-3 8 8 16,-3 0-1-16,-6-3 2 0,-9-5-5 16,-9 5-2-16,-3-5-7 15,-3-3-1-15,1-3-8 16,-1-4-1-16,0 2-22 15,3-6-10-15,6 1-28 16,3-3-12-16,3 0-52 16,6 5-43-1,-5-13 66-15</inkml:trace>
  <inkml:trace contextRef="#ctx0" brushRef="#br0" timeOffset="12">12230 16359 140 0,'-3'-5'55'0,"9"5"-30"0,8 0-32 0,-5 5 10 15,6 0-3-15,12 1 2 16,3 2-6-16,6 0 1 16,14 0 1-16,1-3 3 0,11 8 2 15,10 0-1-15,5 1-2 16,12-1-2-16,4-3 1 16,11 1 3-16,3 0 3 0,9 2-2 15,6-3 0-15,9 1-3 16,3-6-1-16,3 3 3 15,6-3 1-15,0 3-1 16,3-5-2-16,-1 0 1 16,1 5-1-16,0-6 0 15,3 1 2-15,3 2-1 16,-3-2-1-16,5 0 3 16,1-3 2-16,6 0-4 15,3 2-1-15,-7-4 0 16,4-1 2-16,-6 3-1 15,0-3 2-15,5-2-2 16,-2 5-1-16,-9 0 1 16,9-3-1-16,-7 3 4 0,-2-2 2 15,9-1-5-15,-12-2 0 16,-3 5 1 0,0-3 1-16,26-2 1 0,-5-1 0 15,-15 1-2-15,-3-3 1 16,-6 6 0-16,-9-4 1 15,3-2-5-15,-6 3 1 16,-3-3 2-16,-9-2 1 16,-3 7-1-16,0 0-2 15,0-2 3-15,-6 0 0 16,-6-1 1-16,4 6 0 16,-7-2-2-16,-3-6 1 0,-9 5-2 15,1-2-1-15,-7-3 7 16,3-3 3-16,-5 6-3 15,-1-3 1-15,-2-5-1 16,-1 0 1-16,-3 5 0 16,4-11 0-16,-4 1-2 15,-5 2-1-15,-4-3-1 16,-2 1 2-16,-4-1-1 16,4 1 2-16,-4-3-4 15,-2 5 0-15,0-3 1 16,-4 1 2-16,-2-1 3 15,-1 3 2-15,-2-8-5 16,-3 1-2-16,-7-4-2 0,-2 1 1 16,0-1 0-16,-3 1 1 15,-4-14 2-15,-2 6 1 16,-6 5-3-16,-3-1-1 16,-3-1-1-16,0 7-2 15,-6-3 3-15,0 6 2 16,-3 0-4-16,-3 5-3 15,0 3-2-15,-3 2 0 16,0 4 5-16,-6 1 1 16,3 4-3-16,-6 4 1 15,-6 4-5-15,-3 4 1 16,0 6 0-16,1 0-1 16,-1 5 4-16,-3-2 2 15,3 4-2-15,3 4 0 16,3-9 1-16,1-2 2 15,5-3-3-15,3-5 0 0,3 0 1 16,0-5 0-16,3-3 0 16,3-5 2-16,6-3-1 15,0-6 2-15,5-4-4 16,-2 2 0-16,3-2 3 16,0-4 3-16,0 1-4 15,0 0-3-15,0 5 1 16,0 3 0-16,-3 2-2 0,-1 3 2 15,-2 1-1 1,0 4 0-16,3 6 0 16,0 4 0-16,0 9 2 15,3 3 0-15,0 5-3 0,3 7 2 16,2 4 1-16,1-1 2 16,0-2-1-16,3-6 2 15,-6 1-4-15,0-9-2 16,-3-2-42-16,-4-3-20 15,1-13-51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10-14T23:07:37.1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3419 4188 104 0,'3'0'41'0,"-6"3"-22"0,6-3-7 0,-3 0 16 0,0 0-3 15,0 0 0-15,0 0-2 16,0 0-3-16,0-3-10 31,0 1 0-31,0-1 1 0,0 0-2 0,0-2 0 0,3-3-3 16,0 0-1-16,3 0-1 16,0-2 0-16,0-1-5 15,3 3 1-15,0-5 0 16,0 0 2-16,-1-3-1 15,-2 0-1-15,0 3 3 16,0 0 0 0,0 5 1-16,0 0 2 15,3 2-5-15,0 4-1 16,0 2 0-16,3 0 2 0,-6 5 1 16,6 0 3-16,0 3-1 15,3-2 2-15,-1-1-4 16,1 3 0-16,3-3 3 15,0 0 1-15,6-5-1 0,0 0 1 16,-1 0-2-16,1 0 0 16,-3 0-1-1,0-2 2-15,-3-6-1 0,3-3 0 16,-3 3-3-16,2 0 1 16,-5-2-2-16,-3-1 2 15,0 1-2 1,-3-1-1-16,0 0 3 15,-3 1 0-15,0-1-4 16,0 1-1-16,0-1 1 16,0 3 2-16,0 3 0 15,0 0-1-15,-3-6-2 0,0 3 1 16,0 0-1 0,-1 3 0-16,1 0 2 0,0 2 2 0,0 0-1 15,0 9 2-15,0 1-4 16,0-1 0-16,0-1-1 15,3 3 0-15,0 3 6 16,0-1 2-16,3 1-7 16,0 2-4-16,0 0 5 15,0-2 1-15,3 2-2 0,0 0-1 16,3-2-2-16,-1-1 3 16,4-4 0-16,3-4 3 15,0-2-1-15,0 0-1 16,0-2 1-1,0-4 1 1,2 4-1-16,1-6-1 0,0 0 1 16,-3 0 1-16,0 3-3 15,-1-1 0-15,1 1 1 16,3 5 0-16,0 0 0 16,-3 5 0-16,0 1-3 0,-1 4 2 15,-2 3 1-15,-3 1 2 16,-3-1 1-16,0 3 1 15,-3-3 0-15,0 0 0 0,-3 0-2 32,0 1-2-32,9-6-76 15,0-3-56 1</inkml:trace>
  <inkml:trace contextRef="#ctx0" brushRef="#br0" timeOffset="1">3839 3381 124 0,'-9'-2'49'0,"9"-11"-26"0,0 5-9 16,0 5 15-16,3 0-1 15,0-2 3-15,3-3 0 0,9-3 1 16,2 4-17-16,-2-7-5 0,3 1-2 15,0 0-2-15,3 2 1 0,3 6-4 16,-1 5-2 0,-2 8-5-16,-3 5 0 0,-6 11 6 15,-6 8 6-15,-9 2-2 16,-6 0-1-16,-3 4 0 16,-3 1-1-16,-3-7-2 15,1-3 1-15,-4-5-7 16,6-3 1-16,3-8 7 15,3-2 5-15,3-1 0 0,6-2 0 32,6-2 3-32,3-6 5 15,6-3-5-15,9 0-2 0,2 1-3 16,4 2-2-16,0-3-6 16,3 0 1-16,-4 3-2 0,-2 0 0 15,0 3-40 1,-3 0-19-16</inkml:trace>
  <inkml:trace contextRef="#ctx0" brushRef="#br0" timeOffset="2">4732 3421 132 0,'0'-3'52'0,"3"6"-28"0,-6 0-15 16,3-3 14-16,0 5-7 16,0 3 1-1,-3 3-6-15,3 4 1 16,-3 1-7-16,3 8 4 0,0 0 1 15,3-3-5-15,0-2-1 0,0-1-2 16,3 1 1-16,-1-6-2 16,4-3 2-16,0-2 0 15,3-2 3-15,0-4-1 16,3-2 0-16,-3-2-6 16,0-1 1-16,-3-10 0 15,0 2 2-15,-3-2-1 16,-3 2 2-16,0 1-2 15,0 5 2 1,-3 10-7-16,0 11 1 16,0-3 1-16,3-2 1 15,0-1 1-15,3-2 0 16,-1 0 2-16,1-3 1 16,3-2 7-16,3-3 4 15,0-3 1-15,0-2 1 0,0 0-2 16,0-6 1-1,-3-2-2-15,-3 0 0 0,-3-6-5 16,0 6-3-16,-3 0-2 16,-3 2 0-16,0 0-2 15,0 4-1-15,0 1-24 16,3 1-11 0,0 2-35-16,0-2-16 15,6 2-12 1</inkml:trace>
  <inkml:trace contextRef="#ctx0" brushRef="#br0" timeOffset="3">5136 3469 200 0,'0'8'74'0,"-3"2"-40"0,6 6-35 16,-3-8 15-16,0 5-8 0,-3 0 2 15,3 3-5-15,0-2-2 16,0-1 0-1,0 3-1-15,0-6 0 0,0 1-14 16,0-3-3-16,0-3-73 16</inkml:trace>
  <inkml:trace contextRef="#ctx0" brushRef="#br0" timeOffset="4">5104 3344 220 0,'-18'-5'82'0,"33"5"-44"0,-3 0-44 0,-6 0 12 0,2 3-15 15,-2-1-4 1,6 6-4-16,3 0-3 0,3-2-17 16,6 7-6-16,-3-3-24 15,3 1-8-15</inkml:trace>
  <inkml:trace contextRef="#ctx0" brushRef="#br0" timeOffset="5">5369 3392 160 0,'3'0'60'0,"-3"0"-32"0,0 3-33 15,-6-3 49-15,0 10-21 16,-3 3-8-16,-9-7-7 0,0 4-6 16,0 9-2-16,0-1 1 0,3 1-1 15,4 7 0-15,2-5-3 16,3 3 2-1,6-5-1-15,3 2 0 0,3-8 2 16,2-2 0-16,7-3 6 16,0-6 4-16,0-7-1 15,0-8 0-15,0-3-5 0,0-5-3 16,-3 0 2-16,0-3 0 16,-3-13 1-16,-4 2 0 0,-2-2-5 15,-3 0 1-15,0 3 0 16,-3 2 2-16,1 6-1 31,-1 5-1-31,3 5-2 0,0 5-1 16,0 6-1-16,0 5 3 15,3 10 0-15,2 9 3 16,1 7 8-16,3 9 3 16,0-1-4-16,0 3-1 15,0-8-6-15,3 3-2 16,-3-5 2-16,0-1 1 0,0-2-8 15,3-8-2-15,0-3-51 0,5-8-22 32,-2-7-16-32</inkml:trace>
  <inkml:trace contextRef="#ctx0" brushRef="#br0" timeOffset="6">5660 3183 172 0,'0'-8'66'0,"0"0"-36"0,3 11-33 16,0-1 13-16,0 4 8 15,-3 4 6-15,0 6 5 16,0 8 5-16,0 2-19 16,0 14-2-16,-3-6-1 0,0 6-7 31,0-3-3-31,0-5-1 0,0 0 1 15,0-6-1-15,0-2 2 16,0-3-42-16,0-8-16 16,0-2-54-1</inkml:trace>
  <inkml:trace contextRef="#ctx0" brushRef="#br0" timeOffset="7">5520 3350 260 0,'12'-3'99'0,"-6"0"-54"0,15 1-46 0,-12 2 18 16,3-3-10-16,0 0 1 0,3 1-5 16,3 2 0-16,-4-8-1 15,7 3-4-15,-3-1 1 0,0-2-26 16,0 0-11-16,0-2-17 15,-3-1-3-15,0 1-29 16</inkml:trace>
  <inkml:trace contextRef="#ctx0" brushRef="#br0" timeOffset="8">5821 3167 180 0,'-3'13'68'0,"3"-7"-36"0,-3 4-29 0,3 3 15 15,0 3 4-15,0 8 6 16,0 8-2-16,-3 8 2 15,0-6-16-15,0 0-7 0,0-2-1 0,0-5-3 16,0-6-1-16,3-3 1 16,0-2 1-16,0-3-1 0,0-5-1 31,0 0 3-31,3-10 0 16,3-6-1-16,0-3-4 15,3 3 1 1,0-5-1-16,3 5 0 15,0 3 2-15,0 2 0 0,0 6 2 16,-1 2 3-16,-2 6 0 16,-3-1 2-16,0-2-4 15,0 3 0-15,0-3-1 16,0-1-2-16,0-1-72 16,6-4-51-1</inkml:trace>
  <inkml:trace contextRef="#ctx0" brushRef="#br0" timeOffset="9">6529 3408 200 0,'-3'-21'74'0,"6"21"-40"0,-8-6-16 0,5 6 41 31,-12 0-18-31,-9-2-16 16,0 7-11-16,-3 8-9 15,0 0-6-15,3-2-2 0,1 0 2 16,5 2 0-16,3 0-2 16,9 0 2-16,6 1-1 0,6-1 0 15,3 0 2-15,6 6 2 0,2-1-3 31,-2-2 0-31,-3-3 1 0,-6 3 2 16,-9-3 3-16,-6 1 4 16,-6-1-2-16,-3 0 1 15,-6-2-5 1,-2-1-2-16,-1-2-5 0,3-3 0 16,3-2-29-16,3 0-13 15,6-3-42 1,6-3-53-16,3 0 40 15</inkml:trace>
  <inkml:trace contextRef="#ctx0" brushRef="#br0" timeOffset="10">6619 3495 144 0,'0'3'55'0,"3"5"-30"0,0 8-7 16,3-6 18-16,0 9-5 15,-3-1-1-15,0 6-5 16,-6 0-4-16,0 2-11 16,6 1-6-16,0-1-1 0,-3 3 0 15,0-2 1-15,3-1-2 16,-3-2-2-16,-3-8 1 0,0-3-1 15,6-2 2-15,-6-11 1 16,-3-3 1-16,3-7 2 16,0-4-8-16,0-4 0 15,0-6-2-15,0 0 2 0,3-2 1 16,0-3 3 0,0-3-1-16,6 3-1 0,0 0 5 15,3 2 1-15,0 6 4 0,2 0 1 16,1-6-3-1,3 6 0-15,0 13-5 0,0 3 0 16,0 2 1-16,0 9 2 16,-3 2 1-16,-3 2 1 31,-6 3 2-31,-9 6 4 0,-3 2-8 16,-3-2-1-16,-3-1-3 15,0 1-2-15,-3-9-2 16,3 1-1-16,0-3-23 15,3-3-10-15,4-2-30 16,2-6-13-16,12-5-31 16</inkml:trace>
  <inkml:trace contextRef="#ctx0" brushRef="#br0" timeOffset="11">6851 3519 268 0,'0'3'101'0,"3"2"-54"0,3 3-53 31,-3-3 19-31,3-2 3 16,0 2 7-16,3-2-3 15,0-1 0-15,5-2-11 16,1 0-3-16,3-2-2 0,0-4-2 0,0-2-2 16,-3-2 3-16,3-1 0 15,-9 1-1-15,0-1 1 16,-4-2-2-16,-5 2-1 0,-2-5-2 15,-7 3-1-15,-3 11-1 16,-6 2 3-16,-3 5-2 16,0 5 1-16,0 4 0 15,0-1-2-15,4 3 0 16,5 5 0-16,3 0 3 16,6-2 0-16,3-1 1 0,9 1 2 15,6-9-3-15,2 1 0 16,4-3-1-1,3-3-2-15,0-2-24 16,9-3-11-16,-4 0-24 16,1-8-11-16,-3-8-26 15</inkml:trace>
  <inkml:trace contextRef="#ctx0" brushRef="#br0" timeOffset="12">7271 3448 260 0,'-9'-8'96'0,"3"8"-52"0,-6-19-43 0,6 24 21 15,-6 1-10-15,-3 2 1 0,0 0-4 16,-3 2 0 0,-2 3-5-16,5 3 2 0,0 0 3 0,3 3-7 15,9-1-1-15,6-5-1 16,3 3 2-16,3-3-1 16,6 1-1-16,2-6-6 31,4-3-4-31,0 0-21 15,0-5-7-15,-3-5-19 0,3-3-4 16,-3-8-33 0</inkml:trace>
  <inkml:trace contextRef="#ctx0" brushRef="#br0" timeOffset="13">7366 3405 200 0,'-12'-21'74'0,"27"24"-40"0,-21-1-38 0,12 1 15 16,-6 10 9-16,3 0 10 0,0 1-7 15,0 4-4-15,0 1-10 16,0-1-4-16,0 3 1 0,0-5-3 0,0 0 0 16,0-5-21-16,0-1-8 15,3-7-66 1,0-8-50-16,-1-3 52 16</inkml:trace>
  <inkml:trace contextRef="#ctx0" brushRef="#br0" timeOffset="14">7378 3199 260 0,'-18'-8'99'0,"36"5"-54"0,-6 1-83 31,-6 2 0-31</inkml:trace>
  <inkml:trace contextRef="#ctx0" brushRef="#br0" timeOffset="15">7735 3241 124 0,'0'-10'49'0,"3"4"-26"0,0-2-12 15,-3 3 18-15,0 2 3 16,-3-10 3-16,-3 3-8 16,0 2-4-16,-3-6-13 15,-3 4 2-15,-3 2 4 0,0 3-2 16,1 7 0-16,-1 9-11 31,-3 2-3-31,3 8 1 16,-3 8 1-16,6 8-3 0,6 8-1 15,3-2-2-15,6-1 3 16,0-5 0-16,0 5 3 0,3-12-1 16,-3 1-1-16,0-4-8 15,0-9-3-15,0-2-18 16,-3 0-9-16,0-8-16 16,-6-16-54 15</inkml:trace>
  <inkml:trace contextRef="#ctx0" brushRef="#br0" timeOffset="16">7470 3424 212 0,'-9'-6'79'0,"9"-7"-42"0,-3 3-17 0,3 10 27 16,0 0-12-16,6 10-2 0,0-15-17 16,6 0-7-16,6-1-6 15,3 1-3-15,2 2 3 0,4 1-7 16,0-1-1-16,0 8-38 0,0-2-14 15,-4 0-39 1,4-9-42-16,-3 1 50 16</inkml:trace>
  <inkml:trace contextRef="#ctx0" brushRef="#br0" timeOffset="17">7845 3440 248 0,'-6'18'93'0,"9"-10"-50"0,-3 8-46 16,3-8 19-16,-3 5-10 0,0 0 2 0,0 1-5 31,3-1 0-31,0 0-1 0,3-5-28 0,0 0-12 0,-3-8-67 16,3-3-32-1,0-5 69-15</inkml:trace>
  <inkml:trace contextRef="#ctx0" brushRef="#br0" timeOffset="18">7815 3273 240 0,'-3'-8'90'0,"18"3"-48"0,-6-1-64 16,-3 6 8-16,3-2-38 15,3 2-12-15,0 2-12 16,3 4-6-16</inkml:trace>
  <inkml:trace contextRef="#ctx0" brushRef="#br0" timeOffset="19">8045 3466 228 0,'-3'5'88'0,"6"-2"-48"0,5 2-40 0,-2-2 18 16,0-3-8-1,3 0 0-15,0-3-2 16,0-2 2-16,3-8-5 16,-3-6-1-16,0 3 0 0,-3 0-5 15,-3 1-1-15,-3 1-6 16,-6 1 0-16,-3 3 4 15,-3 2 2-15,-3 5 4 0,-6 3 1 16,1 11 1-16,-1 7 2 16,3 1-1-16,3 4 0 0,6 1 1 15,3-3 1-15,3 1-1 16,6-1-1-16,9 3-1 16,3-6 0-16,0-7-5 15,3-3 1-15,2-3-18 16,4-2-5-16,0-6-18 0,-3-2-4 15,0-3-7-15,-6 0 0 16,-1 0 8 0,-5 0 16-16,0-3 24 15,-3 3 35-15,-3-2 15 16,0 2-7-16,0 3-3 31,-3 5-15-31,3 5-3 0,0 3-10 16,0 2 8-16,3 6 4 0,0 0-2 15,3-3 0-15,-3-2-6 16,0-1-2-16,0 1-2 16,-3-3 0-16,0-5 0 15,0-1 2-15,-3-2 4 0,0-2 3 16,0-1-5-16,0-13-2 16,0 0-5-16,6 0-2 15,3-5-1-15,0 0-2 16,2-3-2-1,1 0 1-15,0 3-4 16,3 3-1-16,0 4-26 0,3 4-11 16,3 7-18-16,3-5-5 15,-4 8-8 1,1-8-35-16,-3 3 29 16,-3 8 198 15,-3-6-34-31,-3 6-2 15,-6-6-25-15,-3 8-15 16,-3 9-10-16,-6-4-5 0,0-2-15 16,3 0-5-16,0 3-3 0,3-1-7 15,6 1 0-15,3 2 1 16,0 0 1-16,3 3 3 16,3 5 3-16,0-2 0 15,0-1 0-15,-3-2-1 0,-4-3 2 16,-5 6 1-16,-5-11 3 15,-1 3-3-15,-3-4 1 0,-12-1-5 16,3-4-2-16,0-2-7 16,0 0-1-16,3 0-19 15,3 0-8-15,4 0-29 16,5 0-10-16</inkml:trace>
  <inkml:trace contextRef="#ctx0" brushRef="#br0" timeOffset="20">8815 3426 232 0,'-5'-2'88'0,"7"2"-48"0,-2 0-47 16,0 0 80-16,-2 0-24 15,-4-6-17-15,0 9-14 16,0-3-13-16,0 3-6 0,3-3-2 31,0 0-12-31,3 0-5 0,0 0-31 16,3 5-15-16,6 0-53 16</inkml:trace>
  <inkml:trace contextRef="#ctx0" brushRef="#br0" timeOffset="21">8854 3633 252 0,'-15'8'93'0,"12"-3"-50"0,-3 0-33 0,3-2 23 16,-3 0 2-16,0-1 3 16,1 1-16-16,-1-3-8 15,3 0-8-15,3 0-5 0,0-3 2 0,3 1-7 31,3-1 1-31,-1 0-1 16,1 3 2-16,-6 0 1 0,3 0 1 16,0 0 2-16,-3 0 3 15,0 0-2-15,0 0 0 16,-3 3-6-16,0-3 0 16,-3 0-61-16,3 0-26 15,1-5-41-15</inkml:trace>
  <inkml:trace contextRef="#ctx0" brushRef="#br0" timeOffset="22">9235 3112 160 0,'3'-14'63'16,"-3"9"-34"-16,0 5-14 0,0 0 20 0,0 0-17 16,3 5-7-16,0 9-3 15,0 7 1-15,0 8-4 16,-3 8 1-16,0 16 1 0,0-3 8 15,0 0 2-15,0-5 0 16,-3-2 2-16,3-6-10 0,0-6-3 16,0-4-2-16,0-6 0 15,0-5 0 1,0-3 0-16,0-5 4 16,0-8 3-16,0-11-9 15,0 1 0-15,0-6-2 16,3-3 2-16,0 1-6 15,3-8 1-15,0 4 1 16,3-1 3-16,3 9-5 16,0-2 1-16,8-2 1 0,4 10 1 15,3 11 1-15,-3-1 2 16,3 9-1-16,-3 2-1 16,-4 0 3-16,-2 3 2 15,-6 0 2-15,-6 0 3 0,-9 0-3 16,-6 5-2-1,-3 3 0-15,-15-6-1 0,1-2-2 16,-4 0-2-16,-3-8 3 16,3-3 0-16,1 3-17 15,5-8-5-15,3 0-4 16,9-10-2-16,9 2-34 0,6-3-16 31,9 3-32-15</inkml:trace>
  <inkml:trace contextRef="#ctx0" brushRef="#br0" timeOffset="23">9708 3524 152 0,'-3'3'57'0,"6"5"-30"0,-3 8-3 15,3-6 22-15,-3 4-6 16,-3 4 0-1,-3 3-10-15,-8-5-4 16,-7 5-14-16,0-2-5 0,3-3-1 16,0-3-1-16,3 0 0 15,0-8-14-15,4-2-7 16,2-6-27-16,3-2-12 16,6-3-55-16,6-2-27 15,6-6 72-15</inkml:trace>
  <inkml:trace contextRef="#ctx0" brushRef="#br0" timeOffset="24">9923 3350 156 0,'0'0'57'0,"0"2"-30"0,-3 19-14 16,3-5 17-16,0 0-2 31,0 3 1-31,0-1-5 0,0 3-3 16,0 1-11-16,3 9-6 0,3-10-3 16,0 1 1-16,3-6 1 15,2-1 1-15,1-4 2 16,3-11-3-16,0 0-2 15,3-8 2-15,-3-3 0 16,-3 4-1-16,3-1-2 0,0 2-2 16,-4 1-1-16,-2 2 2 15,0 1 0 1,-3 2-2-16,3 2 0 16,3 4 2-16,0-4 2 15,6 1 6-15,-3-3 4 0,0-3 2 16,0 1 5-16,5-6-6 15,-2-3 1-15,0 1-6 16,-6-4 1-16,0 1-3 16,-6 0 0-16,-6-8-1 15,-6-3 2-15,-3 0-5 16,0 3-1-16,0 2-11 16,-3 6-3-16,3 3-24 15,0 2-10-15,3 5-37 16,6 3-58-1,3 8 37-15</inkml:trace>
  <inkml:trace contextRef="#ctx0" brushRef="#br0" timeOffset="25">10488 3516 188 0,'-3'0'71'0,"0"6"-38"0,3-1-25 16,0 3 18-16,0 5 5 15,-3 3 5-15,0 0-6 16,-3 5-3-16,-5-8-15 15,-1 3-8-15,-3-3 0 0,0 1-8 16,3-4 1-16,0-2-30 0,3-3-11 31,3 1-61-31,3-6-40 16,3 0 64-16</inkml:trace>
  <inkml:trace contextRef="#ctx0" brushRef="#br0" timeOffset="26">10694 3559 160 0,'-3'0'60'0,"3"16"-32"0,0-19-13 15,0 8 18-15,0-5 4 16,3 0 4-16,0-2-5 16,9-4-1-16,2-2-20 31,1-2-2-31,0-1-2 0,0-5-6 15,0-2-3-15,0-14-1 0,0 3-1 0,0-3 0 16,-1 0 0-16,1-2 0 16,-6 2 2-16,-3-2-6 15,0-3-1-15,-6 5-1 16,0 3 2-16,-3 5 2 16,-3 3 1-1,-3 8-2-15,-3 0 2 0,1 7-6 16,-7 6 0-1,-6 11 1-15,3 10 3 0,3 0 2 16,0 8 1-16,6 6 4 16,3 12 2-16,7-2 6 15,7 0 3-15,4-5-8 16,9-6-4-16,3 1-2 16,3-6-1-16,3-8 2 15,-1-5 1-15,1-3-26 16,6-10-9-16,0-3-33 15,-6-6-13-15,-1 1-25 16</inkml:trace>
  <inkml:trace contextRef="#ctx0" brushRef="#br0" timeOffset="27">11128 3495 228 0,'6'21'88'0,"0"-13"-48"0,-6 11-29 0,0-6 21 16,-3 3-13-16,-3 2-3 16,-3-2-7-16,-3-2-4 15,0-1-2-15,-5 0-25 0,-1-2-7 31,-3-4-43-31,3-1-19 0,3-4 1 16</inkml:trace>
  <inkml:trace contextRef="#ctx0" brushRef="#br0" timeOffset="28">11616 3281 160 0,'0'-5'63'0,"0"2"-34"0,-3 0-10 0,3 3 21 0,-3-2-7 16,0-1 0-16,-2 0-9 16,-4 3-3-16,-6 0-12 15,0 3-1-15,-9 5 2 0,-3 2-6 16,0 6 0-16,1 6-4 15,-1 7-1-15,6 0 3 16,3-3 1-16,6-5-1 0,6 1-2 16,6-4-2-16,6-5 1 15,0-2 1-15,9-3 2 16,9-3-1-16,-3-10 2 16,0 0-4-16,-4-3 0 15,4 0-1-15,-3-11-2 16,0-2 3-1,-3 2 0-15,-3 6 1 16,0-3 2-16,-3 6-1 0,-3 2-1 16,0 3 3-16,-6 2 0 15,-3 19 1 1,0 2 0-16,-3 3 0 16,0 3 4-16,0 8 5 15,3 2-3-15,0 3 2 0,3 3-3 31,3 0 2-31,3-6-4 0,3 3 1 0,5 3-1 16,7-6 3-16,3-7-5 16,0-6-3-16,3-5-1 15,5-14-1-15,-2-12-47 16,12-3-20 0,-3-6-79-1</inkml:trace>
  <inkml:trace contextRef="#ctx0" brushRef="#br0" timeOffset="29">9321 3950 188 0,'3'3'71'0,"-3"2"-38"0,3-2-25 0,0-3 16 16,-3 0-10-16,3-3-3 16,-3 3 0-16,0-2 0 0,3-1-5 15,0-5-4-15,0-3 1 16,6 1-2 0,-9-9-1-16,6-2 1 15,3 3 1-15,-6 4-3 16,0 4-2-16,0 2 2 15,-3 8 0-15,3 13 1 0,0 0 2 16,0 6 3-16,-3-1 2 16,0 3 1-16,0 9 2 15,0 1-3-15,3-2-2 0,3-2-2 16,0-1-3-16,-3-4 1 16,0-4-1-16,0-5-58 15,-6-2-25 1</inkml:trace>
  <inkml:trace contextRef="#ctx0" brushRef="#br0" timeOffset="30">9262 4146 244 0,'-12'3'90'0,"12"-1"-48"0,3-2-51 0,3 0 12 16,0 3 0-16,3-3 5 15,6 0 2-15,3 0 4 16,20 0-7 0,1 0-17-16,-6 0-9 0,-4 3-89 15,-5 2-41-15</inkml:trace>
  <inkml:trace contextRef="#ctx0" brushRef="#br0" timeOffset="31">9988 3926 172 0,'-3'-5'66'0,"6"2"-36"0,3 1-26 16,0-1 13 0,3-2-4-16,6-6 2 15,6 1-2-15,3-6 0 16,-1 8-7-16,-2 3-4 0,0 10 1 16,0 3-2-16,-6 2 2 15,-3 6 0-15,-6 5 1 16,-9 6 0-16,-3-1 2 0,-3 1-1 15,-6-3 2-15,-9 2-4 16,3-5-2-16,3-2 11 16,4-3 4-16,2-6-2 0,3 1 0 15,3-3-6-15,0-3 0 16,3-2-7-16,3-3-3 16,12 0 3-16,6 0 1 15,2 0 0-15,4 0-2 0,0 0-2 31,3 0 1-31,0 2-4 0,-4 1 1 0,1 2-36 16,-3-2-15-16,0 2-58 16</inkml:trace>
  <inkml:trace contextRef="#ctx0" brushRef="#br0" timeOffset="32">10795 3773 172 0,'0'-5'66'0,"3"7"-36"0,-3-2-22 0,0 0 16 16,0 6 1-16,0-1 4 15,0 8-6-15,-3 11-4 16,0-3-11-16,-3 0-3 0,0-2-1 0,0-3-2 16,3 0 1-16,0-6-2 15,0 1-1-15,6-3 1 0,3-3 1 16,0 0 1-1,3-2 3-15,3-3 1 0,0-3 1 16,6 1-4-16,-1-1-3 16,1 0 0-16,0 1-1 15,-3 2-16-15,3-3-4 32,-3-2-30-32,6-1-12 0,-12 4-39 15</inkml:trace>
  <inkml:trace contextRef="#ctx0" brushRef="#br0" timeOffset="33">10970 3768 200 0,'-20'-3'77'0,"23"6"-42"0,-3-1-45 0,3 1 11 15,0 2 19-15,0 11 11 16,3 11 4-16,-1-1 2 15,1 6-20-15,0-3-4 0,6 5 1 0,0-2-6 32,-3-5-2-32,0-4-6 15,-3 1-2-15,0-5-17 16,0-3-5-16,0-3-39 0,0-3-14 16,0-2-26-1</inkml:trace>
  <inkml:trace contextRef="#ctx0" brushRef="#br0" timeOffset="34">11679 3913 124 0,'15'-2'49'0,"-15"-4"-26"0,0 4-7 16,0-1 16-16,0-8 2 16,-6 1 2-16</inkml:trace>
  <inkml:trace contextRef="#ctx0" brushRef="#br0" timeOffset="35">11673 3855 366 0,'-12'-11'36'0,"0"1"-5"0,-3-1-7 16,0 6-1-16,-2 2-9 0,-1 1-1 15,0 7-7-15,-3 0-2 16,0 1-4-16,6 7-3 15,3 0-3-15,3 0 1 16,9 0 1-16,6 1-1 0,6 2 4 16,3-1 0-16,3 9 1 15,6 3 0-15,-3-1-3 16,-1 1 2-16,-2 2 3 0,-9-5 1 16,-3-1 1-16,-3-1 0 15,-12-4 2-15,0-2 1 16,-3-3-3-16,-2-2-1 15,-1-6-3-15,-3-5-1 32,-3-5-1-32,3-6 0 0,9-2-7 15,6-3-2-15,3-10-3 16,6 2-1-16,6 3 5 16,3-1 6-16,3 1 1 15,3 3 1-15,2-1 4 16,-2 3 1-16,-6 3-1 15,-3 0-2-15,0 0 1 0,-3-6 1 16,-6 3-34-16,-6-5-13 16,0 11-73-16</inkml:trace>
  <inkml:trace contextRef="#ctx0" brushRef="#br0" timeOffset="36">12164 3765 168 0,'-6'-8'66'0,"6"11"-36"0,0-1-29 0,0 4 14 0,0 10-4 31,0 10 3-31,0 3-5 16,0 3-1-16,0-3-4 16,0 3-1-16,0-1 1 0,0-4 0 0,0-3 0 15,-3-6 2-15,3 1 3 16,0-9-2-16,0-2-2 16,-3-2-2-16,3-6-3 15,0-11 3-15,0-2 2 0,0-3-2 16,3 0-2-16,3 0 0 15,0 3-1-15,3 2-3 16,0 3 0-16,3 3-1 16,0 2 3-16,0 6-2 0,0 5 1 15,-4 5 6-15,-2-2 5 16,-6 5 1-16,-3 0 2 16,-5 2-4-16,-4-5 0 15,0 1-7-15,0-4-1 16,0-2 2-16,-3-3 1 15,3 1-19 1,-6-6-9-16,6 0-1 16,0 0 3-16,12-3-42 15,6 0-8 1,3-7-23 0,0-6 37-16</inkml:trace>
  <inkml:trace contextRef="#ctx0" brushRef="#br0" timeOffset="37">12268 3963 168 0,'6'6'66'0,"0"-4"-36"0,0 4-20 0,-3-1 20 0,3 0-14 16,0 6-1-1,0 5-7-15,0-3-3 16,3-2-2-16,0 2-3 0,0-3 3 0,3-2-2 16,0-2-1-16,-1-4-6 0,-2-2-4 15,0 0-34-15,0-2-14 31,0-9-23-15</inkml:trace>
  <inkml:trace contextRef="#ctx0" brushRef="#br0" timeOffset="38">12426 3977 172 0,'-3'2'66'0,"3"-2"-36"0,-3 3-24 16,3 2 17-16,0 6-8 15,-3 2 2-15,0 6-4 16,-6 7 2-16,-6 1-8 15,3-1-2-15,3-2-1 0,1-3-5 16,2-3 1-16,0-2 0 16,9-10-64 15,-3-6-69-31,9-8 34 0</inkml:trace>
  <inkml:trace contextRef="#ctx0" brushRef="#br0" timeOffset="39">12542 3768 200 0,'12'-8'77'0,"-12"10"-42"0,0-2-43 0,3 3 10 16,0 5 3-16,-3 8 6 15,3 10 4-15,-3 6 3 16,0 0-10-16,0 5 2 0,0 0 3 0,0-5-7 15,0-3-3 1,3-5-5-16,3-1 1 16,0-4-8-16,0-6-4 15,0-2-22-15,-3-6-10 16,-6-5-47 0</inkml:trace>
  <inkml:trace contextRef="#ctx0" brushRef="#br0" timeOffset="40">12503 3948 192 0,'-6'-6'71'0,"3"6"-38"0,3-2-28 15,0 2 17-15,0-3-6 16,3 0 1-16,3 1-1 0,9-4 0 16,-3 1-8-16,6 0-5 0,0 0-2 15,3-6-1-15,0 0 2 16,2 3-12-16,-2 3-6 15,0 8-16-15,-3-1-5 16,-3-2 7-16,0 3 4 16,-3 0 9-16,-6 5 6 0,-3 0 8 15,-3 2 4-15,0 1 12 16,0-3 6-16,0 0-4 16,3 0 2-16,-1 0-6 15,4-1 1 1,0-1 4-16,6-4 4 15,6 1-4-15,0-6 1 16,-3 1-10-16,0-4-4 16,0 1-2-16,-3-3-1 15,-3 0 0-15,-1 0 0 16,-5 0 2-16,-3 0 1 16,-3 1-1-16,-3 1 1 0,-5 6-4 15,-7 6 0-15,0 1 3 16,0 4 1-16,3 2-4 0,3 1-1 15,3 4 7-15,3 3 4 16,6-2-2-16,3-3-2 16,6-3-2-16,9-3 0 15,3-2-7-15,3-2 1 16,0-4-30-16,2-4-11 16,4-1-63-16</inkml:trace>
  <inkml:trace contextRef="#ctx0" brushRef="#br0" timeOffset="41">13117 3847 172 0,'-15'0'66'0,"9"21"-36"0,-3-10-22 0,6-6 16 0,-3 0 1 16,-3 1 2-1,0 2-10-15,3-3-5 16,6 5-12-16,6-2-2 16,0 0 0-16,3 3 3 0,3 0 4 0,-3 4 4 15,0-1 7-15,-9 7 15 16,-6-3-3 0,-3-2-14-16,-6 3-9 15,-6-6-10-15,0-2-5 16,3-4-69-16,1 1-30 31</inkml:trace>
  <inkml:trace contextRef="#ctx0" brushRef="#br0" timeOffset="42">2794 16203 76 0,'0'0'30'0,"-15"-3"-16"0,6 3-1 15,9 0 14-15,-6 0-4 16,3 0 1-16,0 3-7 0,0-3 0 16,0 0 1-16,0 5 1 15,0-5-10-15,3 0 6 0,-3 0 4 16,0 0-6-1,0 0 0-15,0 0 2 16,0 0 2-16,0 3-7 16,0-3-1-16,0 0 1 15,3 0 1-15,-3 0-1 16,3 0-1-16,0 0-3 16,0 0-1-16,0 0-1 0,0 0 2 15,0 0-3-15,0 0-2 16,0 0 0-16,6 0-1 15,3 0 2-15,6 0 1 0,6 0-1 16,-3 0-2-16,6 0 1 16,0 0 1-16,2 0-1 15,-2 0-1-15,-3 0-2 16,6-3 1 0,-3-2 3-16,-7 5 3 15,-2-3 2-15,-3 3 1 0,-3 0 2 16,3-2-3-16,-9 2-2 15,0-3 0-15,-3 3 1 16,0 0-5-16,-6 0-1 16,-6 0 2-1,0 3-3-15,-3-1 0 0,3-2 1 32,-11 3 0-32,5-3 0 15,-6 0 2-15,-6 0-1 16,3 0-1-16,-2 0 1 0,2 0-1 15,3 0 0-15,-3 5 2 16,6-5-1-16,7 0-1 16,5 0-2-16,-6 0 1 15,6 0-1-15,6 0 0 0,3 0 0 16,6 3-2-16,6-3 3 16,3 3 2-16,5-1 0 15,7-2-1-15,3 6 1 16,3-6 1-16,-4 0-3 15,-2 0 0-15,-3 0 3 16,3 0 1 0,-12 0-1-1,0 0-30-15,-15 0-128 32,0-6-36-32,-3 4 97 15</inkml:trace>
  <inkml:trace contextRef="#ctx0" brushRef="#br0" timeOffset="43">273 16563 104 0,'-3'0'38'0,"3"0"-20"0,0 0 1 0,0 0 18 15,0 0-5-15,-3 0 1 16,-3 0-7-16,3 0-2 16,3 0-13-16,-6 0 4 0,12 0 3 15,-6 0-6-15,0 0-2 0,3 0-8 16,6 0-1 0,0 0-1-16,0 0 0 15,3 0 2-15,-1 0-3 16,7 0 0-16,-6-3 1 15,6 3 2-15,-3-2-3 32,0-1 0-32,0 3 5 0,-3 0 2 15,-3 0-2-15,-4 0-3 16,4 0 0-16,-9 0-1 16,0 5 0-16,-6-2 2 15,3 8-1-15,-5-4-1 0,-4 7-2 16,3-1 1-16,-3 0 1 15,-6 6 2-15,6 2-3 16,-6 8 0-16,-3-5 1 0,3 0 2 16,4-3 1-16,-4 3 3 15,6-6-3-15,3-2-2 16,3-3 0-16,3-2 1 16,3-9 1-16,9 6 3 15,0-8-1 1,3 0 2-16,6 0-4 15,-6 0 0-15,5-2-1 16,-2 2 1-16,3 0-4 16,-3 0-2-16,0 0-7 15,0 0-4-15,0 0-23 16,-3 0-9-16,-4 0-25 16,-5-6-49-16,3 6 27 15</inkml:trace>
  <inkml:trace contextRef="#ctx0" brushRef="#br0" timeOffset="44">311 16679 180 0,'-3'0'68'0,"3"0"-36"0,0 6-22 0,0-6 17 15,0 0-4-15,0 0-2 32,3 2-3-32,6-2 1 0,0 0-10 15,0 0-5-15,6 0-1 0,3-2-11 16,0-4-2-16,-3 6-37 16,3-2-14-16,-10-1-35 15</inkml:trace>
  <inkml:trace contextRef="#ctx0" brushRef="#br0" timeOffset="45">442 16661 184 0,'-3'0'68'0,"3"5"-36"0,0 0-22 16,3-2 17-16,0 2-2 0,3 1 0 0,3-4-10 15,3 4-4-15,6-6-6 16,-3 0-2-16,3 0 1 0,0 0-2 16,-4-3-2-16,4-2 3 15,-9-1 0-15,0 1-4 0,-3-3 1 32,0 0 0-32,-6 3 0 0,0 0 0 15,-6-1 0-15,3-2-3 16,0 6 2-16,-12-1 1 15,0 3 2-15,1 3-1 16,-1-1 2-16,6 9-4 16,-3 0-2-16,3 2 2 15,0 5 2-15,6 6 2 0,-3-3 3 16,6 6-1-16,6-9 2 16,0 1-4-16,12-3 0 0,0-3-3 15,3-3-1-15,-1-2-17 16,-2-8-5-16,-3 0-24 15,3 0-8-15,-6-5-42 32</inkml:trace>
  <inkml:trace contextRef="#ctx0" brushRef="#br0" timeOffset="46">692 16690 172 0,'-9'0'66'0,"12"3"-36"0,3 5-31 0,-6-3 15 15,3 13 5-15,6-2 6 0,-6 0-9 16,6 0-2-16,0-3-8 16,-9-2 0-16,3-3 4 0,3 2-4 15,-12-7 13 1,6-3 0-16,6 0-3 16,-6-5 0-16,3-17-3 15,-3 4 0 1,6-3-5-16,0 0-3 15,0-3-2-15,3 8-3 16,-6 3-2-16,6-3 1 16,0 11-15-16,0-3-6 0,3 8-40 15,-1 0-17-15,-2 5-28 16</inkml:trace>
  <inkml:trace contextRef="#ctx0" brushRef="#br0" timeOffset="47">898 16677 208 0,'-6'0'77'0,"3"2"-42"0,0 4-30 15,3-1 17-15,0 6-3 0,-6 7 1 0,6 3-3 16,0 3 0-16,6-3-9 16,-3-2-3-16,6 2 1 0,0-5 3 15,3-8 2-15,5-3 1 16,4-5 0-16,-6-5-2 15,0-6-1-15,-6-2 3 32,-3-8 3-32,0 5-4 0,-12-3-1 15,-3 1-6-15,3-1-1 16,-3 3-3-16,-3 1-1 16,3 1-37-16,0 4-16 15,6-1-88-15</inkml:trace>
  <inkml:trace contextRef="#ctx0" brushRef="#br0" timeOffset="48">1079 16703 252 0,'-9'0'93'0,"6"3"-50"0,6-3-39 15,-3 0 21-15,3 0-10 16,3 5 0-16,3-5-9 16,3 3-2-16,0-3-2 0,6 0-6 0,0-3 0 15,3 3-40-15,-6-5-18 16,2 5-50-1</inkml:trace>
  <inkml:trace contextRef="#ctx0" brushRef="#br0" timeOffset="49">1270 16677 184 0,'-9'0'71'0,"9"2"-38"0,0-2-28 0,0 0 19 16,9 6-2-16,-6-1 4 16,6-2-10-16,3-3-2 15,6 0-8-15,-7 0-2 0,7 0 0 0,-9-3-7 16,3-2 0 0,-3-1 5-16,3 1 4 0,-9-3-3 31,3 0 0-31,-6-2 1 0,-6 4 0 15,3-2-5 1,-9 6-1-16,3-1 1 0,-9 3 0 16,6 3-2-16,-5-1 2 15,5 12 1-15,0-4 0 16,3 3 4-16,3 6 5 16,0 2 1-16,6 0 4 0,0 0-5 15,3-2-3-15,6-1-3 16,3-4-3-16,6-1-8 15,-7-2-3-15,7-9-27 16,-3 6-13-16,0-8-61 16</inkml:trace>
  <inkml:trace contextRef="#ctx0" brushRef="#br0" timeOffset="50">1571 16656 256 0,'-6'5'96'0,"0"3"-52"0,-3 2-51 16,3 1 16-16,-3 2-4 15,-3 3 2-15,3 5-3 16,-12-2-3-16,12-3 0 0,-6-1-21 0,0-1-7 16,4-4-35-16,2-2-15 15,9-5-6 1</inkml:trace>
  <inkml:trace contextRef="#ctx0" brushRef="#br0" timeOffset="51">1425 16632 264 0,'-3'0'101'0,"6"2"-54"0,6 6-46 16,0-2 21-16,-4 7-3 31,10 0 1-31,-6 3-14 0,3 5-3 15,9-2-2-15,-6-4-1 0,0 4 0 16,-3-6-36-16,6 0-13 16,-10 1-35-1,4-6-52-15,-9-3 34 16</inkml:trace>
  <inkml:trace contextRef="#ctx0" brushRef="#br0" timeOffset="52">1666 16470 280 0,'-21'0'107'0,"21"0"-58"0,0 3-55 0,0-3 32 15,0 18-2-15,6 6-7 32,0 8-5-32,-6 0-7 15,3 5-4-15,3 5 0 0,-3-2-4 16,0-6 0-16,3-2-27 15,-3-8-12-15,3-8-34 16,-6 2-13-16</inkml:trace>
  <inkml:trace contextRef="#ctx0" brushRef="#br0" timeOffset="53">1535 16595 260 0,'3'0'99'0,"3"-3"-54"0,9 0-37 0,-6 1 21 15,8-4-17-15,4 6-5 16,3-2-11-16,3-1-5 16,3 3 5-16,-7 0-45 0,4 0-17 31,-3 0-8-31,-6 0-36 15,-3 3 28-15</inkml:trace>
  <inkml:trace contextRef="#ctx0" brushRef="#br0" timeOffset="54">1829 16621 252 0,'-8'13'93'0,"8"-7"-50"0,0 2-35 16,3-3 24-16,-1 0-7 16,1-2 0-16,6 5-7 0,-6-3-1 15,3-2-10-15,6-1-2 0,3-2-1 16,0 0 0-16,6 0 0 15,-6 0-5-15,0-5 1 16,-3 0 0-16,-4-3 2 0,1 0-3 16,-9-3-2-16,0 1-5 31,0-1 0-31,-9-2-1 16,-5 8 1-16,-4-3 2 0,0 8 2 15,0 0-1-15,0 5 1 16,3 3 3-16,0 5 2 15,3 0 2-15,4 6 1 16,2 2-2-16,6 6 1 16,0-4 0-16,6-2 1 0,2 3-2 15,4-8-2-15,6-3-28 16,0-2-14-16,0-8-40 16,3-3-18-16,-6-8 4 15</inkml:trace>
  <inkml:trace contextRef="#ctx0" brushRef="#br0" timeOffset="55">2011 16634 236 0,'-6'0'88'0,"3"6"-48"0,6-1-47 0,-3-2 14 16,6 7 4-16,-6-2 5 16,0 3-2-16,0 2 2 0,-6 0-9 31,3-2-2-31,0-6-1 0,3 8-2 15,0-5 1-15,0-5 9 16,-3-8 0 0,3-3 3-16,3-3-6 0,0 3-1 15,6-5-4-15,-6 0-1 16,6-1 1-16,0 1 0 16,3 3 0-16,6 2 0 0,-6 2 2 15,5 6 1-15,-5 6-3 16,0 2-3-16,0 0 2 15,-3 2 0-15,0 1-1 16,-3 2-2-16,6 0-17 16,-9-2-9-16,3-6-26 15,3 6-12 1,3-9-4-16,-3-2 2 16,2-8-21-1</inkml:trace>
  <inkml:trace contextRef="#ctx0" brushRef="#br0" timeOffset="56">2347 16616 208 0,'0'-8'77'0,"-3"3"-42"0,-8 2-23 16,5 3 19-16,0 0-7 15,0 3-2-15,-9 2-10 0,3 5-5 16,-6 4-4 0,3 2-3-16,3 5 3 0,3 3-2 0,3 2 2 15,6-2-2-15,3-8-1 16,9 2 3-16,-6-5 0 15,9-5-1-15,-6-5 1 0,12-6-2 16,-12-7 2-16,-3-6-2 16,3-3 2-16,0-2-2 15,-3-5 2-15,-6-1-4 16,-3 1 0-16,0-6 1 16,0-8 0-16,-3 6 2 31,3 2 3-31,-6 6 7 0,6 5 4 15,0 5-4-15,0 8-2 16,3 3-5-16,0 18-4 16,3 8 6-16,0 11 3 15,3 7-5-15,0 6-3 16,3 6-1-16,0-4 1 16,2-2-1-16,1-5-1 0,3-3-35 15,3-5-16-15,3-16-91 16</inkml:trace>
  <inkml:trace contextRef="#ctx0" brushRef="#br0" timeOffset="57">2502 16568 92 0,'-3'0'35'0,"0"3"-18"0,6-3-9 0,-3 0 13 16,0 0-6-16,3 5 2 0,-3 0-1 15,3 1-1-15,0-1 1 16,6 3 3-16,-3-3-11 16,3-2 0-16,6 5-1 0,-6-6 1 15,3 1 2-15,-3-3-3 16,2-3-2-16,-2 1 4 0,0-6 2 15,3 3-6-15,-6-3-1 16,3-6-2-16,0 7-2 16,0-7 3-16,-3-4 2 15,0-1-2-15,0 1 0 16,-6 2-1-16,0 0-2 16,0 0 1-16,0 3-1 0,0 0-5 15,0 2 1-15,0 3 6 16,0 3 4-16,0 2-6 15,0-2-1-15,0 5-3 16,0-3 3-16,0 3 0 16,0 0 1-16,0 0 2 31,0 0 1-31,0 3-4 0,0-3 1 16,-6 5 0-16,3 0 0 0,-3-2 0 15,0 2 2-15,0 1-1 16,0-4-1-16,0 9-2 15,0-8 1-15,0-3 1 16,6 0 0-16,-6 0 0 16,3 0 0-16,3 0 0 0,0 0 0 15,3-8-3-15,3 0 2 16,3-3-1-16,0-2 0 16,3 5 2-16,-3 0 0 15,3 3 0-15,-6-1 0 16,0 4 0-16,0 2 0 15,0 5 6 1,0 6 4-16,0 2-3 0,0 0 1 16,2 6-5-16,-5 2-2 15,3 0 0-15,0-5-1 16,9-8-36-16,6 2-13 16,0-15-50-1</inkml:trace>
  <inkml:trace contextRef="#ctx0" brushRef="#br0" timeOffset="58">3315 16097 88 0,'-3'-2'33'0,"6"2"-18"0,-3 0-5 0,0 0 14 16,0 0-4-16,0 0 0 15,0 0-9 1,0 0-4-16,0 0-4 0,0 0 0 0,0 0-2 16,0 0-1-16,3 2 1 0,0 1-1 15,-3-3 2-15,3 0 1 16,-3 0 1-16,0 0 2 15,0 0 3-15,0 0 2 16,0 0 3-16,3 3-5 16,0-1-1-1,0 3-6-15,0 1-4 16,3-4 5-16,-3 9 3 16,2-3-1-16,1 0 2 15,0 2-2-15,3 1 2 0,-3 0 0 16,3 2 1-16,0 0-4 15,0 0-3-15,3 1 2 16,0-1 2-16,0 11-2 0,0-6 0 16,0-2 3-16,0 5 1 15,2-2-3-15,4-6-3 16,0 5 2-16,6-4 0 16,-3 4 1-16,3-5 2 15,2 6-3-15,4-3-2 16,0 0 2-16,0-3 0 0,-1-3-1 15,1 1 1-15,0-3 0 16,0 5 3-16,2-5-3 16,-2-3 0-16,0 3-1 15,3-2 1-15,-1-1-2 16,1 0 2-16,0-2-2 31,0-3-1-31,-1 8 1 0,-2-3 1 16,3-2-3-16,-3-1 0 15,-3-2 1-15,5 0 2 0,-5 0-3 16,0 0 0-16,0-2 3 16,-1-3 3-16,1-1 0 15,0-2 0-15,0-2-1 16,0-4 2-16,-4-1-5 0,1-1-1 16,3 0 2-16,-3-3 1 15,0 1-4-15,-1-3 1 16,-2 2-2-1,-6-2 0-15,0 2 2 16,-3-2 2-16,-3 5-1 0,0 1-1 16,0 1 1-1,0 4 1-15,-3-1-3 16,0 3 0-16,-1 3 1 16,-2 0 2-16,0-1-1 15,-3 1 2-15,0 5-4 16,0 0 0-16,0 0-1 15,0 0-2-15,0 0-11 16,0 0-2-16,-3 11-30 16,0-6 4-16,3 0 0 15,0-7-23-15,3-1 31 16,-3 0 13-16,0 1 18 16,3-4 11-16,-3 1 10 15,0 0 4-15,0 2 9 16,-3-2 4-16,0 5-3 0,1-3-1 15,-4 0-4-15,-3 1 1 16,-3-3-11-16,-6 5-2 16,-3 0-8-16,0 5-2 15,-3-3-2-15,4 4-2 16,2-1 3-16,0 0 2 31,3-2-7-31,3-3 0 0,6 5-2 16,3-2-1-16,3-3 1 15,6 0 3-15,6-8 2 16,3 5 4-16,6-7-4 16,3 4-3-16,-1-1 1 15,4-1 2-15,-6 0-2 16,0 2-2-16,-3 1 2 0,-1 5 2 16,-2 8 0-16,0-3-1 0,-3 9 3 15,-3 9 0-15,-3-1-4 16,0-1 1-16,-3-3 2 15,-6 6 1-15,3-8-12 16,0 2-4-16,6-4-51 31,0-4-21-31,0-7-13 16</inkml:trace>
  <inkml:trace contextRef="#ctx0" brushRef="#br0" timeOffset="59">4764 16600 144 0,'-3'5'55'0,"3"-2"-30"0,0 2-23 0,0-5 14 16,0 3 1-16,0-1 2 15,3 1-2-15,-3-3 0 32,0 0-9-32,0 0 1 0,0 0 4 0,0 0-3 15,3-3 2-15,0-2-7 16,3-3-3-16,-3-2-1 15,3 2-1-15,-3-3 0 16,6-2 2-16,0 0-1 16,-3-1 2-16,0 1-4 15,0 0-2-15,-3 8 2 0,0-3 0 0,3 8 1 32,-6 5 0-32,6 3 2 15,0 5 5-15,-3 0 4 0,0 9-4 16,0 1 1-16,0 1 1 15,0 5 2-15,0 6-5 32,-3-6-2-32,3-3-2 0,0-5-2 15,-1-2 1-15,1 0-1 16,0-6 0-16,0-5 2 16,-3 2-19-16,3-7-8 15,-3-3-18-15,0 0-6 16,0 0-49-1</inkml:trace>
  <inkml:trace contextRef="#ctx0" brushRef="#br0" timeOffset="60">4761 16817 184 0,'-12'0'68'0,"7"0"-36"0,2 8-35 15,3-8 13-15,0 0 8 0,0 0 8 0,0 0-2 16,0 0-2-16,5 0-12 15,4 3 5-15,6-3 4 0,6-3-10 16,0 0-5-16,0 3-2 16,0 0-2-16,-1 0 2 15,1 0 1-15,-3 3-1 32,-3 0 1-32,0-1-4 0,-3 3 0 15,-3-2-19-15,0 0-9 16,-3-3-29-16,0 0-14 15,0-3-21 1</inkml:trace>
  <inkml:trace contextRef="#ctx0" brushRef="#br0" timeOffset="61">5151 16465 116 0,'-3'0'44'0,"3"0"-24"0,0 11-6 0,0-3 17 16,0 5-2-16,3 0 3 15,0 8-5-15,-3 6-2 16,3-4-13-16,0 4-3 0,0 5-2 16,-3-1-1-16,3-4 1 15,-3-6-2 1,0 0 2-16,0-5-2 15,0-3 2-15,0-5-4 16,0 0 0-16,0-3 3 0,0-5 1 16,0 0-6-16,0-7 0 15,0-1-1-15,0-8 2 16,3 2-1-16,0 1-1 16,3 0-2-16,0 0-1 0,3 0-1 15,0 5 3-15,0-3 0 16,3 3 1-16,3 3 0 15,2 2 0-15,-2 6-3 16,3 2 2-16,-3 3 3 16,-3 3 1-16,0 5 5 15,-3 2 3-15,-6 3-2 0,-3-2 0 16,-3-1-1-16,-6-5 2 16,-6 1-7-16,0-1-2 15,-3-2-1-15,-3-9 0 16,4 3-5-16,-1-5-1 15,3 0-24-15,0-5-8 16,3 5-7 0,3-2-2-16,3-4-49 15</inkml:trace>
  <inkml:trace contextRef="#ctx0" brushRef="#br0" timeOffset="62">5357 16671 188 0,'-3'-2'71'0,"6"2"-38"0,3 2-39 15,0 1 12-15,0 2 9 16,0 1 7-16,2 2-2 16,1 5 1-16,0 5-12 15,0-2-5-15,3 0-3 16,0 0-1-16,-3-3 2 15,0 0-3-15,-3-2-2 16,0-3-27-16,0-3-10 16,-3-2-35-1,3-3-35-15,3-3 37 16</inkml:trace>
  <inkml:trace contextRef="#ctx0" brushRef="#br0" timeOffset="63">5577 16685 176 0,'-6'5'66'0,"6"6"-36"0,-15 7-24 0,9 1 17 16,-3 2 3-16,-3 3 5 15,0-3-9-15,1 10-2 16,-1 1-12-16,3 0-3 0,0-6-1 0,0-2-5 16,3-5 1-16,0-1-11 15,3-5-5-15,3-2-28 16,0-8-11-16,0-3-40 15</inkml:trace>
  <inkml:trace contextRef="#ctx0" brushRef="#br0" timeOffset="64">5663 16497 192 0,'-3'-19'74'0,"6"19"-40"0,3-8-35 16,-6 8 12-16,0 0 4 16,3 8 2-16,0 5 5 15,0 6 3-15,-3 7-13 16,0 6 0-16,0 5-1 0,-3 6-6 16,3-4-1-16,0 1 0 0,0-8 0 31,0-1-7-31,0-4 0 15,0-6-34-15,0-5-13 0,0-8-59 16</inkml:trace>
  <inkml:trace contextRef="#ctx0" brushRef="#br0" timeOffset="65">5553 16653 184 0,'-18'0'68'0,"21"3"-36"0,9 2-22 0,-6-5 20 15,3 5 2-15,0-2 3 0,6-1-13 16,6-2-3-16,5 0-11 16,4 0-5-16,3-2 0 0,0-1-13 15,-1-2-3-15,-2 2-34 0,-3-2-14 16,-3 0-41-1</inkml:trace>
  <inkml:trace contextRef="#ctx0" brushRef="#br0" timeOffset="66">5875 16653 196 0,'-6'3'74'0,"9"-1"-40"0,-3 1-33 0,3 2 14 31,0 0 3-31,3 1 3 0,-1-4-6 0,4 6-2 16,3-2-7-16,0-6-2 0,3 5 0 16,3-2 0-16,0-3 2 15,-3-3-3-15,0-2 0 16,-3 2 1-16,-1-2 2 16,-5-3-5-16,0 0-1 15,-6 0 0 1,0 0 0-16,-3-3 0 15,-12 3 0-15,1 0-3 16,-4 3 0-16,-3 2 2 16,-3 6 0-16,0 2-2 0,3 3 2 15,1 6 1-15,2 9 0 16,3 4 0-16,3-1 2 16,6-5 10-16,3 6 4 0,6-9-3 15,6 4-3-15,6-6-3 16,6-3-2-16,5-5-3 15,4-3-2-15,3-5-15 16,0-3-5-16,-1-5-94 16,-5 0-56-1,-6 1 73-15</inkml:trace>
  <inkml:trace contextRef="#ctx0" brushRef="#br0" timeOffset="67">3851 15674 104 0,'-6'3'41'0,"9"-1"-22"0,-6 1-25 0,3-3 8 15,0 0 9 1,0 0 5-16,0 5 11 16,0-5 6-16,0 0-6 15,0 0-4-15,0 0-5 16,0 0-1-16,0 0-9 0,0 0-3 0,0 0-1 0,0 0 2 15,0 0 1-15,3-2-3 16,0-1-1 0,0 0 1-16,0-2 0 0,2 0 2 15,-2-6 3-15,0 3 2 16,9-13 3 0,-3 8-3-16,6-6-4 15,-3 1-1-15,3-1-4 16,0-2 1-16,3-5 2 15,0-1 2-15,-1 3-6 0,4 0 0 16,0 1 1-16,0-1 1 16,3 0-1-16,2 0-2 15,1 3 1-15,0 0-1 16,0 0-3-16,0 2 2 16,-1-2 3-16,1 0 1 15,3 0-4 1,-3 2-1-16,0-2 3 15,2 2 1-15,1 1 0 0,0-1-2 16,0 1 3-16,2-3 0 16,4-3-1-16,3 0 1 15,-3 3-2-15,2 2 2 16,4 1-2 0,-3-1-1-16,2 1 1 0,1 2-1 15,-3 0-3-15,-1 3 0 0,1 2 4 16,3 3 3-16,-1 0-1 15,-2 3 0-15,0 0-1 16,2 0-2-16,1-1 1 16,0 1-1-16,-1 2 2 15,1 1 1-15,-3 2-1 0,2 0-2 16,1 2-2-16,6 4 1 16,-7 2 1-16,1-1 2 15,3 1-1-15,-4 3-1 16,1 0 1-16,3-1-1 15,-4 1 0-15,1 5 0 16,3 7 0 0,-4-1 0-16,-2-1 0 15,-6 0 2-15,-3 0 3 16,-1 0 4-16,-2 3-4 16,0-5-3-16,3 7-1 15,-3 1 1-15,-1-1-3 16,1 0 0-16,6 4 1 15,0-1 2-15,-1 0-1 0,4 8-1 0,0-5-2 16,-4-1 1-16,-2 1 3 16,0-3 1-16,-3-2-1 15,-6-4-2-15,-1-1 1 16,-5 1 1-16,0-1-3 16,-3-7 0-16,-3 7 3 31,0-7-8-31,0-1-1 15,0-1-38 1,-3 0-4-16,0 3-3 16,-3-5-33-1,0-1-45-15,-3 1 36 16</inkml:trace>
  <inkml:trace contextRef="#ctx0" brushRef="#br0" timeOffset="68">6675 15468 148 0,'-12'-3'57'0,"12"3"-30"0,12 0-25 16,-9 3 12-16,-3-3 4 15,0 2 6-15,3 3 2 16,3 3 4-16,0 3-16 0,0 2-4 0,0 11 1 15,0 3-1-15,0-4 2 16,0 1-11-16,0-3-3 16,0 0 1-16,-3-2 2 15,0-3 2-15,-3-3 3 16,-3-2-1-16,-3-1 2 16,0-2 2-1,-6-5 5-15,-6 5 5 16,0-6 3-16,-3-2-7 15,1-2-4-15,-1-1-6 16,0-2-2-16,3 5-3 16,6-3-3-16,0 1-38 15,6-1-15-15,3 3-76 16</inkml:trace>
  <inkml:trace contextRef="#ctx0" brushRef="#br0" timeOffset="69">6137 14491 160 0,'3'-16'63'0,"-6"14"-34"0,3-4-19 16,0 4 17-16,0-1-2 31,-3-2 0-31,0 0-1 0,-3-1 0 16,-3 1-13-16,-3 2 4 0,-3 3 3 16,-12 3-6-16,0 2 1 15,1 3-10-15,-1 8-2 16,3 5-1-16,6-2 0 15,6-3-3-15,6 2 2 16,6 1-1-16,6-1-2 0,9 6 3 16,6 0 0-16,3-3 1 15,0 3 0-15,-4 0 0 16,-2-3 0-16,-3-3 2 16,-6 1 1-16,-6-3-1 0,-6-3 1 15,-3-2-9-15,-9-6-3 31,-3-3 5-31,-2-2 3 0,-1-2 0 16,0-1-2-16,3-2 2 0,3-3 0 16,6-5 1-16,6-6 0 15,6-2 0-15,3 0 0 16,12-6-5-16,6 4 1 16,0-7 6-1,-1 4 4-15,1-3-1 0,-3 8 2 16,-6 2 0-16,-6 3 1 15,-3 3-4-15,0 0-1 16,-6 2-17-16,-3 3-5 16,0 3-44-16,0 2-17 15,0 1-20 1</inkml:trace>
  <inkml:trace contextRef="#ctx0" brushRef="#br0" timeOffset="70">6404 14441 164 0,'-3'0'63'0,"3"5"-34"0,0 8-34 16,3 9 12-16,0 4 5 16,0 1 7-16,-3 4 1 0,0 6 3 0,3-2-13 15,0-3 1-15,0-6 0 0,3-2-6 16,0-6-1-16,0-2 0 16,-3-3 0-1,0-5-2-15,0 0 1 0,-3-8 7 16,0 0 3-16,3-2-4 15,0-4-1-15,6-7-9 16,0 0-1-16,0 0-2 16,3-1 2-16,0 4-4 15,3 2 2-15,2 5 0 16,-2 9 2-16,0-1 1 0,-3 5 3 16,-3 1 5-16,-3 2 6 15,-3 0 2-15,-3 1 0 16,-6-4-5-16,-3 1-4 15,-3-1-3-15,-3-2-3 16,-6-2-6-16,-2-4-1 16,2 1-19-1,3-3-6-15,3 0-10 16,3-3-1-16,6-2-41 16,9 0-31-16,9-8 47 15</inkml:trace>
  <inkml:trace contextRef="#ctx0" brushRef="#br0" timeOffset="71">6651 14671 216 0,'0'5'82'0,"6"1"-44"0,9 15-42 15,-9-8 13-15,0-2 1 16,0 2 4-16,-3-2-3 16,0-1 1-16,3 1-7 15,0-1-5-15,0 1-3 0,0-1-12 16,0-2-5-1,0-2-36-15,0-4-16 16,0-2-9 0</inkml:trace>
  <inkml:trace contextRef="#ctx0" brushRef="#br0" timeOffset="72">6803 14700 188 0,'-9'16'71'0,"9"-11"-38"0,-6 17-36 15,3-12 11-15,-3 3 7 16,-2 3 5-16,-4 3-6 0,0 2-1 16,3-3-7-16,0-2-4 0,3 6 1 15,0-4-9-15,3-2-40 16,0-5-13-16,6-11-28 16</inkml:trace>
  <inkml:trace contextRef="#ctx0" brushRef="#br0" timeOffset="73">6961 14475 192 0,'-3'-5'74'0,"3"5"-40"0,3 3-38 0,0 7 13 0,-3 9 8 15,3 5 8-15,-3 2-6 16,0 1-1-16,0 7-10 16,0-2 4-16,0-1 1 0,0 1-6 15,0 0-4-15,0-3-5 0,0-2 1 16,0-9-23-16,3-2-10 16,-3-6-50-1,3-2-48-15,-3-8 45 31</inkml:trace>
  <inkml:trace contextRef="#ctx0" brushRef="#br0" timeOffset="74">6851 14629 244 0,'-6'-3'90'0,"9"6"-48"0,3-3-49 0,3 0 14 15,6 0-1 1,3 0 6-16,2 0-4 0,4 0-2 16,0 0-3-1,0 0-14-15,6 0-4 0,-4 0-75 16,-2 2-52 0,-3-2 53-16</inkml:trace>
  <inkml:trace contextRef="#ctx0" brushRef="#br0" timeOffset="75">7071 14708 232 0,'-6'16'88'0,"6"-11"-48"0,6 6-47 31,3-6 14-31,0 1-3 0,3-1 5 0,0-3 4 16,3-2 4-16,0 0-9 16,0 0 0-16,-1 0 2 0,1-5-6 15,0 0-2-15,-3-8 1 16,0 2 0-16,-3 0-1 15,-3 1-2-15,-6-1-4 16,-3 1 0-16,-3-1-5 0,-3 3-1 16,-3 3 2-16,-3 5 3 15,-3 3 3-15,-2 5 1 16,-1 5 1-16,3-3 2 16,3 6 1-16,3 0 3 15,3 0 3-15,6 0 2 16,9 0-5-1,3 0-4-15,3-3-1 0,3-3-1 16,6-2-3-16,5-2 2 0,1-4-37 16,0 1-16-16,9-3-55 15</inkml:trace>
  <inkml:trace contextRef="#ctx0" brushRef="#br0" timeOffset="76">7488 14637 156 0,'3'-8'57'0,"0"3"-30"0,-3 5 4 0,0 0 24 16,0 0-7-16,-3 0-4 15,-6 2-20-15,-3 3-10 16,0 1-8-16,3-1-3 0,0 6 1 15,6-1-5-15,0 3-1 0,9 1 1 16,3 4 0-16,3 1 3 31,0-3 3-31,-3-1 0 16,0 1 0-16,-6 0 1 16,-3 0 3-16,-6-3 0 15,-6 1 0-15,-12-4-5 16,-6-2-1-16,-2 0-21 0,2 0-8 15,0-3-53-15,6 1-24 16,6-6-6-16</inkml:trace>
  <inkml:trace contextRef="#ctx0" brushRef="#br0" timeOffset="77">21597 15309 196 0,'-6'-13'74'0,"3"5"-40"0,-3-6-35 0,3 9 15 0,-6-5-1 15,-6-1 4-15,-15-5 2 16,-5-5 3-16,-7 2-12 16,-9 4-1-16,-11 1 1 0,-13 1-6 15,-11 2-2-15,-12 6-4 16,-3 10 1-16,-3 6 3 16,2 8 1-1,7 7 1-15,3 14 0 16,5 15-5-16,10 17 1 15,9 7-2-15,17 24 0 16,21 6 0-16,21 2-2 16,27-3 3-16,24 6 2 15,29-16-2-15,25-13 0 0,17-19 5 16,33-19 2-16,11-23 0 16,10-29 1-16,0-19 2 15,-16-18 2-15,-11-14-3 16,-21-13 0-16,-26-15 12 15,-28-6 10-15,-26-3-5 16,-36-5 0-16,-24-5-5 0,-24 13-3 16,13 16-3-16,-49-5-1 0,-2 15-21 15,3 17-6-15,5 10-56 16,13 10-24-16,14 9-57 16</inkml:trace>
  <inkml:trace contextRef="#ctx0" brushRef="#br0" timeOffset="78">21365 16007 68 0,'0'0'27'0,"0"0"-14"0,0 0 0 0,0 0 11 15,0 0-4-15,0 0 1 16,0 0-6-16,0 0 1 0,0 0-3 15,0 0 0-15,0 0-3 16,0 0-1-16,0 0-5 31,0 0 2-31,0 0 0 0,0 0 2 0,0 0 0 16,0 0 0-16,0 0 0 16,0 6-2-16,0-6 1 15,0 0-2-15,0 0 0 16,0 0-1-16,0 0 0 15,0 0 0-15,0 0 2 16,0 0-1-16,0 0 0 0,0 0-1 16,0 0 0-16,0 0-2 15,0 0 1-15,0 0-2 16,0 0 2-16,0 0-2 16,0 0 2-1,0 0-2-15,0 0 4 16,0 0 1-1,0 0 6 1,3 8-6-16,-3-3-1 16,3 0-1-16,0-2 0 15,0 2-2-15,0-2-2 0,2 2 1 16,1 6 1-16,0-3-3 0,0-1 0 16,0 1-1-1,6-2 0-15,-3 2 4 0,6 2 1 16,-3 1 1-1,0 5 2-15,0-3-3 0,-3 8 0 16,0 0 3-16,-3 3 1 16,-1 2-1-16,1 4-1 15,-6-1 1-15,3-3 1 16,-3 1 1-16,0-1 0 0,-3-2 0 16,0 2 0-16,-5 1-2 15,2-9 1-15,0 1-4 16,0-6 0-16,3-5-1 15,0 5-2 1,0-5 1-16,0-3-1 0,0 1 0 16,0-4 0-1,3 1-5-15,-3 0 1 0,3-3-16 16,0 0-6-16,0 0-18 16,0 0-7-16,6-3-11 15,-9 0-1-15,3 1-26 16</inkml:trace>
  <inkml:trace contextRef="#ctx0" brushRef="#br0" timeOffset="79">21400 16420 140 0,'-6'0'52'0,"6"0"-28"0,0 0-13 15,0 0 15-15,0 0-1 16,0 0 17 0,0 19-5-16,3-1-20 15,0 1 0-15,0 2-1 0,0 3-4 16,0-1-2-16,0 1 1 16,0 0 0-16,0-8-1 15,0 2-1-15,0-2-3 0,0-5 1 0,6-3 2 16,3-3 2-1,0-5 3-15,3-5-7 16,0 2-2-16,0-7-3 16,-1 2 1-16,4-3-4 15,-3 0 0-15,0 1 3 16,-3-3 1-16,0 7-1 0,-3-2-2 16,0 3 1-16,-3 0 1 15,-3-3-3-15,0 8 0 16,-3-3-8-16,0 3-4 15,0 0-24-15,0 0-11 16,0 0-50 15,-3 0-55-31,0-5 48 0</inkml:trace>
  <inkml:trace contextRef="#ctx0" brushRef="#br0" timeOffset="80">20385 17529 124 0,'0'0'49'0,"0"0"-26"0,0 0-16 0,0 0 13 16,0 0 3-16,0 0 6 0,0 0-1 15,0 0 3-15,0 0-17 16,0 0 7-16,0 0 3 0,0 0-4 16,0 0-1-16,-3 5-7 15,0-5-2-15,-3 5-4 16,-2-2 1-16,-1-3 0 0,-3 5 3 15,-6-5 1-15,-3 5 3 16,-3-5-3-16,-3 0-1 0,-11-5 0 16,-7 5 1-16,-9-5-1 15,-5 5 1-15,-13 0 0 16,-8 0 3-16,-3 0-3 16,-4-3 1-16,-5 3-3 15,3-5 2-15,3 0-4 31,5 2 1-31,4 0-5 0,8-5-2 16,10 8 0-16,8-2-1 16,13-1 0-16,5 0 0 15,9-2-11-15,3 5-5 0,6-2-17 16,3-1-4-16,9 0-15 16,3-2-6-1,0 5-21-15,6-5-8 0,3 2-15 16</inkml:trace>
  <inkml:trace contextRef="#ctx0" brushRef="#br0" timeOffset="81">19177 17293 152 0,'0'0'57'0,"0"0"-30"0,0 0-29 15,-3 5 9-15,-3 3 10 0,-6 0 6 16,-3-2 8-16,-6 7 4 16,-5 11-19-16,-4-8 6 0,-6 2 5 15,-3-5-9-15,1 6-2 16,-1-6-9-16,0 6-5 0,4-6 10 15,8-5 4-15,3 5-6 32,15-2-3-32,9 2-7 0,6 0-2 15,12 0 3-15,3 0 1 16,5 3-5-16,7-10 0 16,0 7-32-16,3 0-14 15,-1-5-77 1</inkml:trace>
  <inkml:trace contextRef="#ctx0" brushRef="#br0" timeOffset="82">18269 17881 104 0,'-3'0'38'0,"0"0"-20"0,-9 0 1 0,9 0 16 15,0 0 0-15,0 0 4 0,0 0-10 32,0 0-5-32,3 0-14 15,0 0 0-15,0 0 1 0,0 0-2 0,0 0 0 16,0 0-3-16,9 0-1 16,3 0 1-16,3 0 1 15,0 0-3-15,3 0-1 16,0 0-3-16,-1 0-1 15,1-6 1-15,6 6 0 0,-3-8 2 16,3 14 1-16,-6-6-4 16,-3 0 1-16,-1 0 2 15,-5 0 1-15,0 2-1 16,-3-2 1-16,-18 6 2 16,0 4-2-1,0 3-2-15,-2 3 2 0,-4 3 2 16,0 2-2-16,-3-3-2 15,-3 14 0-15,-3-5-1 0,7-6 2 16,2 3 1-16,0-6 1 16,6-5 2-16,3-5-3 15,3 6-2-15,3-7 0 32,9-1-1-32,6-1 0 15,3-2 0-15,3-3 0 0,0 5 0 16,-1-5 0-16,4 5 0 15,-3-5-9-15,3 3-2 16,-3-3-16-16,3 0-8 16,-3 0-17-16,-4 0-5 15,-2-3-35-15</inkml:trace>
  <inkml:trace contextRef="#ctx0" brushRef="#br0" timeOffset="83">18296 18010 196 0,'-24'-5'74'0,"24"10"-40"0,0-5-31 0,0 0 15 0</inkml:trace>
  <inkml:trace contextRef="#ctx0" brushRef="#br0" timeOffset="84">18281 18010 365 0,'12'5'29'0,"3"-2"-14"16,0-3-9-16,5 5-3 0,-2 1-4 15,9-4 0-15,3-2-28 16,-3 0-10-16,-1-2-23 0,-2-4-9 16,0 1-5-1</inkml:trace>
  <inkml:trace contextRef="#ctx0" brushRef="#br0" timeOffset="85">18561 18000 212 0,'-12'2'79'0,"9"1"-42"0,0-3-37 16,3 0 16-16,0 0-7 15,3 5 0-15,3 0 3 16,0-2 3-16,3-3-8 16,3 0-2-16,2 0 1 0,1 0-3 15,0-8 0-15,0 3-1 16,0-3-2 0,0 0 1-16,-3-3 1 15,-6-2 1-15,-3 8 1 16,-3-3-2-16,-6 0 1 15,-3 3-4-15,-6-1 0 0,0 6-1 16,-3 6-2-16,0 2 3 16,0 5 2-16,-2 5-2 15,8 6 0-15,-3 5 5 16,12-2 5-16,3-3-5 0,6-3 0 16,3 3-2-16,3-9-2 31,6-1-2-31,-1-4-1 0,4-7-20 0,3-3-8 15,3 0-11-15,-3-8-1 32,-1 3-17-32,-2-11-39 15,-6-3 20-15</inkml:trace>
  <inkml:trace contextRef="#ctx0" brushRef="#br0" timeOffset="86">18802 18023 164 0,'0'0'63'0,"3"8"-34"0,-6 3-32 16,3-3 11-16,3 10 5 15,-3-2 6-15,0 0-1 0,3-3 1 16,-3 1-10 0,0-6 6-16,0-1 4 0,0-1 3 15,0-6 2-15,0 0-5 0,0 0 1 16,0-13-7-16,0-1 0 16,0-4-6-16,3-1 1 15,0-2-5-15,3 3-2 0,3-4 0 16,0 4-1-16,-1-1-14 15,4 6-3-15,0 0-22 0,6 5-8 16,3 3-8-16,-3 5-2 16,-3-3-1-1,-3 3-2-15,0 0 34 32,-4 3 31-32,-2-3 18 0,-3 5 20 15,-3 3 11-15,0 5-16 16,0 0-7-16,0 1-14 15,0 4-4-15,0 6-7 16,3-3 3-16,0-2 3 0,3-3-2 16,3-6 2-16,0-2-1 0,3-11 1 15,0-7-2-15,0-3-1 16,-3-1-1-16,-3 1 2 16,-3-5-1-16,-6 2 0 15,-3-3-5-15,-3 1-3 0,-3-1 0 16,-6 6-1-16,3 5-9 15,3 0-2-15,-3 3-32 32,9 5-14-32,6 0-41 15,9 5-35 1,3-2 52-16</inkml:trace>
  <inkml:trace contextRef="#ctx0" brushRef="#br0" timeOffset="87">19207 18010 296 0,'-21'0'110'0,"33"8"-60"0,-3-8-61 16,-3 5 16-16,0-5 0 16,2 0 6-16,4 0-7 15,3-5-2-15,0 5-2 0,0-3-14 0,9-2-5 16,3 0-63-16,-1 0-26 15,-2-3 11 1</inkml:trace>
  <inkml:trace contextRef="#ctx0" brushRef="#br0" timeOffset="88">19451 18018 308 0,'-15'0'115'0,"15"0"-62"0,0 5-66 0,0-5 17 16,3 0-8-16,0 8 2 16,3-2 7-16,0-6 7 15,3 5-6-15,3-2-1 0,2-3-1 16,4-3 0-16,0-2 0 16,-3-1-2-16,0 4-2 0,0-9 3 15,3 3 2-15,-6 0-2 16,-4-2-2-16,-8-4-3 15,0 9 1-15,-3-8 1 16,-2 5 2-16,-7 3-6 16,-3 5 1-16,0 0 1 0,-3 0 1 15,0 10-2-15,0-2 2 16,3 5 1-16,4 1 2 16,2-1 1-16,3 11 1 15,3-3 0-15,3 0 2 0,6-2-5 16,6-1-1-16,2 1 0 15,4-4 0-15,0-1-22 16,6-9-8-16,3 3-27 16,2-8-9-16,-5 0-47 15</inkml:trace>
  <inkml:trace contextRef="#ctx0" brushRef="#br0" timeOffset="89">19790 17965 244 0,'0'-8'93'0,"6"8"-50"0,-6-5-52 16,0 5 14-16,0 8-5 15,0-3 0-15,-6 8 2 16,0 6 3-16,-3-1-2 16,-3 4 0-16,0 4 1 0,0-5-27 0,4-2-9 15,-1-1-44 1,0-4-42-16,3-7 35 15</inkml:trace>
  <inkml:trace contextRef="#ctx0" brushRef="#br0" timeOffset="90">19650 18005 268 0,'15'0'101'0,"-9"0"-54"0,9 5-46 16,-6 3 21-16,3-3-10 15,3 17 1-15,-1-4-8 0,10 3-3 16,-3-2-1-16,3-6-17 0,3 0-6 16,0-2-55-16,2-3-25 15,-2-3 4 1</inkml:trace>
  <inkml:trace contextRef="#ctx0" brushRef="#br0" timeOffset="91">19939 17735 288 0,'-6'-5'110'0,"6"5"-60"0,6 8-63 15,-3-3 17-15,3 3-4 0,-3 18 2 16,0 6 6-16,-3 8 3 16,0 2-6-16,0 6-3 0,3 2 1 15,0-8-7-15,0-5 1 16,0-7-28-16,0-7-9 0,0-4-33 15,-3-6-14-15,3-5 0 32</inkml:trace>
  <inkml:trace contextRef="#ctx0" brushRef="#br0" timeOffset="92">19844 17957 300 0,'-3'-5'112'0,"6"0"-60"0,17 5-63 16,-11-3 18-16,3-2-7 16,6-1 2-16,6 6-3 15,0-2 0-15,6-3 1 16,2 10-36-16,1-3-13 0,-3-2-68 16</inkml:trace>
  <inkml:trace contextRef="#ctx0" brushRef="#br0" timeOffset="93">20114 18037 288 0,'12'8'107'16,"-3"10"-58"-16,0-10-57 16,-3-3 16-16,3 3-8 15,0-8 2-15,0 0 3 0,3 0 4 16,0-8-4-1,0 3-5-15,-3-3-1 0,0 0-1 0,-3-2-2 16,-3 2 0-16,-3-6 0 16,-3 6 0-16,-3-2 3 15,-3 2 0-15,-3 3 3 0,-3 2-3 16,-3 3 0-16,-6 3 1 16,3 5 2-16,3 2-1 15,7 3 2-15,2 14 4 16,3-6 4-16,6-2-6 15,3-1-3-15,6 1-1 32,5-6-1-32,1-5-9 0,3 5-4 15,0-5-22-15,0-3-10 16,0-5-16-16,-3 0-5 16,-3-5-19-1</inkml:trace>
  <inkml:trace contextRef="#ctx0" brushRef="#br0" timeOffset="94">20278 18063 208 0,'-18'-13'79'0,"15"13"-42"0,6 13-45 0,0 0 10 16,-3 1 1-1,0-1 3-15,0 5 14 0,0-4 7 16,0-1-13-16,-3 0-4 0,3 0-2 16,0-5 0-16,0-3 2 15,0 1 1-15,0-6 1 0,0 0-4 16,3-6 0-16,6 1-5 15,0-8-2-15,-3-3 0 16,6-8 1-16,0 3 5 16,0-3 4-16,0 8-6 15,0 3-3-15,3 3 1 32,2 2 0-32,-2 8-1 0,-3 0-2 15,0 13 1-15,-3 0 1 16,0 6-3-16,-3-3 0 15,0-1-21-15,0-1-8 16,0-1-27-16,0-5-9 16,0 0-42-16</inkml:trace>
  <inkml:trace contextRef="#ctx0" brushRef="#br0" timeOffset="95">20751 18018 276 0,'-3'-3'104'0,"3"-2"-56"0,-2 0-58 0,-7 2 14 15,0 1-10-15,-3-1 1 16,-3 3 9-16,0 0 5 0,-3 3-4 16,-6 2 6-16,3 0 2 0,-2 14-6 15,2 2-4-15,3 5-5 16,6 1-1-16,3-1 2 15,6 6 0-15,6-6 1 0,9 1 0 16,0-9 0-16,6-4 2 16,0-9-1-16,0-10 2 15,-1-1-4-15,7-7 0 16,-3-3 1-16,-3-2 2 16,-6-14 1-16,-3 0 3 15,-3-7-3-15,-6-1 0 0,-3 0 1 31,0-5 2-31,0 0 6 16,-3 11 4-16,3 2-4 0,0 6 1 0,0 7-10 0,3 6-2 31,-3 5-3-31,3 3 0 16,0 15 4-16,0 11 3 16,3 6 0-16,0 7 2 0,9 11-4 15,0 0-2-15,3 0 0 16,-1 0 1-16,4-5-8 15,0 0-1-15,0-1-31 16,0-2-13-16,3-8-91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2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71838-5CFB-4539-9476-152ED6E8A1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1324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7070A-5FF3-4FEF-9795-2BB9E39891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85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F9D37-0B99-4436-ABB7-C14429BC907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8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AB89C-F8D0-4C2D-B406-2F71EE140C8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356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7808C-E747-4276-8502-8C24879721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864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6312D-9FF9-4646-BCE7-64E00F2D3EB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626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Bunch</a:t>
            </a:r>
            <a:r>
              <a:rPr lang="en-US" baseline="0" dirty="0"/>
              <a:t> of different </a:t>
            </a:r>
            <a:r>
              <a:rPr lang="en-US" b="1" baseline="0" dirty="0"/>
              <a:t>jump</a:t>
            </a:r>
            <a:r>
              <a:rPr lang="en-US" b="0" baseline="0" dirty="0"/>
              <a:t> instructions</a:t>
            </a:r>
          </a:p>
          <a:p>
            <a:r>
              <a:rPr lang="en-US" b="0" baseline="0" dirty="0"/>
              <a:t>First, unconditional 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EABB9-1AD0-4CF5-B76F-245A52E5A0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39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50ECF6-7CD2-4E44-9800-40093B10FAB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20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A2A9B-0987-48E5-B215-EAF60D096D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70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410">
              <a:defRPr/>
            </a:pPr>
            <a:r>
              <a:rPr lang="en-US" dirty="0"/>
              <a:t>Zero-extend:  sets the upper bytes to 0</a:t>
            </a:r>
          </a:p>
          <a:p>
            <a:pPr defTabSz="948410">
              <a:defRPr/>
            </a:pPr>
            <a:endParaRPr lang="en-US" dirty="0"/>
          </a:p>
          <a:p>
            <a:pPr defTabSz="948410">
              <a:defRPr/>
            </a:pPr>
            <a:r>
              <a:rPr lang="en-US" dirty="0"/>
              <a:t>The order of the</a:t>
            </a:r>
            <a:r>
              <a:rPr lang="en-US" baseline="0" dirty="0"/>
              <a:t> </a:t>
            </a:r>
            <a:r>
              <a:rPr lang="en-US" baseline="0" dirty="0" err="1"/>
              <a:t>cmpq</a:t>
            </a:r>
            <a:r>
              <a:rPr lang="en-US" baseline="0" dirty="0"/>
              <a:t> operands is backwards, unfortunately; first we do </a:t>
            </a:r>
            <a:r>
              <a:rPr lang="en-US" baseline="0" dirty="0" err="1"/>
              <a:t>cmpq</a:t>
            </a:r>
            <a:r>
              <a:rPr lang="en-US" baseline="0" dirty="0"/>
              <a:t> y, x, but then the </a:t>
            </a:r>
            <a:r>
              <a:rPr lang="en-US" baseline="0" dirty="0" err="1"/>
              <a:t>setg</a:t>
            </a:r>
            <a:r>
              <a:rPr lang="en-US" baseline="0" dirty="0"/>
              <a:t> is “true” if x &gt; y. So, think of the </a:t>
            </a:r>
            <a:r>
              <a:rPr lang="en-US" baseline="0" dirty="0" err="1"/>
              <a:t>cmpq</a:t>
            </a:r>
            <a:r>
              <a:rPr lang="en-US" baseline="0" dirty="0"/>
              <a:t> as performing x – y, like a sub instruction, and then it makes more sense.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B4958-E098-4AED-81E3-C2AEB2DEA5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5144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410">
              <a:defRPr/>
            </a:pPr>
            <a:r>
              <a:rPr lang="en-US" dirty="0"/>
              <a:t>Zero-extend:  sets the upper bytes to 0</a:t>
            </a:r>
          </a:p>
          <a:p>
            <a:pPr defTabSz="948410">
              <a:defRPr/>
            </a:pPr>
            <a:endParaRPr lang="en-US" dirty="0"/>
          </a:p>
          <a:p>
            <a:pPr defTabSz="948410">
              <a:defRPr/>
            </a:pPr>
            <a:r>
              <a:rPr lang="en-US" dirty="0"/>
              <a:t>The order of the</a:t>
            </a:r>
            <a:r>
              <a:rPr lang="en-US" baseline="0" dirty="0"/>
              <a:t> </a:t>
            </a:r>
            <a:r>
              <a:rPr lang="en-US" baseline="0" dirty="0" err="1"/>
              <a:t>cmpq</a:t>
            </a:r>
            <a:r>
              <a:rPr lang="en-US" baseline="0" dirty="0"/>
              <a:t> operands is backwards, unfortunately; first we do </a:t>
            </a:r>
            <a:r>
              <a:rPr lang="en-US" baseline="0" dirty="0" err="1"/>
              <a:t>cmpq</a:t>
            </a:r>
            <a:r>
              <a:rPr lang="en-US" baseline="0" dirty="0"/>
              <a:t> y, x, but then the </a:t>
            </a:r>
            <a:r>
              <a:rPr lang="en-US" baseline="0" dirty="0" err="1"/>
              <a:t>setg</a:t>
            </a:r>
            <a:r>
              <a:rPr lang="en-US" baseline="0" dirty="0"/>
              <a:t> is “true” if x &gt; y. So, think of the </a:t>
            </a:r>
            <a:r>
              <a:rPr lang="en-US" baseline="0" dirty="0" err="1"/>
              <a:t>cmpq</a:t>
            </a:r>
            <a:r>
              <a:rPr lang="en-US" baseline="0" dirty="0"/>
              <a:t> as performing x – y, like a sub instruction, and then it makes more sense.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3256F-F442-440A-88CF-49C03A76D95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578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A2029-018D-4EC5-9029-54D2A7D18DF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21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Those address calculations always go</a:t>
            </a:r>
            <a:r>
              <a:rPr lang="en-US" baseline="0" dirty="0"/>
              <a:t> to memory </a:t>
            </a:r>
            <a:r>
              <a:rPr lang="en-US" b="1" baseline="0" dirty="0"/>
              <a:t>except in one special case</a:t>
            </a:r>
            <a:endParaRPr lang="en-US" b="1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D7607F-812E-4900-82D9-96898C5F6F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875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ECAE3A-FCA1-42DA-82B0-0FE775265A0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44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C98501-4919-4551-8A20-E124EB17010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34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jumping back to an arithmetic example now that we’ve covered </a:t>
            </a:r>
            <a:r>
              <a:rPr lang="en-US" b="1" dirty="0"/>
              <a:t>lea </a:t>
            </a:r>
            <a:r>
              <a:rPr lang="en-US" b="0" dirty="0"/>
              <a:t>to show how the</a:t>
            </a:r>
            <a:r>
              <a:rPr lang="en-US" b="0" baseline="0" dirty="0"/>
              <a:t> compiler often generates </a:t>
            </a:r>
            <a:r>
              <a:rPr lang="en-US" b="1" baseline="0" dirty="0"/>
              <a:t>lea</a:t>
            </a:r>
            <a:r>
              <a:rPr lang="en-US" b="0" baseline="0" dirty="0"/>
              <a:t> instead of </a:t>
            </a:r>
            <a:r>
              <a:rPr lang="en-US" b="1" baseline="0" dirty="0"/>
              <a:t>add</a:t>
            </a:r>
            <a:r>
              <a:rPr lang="en-US" b="0" baseline="0" dirty="0"/>
              <a:t>, and </a:t>
            </a:r>
            <a:r>
              <a:rPr lang="en-US" b="1" baseline="0" dirty="0" err="1"/>
              <a:t>sal</a:t>
            </a:r>
            <a:r>
              <a:rPr lang="en-US" b="1" baseline="0" dirty="0"/>
              <a:t> (shift)</a:t>
            </a:r>
            <a:r>
              <a:rPr lang="en-US" b="0" baseline="0" dirty="0"/>
              <a:t> instead of multiplication</a:t>
            </a:r>
          </a:p>
          <a:p>
            <a:r>
              <a:rPr lang="en-US" b="0" baseline="0" dirty="0"/>
              <a:t>y*48 becomes:</a:t>
            </a:r>
          </a:p>
          <a:p>
            <a:pPr lvl="1"/>
            <a:r>
              <a:rPr lang="en-US" b="0" baseline="0" dirty="0" err="1"/>
              <a:t>leaq</a:t>
            </a:r>
            <a:r>
              <a:rPr lang="en-US" b="0" baseline="0" dirty="0"/>
              <a:t> (%rsi,%rsi,2), %</a:t>
            </a:r>
            <a:r>
              <a:rPr lang="en-US" b="0" baseline="0" dirty="0" err="1"/>
              <a:t>rdx</a:t>
            </a:r>
            <a:r>
              <a:rPr lang="en-US" b="0" baseline="0" dirty="0"/>
              <a:t> == y*2+y == y*3</a:t>
            </a:r>
          </a:p>
          <a:p>
            <a:pPr lvl="1"/>
            <a:r>
              <a:rPr lang="en-US" b="0" baseline="0" dirty="0" err="1"/>
              <a:t>salq</a:t>
            </a:r>
            <a:r>
              <a:rPr lang="en-US" b="0" baseline="0" dirty="0"/>
              <a:t> $4, %</a:t>
            </a:r>
            <a:r>
              <a:rPr lang="en-US" b="0" baseline="0" dirty="0" err="1"/>
              <a:t>rdx</a:t>
            </a:r>
            <a:r>
              <a:rPr lang="en-US" b="0" baseline="0" dirty="0"/>
              <a:t> == (y*3) &lt;&lt; 4 == (y*3)*2^4 == (y*3)*16</a:t>
            </a:r>
          </a:p>
          <a:p>
            <a:r>
              <a:rPr lang="en-US" b="0" dirty="0"/>
              <a:t>Use </a:t>
            </a:r>
            <a:r>
              <a:rPr lang="en-US" b="1" dirty="0" err="1"/>
              <a:t>imulq</a:t>
            </a:r>
            <a:r>
              <a:rPr lang="en-US" b="1" dirty="0"/>
              <a:t> </a:t>
            </a:r>
            <a:r>
              <a:rPr lang="en-US" b="0" baseline="0" dirty="0"/>
              <a:t>when operand is dynamic (we don’t know at compile time what we’re multiplying by)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BD5F2-23B4-4375-ACC8-489C6DD9481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01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7525" y="4763"/>
            <a:ext cx="4173538" cy="3128962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jumping back to an arithmetic example now that we’ve covered </a:t>
            </a:r>
            <a:r>
              <a:rPr lang="en-US" b="1" dirty="0"/>
              <a:t>lea </a:t>
            </a:r>
            <a:r>
              <a:rPr lang="en-US" b="0" dirty="0"/>
              <a:t>to show how the</a:t>
            </a:r>
            <a:r>
              <a:rPr lang="en-US" b="0" baseline="0" dirty="0"/>
              <a:t> compiler often generates </a:t>
            </a:r>
            <a:r>
              <a:rPr lang="en-US" b="1" baseline="0" dirty="0"/>
              <a:t>lea</a:t>
            </a:r>
            <a:r>
              <a:rPr lang="en-US" b="0" baseline="0" dirty="0"/>
              <a:t> instead of </a:t>
            </a:r>
            <a:r>
              <a:rPr lang="en-US" b="1" baseline="0" dirty="0"/>
              <a:t>add</a:t>
            </a:r>
            <a:r>
              <a:rPr lang="en-US" b="0" baseline="0" dirty="0"/>
              <a:t>, and </a:t>
            </a:r>
            <a:r>
              <a:rPr lang="en-US" b="1" baseline="0" dirty="0" err="1"/>
              <a:t>sal</a:t>
            </a:r>
            <a:r>
              <a:rPr lang="en-US" b="1" baseline="0" dirty="0"/>
              <a:t> (shift)</a:t>
            </a:r>
            <a:r>
              <a:rPr lang="en-US" b="0" baseline="0" dirty="0"/>
              <a:t> instead of multiplication</a:t>
            </a:r>
          </a:p>
          <a:p>
            <a:r>
              <a:rPr lang="en-US" b="0" baseline="0" dirty="0"/>
              <a:t>y*48 becomes:</a:t>
            </a:r>
          </a:p>
          <a:p>
            <a:pPr lvl="1"/>
            <a:r>
              <a:rPr lang="en-US" b="0" baseline="0" dirty="0" err="1"/>
              <a:t>leaq</a:t>
            </a:r>
            <a:r>
              <a:rPr lang="en-US" b="0" baseline="0" dirty="0"/>
              <a:t> (%rsi,%rsi,2), %</a:t>
            </a:r>
            <a:r>
              <a:rPr lang="en-US" b="0" baseline="0" dirty="0" err="1"/>
              <a:t>rdx</a:t>
            </a:r>
            <a:r>
              <a:rPr lang="en-US" b="0" baseline="0" dirty="0"/>
              <a:t> == y*2+y == y*3</a:t>
            </a:r>
          </a:p>
          <a:p>
            <a:pPr lvl="1"/>
            <a:r>
              <a:rPr lang="en-US" b="0" baseline="0" dirty="0" err="1"/>
              <a:t>salq</a:t>
            </a:r>
            <a:r>
              <a:rPr lang="en-US" b="0" baseline="0" dirty="0"/>
              <a:t> $4, %</a:t>
            </a:r>
            <a:r>
              <a:rPr lang="en-US" b="0" baseline="0" dirty="0" err="1"/>
              <a:t>rdx</a:t>
            </a:r>
            <a:r>
              <a:rPr lang="en-US" b="0" baseline="0" dirty="0"/>
              <a:t> == (y*3) &lt;&lt; 4 == (y*3)*2^4 == (y*3)*16</a:t>
            </a:r>
          </a:p>
          <a:p>
            <a:r>
              <a:rPr lang="en-US" b="0" dirty="0"/>
              <a:t>Use </a:t>
            </a:r>
            <a:r>
              <a:rPr lang="en-US" b="1" dirty="0" err="1"/>
              <a:t>imulq</a:t>
            </a:r>
            <a:r>
              <a:rPr lang="en-US" b="1" dirty="0"/>
              <a:t> </a:t>
            </a:r>
            <a:r>
              <a:rPr lang="en-US" b="0" baseline="0" dirty="0"/>
              <a:t>when operand is dynamic (we don’t know at compile time what we’re multiplying by)</a:t>
            </a:r>
            <a:endParaRPr lang="en-US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DE740-C5B5-46E1-A100-C35B0620402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8963" y="87313"/>
            <a:ext cx="4003675" cy="3003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Execution</a:t>
            </a:r>
            <a:r>
              <a:rPr lang="en-US" baseline="0" dirty="0"/>
              <a:t> starts at the entry to the function</a:t>
            </a:r>
            <a:r>
              <a:rPr lang="is-IS" baseline="0" dirty="0"/>
              <a:t>…</a:t>
            </a:r>
          </a:p>
          <a:p>
            <a:r>
              <a:rPr lang="is-IS" baseline="0" dirty="0"/>
              <a:t>By default just goes from one instruction to the next</a:t>
            </a:r>
          </a:p>
          <a:p>
            <a:r>
              <a:rPr lang="is-IS" baseline="0" dirty="0"/>
              <a:t>So, how do we tell assembly code to only execute some of the instructions?</a:t>
            </a:r>
          </a:p>
          <a:p>
            <a:pPr lvl="1"/>
            <a:r>
              <a:rPr lang="is-IS" baseline="0" dirty="0"/>
              <a:t>With a </a:t>
            </a:r>
            <a:r>
              <a:rPr lang="is-IS" b="1" baseline="0" dirty="0"/>
              <a:t>branch</a:t>
            </a:r>
            <a:r>
              <a:rPr lang="is-IS" b="0" baseline="0" dirty="0"/>
              <a:t> instruction (also called a </a:t>
            </a:r>
            <a:r>
              <a:rPr lang="is-IS" b="1" baseline="0" dirty="0"/>
              <a:t>jump</a:t>
            </a:r>
            <a:r>
              <a:rPr lang="is-IS" b="0" baseline="0" dirty="0"/>
              <a:t>)</a:t>
            </a:r>
            <a:endParaRPr lang="en-US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1FFA3-2E7B-4322-A7F6-E75F8F948B5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25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8963" y="87313"/>
            <a:ext cx="4003675" cy="30035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Execution</a:t>
            </a:r>
            <a:r>
              <a:rPr lang="en-US" baseline="0" dirty="0"/>
              <a:t> starts at the entry to the function</a:t>
            </a:r>
            <a:r>
              <a:rPr lang="is-IS" baseline="0" dirty="0"/>
              <a:t>…</a:t>
            </a:r>
          </a:p>
          <a:p>
            <a:r>
              <a:rPr lang="is-IS" baseline="0" dirty="0"/>
              <a:t>By default just goes from one instruction to the next</a:t>
            </a:r>
          </a:p>
          <a:p>
            <a:r>
              <a:rPr lang="is-IS" baseline="0" dirty="0"/>
              <a:t>So, how do we tell assembly code to only execute some of the instructions?</a:t>
            </a:r>
          </a:p>
          <a:p>
            <a:pPr lvl="1"/>
            <a:r>
              <a:rPr lang="is-IS" baseline="0" dirty="0"/>
              <a:t>With a </a:t>
            </a:r>
            <a:r>
              <a:rPr lang="is-IS" b="1" baseline="0" dirty="0"/>
              <a:t>branch</a:t>
            </a:r>
            <a:r>
              <a:rPr lang="is-IS" b="0" baseline="0" dirty="0"/>
              <a:t> instruction (also called a </a:t>
            </a:r>
            <a:r>
              <a:rPr lang="is-IS" b="1" baseline="0" dirty="0"/>
              <a:t>jump</a:t>
            </a:r>
            <a:r>
              <a:rPr lang="is-IS" b="0" baseline="0" dirty="0"/>
              <a:t>)</a:t>
            </a:r>
            <a:endParaRPr lang="en-US" b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5BC3A-73A0-45CC-BC7D-FFBED0412AA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36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73688" y="436563"/>
            <a:ext cx="2879725" cy="215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6553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363654" y="2733664"/>
            <a:ext cx="10900841" cy="253833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90C8E-8AF5-4D21-86E9-2906A6D57AB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31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9475" y="6350"/>
            <a:ext cx="5476875" cy="4106863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C0E85-595B-44E9-A543-2A38F6763D0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94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18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CF446EA1-2FF3-4859-8D01-CB36BF37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7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CF446EA1-2FF3-4859-8D01-CB36BF37653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09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400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CF446EA1-2FF3-4859-8D01-CB36BF3765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5072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843644" y="-2231"/>
            <a:ext cx="130035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CSE351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, </a:t>
            </a:r>
            <a:r>
              <a:rPr lang="en-US" sz="900" b="0" i="0" dirty="0" smtClean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Winter 2020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30459" y="-2231"/>
            <a:ext cx="148309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L09:  x86 Programming II</a:t>
            </a:r>
          </a:p>
        </p:txBody>
      </p:sp>
    </p:spTree>
    <p:extLst>
      <p:ext uri="{BB962C8B-B14F-4D97-AF65-F5344CB8AC3E}">
        <p14:creationId xmlns:p14="http://schemas.microsoft.com/office/powerpoint/2010/main" val="354856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hyperlink" Target="http://xkcd.com/409/" TargetMode="Externa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7" Type="http://schemas.openxmlformats.org/officeDocument/2006/relationships/image" Target="../media/image13.pn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customXml" Target="../ink/ink1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74.xml"/><Relationship Id="rId18" Type="http://schemas.openxmlformats.org/officeDocument/2006/relationships/tags" Target="../tags/tag79.xml"/><Relationship Id="rId26" Type="http://schemas.openxmlformats.org/officeDocument/2006/relationships/tags" Target="../tags/tag87.xml"/><Relationship Id="rId3" Type="http://schemas.openxmlformats.org/officeDocument/2006/relationships/tags" Target="../tags/tag64.xml"/><Relationship Id="rId21" Type="http://schemas.openxmlformats.org/officeDocument/2006/relationships/tags" Target="../tags/tag82.xml"/><Relationship Id="rId7" Type="http://schemas.openxmlformats.org/officeDocument/2006/relationships/tags" Target="../tags/tag68.xml"/><Relationship Id="rId12" Type="http://schemas.openxmlformats.org/officeDocument/2006/relationships/tags" Target="../tags/tag73.xml"/><Relationship Id="rId17" Type="http://schemas.openxmlformats.org/officeDocument/2006/relationships/tags" Target="../tags/tag78.xml"/><Relationship Id="rId25" Type="http://schemas.openxmlformats.org/officeDocument/2006/relationships/tags" Target="../tags/tag86.xml"/><Relationship Id="rId33" Type="http://schemas.openxmlformats.org/officeDocument/2006/relationships/image" Target="../media/image14.png"/><Relationship Id="rId2" Type="http://schemas.openxmlformats.org/officeDocument/2006/relationships/tags" Target="../tags/tag63.xml"/><Relationship Id="rId16" Type="http://schemas.openxmlformats.org/officeDocument/2006/relationships/tags" Target="../tags/tag77.xml"/><Relationship Id="rId20" Type="http://schemas.openxmlformats.org/officeDocument/2006/relationships/tags" Target="../tags/tag81.xml"/><Relationship Id="rId29" Type="http://schemas.openxmlformats.org/officeDocument/2006/relationships/tags" Target="../tags/tag90.xml"/><Relationship Id="rId1" Type="http://schemas.openxmlformats.org/officeDocument/2006/relationships/tags" Target="../tags/tag62.xml"/><Relationship Id="rId6" Type="http://schemas.openxmlformats.org/officeDocument/2006/relationships/tags" Target="../tags/tag67.xml"/><Relationship Id="rId11" Type="http://schemas.openxmlformats.org/officeDocument/2006/relationships/tags" Target="../tags/tag72.xml"/><Relationship Id="rId24" Type="http://schemas.openxmlformats.org/officeDocument/2006/relationships/tags" Target="../tags/tag85.xml"/><Relationship Id="rId32" Type="http://schemas.openxmlformats.org/officeDocument/2006/relationships/customXml" Target="../ink/ink2.xml"/><Relationship Id="rId5" Type="http://schemas.openxmlformats.org/officeDocument/2006/relationships/tags" Target="../tags/tag66.xml"/><Relationship Id="rId15" Type="http://schemas.openxmlformats.org/officeDocument/2006/relationships/tags" Target="../tags/tag76.xml"/><Relationship Id="rId23" Type="http://schemas.openxmlformats.org/officeDocument/2006/relationships/tags" Target="../tags/tag84.xml"/><Relationship Id="rId28" Type="http://schemas.openxmlformats.org/officeDocument/2006/relationships/tags" Target="../tags/tag89.xml"/><Relationship Id="rId10" Type="http://schemas.openxmlformats.org/officeDocument/2006/relationships/tags" Target="../tags/tag71.xml"/><Relationship Id="rId19" Type="http://schemas.openxmlformats.org/officeDocument/2006/relationships/tags" Target="../tags/tag80.xml"/><Relationship Id="rId31" Type="http://schemas.openxmlformats.org/officeDocument/2006/relationships/notesSlide" Target="../notesSlides/notesSlide10.xml"/><Relationship Id="rId4" Type="http://schemas.openxmlformats.org/officeDocument/2006/relationships/tags" Target="../tags/tag65.xml"/><Relationship Id="rId9" Type="http://schemas.openxmlformats.org/officeDocument/2006/relationships/tags" Target="../tags/tag70.xml"/><Relationship Id="rId14" Type="http://schemas.openxmlformats.org/officeDocument/2006/relationships/tags" Target="../tags/tag75.xml"/><Relationship Id="rId22" Type="http://schemas.openxmlformats.org/officeDocument/2006/relationships/tags" Target="../tags/tag83.xml"/><Relationship Id="rId27" Type="http://schemas.openxmlformats.org/officeDocument/2006/relationships/tags" Target="../tags/tag88.xml"/><Relationship Id="rId30" Type="http://schemas.openxmlformats.org/officeDocument/2006/relationships/slideLayout" Target="../slideLayouts/slideLayout2.xml"/><Relationship Id="rId8" Type="http://schemas.openxmlformats.org/officeDocument/2006/relationships/tags" Target="../tags/tag6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93.xml"/><Relationship Id="rId7" Type="http://schemas.openxmlformats.org/officeDocument/2006/relationships/tags" Target="../tags/tag97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image" Target="../media/image17.png"/><Relationship Id="rId5" Type="http://schemas.openxmlformats.org/officeDocument/2006/relationships/tags" Target="../tags/tag95.xml"/><Relationship Id="rId10" Type="http://schemas.openxmlformats.org/officeDocument/2006/relationships/tags" Target="../tags/tag92.xml"/><Relationship Id="rId4" Type="http://schemas.openxmlformats.org/officeDocument/2006/relationships/tags" Target="../tags/tag94.xml"/><Relationship Id="rId9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2" Type="http://schemas.openxmlformats.org/officeDocument/2006/relationships/tags" Target="../tags/tag100.xml"/><Relationship Id="rId1" Type="http://schemas.openxmlformats.org/officeDocument/2006/relationships/tags" Target="../tags/tag98.xml"/><Relationship Id="rId6" Type="http://schemas.openxmlformats.org/officeDocument/2006/relationships/tags" Target="../tags/tag104.xml"/><Relationship Id="rId11" Type="http://schemas.openxmlformats.org/officeDocument/2006/relationships/image" Target="../media/image16.png"/><Relationship Id="rId5" Type="http://schemas.openxmlformats.org/officeDocument/2006/relationships/tags" Target="../tags/tag103.xml"/><Relationship Id="rId10" Type="http://schemas.openxmlformats.org/officeDocument/2006/relationships/customXml" Target="../ink/ink3.xml"/><Relationship Id="rId4" Type="http://schemas.openxmlformats.org/officeDocument/2006/relationships/tags" Target="../tags/tag102.xml"/><Relationship Id="rId9" Type="http://schemas.openxmlformats.org/officeDocument/2006/relationships/notesSlide" Target="../notesSlides/notesSlide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image" Target="../media/image18.png"/><Relationship Id="rId5" Type="http://schemas.openxmlformats.org/officeDocument/2006/relationships/tags" Target="../tags/tag110.xml"/><Relationship Id="rId10" Type="http://schemas.openxmlformats.org/officeDocument/2006/relationships/customXml" Target="../ink/ink4.xml"/><Relationship Id="rId4" Type="http://schemas.openxmlformats.org/officeDocument/2006/relationships/tags" Target="../tags/tag109.xml"/><Relationship Id="rId9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115.xml"/><Relationship Id="rId7" Type="http://schemas.openxmlformats.org/officeDocument/2006/relationships/customXml" Target="../ink/ink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25.emf"/><Relationship Id="rId4" Type="http://schemas.openxmlformats.org/officeDocument/2006/relationships/tags" Target="../tags/tag116.xml"/><Relationship Id="rId9" Type="http://schemas.openxmlformats.org/officeDocument/2006/relationships/customXml" Target="../ink/ink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ustomXml" Target="../ink/ink7.xml"/><Relationship Id="rId3" Type="http://schemas.openxmlformats.org/officeDocument/2006/relationships/tags" Target="../tags/tag119.xml"/><Relationship Id="rId7" Type="http://schemas.openxmlformats.org/officeDocument/2006/relationships/notesSlide" Target="../notesSlides/notesSlide15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9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134.xml"/><Relationship Id="rId18" Type="http://schemas.openxmlformats.org/officeDocument/2006/relationships/tags" Target="../tags/tag139.xml"/><Relationship Id="rId26" Type="http://schemas.openxmlformats.org/officeDocument/2006/relationships/tags" Target="../tags/tag147.xml"/><Relationship Id="rId21" Type="http://schemas.openxmlformats.org/officeDocument/2006/relationships/tags" Target="../tags/tag142.xml"/><Relationship Id="rId34" Type="http://schemas.openxmlformats.org/officeDocument/2006/relationships/tags" Target="../tags/tag155.xml"/><Relationship Id="rId7" Type="http://schemas.openxmlformats.org/officeDocument/2006/relationships/tags" Target="../tags/tag128.xml"/><Relationship Id="rId12" Type="http://schemas.openxmlformats.org/officeDocument/2006/relationships/tags" Target="../tags/tag133.xml"/><Relationship Id="rId17" Type="http://schemas.openxmlformats.org/officeDocument/2006/relationships/tags" Target="../tags/tag138.xml"/><Relationship Id="rId25" Type="http://schemas.openxmlformats.org/officeDocument/2006/relationships/tags" Target="../tags/tag146.xml"/><Relationship Id="rId33" Type="http://schemas.openxmlformats.org/officeDocument/2006/relationships/tags" Target="../tags/tag154.xml"/><Relationship Id="rId38" Type="http://schemas.openxmlformats.org/officeDocument/2006/relationships/image" Target="../media/image20.png"/><Relationship Id="rId2" Type="http://schemas.openxmlformats.org/officeDocument/2006/relationships/tags" Target="../tags/tag123.xml"/><Relationship Id="rId16" Type="http://schemas.openxmlformats.org/officeDocument/2006/relationships/tags" Target="../tags/tag137.xml"/><Relationship Id="rId20" Type="http://schemas.openxmlformats.org/officeDocument/2006/relationships/tags" Target="../tags/tag141.xml"/><Relationship Id="rId29" Type="http://schemas.openxmlformats.org/officeDocument/2006/relationships/tags" Target="../tags/tag150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tags" Target="../tags/tag132.xml"/><Relationship Id="rId24" Type="http://schemas.openxmlformats.org/officeDocument/2006/relationships/tags" Target="../tags/tag145.xml"/><Relationship Id="rId32" Type="http://schemas.openxmlformats.org/officeDocument/2006/relationships/tags" Target="../tags/tag153.xml"/><Relationship Id="rId37" Type="http://schemas.openxmlformats.org/officeDocument/2006/relationships/customXml" Target="../ink/ink8.xml"/><Relationship Id="rId5" Type="http://schemas.openxmlformats.org/officeDocument/2006/relationships/tags" Target="../tags/tag126.xml"/><Relationship Id="rId15" Type="http://schemas.openxmlformats.org/officeDocument/2006/relationships/tags" Target="../tags/tag136.xml"/><Relationship Id="rId23" Type="http://schemas.openxmlformats.org/officeDocument/2006/relationships/tags" Target="../tags/tag144.xml"/><Relationship Id="rId28" Type="http://schemas.openxmlformats.org/officeDocument/2006/relationships/tags" Target="../tags/tag149.xml"/><Relationship Id="rId36" Type="http://schemas.openxmlformats.org/officeDocument/2006/relationships/notesSlide" Target="../notesSlides/notesSlide16.xml"/><Relationship Id="rId10" Type="http://schemas.openxmlformats.org/officeDocument/2006/relationships/tags" Target="../tags/tag131.xml"/><Relationship Id="rId19" Type="http://schemas.openxmlformats.org/officeDocument/2006/relationships/tags" Target="../tags/tag140.xml"/><Relationship Id="rId31" Type="http://schemas.openxmlformats.org/officeDocument/2006/relationships/tags" Target="../tags/tag152.xml"/><Relationship Id="rId4" Type="http://schemas.openxmlformats.org/officeDocument/2006/relationships/tags" Target="../tags/tag125.xml"/><Relationship Id="rId9" Type="http://schemas.openxmlformats.org/officeDocument/2006/relationships/tags" Target="../tags/tag130.xml"/><Relationship Id="rId14" Type="http://schemas.openxmlformats.org/officeDocument/2006/relationships/tags" Target="../tags/tag135.xml"/><Relationship Id="rId22" Type="http://schemas.openxmlformats.org/officeDocument/2006/relationships/tags" Target="../tags/tag143.xml"/><Relationship Id="rId27" Type="http://schemas.openxmlformats.org/officeDocument/2006/relationships/tags" Target="../tags/tag148.xml"/><Relationship Id="rId30" Type="http://schemas.openxmlformats.org/officeDocument/2006/relationships/tags" Target="../tags/tag151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129.xml"/><Relationship Id="rId3" Type="http://schemas.openxmlformats.org/officeDocument/2006/relationships/tags" Target="../tags/tag1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7.xml"/><Relationship Id="rId3" Type="http://schemas.openxmlformats.org/officeDocument/2006/relationships/tags" Target="../tags/tag15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5" Type="http://schemas.openxmlformats.org/officeDocument/2006/relationships/tags" Target="../tags/tag160.xml"/><Relationship Id="rId4" Type="http://schemas.openxmlformats.org/officeDocument/2006/relationships/tags" Target="../tags/tag159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16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3" Type="http://schemas.openxmlformats.org/officeDocument/2006/relationships/tags" Target="../tags/tag170.xml"/><Relationship Id="rId7" Type="http://schemas.openxmlformats.org/officeDocument/2006/relationships/image" Target="../media/image60.png"/><Relationship Id="rId2" Type="http://schemas.openxmlformats.org/officeDocument/2006/relationships/tags" Target="../tags/tag169.xml"/><Relationship Id="rId1" Type="http://schemas.openxmlformats.org/officeDocument/2006/relationships/tags" Target="../tags/tag168.xml"/><Relationship Id="rId6" Type="http://schemas.openxmlformats.org/officeDocument/2006/relationships/image" Target="../media/image50.png"/><Relationship Id="rId5" Type="http://schemas.openxmlformats.org/officeDocument/2006/relationships/notesSlide" Target="../notesSlides/notesSlide19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tags" Target="../tags/tag173.xml"/><Relationship Id="rId7" Type="http://schemas.openxmlformats.org/officeDocument/2006/relationships/image" Target="../media/image80.png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image" Target="../media/image70.png"/><Relationship Id="rId5" Type="http://schemas.openxmlformats.org/officeDocument/2006/relationships/notesSlide" Target="../notesSlides/notesSlide20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tatus_register#Common_flag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" Type="http://schemas.openxmlformats.org/officeDocument/2006/relationships/tags" Target="../tags/tag8.xml"/><Relationship Id="rId21" Type="http://schemas.openxmlformats.org/officeDocument/2006/relationships/tags" Target="../tags/tag26.xml"/><Relationship Id="rId34" Type="http://schemas.openxmlformats.org/officeDocument/2006/relationships/slideLayout" Target="../slideLayouts/slideLayout4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0" Type="http://schemas.openxmlformats.org/officeDocument/2006/relationships/tags" Target="../tags/tag25.xml"/><Relationship Id="rId29" Type="http://schemas.openxmlformats.org/officeDocument/2006/relationships/tags" Target="../tags/tag34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notesSlide" Target="../notesSlides/notesSlide3.xml"/><Relationship Id="rId8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3" Type="http://schemas.openxmlformats.org/officeDocument/2006/relationships/tags" Target="../tags/tag4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49.xml"/><Relationship Id="rId4" Type="http://schemas.openxmlformats.org/officeDocument/2006/relationships/tags" Target="../tags/tag4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pollev.com/re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x86-64 Programming II</a:t>
            </a:r>
            <a:br>
              <a:rPr lang="en-US" dirty="0"/>
            </a:br>
            <a:r>
              <a:rPr lang="en-US" sz="2000" b="0" dirty="0"/>
              <a:t>CSE 351 </a:t>
            </a:r>
            <a:r>
              <a:rPr lang="en-US" sz="2000" b="0" dirty="0" smtClean="0"/>
              <a:t>Winter 2020</a:t>
            </a:r>
            <a:endParaRPr lang="en-US" sz="2000" b="0" dirty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04800" y="1737360"/>
            <a:ext cx="3505200" cy="4572000"/>
          </a:xfrm>
        </p:spPr>
        <p:txBody>
          <a:bodyPr/>
          <a:lstStyle/>
          <a:p>
            <a:pPr algn="l"/>
            <a:r>
              <a:rPr lang="en-US" sz="2000" b="1" dirty="0"/>
              <a:t>Instructor:</a:t>
            </a:r>
            <a:r>
              <a:rPr lang="en-US" sz="2000" dirty="0"/>
              <a:t> </a:t>
            </a:r>
          </a:p>
          <a:p>
            <a:pPr algn="l"/>
            <a:r>
              <a:rPr lang="en-US" sz="2000" dirty="0"/>
              <a:t>Ruth Anderson</a:t>
            </a:r>
          </a:p>
          <a:p>
            <a:pPr algn="l"/>
            <a:endParaRPr lang="en-US" sz="10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Jonathan Chen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Justin Johnson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Porter Jones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Josie Lee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Jeffery  Tian</a:t>
            </a:r>
          </a:p>
          <a:p>
            <a:pPr algn="l">
              <a:spcBef>
                <a:spcPts val="0"/>
              </a:spcBef>
            </a:pPr>
            <a:r>
              <a:rPr lang="en-US" sz="2000" dirty="0" err="1"/>
              <a:t>Callum</a:t>
            </a:r>
            <a:r>
              <a:rPr lang="en-US" sz="2000" dirty="0"/>
              <a:t>  Walker</a:t>
            </a:r>
          </a:p>
          <a:p>
            <a:pPr algn="l">
              <a:spcBef>
                <a:spcPts val="0"/>
              </a:spcBef>
            </a:pPr>
            <a:r>
              <a:rPr lang="en-US" sz="2000" dirty="0"/>
              <a:t>Eddy (</a:t>
            </a:r>
            <a:r>
              <a:rPr lang="en-US" sz="2000" dirty="0" err="1"/>
              <a:t>Tianyi</a:t>
            </a:r>
            <a:r>
              <a:rPr lang="en-US" sz="2000" dirty="0"/>
              <a:t>)  Zhou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538755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solidFill>
                  <a:srgbClr val="4B2A85"/>
                </a:solidFill>
                <a:latin typeface="Calibri" panose="020F0502020204030204" pitchFamily="34" charset="0"/>
                <a:ea typeface="Roboto" charset="0"/>
                <a:cs typeface="Calibri" panose="020F0502020204030204" pitchFamily="34" charset="0"/>
                <a:hlinkClick r:id="rId5"/>
              </a:rPr>
              <a:t>http://xkcd.com/409/</a:t>
            </a:r>
            <a:endParaRPr lang="en-US" sz="1400" b="0" dirty="0">
              <a:solidFill>
                <a:srgbClr val="4B2A85"/>
              </a:solidFill>
              <a:latin typeface="Calibri" panose="020F0502020204030204" pitchFamily="34" charset="0"/>
              <a:ea typeface="Roboto" charset="0"/>
              <a:cs typeface="Calibri" panose="020F050202020403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737360"/>
            <a:ext cx="6400800" cy="365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3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10</a:t>
            </a:fld>
            <a:endParaRPr lang="en-US"/>
          </a:p>
        </p:txBody>
      </p:sp>
      <p:sp>
        <p:nvSpPr>
          <p:cNvPr id="5" name="Rectangle 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5413959" y="2783984"/>
            <a:ext cx="3241040" cy="240065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max:</a:t>
            </a:r>
            <a:endParaRPr lang="en-US" sz="1800" b="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i="1" dirty="0">
                <a:solidFill>
                  <a:srgbClr val="C00000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  <a:sym typeface="Monaco" charset="0"/>
              </a:rPr>
              <a:t>if x &lt;= y then jump to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Monaco" charset="0"/>
              </a:rPr>
              <a:t>else</a:t>
            </a:r>
            <a:endParaRPr lang="en-US" sz="1800" b="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B05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i="1" dirty="0">
                <a:solidFill>
                  <a:srgbClr val="C00000"/>
                </a:solidFill>
                <a:latin typeface="Calibri" panose="020F0502020204030204" pitchFamily="34" charset="0"/>
                <a:ea typeface="Calibri" charset="0"/>
                <a:cs typeface="Calibri" panose="020F0502020204030204" pitchFamily="34" charset="0"/>
                <a:sym typeface="Monaco" charset="0"/>
              </a:rPr>
              <a:t>jump to </a:t>
            </a: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Monaco" charset="0"/>
              </a:rPr>
              <a:t>done</a:t>
            </a:r>
            <a:endParaRPr lang="en-US" sz="1800" b="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else: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rgbClr val="C0000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done: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ret</a:t>
            </a:r>
          </a:p>
        </p:txBody>
      </p:sp>
      <p:sp>
        <p:nvSpPr>
          <p:cNvPr id="10" name="Rectangle 4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262688" y="2329896"/>
            <a:ext cx="3566160" cy="29546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max(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x,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y)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max;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if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(x &gt; y) 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 = 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} 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else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 = y;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}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}</a:t>
            </a:r>
          </a:p>
        </p:txBody>
      </p:sp>
      <p:sp>
        <p:nvSpPr>
          <p:cNvPr id="7" name="Pentagon 6"/>
          <p:cNvSpPr/>
          <p:nvPr/>
        </p:nvSpPr>
        <p:spPr bwMode="auto">
          <a:xfrm>
            <a:off x="3281680" y="3149600"/>
            <a:ext cx="2479040" cy="304800"/>
          </a:xfrm>
          <a:prstGeom prst="homePlate">
            <a:avLst/>
          </a:prstGeom>
          <a:solidFill>
            <a:srgbClr val="C00000"/>
          </a:solidFill>
          <a:ln w="19050">
            <a:noFill/>
            <a:headEnd type="none" w="med" len="med"/>
            <a:tailEnd type="triangle" w="med" len="med"/>
          </a:ln>
          <a:effectLst>
            <a:outerShdw dist="38100" dir="5400000" sx="96000" sy="96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Conditional jump</a:t>
            </a:r>
          </a:p>
        </p:txBody>
      </p:sp>
      <p:sp>
        <p:nvSpPr>
          <p:cNvPr id="13" name="Pentagon 12"/>
          <p:cNvSpPr/>
          <p:nvPr/>
        </p:nvSpPr>
        <p:spPr bwMode="auto">
          <a:xfrm>
            <a:off x="3281680" y="3715783"/>
            <a:ext cx="2479040" cy="304800"/>
          </a:xfrm>
          <a:prstGeom prst="homePlate">
            <a:avLst/>
          </a:prstGeom>
          <a:solidFill>
            <a:srgbClr val="C00000"/>
          </a:solidFill>
          <a:ln w="19050">
            <a:noFill/>
            <a:headEnd type="none" w="med" len="med"/>
            <a:tailEnd type="triangle" w="med" len="med"/>
          </a:ln>
          <a:effectLst>
            <a:outerShdw dist="38100" dir="5400000" sx="96000" sy="96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Unconditional jump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3"/>
            </p:custDataLst>
            <p:extLst/>
          </p:nvPr>
        </p:nvGraphicFramePr>
        <p:xfrm>
          <a:off x="6035040" y="45720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B4A38A0-FCF7-425B-88FA-21966788A3CB}"/>
                  </a:ext>
                </a:extLst>
              </p14:cNvPr>
              <p14:cNvContentPartPr/>
              <p14:nvPr/>
            </p14:nvContentPartPr>
            <p14:xfrm>
              <a:off x="5398200" y="3035520"/>
              <a:ext cx="3254760" cy="19922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B4A38A0-FCF7-425B-88FA-21966788A3C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88840" y="3026160"/>
                <a:ext cx="3273480" cy="201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955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Conditionals and Control Flow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Conditional branch/</a:t>
            </a:r>
            <a:r>
              <a:rPr lang="en-US" i="1" dirty="0"/>
              <a:t>jump</a:t>
            </a:r>
          </a:p>
          <a:p>
            <a:pPr lvl="1"/>
            <a:r>
              <a:rPr lang="en-US" dirty="0"/>
              <a:t>Jump to somewhere else if some </a:t>
            </a:r>
            <a:r>
              <a:rPr lang="en-US" i="1" dirty="0"/>
              <a:t>condition</a:t>
            </a:r>
            <a:r>
              <a:rPr lang="en-US" dirty="0"/>
              <a:t> is true, </a:t>
            </a:r>
            <a:br>
              <a:rPr lang="en-US" dirty="0"/>
            </a:br>
            <a:r>
              <a:rPr lang="en-US" dirty="0"/>
              <a:t>otherwise execute next instruction</a:t>
            </a:r>
          </a:p>
          <a:p>
            <a:r>
              <a:rPr lang="en-US" dirty="0"/>
              <a:t>Unconditional branch/</a:t>
            </a:r>
            <a:r>
              <a:rPr lang="en-US" i="1" dirty="0"/>
              <a:t>jump</a:t>
            </a:r>
          </a:p>
          <a:p>
            <a:pPr lvl="1"/>
            <a:r>
              <a:rPr lang="en-US" i="1" dirty="0"/>
              <a:t>Always</a:t>
            </a:r>
            <a:r>
              <a:rPr lang="en-US" dirty="0"/>
              <a:t> jump when you get to this instruction</a:t>
            </a:r>
          </a:p>
          <a:p>
            <a:pPr lvl="2"/>
            <a:endParaRPr lang="en-US" dirty="0"/>
          </a:p>
          <a:p>
            <a:r>
              <a:rPr lang="en-US" sz="2400" dirty="0"/>
              <a:t>Together, they can implement most control flow constructs in high-level languages: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if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condition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 </a:t>
            </a:r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then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{</a:t>
            </a:r>
            <a:r>
              <a:rPr lang="is-I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…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 </a:t>
            </a:r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else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{…}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while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condition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 {…}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do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{…} </a:t>
            </a:r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while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condition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for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(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initialization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condition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2000" i="1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iterative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) {</a:t>
            </a:r>
            <a:r>
              <a:rPr lang="is-I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…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sz="2000" b="1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switch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{</a:t>
            </a:r>
            <a:r>
              <a:rPr lang="is-I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…}</a:t>
            </a:r>
            <a:endParaRPr lang="en-US" sz="20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436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x86 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Condition codes</a:t>
            </a:r>
          </a:p>
          <a:p>
            <a:r>
              <a:rPr lang="en-US" b="1" dirty="0">
                <a:solidFill>
                  <a:srgbClr val="4B2A85"/>
                </a:solidFill>
              </a:rPr>
              <a:t>Conditional and unconditional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Switches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3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3681186" cy="4974336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 ( </a:t>
            </a:r>
            <a:r>
              <a:rPr lang="en-US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</a:t>
            </a:r>
            <a:r>
              <a:rPr lang="en-US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rsp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alibri Bold" charset="0"/>
              </a:rPr>
              <a:t>CF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,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alibri Bold" charset="0"/>
              </a:rPr>
              <a:t>ZF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,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alibri Bold" charset="0"/>
              </a:rPr>
              <a:t>SF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, 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alibri Bold" charset="0"/>
              </a:rPr>
              <a:t>OF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)</a:t>
            </a:r>
          </a:p>
          <a:p>
            <a:pPr marL="817626" lvl="2"/>
            <a:r>
              <a:rPr lang="en-US" dirty="0"/>
              <a:t>Single bit registers: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3797" name="Rectangle 5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4471416" y="5321808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%rip</a:t>
            </a:r>
          </a:p>
        </p:txBody>
      </p:sp>
      <p:sp>
        <p:nvSpPr>
          <p:cNvPr id="33799" name="Rectangle 7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4554460" y="4663440"/>
            <a:ext cx="2743200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9144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top of the Stack</a:t>
            </a:r>
          </a:p>
        </p:txBody>
      </p:sp>
      <p:sp>
        <p:nvSpPr>
          <p:cNvPr id="33801" name="Rectangle 9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6675120" y="5212080"/>
            <a:ext cx="2186496" cy="575542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Program Counter</a:t>
            </a:r>
          </a:p>
          <a:p>
            <a:pPr algn="ctr">
              <a:lnSpc>
                <a:spcPct val="80000"/>
              </a:lnSpc>
            </a:pPr>
            <a:r>
              <a:rPr lang="en-US" sz="2000" b="0" dirty="0"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(i</a:t>
            </a:r>
            <a:r>
              <a:rPr lang="en-US" sz="2000" b="0" dirty="0">
                <a:solidFill>
                  <a:schemeClr val="tx1"/>
                </a:solidFill>
                <a:latin typeface="Calibri" panose="020F0502020204030204" pitchFamily="34" charset="0"/>
                <a:ea typeface="Calibri Bold" charset="0"/>
                <a:cs typeface="Calibri" panose="020F0502020204030204" pitchFamily="34" charset="0"/>
                <a:sym typeface="Calibri Bold" charset="0"/>
              </a:rPr>
              <a:t>nstruction pointer)</a:t>
            </a:r>
          </a:p>
        </p:txBody>
      </p:sp>
      <p:sp>
        <p:nvSpPr>
          <p:cNvPr id="33802" name="Rectangle 10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>
            <p:custDataLst>
              <p:tags r:id="rId9"/>
            </p:custDataLst>
          </p:nvPr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>
            <p:custDataLst>
              <p:tags r:id="rId10"/>
            </p:custDataLst>
          </p:nvPr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>
            <p:custDataLst>
              <p:tags r:id="rId11"/>
            </p:custDataLst>
          </p:nvPr>
        </p:nvSpPr>
        <p:spPr bwMode="auto">
          <a:xfrm>
            <a:off x="7178222" y="6106885"/>
            <a:ext cx="1801812" cy="36576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 anchorCtr="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466771" y="1371600"/>
            <a:ext cx="4296229" cy="3167483"/>
            <a:chOff x="4466771" y="1861717"/>
            <a:chExt cx="4296229" cy="3167483"/>
          </a:xfrm>
        </p:grpSpPr>
        <p:sp>
          <p:nvSpPr>
            <p:cNvPr id="33798" name="Rectangle 6"/>
            <p:cNvSpPr>
              <a:spLocks/>
            </p:cNvSpPr>
            <p:nvPr>
              <p:custDataLst>
                <p:tags r:id="rId12"/>
              </p:custDataLst>
            </p:nvPr>
          </p:nvSpPr>
          <p:spPr bwMode="auto">
            <a:xfrm>
              <a:off x="4466771" y="1861717"/>
              <a:ext cx="1037015" cy="384721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 anchorCtr="0">
              <a:spAutoFit/>
            </a:bodyPr>
            <a:lstStyle/>
            <a:p>
              <a:pPr algn="l"/>
              <a:r>
                <a:rPr lang="en-US" sz="2000" b="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Registers</a:t>
              </a:r>
            </a:p>
          </p:txBody>
        </p:sp>
        <p:grpSp>
          <p:nvGrpSpPr>
            <p:cNvPr id="26" name="Group 25"/>
            <p:cNvGrpSpPr/>
            <p:nvPr>
              <p:custDataLst>
                <p:tags r:id="rId13"/>
              </p:custDataLst>
            </p:nvPr>
          </p:nvGrpSpPr>
          <p:grpSpPr>
            <a:xfrm>
              <a:off x="4466771" y="2286000"/>
              <a:ext cx="4296229" cy="2743200"/>
              <a:chOff x="761998" y="1143000"/>
              <a:chExt cx="7518400" cy="4800600"/>
            </a:xfrm>
          </p:grpSpPr>
          <p:sp>
            <p:nvSpPr>
              <p:cNvPr id="27" name="Rectangle 1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61998" y="4800600"/>
                <a:ext cx="3556000" cy="533400"/>
              </a:xfrm>
              <a:prstGeom prst="rect">
                <a:avLst/>
              </a:prstGeom>
              <a:solidFill>
                <a:srgbClr val="EFBFB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rsp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8" name="Rectangle 22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724398" y="11430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%r8</a:t>
                </a:r>
              </a:p>
            </p:txBody>
          </p:sp>
          <p:sp>
            <p:nvSpPr>
              <p:cNvPr id="29" name="Rectangle 23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724398" y="17526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%r9</a:t>
                </a:r>
              </a:p>
            </p:txBody>
          </p:sp>
          <p:sp>
            <p:nvSpPr>
              <p:cNvPr id="30" name="Rectangle 24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724398" y="2362201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%r10</a:t>
                </a:r>
              </a:p>
            </p:txBody>
          </p:sp>
          <p:sp>
            <p:nvSpPr>
              <p:cNvPr id="31" name="Rectangle 25"/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724398" y="2971801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%r11</a:t>
                </a:r>
              </a:p>
            </p:txBody>
          </p:sp>
          <p:sp>
            <p:nvSpPr>
              <p:cNvPr id="32" name="Rectangle 26"/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4724398" y="3581399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%r12</a:t>
                </a:r>
              </a:p>
            </p:txBody>
          </p:sp>
          <p:sp>
            <p:nvSpPr>
              <p:cNvPr id="33" name="Rectangle 27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724398" y="41910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%r13</a:t>
                </a:r>
              </a:p>
            </p:txBody>
          </p:sp>
          <p:sp>
            <p:nvSpPr>
              <p:cNvPr id="34" name="Rectangle 28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724398" y="48006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%r14</a:t>
                </a:r>
              </a:p>
            </p:txBody>
          </p:sp>
          <p:sp>
            <p:nvSpPr>
              <p:cNvPr id="35" name="Rectangle 29"/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724398" y="54102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%r15</a:t>
                </a:r>
              </a:p>
            </p:txBody>
          </p:sp>
          <p:sp>
            <p:nvSpPr>
              <p:cNvPr id="36" name="Rectangle 30"/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761998" y="11430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rax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37" name="Rectangle 31"/>
              <p:cNvSpPr>
                <a:spLocks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761998" y="17526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rbx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38" name="Rectangle 32"/>
              <p:cNvSpPr>
                <a:spLocks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761998" y="2362201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rcx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39" name="Rectangle 33"/>
              <p:cNvSpPr>
                <a:spLocks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761998" y="2971801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rdx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40" name="Rectangle 34"/>
              <p:cNvSpPr>
                <a:spLocks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761998" y="3581399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rsi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41" name="Rectangle 35"/>
              <p:cNvSpPr>
                <a:spLocks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761998" y="41910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rdi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42" name="Rectangle 36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761998" y="541020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18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8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rbp</a:t>
                </a:r>
                <a:endParaRPr lang="en-US" sz="18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</p:grpSp>
      <p:sp>
        <p:nvSpPr>
          <p:cNvPr id="6" name="Arc 5"/>
          <p:cNvSpPr/>
          <p:nvPr/>
        </p:nvSpPr>
        <p:spPr bwMode="auto">
          <a:xfrm>
            <a:off x="4337246" y="4050792"/>
            <a:ext cx="385082" cy="822960"/>
          </a:xfrm>
          <a:prstGeom prst="arc">
            <a:avLst>
              <a:gd name="adj1" fmla="val 5242956"/>
              <a:gd name="adj2" fmla="val 15575800"/>
            </a:avLst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A8646872-637E-43A4-9259-42FA57A3E27C}"/>
                  </a:ext>
                </a:extLst>
              </p14:cNvPr>
              <p14:cNvContentPartPr/>
              <p14:nvPr/>
            </p14:nvContentPartPr>
            <p14:xfrm>
              <a:off x="3326760" y="5697000"/>
              <a:ext cx="3993120" cy="9417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A8646872-637E-43A4-9259-42FA57A3E27C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317400" y="5687640"/>
                <a:ext cx="4011840" cy="96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0809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 Codes (</a:t>
            </a:r>
            <a:r>
              <a:rPr lang="en-US" u="sng" dirty="0"/>
              <a:t>Implicit</a:t>
            </a:r>
            <a:r>
              <a:rPr lang="en-US" dirty="0"/>
              <a:t> Setting)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820" name="Rectangle 4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>
              <a:ln/>
            </p:spPr>
            <p:txBody>
              <a:bodyPr>
                <a:noAutofit/>
              </a:bodyPr>
              <a:lstStyle/>
              <a:p>
                <a:pPr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i="1" dirty="0"/>
                  <a:t>Implicitly</a:t>
                </a:r>
                <a:r>
                  <a:rPr lang="en-US" dirty="0"/>
                  <a:t> set by </a:t>
                </a:r>
                <a:r>
                  <a:rPr lang="en-US" b="1" dirty="0"/>
                  <a:t>arithmetic</a:t>
                </a:r>
                <a:r>
                  <a:rPr lang="en-US" dirty="0"/>
                  <a:t> operations</a:t>
                </a:r>
              </a:p>
              <a:p>
                <a:pPr lvl="1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dirty="0"/>
                  <a:t>(think of it as side effects)</a:t>
                </a:r>
                <a:endParaRPr lang="en-US" sz="1000" dirty="0"/>
              </a:p>
              <a:p>
                <a:pPr lvl="1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u="sng" dirty="0"/>
                  <a:t>Example</a:t>
                </a:r>
                <a:r>
                  <a:rPr lang="en-US" dirty="0"/>
                  <a:t>:   </a:t>
                </a:r>
                <a:r>
                  <a:rPr lang="en-US" b="1" dirty="0" err="1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addq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  <a:sym typeface="Calibri Italic" charset="0"/>
                  </a:rPr>
                  <a:t>s</a:t>
                </a:r>
                <a:r>
                  <a:rPr lang="en-US" dirty="0" err="1">
                    <a:latin typeface="Courier New" panose="02070309020205020404" pitchFamily="49" charset="0"/>
                    <a:ea typeface="Calibri Italic" charset="0"/>
                    <a:cs typeface="Courier New" panose="02070309020205020404" pitchFamily="49" charset="0"/>
                    <a:sym typeface="Calibri Italic" charset="0"/>
                  </a:rPr>
                  <a:t>rc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,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d</a:t>
                </a:r>
                <a:r>
                  <a:rPr lang="en-US" dirty="0" err="1">
                    <a:latin typeface="Courier New" panose="02070309020205020404" pitchFamily="49" charset="0"/>
                    <a:ea typeface="Calibri Italic" charset="0"/>
                    <a:cs typeface="Courier New" panose="02070309020205020404" pitchFamily="49" charset="0"/>
                    <a:sym typeface="Calibri Italic" charset="0"/>
                  </a:rPr>
                  <a:t>st</a:t>
                </a:r>
                <a:r>
                  <a:rPr lang="en-US" dirty="0">
                    <a:latin typeface="Calibri Italic" charset="0"/>
                    <a:ea typeface="Calibri Italic" charset="0"/>
                    <a:cs typeface="Calibri Italic" charset="0"/>
                    <a:sym typeface="Calibri Italic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 Italic" charset="0"/>
                        <a:sym typeface="Calibri Italic" charset="0"/>
                      </a:rPr>
                      <m:t>↔</m:t>
                    </m:r>
                  </m:oMath>
                </a14:m>
                <a:r>
                  <a:rPr lang="en-US" dirty="0"/>
                  <a:t>  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 =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d+s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  <a:p>
                <a:pPr lvl="2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endParaRPr lang="en-US" dirty="0"/>
              </a:p>
              <a:p>
                <a:pPr marL="660400" lvl="1" indent="-342900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Calibri Bold" charset="0"/>
                    <a:cs typeface="Courier New" panose="02070309020205020404" pitchFamily="49" charset="0"/>
                    <a:sym typeface="Calibri Bold" charset="0"/>
                  </a:rPr>
                  <a:t>CF=1</a:t>
                </a:r>
                <a:r>
                  <a:rPr lang="en-US" dirty="0">
                    <a:solidFill>
                      <a:srgbClr val="C00000"/>
                    </a:solidFill>
                  </a:rPr>
                  <a:t>  </a:t>
                </a:r>
                <a:r>
                  <a:rPr lang="en-US" dirty="0"/>
                  <a:t>if carry out from MSB (</a:t>
                </a:r>
                <a:r>
                  <a:rPr lang="en-US" i="1" dirty="0"/>
                  <a:t>unsigned</a:t>
                </a:r>
                <a:r>
                  <a:rPr lang="en-US" dirty="0"/>
                  <a:t> overflow)</a:t>
                </a:r>
              </a:p>
              <a:p>
                <a:pPr marL="660400" lvl="1" indent="-342900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Calibri Bold" charset="0"/>
                    <a:cs typeface="Courier New" panose="02070309020205020404" pitchFamily="49" charset="0"/>
                    <a:sym typeface="Calibri Bold" charset="0"/>
                  </a:rPr>
                  <a:t>ZF=1</a:t>
                </a:r>
                <a:r>
                  <a:rPr lang="en-US" dirty="0">
                    <a:solidFill>
                      <a:srgbClr val="C00000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 </a:t>
                </a:r>
                <a:r>
                  <a:rPr lang="en-US" dirty="0">
                    <a:solidFill>
                      <a:srgbClr val="980002"/>
                    </a:solidFill>
                    <a:latin typeface="Calibri Bold" charset="0"/>
                    <a:ea typeface="Calibri Bold" charset="0"/>
                    <a:cs typeface="Calibri Bold" charset="0"/>
                    <a:sym typeface="Calibri Bold" charset="0"/>
                  </a:rPr>
                  <a:t> </a:t>
                </a:r>
                <a:r>
                  <a:rPr lang="en-US" dirty="0"/>
                  <a:t>if 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r==0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660400" lvl="1" indent="-342900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Calibri Bold" charset="0"/>
                    <a:cs typeface="Courier New" panose="02070309020205020404" pitchFamily="49" charset="0"/>
                    <a:sym typeface="Calibri Bold" charset="0"/>
                  </a:rPr>
                  <a:t>SF=1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 if 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r&lt;0</a:t>
                </a:r>
                <a:r>
                  <a:rPr lang="en-US" dirty="0"/>
                  <a:t>  (if MSB is 1)</a:t>
                </a:r>
              </a:p>
              <a:p>
                <a:pPr marL="660400" lvl="1" indent="-342900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Calibri Bold" charset="0"/>
                    <a:cs typeface="Courier New" panose="02070309020205020404" pitchFamily="49" charset="0"/>
                    <a:sym typeface="Calibri Bold" charset="0"/>
                  </a:rPr>
                  <a:t>OF=1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/>
                  <a:t> if </a:t>
                </a:r>
                <a:r>
                  <a:rPr lang="en-US" i="1" dirty="0"/>
                  <a:t>signed</a:t>
                </a:r>
                <a:r>
                  <a:rPr lang="en-US" dirty="0"/>
                  <a:t> overflow</a:t>
                </a:r>
                <a:br>
                  <a:rPr lang="en-US" dirty="0"/>
                </a:b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(s&gt;0 &amp;&amp; d&gt;0 &amp;&amp; r&lt;0)||(s&lt;0 &amp;&amp; d&lt;0 &amp;&amp; r&gt;=0)</a:t>
                </a:r>
              </a:p>
              <a:p>
                <a:pPr marL="660400" lvl="1" indent="-342900"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dirty="0">
                    <a:sym typeface="Courier New Bold" charset="0"/>
                  </a:rPr>
                  <a:t> 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endParaRPr lang="en-US" sz="500" dirty="0"/>
              </a:p>
              <a:p>
                <a:pPr marL="0" indent="0">
                  <a:buNone/>
                  <a:tabLst>
                    <a:tab pos="1225550" algn="l"/>
                    <a:tab pos="4060825" algn="l"/>
                    <a:tab pos="1225550" algn="l"/>
                    <a:tab pos="4060825" algn="l"/>
                  </a:tabLst>
                </a:pPr>
                <a:r>
                  <a:rPr lang="en-US" b="0" dirty="0">
                    <a:solidFill>
                      <a:srgbClr val="C00000"/>
                    </a:solidFill>
                  </a:rPr>
                  <a:t>	</a:t>
                </a:r>
              </a:p>
            </p:txBody>
          </p:sp>
        </mc:Choice>
        <mc:Fallback xmlns="">
          <p:sp>
            <p:nvSpPr>
              <p:cNvPr id="34820" name="Rectangle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0"/>
                </p:custDataLst>
              </p:nvPr>
            </p:nvSpPr>
            <p:spPr>
              <a:blipFill rotWithShape="0">
                <a:blip r:embed="rId11"/>
                <a:stretch>
                  <a:fillRect l="-291" t="-1103" r="-65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 bwMode="auto">
          <a:xfrm>
            <a:off x="1097280" y="5303520"/>
            <a:ext cx="4114800" cy="365760"/>
          </a:xfrm>
          <a:prstGeom prst="round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i="1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Not</a:t>
            </a: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set by </a:t>
            </a:r>
            <a:r>
              <a:rPr lang="en-US" sz="2000" b="0" dirty="0">
                <a:solidFill>
                  <a:srgbClr val="C00000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lea</a:t>
            </a: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 instruction (beware!)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188720" y="6126480"/>
            <a:ext cx="6766560" cy="548640"/>
            <a:chOff x="701567" y="1324640"/>
            <a:chExt cx="8280862" cy="830749"/>
          </a:xfrm>
        </p:grpSpPr>
        <p:sp>
          <p:nvSpPr>
            <p:cNvPr id="20" name="Rectangle 10"/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813471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CF</a:t>
              </a:r>
            </a:p>
          </p:txBody>
        </p:sp>
        <p:sp>
          <p:nvSpPr>
            <p:cNvPr id="21" name="Rectangle 11"/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2827734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ZF</a:t>
              </a:r>
            </a:p>
          </p:txBody>
        </p:sp>
        <p:sp>
          <p:nvSpPr>
            <p:cNvPr id="22" name="Rectangle 12"/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473009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SF</a:t>
              </a:r>
            </a:p>
          </p:txBody>
        </p:sp>
        <p:sp>
          <p:nvSpPr>
            <p:cNvPr id="23" name="Rectangle 13"/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663245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OF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372988" y="1393868"/>
              <a:ext cx="138687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Carry Flag</a:t>
              </a:r>
              <a:endParaRPr lang="en-US" sz="1800" b="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86197" y="1393868"/>
              <a:ext cx="128023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Zero Flag</a:t>
              </a:r>
              <a:endParaRPr lang="en-US" sz="1800" b="0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289612" y="1393868"/>
              <a:ext cx="1257869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Sign Flag</a:t>
              </a:r>
              <a:endParaRPr lang="en-US" sz="1800" b="0" dirty="0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191972" y="1393868"/>
              <a:ext cx="1790457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Overflow Flag</a:t>
              </a:r>
              <a:endParaRPr lang="en-US" sz="1800" b="0" dirty="0"/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701567" y="1324640"/>
              <a:ext cx="8280861" cy="830749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411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 dirty="0"/>
              <a:t>Condition Codes (</a:t>
            </a:r>
            <a:r>
              <a:rPr lang="en-US" u="sng" dirty="0"/>
              <a:t>Explicit</a:t>
            </a:r>
            <a:r>
              <a:rPr lang="en-US" dirty="0"/>
              <a:t> Setting: Compare)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>
            <a:noAutofit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i="1" dirty="0"/>
              <a:t>Explicitly</a:t>
            </a:r>
            <a:r>
              <a:rPr lang="en-US" dirty="0"/>
              <a:t> set by </a:t>
            </a:r>
            <a:r>
              <a:rPr lang="en-US" b="1" dirty="0"/>
              <a:t>Compare</a:t>
            </a:r>
            <a:r>
              <a:rPr lang="en-US" dirty="0"/>
              <a:t> instruction</a:t>
            </a:r>
          </a:p>
          <a:p>
            <a:pPr lvl="1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src1,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src2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cmpq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a,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 sets flags based on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b-a</a:t>
            </a:r>
            <a:r>
              <a:rPr lang="en-US" dirty="0"/>
              <a:t>, but </a:t>
            </a:r>
            <a:r>
              <a:rPr lang="en-US" u="sng" dirty="0"/>
              <a:t>doesn’t store</a:t>
            </a:r>
          </a:p>
          <a:p>
            <a:pPr lvl="2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CF=1</a:t>
            </a:r>
            <a:r>
              <a:rPr lang="en-US" dirty="0">
                <a:solidFill>
                  <a:srgbClr val="C00000"/>
                </a:solidFill>
              </a:rPr>
              <a:t>  </a:t>
            </a:r>
            <a:r>
              <a:rPr lang="en-US" dirty="0"/>
              <a:t>if carry out from MSB (</a:t>
            </a:r>
            <a:r>
              <a:rPr lang="en-US" sz="2300" dirty="0"/>
              <a:t>good for </a:t>
            </a:r>
            <a:r>
              <a:rPr lang="en-US" sz="2300" i="1" dirty="0"/>
              <a:t>unsigned</a:t>
            </a:r>
            <a:r>
              <a:rPr lang="en-US" sz="2300" dirty="0"/>
              <a:t> comparison</a:t>
            </a:r>
            <a:r>
              <a:rPr lang="en-US" dirty="0"/>
              <a:t>)</a:t>
            </a:r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ZF=1</a:t>
            </a:r>
            <a:r>
              <a:rPr lang="en-US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</a:t>
            </a:r>
            <a:r>
              <a:rPr lang="en-US" dirty="0"/>
              <a:t>if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a==b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SF=1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 if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(b-a)&lt;0</a:t>
            </a:r>
            <a:r>
              <a:rPr lang="en-US" dirty="0"/>
              <a:t>  (if MSB is 1)</a:t>
            </a:r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OF=1</a:t>
            </a:r>
            <a:r>
              <a:rPr lang="en-US" dirty="0"/>
              <a:t>  if </a:t>
            </a:r>
            <a:r>
              <a:rPr lang="en-US" i="1" dirty="0"/>
              <a:t>signed</a:t>
            </a:r>
            <a:r>
              <a:rPr lang="en-US" dirty="0"/>
              <a:t> overflow</a:t>
            </a:r>
            <a:br>
              <a:rPr lang="en-US" dirty="0"/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(a&gt;0 &amp;&amp; b&lt;0 &amp;&amp; (b-a)&gt;0) || 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(a&lt;0 &amp;&amp; b&gt;0 &amp;&amp; (b-a)&lt;0)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500" dirty="0"/>
          </a:p>
          <a:p>
            <a:pPr marL="0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0" dirty="0">
                <a:solidFill>
                  <a:srgbClr val="C00000"/>
                </a:solidFill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0026579-F42B-4A98-B641-EE8AEBA75C1C}"/>
              </a:ext>
            </a:extLst>
          </p:cNvPr>
          <p:cNvGrpSpPr/>
          <p:nvPr/>
        </p:nvGrpSpPr>
        <p:grpSpPr>
          <a:xfrm>
            <a:off x="1188720" y="6126480"/>
            <a:ext cx="6766560" cy="548640"/>
            <a:chOff x="701567" y="1324640"/>
            <a:chExt cx="8280862" cy="830749"/>
          </a:xfrm>
        </p:grpSpPr>
        <p:sp>
          <p:nvSpPr>
            <p:cNvPr id="30" name="Rectangle 10">
              <a:extLst>
                <a:ext uri="{FF2B5EF4-FFF2-40B4-BE49-F238E27FC236}">
                  <a16:creationId xmlns:a16="http://schemas.microsoft.com/office/drawing/2014/main" id="{B0BEDB52-6FAD-48CE-A8F4-2D87517569FB}"/>
                </a:ext>
              </a:extLst>
            </p:cNvPr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813471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CF</a:t>
              </a:r>
            </a:p>
          </p:txBody>
        </p:sp>
        <p:sp>
          <p:nvSpPr>
            <p:cNvPr id="31" name="Rectangle 11">
              <a:extLst>
                <a:ext uri="{FF2B5EF4-FFF2-40B4-BE49-F238E27FC236}">
                  <a16:creationId xmlns:a16="http://schemas.microsoft.com/office/drawing/2014/main" id="{1C212AB2-9C9D-44BD-9CF0-1C85C4273BFE}"/>
                </a:ext>
              </a:extLst>
            </p:cNvPr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2827734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ZF</a:t>
              </a:r>
            </a:p>
          </p:txBody>
        </p:sp>
        <p:sp>
          <p:nvSpPr>
            <p:cNvPr id="32" name="Rectangle 12">
              <a:extLst>
                <a:ext uri="{FF2B5EF4-FFF2-40B4-BE49-F238E27FC236}">
                  <a16:creationId xmlns:a16="http://schemas.microsoft.com/office/drawing/2014/main" id="{AAD12BD6-351B-4879-9A1F-93044A862649}"/>
                </a:ext>
              </a:extLst>
            </p:cNvPr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473009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SF</a:t>
              </a:r>
            </a:p>
          </p:txBody>
        </p:sp>
        <p:sp>
          <p:nvSpPr>
            <p:cNvPr id="33" name="Rectangle 13">
              <a:extLst>
                <a:ext uri="{FF2B5EF4-FFF2-40B4-BE49-F238E27FC236}">
                  <a16:creationId xmlns:a16="http://schemas.microsoft.com/office/drawing/2014/main" id="{B922DE9C-B345-4418-BEE8-1C8F1DD8338F}"/>
                </a:ext>
              </a:extLst>
            </p:cNvPr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663245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OF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22874B4-6BE4-4345-86D1-D7BA5A3FCDA7}"/>
                </a:ext>
              </a:extLst>
            </p:cNvPr>
            <p:cNvSpPr/>
            <p:nvPr/>
          </p:nvSpPr>
          <p:spPr>
            <a:xfrm>
              <a:off x="1372988" y="1393868"/>
              <a:ext cx="138687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Carry Flag</a:t>
              </a:r>
              <a:endParaRPr lang="en-US" sz="1800" b="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DAADEBD-F67F-4470-84FB-A58F17043AB6}"/>
                </a:ext>
              </a:extLst>
            </p:cNvPr>
            <p:cNvSpPr/>
            <p:nvPr/>
          </p:nvSpPr>
          <p:spPr>
            <a:xfrm>
              <a:off x="3386197" y="1393868"/>
              <a:ext cx="128023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Zero Flag</a:t>
              </a:r>
              <a:endParaRPr lang="en-US" sz="1800" b="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A4609A6-4B03-4215-9081-AE1C58298C86}"/>
                </a:ext>
              </a:extLst>
            </p:cNvPr>
            <p:cNvSpPr/>
            <p:nvPr/>
          </p:nvSpPr>
          <p:spPr>
            <a:xfrm>
              <a:off x="5289612" y="1393868"/>
              <a:ext cx="1257869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Sign Flag</a:t>
              </a:r>
              <a:endParaRPr lang="en-US" sz="1800" b="0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F6DF25C-C680-4EA5-B5C3-50604BE7AF92}"/>
                </a:ext>
              </a:extLst>
            </p:cNvPr>
            <p:cNvSpPr/>
            <p:nvPr/>
          </p:nvSpPr>
          <p:spPr>
            <a:xfrm>
              <a:off x="7191972" y="1393868"/>
              <a:ext cx="1790457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Overflow Flag</a:t>
              </a:r>
              <a:endParaRPr lang="en-US" sz="1800" b="0" dirty="0"/>
            </a:p>
          </p:txBody>
        </p:sp>
        <p:sp>
          <p:nvSpPr>
            <p:cNvPr id="38" name="Rounded Rectangle 27">
              <a:extLst>
                <a:ext uri="{FF2B5EF4-FFF2-40B4-BE49-F238E27FC236}">
                  <a16:creationId xmlns:a16="http://schemas.microsoft.com/office/drawing/2014/main" id="{7C03104A-9BD7-4C77-9804-1CD293DE19A5}"/>
                </a:ext>
              </a:extLst>
            </p:cNvPr>
            <p:cNvSpPr/>
            <p:nvPr/>
          </p:nvSpPr>
          <p:spPr bwMode="auto">
            <a:xfrm>
              <a:off x="701567" y="1324640"/>
              <a:ext cx="8280861" cy="830749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1CF01CE-6FC3-4550-B7FC-E05652FAB19D}"/>
                  </a:ext>
                </a:extLst>
              </p14:cNvPr>
              <p14:cNvContentPartPr/>
              <p14:nvPr/>
            </p14:nvContentPartPr>
            <p14:xfrm>
              <a:off x="3162064" y="1877484"/>
              <a:ext cx="4422613" cy="2064392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1CF01CE-6FC3-4550-B7FC-E05652FAB19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152704" y="1868123"/>
                <a:ext cx="4441333" cy="2083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76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>
            <a:normAutofit/>
          </a:bodyPr>
          <a:lstStyle/>
          <a:p>
            <a:pPr marL="119063" indent="-119063"/>
            <a:r>
              <a:rPr lang="en-US" dirty="0"/>
              <a:t>Condition Codes (</a:t>
            </a:r>
            <a:r>
              <a:rPr lang="en-US" u="sng" dirty="0"/>
              <a:t>Explicit</a:t>
            </a:r>
            <a:r>
              <a:rPr lang="en-US" dirty="0"/>
              <a:t> Setting: Test)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ln/>
        </p:spPr>
        <p:txBody>
          <a:bodyPr>
            <a:noAutofit/>
          </a:bodyPr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i="1" dirty="0"/>
              <a:t>Explicitly</a:t>
            </a:r>
            <a:r>
              <a:rPr lang="en-US" dirty="0"/>
              <a:t> set by </a:t>
            </a:r>
            <a:r>
              <a:rPr lang="en-US" b="1" dirty="0"/>
              <a:t>Test</a:t>
            </a:r>
            <a:r>
              <a:rPr lang="en-US" dirty="0"/>
              <a:t> instruction</a:t>
            </a:r>
          </a:p>
          <a:p>
            <a:pPr lvl="1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src2,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src1</a:t>
            </a:r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a,</a:t>
            </a:r>
            <a:r>
              <a:rPr lang="en-US" dirty="0"/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/>
              <a:t>  sets flags based on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a&amp;b</a:t>
            </a:r>
            <a:r>
              <a:rPr lang="en-US" dirty="0"/>
              <a:t>, but </a:t>
            </a:r>
            <a:r>
              <a:rPr lang="en-US" u="sng" dirty="0"/>
              <a:t>doesn’t store</a:t>
            </a:r>
          </a:p>
          <a:p>
            <a:pPr lvl="2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Useful to have one of the operands be a </a:t>
            </a:r>
            <a:r>
              <a:rPr lang="en-US" b="1" i="1" dirty="0"/>
              <a:t>mask</a:t>
            </a:r>
          </a:p>
          <a:p>
            <a:pPr lvl="2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ym typeface="Calibri Bold" charset="0"/>
              </a:rPr>
              <a:t>Can’t have carry out (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alibri Bold" charset="0"/>
              </a:rPr>
              <a:t>CF</a:t>
            </a:r>
            <a:r>
              <a:rPr lang="en-US" dirty="0">
                <a:sym typeface="Calibri Bold" charset="0"/>
              </a:rPr>
              <a:t>) or overflow (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alibri Bold" charset="0"/>
              </a:rPr>
              <a:t>OF</a:t>
            </a:r>
            <a:r>
              <a:rPr lang="en-US" dirty="0">
                <a:sym typeface="Calibri Bold" charset="0"/>
              </a:rPr>
              <a:t>)</a:t>
            </a:r>
            <a:endParaRPr lang="en-US" dirty="0"/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ZF=1</a:t>
            </a: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</a:t>
            </a:r>
            <a:r>
              <a:rPr lang="en-US" dirty="0"/>
              <a:t>if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a&amp;b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==0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60400" lvl="1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ea typeface="Calibri Bold" charset="0"/>
                <a:cs typeface="Courier New" panose="02070309020205020404" pitchFamily="49" charset="0"/>
                <a:sym typeface="Calibri Bold" charset="0"/>
              </a:rPr>
              <a:t>SF=1</a:t>
            </a:r>
            <a:r>
              <a:rPr lang="en-US" dirty="0"/>
              <a:t>  if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a&amp;b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&lt;0</a:t>
            </a:r>
            <a:r>
              <a:rPr lang="en-US" dirty="0"/>
              <a:t>  (signed)</a:t>
            </a:r>
          </a:p>
          <a:p>
            <a:pPr marL="925576" lvl="2" indent="-34290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sz="500" dirty="0"/>
          </a:p>
          <a:p>
            <a:pPr marL="0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b="0" dirty="0">
                <a:solidFill>
                  <a:srgbClr val="C00000"/>
                </a:solidFill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69C67C6-5436-499F-AB10-65EBA95C64DD}"/>
              </a:ext>
            </a:extLst>
          </p:cNvPr>
          <p:cNvGrpSpPr/>
          <p:nvPr/>
        </p:nvGrpSpPr>
        <p:grpSpPr>
          <a:xfrm>
            <a:off x="1188720" y="6126480"/>
            <a:ext cx="6766560" cy="548640"/>
            <a:chOff x="701567" y="1324640"/>
            <a:chExt cx="8280862" cy="830749"/>
          </a:xfrm>
        </p:grpSpPr>
        <p:sp>
          <p:nvSpPr>
            <p:cNvPr id="29" name="Rectangle 10">
              <a:extLst>
                <a:ext uri="{FF2B5EF4-FFF2-40B4-BE49-F238E27FC236}">
                  <a16:creationId xmlns:a16="http://schemas.microsoft.com/office/drawing/2014/main" id="{E24D9E1F-7896-40CE-A4C3-917CFA6BEFCC}"/>
                </a:ext>
              </a:extLst>
            </p:cNvPr>
            <p:cNvSpPr>
              <a:spLocks/>
            </p:cNvSpPr>
            <p:nvPr>
              <p:custDataLst>
                <p:tags r:id="rId4"/>
              </p:custDataLst>
            </p:nvPr>
          </p:nvSpPr>
          <p:spPr bwMode="auto">
            <a:xfrm>
              <a:off x="813471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CF</a:t>
              </a:r>
            </a:p>
          </p:txBody>
        </p:sp>
        <p:sp>
          <p:nvSpPr>
            <p:cNvPr id="30" name="Rectangle 11">
              <a:extLst>
                <a:ext uri="{FF2B5EF4-FFF2-40B4-BE49-F238E27FC236}">
                  <a16:creationId xmlns:a16="http://schemas.microsoft.com/office/drawing/2014/main" id="{5EFCD51E-E78B-4F6B-9F18-12805DECF9C8}"/>
                </a:ext>
              </a:extLst>
            </p:cNvPr>
            <p:cNvSpPr>
              <a:spLocks/>
            </p:cNvSpPr>
            <p:nvPr>
              <p:custDataLst>
                <p:tags r:id="rId5"/>
              </p:custDataLst>
            </p:nvPr>
          </p:nvSpPr>
          <p:spPr bwMode="auto">
            <a:xfrm>
              <a:off x="2827734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ZF</a:t>
              </a:r>
            </a:p>
          </p:txBody>
        </p:sp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EAD36C03-2FA2-40F6-BD1D-F6F1C9893FED}"/>
                </a:ext>
              </a:extLst>
            </p:cNvPr>
            <p:cNvSpPr>
              <a:spLocks/>
            </p:cNvSpPr>
            <p:nvPr>
              <p:custDataLst>
                <p:tags r:id="rId6"/>
              </p:custDataLst>
            </p:nvPr>
          </p:nvSpPr>
          <p:spPr bwMode="auto">
            <a:xfrm>
              <a:off x="473009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SF</a:t>
              </a:r>
            </a:p>
          </p:txBody>
        </p:sp>
        <p:sp>
          <p:nvSpPr>
            <p:cNvPr id="32" name="Rectangle 13">
              <a:extLst>
                <a:ext uri="{FF2B5EF4-FFF2-40B4-BE49-F238E27FC236}">
                  <a16:creationId xmlns:a16="http://schemas.microsoft.com/office/drawing/2014/main" id="{7C72723C-395A-43CE-9877-FB8ACE220771}"/>
                </a:ext>
              </a:extLst>
            </p:cNvPr>
            <p:cNvSpPr>
              <a:spLocks/>
            </p:cNvSpPr>
            <p:nvPr>
              <p:custDataLst>
                <p:tags r:id="rId7"/>
              </p:custDataLst>
            </p:nvPr>
          </p:nvSpPr>
          <p:spPr bwMode="auto">
            <a:xfrm>
              <a:off x="6632455" y="1393869"/>
              <a:ext cx="559518" cy="692291"/>
            </a:xfrm>
            <a:prstGeom prst="rect">
              <a:avLst/>
            </a:prstGeom>
            <a:solidFill>
              <a:srgbClr val="C5FEB8"/>
            </a:solidFill>
            <a:ln w="2556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ctr">
                <a:lnSpc>
                  <a:spcPct val="95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rPr>
                <a:t>OF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85C4285-116C-486E-9D9F-DCCB1D93F9E8}"/>
                </a:ext>
              </a:extLst>
            </p:cNvPr>
            <p:cNvSpPr/>
            <p:nvPr/>
          </p:nvSpPr>
          <p:spPr>
            <a:xfrm>
              <a:off x="1372988" y="1393868"/>
              <a:ext cx="138687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Carry Flag</a:t>
              </a:r>
              <a:endParaRPr lang="en-US" sz="1800" b="0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4A6FFA2-6881-4329-A812-01EEF6F6B503}"/>
                </a:ext>
              </a:extLst>
            </p:cNvPr>
            <p:cNvSpPr/>
            <p:nvPr/>
          </p:nvSpPr>
          <p:spPr>
            <a:xfrm>
              <a:off x="3386197" y="1393868"/>
              <a:ext cx="1280233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Zero Flag</a:t>
              </a:r>
              <a:endParaRPr lang="en-US" sz="1800" b="0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18B780AC-8DC3-4BD5-BF6E-3C454ACBE1BB}"/>
                </a:ext>
              </a:extLst>
            </p:cNvPr>
            <p:cNvSpPr/>
            <p:nvPr/>
          </p:nvSpPr>
          <p:spPr>
            <a:xfrm>
              <a:off x="5289612" y="1393868"/>
              <a:ext cx="1257869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Sign Flag</a:t>
              </a:r>
              <a:endParaRPr lang="en-US" sz="1800" b="0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E8B2E9F-5495-4805-BBAF-7FB5CDACC54F}"/>
                </a:ext>
              </a:extLst>
            </p:cNvPr>
            <p:cNvSpPr/>
            <p:nvPr/>
          </p:nvSpPr>
          <p:spPr>
            <a:xfrm>
              <a:off x="7191972" y="1393868"/>
              <a:ext cx="1790457" cy="692291"/>
            </a:xfrm>
            <a:prstGeom prst="rect">
              <a:avLst/>
            </a:prstGeom>
          </p:spPr>
          <p:txBody>
            <a:bodyPr wrap="none" anchor="ctr" anchorCtr="0">
              <a:normAutofit/>
            </a:bodyPr>
            <a:lstStyle/>
            <a:p>
              <a:r>
                <a:rPr lang="en-US" sz="1800" b="0" i="1" dirty="0">
                  <a:latin typeface="Calibri" charset="0"/>
                  <a:ea typeface="Calibri" charset="0"/>
                  <a:cs typeface="Calibri" charset="0"/>
                  <a:sym typeface="Calibri Bold" charset="0"/>
                </a:rPr>
                <a:t>Overflow Flag</a:t>
              </a:r>
              <a:endParaRPr lang="en-US" sz="1800" b="0" dirty="0"/>
            </a:p>
          </p:txBody>
        </p:sp>
        <p:sp>
          <p:nvSpPr>
            <p:cNvPr id="37" name="Rounded Rectangle 27">
              <a:extLst>
                <a:ext uri="{FF2B5EF4-FFF2-40B4-BE49-F238E27FC236}">
                  <a16:creationId xmlns:a16="http://schemas.microsoft.com/office/drawing/2014/main" id="{129BEEE7-5E41-422A-8EB4-5C32953A13FF}"/>
                </a:ext>
              </a:extLst>
            </p:cNvPr>
            <p:cNvSpPr/>
            <p:nvPr/>
          </p:nvSpPr>
          <p:spPr bwMode="auto">
            <a:xfrm>
              <a:off x="701567" y="1324640"/>
              <a:ext cx="8280861" cy="830749"/>
            </a:xfrm>
            <a:prstGeom prst="roundRect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23A5BC0-A305-4D7B-B08C-60AA33F4F951}"/>
                  </a:ext>
                </a:extLst>
              </p14:cNvPr>
              <p14:cNvContentPartPr/>
              <p14:nvPr/>
            </p14:nvContentPartPr>
            <p14:xfrm>
              <a:off x="4089600" y="1934463"/>
              <a:ext cx="2411640" cy="1618737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23A5BC0-A305-4D7B-B08C-60AA33F4F95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080240" y="1925102"/>
                <a:ext cx="2430360" cy="16374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43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 Codes:  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371600"/>
          </a:xfrm>
          <a:ln/>
        </p:spPr>
        <p:txBody>
          <a:bodyPr>
            <a:noAutofit/>
          </a:bodyPr>
          <a:lstStyle/>
          <a:p>
            <a:r>
              <a:rPr lang="en-US" sz="26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j*</a:t>
            </a:r>
            <a:r>
              <a:rPr lang="en-US" sz="2600" dirty="0"/>
              <a:t> Instructions</a:t>
            </a:r>
          </a:p>
          <a:p>
            <a:pPr marL="552450" lvl="1"/>
            <a:r>
              <a:rPr lang="en-US" sz="2200" dirty="0"/>
              <a:t>Jumps to </a:t>
            </a:r>
            <a:r>
              <a:rPr lang="en-US" sz="2200" b="1" i="1" dirty="0"/>
              <a:t>target</a:t>
            </a:r>
            <a:r>
              <a:rPr lang="en-US" sz="2200" dirty="0"/>
              <a:t> (an address) based on condition codes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386278251"/>
              </p:ext>
            </p:extLst>
          </p:nvPr>
        </p:nvGraphicFramePr>
        <p:xfrm>
          <a:off x="1645920" y="2395728"/>
          <a:ext cx="5852160" cy="4236720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Instruction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jmp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1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je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ZF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jne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~ZF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SF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Negative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jns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~SF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jg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jge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(SF^OF)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jle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ja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Above (unsigned “&gt;”)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jb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  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cs typeface="Calibri" charset="0"/>
                          <a:sym typeface="Courier New Bold" charset="0"/>
                        </a:rPr>
                        <a:t>t</a:t>
                      </a:r>
                      <a:r>
                        <a:rPr kumimoji="0" lang="en-US" sz="1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ourier New Bold" charset="0"/>
                        </a:rPr>
                        <a:t>arget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onymous Pro" panose="02060609030202000504" pitchFamily="49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  <a:sym typeface="Courier New Bold" charset="0"/>
                        </a:rPr>
                        <a:t>CF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 Bold" charset="0"/>
                        </a:rPr>
                        <a:t>Below (unsigned “&lt;“)</a:t>
                      </a:r>
                    </a:p>
                  </a:txBody>
                  <a:tcPr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C6A6C157-FA01-4CF9-90A6-2DCA45DE46FE}"/>
              </a:ext>
            </a:extLst>
          </p:cNvPr>
          <p:cNvGrpSpPr/>
          <p:nvPr/>
        </p:nvGrpSpPr>
        <p:grpSpPr>
          <a:xfrm>
            <a:off x="983160" y="1402200"/>
            <a:ext cx="7578826" cy="5282840"/>
            <a:chOff x="983160" y="1402200"/>
            <a:chExt cx="7578826" cy="5282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DB54B551-B92E-4CB6-B092-4CCE4790DF15}"/>
                    </a:ext>
                  </a:extLst>
                </p14:cNvPr>
                <p14:cNvContentPartPr/>
                <p14:nvPr/>
              </p14:nvContentPartPr>
              <p14:xfrm>
                <a:off x="1959946" y="2157320"/>
                <a:ext cx="6602040" cy="4527720"/>
              </p14:xfrm>
            </p:contentPart>
          </mc:Choice>
          <mc:Fallback xmlns="">
            <p:pic>
              <p:nvPicPr>
                <p:cNvPr id="9" name="Ink 8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953106" y="2151200"/>
                  <a:ext cx="6620760" cy="45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F9C877E-1D8F-4A0B-8AF0-CF0883446780}"/>
                    </a:ext>
                  </a:extLst>
                </p14:cNvPr>
                <p14:cNvContentPartPr/>
                <p14:nvPr/>
              </p14:nvContentPartPr>
              <p14:xfrm>
                <a:off x="983160" y="1402200"/>
                <a:ext cx="983160" cy="1833840"/>
              </p14:xfrm>
            </p:contentPart>
          </mc:Choice>
          <mc:Fallback xmlns="">
            <p:pic>
              <p:nvPicPr>
                <p:cNvPr id="7" name="Ink 6"/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77040" y="1396440"/>
                  <a:ext cx="997560" cy="18482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2342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>
            <a:normAutofit/>
          </a:bodyPr>
          <a:lstStyle/>
          <a:p>
            <a:r>
              <a:rPr lang="en-US" dirty="0"/>
              <a:t>Using Condition Codes:  Setting</a:t>
            </a:r>
          </a:p>
        </p:txBody>
      </p:sp>
      <p:sp>
        <p:nvSpPr>
          <p:cNvPr id="193540" name="Rectangle 4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1371600"/>
          </a:xfrm>
        </p:spPr>
        <p:txBody>
          <a:bodyPr>
            <a:normAutofit fontScale="92500"/>
          </a:bodyPr>
          <a:lstStyle/>
          <a:p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set*</a:t>
            </a:r>
            <a:r>
              <a:rPr lang="en-US" dirty="0"/>
              <a:t> Instructions</a:t>
            </a:r>
          </a:p>
          <a:p>
            <a:pPr lvl="1"/>
            <a:r>
              <a:rPr lang="en-US" dirty="0"/>
              <a:t>Set low-order byte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dirty="0"/>
              <a:t> to 0 or 1 based on condition codes</a:t>
            </a:r>
          </a:p>
          <a:p>
            <a:pPr lvl="1"/>
            <a:r>
              <a:rPr lang="en-US" dirty="0"/>
              <a:t>Does not alter remaining 7 bytes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619051465"/>
              </p:ext>
            </p:extLst>
          </p:nvPr>
        </p:nvGraphicFramePr>
        <p:xfrm>
          <a:off x="1645920" y="2743200"/>
          <a:ext cx="5852160" cy="3852672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23060" algn="l"/>
                          <a:tab pos="1657350" algn="l"/>
                        </a:tabLst>
                      </a:pPr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Instruction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Condition</a:t>
                      </a:r>
                      <a:endParaRPr lang="en-US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2000" b="1" dirty="0">
                          <a:latin typeface="Calibri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US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23060" algn="l"/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sete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0" i="1" dirty="0" err="1">
                          <a:latin typeface="Calibri" charset="0"/>
                          <a:ea typeface="Times New Roman"/>
                          <a:cs typeface="Calibri" charset="0"/>
                        </a:rPr>
                        <a:t>d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st</a:t>
                      </a:r>
                      <a:endParaRPr lang="en-US" sz="1800" b="0" i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ZF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Equal / Zero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setne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~ZF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Not Equal / Not Zero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sets 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Negative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setns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~SF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Nonnegative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setg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~(SF^OF)&amp;~ZF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Greater (Signed)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setge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~(SF^OF)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Greater or Equal (Signed)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setl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(SF^OF)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Less (Signed)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setle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(SF^OF)|ZF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Less or Equal (Signed)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seta 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~CF&amp;~ZF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Above (unsigned “&gt;”)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5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1" dirty="0" err="1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setb</a:t>
                      </a:r>
                      <a:r>
                        <a:rPr lang="en-US" sz="1800" b="1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  </a:t>
                      </a:r>
                      <a:r>
                        <a:rPr lang="en-US" sz="1800" b="0" i="1" dirty="0" err="1">
                          <a:latin typeface="Calibri" charset="0"/>
                          <a:ea typeface="Calibri" charset="0"/>
                          <a:cs typeface="Calibri" charset="0"/>
                        </a:rPr>
                        <a:t>dst</a:t>
                      </a:r>
                      <a:endParaRPr lang="en-US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ourier New" panose="02070309020205020404" pitchFamily="49" charset="0"/>
                          <a:ea typeface="Times New Roman"/>
                          <a:cs typeface="Courier New" panose="02070309020205020404" pitchFamily="49" charset="0"/>
                        </a:rPr>
                        <a:t>CF</a:t>
                      </a: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57350" algn="l"/>
                        </a:tabLst>
                      </a:pPr>
                      <a:r>
                        <a:rPr lang="en-US" sz="1800" b="0" dirty="0">
                          <a:latin typeface="Calibri"/>
                          <a:ea typeface="Times New Roman"/>
                          <a:cs typeface="Times New Roman"/>
                        </a:rPr>
                        <a:t>Below (unsigned “&lt;”)</a:t>
                      </a:r>
                      <a:endParaRPr lang="en-US" sz="1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T="36576" marB="3657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27" name="Rectangle 3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57350" algn="l"/>
              </a:tabLst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BC5C61F-15A6-46C6-AFA9-7C1B577CB899}"/>
                  </a:ext>
                </a:extLst>
              </p14:cNvPr>
              <p14:cNvContentPartPr/>
              <p14:nvPr/>
            </p14:nvContentPartPr>
            <p14:xfrm>
              <a:off x="151343" y="1345716"/>
              <a:ext cx="7981200" cy="27766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BC5C61F-15A6-46C6-AFA9-7C1B577CB89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1983" y="1336356"/>
                <a:ext cx="7999920" cy="2795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3385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Reminder:  x86-64 Integer Registers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Accessing the low-order byte: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762000" y="2011680"/>
            <a:ext cx="7518400" cy="3566160"/>
            <a:chOff x="762000" y="1371600"/>
            <a:chExt cx="7518400" cy="3566160"/>
          </a:xfrm>
        </p:grpSpPr>
        <p:grpSp>
          <p:nvGrpSpPr>
            <p:cNvPr id="17" name="Group 16"/>
            <p:cNvGrpSpPr/>
            <p:nvPr/>
          </p:nvGrpSpPr>
          <p:grpSpPr>
            <a:xfrm>
              <a:off x="762000" y="4114800"/>
              <a:ext cx="3556000" cy="365760"/>
              <a:chOff x="762000" y="4754880"/>
              <a:chExt cx="3556000" cy="365760"/>
            </a:xfrm>
          </p:grpSpPr>
          <p:sp>
            <p:nvSpPr>
              <p:cNvPr id="27649" name="Rectangle 1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762000" y="4754880"/>
                <a:ext cx="3556000" cy="365760"/>
              </a:xfrm>
              <a:prstGeom prst="rect">
                <a:avLst/>
              </a:prstGeom>
              <a:solidFill>
                <a:srgbClr val="EFBFBF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rsp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7660" name="Rectangle 12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649650" y="4791456"/>
                <a:ext cx="655649" cy="292608"/>
              </a:xfrm>
              <a:prstGeom prst="rect">
                <a:avLst/>
              </a:prstGeom>
              <a:solidFill>
                <a:srgbClr val="FF9999"/>
              </a:solidFill>
              <a:ln w="127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6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spl</a:t>
                </a:r>
                <a:endParaRPr lang="en-US" sz="16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5" name="Group 4"/>
            <p:cNvGrpSpPr/>
            <p:nvPr/>
          </p:nvGrpSpPr>
          <p:grpSpPr>
            <a:xfrm>
              <a:off x="4724400" y="1371600"/>
              <a:ext cx="3556000" cy="365760"/>
              <a:chOff x="4724400" y="1143000"/>
              <a:chExt cx="3556000" cy="365760"/>
            </a:xfrm>
          </p:grpSpPr>
          <p:sp>
            <p:nvSpPr>
              <p:cNvPr id="27662" name="Rectangle 14"/>
              <p:cNvSpPr>
                <a:spLocks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7620000" y="1181100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%r8b</a:t>
                </a:r>
              </a:p>
            </p:txBody>
          </p:sp>
          <p:sp>
            <p:nvSpPr>
              <p:cNvPr id="27670" name="Rectangle 22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724400" y="11430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%r8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24400" y="1828800"/>
              <a:ext cx="3556000" cy="365760"/>
              <a:chOff x="4724400" y="1828800"/>
              <a:chExt cx="3556000" cy="365760"/>
            </a:xfrm>
          </p:grpSpPr>
          <p:sp>
            <p:nvSpPr>
              <p:cNvPr id="27663" name="Rectangle 15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7620000" y="186537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%r9b</a:t>
                </a:r>
              </a:p>
            </p:txBody>
          </p:sp>
          <p:sp>
            <p:nvSpPr>
              <p:cNvPr id="27671" name="Rectangle 23"/>
              <p:cNvSpPr>
                <a:spLocks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724400" y="18288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%r9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724400" y="2286000"/>
              <a:ext cx="3556000" cy="365760"/>
              <a:chOff x="4724400" y="2377440"/>
              <a:chExt cx="3556000" cy="365760"/>
            </a:xfrm>
          </p:grpSpPr>
          <p:sp>
            <p:nvSpPr>
              <p:cNvPr id="27664" name="Rectangle 16"/>
              <p:cNvSpPr>
                <a:spLocks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7620000" y="241401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%r10b</a:t>
                </a:r>
              </a:p>
            </p:txBody>
          </p:sp>
          <p:sp>
            <p:nvSpPr>
              <p:cNvPr id="27672" name="Rectangle 24"/>
              <p:cNvSpPr>
                <a:spLocks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4724400" y="237744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%r10</a:t>
                </a: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4724400" y="2743200"/>
              <a:ext cx="3556000" cy="365760"/>
              <a:chOff x="4724400" y="3017520"/>
              <a:chExt cx="3556000" cy="365760"/>
            </a:xfrm>
          </p:grpSpPr>
          <p:sp>
            <p:nvSpPr>
              <p:cNvPr id="27665" name="Rectangle 17"/>
              <p:cNvSpPr>
                <a:spLocks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7620000" y="305409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%r11b</a:t>
                </a:r>
              </a:p>
            </p:txBody>
          </p:sp>
          <p:sp>
            <p:nvSpPr>
              <p:cNvPr id="27673" name="Rectangle 25"/>
              <p:cNvSpPr>
                <a:spLocks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724400" y="301752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%r11</a:t>
                </a: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724400" y="3200400"/>
              <a:ext cx="3556000" cy="365760"/>
              <a:chOff x="4724400" y="3566160"/>
              <a:chExt cx="3556000" cy="365760"/>
            </a:xfrm>
          </p:grpSpPr>
          <p:sp>
            <p:nvSpPr>
              <p:cNvPr id="27666" name="Rectangle 18"/>
              <p:cNvSpPr>
                <a:spLocks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7620000" y="360273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%r12b</a:t>
                </a:r>
              </a:p>
            </p:txBody>
          </p:sp>
          <p:sp>
            <p:nvSpPr>
              <p:cNvPr id="27674" name="Rectangle 26"/>
              <p:cNvSpPr>
                <a:spLocks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724400" y="356616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%r12</a:t>
                </a:r>
              </a:p>
            </p:txBody>
          </p:sp>
        </p:grpSp>
        <p:grpSp>
          <p:nvGrpSpPr>
            <p:cNvPr id="14" name="Group 13"/>
            <p:cNvGrpSpPr/>
            <p:nvPr/>
          </p:nvGrpSpPr>
          <p:grpSpPr>
            <a:xfrm>
              <a:off x="4724400" y="3657600"/>
              <a:ext cx="3556000" cy="365760"/>
              <a:chOff x="4724400" y="4114800"/>
              <a:chExt cx="3556000" cy="365760"/>
            </a:xfrm>
          </p:grpSpPr>
          <p:sp>
            <p:nvSpPr>
              <p:cNvPr id="27667" name="Rectangle 19"/>
              <p:cNvSpPr>
                <a:spLocks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7620000" y="415137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%r13b</a:t>
                </a:r>
              </a:p>
            </p:txBody>
          </p:sp>
          <p:sp>
            <p:nvSpPr>
              <p:cNvPr id="27675" name="Rectangle 27"/>
              <p:cNvSpPr>
                <a:spLocks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724400" y="41148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%r13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724400" y="4114800"/>
              <a:ext cx="3556000" cy="365760"/>
              <a:chOff x="4724400" y="4754880"/>
              <a:chExt cx="3556000" cy="365760"/>
            </a:xfrm>
          </p:grpSpPr>
          <p:sp>
            <p:nvSpPr>
              <p:cNvPr id="27668" name="Rectangle 20"/>
              <p:cNvSpPr>
                <a:spLocks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7620000" y="479145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%r14b</a:t>
                </a:r>
              </a:p>
            </p:txBody>
          </p:sp>
          <p:sp>
            <p:nvSpPr>
              <p:cNvPr id="27676" name="Rectangle 28"/>
              <p:cNvSpPr>
                <a:spLocks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724400" y="475488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%r14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724400" y="4572000"/>
              <a:ext cx="3556000" cy="365760"/>
              <a:chOff x="4724400" y="5394960"/>
              <a:chExt cx="3556000" cy="365760"/>
            </a:xfrm>
          </p:grpSpPr>
          <p:sp>
            <p:nvSpPr>
              <p:cNvPr id="27669" name="Rectangle 21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7620000" y="543153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%r15b</a:t>
                </a:r>
              </a:p>
            </p:txBody>
          </p:sp>
          <p:sp>
            <p:nvSpPr>
              <p:cNvPr id="27677" name="Rectangle 29"/>
              <p:cNvSpPr>
                <a:spLocks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4724400" y="539496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%r15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762000" y="1371600"/>
              <a:ext cx="3556000" cy="365760"/>
              <a:chOff x="762000" y="1143000"/>
              <a:chExt cx="3556000" cy="365760"/>
            </a:xfrm>
          </p:grpSpPr>
          <p:sp>
            <p:nvSpPr>
              <p:cNvPr id="27654" name="Rectangle 6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3657600" y="1181100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%al</a:t>
                </a:r>
              </a:p>
            </p:txBody>
          </p:sp>
          <p:sp>
            <p:nvSpPr>
              <p:cNvPr id="27678" name="Rectangle 30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762000" y="11430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rax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62000" y="1828800"/>
              <a:ext cx="3556000" cy="365760"/>
              <a:chOff x="762000" y="1828800"/>
              <a:chExt cx="3556000" cy="365760"/>
            </a:xfrm>
          </p:grpSpPr>
          <p:sp>
            <p:nvSpPr>
              <p:cNvPr id="27655" name="Rectangle 7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57600" y="186537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6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bl</a:t>
                </a:r>
                <a:endParaRPr lang="en-US" sz="16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7679" name="Rectangle 31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762000" y="18288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rbx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62000" y="2286000"/>
              <a:ext cx="3556000" cy="365760"/>
              <a:chOff x="762000" y="2377440"/>
              <a:chExt cx="3556000" cy="365760"/>
            </a:xfrm>
          </p:grpSpPr>
          <p:sp>
            <p:nvSpPr>
              <p:cNvPr id="27656" name="Rectangle 8"/>
              <p:cNvSpPr>
                <a:spLocks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657600" y="241401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%cl</a:t>
                </a:r>
              </a:p>
            </p:txBody>
          </p:sp>
          <p:sp>
            <p:nvSpPr>
              <p:cNvPr id="27680" name="Rectangle 32"/>
              <p:cNvSpPr>
                <a:spLocks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762000" y="237744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rcx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762000" y="2743200"/>
              <a:ext cx="3556000" cy="365760"/>
              <a:chOff x="762000" y="3017520"/>
              <a:chExt cx="3556000" cy="365760"/>
            </a:xfrm>
          </p:grpSpPr>
          <p:sp>
            <p:nvSpPr>
              <p:cNvPr id="27657" name="Rectangle 9"/>
              <p:cNvSpPr>
                <a:spLocks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3657600" y="305409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%dl</a:t>
                </a:r>
              </a:p>
            </p:txBody>
          </p:sp>
          <p:sp>
            <p:nvSpPr>
              <p:cNvPr id="27681" name="Rectangle 33"/>
              <p:cNvSpPr>
                <a:spLocks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762000" y="301752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rdx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762000" y="3200400"/>
              <a:ext cx="3556000" cy="365760"/>
              <a:chOff x="762000" y="3566160"/>
              <a:chExt cx="3556000" cy="365760"/>
            </a:xfrm>
          </p:grpSpPr>
          <p:sp>
            <p:nvSpPr>
              <p:cNvPr id="27658" name="Rectangle 10"/>
              <p:cNvSpPr>
                <a:spLocks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657600" y="360273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6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sil</a:t>
                </a:r>
                <a:endParaRPr lang="en-US" sz="16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7682" name="Rectangle 34"/>
              <p:cNvSpPr>
                <a:spLocks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762000" y="356616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rsi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762000" y="3657600"/>
              <a:ext cx="3556000" cy="365760"/>
              <a:chOff x="762000" y="4114800"/>
              <a:chExt cx="3556000" cy="365760"/>
            </a:xfrm>
          </p:grpSpPr>
          <p:sp>
            <p:nvSpPr>
              <p:cNvPr id="27659" name="Rectangle 11"/>
              <p:cNvSpPr>
                <a:spLocks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657600" y="415137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6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dil</a:t>
                </a:r>
                <a:endParaRPr lang="en-US" sz="16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7683" name="Rectangle 35"/>
              <p:cNvSpPr>
                <a:spLocks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762000" y="411480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rdi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762000" y="4572000"/>
              <a:ext cx="3556000" cy="365760"/>
              <a:chOff x="762000" y="5303520"/>
              <a:chExt cx="3556000" cy="365760"/>
            </a:xfrm>
          </p:grpSpPr>
          <p:sp>
            <p:nvSpPr>
              <p:cNvPr id="27661" name="Rectangle 13"/>
              <p:cNvSpPr>
                <a:spLocks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657600" y="5340096"/>
                <a:ext cx="660400" cy="292608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38100" rIns="0" bIns="38100" anchor="ctr"/>
              <a:lstStyle/>
              <a:p>
                <a:r>
                  <a:rPr lang="en-US" sz="16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16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bpl</a:t>
                </a:r>
                <a:endParaRPr lang="en-US" sz="16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  <p:sp>
            <p:nvSpPr>
              <p:cNvPr id="27684" name="Rectangle 36"/>
              <p:cNvSpPr>
                <a:spLocks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762000" y="5303520"/>
                <a:ext cx="3556000" cy="36576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b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%</a:t>
                </a:r>
                <a:r>
                  <a:rPr lang="en-US" sz="2400" b="0" dirty="0" err="1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  <a:sym typeface="Courier New Bold" charset="0"/>
                  </a:rPr>
                  <a:t>rbp</a:t>
                </a:r>
                <a:endParaRPr lang="en-US" sz="2400" b="0" dirty="0">
                  <a:solidFill>
                    <a:schemeClr val="tx1"/>
                  </a:solidFill>
                  <a:latin typeface="Courier New" panose="02070309020205020404" pitchFamily="49" charset="0"/>
                  <a:cs typeface="Courier New" panose="02070309020205020404" pitchFamily="49" charset="0"/>
                  <a:sym typeface="Courier New Bold" charset="0"/>
                </a:endParaRPr>
              </a:p>
            </p:txBody>
          </p: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55005DA6-F605-42D3-8449-4BC9ADBC8DE5}"/>
                  </a:ext>
                </a:extLst>
              </p14:cNvPr>
              <p14:cNvContentPartPr/>
              <p14:nvPr/>
            </p14:nvContentPartPr>
            <p14:xfrm>
              <a:off x="1060560" y="5628240"/>
              <a:ext cx="6873120" cy="41400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55005DA6-F605-42D3-8449-4BC9ADBC8DE5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1051200" y="5618880"/>
                <a:ext cx="6891840" cy="43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057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Lab 1a due tonight! </a:t>
            </a:r>
          </a:p>
          <a:p>
            <a:pPr lvl="1"/>
            <a:r>
              <a:rPr lang="en-US" dirty="0" smtClean="0"/>
              <a:t>Pay attention to </a:t>
            </a:r>
            <a:r>
              <a:rPr lang="en-US" dirty="0" err="1" smtClean="0"/>
              <a:t>Gradescope’s</a:t>
            </a:r>
            <a:r>
              <a:rPr lang="en-US" dirty="0" smtClean="0"/>
              <a:t> feedback!</a:t>
            </a:r>
          </a:p>
          <a:p>
            <a:r>
              <a:rPr lang="en-US" dirty="0" smtClean="0"/>
              <a:t>Lab </a:t>
            </a:r>
            <a:r>
              <a:rPr lang="en-US" dirty="0"/>
              <a:t>2 (x86-64) </a:t>
            </a:r>
            <a:r>
              <a:rPr lang="en-US" dirty="0" smtClean="0"/>
              <a:t>coming soon</a:t>
            </a:r>
            <a:endParaRPr lang="en-US" dirty="0"/>
          </a:p>
          <a:p>
            <a:pPr lvl="1"/>
            <a:r>
              <a:rPr lang="en-US" dirty="0"/>
              <a:t>Learn to read x86-64 assembly and use GDB</a:t>
            </a:r>
          </a:p>
          <a:p>
            <a:r>
              <a:rPr lang="en-US" dirty="0"/>
              <a:t>Submissions that fail the </a:t>
            </a:r>
            <a:r>
              <a:rPr lang="en-US" dirty="0" err="1"/>
              <a:t>autograder</a:t>
            </a:r>
            <a:r>
              <a:rPr lang="en-US" dirty="0"/>
              <a:t> get a </a:t>
            </a:r>
            <a:r>
              <a:rPr lang="en-US" b="1" dirty="0"/>
              <a:t>ZERO</a:t>
            </a:r>
          </a:p>
          <a:p>
            <a:pPr lvl="1"/>
            <a:r>
              <a:rPr lang="en-US" dirty="0"/>
              <a:t>No excuses – make full use of tools &amp; </a:t>
            </a:r>
            <a:r>
              <a:rPr lang="en-US" dirty="0" err="1"/>
              <a:t>Gradescope’s</a:t>
            </a:r>
            <a:r>
              <a:rPr lang="en-US" dirty="0"/>
              <a:t> interface</a:t>
            </a:r>
          </a:p>
          <a:p>
            <a:r>
              <a:rPr lang="en-US" dirty="0" smtClean="0"/>
              <a:t>Midterm </a:t>
            </a:r>
            <a:r>
              <a:rPr lang="en-US" dirty="0"/>
              <a:t>is in two weeks </a:t>
            </a:r>
            <a:r>
              <a:rPr lang="en-US" dirty="0" smtClean="0"/>
              <a:t>(2/10 during lecture)</a:t>
            </a:r>
            <a:endParaRPr lang="en-US" dirty="0"/>
          </a:p>
          <a:p>
            <a:pPr lvl="1"/>
            <a:r>
              <a:rPr lang="en-US" dirty="0" smtClean="0"/>
              <a:t>You </a:t>
            </a:r>
            <a:r>
              <a:rPr lang="en-US" dirty="0"/>
              <a:t>will be provided a fresh reference sheet</a:t>
            </a:r>
          </a:p>
          <a:p>
            <a:pPr lvl="2"/>
            <a:r>
              <a:rPr lang="en-US" dirty="0"/>
              <a:t>Study and use this NOW so you are comfortable with it when the exam comes around</a:t>
            </a:r>
          </a:p>
          <a:p>
            <a:pPr lvl="1"/>
            <a:r>
              <a:rPr lang="en-US" dirty="0"/>
              <a:t>Form study groups and look at past exams!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0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0" name="Rectangle 8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Reading Condition Codes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set*</a:t>
            </a:r>
            <a:r>
              <a:rPr lang="en-US" dirty="0"/>
              <a:t> Instructions</a:t>
            </a:r>
          </a:p>
          <a:p>
            <a:pPr lvl="1"/>
            <a:r>
              <a:rPr lang="en-US" dirty="0"/>
              <a:t>Set a low-order byte to 0 or 1 based on condition codes</a:t>
            </a:r>
          </a:p>
          <a:p>
            <a:pPr lvl="1"/>
            <a:r>
              <a:rPr lang="en-US" dirty="0"/>
              <a:t>Operand is byte register (e.g.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dl</a:t>
            </a:r>
            <a:r>
              <a:rPr lang="en-US" dirty="0"/>
              <a:t>) or a byte in memory</a:t>
            </a:r>
          </a:p>
          <a:p>
            <a:pPr lvl="1"/>
            <a:r>
              <a:rPr lang="en-US" dirty="0"/>
              <a:t>Do not alter remaining bytes in register</a:t>
            </a:r>
          </a:p>
          <a:p>
            <a:pPr lvl="2"/>
            <a:r>
              <a:rPr lang="en-US" dirty="0"/>
              <a:t>Typically use 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movzbl</a:t>
            </a:r>
            <a:r>
              <a:rPr lang="en-US" dirty="0"/>
              <a:t> (zero-extended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/>
              <a:t>) to finish job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8922" name="Rectangle 10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371600" y="3810527"/>
            <a:ext cx="36576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gt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 &gt; y;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1474386302"/>
              </p:ext>
            </p:extLst>
          </p:nvPr>
        </p:nvGraphicFramePr>
        <p:xfrm>
          <a:off x="6035040" y="36576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371600" y="5304681"/>
            <a:ext cx="64008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cmpq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%rsi, %rdi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</a:t>
            </a:r>
            <a:endParaRPr lang="en-US" sz="20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setg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%al       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</a:t>
            </a:r>
            <a:endParaRPr lang="en-US" sz="20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movzbl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%al, %eax 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</a:t>
            </a: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973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0" name="Rectangle 8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Reading Condition Codes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set*</a:t>
            </a:r>
            <a:r>
              <a:rPr lang="en-US" dirty="0"/>
              <a:t> Instructions</a:t>
            </a:r>
          </a:p>
          <a:p>
            <a:pPr lvl="1"/>
            <a:r>
              <a:rPr lang="en-US" dirty="0"/>
              <a:t>Set a low-order byte to 0 or 1 based on condition codes</a:t>
            </a:r>
          </a:p>
          <a:p>
            <a:pPr lvl="1"/>
            <a:r>
              <a:rPr lang="en-US" dirty="0"/>
              <a:t>Operand is byte register (e.g.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dl</a:t>
            </a:r>
            <a:r>
              <a:rPr lang="en-US" dirty="0"/>
              <a:t>) or a byte in memory</a:t>
            </a:r>
          </a:p>
          <a:p>
            <a:pPr lvl="1"/>
            <a:r>
              <a:rPr lang="en-US" dirty="0"/>
              <a:t>Do not alter remaining bytes in register</a:t>
            </a:r>
          </a:p>
          <a:p>
            <a:pPr lvl="2"/>
            <a:r>
              <a:rPr lang="en-US" dirty="0"/>
              <a:t>Typically use 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movzbl</a:t>
            </a:r>
            <a:r>
              <a:rPr lang="en-US" dirty="0"/>
              <a:t> (zero-extended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en-US" dirty="0"/>
              <a:t>) to finish job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8922" name="Rectangle 10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1371600" y="3810527"/>
            <a:ext cx="3657600" cy="1295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int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gt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(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x,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long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y)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</a:t>
            </a:r>
            <a:r>
              <a:rPr lang="en-US" sz="20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return</a:t>
            </a:r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x &gt; y;</a:t>
            </a:r>
          </a:p>
          <a:p>
            <a:pPr algn="l"/>
            <a:r>
              <a:rPr lang="en-US" sz="2000" b="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36576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1371600" y="5304681"/>
            <a:ext cx="64008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cmpq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%rsi, %rdi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Compare x:y</a:t>
            </a:r>
            <a:endParaRPr lang="en-US" sz="20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setg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 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%al       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Set when &gt;</a:t>
            </a:r>
            <a:endParaRPr lang="en-US" sz="2000" b="0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  <a:sym typeface="Courier New Bold" charset="0"/>
            </a:endParaRP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movzbl</a:t>
            </a:r>
            <a:r>
              <a:rPr lang="cs-CZ" sz="20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  <a:r>
              <a:rPr lang="cs-CZ" sz="2000" b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%al, %eax    </a:t>
            </a:r>
            <a:r>
              <a:rPr lang="cs-CZ" sz="2000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# Zero rest of %rax</a:t>
            </a:r>
          </a:p>
          <a:p>
            <a:pPr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ret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740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US" dirty="0"/>
              <a:t>Aside: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dirty="0">
                <a:sym typeface="Courier New Bold" charset="0"/>
              </a:rPr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71600"/>
            <a:ext cx="8366125" cy="5083330"/>
          </a:xfrm>
        </p:spPr>
        <p:txBody>
          <a:bodyPr/>
          <a:lstStyle/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dirty="0">
                <a:sym typeface="Courier New Bold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sz="2400" dirty="0"/>
              <a:t>  </a:t>
            </a:r>
            <a:r>
              <a:rPr lang="en-US" sz="2400" dirty="0" err="1"/>
              <a:t>s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rc</a:t>
            </a:r>
            <a:r>
              <a:rPr lang="en-US" sz="2400" dirty="0"/>
              <a:t>, </a:t>
            </a:r>
            <a:r>
              <a:rPr lang="en-US" sz="2400" i="1" dirty="0" err="1"/>
              <a:t>reg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	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# Move with </a:t>
            </a:r>
            <a:r>
              <a:rPr lang="en-US" sz="2400" u="sng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zero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extension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dirty="0">
                <a:sym typeface="Courier New Bold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sz="2400" dirty="0"/>
              <a:t>  </a:t>
            </a:r>
            <a:r>
              <a:rPr lang="en-US" sz="2400" dirty="0" err="1">
                <a:latin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rc</a:t>
            </a:r>
            <a:r>
              <a:rPr lang="en-US" sz="2400" dirty="0"/>
              <a:t>, </a:t>
            </a:r>
            <a:r>
              <a:rPr lang="en-US" sz="2400" i="1" dirty="0" err="1"/>
              <a:t>reg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	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# Move with </a:t>
            </a:r>
            <a:r>
              <a:rPr lang="en-US" sz="2400" u="sng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sign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extension</a:t>
            </a:r>
            <a:endParaRPr lang="en-US" sz="2400" dirty="0">
              <a:solidFill>
                <a:schemeClr val="bg2"/>
              </a:solidFill>
              <a:latin typeface="Anonymous Pro" panose="02060609030202000504" pitchFamily="49" charset="0"/>
              <a:cs typeface="Courier New Bold" charset="0"/>
              <a:sym typeface="Courier New Bold" charset="0"/>
            </a:endParaRPr>
          </a:p>
          <a:p>
            <a:pPr marL="0" lvl="2" indent="0">
              <a:buClr>
                <a:srgbClr val="990000"/>
              </a:buClr>
              <a:buSzPct val="60000"/>
              <a:buNone/>
            </a:pPr>
            <a:endParaRPr lang="en-US" sz="900" dirty="0">
              <a:latin typeface="Anonymous Pro" panose="02060609030202000504" pitchFamily="49" charset="0"/>
              <a:cs typeface="Courier New Bold" charset="0"/>
              <a:sym typeface="Courier New Bold" charset="0"/>
            </a:endParaRPr>
          </a:p>
          <a:p>
            <a:pPr marL="304800" lvl="1" indent="-304800"/>
            <a:r>
              <a:rPr lang="en-US" sz="2000" dirty="0"/>
              <a:t>Copy from a </a:t>
            </a:r>
            <a:r>
              <a:rPr lang="en-US" sz="2000" i="1" dirty="0"/>
              <a:t>smaller</a:t>
            </a:r>
            <a:r>
              <a:rPr lang="en-US" sz="2000" dirty="0"/>
              <a:t> source value to a </a:t>
            </a:r>
            <a:r>
              <a:rPr lang="en-US" sz="2000" i="1" dirty="0"/>
              <a:t>larger</a:t>
            </a:r>
            <a:r>
              <a:rPr lang="en-US" sz="2000" dirty="0"/>
              <a:t> destination</a:t>
            </a:r>
          </a:p>
          <a:p>
            <a:pPr marL="304800" lvl="1" indent="-304800"/>
            <a:r>
              <a:rPr lang="en-US" sz="2000" dirty="0"/>
              <a:t>Source can be memory or register;  Destination </a:t>
            </a:r>
            <a:r>
              <a:rPr lang="en-US" sz="2000" i="1" dirty="0"/>
              <a:t>must</a:t>
            </a:r>
            <a:r>
              <a:rPr lang="en-US" sz="2000" dirty="0"/>
              <a:t> be a register</a:t>
            </a:r>
          </a:p>
          <a:p>
            <a:pPr marL="304800" lvl="1" indent="-304800"/>
            <a:r>
              <a:rPr lang="en-US" sz="2000" dirty="0"/>
              <a:t>Fill remaining bits of dest with </a:t>
            </a:r>
            <a:r>
              <a:rPr lang="en-US" sz="2000" b="1" dirty="0"/>
              <a:t>zero</a:t>
            </a:r>
            <a:r>
              <a:rPr lang="en-US" sz="2000" dirty="0"/>
              <a:t> (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</a:t>
            </a:r>
            <a:r>
              <a:rPr lang="en-US" sz="2000" b="1" u="sng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z</a:t>
            </a:r>
            <a:r>
              <a:rPr lang="en-US" sz="2000" dirty="0"/>
              <a:t>) or </a:t>
            </a:r>
            <a:r>
              <a:rPr lang="en-US" sz="2000" b="1" dirty="0"/>
              <a:t>sign bit </a:t>
            </a:r>
            <a:r>
              <a:rPr lang="en-US" sz="2000" dirty="0"/>
              <a:t>(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</a:t>
            </a:r>
            <a:r>
              <a:rPr lang="en-US" sz="2000" b="1" u="sng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)</a:t>
            </a:r>
          </a:p>
          <a:p>
            <a:pPr marL="342900" lvl="2" indent="-342900"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endParaRPr lang="en-US" sz="1100" dirty="0"/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b="1" i="1" u="sng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/ movs</a:t>
            </a:r>
            <a:r>
              <a:rPr lang="en-US" b="1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</a:t>
            </a:r>
            <a:r>
              <a:rPr lang="en-US" dirty="0">
                <a:sym typeface="Courier New Bold" charset="0"/>
              </a:rPr>
              <a:t> – size of source 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b</a:t>
            </a:r>
            <a:r>
              <a:rPr lang="en-US" dirty="0">
                <a:sym typeface="Courier New Bold" charset="0"/>
              </a:rPr>
              <a:t> = 1 byte,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en-US" dirty="0">
                <a:ea typeface="Anonymous Pro" charset="0"/>
                <a:cs typeface="Anonymous Pro" charset="0"/>
                <a:sym typeface="Courier New Bold" charset="0"/>
              </a:rPr>
              <a:t> = </a:t>
            </a:r>
            <a:r>
              <a:rPr lang="en-US" dirty="0">
                <a:sym typeface="Courier New Bold" charset="0"/>
              </a:rPr>
              <a:t>2)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</a:t>
            </a:r>
            <a:r>
              <a:rPr lang="en-US" dirty="0">
                <a:sym typeface="Courier New Bold" charset="0"/>
              </a:rPr>
              <a:t> – size of dest 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en-US" dirty="0">
                <a:ea typeface="Anonymous Pro" charset="0"/>
                <a:cs typeface="Anonymous Pro" charset="0"/>
                <a:sym typeface="Courier New Bold" charset="0"/>
              </a:rPr>
              <a:t> = </a:t>
            </a:r>
            <a:r>
              <a:rPr lang="en-US" dirty="0">
                <a:sym typeface="Courier New Bold" charset="0"/>
              </a:rPr>
              <a:t>2 bytes,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l</a:t>
            </a:r>
            <a:r>
              <a:rPr lang="en-US" dirty="0">
                <a:sym typeface="Courier New Bold" charset="0"/>
              </a:rPr>
              <a:t> = 4,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q</a:t>
            </a:r>
            <a:r>
              <a:rPr lang="en-US" dirty="0">
                <a:sym typeface="Courier New Bold" charset="0"/>
              </a:rPr>
              <a:t> = 8)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endParaRPr lang="en-US" dirty="0">
              <a:sym typeface="Courier New Bold" charset="0"/>
            </a:endParaRP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u="sng" dirty="0">
                <a:sym typeface="Courier New Bold" charset="0"/>
              </a:rPr>
              <a:t>Example</a:t>
            </a:r>
            <a:r>
              <a:rPr lang="en-US" b="1" dirty="0">
                <a:sym typeface="Courier New Bold" charset="0"/>
              </a:rPr>
              <a:t>: 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movzbq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 %al, 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rbx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8136359"/>
                  </p:ext>
                </p:extLst>
              </p:nvPr>
            </p:nvGraphicFramePr>
            <p:xfrm>
              <a:off x="3474720" y="557784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3152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nonymous Pro" charset="0"/>
                                </a:rPr>
                                <m:t>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%</a:t>
                          </a:r>
                          <a:r>
                            <a:rPr lang="en-US" sz="1600" b="0" dirty="0" err="1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rax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48136359"/>
                  </p:ext>
                </p:extLst>
              </p:nvPr>
            </p:nvGraphicFramePr>
            <p:xfrm>
              <a:off x="3474720" y="557784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731520"/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6"/>
                          <a:stretch>
                            <a:fillRect l="-601667" t="-24390" b="-512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8892043"/>
                  </p:ext>
                </p:extLst>
              </p:nvPr>
            </p:nvGraphicFramePr>
            <p:xfrm>
              <a:off x="3474720" y="594360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3152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nonymous Pro" charset="0"/>
                                </a:rPr>
                                <m:t>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%</a:t>
                          </a:r>
                          <a:r>
                            <a:rPr lang="en-US" sz="1600" b="0" dirty="0" err="1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rbx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58892043"/>
                  </p:ext>
                </p:extLst>
              </p:nvPr>
            </p:nvGraphicFramePr>
            <p:xfrm>
              <a:off x="3474720" y="594360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731520"/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7"/>
                          <a:stretch>
                            <a:fillRect l="-601667" t="-24390" b="-512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F852F78-7E62-463D-8177-7A0B9F1A1276}"/>
                  </a:ext>
                </a:extLst>
              </p14:cNvPr>
              <p14:cNvContentPartPr/>
              <p14:nvPr/>
            </p14:nvContentPartPr>
            <p14:xfrm>
              <a:off x="86400" y="1113480"/>
              <a:ext cx="7778880" cy="54572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F852F78-7E62-463D-8177-7A0B9F1A127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7040" y="1104120"/>
                <a:ext cx="7797600" cy="5475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5930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7018" y="438912"/>
            <a:ext cx="8405982" cy="762000"/>
          </a:xfrm>
        </p:spPr>
        <p:txBody>
          <a:bodyPr/>
          <a:lstStyle/>
          <a:p>
            <a:r>
              <a:rPr lang="en-US" dirty="0"/>
              <a:t>Aside: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dirty="0">
                <a:sym typeface="Courier New Bold" charset="0"/>
              </a:rPr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71600"/>
            <a:ext cx="8366125" cy="5083330"/>
          </a:xfrm>
        </p:spPr>
        <p:txBody>
          <a:bodyPr/>
          <a:lstStyle/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dirty="0">
                <a:sym typeface="Courier New Bold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sz="2400" dirty="0"/>
              <a:t>  </a:t>
            </a:r>
            <a:r>
              <a:rPr lang="en-US" sz="2400" dirty="0" err="1"/>
              <a:t>s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rc</a:t>
            </a:r>
            <a:r>
              <a:rPr lang="en-US" sz="2400" dirty="0"/>
              <a:t>, </a:t>
            </a:r>
            <a:r>
              <a:rPr lang="en-US" sz="2400" i="1" dirty="0" err="1"/>
              <a:t>reg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	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# Move with </a:t>
            </a:r>
            <a:r>
              <a:rPr lang="en-US" sz="2400" u="sng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zero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extension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dirty="0">
                <a:sym typeface="Courier New Bold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_</a:t>
            </a:r>
            <a:r>
              <a:rPr lang="en-US" sz="2400" dirty="0"/>
              <a:t>  </a:t>
            </a:r>
            <a:r>
              <a:rPr lang="en-US" sz="2400" dirty="0" err="1">
                <a:latin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rc</a:t>
            </a:r>
            <a:r>
              <a:rPr lang="en-US" sz="2400" dirty="0"/>
              <a:t>, </a:t>
            </a:r>
            <a:r>
              <a:rPr lang="en-US" sz="2400" i="1" dirty="0" err="1"/>
              <a:t>reg</a:t>
            </a:r>
            <a:r>
              <a:rPr lang="en-US" sz="2400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sz="2400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	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# Move with </a:t>
            </a:r>
            <a:r>
              <a:rPr lang="en-US" sz="2400" u="sng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sign</a:t>
            </a:r>
            <a:r>
              <a:rPr lang="en-US" sz="2400" dirty="0">
                <a:solidFill>
                  <a:schemeClr val="bg2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extension</a:t>
            </a:r>
            <a:endParaRPr lang="en-US" sz="2400" dirty="0">
              <a:solidFill>
                <a:schemeClr val="bg2"/>
              </a:solidFill>
              <a:latin typeface="Anonymous Pro" panose="02060609030202000504" pitchFamily="49" charset="0"/>
              <a:cs typeface="Courier New Bold" charset="0"/>
              <a:sym typeface="Courier New Bold" charset="0"/>
            </a:endParaRPr>
          </a:p>
          <a:p>
            <a:pPr marL="0" lvl="2" indent="0">
              <a:buClr>
                <a:srgbClr val="990000"/>
              </a:buClr>
              <a:buSzPct val="60000"/>
              <a:buNone/>
            </a:pPr>
            <a:endParaRPr lang="en-US" sz="900" dirty="0">
              <a:latin typeface="Anonymous Pro" panose="02060609030202000504" pitchFamily="49" charset="0"/>
              <a:cs typeface="Courier New Bold" charset="0"/>
              <a:sym typeface="Courier New Bold" charset="0"/>
            </a:endParaRPr>
          </a:p>
          <a:p>
            <a:pPr marL="304800" lvl="1" indent="-304800"/>
            <a:r>
              <a:rPr lang="en-US" sz="2000" dirty="0"/>
              <a:t>Copy from a </a:t>
            </a:r>
            <a:r>
              <a:rPr lang="en-US" sz="2000" i="1" dirty="0"/>
              <a:t>smaller</a:t>
            </a:r>
            <a:r>
              <a:rPr lang="en-US" sz="2000" dirty="0"/>
              <a:t> source value to a </a:t>
            </a:r>
            <a:r>
              <a:rPr lang="en-US" sz="2000" i="1" dirty="0"/>
              <a:t>larger</a:t>
            </a:r>
            <a:r>
              <a:rPr lang="en-US" sz="2000" dirty="0"/>
              <a:t> destination</a:t>
            </a:r>
          </a:p>
          <a:p>
            <a:pPr marL="304800" lvl="1" indent="-304800"/>
            <a:r>
              <a:rPr lang="en-US" sz="2000" dirty="0"/>
              <a:t>Source can be memory or register;  Destination </a:t>
            </a:r>
            <a:r>
              <a:rPr lang="en-US" sz="2000" i="1" dirty="0"/>
              <a:t>must</a:t>
            </a:r>
            <a:r>
              <a:rPr lang="en-US" sz="2000" dirty="0"/>
              <a:t> be a register</a:t>
            </a:r>
          </a:p>
          <a:p>
            <a:pPr marL="304800" lvl="1" indent="-304800"/>
            <a:r>
              <a:rPr lang="en-US" sz="2000" dirty="0"/>
              <a:t>Fill remaining bits of dest with </a:t>
            </a:r>
            <a:r>
              <a:rPr lang="en-US" sz="2000" b="1" dirty="0"/>
              <a:t>zero</a:t>
            </a:r>
            <a:r>
              <a:rPr lang="en-US" sz="2000" dirty="0"/>
              <a:t> (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</a:t>
            </a:r>
            <a:r>
              <a:rPr lang="en-US" sz="2000" b="1" u="sng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z</a:t>
            </a:r>
            <a:r>
              <a:rPr lang="en-US" sz="2000" dirty="0"/>
              <a:t>) or </a:t>
            </a:r>
            <a:r>
              <a:rPr lang="en-US" sz="2000" b="1" dirty="0"/>
              <a:t>sign bit </a:t>
            </a:r>
            <a:r>
              <a:rPr lang="en-US" sz="2000" dirty="0"/>
              <a:t>(</a:t>
            </a:r>
            <a:r>
              <a:rPr lang="en-US" sz="20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mov</a:t>
            </a:r>
            <a:r>
              <a:rPr lang="en-US" sz="2000" b="1" u="sng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</a:t>
            </a:r>
            <a:r>
              <a:rPr lang="en-US" sz="2000" dirty="0"/>
              <a:t>)</a:t>
            </a:r>
          </a:p>
          <a:p>
            <a:pPr marL="342900" lvl="2" indent="-342900">
              <a:buClr>
                <a:srgbClr val="990000"/>
              </a:buClr>
              <a:buSzPct val="60000"/>
              <a:buFont typeface="Wingdings 2" pitchFamily="18" charset="2"/>
              <a:buChar char="¢"/>
            </a:pPr>
            <a:endParaRPr lang="en-US" sz="1100" dirty="0"/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movz</a:t>
            </a:r>
            <a:r>
              <a:rPr lang="en-US" b="1" i="1" u="sng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 / movs</a:t>
            </a:r>
            <a:r>
              <a:rPr lang="en-US" b="1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: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S</a:t>
            </a:r>
            <a:r>
              <a:rPr lang="en-US" dirty="0">
                <a:sym typeface="Courier New Bold" charset="0"/>
              </a:rPr>
              <a:t> – size of source 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b</a:t>
            </a:r>
            <a:r>
              <a:rPr lang="en-US" dirty="0">
                <a:sym typeface="Courier New Bold" charset="0"/>
              </a:rPr>
              <a:t> = 1 byte,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en-US" dirty="0">
                <a:ea typeface="Anonymous Pro" charset="0"/>
                <a:cs typeface="Anonymous Pro" charset="0"/>
                <a:sym typeface="Courier New Bold" charset="0"/>
              </a:rPr>
              <a:t> = </a:t>
            </a:r>
            <a:r>
              <a:rPr lang="en-US" dirty="0">
                <a:sym typeface="Courier New Bold" charset="0"/>
              </a:rPr>
              <a:t>2)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i="1" u="sng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D</a:t>
            </a:r>
            <a:r>
              <a:rPr lang="en-US" dirty="0">
                <a:sym typeface="Courier New Bold" charset="0"/>
              </a:rPr>
              <a:t> – size of dest (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w</a:t>
            </a:r>
            <a:r>
              <a:rPr lang="en-US" dirty="0">
                <a:ea typeface="Anonymous Pro" charset="0"/>
                <a:cs typeface="Anonymous Pro" charset="0"/>
                <a:sym typeface="Courier New Bold" charset="0"/>
              </a:rPr>
              <a:t> = </a:t>
            </a:r>
            <a:r>
              <a:rPr lang="en-US" dirty="0">
                <a:sym typeface="Courier New Bold" charset="0"/>
              </a:rPr>
              <a:t>2 bytes,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l</a:t>
            </a:r>
            <a:r>
              <a:rPr lang="en-US" dirty="0">
                <a:sym typeface="Courier New Bold" charset="0"/>
              </a:rPr>
              <a:t> = 4,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q</a:t>
            </a:r>
            <a:r>
              <a:rPr lang="en-US" dirty="0">
                <a:sym typeface="Courier New Bold" charset="0"/>
              </a:rPr>
              <a:t> = 8)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endParaRPr lang="en-US" dirty="0">
              <a:sym typeface="Courier New Bold" charset="0"/>
            </a:endParaRP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u="sng" dirty="0">
                <a:sym typeface="Courier New Bold" charset="0"/>
              </a:rPr>
              <a:t>Example</a:t>
            </a:r>
            <a:r>
              <a:rPr lang="en-US" dirty="0">
                <a:sym typeface="Courier New Bold" charset="0"/>
              </a:rPr>
              <a:t>: </a:t>
            </a:r>
          </a:p>
          <a:p>
            <a:pPr marL="0" lvl="2" indent="0">
              <a:buClr>
                <a:srgbClr val="990000"/>
              </a:buClr>
              <a:buSzPct val="60000"/>
              <a:buNone/>
            </a:pP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movsbl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 (%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rax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), %</a:t>
            </a:r>
            <a:r>
              <a:rPr lang="en-US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  <a:sym typeface="Courier New Bold" charset="0"/>
              </a:rPr>
              <a:t>ebx</a:t>
            </a:r>
            <a:endParaRPr lang="en-US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  <a:sym typeface="Courier New Bold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5120640" y="3566160"/>
            <a:ext cx="3749040" cy="1371600"/>
          </a:xfrm>
          <a:prstGeom prst="roundRect">
            <a:avLst>
              <a:gd name="adj" fmla="val 6667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lvl="2">
              <a:buClr>
                <a:srgbClr val="990000"/>
              </a:buClr>
              <a:buSzPct val="60000"/>
            </a:pPr>
            <a:r>
              <a:rPr lang="en-US" sz="180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Note:</a:t>
            </a:r>
            <a:r>
              <a:rPr lang="en-US" sz="18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In x86-64, </a:t>
            </a:r>
            <a:r>
              <a:rPr lang="en-US" sz="1800" b="0" i="1" u="sng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any instruction</a:t>
            </a:r>
            <a:r>
              <a:rPr lang="en-US" sz="1800" b="0" i="1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1800" b="0" dirty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that generates a 32-bit (long word) value for a register also sets the high-order portion of the register to 0. Good example on p. 184 in the textbook.</a:t>
            </a: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457200" y="6012057"/>
            <a:ext cx="3108960" cy="662745"/>
          </a:xfrm>
          <a:prstGeom prst="wedgeRoundRectCallout">
            <a:avLst>
              <a:gd name="adj1" fmla="val 2750"/>
              <a:gd name="adj2" fmla="val -71933"/>
              <a:gd name="adj3" fmla="val 16667"/>
            </a:avLst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solidFill>
                  <a:srgbClr val="4B2A85"/>
                </a:solidFill>
                <a:latin typeface="Calibri" charset="0"/>
                <a:ea typeface="Calibri" charset="0"/>
                <a:cs typeface="Calibri" charset="0"/>
              </a:rPr>
              <a:t>Copy 1 byte from memory into 8-byte register &amp; sign extend 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152559"/>
                  </p:ext>
                </p:extLst>
              </p:nvPr>
            </p:nvGraphicFramePr>
            <p:xfrm>
              <a:off x="3749040" y="512064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3152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0x7F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0xC6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0x1F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0xA4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0xE8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nonymous Pro" charset="0"/>
                                </a:rPr>
                                <m:t>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%</a:t>
                          </a:r>
                          <a:r>
                            <a:rPr lang="en-US" sz="1600" b="0" dirty="0" err="1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rax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152559"/>
                  </p:ext>
                </p:extLst>
              </p:nvPr>
            </p:nvGraphicFramePr>
            <p:xfrm>
              <a:off x="3749040" y="512064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731520"/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0x7F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0xC6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0x1F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0xA4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0xE8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6"/>
                          <a:stretch>
                            <a:fillRect l="-601667" t="-24390" b="-512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2925574"/>
                  </p:ext>
                </p:extLst>
              </p:nvPr>
            </p:nvGraphicFramePr>
            <p:xfrm>
              <a:off x="3749040" y="630936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3152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0x80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nonymous Pro" charset="0"/>
                                </a:rPr>
                                <m:t>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%</a:t>
                          </a:r>
                          <a:r>
                            <a:rPr lang="en-US" sz="1600" b="0" dirty="0" err="1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rbx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12925574"/>
                  </p:ext>
                </p:extLst>
              </p:nvPr>
            </p:nvGraphicFramePr>
            <p:xfrm>
              <a:off x="3749040" y="6309360"/>
              <a:ext cx="5120640" cy="24532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731520"/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FF0000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FF0000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FF0000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FF0000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0x00</a:t>
                          </a:r>
                          <a:endParaRPr lang="en-US" sz="1600" b="0" dirty="0">
                            <a:solidFill>
                              <a:srgbClr val="FF0000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rgbClr val="4B2A85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0xFF</a:t>
                          </a:r>
                          <a:endParaRPr lang="en-US" sz="1600" b="0" dirty="0">
                            <a:solidFill>
                              <a:srgbClr val="4B2A85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0x80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7"/>
                          <a:stretch>
                            <a:fillRect l="-601667" t="-24390" b="-512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6931587"/>
                  </p:ext>
                </p:extLst>
              </p:nvPr>
            </p:nvGraphicFramePr>
            <p:xfrm>
              <a:off x="3749040" y="5669280"/>
              <a:ext cx="5120640" cy="335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54864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73152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2453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marL="0" marR="0" marT="0" marB="9144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0x80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...</a:t>
                          </a:r>
                        </a:p>
                      </a:txBody>
                      <a:tcPr marL="0" marR="0" marT="0" marB="91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nonymous Pro" charset="0"/>
                                </a:rPr>
                                <m:t>←</m:t>
                              </m:r>
                            </m:oMath>
                          </a14:m>
                          <a:r>
                            <a:rPr lang="en-US" sz="1600" b="0" dirty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 MEM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Table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36931587"/>
                  </p:ext>
                </p:extLst>
              </p:nvPr>
            </p:nvGraphicFramePr>
            <p:xfrm>
              <a:off x="3749040" y="5669280"/>
              <a:ext cx="5120640" cy="3352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548640"/>
                    <a:gridCol w="731520"/>
                  </a:tblGrid>
                  <a:tr h="3352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...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9144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0x80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0x??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1600" b="0" dirty="0" smtClean="0">
                              <a:solidFill>
                                <a:schemeClr val="tx1"/>
                              </a:solidFill>
                              <a:latin typeface="Courier New" panose="02070309020205020404" pitchFamily="49" charset="0"/>
                              <a:ea typeface="Anonymous Pro" charset="0"/>
                              <a:cs typeface="Courier New" panose="02070309020205020404" pitchFamily="49" charset="0"/>
                            </a:rPr>
                            <a:t>...</a:t>
                          </a:r>
                          <a:endParaRPr lang="en-US" sz="1600" b="0" dirty="0">
                            <a:solidFill>
                              <a:schemeClr val="tx1"/>
                            </a:solidFill>
                            <a:latin typeface="Courier New" panose="02070309020205020404" pitchFamily="49" charset="0"/>
                            <a:ea typeface="Anonymous Pro" charset="0"/>
                            <a:cs typeface="Courier New" panose="02070309020205020404" pitchFamily="49" charset="0"/>
                          </a:endParaRPr>
                        </a:p>
                      </a:txBody>
                      <a:tcPr marL="0" marR="0" marT="0" marB="91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8"/>
                          <a:stretch>
                            <a:fillRect l="-600000" t="-18182" b="-2545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cxnSp>
        <p:nvCxnSpPr>
          <p:cNvPr id="7" name="Straight Arrow Connector 6"/>
          <p:cNvCxnSpPr/>
          <p:nvPr/>
        </p:nvCxnSpPr>
        <p:spPr bwMode="auto">
          <a:xfrm flipH="1">
            <a:off x="5679233" y="5368212"/>
            <a:ext cx="248816" cy="301068"/>
          </a:xfrm>
          <a:prstGeom prst="straightConnector1">
            <a:avLst/>
          </a:prstGeom>
          <a:noFill/>
          <a:ln w="25400" cap="flat" cmpd="sng" algn="ctr">
            <a:solidFill>
              <a:srgbClr val="4B2A85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6730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 flow in x86 determined by status of Condition Codes</a:t>
            </a:r>
          </a:p>
          <a:p>
            <a:pPr lvl="1"/>
            <a:r>
              <a:rPr lang="en-US" dirty="0"/>
              <a:t>Showed </a:t>
            </a:r>
            <a:r>
              <a:rPr lang="en-US" b="1" dirty="0"/>
              <a:t>C</a:t>
            </a:r>
            <a:r>
              <a:rPr lang="en-US" dirty="0"/>
              <a:t>arry, </a:t>
            </a:r>
            <a:r>
              <a:rPr lang="en-US" b="1" dirty="0"/>
              <a:t>Z</a:t>
            </a:r>
            <a:r>
              <a:rPr lang="en-US" dirty="0"/>
              <a:t>ero, </a:t>
            </a:r>
            <a:r>
              <a:rPr lang="en-US" b="1" dirty="0"/>
              <a:t>S</a:t>
            </a:r>
            <a:r>
              <a:rPr lang="en-US" dirty="0"/>
              <a:t>ign, and </a:t>
            </a:r>
            <a:r>
              <a:rPr lang="en-US" b="1" dirty="0"/>
              <a:t>O</a:t>
            </a:r>
            <a:r>
              <a:rPr lang="en-US" dirty="0"/>
              <a:t>verflow, though </a:t>
            </a:r>
            <a:r>
              <a:rPr lang="en-US" dirty="0">
                <a:hlinkClick r:id="rId2"/>
              </a:rPr>
              <a:t>others exist </a:t>
            </a:r>
            <a:endParaRPr lang="en-US" dirty="0"/>
          </a:p>
          <a:p>
            <a:pPr lvl="1"/>
            <a:r>
              <a:rPr lang="en-US" dirty="0"/>
              <a:t>Set flags with arithmetic instructions (implicit) or Compare and Test (explicit)</a:t>
            </a:r>
          </a:p>
          <a:p>
            <a:pPr lvl="1"/>
            <a:r>
              <a:rPr lang="en-US" dirty="0"/>
              <a:t>Set instructions read out flag values</a:t>
            </a:r>
          </a:p>
          <a:p>
            <a:pPr lvl="1"/>
            <a:r>
              <a:rPr lang="en-US" dirty="0"/>
              <a:t>Jump instructions use flag values to determine next instruction to execute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3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>
            <a:normAutofit/>
          </a:bodyPr>
          <a:lstStyle/>
          <a:p>
            <a:r>
              <a:rPr lang="en-US" dirty="0"/>
              <a:t>Address Computation Instruction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endParaRPr lang="en-US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"lea"</a:t>
            </a:r>
            <a:r>
              <a:rPr lang="en-US" dirty="0"/>
              <a:t> stands for </a:t>
            </a:r>
            <a:r>
              <a:rPr lang="en-US" i="1" dirty="0">
                <a:solidFill>
                  <a:srgbClr val="FF0000"/>
                </a:solidFill>
              </a:rPr>
              <a:t>load effective address</a:t>
            </a:r>
            <a:endParaRPr lang="en-US" i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rc</a:t>
            </a:r>
            <a:r>
              <a:rPr lang="en-US" sz="2400" dirty="0"/>
              <a:t> is address expression </a:t>
            </a:r>
            <a:r>
              <a:rPr lang="en-US" dirty="0"/>
              <a:t>(any of the formats we’ve seen)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2400" i="1" dirty="0"/>
              <a:t> </a:t>
            </a:r>
            <a:r>
              <a:rPr lang="en-US" sz="2400" dirty="0"/>
              <a:t>is a register</a:t>
            </a:r>
          </a:p>
          <a:p>
            <a:pPr lvl="1"/>
            <a:r>
              <a:rPr lang="en-US" sz="2400" dirty="0"/>
              <a:t>Sets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dst</a:t>
            </a:r>
            <a:r>
              <a:rPr lang="en-US" sz="2400" dirty="0"/>
              <a:t> to the </a:t>
            </a:r>
            <a:r>
              <a:rPr lang="en-US" sz="2400" i="1" dirty="0"/>
              <a:t>address</a:t>
            </a:r>
            <a:r>
              <a:rPr lang="en-US" sz="2400" dirty="0"/>
              <a:t> computed by the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sz="2400" dirty="0"/>
              <a:t> expression (</a:t>
            </a:r>
            <a:r>
              <a:rPr lang="en-US" sz="2400" dirty="0">
                <a:solidFill>
                  <a:srgbClr val="FF0000"/>
                </a:solidFill>
              </a:rPr>
              <a:t>does not go to memory! – it just does math</a:t>
            </a:r>
            <a:r>
              <a:rPr lang="en-US" sz="2400" dirty="0"/>
              <a:t>)</a:t>
            </a:r>
          </a:p>
          <a:p>
            <a:pPr lvl="1"/>
            <a:r>
              <a:rPr lang="en-US" sz="2400" u="sng" dirty="0"/>
              <a:t>Example</a:t>
            </a:r>
            <a:r>
              <a:rPr lang="en-US" sz="2400" dirty="0"/>
              <a:t>: 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(%rdx,%rcx,4), %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dirty="0"/>
          </a:p>
          <a:p>
            <a:r>
              <a:rPr lang="en-US" sz="2800" dirty="0"/>
              <a:t>Uses:</a:t>
            </a:r>
          </a:p>
          <a:p>
            <a:pPr lvl="1"/>
            <a:r>
              <a:rPr lang="en-US" sz="2400" dirty="0"/>
              <a:t>Computing addresses without a memory reference</a:t>
            </a:r>
          </a:p>
          <a:p>
            <a:pPr lvl="2"/>
            <a:r>
              <a:rPr lang="en-US" i="1" dirty="0"/>
              <a:t>e</a:t>
            </a:r>
            <a:r>
              <a:rPr lang="en-US" sz="2000" i="1" dirty="0"/>
              <a:t>.g.</a:t>
            </a:r>
            <a:r>
              <a:rPr lang="en-US" sz="2000" dirty="0"/>
              <a:t> translation of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 = &amp;x[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sz="2400" dirty="0"/>
              <a:t>Computing arithmetic expressions of the form  </a:t>
            </a:r>
            <a:r>
              <a:rPr lang="en-US" sz="24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x+k</a:t>
            </a:r>
            <a:r>
              <a:rPr lang="en-US" sz="2400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</a:t>
            </a:r>
            <a:r>
              <a:rPr lang="en-US" sz="2400" dirty="0" err="1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i+d</a:t>
            </a:r>
            <a:endParaRPr lang="en-US" sz="24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 lvl="2"/>
            <a:r>
              <a:rPr lang="en-US" sz="2000" dirty="0"/>
              <a:t>Though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sz="2000" dirty="0"/>
              <a:t> </a:t>
            </a:r>
            <a:r>
              <a:rPr lang="en-US" dirty="0"/>
              <a:t>can only be</a:t>
            </a:r>
            <a:r>
              <a:rPr lang="en-US" sz="2000" dirty="0"/>
              <a:t> 1, 2, 4, or 8</a:t>
            </a:r>
            <a:endParaRPr lang="en-US" dirty="0"/>
          </a:p>
          <a:p>
            <a:pPr lvl="2">
              <a:buNone/>
            </a:pP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56616" y="438912"/>
            <a:ext cx="8403336" cy="758952"/>
          </a:xfrm>
        </p:spPr>
        <p:txBody>
          <a:bodyPr>
            <a:normAutofit/>
          </a:bodyPr>
          <a:lstStyle/>
          <a:p>
            <a:r>
              <a:rPr lang="en-US" dirty="0"/>
              <a:t>Example: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lea</a:t>
            </a:r>
            <a:r>
              <a:rPr lang="en-US" dirty="0"/>
              <a:t>  vs.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5120640" y="1280160"/>
            <a:ext cx="2194560" cy="2468880"/>
            <a:chOff x="5120640" y="1280160"/>
            <a:chExt cx="2194560" cy="2468880"/>
          </a:xfrm>
        </p:grpSpPr>
        <p:grpSp>
          <p:nvGrpSpPr>
            <p:cNvPr id="36" name="Group 35"/>
            <p:cNvGrpSpPr/>
            <p:nvPr>
              <p:custDataLst>
                <p:tags r:id="rId17"/>
              </p:custDataLst>
            </p:nvPr>
          </p:nvGrpSpPr>
          <p:grpSpPr>
            <a:xfrm>
              <a:off x="6400800" y="1362456"/>
              <a:ext cx="914400" cy="2386584"/>
              <a:chOff x="6126480" y="1188720"/>
              <a:chExt cx="914400" cy="2386584"/>
            </a:xfrm>
          </p:grpSpPr>
          <p:sp>
            <p:nvSpPr>
              <p:cNvPr id="48" name="Text Box 34"/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6126480" y="1656948"/>
                <a:ext cx="914400" cy="3840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 anchor="ctr" anchorCtr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0x120 </a:t>
                </a:r>
              </a:p>
            </p:txBody>
          </p:sp>
          <p:sp>
            <p:nvSpPr>
              <p:cNvPr id="49" name="Text Box 35"/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6126480" y="2039112"/>
                <a:ext cx="914400" cy="3840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 anchor="ctr" anchorCtr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0x118</a:t>
                </a:r>
              </a:p>
            </p:txBody>
          </p:sp>
          <p:sp>
            <p:nvSpPr>
              <p:cNvPr id="50" name="Text Box 36"/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6126480" y="2423160"/>
                <a:ext cx="914400" cy="3840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 anchor="ctr" anchorCtr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0x110 </a:t>
                </a:r>
              </a:p>
            </p:txBody>
          </p:sp>
          <p:sp>
            <p:nvSpPr>
              <p:cNvPr id="51" name="Text Box 37"/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6126480" y="2807208"/>
                <a:ext cx="914400" cy="3840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 anchor="ctr" anchorCtr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0x108 </a:t>
                </a:r>
              </a:p>
            </p:txBody>
          </p:sp>
          <p:sp>
            <p:nvSpPr>
              <p:cNvPr id="52" name="Text Box 38"/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6126480" y="3191256"/>
                <a:ext cx="914400" cy="38404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 anchor="ctr" anchorCtr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0x100 </a:t>
                </a:r>
              </a:p>
            </p:txBody>
          </p:sp>
          <p:sp>
            <p:nvSpPr>
              <p:cNvPr id="54" name="Text Box 34"/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6126480" y="1188720"/>
                <a:ext cx="914400" cy="541046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rIns="0">
                <a:spAutoFit/>
              </a:bodyPr>
              <a:lstStyle/>
              <a:p>
                <a:pPr algn="l">
                  <a:lnSpc>
                    <a:spcPct val="80000"/>
                  </a:lnSpc>
                </a:pPr>
                <a:r>
                  <a:rPr lang="en-US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Word</a:t>
                </a:r>
              </a:p>
              <a:p>
                <a:pPr algn="l">
                  <a:lnSpc>
                    <a:spcPct val="80000"/>
                  </a:lnSpc>
                </a:pPr>
                <a:r>
                  <a:rPr lang="en-US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Address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5120640" y="1280160"/>
              <a:ext cx="1279617" cy="2453640"/>
              <a:chOff x="7665991" y="1280160"/>
              <a:chExt cx="1279617" cy="2453640"/>
            </a:xfrm>
          </p:grpSpPr>
          <p:sp>
            <p:nvSpPr>
              <p:cNvPr id="38" name="Text Box 5"/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7665991" y="1280160"/>
                <a:ext cx="1279617" cy="461665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</a:pPr>
                <a:r>
                  <a:rPr lang="en-US" sz="2400" dirty="0">
                    <a:latin typeface="Calibri" pitchFamily="34" charset="0"/>
                  </a:rPr>
                  <a:t>Memory</a:t>
                </a:r>
              </a:p>
            </p:txBody>
          </p:sp>
          <p:grpSp>
            <p:nvGrpSpPr>
              <p:cNvPr id="39" name="Group 38"/>
              <p:cNvGrpSpPr/>
              <p:nvPr>
                <p:custDataLst>
                  <p:tags r:id="rId19"/>
                </p:custDataLst>
              </p:nvPr>
            </p:nvGrpSpPr>
            <p:grpSpPr>
              <a:xfrm>
                <a:off x="7772399" y="1828800"/>
                <a:ext cx="1066801" cy="1905000"/>
                <a:chOff x="7181177" y="1456675"/>
                <a:chExt cx="1066801" cy="1905000"/>
              </a:xfrm>
            </p:grpSpPr>
            <p:sp>
              <p:nvSpPr>
                <p:cNvPr id="40" name="Rectangle 8"/>
                <p:cNvSpPr>
                  <a:spLocks noChangeArrowheads="1"/>
                </p:cNvSpPr>
                <p:nvPr>
                  <p:custDataLst>
                    <p:tags r:id="rId20"/>
                  </p:custDataLst>
                </p:nvPr>
              </p:nvSpPr>
              <p:spPr bwMode="auto">
                <a:xfrm>
                  <a:off x="7181178" y="1456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r>
                    <a:rPr lang="en-US" sz="1800" dirty="0">
                      <a:latin typeface="Anonymous Pro" panose="02060609030202000504" pitchFamily="49" charset="0"/>
                    </a:rPr>
                    <a:t>123</a:t>
                  </a:r>
                </a:p>
              </p:txBody>
            </p:sp>
            <p:sp>
              <p:nvSpPr>
                <p:cNvPr id="41" name="Rectangle 9"/>
                <p:cNvSpPr>
                  <a:spLocks noChangeArrowheads="1"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7181178" y="1837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1800" dirty="0">
                    <a:latin typeface="Anonymous Pro" panose="02060609030202000504" pitchFamily="49" charset="0"/>
                  </a:endParaRPr>
                </a:p>
              </p:txBody>
            </p:sp>
            <p:sp>
              <p:nvSpPr>
                <p:cNvPr id="42" name="Rectangle 10"/>
                <p:cNvSpPr>
                  <a:spLocks noChangeArrowheads="1"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7181178" y="2218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1800" dirty="0">
                    <a:latin typeface="Calibri" pitchFamily="34" charset="0"/>
                  </a:endParaRPr>
                </a:p>
              </p:txBody>
            </p:sp>
            <p:sp>
              <p:nvSpPr>
                <p:cNvPr id="43" name="Rectangle 11"/>
                <p:cNvSpPr>
                  <a:spLocks noChangeArrowheads="1"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7181178" y="2599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r">
                    <a:lnSpc>
                      <a:spcPct val="100000"/>
                    </a:lnSpc>
                  </a:pPr>
                  <a:r>
                    <a:rPr lang="en-US" sz="1800" b="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0x10</a:t>
                  </a:r>
                </a:p>
              </p:txBody>
            </p:sp>
            <p:sp>
              <p:nvSpPr>
                <p:cNvPr id="44" name="Rectangle 20"/>
                <p:cNvSpPr>
                  <a:spLocks noChangeArrowheads="1"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7181178" y="2980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r">
                    <a:lnSpc>
                      <a:spcPct val="100000"/>
                    </a:lnSpc>
                  </a:pPr>
                  <a:r>
                    <a:rPr lang="en-US" sz="1800" b="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0x1</a:t>
                  </a:r>
                </a:p>
              </p:txBody>
            </p:sp>
            <p:sp>
              <p:nvSpPr>
                <p:cNvPr id="45" name="Rectangle 8"/>
                <p:cNvSpPr>
                  <a:spLocks noChangeArrowheads="1"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7181177" y="1456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r">
                    <a:lnSpc>
                      <a:spcPct val="100000"/>
                    </a:lnSpc>
                  </a:pPr>
                  <a:r>
                    <a:rPr lang="en-US" sz="1800" b="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0x400</a:t>
                  </a:r>
                </a:p>
              </p:txBody>
            </p:sp>
            <p:sp>
              <p:nvSpPr>
                <p:cNvPr id="46" name="Rectangle 9"/>
                <p:cNvSpPr>
                  <a:spLocks noChangeArrowheads="1"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7181177" y="1837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r">
                    <a:lnSpc>
                      <a:spcPct val="100000"/>
                    </a:lnSpc>
                  </a:pPr>
                  <a:r>
                    <a:rPr lang="en-US" sz="1800" b="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0xF</a:t>
                  </a:r>
                </a:p>
              </p:txBody>
            </p:sp>
            <p:sp>
              <p:nvSpPr>
                <p:cNvPr id="47" name="Rectangle 10"/>
                <p:cNvSpPr>
                  <a:spLocks noChangeArrowheads="1"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7181177" y="2218675"/>
                  <a:ext cx="1066800" cy="381000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r">
                    <a:lnSpc>
                      <a:spcPct val="100000"/>
                    </a:lnSpc>
                  </a:pPr>
                  <a:r>
                    <a:rPr lang="en-US" sz="1800" b="0" dirty="0">
                      <a:latin typeface="Courier New" panose="02070309020205020404" pitchFamily="49" charset="0"/>
                      <a:cs typeface="Courier New" panose="02070309020205020404" pitchFamily="49" charset="0"/>
                    </a:rPr>
                    <a:t>0x8</a:t>
                  </a:r>
                </a:p>
              </p:txBody>
            </p:sp>
          </p:grpSp>
        </p:grpSp>
      </p:grpSp>
      <p:grpSp>
        <p:nvGrpSpPr>
          <p:cNvPr id="91" name="Group 90"/>
          <p:cNvGrpSpPr/>
          <p:nvPr/>
        </p:nvGrpSpPr>
        <p:grpSpPr>
          <a:xfrm>
            <a:off x="1828800" y="1280160"/>
            <a:ext cx="1752600" cy="3215184"/>
            <a:chOff x="1828800" y="1280160"/>
            <a:chExt cx="1752600" cy="3215184"/>
          </a:xfrm>
        </p:grpSpPr>
        <p:sp>
          <p:nvSpPr>
            <p:cNvPr id="92" name="Text Box 5"/>
            <p:cNvSpPr txBox="1"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029968" y="1280160"/>
              <a:ext cx="1351001" cy="4616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400" dirty="0">
                  <a:latin typeface="Calibri" pitchFamily="34" charset="0"/>
                </a:rPr>
                <a:t>Registers</a:t>
              </a: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1828800" y="1828800"/>
              <a:ext cx="1752600" cy="2666544"/>
              <a:chOff x="1828800" y="1828800"/>
              <a:chExt cx="1752600" cy="2666544"/>
            </a:xfrm>
          </p:grpSpPr>
          <p:sp>
            <p:nvSpPr>
              <p:cNvPr id="94" name="Rectangle 43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1828800" y="1828800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rax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5" name="Rectangle 44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1828800" y="2286000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rbx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6" name="Rectangle 45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1828800" y="2743200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rcx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7" name="Rectangle 46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1828800" y="3200400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rdx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8" name="Rectangle 52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514600" y="1828800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9" name="Rectangle 53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514600" y="2286000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0" name="Rectangle 54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514600" y="2743200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0x4</a:t>
                </a:r>
              </a:p>
            </p:txBody>
          </p:sp>
          <p:sp>
            <p:nvSpPr>
              <p:cNvPr id="101" name="Rectangle 55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2514600" y="3200400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0x100</a:t>
                </a:r>
              </a:p>
            </p:txBody>
          </p:sp>
          <p:sp>
            <p:nvSpPr>
              <p:cNvPr id="102" name="Rectangle 46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828800" y="3657600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rdi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3" name="Rectangle 55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2514600" y="3657600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4" name="Rectangle 46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1841943" y="4114344"/>
                <a:ext cx="685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%</a:t>
                </a:r>
                <a:r>
                  <a:rPr lang="en-US" sz="1800" b="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rsi</a:t>
                </a:r>
                <a:endParaRPr lang="en-US" sz="1800" b="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5" name="Rectangle 55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514600" y="4114344"/>
                <a:ext cx="1066800" cy="38100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r">
                  <a:lnSpc>
                    <a:spcPct val="100000"/>
                  </a:lnSpc>
                </a:pPr>
                <a:endParaRPr lang="en-US" sz="1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</p:grpSp>
      <p:sp>
        <p:nvSpPr>
          <p:cNvPr id="106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2194560" y="4937760"/>
            <a:ext cx="4754880" cy="155427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38100" bIns="3810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(%rdx,%rcx,4), 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(%rdx,%rcx,4), 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24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24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2400" b="0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rsi</a:t>
            </a:r>
            <a:endParaRPr lang="en-US" sz="24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9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sz="4000" dirty="0">
                <a:latin typeface="Courier New" panose="02070309020205020404" pitchFamily="49" charset="0"/>
                <a:cs typeface="Courier New" panose="02070309020205020404" pitchFamily="49" charset="0"/>
              </a:rPr>
              <a:t>lea</a:t>
            </a:r>
            <a:r>
              <a:rPr lang="en-US" sz="4000" dirty="0" smtClean="0"/>
              <a:t> – “It just does math”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6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Arithmetic Example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  <p:custDataLst>
              <p:tags r:id="rId3"/>
            </p:custDataLst>
          </p:nvPr>
        </p:nvSpPr>
        <p:spPr>
          <a:xfrm>
            <a:off x="5486400" y="4389438"/>
            <a:ext cx="3657600" cy="2286000"/>
          </a:xfrm>
        </p:spPr>
        <p:txBody>
          <a:bodyPr/>
          <a:lstStyle/>
          <a:p>
            <a:r>
              <a:rPr lang="en-US" b="0" dirty="0"/>
              <a:t>Interesting Instructions</a:t>
            </a:r>
          </a:p>
          <a:p>
            <a:pPr lvl="1" indent="-342900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dirty="0"/>
              <a:t>: “address” computation</a:t>
            </a:r>
          </a:p>
          <a:p>
            <a:pPr lvl="1" indent="-342900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salq</a:t>
            </a:r>
            <a:r>
              <a:rPr lang="en-US" dirty="0"/>
              <a:t>: shift</a:t>
            </a:r>
          </a:p>
          <a:p>
            <a:pPr lvl="1" indent="-342900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imulq</a:t>
            </a:r>
            <a:r>
              <a:rPr lang="en-US" dirty="0"/>
              <a:t>: multiplication</a:t>
            </a:r>
          </a:p>
          <a:p>
            <a:pPr lvl="2" indent="-342900"/>
            <a:r>
              <a:rPr lang="en-US" dirty="0"/>
              <a:t>Only used once!</a:t>
            </a:r>
          </a:p>
        </p:txBody>
      </p:sp>
      <p:sp>
        <p:nvSpPr>
          <p:cNvPr id="17412" name="Rectangle 4"/>
          <p:cNvSpPr>
            <a:spLocks/>
          </p:cNvSpPr>
          <p:nvPr>
            <p:custDataLst>
              <p:tags r:id="rId4"/>
            </p:custDataLst>
          </p:nvPr>
        </p:nvSpPr>
        <p:spPr bwMode="auto">
          <a:xfrm>
            <a:off x="393192" y="1362456"/>
            <a:ext cx="4846320" cy="284693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arith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x,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y,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z)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t1 = x + y;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t2 = z + t1;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t3 = x + 4;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t4 = y * 48;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t5 = t3 + t4;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rval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= t2 * t5;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rval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5"/>
            </p:custDataLst>
            <p:extLst/>
          </p:nvPr>
        </p:nvGraphicFramePr>
        <p:xfrm>
          <a:off x="6035040" y="45720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ctangle 4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393192" y="4389120"/>
            <a:ext cx="4846320" cy="229293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arith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(%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addq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(%rsi,%rsi,2),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salq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$4,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4(%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rcx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imulq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rcx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53863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</p:spPr>
        <p:txBody>
          <a:bodyPr/>
          <a:lstStyle/>
          <a:p>
            <a:r>
              <a:rPr lang="en-US" dirty="0"/>
              <a:t>Arithmetic Example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412" name="Rectangle 4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393192" y="1362456"/>
            <a:ext cx="4846320" cy="284693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arith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(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x,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y,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z)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t1 = x + y;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t2 = z + t1;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t3 = x + 4;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t4 = y * 48;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t5 = t3 + t4;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rval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= t2 * t5;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return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rval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}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custDataLst>
              <p:tags r:id="rId4"/>
            </p:custDataLst>
            <p:extLst/>
          </p:nvPr>
        </p:nvGraphicFramePr>
        <p:xfrm>
          <a:off x="6035040" y="457200"/>
          <a:ext cx="2926080" cy="2286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z, t4</a:t>
                      </a:r>
                      <a:endParaRPr lang="en-US" b="1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t1, t2, 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rval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b="0" i="0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rcx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Rectangle 4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393192" y="4389120"/>
            <a:ext cx="7680960" cy="229293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91440" tIns="38100" rIns="91440" bIns="38100">
            <a:spAutoFit/>
          </a:bodyPr>
          <a:lstStyle/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arith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(%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/t1   = x + y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addq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     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/t2   = t1 + z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(%rsi,%rsi,2),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  = 3 * y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salq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$4,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       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/t4   = (3*y) * 16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leaq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4(%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),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rcx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rcx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/t5   = x + t4 + 4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imulq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rcx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       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# 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/</a:t>
            </a:r>
            <a:r>
              <a:rPr lang="en-US" sz="1800" b="0" dirty="0" err="1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rval</a:t>
            </a:r>
            <a:r>
              <a:rPr lang="en-US" sz="1800" b="0" dirty="0">
                <a:solidFill>
                  <a:schemeClr val="bg2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= t5 * t2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355281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Polling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 following x86-64 instructions correctly calculates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9 * 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Vote at </a:t>
            </a:r>
            <a:r>
              <a:rPr lang="en-US" dirty="0" smtClean="0">
                <a:hlinkClick r:id="rId2"/>
              </a:rPr>
              <a:t>http://pollev.com/rea</a:t>
            </a:r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 </a:t>
            </a:r>
            <a:r>
              <a:rPr lang="en-US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b="1" dirty="0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(,%rdi,9), %</a:t>
            </a:r>
            <a:r>
              <a:rPr lang="en-US" b="1" dirty="0" err="1">
                <a:solidFill>
                  <a:srgbClr val="FF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baseline="-25000" dirty="0">
              <a:solidFill>
                <a:srgbClr val="FF99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(,%rdi,9), %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baseline="-250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 </a:t>
            </a:r>
            <a:r>
              <a:rPr lang="en-US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b="1" dirty="0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(%rdi,%rdi,8), %</a:t>
            </a:r>
            <a:r>
              <a:rPr lang="en-US" b="1" dirty="0" err="1">
                <a:solidFill>
                  <a:srgbClr val="FF33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baseline="-25000" dirty="0">
              <a:solidFill>
                <a:srgbClr val="FF3399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b="1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(%rdi,%rdi,8), %</a:t>
            </a:r>
            <a:r>
              <a:rPr lang="en-US" b="1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b="1" baseline="-25000" dirty="0">
              <a:solidFill>
                <a:srgbClr val="00B0F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 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5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46EA1-2FF3-4859-8D01-CB36BF37653D}" type="slidenum">
              <a:rPr lang="en-US" smtClean="0"/>
              <a:t>9</a:t>
            </a:fld>
            <a:endParaRPr lang="en-US"/>
          </a:p>
        </p:txBody>
      </p:sp>
      <p:sp>
        <p:nvSpPr>
          <p:cNvPr id="4" name="Rectangle 4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262688" y="2329896"/>
            <a:ext cx="3566160" cy="295465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wrap="square"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max(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x,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y)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long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max;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if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(x &gt; y) 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 = 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}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else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 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 = y;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}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return</a:t>
            </a:r>
            <a:r>
              <a:rPr lang="en-US" sz="180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</a:t>
            </a: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5413959" y="2783984"/>
            <a:ext cx="3241040" cy="240065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37160" tIns="91440" rIns="91440" bIns="91440">
            <a:spAutoFit/>
          </a:bodyPr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max:</a:t>
            </a:r>
            <a:endParaRPr lang="en-US" sz="1800" b="0" dirty="0">
              <a:solidFill>
                <a:schemeClr val="bg1">
                  <a:lumMod val="75000"/>
                </a:schemeClr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???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rdi</a:t>
            </a:r>
            <a:r>
              <a:rPr lang="en-US" sz="1800" b="0" dirty="0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B05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B05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??? 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???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movq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rsi</a:t>
            </a:r>
            <a:r>
              <a:rPr lang="en-US" sz="1800" b="0" dirty="0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, %</a:t>
            </a:r>
            <a:r>
              <a:rPr lang="en-US" sz="1800" b="0" dirty="0" err="1">
                <a:solidFill>
                  <a:srgbClr val="0070C0"/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rax</a:t>
            </a:r>
            <a:endParaRPr lang="en-US" sz="1800" b="0" dirty="0">
              <a:solidFill>
                <a:srgbClr val="0070C0"/>
              </a:solidFill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???</a:t>
            </a:r>
            <a:endParaRPr lang="en-US" sz="1800" b="0" dirty="0">
              <a:latin typeface="Courier New" panose="02070309020205020404" pitchFamily="49" charset="0"/>
              <a:ea typeface="Monaco" charset="0"/>
              <a:cs typeface="Courier New" panose="02070309020205020404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0" dirty="0">
                <a:latin typeface="Courier New" panose="02070309020205020404" pitchFamily="49" charset="0"/>
                <a:ea typeface="Monaco" charset="0"/>
                <a:cs typeface="Courier New" panose="02070309020205020404" pitchFamily="49" charset="0"/>
                <a:sym typeface="Monaco" charset="0"/>
              </a:rPr>
              <a:t>  ret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custDataLst>
              <p:tags r:id="rId3"/>
            </p:custDataLst>
            <p:extLst/>
          </p:nvPr>
        </p:nvGraphicFramePr>
        <p:xfrm>
          <a:off x="6035040" y="457200"/>
          <a:ext cx="2926080" cy="1524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Register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Use(s)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rdi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0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rsi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baseline="300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argument (</a:t>
                      </a:r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r>
                        <a:rPr lang="en-US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rax</a:t>
                      </a:r>
                      <a:endParaRPr lang="en-US" b="0" i="0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return value</a:t>
                      </a:r>
                      <a:endParaRPr lang="en-US" b="1" i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42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9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9" id="{25A1B229-24EE-4B12-9B36-905734D64C3C}" vid="{C5E3D815-54CE-4038-A93F-F50CFDDD61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UWTheme-351-Au19</Template>
  <TotalTime>11933</TotalTime>
  <Words>2718</Words>
  <Application>Microsoft Office PowerPoint</Application>
  <PresentationFormat>On-screen Show (4:3)</PresentationFormat>
  <Paragraphs>591</Paragraphs>
  <Slides>24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1" baseType="lpstr">
      <vt:lpstr>Anonymous Pro</vt:lpstr>
      <vt:lpstr>Arial</vt:lpstr>
      <vt:lpstr>Arial Narrow</vt:lpstr>
      <vt:lpstr>Calibri</vt:lpstr>
      <vt:lpstr>Calibri Bold</vt:lpstr>
      <vt:lpstr>Calibri Italic</vt:lpstr>
      <vt:lpstr>Cambria Math</vt:lpstr>
      <vt:lpstr>Courier New</vt:lpstr>
      <vt:lpstr>Courier New Bold</vt:lpstr>
      <vt:lpstr>Monaco</vt:lpstr>
      <vt:lpstr>Roboto</vt:lpstr>
      <vt:lpstr>Roboto Regular</vt:lpstr>
      <vt:lpstr>Times New Roman</vt:lpstr>
      <vt:lpstr>Wingdings</vt:lpstr>
      <vt:lpstr>Wingdings 2</vt:lpstr>
      <vt:lpstr>ヒラギノ角ゴ ProN W6</vt:lpstr>
      <vt:lpstr>UWTheme-351-Au19</vt:lpstr>
      <vt:lpstr>x86-64 Programming II CSE 351 Winter 2020</vt:lpstr>
      <vt:lpstr>Administrivia</vt:lpstr>
      <vt:lpstr>Address Computation Instruction</vt:lpstr>
      <vt:lpstr>Example:  lea  vs.  mov</vt:lpstr>
      <vt:lpstr>PowerPoint Presentation</vt:lpstr>
      <vt:lpstr>Arithmetic Example</vt:lpstr>
      <vt:lpstr>Arithmetic Example</vt:lpstr>
      <vt:lpstr>Polling Question</vt:lpstr>
      <vt:lpstr>Control Flow</vt:lpstr>
      <vt:lpstr>Control Flow</vt:lpstr>
      <vt:lpstr>Conditionals and Control Flow</vt:lpstr>
      <vt:lpstr>x86 Control Flow</vt:lpstr>
      <vt:lpstr>Processor State (x86-64, partial)</vt:lpstr>
      <vt:lpstr>Condition Codes (Implicit Setting)</vt:lpstr>
      <vt:lpstr>Condition Codes (Explicit Setting: Compare)</vt:lpstr>
      <vt:lpstr>Condition Codes (Explicit Setting: Test)</vt:lpstr>
      <vt:lpstr>Using Condition Codes:  Jumping</vt:lpstr>
      <vt:lpstr>Using Condition Codes:  Setting</vt:lpstr>
      <vt:lpstr>Reminder:  x86-64 Integer Registers</vt:lpstr>
      <vt:lpstr>Reading Condition Codes</vt:lpstr>
      <vt:lpstr>Reading Condition Codes</vt:lpstr>
      <vt:lpstr>Aside:  movz and movs</vt:lpstr>
      <vt:lpstr>Aside:  movz and movs</vt:lpstr>
      <vt:lpstr>Summary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x86-64 Programming II CSE 351 Autumn 2019</dc:title>
  <dc:creator>Justin Hsia</dc:creator>
  <cp:lastModifiedBy>Ruth Anderson</cp:lastModifiedBy>
  <cp:revision>160</cp:revision>
  <cp:lastPrinted>2019-10-12T00:17:42Z</cp:lastPrinted>
  <dcterms:created xsi:type="dcterms:W3CDTF">2016-10-12T07:46:49Z</dcterms:created>
  <dcterms:modified xsi:type="dcterms:W3CDTF">2020-01-27T03:44:07Z</dcterms:modified>
</cp:coreProperties>
</file>