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0.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2.xml" ContentType="application/vnd.openxmlformats-officedocument.presentationml.notesSlide+xml"/>
  <Override PartName="/ppt/ink/ink1.xml" ContentType="application/inkml+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13.xml" ContentType="application/vnd.openxmlformats-officedocument.presentationml.notesSlide+xml"/>
  <Override PartName="/ppt/ink/ink2.xml" ContentType="application/inkml+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4.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15.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16.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17.xml" ContentType="application/vnd.openxmlformats-officedocument.presentationml.notesSlide+xml"/>
  <Override PartName="/ppt/ink/ink3.xml" ContentType="application/inkml+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4.xml" ContentType="application/inkml+xml"/>
  <Override PartName="/ppt/notesSlides/notesSlide20.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21.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22.xml" ContentType="application/vnd.openxmlformats-officedocument.presentationml.notesSlide+xml"/>
  <Override PartName="/ppt/ink/ink5.xml" ContentType="application/inkml+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23.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24.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25.xml" ContentType="application/vnd.openxmlformats-officedocument.presentationml.notesSlide+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notesSlides/notesSlide26.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notesSlides/notesSlide27.xml" ContentType="application/vnd.openxmlformats-officedocument.presentationml.notesSlide+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4" r:id="rId1"/>
  </p:sldMasterIdLst>
  <p:notesMasterIdLst>
    <p:notesMasterId r:id="rId37"/>
  </p:notesMasterIdLst>
  <p:handoutMasterIdLst>
    <p:handoutMasterId r:id="rId38"/>
  </p:handoutMasterIdLst>
  <p:sldIdLst>
    <p:sldId id="1075" r:id="rId2"/>
    <p:sldId id="1055" r:id="rId3"/>
    <p:sldId id="757" r:id="rId4"/>
    <p:sldId id="716" r:id="rId5"/>
    <p:sldId id="767" r:id="rId6"/>
    <p:sldId id="699" r:id="rId7"/>
    <p:sldId id="734" r:id="rId8"/>
    <p:sldId id="684" r:id="rId9"/>
    <p:sldId id="733" r:id="rId10"/>
    <p:sldId id="1087" r:id="rId11"/>
    <p:sldId id="1078" r:id="rId12"/>
    <p:sldId id="1079" r:id="rId13"/>
    <p:sldId id="1080" r:id="rId14"/>
    <p:sldId id="1081" r:id="rId15"/>
    <p:sldId id="1082" r:id="rId16"/>
    <p:sldId id="1083" r:id="rId17"/>
    <p:sldId id="1084" r:id="rId18"/>
    <p:sldId id="1085" r:id="rId19"/>
    <p:sldId id="1088" r:id="rId20"/>
    <p:sldId id="1076" r:id="rId21"/>
    <p:sldId id="1077" r:id="rId22"/>
    <p:sldId id="1046" r:id="rId23"/>
    <p:sldId id="1047" r:id="rId24"/>
    <p:sldId id="1015" r:id="rId25"/>
    <p:sldId id="919" r:id="rId26"/>
    <p:sldId id="920" r:id="rId27"/>
    <p:sldId id="921" r:id="rId28"/>
    <p:sldId id="1051" r:id="rId29"/>
    <p:sldId id="1052" r:id="rId30"/>
    <p:sldId id="1053" r:id="rId31"/>
    <p:sldId id="1054" r:id="rId32"/>
    <p:sldId id="1048" r:id="rId33"/>
    <p:sldId id="1049" r:id="rId34"/>
    <p:sldId id="1058" r:id="rId35"/>
    <p:sldId id="1050" r:id="rId36"/>
  </p:sldIdLst>
  <p:sldSz cx="9144000" cy="6858000" type="screen4x3"/>
  <p:notesSz cx="9601200" cy="7315200"/>
  <p:custDataLst>
    <p:tags r:id="rId39"/>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S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4B2A85"/>
    <a:srgbClr val="F6F5BD"/>
    <a:srgbClr val="DFC03D"/>
    <a:srgbClr val="FFFF99"/>
    <a:srgbClr val="F1C7C7"/>
    <a:srgbClr val="CDF1C5"/>
    <a:srgbClr val="FF9999"/>
    <a:srgbClr val="DCB834"/>
    <a:srgbClr val="EFBFBF"/>
    <a:srgbClr val="C5F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82208" autoAdjust="0"/>
  </p:normalViewPr>
  <p:slideViewPr>
    <p:cSldViewPr snapToGrid="0">
      <p:cViewPr varScale="1">
        <p:scale>
          <a:sx n="73" d="100"/>
          <a:sy n="73" d="100"/>
        </p:scale>
        <p:origin x="12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194"/>
    </p:cViewPr>
  </p:sorterViewPr>
  <p:notesViewPr>
    <p:cSldViewPr snapToObjects="1">
      <p:cViewPr varScale="1">
        <p:scale>
          <a:sx n="89" d="100"/>
          <a:sy n="89" d="100"/>
        </p:scale>
        <p:origin x="1311" y="54"/>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94515"/>
      </p:ext>
    </p:extLst>
  </p:cSld>
  <p:clrMap bg1="lt1" tx1="dk1" bg2="lt2" tx2="dk2" accent1="accent1" accent2="accent2" accent3="accent3" accent4="accent4" accent5="accent5" accent6="accent6" hlink="hlink" folHlink="folHlink"/>
  <p:hf sldNum="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1T23:27:41.883"/>
    </inkml:context>
    <inkml:brush xml:id="br0">
      <inkml:brushProperty name="width" value="0.05292" units="cm"/>
      <inkml:brushProperty name="height" value="0.05292" units="cm"/>
      <inkml:brushProperty name="color" value="#FF0000"/>
    </inkml:brush>
  </inkml:definitions>
  <inkml:trace contextRef="#ctx0" brushRef="#br0">5133 3572 220 0,'6'0'85'0,"-3"-3"-66"0,-3 6 5 0,0-3 1 0,0 0-3 16,-3 0 4-16,3 0-5 15,0 0-1-15,-3 0-11 16,-3 0 6-16,1 0 2 0,-4-3-5 15,0 3 1-15,-3-2-6 16,0-1-2-16,0 0 2 16,-3 1 0-16,-3-1 1 15,0 0 0-15,-2 1-2 16,-1-1-1-16,-3 3-1 16,0-3 2-16,-3 1-1 15,-3-1 0-15,-8 3-6 16,-1-3 1-16,-3 1 0 15,4-1 0-15,-1 1 0 16,0 2 0-16,4 2 0 16,-1 1 2-16,0-1-3 0,0 1 0 15,-2 2 1-15,-10 1 2 16,1-1-3-16,2 0 0 16,3 1-1-16,1-1 0 15,2 0 2-15,3 0 2 16,3 6-3-16,1-3 0 15,-1 0 1-15,3 3 2 16,-3-4-3-16,1 4 0 16,-7 0-1-16,3-1-2 15,-2 3 0-15,5 1 3 16,3 4 0-16,3 1 1 16,3 5 0-16,4-1 0 0,-1 6 0 15,3 6 0-15,0-1 0 16,6-2 0-16,-6 0 0 15,3-1 2-15,3 4-1 16,1-1-1-16,-1 6 3 16,3-3 2-16,0 3-2 15,3 2 0-15,0 0-1 16,3 3 1-16,-3-2 2 16,3-6 4-16,0-6-2 15,0-1 1-15,0-7-5 16,0-1 0-16,0-4-1 0,0-2 1 15,0 0 0-15,0-6 1 16,0-2-5-16,0-2 1 16,0-1 0-1,0-2 2-15,0-1-1 16,3-2-1-16,-3 0 1 0,0-2-1 16,0-4 2-16,0 1 1 15,0-3-4-15,-3-3 1 16,-2-7-2-16,-1 2 0 15,3 3 0-15,-3-16 0 16,0-3 0-16,0 6-2 16,0 2 5-16,3 5 1 15,0 6-3-15,3 0 1 16,0 5-2-16,3 2-2 16,3 4-2-16,0 10 1 15,6 10 1-15,0 9 2 0,3 5 1 16,0-1 3-16,0 1-3 15,0-3 0-15,-1-2-1 16,4-4-2-16,-3-7 5 16,3-5 1-16,-3-3 0 15,3-6 1-15,-3-4-2 16,3-6 2-16,3-5 0 16,-4-3 1-16,4-8-5 15,0 0-1-15,0-5-8 16,0 0-2-16,-3 2-15 15,0 4-8-15,2-1-28 16,4 5-12-16,-3 6-57 16</inkml:trace>
  <inkml:trace contextRef="#ctx0" brushRef="#br0" timeOffset="1">9455 3657 212 0,'-6'0'82'0,"6"-3"-64"0,3 6 7 0,-3-3-3 16,0 0-17-16,3 0-2 15,3 0 11-15,3-3 5 16,3 0-9-16,3-2-3 0,3 0-1 15,6 2-1-15,6 0 2 16,11 1-2-16,7-1 0 16,-4 0-6-16,4-2 1 15,0 0 0-15,2 2 2 16,4-2-1-16,5 2-1 16,10 1-2-16,-1-1 1 15,-2-2 3-15,-4-1 1 16,-2-2-1-16,5 3 1 15,4 0-2-15,5 2-1 16,-2 1 1-16,-4-6 1 0,-2 0-1 16,-4 0-1-16,7 2 1 15,8 1 1-15,-3 3-1 16,-2-4-1-16,-7 1-2 16,1-3 1-16,2 3 1 15,4 2 2-15,5-2-1 16,-5 2 2-16,-7 1 0 15,0-1 1-15,1-5-2 16,5 5-2-16,7 1 1 16,-7-4-1-16,-2-2-3 15,-7 6 2-15,-2-1 3 16,-1-2 1-16,4 2-1 0,5 1-2 16,-2-1 1-16,-4 3 1 15,-2 3 1-15,-1-3 1 16,-2 0-2-16,-1 2-2 15,1-2 1-15,5 8-1 16,-2-3-3-16,-3 6 2 16,-7-3 1-16,-2 0 2 15,-4 0-1-15,1 0-1 16,0 2 1-16,-1-2 1 16,1 3-3-16,3-1 0 15,-4 1 1-15,4-3 0 16,-9 0 0-16,-4 2 2 15,1 1-3-15,-6 0 0 0,0-1 1 16,-4-4 2 0,1 1-1-16,0 1-1 15,-3 0 1-15,0 3-1 0,-1-1 2 16,-2 1 1-16,3 0 1 16,-3-1 2-16,0 6-3 15,-3-3-2-15,2 6 0 16,-2-1 1-16,3 4-1 15,-3 4-1-15,0-5 1 16,0 11 1-16,-3-3-1 16,-1 0-1-16,-2 0 3 15,3-2 0-15,-3-1-4 0,3 6-1 16,-3 0 1-16,-3-3 0 16,-3-3 1-16,0 3 2 15,-3 3-1-15,0 2-1 16,-3 1 3-16,0 2 0 15,0-3-4-15,0-2-1 16,0-8 3-16,0-3 3 16,-3-8-1-16,3 0-2 15,0-2 2-15,0-3 2 16,0-3-4-16,0 1-1 16,-3-4 0-16,3-2 0 15,-3 0 2-15,0 0 3 16,0-2-2-16,0 2-2 15,0-3 0-15,0 0-1 16,-3 1 0-16,3-1 0 0,-3-2 2 16,0-1 1-16,0-4-1 15,0-6-2-15,-3-5 1 16,0 0 1-16,-3-3-1 16,3 0 2-16,-2 0-7 15,-1 3 1-15,0 3 5 16,3 4 4-16,3 4-1 15,3 2 0-15,-3 5-8 16,6 3 0-16,3 5-1 16,0 9-1-16,3 7 1 15,3 11 3-15,0 7-2 16,3-2 1-16,0-2 0 16,-4-6 0-16,1-3 2 0,0-5 0 15,0-5 0-15,-3 0 2 16,0-8 3-16,0-3 4 15,0-2 5-15,3-6 1 16,0-5-4-16,3-7-1 16,3-7-6-16,0-9-1 15,-1-4-1-15,-2-4 1 16,0 4-2-16,-3 3-1 16,0 6-2-16,-3 5-1 15,-3 2-9-15,-3 6-3 16,0 0-19-16,0 2-5 15,0 11-253 17</inkml:trace>
  <inkml:trace contextRef="#ctx0" brushRef="#br0" timeOffset="2">10131 14893 208 0,'0'-5'79'0,"3"2"-61"0,-3 1 15 15,0 2 1-15,3 0-4 16,0 0 0-16,-3 0-6 15,3 5-1-15,0-2-12 16,3 5-7-16,-6 2-2 0,0 6-2 0,-6 5 0 16,3 3 2-16,3 0 3 15,-3 2-2-15,3-7 0 16,-3-3-12-16,3 2-4 16,0-7-27-16,0-3-12 15,0-8-69 1</inkml:trace>
  <inkml:trace contextRef="#ctx0" brushRef="#br0" timeOffset="3">10238 14891 272 0,'-3'0'101'16,"6"0"-78"-16,0 5-11 0,0 0-9 0,0 3-1 15,-3 3 6-15,3 2 2 16,0 3 4-16,0 5-7 15,-3 3-2-15,0 0-1 0,0-3-11 16,3 0-3-16,3-8-39 16,0-2-16-16</inkml:trace>
  <inkml:trace contextRef="#ctx0" brushRef="#br0" timeOffset="4">10494 15129 156 0,'-3'0'60'0,"6"0"-47"0,-6-8 13 0,3 8 3 15,0 0 5-15,0 0 4 16,-3 0-5-16,0 0-3 16,0 0-16-16,0 3 4 0,0-3 3 15,3-3-7-15,0 0-1 16,0 1-5-16,3-6-3 16,3-6-5-16,3 1 0 15,6 0 0-15,3 0 2 16,3 8-3-16,3 5 0 15,2 10 1-15,-5 3 0 16,-3 6 0-16,-6 2 0 16,-6 0 2-16,-12 0 3 15,-3-2 2-15,-6-3 1 16,0 0-2-16,0-6-1 16,1 1-1-16,2-3 0 15,6-3-5-15,0 0 1 0,6-5-2 16,9 6 0-16,12-1-3 15,8 3 1-15,1 2 0 16,0 4 2-16,-3 2 1 16,-4 5 3-16,-5 0-3 15,-6 0 0-15,-6 5 10 16,-6-2 3-16,-9 0 6 16,-6-3 1-16,-11-5-10 15,-7-5-3-15,0-3-4 16,0-6 1-16,4 1-7 0,5-6 1 15,6-2-26-15,3 0-8 16,6-3-47 0,9 0-19-16,6-3-21 15</inkml:trace>
  <inkml:trace contextRef="#ctx0" brushRef="#br0" timeOffset="5">10881 15110 292 0,'-3'-2'110'0,"18"-1"-86"0,-12 22-6 16,3-19-8-16,6-3-9 15,3 3-1-15,6 0-2 16,-3 5 1-16,2 6 1 16,-2 2 0-16,-6 8 2 0,-6 3-1 15,-9 2 2-15,-6 4 0 16,-3 4 1-16,-3 3-2 16,-2-5 1-16,17-32 15 31,-21 34-5-16,3-10-1-15,9-5-5 0,3-9 0 16,3 1-4-16,6-3 0 16,3-3-1-16,6-2-4 15,6-3 1-15,0 0 1 0,-1 2 0 16,7-2 0-16,-3 5 2 16,-3 1-3-16,-3 2 0 15,0 2-32-15,0-7-13 16,-4 5-43-16,4 2-16 15,0-7 6 1</inkml:trace>
  <inkml:trace contextRef="#ctx0" brushRef="#br0" timeOffset="6">11432 15301 128 0,'-6'0'49'0,"9"0"-38"0,-9 3-1 0,6 2-3 16,0-5 3-16,0-5 4 15,0 2 6-15,-3 0 4 16,0 1-12-16,0-1 9 0,0 0 5 15,0 3-1-15,-3 0 0 16,0 3-16-16,-3 0-5 16,0-3 6-16,3 2 4 15,0-2 0-15,3 3 2 16,3-3 24 15,0 3-24-31,0 2-8 16,-3-3-5-16,0 1-1 15,0 0-3-15,-2-1 0 16,-1 1 1-16,-3 2 2 0,6-5 1 16,0-2-4-16,0 2-1 0,-3 0 1 15,3 0 2-15,-3 0 0 16,3 0-1-16,0 0 1 16,0 2-1-16,0 1 0 15,3-3 0-15,0 0 4 16,0 0 2-16,0 0-2 15,0 0-3-15,6 0 4 16,3 0 4-16,0 0-5 16,6-3-2-16,2 1 1 15,4-1 2-15,3 3 0 16,0-3 0-16,3 3-3 16,0 0-2-16,-4 0 1 15,-2 0-1-15,-6 0 0 16,-3 3 2-16,-6-3-1 0,0 0-1 15,-3 0 3-15,-3 0 2 16,-3 0-7 0,0-3-3-16,3 3-28 15,-6 0-73 1,6 0-69 0</inkml:trace>
  <inkml:trace contextRef="#ctx0" brushRef="#br0" timeOffset="7">11709 15163 200 0,'-3'-2'77'0,"6"2"-60"0,-3 5 2 0,0 0-4 16,3 3 1-16,-3 5 4 15,0 9 3-15,0 7 1 16,0 8-13-16,3 8 4 0,-3 8 5 16,0-8-7-16,3-3 0 15,3-5-7-15,-3-8-2 16,-3-5 0-16,0-8 0 15,0-6 2-15,0-4 1 16,0-9-3-16,0-5-1 16,0-10-3-16,0-9-1 15,0 1-1-15,0-4-2 16,3 1 0-16,5 8 3 16,1 0-2-16,3 3 1 15,3 4-3-15,3 6 1 0,3 3 2 16,3 8 3-16,-1 5 0 15,4 8-1-15,-3 5 9 16,-3 5 4-16,-9 9 2 16,-6-6 1-16,-6 0-2 15,-9-11 1-15,-3 6-6 16,-6-8-1-16,-3-5-4 16,-3-4-1-16,1-1-8 15,-1-6-2-15,0-3-9 16,3-2-5-16,3-3-11 0,3 0-3 15,6-3-19-15,4-4-5 16,5-4-59 0</inkml:trace>
  <inkml:trace contextRef="#ctx0" brushRef="#br0" timeOffset="8">11997 15359 288 0,'9'5'110'0,"-3"6"-86"0,6 15-2 0,-6-10-8 0,0 5 1 15,-6 9 4-15,3-1-7 16,-3-3-4-16,-3-5-5 16,-3 3-9-16,6-5-1 0,-3-9-39 15,-3 1-17-15,3-3-62 16</inkml:trace>
  <inkml:trace contextRef="#ctx0" brushRef="#br0" timeOffset="9">11947 15206 304 0,'-9'-8'112'0,"9"8"-87"0,3 0-15 16,3-3-13-16,0 3-20 15,3 0-5-15,3 0-12 0,5-3-5 16,4-2-52-16,0 2-23 16</inkml:trace>
  <inkml:trace contextRef="#ctx0" brushRef="#br0" timeOffset="10">12176 15121 252 0,'0'13'96'0,"3"-8"-75"0,0 19 3 15,0-10-4 1,0 9 0-16,-3 9 2 15,0 10-3-15,0 9-1 16,0 4-10-16,0-2-5 0,-3-5-2 16,0-3-1-16,0-11 2 15,0-5-41-15,0-5-16 0,3-8-73 16</inkml:trace>
  <inkml:trace contextRef="#ctx0" brushRef="#br0" timeOffset="11">12116 15335 336 0,'3'-5'126'0,"6"0"-98"0,9-1-5 16,-9 4-9-16,6-4-9 16,3-1 2-16,3-1-6 15,3 0-1-15,2 2 0 16,7-2-64-16,6 6-27 0,-4-4-40 15</inkml:trace>
  <inkml:trace contextRef="#ctx0" brushRef="#br0" timeOffset="12">12599 15341 220 0,'29'-6'85'0,"-32"22"-66"0,3 11-1 0,0-12-6 16,0 15 3-16,0 1 2 15,0 1 3-15,0-5 2 16,0-1-12-16,0-5-3 0,0-5-3 16,0-3-2-16,0-7 1 15,0-6 2-15,0-3 4 16,0-5-4-16,3-11-1 16,-3-2-4-16,3-13-1 15,3 2-1-15,3 0 0 16,0 6 2-16,3-1 0 0,0 6 0 15,3 5 0-15,0 8 2 16,0 8 1-16,0 6 3 16,-4 7 3-16,-2 6 0 15,0 7 0-15,-3 0-5 16,-3-2-1-16,-3 0-1 16,0-3 1-16,0-2-26 15,0-6-10-15,0-2-27 16,6-9-10-16,3-2-40 15</inkml:trace>
  <inkml:trace contextRef="#ctx0" brushRef="#br0" timeOffset="13">12995 15364 272 0,'-9'-5'101'0,"6"8"-78"0,-6-6 6 15,3 6 0-15,-9 2-9 0,-3 3-2 16,0 5-10-16,0 6-5 15,0 7-2-15,4 3-1 0,2 3 2 16,6 0-1-16,6-6-1 16,3-5 1-16,6-2 1 15,0-9 1-15,8-2 1 16,1-5-5-16,0-6-1 0,0-7-2 16,0-9 0-16,-6-7 3 15,-3-1 0-15,0-2 1 16,-3 5 0-16,-3 6 4 15,-3 5 2-15,0 2 4 16,3 3 1-16,-3 8-3 16,0 6-3-16,2 9-5 15,1 9 0-15,0 0 0 16,3 2 0-16,0-2 2 16,0-3 1-16,0-5-4 15,0-2 1-15,0-1-20 16,0-3-9-16,0-4-36 15,0-1-16-15,3-5-39 16</inkml:trace>
  <inkml:trace contextRef="#ctx0" brushRef="#br0" timeOffset="14">13108 15415 268 0,'-3'10'101'0,"6"3"-78"0,-3 11 2 0,0-8-5 16,3 8 6-16,-3 5 9 16,0-2-13-16,0-4-4 15,0-2-11-15,0-2-5 0,0-3 1 16,0-6 0-16,0-2 1 16,0-8-7-16,3-2 0 15,3-9-8-15,-3-2-1 16,0-8-6-16,2-11-2 0,-2-2 2 15,3-6 1-15,0 6 12 16,0 4 5-16,0 9-2 16,0 5 2-16,3 6 9 15,-3 5 3-15,3 5 1 16,0 10 2-16,0 9-2 16,-3 7 2-16,-3 1-2 15,-3-1 2-15,0 0-2 16,0-7 0-16,0-3-7 15,-3-6-4-15,3 1 1 16,0-14-2-16,3-10-1 16,0-8-8-16,6-11-5 15,3 3 0-15,5-3 0 16,4 9 8 0,6 1 2-16,-3 12 3 0,0 5 0 15,0 10 8-15,-4 5 7 16,-5 12-5-16,-6 1-1 15,-3 9-3-15,-3-5 1 16,-3-1-2-16,-3-5 0 16,0-8-21-16,0 1-9 15,0-6-27-15,0-3-10 0,0-5-75 32</inkml:trace>
  <inkml:trace contextRef="#ctx0" brushRef="#br0" timeOffset="15">13509 15415 304 0,'0'13'115'0,"3"-8"-89"0,3 6-10 15,-3-3-11 1,3 0 5-16,3 0 5 0,3-1 4 16,0-1 3-16,0-4-12 15,3-2-3-15,0-2-3 0,-3-6-2 16,0-3 1-16,-3-5-7 15,-1 3 1-15,-2-3-1 16,-3 0-1-16,-6 1-3 16,-3-1 0-16,-2 5-1 0,-4 3 3 15,0 5 4-15,-3 6 1 16,0 8-2-16,-3 5 2 16,3 5 1-16,3 8 0 15,3 3 4-15,3-1 2 16,3 1 0-16,3-3 1 15,6-5-6-15,3-3-1 16,3-5-11-16,0-3-3 16,3-2-31-16,3-6-12 15,3-5-68 1</inkml:trace>
  <inkml:trace contextRef="#ctx0" brushRef="#br0" timeOffset="16">13852 15343 320 0,'-9'0'121'0,"6"19"-95"16,-21-30-2-16,15 14-6 0,-6 5-10 16,0 2 1-16,3 4-8 15,7 4-2-15,2 9 0 16,9-1 0-16,8 6 1 0,7 2-3 15,0-5 0-15,0 0 2 16,-9-2 2-16,-3-6 11 16,-9-3 4-16,-9-2 8 15,-6-5 2-15,-6-6-9 16,-6-5-5-16,1-2-10 16,-1-6-1-16,0 0-14 15,3-6-7-15,6 1-31 0,6-5-15 16</inkml:trace>
  <inkml:trace contextRef="#ctx0" brushRef="#br0" timeOffset="17">14039 15100 332 0,'3'45'123'0,"-9"-27"-95"0,-3 9-2 15,6-17-5-15,3 4-15 16,-3-1-3-16,3-3-11 15,0 1-3-15,0-3 6 16,0-3-33-16,0-5-14 0,6 0-79 16</inkml:trace>
  <inkml:trace contextRef="#ctx0" brushRef="#br0" timeOffset="18">14138 14997 324 0,'-3'8'123'0,"3"-1"-95"0,0 17-8 0,0-5-11 16,0 7 10-16,0-2 10 16,0 0-12-16,0 0-7 15,0 0-6-15,0-1-4 16,0-2 1-16,0-2-56 0,6 0-25 16,-1-9-66-1</inkml:trace>
  <inkml:trace contextRef="#ctx0" brushRef="#br0" timeOffset="19">14462 15391 132 0,'-6'2'52'0,"6"-4"-41"0,-3 2 13 0,3 0 5 0,0 0-6 15,-3 0 1-15,3-3-2 16,0 1-2-16,0-1-10 16,0 0 9-16,0 1 4 0,-3-1 2 15,3 0 0-15,0 1-10 16,0 2-4-16,6 0-4 15,0-3-2-15,3 3-1 16,0 0 2-16,3-3-1 16,0 3 2-16,6 0-4 15,2 0 0-15,10 3-3 16,6 0-3-16,9-3 2 16,-1 0 2-16,1 0 0 15,-1 0 2-15,1 0 4 16,6 0 4-16,2 0-2 0,10 0 0 15,2 2-3-15,1-2-1 16,-4 0-3-16,1-2-2 16,-1-1 1-16,10 3-1 15,5 0 4-15,-5 0 2 16,-4-3-5-16,0 1-2 16,-5 2 2-16,2 0 1 15,4 0 0-15,2 0 1 16,-2 2-2-16,-7-2-1 15,-2 3 1-15,-7-3-1 16,4 0 0-16,0 0 2 0,5 0-1 16,1 3-1-16,-1-3-8 15,-8 0-3-15,-4 0 12 16,-2 0 6-16,0-3-2 16,-1 3-1-16,1-3-2 15,5 3 1-15,4 0-4 16,-4 0 0-16,-2 0 1 15,0 0 2-15,-1 0-1 16,1 0-1-16,-1 0 1 16,4 0 1-16,6 0-3 15,-4 3 0-15,-2 0 1 16,-4-3 0-16,-2 0 0 16,-3 0 2-16,-1 0-1 15,1 0-1-15,3 0 1 16,2 2-1-16,1 1 2 0,-1-3 1 15,-5 3-4-15,0-3 1 16,-4 0 0-16,4 0 2 16,-6 0-1-16,2 2-1 15,-2-2 1-15,3 0-1 16,-1 0-3-16,7 0 2 16,-3 0 1-16,-1-2 2 15,-5-1-3-15,0-2 0 16,-1-1 1-16,1 1 2 15,-3 0-1-15,2-1 2 16,-2 1-4-16,0-3-2 16,6 3 2-16,-1 0 2 0,-2-3 2 15,0 0 3 1,-4 0-1-16,-5-3 2 16,-3 1-4-16,0-4-2 0,-3-1-3 15,-1 1 1-15,-2-2 3 16,-3 3 3-16,-18 13 4 31,27-31-4-15,-3-7-3-16,-4 7-1 15,1-4-1-15,-3 1 0 16,0 0 2-16,-3 2 5 31,0-13 1-15,-6 8 1-16,-3 5-5 0,-3 6-3 15,0-1 0-15,-3 6-1 16,-3-6 0-16,3 4 0 0,-3-4 0 16,0 9 0-1,0-6 2-15,-3 3-1 16,3 5-1-16,-3 3 3 0,0 2 0 16,0 0-4-16,0 9-1 15,-3 18-4-15,-3 0-1 16,0 2 4-16,-6 3 3 15,1 0-1-15,2-2 0 16,3-3 1-16,3 0 0 16,0-3 2-16,3-5 1 0,3 0-4 15,0-3-1 1,3-5 3-16,0 0 1 0,0-3-3 16,3-2-1-16,0-3 1 15,3-2 0-15</inkml:trace>
  <inkml:trace contextRef="#ctx0" brushRef="#br0" timeOffset="20">19102 14626 424 0,'12'-34'159'0,"-9"26"-124"0,6-3-9 16,-6 9-12-16,3 2-15 15,-3 0 0-15,3 0-4 16,0 8 1-16,0 2 2 16,6 9 3-16,0-1 2 0,3 3-1 15,0 3-2-15,2 0 5 16,4 0 1-16,0 0-5 0,-3-3-2 15,-3-3 2-15,0-2 3 16,-3-5-10-16,-3-3-5 16,-9-8-345 15</inkml:trace>
  <inkml:trace contextRef="#ctx0" brushRef="#br0" timeOffset="21">10021 15296 220 0,'0'0'85'0,"3"8"-66"0,-6-11 1 16,3 3-2-16,0 0-1 15,0 3 4-15,-3-1-5 16,3 1 1-16,0-1-10 16,-6 1 0-16,0 2 3 0,6-5 9 31,-15 3-3-31,0-3-2 15,0 3-3 1,1-1 0-16,-1 1 0 16,0-3 3-16,0 3-7 15,0-3 5-15,-6 0 1 0,0 0-2 16,-5 0 1-16,-4-3-7 16,3 0-3-16,3 1 1 0,-3-1 0 15,1 0-1-15,2 3 1 16,0 0 0-16,0 0 1 15,0 0 0-15,1 3 0 16,-4-3-2-16,0 3-2 16,0-1 1-16,-3 1-1 15,1-3 2-15,-4 0 3 16,-3-3 0-16,3 1 0 16,1-1-1-16,-1 0 0 0,0 3-2 15,3 0-2-15,1 0 3 16,-1 3 0-16,0 0-4 15,0 2 1-15,1-2 0 16,-1-1 0 0,-3-2 0-16,-3 0 0 15,1 0 2-15,-1 0 1 0,3 0-4 16,-2 0-1-16,2-2 1 16,0 2 0-16,0-3 1 15,4 3 0-15,-1 0 2 16,0 0 1-16,0-3-4 15,0 1 1-15,1-4 0 0,-1 1 2 16,0 0-1 0,-3-3-1-16,1 0 1 0,2 0-1 15,0 0 0-15,0 0 0 16,4 0 0-16,-1 0 0 16,3 0 0-16,0 3 0 15,0 0-3-15,4-3 2 16,2 0 1-16,0-3 2 15,3-2-1-15,0 0 2 16,0-3-4-16,3-3 0 16,0-2-1-16,0 0 0 15,1 0 2-15,-1-3 2 16,3-2-1-16,0-1-1 16,0 3 1-16,0-2-1 15,0-1 0-15,0 4 0 0,3-4 0 16,0 1 0-16,6-1-3 15,-3 1 2-15,3 2 1 16,-6 0 2-16,3-2-1 16,-3 5-1-16,6-1 1 15,-6 1-1-15,0 3 0 16,3 4 0-16,3-1-3 16,-6 9 2-16,3 1-1 15,0 5 0-15,1-3 0 16,-7 17-2-1,-6 4 3-15,0 3-2 16,-3 3 1-16,0 0 2 0,0-3 0 16,0 3-3-16,3-6 2 15,1-2 1 1,2-2 2-16,3-7-1 16,6-1 2-16,0-1-2 15,3-5-1-15,3-3-2 0,3-5-1 16,6-2 4-16,0-3 1 15,2-3-5-15,1-3 0 16,3 1 1-16,0-6 1 16,-6 5 1-16,6-7 0 15,-3 7-3-15,-3 1 2 16,-3 7 1-16,5-2 0 16,-2 5-3-16,-3 8 0 15,6 8-1-15,0 11 0 0,0-1 3 16,0 1 0-16,3-1 1 15,0-2 0-15,-1 0 0 16,-2-3 0-16,0-2-3 16,0-3 0-16,-3 0-27 15,0-6-12-15,0 1-63 16,-3 5-27-16</inkml:trace>
  <inkml:trace contextRef="#ctx0" brushRef="#br0" timeOffset="22">5336 3170 132 0,'0'-6'49'0,"0"4"-38"0,21 26-1 16,-15-19-3-16,0 0-3 16,-6-5 2-16,0 0 8 0,3 0 3 15,-3 0-8 1,0 0 3-16,3 0 4 0,0-5-6 0,0 0-1 16,-1 2 4-16,1-2 1 15,0 2 4-15,-3 0 3 16,0 1 2-16,3 2 1 15,-3-3-2-15,0 3 1 16,3 3-4-16,-3-3 0 16,3 5-8-16,-3 3-2 15,0 5-3-15,0 0 1 16,-3 3-2-16,0 3 2 16,0-1-4-16,0 1-2 15,0-3 0-15,1-3 1 16,-1-2-1-16,3 2-1 15,-3-8 1-15,3 0 1 0,-3-2-19 16,3-3-6-16,0-3-23 16,0-2-11-16,3 0-19 15,0-3-7-15,0-3-8 16</inkml:trace>
  <inkml:trace contextRef="#ctx0" brushRef="#br0" timeOffset="23">5482 3167 200 0,'-3'0'77'0,"3"0"-60"0,0-3 8 0,0 3 2 16,0 0-5 0,3 3-1-16,0 2 0 0,0 3-1 15,0 3-11-15,0 2 3 0,0 6 2 16,0-6-1-16,-3 5 2 15,-3-2-8-15,3 0-2 16,0-3-3-16,0-2 1 16,-3 0-20-16,3-9-8 15,0-2-47-15,3-2-21 16,-3-4-15 0</inkml:trace>
  <inkml:trace contextRef="#ctx0" brushRef="#br0" timeOffset="24">5839 3281 244 0,'0'-3'93'0,"0"1"-72"0,0-1 14 16,0 3 0-16,0 0-7 15,0 0 0-15,0 0-6 0,0 0-4 16,-3 0-10-16,0 3 1 0,0-1 2 15,0 3-6-15,-3 1-1 16,0 2 0-16,0 2 2 16,-3 4-3-16,0 4 0 15,-3 9 1-15,0 7 2 16,-2 6 1-16,-1-3 1 16,0 2-4-16,-6 1-1 15,9 5-1-15,0 3 1 16,9-1 0-16,6 1 3 15,6-3-3-15,3-5 0 0,6-9-3 16,3-2-1-16,0-15 1 16,2-4 2-16,1-12-3 15,3-6 0-15,0-8 1 16,-3-5 2-16,-1-3-1 16,-2-3 2-16,-3 1-2 15,-9-1 2-15,-6 4-2 16,-6-1 2-16,-3 0 2 15,-6 5 2-15,-3 4 3 16,-3 4 4-16,-2 3-8 16,-1 3-3-16,0 2-5 15,0 3 1-15,0 0-6 0,6 3-3 16,3-1-16 0,3 1-7-16,9 0-13 0,0-3-6 15,9 0-19-15,3-3-7 16,3-2-42-1</inkml:trace>
  <inkml:trace contextRef="#ctx0" brushRef="#br0" timeOffset="25">6098 3307 280 0,'9'-5'104'0,"-15"10"-81"0,12-2 7 0,-3 2-1 16,0 6-5-16,-3 5 1 0,-6 8-6 15,0 7 1-15,-6 6-11 16,0 0-3-16,0-2-2 0,0-4-2 16,3-1 1-16,0-1-2 15,3-5-1-15,0-6 1 16,3-5 1-16,3-2-3 15,6-3-2-15,6-3 2 16,6-5 0-16,6 0-4 16,0-3-1-16,0 1-13 15,-1-4-3-15,-2 1-15 16,0 0-6-16,-3 0-90 16</inkml:trace>
  <inkml:trace contextRef="#ctx0" brushRef="#br0" timeOffset="26">6270 3334 264 0,'-5'-6'101'0,"5"12"-78"0,0-4-5 0,0 4-7 16,0 2 4-16,0 8 7 15,0 13 2-15,0 10 1 16,0 6-14-16,-3 3 9 0,-3 5 6 16,3 0-8-16,0 0 0 0,0-3-10 15,3-2-5 1,0-3-2-16,0-8 1 0,-3-11-8 16,3-2-1-16,-3-11-18 15,3-2-9-15,0-9-22 16,-3-2-10-16</inkml:trace>
  <inkml:trace contextRef="#ctx0" brushRef="#br0" timeOffset="27">6375 3630 316 0,'-12'0'121'0,"12"3"-95"0,-3-3 3 0,3 0-6 0,6 0-6 15,0 2-1-15,3-2-4 16,3 0-2-16,5 0-6 16,1 0-3-16,9 0 2 0,0 0-9 15,0 0-1-15,-1 3-29 16,-2-3-12-16,-3 0-96 15</inkml:trace>
  <inkml:trace contextRef="#ctx0" brushRef="#br0" timeOffset="28">6738 3342 304 0,'0'0'112'0,"0"2"-87"0,3 4-4 0,-3 2-10 16,0 2-3-16,3 9 3 15,-3 15 2-15,0 3 5 16,0 8-10-16,-3-5 4 0,0 2 2 15,0 0-5-15,0 1-3 16,0-1-1-16,0-13-1 16,0-5-2-16,0-3-2 0,0-8 3 15,0-2 0 1,3-11 1-16,0 0 0 0,0-11-7 16,0-2 0-16,0-3-8 15,3-2-1-15,0-3 5 16,3 2 1-16,3 3 1 15,0 0 4-15,3 3-2 16,3 3-1-16,2 4 0 16,1 6 3-16,0 6 2 15,3 1 4-15,-3 7 4 16,-3 2 5-16,-3 5 3 16,-6 3 4-16,-3 2-2 15,-6 0-2-15,-6 1-5 0,-3-6 0 16,-6-2-7-16,0-3-3 15,-3-11-4-15,0-3-1 16,1-2-16-16,-1-5-5 16,3-3-10-1,3 0-4-15,6 0-23 0,3-2-11 16,9-6-61 0</inkml:trace>
  <inkml:trace contextRef="#ctx0" brushRef="#br0" timeOffset="29">7024 3633 292 0,'8'2'110'0,"-5"6"-86"0,9 6-2 16,-9-7-8-16,0 7 12 15,0 4 7-15,-3 6-10 16,0 3-3-16,-3-4-12 15,0 1-5-15,0-3 0 0,0-2-24 16,-3-6-8-16,3-5-43 16,3-8-17-16,-3-8-35 15</inkml:trace>
  <inkml:trace contextRef="#ctx0" brushRef="#br0" timeOffset="30">7065 3397 280 0,'-6'-13'107'0,"15"5"-83"0,0-2-42 0,-3 4-26 15,3 1-58-15,0-3-21 16,3 0 56-16,3-3 29 16</inkml:trace>
  <inkml:trace contextRef="#ctx0" brushRef="#br0" timeOffset="31">7265 3249 272 0,'3'8'104'0,"0"3"-81"0,-3 20 3 0,0-7-6 0,0 16-7 16,0 15 0-1,-3-7 1-15,0 2 2 16,0 1-9-16,0-1-6 0,0-3-4 16,3-47-86-1,-6 56-47 1,0-22-23-16</inkml:trace>
  <inkml:trace contextRef="#ctx0" brushRef="#br0" timeOffset="32">7107 3622 312 0,'0'-5'115'0,"12"8"-89"0,6-9 1 0,-9 6-4 15,5-5-6-15,4 0 1 16,6 2-3-16,3-5-1 16,3-3-8-1,-1 4-24-15,1-1-10 0,3-3-125 16</inkml:trace>
  <inkml:trace contextRef="#ctx0" brushRef="#br0" timeOffset="33">7283 3649 196 0,'3'0'74'0,"2"-6"-58"0,-8 9 5 15,3-3-3-15,3 5 4 16,-3 1 4-16,0-1-8 16,0 3 0-16,0 2-11 15,-3 4 2-15,1-1 2 0,-1 3-2 16,0 0 0-16,0 2-3 16,0-2 1-16,0 0-2 15,0-14 0-15,3-2 10 31,-3 19-6-15,0 0 0-16,3 2-1 16,-3-3 2-16,3-2-5 0,0-3-1 15,-3-2-2-15,3-1-2 16,0-4 3-16,0-6-4 0,0-3-2 16,0 0-25-16,0-2-11 15,0-5-99 1,3-1-47-16,-3-2 95 15</inkml:trace>
  <inkml:trace contextRef="#ctx0" brushRef="#br0" timeOffset="34">7702 3567 196 0,'-3'-3'74'0,"12"0"-58"0,-6 3 60 31,6 14-22-15,-9 12-14-16,0 3-8 16,0 3-10-16,-3 5-4 15,0 3-10-15,0 2-1 0,3-5 3 16,0-3-2-16,0-7 3 16,0-6-4-16,0-5 1 15,0-6-3-15,0-2 2 0,0-8 0 16,0-8 3-16,0-7-7 15,-3-4-4-15,3-7-9 16,0-1-4-16,0-2 3 16,3 0 4-16,3 2-1 15,0 4 1-15,3 4 1 16,3-2 4-16,3 8 1 16,0 2 1-16,3 3-3 15,-1 6 0-15,4 2 2 16,-3 5 2-16,-3-3 9 15,3 12 5-15,3 4-1 16,-9 6 0-16,-4 3-4 16,-5 2-1-16,-3-6-5 15,-5 4-1-15,-1-3-1 16,0-6-21 0,0-7-8-16,3-6-24 0,3-5-10 15,9-3-20-15,5-7-10 16</inkml:trace>
  <inkml:trace contextRef="#ctx0" brushRef="#br0" timeOffset="35">8128 3691 300 0,'-3'-13'112'0,"3"7"-87"0,0 1 4 0,0 2-2 0,-3 3-3 15,-3 0 5-15,-3 3-11 16,-3 2-3-16,0 3-9 15,-3 3-15-15,0 10-4 0,4-2 12 16,-4 7 8-16,6 3-3 16,0 6-2-1,9-4-8-15,3-2-1 0,3-5 9 16,3-8 6-16,6-8-8 16,-1-8-2-16,1-11-1 15,0-2-2-15,0-8 6 16,0-3 3-16,-3 0-1 15,-3-2-2-15,-3 0 0 16,-3 2-1-16,0 3 0 16,-3 5 0-16,0 5 2 0,0 3 3 15,0 6 0-15,-3 7 0 16,0 5-6-16,3 9-1 16,0 5 1-16,3 5 0 15,0 3 1-15,3-3 0 16,0 0 0-16,0-5 2 15,0-6-14-15,-1-5-7 16,4-5-26-16,-3-5-11 16,0-8-39-16,3-9-14 15,0-7 11 1</inkml:trace>
  <inkml:trace contextRef="#ctx0" brushRef="#br0" timeOffset="36">8226 3664 272 0,'-3'-2'101'0,"3"2"-78"0,3 5-2 16,3 0-5-16,-3 3 8 16,3 6 9-16,0 7-4 15,0 5-2-15,-3 6-15 16,-3 5 1-16,0-8 3 0,0 0-6 16,0-5-1-16,-3-3-5 15,3-8-3-15,0-5 2 16,0-8 0-16,0-10-4 15,0-3 1-15,0-9-7 16,3-1 0-16,-3-7-6 16,3-1-2-16,3 2 6 15,0 2 3-15,3 6 1 0,0 5 1 16,3 0 0 0,-1 11 0-16,4 8 7 0,-3 5 5 15,0 7 2-15,-3 4 2 16,-3 5 2-16,-3 0 2 15,-6 2-5-15,0-7 1 16,0-1-3-16,0-7 0 16,3-1-5-16,-3-10-1 15,3-2-3-15,3-4-3 16,3-4-9-16,6-9-3 16,0-2-5-16,6-8-1 15,0 0 5-15,-1 0 2 16,4 5 9-16,-3 5 2 15,-3 9 9-15,0 2 4 16,0 8 6-16,-3 8 4 0,-3 8-1 16,0 10-2-1,-4 6-7-15,1 5-2 16,-3 0-4-16,0-3-1 0,-3-2-1 16,6-8-2-16,-6-8-10 15,3-3-4-15,-3-13-189 31,12-19 38-15,0-7 5-16</inkml:trace>
  <inkml:trace contextRef="#ctx0" brushRef="#br0" timeOffset="37">8768 3688 340 0,'0'3'126'0,"6"-6"-98"0,0 14-5 0,0-3-11 16,-9-3 1-16,9 0 6 15,6 3-1-15,2-2 1 16,4-1-10-16,0-2-5 16,0-3-1-16,0-3-2 0,-3-2-1 15,0-3 1-15,-3-3-1 16,-4 1-3-16,-2-1 0 16,-6-2-5-16,-3-1 0 15,-2-1-1-15,-7 4 3 16,-9 3 2-16,-6 5-1 15,0 6 1-15,0 5 0 0,1 5 0 16,2 6 3-16,3 7 6 16,6 6 7-16,3 2 0 15,9 1 1-15,3-1-3 16,6-2-1-16,6-6-10 16,9-2-1-16,6-11-24 15,2-5-8-15,1-8-43 16,3-10-17-16,-3-6-37 15</inkml:trace>
  <inkml:trace contextRef="#ctx0" brushRef="#br0" timeOffset="38">9134 3606 388 0,'-9'-5'145'0,"3"5"-112"0,-6 5 10 0,6-2-2 15,-3 2-23-15,-3 3-5 16,0 0-8-16,1 0-4 16,2 3 0-16,3-1-6 0,3 1 1 15,3-11-18 1,24 26 12-1,2 3 7 1,-2 0 2-16,-3 3 1 16,-9-8 16-16,-3-3 9 0,-6 3-13 15,-9 5 12-15,-6-5 5 0,-6-3-13 16,-3-5-4 0,-3-3-9-16,1-5-5 0,2-5-21 15,0-6-10-15,6-5-16 16,0-5-5-16,6-6-37 15,9-4-17-15,9-6-35 16</inkml:trace>
  <inkml:trace contextRef="#ctx0" brushRef="#br0" timeOffset="39">9182 3239 260 0,'0'-3'96'0,"6"3"-75"0,-3-5 6 0,-1 5-2 0,1 0-1 16,-3 0 3-16,6 5-3 16,-3 3-3-16,3 2-11 15,-3 4 0-15,-3 4 3 0,0 3-9 16,-3-5-2-16,0 3-2 15,0 2 0-15,0-3-5 16,0-4-1-16,0-4-26 16,6-5-55-1,6-10-78 1</inkml:trace>
  <inkml:trace contextRef="#ctx0" brushRef="#br0" timeOffset="40">9336 3225 304 0,'-3'-2'115'0,"6"2"-89"0,6 2 19 31,-3 12-14-31,-3 4-8 16,0 3-8-16,0 3-2 16,3 0-10-16,-6 2-2 15,3-2-1-15,0-5-16 0,0-4-6 16,6-15-179-1,0-5 61 1</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1T23:27:48.953"/>
    </inkml:context>
    <inkml:brush xml:id="br0">
      <inkml:brushProperty name="width" value="0.05292" units="cm"/>
      <inkml:brushProperty name="height" value="0.05292" units="cm"/>
      <inkml:brushProperty name="color" value="#FF0000"/>
    </inkml:brush>
  </inkml:definitions>
  <inkml:trace contextRef="#ctx0" brushRef="#br0">3841 3525 284 0,'0'3'0'0,"0"1"8"0,0-4 0 0,0 8 1 16,9 3 2-16,8 5-6 15,-8-1-3-15,8 0-1 16,5 1 3-16,-1-1 2 0,5 0-5 16,-9 4 0-16,5-3 1 15,-5-1 3-15,0 0-2 16,9-3 0-16,-13-1-3 15,-4 1-1-15,4-4 5 16,-5-1 5-16,1-3-3 16,-1-4-1-16,5-4 4 15,-4-3 2-15,4-5-4 16,0-3 1-16,4-4-3 16,5-1 0-16,-5-6-3 0,0-1 1 15,0 0-4-15,5 8-2 16,-5 0-1-16,-4 3 3 15,-4 5 0-15,-1-1 3 16,1 5-3-16,0-1-2 16,-1 4-3-16,-8-3 1 15,4 3-39-15,-4 0-16 16,0 4-37 0</inkml:trace>
  <inkml:trace contextRef="#ctx0" brushRef="#br0" timeOffset="1">4091 3662 132 0,'0'-3'49'0,"0"3"-26"0,0 3-9 16,0-3 17-16,0 0-6 0,0 0-2 16,0 0-9-16,0-3-4 15,0-1-5-15,0-4 3 0,0-3 4 16,0-5 0-16,0-3 1 15,0-4-5-15,5-4 0 16,-1-3-5-16,0-9 0 16,5-7 5-16,8 0 5 15,-8 1-7-15,8-1-1 16,0 3-5-16,0 9-1 16,5 7-1-16,8 4 0 15,-17 4 0-15,13 8-2 16,-9-1 0-16,0 4 0 15,5 1 0-15,-5 3 0 16,0 0-48-16,5 0-22 16,-5 4-21-16</inkml:trace>
  <inkml:trace contextRef="#ctx0" brushRef="#br0" timeOffset="2">4544 2958 152 0,'-13'0'57'0,"13"15"-30"0,-9-23-12 15,9 8 18-15,0 0-3 16,0 0 2-16,0 0-9 16,0 0-4-16,0-4-11 15,9-7-1-15,-5 11 0 0,9-11-3 16,4 3-3-16,5 4-5 15,-1 0-2-15,1 8 5 16,-5 4 5-16,-4 3-2 16,0 1 1-16,-9 3-1 15,-8 4 1-15,-9 0 0 0,0 0 3 16,0-3-3-16,5-5-2 16,3 1-3-16,1-5 1 15,8 1 1-15,5 0 0 16,8 3-9-16,9 5-2 15,-9-1 8-15,9 4 6 16,-4 4 1-16,-5 0 1 16,-4 4 3-16,-5 3 5 15,-8 5 4-15,-4-4 4 16,0-8-9-16,-9-1-2 16,-4-2-4-16,-5-5-1 15,1-4-3-15,3-3 1 0,-3 0-22 16,-1-4-7-16,9-4-22 15,9 0-8-15,-9 0-146 32,26-4 110-32</inkml:trace>
  <inkml:trace contextRef="#ctx0" brushRef="#br0" timeOffset="3">4919 3023 200 0,'-18'-12'77'0,"14"8"-42"0,4 1-21 0,0 3 22 15,0-4-9-15,0 0-1 16,0 0-13-16,9-7-5 15,4 7-5-15,4 0-5 0,-4 0-1 16,13 4 2-16,-9 4 2 16,0 15-2-16,5 4 0 15,-22 8 3-15,0 3 1 16,0 5-4-16,-13 3 1 16,0 4 2-16,0 0 1 15,-4-4-1-15,-1-8-2 16,5-3 3-16,5-8 0 0,-1-4 1 15,5-4 0-15,0-3-2 16,4-1-2-16,0-3 5 16,8 0 1-16,5-5-2 15,0 5-3-15,9-4 0 16,-5 0 1-16,-4 3-1 16,0-7-1-16,4 0-6 15,-4 0-4-15,0 0-23 16,4-3-9-16,0-1-29 15,5-4-10-15,-9 0-6 16</inkml:trace>
  <inkml:trace contextRef="#ctx0" brushRef="#br0" timeOffset="4">5462 2866 156 0,'0'-12'57'0,"0"16"-30"0,0-4-18 0,0 0 16 0,0 8-5 16,4-1-2-16,0 16 1 15,5 0 0-15,-1 8-10 16,-3 11 3-16,3 4 2 0,-8 0-3 16,5-4 1-16,-5 8-5 15,0-8-2-15,0-4-2 16,0-7 0-16,-5-4-2 16,5-8-1-16,-8-4 1 15,3-3 1-15,1-5 3 16,4-3 4-16,0-4 0 15,0-11 2-15,0-4-6 0,9-5-3 16,-1 1-1-16,-3-4-1 16,8-4 0-16,-5 1 0 15,5-1-3-15,4 4 2 16,1 4-1-16,3 3-2 16,1 9 3-16,-1 7 0 15,9 11-2-15,-12 4 2 16,3 8 1-16,-4 8 2 15,-4 7 1-15,-4 1 3 16,0-5 1-16,-9-7 3 16,-9 0-5-16,-4-4-1 15,-4-8 0-15,-5 0 2 16,1 1-5-16,-5-9-3 16,9-3-10-16,-9-4-3 0,4 0-10 15,14-4-2-15,-5-3-7 16,8-5-4-16,10-3-21 15,8-8-8-15,-1-8-13 16</inkml:trace>
  <inkml:trace contextRef="#ctx0" brushRef="#br0" timeOffset="5">5879 3145 184 0,'0'16'68'0,"5"-1"-36"0,3 8-26 15,-8-8 15-15,0 8 0 0,0 8 4 16,0 0-11-16,0-5-3 16,0-3-7-16,0 0-5 0,0-7 0 15,5-5-30-15,-5-3-14 16,4-4-52 0</inkml:trace>
  <inkml:trace contextRef="#ctx0" brushRef="#br0" timeOffset="6">5854 3023 228 0,'-18'-4'88'0,"18"4"-48"0,5-4-49 0,-1-4 14 16,0 1-12-16,5-1-3 0,8-15-5 16,-8 4-2-16,8 0 10 15,5 0-16-15,3 0-7 0,-7 3 11 16,3 5 8-16,-12 3 13 15,4 0 9-15,4 8 15 16,-13 8 8-16,9 11-7 16,-8 8-3-16,-1 11-10 15,0 12-1-15,-4 0-8 16,0 0-1-16,0 11-2 16,0-4-2-16,0-7-2 15,0-8 1-15,-4-7-41 16,0-8-19-16,-1-4-29 15</inkml:trace>
  <inkml:trace contextRef="#ctx0" brushRef="#br0" timeOffset="7">5931 3130 212 0,'-13'-11'79'0,"26"3"-42"0,-4-4-41 0,4 5 15 15,-5-1-4-15,10 0 1 16,-1 1-7-16,0-1 0 16,13 0-1-16,-4 5 0 0,4-1 2 15,0 0-36-15,1 4-15 16,-6 0-39 0</inkml:trace>
  <inkml:trace contextRef="#ctx0" brushRef="#br0" timeOffset="8">6306 3034 212 0,'-17'8'82'0,"13"0"-44"0,-9-1-38 0,8 1 18 0,1 0-10 16,0-1-2-16,4 5-3 15,0 3-3-15,8 4 1 16,1 4 1-16,0 0 1 0,-1 8 3 16,5 3 3-16,-13-3 0 15,4 0 2-15,-4-5-4 16,-4-3 1-16,-5-4-3 15,-3-3 0-15,-1-1-3 16,0-7-2-16,-5-1-15 0,6 1-5 16,-1-8-34-16,8 0-13 15</inkml:trace>
  <inkml:trace contextRef="#ctx0" brushRef="#br0" timeOffset="9">6983 2739 160 0,'-9'-19'63'0,"9"12"-34"0,0 7-19 16,0 0 20-16,0 0-1 15,-4 0 3-15,-1 0-15 16,-3 0-5-16,-5 7-8 15,-4 5 2-15,-5 11 0 0,-8 19 0 16,4 4-1-16,-8 11-1 0,12 12 0 16,-4 12-2-16,9 3 1 15,13-8-2 1,4-10 2-16,8-5-2 0,14-8-1 16,4-7-10-16,4-11-4 15,0-8-37-15,0-12-17 16,0-7-28-1</inkml:trace>
  <inkml:trace contextRef="#ctx0" brushRef="#br0" timeOffset="10">7142 3126 164 0,'-9'-7'63'0,"5"7"-34"0,-5-4-12 15,1 4 20-15,-1 0-6 0,-8 0-1 16,0 4-10-16,4 3-5 16,-4 1-8-16,4 0-5 0,4-1-1 15,5 5-4-15,4 3 0 16,4 0-1-16,5 1 0 15,4 7 0-15,-9 11 3 16,0-3 4-16,-8-4 6 16,0-1-1-16,4-3 1 15,-13-4-5-15,4-3-1 16,0-5-1-16,1-3-2 16,-1-4-17-16,1-4-6 15,8-4-49-15,0-4-18 16</inkml:trace>
  <inkml:trace contextRef="#ctx0" brushRef="#br0" timeOffset="11">7241 3157 184 0,'-8'-8'68'0,"8"8"-36"0,-5 0-31 16,1 4 14-16,0 0-2 15,-5 3 3-15,-4 5-9 16,0 3-2-16,0 24-3 16,-4 3-2-16,4 0 1 0,4-4 1 15,1-3 1-15,8-1-1 16,0-7-2-16,4-8 1 0,0-4 1 16,5-3 1-16,0-8 3 15,-1-4-1-15,5-8 2 16,0-7-4-16,0-4 0 15,0-8-3-15,-4-8-3 16,-1 1 2-16,-3 3 0 16,-5 4 1-16,0 8 0 15,0 4-3-15,0 3 2 16,-5 5 1-16,1 7 2 16,0 4-1-16,-1 3 2 15,5 20-2-15,0 0-1 16,0 0 3-16,5 3 2 0,-1-3-4 15,5 0-1-15,-1-4 0 16,1 0 2-16,4-8-8 16,-9-3-3-16,5-5-42 15,-1-3-16-15,1 0-21 16</inkml:trace>
  <inkml:trace contextRef="#ctx0" brushRef="#br0" timeOffset="12">7340 3222 148 0,'-4'4'57'0,"4"0"-30"0,4 3-25 0,-4 1 12 16,5 11 10-16,-5 12 8 16,0-4-4-16,0 3-2 15,0-3-14-15,0 0-1 0,0 0 0 16,0-8-9-16,0 0-2 15,0-8 1-15,0 1 1 16,0-4 2-16,0-8 2 16,0-4-5-16,0-8-3 15,0-3-8-15,4-16-2 16,4-7 2-16,-8 0 1 16,5-1 3-16,8 5 4 15,-9 3 1-15,5 8 1 16,-1 4 0-16,9 8 2 15,-12 7 1-15,8 4 3 16,0 11 3-16,0 12 5 0,-1 12-2 16,-7-5 3-16,-1 1-4 15,-4-4-1-15,-4-4-4 16,-1 0-1-16,-3-4-6 16,4-8 1-16,-1-3 0 15,5 0 2-15,5-16 3 16,7-7-7-1,1-16 0-15,0-3-11 16,5 3-2-16,-5 4 10 16,-1 4 5-16,1 8-4 15,0 3 1-15,-4 9 1 16,0 14 3-16,-5 8-2 0,0 8 0 16,0 0 5-16,-4 0 2 15,0-4-5-15,0 0 0 16,0-4-10-16,5-4-2 15,-5-3-56-15,4-5-25 16,5-3 0 0</inkml:trace>
  <inkml:trace contextRef="#ctx0" brushRef="#br0" timeOffset="13">7732 3306 204 0,'-8'8'77'0,"16"23"-42"0,-8-9-43 0,0-14 10 0,5 0 8 16,-1-1 7-16,5 1 1 15,-1-4 1-15,1 0-10 16,4-4-3-16,0-4-2 0,0 0-2 16,0-11 1-16,-1-8 0 15,1 0 1-15,-8 0-5 16,-1 0 1-16,-4 0 0 15,-4 4 0-15,-1 0 0 16,-3 3 0-16,-1 5-3 16,-8 3 2-16,4 8-1 15,-9 8 0-15,5 3 2 16,0 8 0-16,8 12-3 16,-4-4 0-16,9 4 4 0,8-1 1 15,1-3-3-15,8 0 1 16,0-4 0-16,-1 0 2 15,1-4-12-15,5-4-6 16,3-3-86 0,9-8-42-16,-8-4 71 15</inkml:trace>
  <inkml:trace contextRef="#ctx0" brushRef="#br0" timeOffset="14">8280 3203 124 0,'0'-4'46'0,"4"4"-24"0,-4 4 3 16,0-4 20-16,0 0-16 15,-4 4-3-15,-1-1-14 16,-8 5-3-16,0 4-5 15,0 7 2-15,1 8 0 0,-1-1 0 16,-9 5 1-16,5 0-2 16,8-1 2-16,1-3-4 15,8-4 0-15,8-4-1 16,-3 0 1-16,3-3-2 16,5-9 2-16,4-3 0 15,1-4 1-15,-1-4-2 0,0-7-2 16,-8-1-2-16,-1-3 1 15,1-4-1-15,-5-8 0 16,0 4 2-16,-4-8 2 16,0 9-6-16,0 2-1 15,0 5-1-15,0 27-1 16,0 3 4 0,0 4 2-16,5 0 1 15,-1 4 0-15,9 0 2 16,-9-4-1-16,9 0-1 15,0-3-2-15,0-5-1 16,9-3-29-16,-1-4-14 0,-4-8-47 16</inkml:trace>
  <inkml:trace contextRef="#ctx0" brushRef="#br0" timeOffset="15">8564 3214 220 0,'-17'-7'85'0,"12"7"-46"0,1 3-39 16,-5 1 16-16,5 4-7 16,0 0 0-16,4-1-1 15,-9 1 0-15,5 0-7 16,8 18 0-16,5 1 3 16,-1-4 2-16,5 0 0 15,0 0 1-15,-4 0 2 0,4 0 2 16,-13-4 1-16,0-3 2 15,0-1-7-15,-17 0-2 16,4-3-12-16,-5-1-3 16,1-3-61-16,-4-4-28 15,-9-8-7 1</inkml:trace>
  <inkml:trace contextRef="#ctx0" brushRef="#br0" timeOffset="16">8999 2839 152 0,'-4'0'57'0,"8"4"-30"0,-4 3-25 0,0 1 14 16,0 11-6-16,0 8 0 15,0 8-2-15,0 10 2 16,0 13-5-16,0-1 4 0,0 8 3 16,0-3-4-16,0-12-2 15,0-4-3-15,0-12-3 16,0-7 1-16,0-4-1 16,0-8-33-16,0-3-15 15,13-5-36 1</inkml:trace>
  <inkml:trace contextRef="#ctx0" brushRef="#br0" timeOffset="17">9271 3161 112 0,'-13'-12'44'0,"13"8"-24"0,-5-3-21 16,5 7 9-16,-4 0 12 15,-5 0 10-15,1 0-5 16,-5 4 0-16,0 7-10 16,-4 4-2-16,4 4-7 15,-13 20-6-15,9 3-1 0,4-4 1 16,4-3 2-16,9-5-1 16,0-3-1-16,9-4 1 15,-5-8 1-15,5-7 5 16,4-4 4-16,0-8-4 15,4-7 1-15,-4-12-7 0,0-8-1 16,0 0 0-16,4 1 2 16,-13 3-1-16,5 8 2 15,-1 3-4-15,-3 5 0 16,-1 7 1-16,5 8 0 16,-9 15-3-16,4 12 0 15,0-4 2-15,5-1 0 16,-5-3 1-16,5 0 2 15,-1-4-3-15,1-3-2 16,0-9-31-16,8 1-13 16,-4-4-40-1</inkml:trace>
  <inkml:trace contextRef="#ctx0" brushRef="#br0" timeOffset="18">9503 3187 204 0,'-8'-11'77'0,"8"11"-42"0,-13-4-23 15,8 4 19-15,5 4-10 16,-12 0-1-16,-1 3-12 16,0 1-5-16,0 4-2 15,8-1-4-15,5 1 2 0,0 7-1 16,5 8-2-16,8-4 3 16,-9 3 2-16,5 1-2 15,-5 0 0-15,-4-4 5 16,-9 0 5-16,5-4-3 15,-9 0 2-15,4-7-5 0,-3-1 0 16,3-3-3-16,0-8-1 16,1-4-26-16,-1-4-11 15,0-3-28-15,5-4-8 16,4-16-7 0</inkml:trace>
  <inkml:trace contextRef="#ctx0" brushRef="#br0" timeOffset="19">9615 2847 220 0,'0'15'82'0,"0"12"-44"0,0 26-51 0,0-30 12 0,0 16 6 15,-4 7 6-15,0 11 1 16,4 8 1-16,0-7-7 15,0-5-4-15,0-3-1 0,0-8-12 16,0-7-5-16,0-9-85 16</inkml:trace>
  <inkml:trace contextRef="#ctx0" brushRef="#br0" timeOffset="20">9486 3149 264 0,'-9'-4'99'0,"1"4"-54"0,16 0-57 0,-8 0 15 15,18-3-1-15,-5-1 4 16,4-4-6-16,9 0-1 16,-5 1 0-16,18-1-11 0,0 0-2 15,0 5-94 1</inkml:trace>
  <inkml:trace contextRef="#ctx0" brushRef="#br0" timeOffset="21">10102 3061 124 0,'30'-11'49'0,"-25"11"-26"0,-1 0-3 16,-4 0 19-16</inkml:trace>
  <inkml:trace contextRef="#ctx0" brushRef="#br0" timeOffset="22">10132 3053 347 0,'-17'12'54'0,"-4"-1"-26"16,3 5-12-16,-12-1-3 0,9 0-1 15,-1 1 1-15,5-1-10 16,4 0-1-16,4-3-4 16,9-1-2-16,0 5 0 15,9-1 0-15,4 8 3 16,4 4 0-16,0 0 1 15,-4-4 2-15,-4-4-1 16,0 0 2-16,-9-4 0 16,-5 0 1-16,-3 1-2 0,-5-5 1 15,-9 1-7-15,1-5 1 16,3-3-30-16,-7-4-11 16,12 0-19-16,-5 0-6 15,5-7-25 1</inkml:trace>
  <inkml:trace contextRef="#ctx0" brushRef="#br0" timeOffset="23">10227 2789 200 0,'-8'4'77'0,"8"11"-42"0,8 12-41 16,-8-8 14-16,0 12 2 16,0 7 3-16,0 12 5 15,0 7 1-15,0 1-10 16,0 7-5-16,0-8-1 0,0-7 0 16,0-4 1-16,0-7-18 15,0-13-5-15,0-7-79 16,0-7-42-1,5-8 65-15</inkml:trace>
  <inkml:trace contextRef="#ctx0" brushRef="#br0" timeOffset="24">10369 3172 236 0,'-8'15'90'0,"12"1"-48"0,-21 30-51 0,17-31 12 16,-4 12-2-16,-1 0 1 15,5 0-3-15,-8-5-1 16,3-2 1-16,1-5-22 0,4-4-9 16,0-3-61-1</inkml:trace>
  <inkml:trace contextRef="#ctx0" brushRef="#br0" timeOffset="25">10322 3080 260 0,'-13'-4'96'0,"17"4"-52"0,-4-3-51 16,0 3 16-16</inkml:trace>
  <inkml:trace contextRef="#ctx0" brushRef="#br0" timeOffset="26">10326 3073 396 0,'13'0'-4'0,"9"3"1"16,-1 1-18-16,1 0-6 0,8 0-26 16,-8-4-9-16,-1 0 20 15,1 0 13 1,-5 0 20-16,-4 0 26 15,4 0 12-15,-13 0 10 16,-4 0 3-16,0 8-14 16,-4 3-6-16,-5 4-13 15,-3 5-6-15,-1 2-2 0,0 24-1 0,4-3 0 16,0-5 0-16,5 0 2 16,4 0-3-16,0-7 0 15,4-8 3-15,5-8 3 16,0-3 7-16,4-4 4 15,0-8 1-15,-1-8 1 16,1-15-9-16,0-12-5 16,-4-3-3-16,-5-4-1 15,1-4-11-15,-5 0-3 16,-5 0-9-16,1-11-2 16,0 7 6-16,-1 12 4 15,1 7 13-15,0 4 6 0,-1 8 7 16,1 8 6-16,4 3-9 15,0 23-2-15,4 0 0 16,1 8 1-16,-1 12 5 16,5 3 3-16,-1 1-8 15,1-5-2-15,-1 4-3 16,1 8 1-16,0-7-2 16,-1-9-1-16,1-11-26 15,4 1-10-15,-9-5-130 31,13-23 62-31</inkml:trace>
  <inkml:trace contextRef="#ctx0" brushRef="#br0" timeOffset="27">10796 3195 232 0,'0'4'88'0,"4"-4"-48"0,5 4-45 0,-5 0 15 16,9-4 3-16,-9 0 3 15,9 0 1-15,0 0 2 16,0-4-10-16,4-4-1 0,-8 0 2 15,0 1-6-15,-5-5 0 16,0 1-2-16,-4-1 1 16,-4 5-2-16,-5-1-1 15,1 0-2-15,-9 8 1 16,-1 8-4-16,-3 7-1 16,-5 4 0-16,0 12 2 15,5 11-3-15,3-3 0 16,5-5 4-16,9 1 1 0,8-5 2 15,9-7 0-15,5 0 0 16,3-8 2-16,5-3-1 16,0-8-1-16,4-8-13 15,9-4-4-15,-9 1-29 16,13-16-12-16,-13-16-39 16</inkml:trace>
  <inkml:trace contextRef="#ctx0" brushRef="#br0" timeOffset="28">11037 2755 200 0,'0'-16'77'0,"18"16"-42"0,-1-7-41 0,-13 7 12 15,9 4 0-15,0-1 4 16,4 9-3-16,9 7-2 15,-4 12-2-15,3 15 11 0,1 11 5 16,0 8-3-16,-4 4 1 16,-5 12-6-16,-13-9-1 15,-8-3-6-15,-9-7-1 16,-13-1-25-16,0-11-13 16,-21-8-79-1</inkml:trace>
  <inkml:trace contextRef="#ctx0" brushRef="#br0" timeOffset="29">10197 4509 124 0,'-4'0'49'0,"8"0"-26"0,-4 0-18 0,0 0 11 0,0 0-3 16,0 0 2-16,0 0-2 16,0 0 2-16,0 8-8 15,0-1 2-15,-9 9 2 0,1 6 0 16,-1 9 1-16,-8 4 2 15,-5 3 4-15,-3-4-6 16,3 5 1-16,5-1-8 16,8-7-1-16,-8-5-2 15,8-6 1-15,1-5-2 16,3-4 2-16,5-3 2 16,0-8 7-1,0-11-3-15,13-5-4 16,5-3-3-16,-1-4-4 0,0-4 1 15,0 0 1-15,5 5 0 16,-5 2-3-16,0 1 2 16,-4 0-1-16,4 4 0 15,-8 11 2 1,4 8 2-16,4 0 1 16,-8 7 1-16,-1 4 2 15,1 5-1-15,4-5 2 16,-4 4-4-16,-1 0-2 15,1 0 0-15,-1-3 1 16,1-5-1-16,4-3 2 16,-13-4-33-16,17-1-14 15,-12-3-163 1</inkml:trace>
  <inkml:trace contextRef="#ctx0" brushRef="#br0" timeOffset="30">10227 4704 156 0,'0'-7'57'0,"0"10"-30"0,-8-3-10 0,8 0 20 16,0 0-13-16,0 0-1 15,0 8-9-15,-5 4-1 16,1 3-8-16,-5 4 1 0,1 8 4 15,3 0-4-15,-7-1-1 16,7 5 4-16,-12 4 2 16,4-1-4-16,4 0-2 15,9 5-2-15,0-9 0 16,5 1-2-16,3-4 2 0,5-4 0 16,9-8 1-16,-1-3 4 15,14-5 3-15,-1-3-6 16,5-4-1-16,0 0-2 15,0 0-2-15,-1 0 3 16,-3 0 0-16,-1 0-4 16,-8 0-1-16,0-4-24 15,-4 1-7-15,-5-1-35 16,0-4-14-16,-4 4-14 16</inkml:trace>
  <inkml:trace contextRef="#ctx0" brushRef="#br0" timeOffset="31">10779 4888 176 0,'0'0'68'0,"4"0"-36"0,0 12-24 15,1-5 18-15,-5 5 0 16,0 3 2-16,0 12-7 16,0 11 0-16,0 0-12 15,-5 8-1-15,1 0 2 0,4-4-6 16,0-3 0-16,0-5-2 16,0-3 1-16,0-8-2 15,0-4 2-15,0-4-18 16,4-7-33-1,-4-8-3-15,5 0-54 16,3-4-22-16,1 0 64 16</inkml:trace>
  <inkml:trace contextRef="#ctx0" brushRef="#br0" timeOffset="32">11050 4942 200 0,'13'0'74'0,"-13"4"-40"0,0-4-40 0,0 0 53 15,0 0-19-15,-8 3-8 16,3 5-5-16,-8 3-10 15,0 16 1-15,5 0 1 0,-5 4 3 16,4 7 4-16,5 4-6 16,0-4 0-16,8 5-4 15,5-5-3-15,8-7 2 16,-9-1 2-16,10-7-2 16,3-4 0-16,5-3 1 15,-4-13 2-15,3-6-1 16,1-5 0-16,-4-11-1 15,-5-8 0-15,-4 0 0 16,-4 0 0-16,-9 4 0 16,-5 0 0-16,-8 4 2 0,-4 8 1 15,-4 3-1-15,-1 8-1 16,-12 4-6-16,3 7-1 16,1 1-8-16,4 7-4 15,9-4-17-15,4 1-5 16,5-1-23-16,3-7-8 15</inkml:trace>
  <inkml:trace contextRef="#ctx0" brushRef="#br0" timeOffset="33">11580 4907 164 0,'0'19'63'0,"0"-11"-34"0,0 11-14 0,5-4 20 16,-1 8-6-16,4 0-2 16,-8 4-11-16,0 0-5 15,0 0-6-15,0 4-2 0,0-1 1 16,0-3 0-16,0-8 0 16,0 0-2-16,0-3-2 15,0-16 1-15,0 0 1 16,0 0 3-16,0 0-2 15,0-16-2 1,0 1-3-16,0 0 1 16,5-1 1-16,8-3-3 15,-5 4 2-15,5 0 1 16,4-1 0-16,1 5 0 16,-1 3 0-16,4 4-3 15,1 4 2-15,0 8 1 16,-5 3 2-16,0 5 1 15,-4-1 3-15,-4 8 6 16,-9 8 4-16,-5-5 1 0,-3 1-1 16,-5 0-8-16,0-8-3 15,-4-3-5-15,-5-5-1 16,0-3-6-16,1-4 0 16,4-4-17-16,-1 0-7 15,-3 0-14-15,8-4-5 16,9 0-22-1,4-4-39-15,0 1 26 16</inkml:trace>
  <inkml:trace contextRef="#ctx0" brushRef="#br0" timeOffset="34">11878 5087 180 0,'0'8'68'0,"8"3"-36"0,1 9-24 0,-5-9 16 0,0 1 1 16,1 7 4-16,3 7-13 16,-8 1-4-16,0-4-8 15,0 0-5-15,0-4-2 0,0-3-40 16,0-5-19-16,0 1-34 16</inkml:trace>
  <inkml:trace contextRef="#ctx0" brushRef="#br0" timeOffset="35">11826 4957 244 0,'-13'-4'90'0,"13"4"-48"0,9-4-51 0,-9 4 12 15,4 0-7-15,4-3 0 16,5-9-22-16,5 4-10 15,-1-11-52-15,0 0-23 16,5 4 53-16,-5-1 28 16,4 1 204 15,-3 7-78-31,-1 8-28 16,-4 12-30-16,0 7-18 15,-5 4-2-15,1 8-1 16,0 3-9-16,-9 8-5 0,4 0 0 15,5 1-2-15,-9 3 2 0,8-4-2 16,-4-4-1-16,1-7-30 16,-10-5-15-16</inkml:trace>
  <inkml:trace contextRef="#ctx0" brushRef="#br0" timeOffset="36">11903 5076 204 0,'5'-4'77'0,"3"0"-42"0,10 0-23 0,-10 4 21 15,5-4-8-15,9 1 0 16,3-5-12-16,6 4-3 15,-5 0-6-15,-1 0-5 0,-3 1 0 16,-1-1-34-16,-3 0-17 16,-1 4-57-1</inkml:trace>
  <inkml:trace contextRef="#ctx0" brushRef="#br0" timeOffset="37">12386 5030 208 0,'0'0'79'0,"4"0"-42"0,-4 0-26 15,0 0 21-15,0 0 7 16,0 0 8-16,-8 0-16 15,-1 4-8 1,-8 3-14-16,0 1-6 0,-1 0-2 16,5 3-1-16,5 1 0 0,-1-1 0 15,9 1-3-15,0 3 2 16,9-4-1-16,4 1-2 16,4-1 3-16,0 1 2 15,0-1 0-15,-12 5-1 16,3-1 1-16,-3 4 1 15,-5-4 8-15,-9 1 3 16,0-9-6-16,-16 1-4 16,3 0-2-16,-4-4 1 15,5-1-21-15,-5-3-9 16,4 0-52-16,5 0-24 16,8 4-11-1</inkml:trace>
  <inkml:trace contextRef="#ctx0" brushRef="#br0" timeOffset="38">16609 3758 208 0,'-5'-7'77'0,"5"10"-42"0,5-3-34 0,-5 0 16 0,4 8-2 16,5 7 3-16,4 8 5 15,4 4 3-15,0 11-13 16,0 1-1-16,5-5-1 0,-1-3-4 16,-3-1-2-16,-1-7 2 15,0-3 0-15,-4-5-1 16,4-4-1-16,-12-3 1 15,7 0 1-15,-3-1-1 16,8-7-1 0,5-3-1-16,-1-5-2 15,5 0 1-15,-8-11-4 16,3-8 0-16,1 4 1 16,-5 4 2-16,0 4-3 15,0 3 0-15,-4 1-1 0,0-1 0 16,0 5-22-16,-9-1-10 15,5-3-26-15,-5-1-10 16,5 1-40 0</inkml:trace>
  <inkml:trace contextRef="#ctx0" brushRef="#br0" timeOffset="39">16876 3942 180 0,'0'4'68'0,"0"-4"-36"0,4 4-18 16,-4-4 20-16,0 0-2 15,0 0 1-15,0 0-7 16,0 0-4-16,0 0-12 15,-4-8 2-15,0 0 2 0,4-3-5 16,-5-4-3-16,5-5-1 16,0-3 1-16,5-7-1 15,3-5 0-15,9 1-1 16,9-8 2-16,-8-4-1 16,7 0 2-16,6 4-4 15,7 3 0-15,1 9-1 16,4 3 1-16,-4-4-2 0,4 12-1 15,0 4-2-15,-4 7 1 16,-5 0 3-16,-3 5 1 16,-1-1-4-16,-13 0 1 15,0 4-18-15,-4-4-5 16,0-4-35-16,0 5-15 16,-4-1-50-1</inkml:trace>
  <inkml:trace contextRef="#ctx0" brushRef="#br0" timeOffset="40">17863 3145 168 0,'4'-11'63'0,"0"7"-34"0,5-7-14 0,-9 7 18 16,4-4-5-16,-4 0-2 15,0 1 1-15,-4-1 2 16,-5 0-15-16,1 1 5 0,-14 3 4 16,5 4-6-16,-9 4-2 15,4 3-8-15,1 5-3 16,-1-1-4-16,5 5-1 16,0-1-1-16,13 0 0 15,-5 4 0-15,9 1 0 16,9-1 0-16,-1 8-2 15,18 7 0-15,0 1 3 16,0-1 2-16,0 0 4 16,-5-3 2-16,-4-4 1 15,1-4-4-15,-14 0-1 0,-4 0 1 16,-4-4 2-16,-9 0-1 16,-5-3 0-16,-3-5-3 15,-5-11-2-15,0-4-2 16,5 0 1-16,-1-3 3 15,1-5 1-15,12 1-6 16,0-5 0-16,9-3-1 16,5-11-1-16,8-9 4 15,8 1 2-15,1 4 0 16,8-1-1-16,-13 4 1 16,5 1 1-16,-5 3-1 15,-4 8-1-15,-5 0 1 16,-3 3 1-16,-1 5-6 0,-4 3-1 15,0 1-29-15,-4 3-10 16,-1 8-29-16,1 3-11 16,8 8-19-1</inkml:trace>
  <inkml:trace contextRef="#ctx0" brushRef="#br0" timeOffset="41">18332 3103 176 0,'0'0'66'0,"0"4"-36"0,0 8-15 0,0-1 18 16,0 8-3-16,0 4 0 15,0 23-13-15,0 0-3 16,0-4-8-16,0-3 3 0,0-1 1 15,0-8-5-15,0-3-1 16,0-4 0-16,0-7 0 16,0-1 0-16,0-7 0 15,0-1-2-15,0-7 1 16,0-4-2-16,0-3 2 0,0-9-4 16,5 1 0-16,8 0 1 15,-5-12 0-15,9-4-3 16,1 8 2-16,-1 4-1 15,4 15 0-15,1 12 2 16,-1 3 0-16,-3 1 2 16,-1 3 1-16,-4 4 5 15,-9 1 3-15,-4-1 0 16,-8 0 3-16,-5-4-7 16,-9 1-2-16,1 3-3 15,-5-4-2-15,4-3-6 16,-4-1-1-16,5-11-17 0,4 0-4 15,-1 0-26 1,10 0-14-16,-1-4-7 16,18 0-16-1</inkml:trace>
  <inkml:trace contextRef="#ctx0" brushRef="#br0" timeOffset="42">18556 3413 208 0,'0'-3'77'0,"0"6"-42"0,9 9-41 0,-5-4 14 15,1 3-1-15,-1 4 6 0,-4 5 2 16,0 3 0-16,0 0-7 16,0 3-5-16,0-3-2 0,-4-4-21 15,-1-3-9-15</inkml:trace>
  <inkml:trace contextRef="#ctx0" brushRef="#br0" timeOffset="43">18500 3264 228 0,'-13'-31'85'0,"13"28"-46"0,13-5-57 16,-13 4 9-16,9 0-10 0,0 0-1 15,-1-3-16-15,1-1-4 16,4-3-28-16,4-1-11 16</inkml:trace>
  <inkml:trace contextRef="#ctx0" brushRef="#br0" timeOffset="44">18707 3084 216 0,'0'4'82'0,"0"7"-44"0,4 12-36 0,9-3 19 16,-13 6 0-16,5 16 2 15,-1 4-8-15,0 4-2 16,1-4-7-16,-1 0-4 0,-4-4-1 16,0 0-8-16,0-7 0 15,0-4-50-15,0-9-22 16,0 1-21-16</inkml:trace>
  <inkml:trace contextRef="#ctx0" brushRef="#br0" timeOffset="45">18556 3406 220 0,'0'-4'85'0,"5"0"-46"0,3 0-32 16,1 0 20-16,8-7-5 15,0-1-1-15,9 1-11 16,4 0-4-16,-8 3-4 15,12-7-4-15,-8 11 1 0,4-8-41 0,-12 1-17 16</inkml:trace>
  <inkml:trace contextRef="#ctx0" brushRef="#br0" timeOffset="46">19104 3276 220 0,'4'-31'85'0,"0"31"-46"0,1-4-24 0,-5 4 26 15,0 0-4-15,-5 0 0 16,-3 4-16-16,-5 0-5 0,4 11-10 16,-8 12-6-16,4-4-1 0,4 0 1 15,-4-4 0-15,13-4-5 16,5 4 1-16,8 1 2 15,4-1 1-15,4 4 1 16,1 0 0-16,-5 0 4 16,-4 4 5-16,-9-4 12 15,-8-4 9-15,-17 0-6 16,3 0-2-16,-16-4-20 16,-5-3-5-16,5-5-38 15,3 1-13-15,1 0-102 16</inkml:trace>
  <inkml:trace contextRef="#ctx0" brushRef="#br0" timeOffset="47">19108 4536 144 0,'-9'0'55'0,"1"0"-30"0,3 4-7 15,5-4 31 1,-4 11-12-16,-5 0-9 15,5-3-6-15,0 0-13 16,0-4-1-16,-1-1 2 0,5-3-6 16,0 0 0-16,0 0 4 0,9-7 5 15,8 3-1-15,9-4 1 16,4 4-3-16,9 1 1 16,4-1-6-16,-4 4-1 15,-9 0-4-15,0 7-3 16,-4-3 2-16,-5 4 2 15,1-4-24-15,0 7-12 16,-5-11-92 0</inkml:trace>
  <inkml:trace contextRef="#ctx0" brushRef="#br0" timeOffset="48">19065 6179 192 0,'0'0'71'0,"4"0"-38"0,9 0-28 0,-9 0 17 16,9 0 1-16,5 4 3 16,3-4-7-16,-4 0-4 15,9 0-8-15,9 0-5 0,-1 0-1 16,5 0-10-16,-13 0-4 15,4-8-99 1</inkml:trace>
  <inkml:trace contextRef="#ctx0" brushRef="#br0" timeOffset="49">19026 7592 168 0,'-13'-4'63'0,"9"4"-34"0,-1 0-16 16,5 0 17-16,0 0-9 15,0 0-1-15,5 0-4 16,3 0 3-16,10 0-11 16,3 0 4-16,9 0 4 0,1 0-8 15,7 0-4-15,5-4-3 16,-4 4-1-16,0-3-51 16,0-1-23-16,-5-8-28 15</inkml:trace>
  <inkml:trace contextRef="#ctx0" brushRef="#br0" timeOffset="50">19000 9208 180 0,'-8'4'68'0,"8"0"-36"0,0-4-29 0,0 0 15 16,0 0 4-16,8 4 4 0,1-4-1 16,8 0 2-16,0 0-15 15,13 0 0-15,5-4-1 0,4 4-6 16,8 0-3-16,-4 4-4 16,-4-4 1-16,0 0-61 15,0 0-28-15,-9-4-14 16</inkml:trace>
  <inkml:trace contextRef="#ctx0" brushRef="#br0" timeOffset="51">19013 10691 152 0,'-4'0'57'0,"4"0"-30"0,4 0-25 0,-4 0 12 15,0 0 2-15,13 0 4 16,-9 4 5-16,9-4 4 16,5 7-15-16,3 1 1 0,9 0 1 0,9-5-8 15,8-6-2-15,5 3-6 16,-9-4-3-16,13-8-106 16</inkml:trace>
  <inkml:trace contextRef="#ctx0" brushRef="#br0" timeOffset="52">21456 10652 140 0,'-13'-3'52'0,"9"22"-28"0,-9-8-17 16,13-15 15-16,-13 8 4 16,0 4 5-16,5-8-2 15,-1 4 0-15,0 0-16 16,5-1-6-16,4-3 0 0,0 0 2 0,0 0 2 15,9 4 1-15,8 4 0 16,4-8-2-16,1-4 1 16,4 4-4-16,8 0 1 15,-3 0-7-15,-6 0-1 16,1 8 0-16,0-12 0 16,0 4-58-16,-9 0-23 15,5-15-32 1</inkml:trace>
  <inkml:trace contextRef="#ctx0" brushRef="#br0" timeOffset="53">19065 12238 200 0,'-4'0'77'0,"8"0"-42"0,0 0-32 16,0 0 15-16,9 0 4 15,5 0 4-15,3 0-1 16,5-4 0-16,17 0-14 15,0 1-2-15,-4-1 1 0,0 0-8 0,0 0-1 16,-5 0-21-16,-4 0-9 16,-8-3-93-1</inkml:trace>
  <inkml:trace contextRef="#ctx0" brushRef="#br0" timeOffset="54">23068 12250 148 0,'-9'3'57'0,"9"1"-30"0,-8 0-14 16,8-4 17-16</inkml:trace>
  <inkml:trace contextRef="#ctx0" brushRef="#br0" timeOffset="55">23059 12265 334 0,'17'4'40'0,"-4"7"-19"16,13-11-5-16,-4 0-2 0,12 12-5 16,5-12-3-16,-13 7-6 15,4-3-2-15,-4 0 1 16,4-4 0-16,-13 0-13 15,5 0-5-15,-5 0-94 16,0-4-44-16,-8 0 77 16</inkml:trace>
  <inkml:trace contextRef="#ctx0" brushRef="#br0" timeOffset="56">19030 13747 168 0,'-4'-4'63'0,"4"8"-34"0,0-4-19 0,0 0 20 0,0 0-7 16,4 4-1-16,9 0-4 15,-4 0-1-15,8 0-9 16,13-4-1-16,-8 0 0 0,12 0-3 16,5 0-1-16,0-4 1 15,0 0 0-15,4-4-40 16,4 1-17-16,-17 3-51 15</inkml:trace>
  <inkml:trace contextRef="#ctx0" brushRef="#br0" timeOffset="57">21012 13828 208 0,'0'7'77'0,"0"-7"-42"0,5 0-26 0,3 0 22 16,5 4-6-16,5-4 3 16,3 0-7-16,9 0-3 15,9 0-10-15,4 0-5 0,-4 0 0 16,0 0-2-16,-1 0-1 16,1 0-4-16,-4 0 0 15,-5 0-33-15,-4 4-13 16,4-4-65-1</inkml:trace>
  <inkml:trace contextRef="#ctx0" brushRef="#br0" timeOffset="58">19013 15352 204 0,'-4'-4'77'0,"4"4"-42"0,0 0-21 0,0 0 20 16,8 0-6-16,1-4 0 15,8 1-9-15,1-5-4 16,7 0-8-16,6 4-3 0,-1 1 0 16,4-1 0-16,5 0 0 15,0 0-5-15,-5 0-1 16,1 0-41-16,-1 1-17 16,-8 3-57-1</inkml:trace>
  <inkml:trace contextRef="#ctx0" brushRef="#br0" timeOffset="59">20737 15379 220 0,'-5'-4'82'0,"10"4"-44"0,-5 0-31 0,0 0 18 0,4 0-7 16,5 0 2-16,4 0-5 15,-1 0-1-15,6-4-8 16,8 0 3-16,8-3 1 0,0-1-3 15,5 4-2-15,4-3 0 16,-4 3-1-16,-4 0-9 16,-5 0-4-16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1T23:33:18.369"/>
    </inkml:context>
    <inkml:brush xml:id="br0">
      <inkml:brushProperty name="width" value="0.05292" units="cm"/>
      <inkml:brushProperty name="height" value="0.05292" units="cm"/>
      <inkml:brushProperty name="color" value="#FF0000"/>
    </inkml:brush>
  </inkml:definitions>
  <inkml:trace contextRef="#ctx0" brushRef="#br0">10375 4083 152 0,'-3'-6'57'0,"3"6"-44"0,0 0 16 0,0 0 6 0,0 0-8 15,0 0-3-15,0 0-6 16,0 0-1-16,3 3-9 16,3 2 4-16,0 3 3 0,3 3 2 15,0 5-1-15,0 2-6 16,3 1-4-16,3-1-1 16,0 3 1-16,-1-2-3 15,1-3 0-15,0 0 1 16,0-3 2-16,-3-5-3 15,0 0 0-15,-3-6 5 16,0-2 3-16,0-5-2 16,0-6 2-16,0-4-4 15,2-7 1-15,4 1-7 16,-3-3-3-16,0 3-2 0,-3 5 3 16,-3 3 0-1,0 0 1-15,-3 2-25 16,0 3-8-16,3 0-25 0,3 6-9 15</inkml:trace>
  <inkml:trace contextRef="#ctx0" brushRef="#br0" timeOffset="1">10563 4165 92 0,'-3'13'35'0,"6"-5"-27"0,-36-14 18 0,27 6 5 16,3 3-3-16,0 0 0 16,0-1-2-16,3-2-1 15,0 0-14-15,0 0 2 0,0 0 3 16,0 0 1-16,0 0-1 16,0 0 0-16,0 0 3 15,0-2-5-15,0-4 0 16,0 1-8-16,0-3-2 15,-3-2 0-15,3-4 0 0,0 1-2 16,0-3-2 0,0-2 1-16,0-3-1 15,0-1 2-15,0-7 1 0,0 3 1 16,0-3 2-16,0-3-1 16,0 0 0-16,0 1-3 15,0-4-2-15,0 1 3 16,0-1 0-16,0 1-1 15,-3 0-2-15,0-1 3 16,0-5 0-16,0-2-1 16,0 5 1-16,0-3-2 15,3 1-1-15,0-4 1 16,0 1-1-16,0 2 2 16,3-2 1-16,0 2 1 0,0-5 2 15,0 0 1-15,0 6 1 16,-3-1-2-16,0 8-1 15,0 3 1 1,0 3 3-16,0 5-6 0,0 2-2 16,0 3-3-16,-3 3 0 15,0 5-42 1,3-3 24-16,-3 1-74 16,6 4 53-16,-3-4-100 15,3 2 80-15</inkml:trace>
  <inkml:trace contextRef="#ctx0" brushRef="#br0" timeOffset="2">9640 2466 132 0,'0'0'52'0,"6"-5"-41"0,-3-1 9 0,-3 6 2 0,3-2 2 16,-3 2 5-16,0 0-6 15,0 0-2-15,0 0-12 16,0 2-3-16,0 9 0 16,0 2 3-16,-3 6 2 0,0 7 3 15,3 1 4-15,0-1-6 16,0 1 1-16,0-4-8 15,3-2-1-15,0-7-2 16,3 2 1-16,3-8-2 16,3-1-1-16,-3-7 3 15,5 0 0-15,1-7-8 16,-3-4-2-16,0-2-1 16,0-1 0-16,-3 1 2 15,0 3 2-15,-3 7-3 16,0-2 2-16,0 10 7 15,0 0 4-15,0 6-3 16,0 2 0-16,3-2-1 0,0 2-2 16,-1-2 3-16,1-4 2 15,3-7 2-15,-3 0 3 16,3 0 1-16,-3-10 1 16,3-9-4-16,-3-2 0 15,0 0-5-15,-3-3-2 16,-3 0 0-16,-3 1 1 15,0 4-1-15,0 1 2 16,-3 2-15-16,0 2-7 16,0 7-19-16,3 1-8 15,0 6-23-15,0 0-6 16,0 0-9 0</inkml:trace>
  <inkml:trace contextRef="#ctx0" brushRef="#br0" timeOffset="3">10009 2466 228 0,'-3'8'85'0,"3"2"-66"0,0-4-1 16,0 2-6-16,0 0 9 16,0 2 6-16,0 6-7 15,0 3-2-15,0-1-10 16,0 1-7-16,0 2-2 0,0-8-17 0,0 0-5 15,0-5-18-15,0-3-6 16,0-5-55 0</inkml:trace>
  <inkml:trace contextRef="#ctx0" brushRef="#br0" timeOffset="4">9991 2328 252 0,'0'-5'96'0,"0"5"-75"0,3 0-12 0,-3 0-9 16,3 5-24-16,3-5-7 15</inkml:trace>
  <inkml:trace contextRef="#ctx0" brushRef="#br0" timeOffset="5">10217 2416 176 0,'-6'2'66'0,"6"6"-52"0,-3-13 6 15,3 10-3-15,0-10-2 16,-5 5 4-16,-7 5-7 16,-3-2 1-16,0 10-8 15,-3 3-5-15,3 10-1 0,0 1 1 16,3 5 2-16,3-1-3 15,3 4 0-15,3-9 1 16,3-7 2-16,9-1-1 0,0-4-1 16,6-7 5-16,6-7 1 15,6-10 2-15,-6-9 0 16,-3-4-4-16,-4-7-1 16,-2-4-1-16,-3-3 1 15,-3 0-4-15,-6 0 0 16,0 0 1-16,-3 2 2 15,0 4-3-15,0 2 0 16,0 5 1-16,3 5 2 16,-3 6 3-16,3 5 2 15,3 8-3-15,0 3-3 16,0 7 4-16,0 4 1 16,3 9 4-16,0 12 1 15,0 2-3-15,0 13 0 16,0 0-7-16,0-2-1 0,3-6 0 15,-3-2 0-15,0-14-14 16,0 1-5-16,0-9-21 16,0-10-8-16,0-2-58 15</inkml:trace>
  <inkml:trace contextRef="#ctx0" brushRef="#br0" timeOffset="6">10393 2191 228 0,'-9'2'88'0,"6"1"-69"0,3 5 2 0,-3 5-3 16,9 14 8-16,-3-1 8 16,0 9-14-16,-3 4-6 15,0 6-8-15,0-2-5 0,0 4 0 16,-3-2-4-16,3-10 2 15,-3-4-28-15,0-7-10 16,0-3-54 0,3-8-51-16,0-5 47 15</inkml:trace>
  <inkml:trace contextRef="#ctx0" brushRef="#br0" timeOffset="7">10298 2503 264 0,'-6'0'101'0,"12"-3"-78"0,3-5-7 16,-3 6-8-16,3-1-8 16,3 0 0-16,-1-4 0 15,4-1 0-15,0 0 0 16,0 0-25-16,0 0-8 0,-3-3-34 16</inkml:trace>
  <inkml:trace contextRef="#ctx0" brushRef="#br0" timeOffset="8">10494 2230 200 0,'-3'14'74'0,"6"-12"-58"0,-3 14 3 0,0-5-2 15,3 5 11-15,-3 5 7 16,0 11-5-16,0 7-3 15,0 6-15-15,-3 3-1 0,3-6 0 16,-3-2-6-16,3-11-3 16,-3-5-1-16,3-8 1 15,0-3-3-15,0-16-4 16,0-7-2 0,6-6-5-16,0-11 0 15,0-2-1-15,3 5 3 16,3 6 4-16,0-1 3 15,3 11 11-15,0 8 4 0,-3 0 3 16,2 27 1-16,-2-1-4 16,0 1 0-16,-3-1-7 15,-3-5-3-15,0-5-50 16,3-8-88 0</inkml:trace>
  <inkml:trace contextRef="#ctx0" brushRef="#br0" timeOffset="9">11090 2432 188 0,'0'2'71'0,"3"3"-55"0,-3-12 53 31,-18 4-21-31,-3 3-6 16,3 5-24-16,0 0-10 15,3 3-7-15,0-2-4 16,6 2 2-16,3-3 0 0,3 3 1 15,6 2-3-15,6-2 0 16,6 6 2-16,6 4 0 16,-3-5 5-16,3 6 2 15,-6 2 4-15,-6-2 1 16,-9-1 10-16,-3-5 4 16,-6 1-9-16,-6-4-4 15,0-5-10-15,-3 1-1 16,0-6-10-16,3-6-2 15,3 1-21-15,1 2-9 16,5-10-20-16,3 3-10 0,6-4-38 16</inkml:trace>
  <inkml:trace contextRef="#ctx0" brushRef="#br0" timeOffset="10">11295 2416 192 0,'-3'2'74'0,"3"1"-58"0,0 2 5 0,0-2-1 16,3 7-6-16,0 4 0 16,0 4-4-16,0 11-1 0,-3 8-5 15,0-2 2-15,0 2 3 0,0-3-3 16,0 1-1-16,0-6-5 15,0-3 0-15,0 1 0 16,0-12 2-16,-3 1-3 16,3-2-2-16,0-1 10 15,0-8 5-15,0-2-3 16,0 2-3-16,0-5-3 16,0-5-3-16,-3-1 3 15,3-1 2-15,-3-1-2 16,3-3-2-16,-3-2 0 15,3 0-1-15,0-1 0 16,0-2 2-16,0-2-1 16,0-1-1-16,0-4-2 0,0-4 1 15,0-2-1-15,3 3 0 16,0 2 4-16,3-3 1 16,0 6-6-16,0-5 0 15,3 5 3-15,0 2 2 16,3 0-5-16,-1 6 0 15,4 0 1-15,0 5 1 16,0 5 1-16,3 6 2 16,-3 5 1-16,0 5 1 15,0 0 2-15,-6 3 1 16,-6 13 5-16,-3-2 3 16,-3-6-2-16,-3 3 0 15,-6-3-5-15,0-2-3 16,-3-4-2-16,-3-4-3 15,0-3 1-15,3 0-1 0,0-3-7 16,1-5 0-16,2 5-13 16,3-10-4-16,3 3-14 15,6-4-41 1,0-12 9-16,6-1-28 16</inkml:trace>
  <inkml:trace contextRef="#ctx0" brushRef="#br0" timeOffset="11">11509 2439 176 0,'-9'0'68'0,"12"0"-52"0,0 6 8 16,-3-6 0-16,6 2-10 0,0 4-1 15,6-1 2-15,3 3 0 16,3-8-8-16,0 3-6 0,0-3-2 16,-1-3 1-16,1 3 2 15,-3-8 1-15,-3 3 1 16,0-3 2-16,0-3-3 16,-3 3 0-16,-3-5-1 15,-3 5 1-15,-3-3-2 16,-3 4 2-16,-3 1-4 15,-3 6 0-15,-3-5 1 16,-3 5 0-16,-6 5 0 16,-3 6 0-16,1 2 2 15,-1 8 3-15,3-5-2 16,6 8 0-16,3 2 1 16,3 1 2-16,9-1-3 15,9-2 0-15,6-3-1 16,6-2 1-16,3-3-7 15,0-3 1-15,-7-3-26 16,7-10-8-16,0-13-34 16,0 0-52-16,0-11 28 15</inkml:trace>
  <inkml:trace contextRef="#ctx0" brushRef="#br0" timeOffset="12">11855 2381 160 0,'-6'-5'60'0,"3"2"-47"0,0 1 10 0,3 2 3 16,-3 0 0-16,0 0 4 15,-3 2-1-15,-3 6 0 16,0-2-16-16,0 7-12 0,0 0-4 16,0 3 3-16,3 8 4 15,0-8 1-15,3 5 2 16,3 3-6-16,6-1-1 15,3-1 0-15,3-1 0 0,3-5-5 16,3-3 1-16,0 0-14 16,2-10-5-16,1 2-15 15,0-8-4-15,0-7-50 16</inkml:trace>
  <inkml:trace contextRef="#ctx0" brushRef="#br0" timeOffset="13">11991 2421 200 0,'-14'5'74'0,"17"-5"-58"0,-3 0 1 0,0 0-3 16,0 6 1-16,0 4 5 15,3 6 1-15,-1 5 2 16,-2 3-13-16,3 2-10 0,-3 1-3 16,0-3 1-16,3-3 1 15,0-5-35 1,-3-6-13-16,6-2-52 15</inkml:trace>
  <inkml:trace contextRef="#ctx0" brushRef="#br0" timeOffset="14">11965 2289 272 0,'-12'-6'104'0,"12"6"-81"0,9-5-21 0,-3 5-17 0,3 0-3 15,-1 0 3-15,7 5-22 16,3-5-10-16,3 6-40 16,6-6-15-16</inkml:trace>
  <inkml:trace contextRef="#ctx0" brushRef="#br0" timeOffset="15">12250 2098 248 0,'-14'-2'93'0,"5"12"-72"0,-3 3-2 0,9 1-6 15,-3 1-9-15,0 12-1 16,0 2-3-16,0 11-1 16,3-1 1-16,0 6 0 0,3 3 0 15,0 5 0-15,0-3 0 16,0-2 2-16,0-9 3 15,3-4-22-15,-3-9-10 16,0-5-29-16,-3-7-10 16,3-9-18-1</inkml:trace>
  <inkml:trace contextRef="#ctx0" brushRef="#br0" timeOffset="16">12105 2389 244 0,'-3'-2'90'0,"12"2"-70"0,5-6 4 0,-5 6-5 0,3 0-10 15,0-5-3-15,3 2-10 16,0 1-3-16,3-1 4 16,0 3-28-16,-1 0-8 0,1 0-63 15</inkml:trace>
  <inkml:trace contextRef="#ctx0" brushRef="#br0" timeOffset="17">12364 2376 280 0,'-9'13'104'0,"9"-2"-81"0,0 2-10 0,3 0-10 16,-3 0 1 0,0 1 5-16,-3 4-2 15,3-2-2-15,-3 0-2 16,0-3-11-16,0-2-5 0,0-1-101 15,0-10 0 1</inkml:trace>
  <inkml:trace contextRef="#ctx0" brushRef="#br0" timeOffset="18">12361 2297 252 0,'-3'-8'93'15,"3"8"-72"-15,8-6-22 0,-8 6-14 0,6 0-27 16,0 0-9-16</inkml:trace>
  <inkml:trace contextRef="#ctx0" brushRef="#br0" timeOffset="19">12536 2453 232 0,'6'13'88'0,"-3"-13"-69"0,6 5-3 16,-3-2-6-16,0 0 0 15,3-3 4-15,0-3 1 16,0-2 1-16,0 2-8 0,3-8-5 16,-4 1-2-16,1-1-1 0,0 3 2 15,-3-5-1-15,-3 2-1 16,-3 1 1-16,-3-1-1 15,0 3 0-15,-3 3 0 16,-3 5-3-16,-2 0 0 16,-4 0 2-16,-3 5 0 15,0 3 1-15,0 5 0 16,0 6-3-16,6-3 2 16,3 8 7-16,3 0 4 15,6 2-3-15,9 8-2 16,0-7-2-16,3-3 0 15,3-3-7-15,0-5 1 16,0-6-23-16,0-4-8 0,3-9-23 16,-4 0-9-16,4-18-24 15</inkml:trace>
  <inkml:trace contextRef="#ctx0" brushRef="#br0" timeOffset="20">12715 2466 220 0,'0'8'85'0,"0"5"-66"0,3 14 8 16,0-17 0-16,0 3-1 15,-3 1 4-15,0 4-14 16,3-2-7-16,-3-3-5 0,0-2-6 16,0-3 1-16,0-3 10 15,0-5-1-15,0-8 3 16,0 8-8 15,6-40-2-31,0 3-1 16,2 3-3-16,1 5 2 15,3 8-1-15,6-3-2 16,0 8-46 15,18 8-80-31,-1 3-38 16</inkml:trace>
  <inkml:trace contextRef="#ctx0" brushRef="#br0" timeOffset="21">12328 2162 208 0,'3'-3'79'0,"-3"11"-61"0,0-11 10 16,0 1 3-16,0-6-6 0,0 2 0 15,0-2-5-15,-3 1-2 16,0-4-10-16,-3 3 1 0,0 3 2 15,0 2-2-15,-3 3 0 16,9 0-45 15,-15 8-16-31,0 5-9 16,6-2-52-16,3-3-19 16</inkml:trace>
  <inkml:trace contextRef="#ctx0" brushRef="#br0" timeOffset="22">14411 4133 124 0,'-6'0'49'0,"9"2"-38"0,-6 1 12 0,3-3 3 15,0 3 1-15,-3-3 1 16,3 0-4-16,0 0-1 16,0 0-12-16,-3 0 0 15,1 0 2-15,-1-3-1 0,3 0 1 16,0 1-3-16,0-1-1 16,0-2 1-16,0 0 1 15,3-3-1-15,-1 0-1 16,4 0-3-16,0-3 1 15,3-5-4-15,3-2 0 16,3-3-1-16,3-6-2 16,0-2 1-16,6 0 1 15,2 0-3-15,7 0 0 16,9 2 1-16,2 3 2 16,1 3-3-16,0 0 0 15,-1 0 1-15,4 0 0 0,6 0 0 16,2 2 2-16,13 3-3 15,-1 3 0-15,-2 0 1 16,-4-3 2 0,1 3-1-16,-1 2-1 0,4 6-2 15,5 2 1-15,-2 3-1 16,-7 3 0-16,1-1 4 16,-7 4 1-16,4 2-4 15,-1 0 1-15,4 2 0 16,-1 3 2-16,-2 1-1 15,-10 2 2-15,-2 2-2 16,-3 1 2-16,-4 2 2 0,-2 8 2 16,-3 3 1-16,-4 2 0 15,-2 0-2-15,-3-2-1 16,-3-3 3-16,0-5 5 16,-1-3-7-16,-5-5-3 15,-3-3 0-15,-3-2 0 16,-3-3-1-16,-3 0 1 15,0-6 0-15,-6-2 3 16,3-2-8-16,-6-6-3 16,3 0-28-16,-3 0-11 15,0 0-35-15,-3 0-15 16</inkml:trace>
  <inkml:trace contextRef="#ctx0" brushRef="#br0" timeOffset="23">16525 3892 144 0,'-6'-8'55'0,"9"8"-43"0,-3-3 3 15,0 3 1-15,0 0 14 16,0 0 10-16,3 6-3 15,-3-6 1-15,3 5-22 16,0 6-5-16,0-3 0 0,0-3-7 0,3 5-2 16,0 4-1-16,-3 2-1 15,2-1 2-15,1 4 1 16,3 2-1 0,0 0 1-16,0 0 0 0,-3-2 3 15,0-1-3-15,-3-2-2 16,0-2 0-16,0-1 1 15,-3-5-1-15,0 0-1 16,0-3 5-16,-9-2 10 16,-3-3 1-1,-3 0-6-15,-5-3-1 16,-4-2 1-16,-3-1 1 16,-3 4-1-16,0-1-1 0,-2 0-1 15,2 3 2 1,6 0-3-16,0 0-2 0,3 0-5 15,4-2 0-15,2-1-2 16,6 3 0-16,0-2-11 16,3-1-5-16,3 3-34 15,3 3-14-15,3-1-70 16</inkml:trace>
  <inkml:trace contextRef="#ctx0" brushRef="#br0" timeOffset="24">14352 3254 148 0,'0'-5'57'0,"3"-3"-44"0,0 3 10 0,-3 5 2 15,3-8 56 17,9 5-28-32,-3 1 14 46,-15 2-32-30,0 2-24-16,-6 4-12 0,-3-1-1 16,0 3 0-16,-6 5 2 15,6 3-3-15,0 0 2 0,4 2 1 16,5 1 0-16,3 2-3 16,9-2 0-16,5-1 2 15,7-2 0-15,3-3-2 16,-3 3 0-16,3-5 2 15,-3-3 2-15,0-1-9 16,-4-7-2-16,1-2-15 16,0-3-6-16,0-3-33 15,-3 0-11-15,-3 0-21 16</inkml:trace>
  <inkml:trace contextRef="#ctx0" brushRef="#br0" timeOffset="25">14617 3244 124 0,'-3'-8'49'0,"12"-3"-38"0,-12 9 10 16,3 2 2-16,-9 0 4 16,0 2 4-16,3-2-4 15,0 0-2-15,0 0-13 16,0 0-1-16,0 0 2 0,3 0-1 15,0 3 1-15,0 0-10 16,-3 2-3-16,0 3 1 16,0 2 3-16,3 4-1 15,0 4 0-15,0 3-3 16,3-5-1-16,3 5 1 0,0-2 0 16,3-1-3-16,3-2 0 15,0-5 4-15,3-1 1 16,3-4 0-16,0-6-2 15,0-3 7-15,0 0 3 16,-1-10 1-16,1-3 1 16,0 0-6-16,-6-2-2 15,-9 18 11 17,-9-29-2-32,0 5 1 15,-3 5-6-15,-2 6-3 0,-1 3-5 16,3 2-2-16,0 2 1 15,0 4-11-15,3-1-4 16,3 3-23-16,3 0-8 16,3 0-15-16,3 3-6 0,6-1-23 15</inkml:trace>
  <inkml:trace contextRef="#ctx0" brushRef="#br0" timeOffset="26">14780 3209 172 0,'0'-8'66'0,"0"11"-52"0,0 2 54 31,0 9-33-15,3 7-13-16,12-5-9 15,-3 7-5-15,-3 4 4 16,-3 10 5-16,0 5-9 15,-3 1 2-15,0-4 1 0,0-4-6 16,0-6-3-16,0-3 1 16,0-7 0-16,0 2-1 15,0-8-2-15,-3-5 1 16,3 0-1-16,-3-3 2 0,0-5 1 16,0 0 5-16,0-2 3 15,0-6-2-15,0 0 0 16,0-3-5-16,0-10-1 15,0 0-1-15,0-8-2 16,0 0 3-16,0 0 0 16,-3 2-1-16,3-2-2 15,0 5-2-15,3 0-1 16,-3 1 2-16,6 1 2 16,3 1 0-16,0-3 2 15,0 6-4-15,0 2 0 16,-1 3-1-16,1 2-2 15,0 3 3-15,0 6 0 0,0 2 1 16,0 8 0 0,0-3 0-16,0 3 0 0,0 2 0 15,-3 1 0-15,0 2 4 16,-3 0 2-16,-3-2 2 16,-3 2 2-16,0 1-5 15,-3-7-1-15,-6 1 0 16,0-2 2-16,0-1-8 15,-3-2 0-15,3-3-7 16,0 0-1-16,4 0-11 16,-1-3-1-16,3 0-29 0,3 1-9 15,3 2-22 1,3-3-48-16,3 0 28 16</inkml:trace>
  <inkml:trace contextRef="#ctx0" brushRef="#br0" timeOffset="27">15069 3228 168 0,'6'-3'66'0,"-6"1"-52"0,0 2 14 0,0 0 5 16,0 0 1-16,0 0 1 0,3 2-10 15,0 4-2-15,0 2-14 16,3 2-3-16,-3 3-2 0,0 3 2 16,-3 0 1-16,0 0-1 15,0-3 1-15,0 0-6 16,0-2-1-16,0 0-5 16,0-3 1-16,0-3-27 15,-3-3-9-15,0 1-33 16,-3-11-58-1</inkml:trace>
  <inkml:trace contextRef="#ctx0" brushRef="#br0" timeOffset="28">15069 3112 256 0,'-3'-11'96'0,"9"3"-75"0,-3 8 3 0,0-3-2 15,-3 3-10-15,0 0 1 16,6 0-15-16,0 0-3 16,0 0 2-16,0 3-28 0,3 2-11 15,0 1-69 1</inkml:trace>
  <inkml:trace contextRef="#ctx0" brushRef="#br0" timeOffset="29">15230 3257 184 0,'-3'11'71'0,"3"-1"-55"0,0-5 35 31,18 1-23-31,0 2-9 16,-3-3-7-16,-1 3-1 15,1-3 0-15,0 1 3 16,0-6-7-16,-3 0-2 0,0-6-1 15,0 4 0 1,0-4 2-16,-3-2-1 0,0 3 0 16,-3-8-3-16,-1 2 1 15,-2 1-2-15,-3-1 2 16,0 1-2-16,-3 2-1 16,-2 0-2-16,-1 2 1 15,-3 4-1-15,0 2 0 16,-3 2 0-16,0 4 0 0,-3 2 0 15,0 0-2-15,3-1 7 16,0 4 3-16,0 0-3 16,4 2 0-16,2 3 1 15,3 0 0-15,3 5-5 16,6-8-1-16,-1 3 1 16,7-3 0-16,0-2 1 15,3-3 0-15,0-3-5 16,0 0-1-16,0-2-19 15,0-3-9-15,-15 0-183 32</inkml:trace>
  <inkml:trace contextRef="#ctx0" brushRef="#br0" timeOffset="30">15572 3217 148 0,'6'-2'55'0,"-3"-1"-43"0,0 3 10 15,3 0 1-15,0 0 46 32,3-3-20-32,-3 3-6 15,-3-5-16-15,-6 2-5 16,-3 3-4-16,-3 0-2 15,-3 3-8 1,0 2-5-16,-3 1-2 0,0 2 1 16,4-3 1-16,2 3-4 0,0-3-1 15,6 0-2-15,0 1 0 16,6 2 3-16,3 0 0 16,3 0-2-16,3 2 0 15,2 3 2-15,-2 1 2 16,0-4 0-16,-3 3-1 15,-3-2 7-15,-3 0 5 16,-6-3-4-16,-3-1 0 16,-3 1 0-16,-3-2 0 0,-3-4-4 15,1 1-3-15,2-3-11 16,0-3-4-16,3 1-22 16,3-1-9-16,6-2-84 15,0-1 8 1</inkml:trace>
  <inkml:trace contextRef="#ctx0" brushRef="#br0" timeOffset="31">16179 3294 80 0,'9'-5'33'0,"-3"2"-26"0,3-7 7 0,-3 10 1 16,0-6 14-16,-3 1 6 15,0 0 52 17,-6-3-34-32,-3 2-12 15,0 1-21-15,-3 5-9 16,0 0-6-16,0 3-4 16,-2 2 0-16,2 6-1 0,-3 2 0 15,3 3 0-15,-9-6 0 16,3 4-3-16,3 1 0 15,3 9-3-15,6 3 1 16,15 2-2-16,3 0 0 16,6 0 8-16,0-8 4 15,3-5-5-15,-1-8-1 0,-2-3 2 16,0-15 3-16,-3-3-1 16,0-6 0-16,-3-5-1 15,-3-2 1-15,-4-3-2 16,-2-3-1-16,-3-3 1 15,-3 1-1-15,0 2-7 16,-3-2 0-16,0 2 5 16,-3 0 3-16,1 6-4 15,-1 2 0-15,0 8 5 16,0 6 4-16,0 4-6 0,3 6 1 16,0 6-3-16,3 4 0 15,0 4 4-15,0 4 1 16,3 3-1-16,0 6 1 15,0 4 2-15,3 4 2 16,0 7-1-16,0 0 1 16,-1 1-6-16,1-9-1 15,0-5 2-15,-3-5 1 16,0-8-8-16,0-3-4 16,0-5-31-16,0-8-13 15,3-2-55 1</inkml:trace>
  <inkml:trace contextRef="#ctx0" brushRef="#br0" timeOffset="32">16572 3299 164 0,'-9'-13'63'0,"12"13"-49"0,-12-8 9 0,7 6 3 16,-1-1-2-16,-6 0 3 15,0 1-9-15,0-1 0 16,-3 3-11-16,-3 3-2 0,0 2-1 16,0 8-2-16,0 3 1 15,3 8 0-15,-2 2 3 16,5 6-8-16,3 2-3 0,3-4 3 15,3-4 0 1,6-5 6-16,3 0 5 16,-1-10-10-16,10-3-3 15,0-6 4-15,3-7 4 16,3-11-2-16,-3-5 1 16,-3-3-6-16,-4 1-2 0,-2-4 4 15,-6 3 5-15,0 0-2 16,-6 3-1-16,-3 5 2 15,0 3 2-15,0 3 0 16,0 4 2-16,3 1-4 16,-3 5 0-16,3 5-3 15,0 9-1-15,6 4 3 16,-3 9 1-16,3 2 1 16,0 2 2-16,3 1-5 0,0-5-3 15,0-4 3-15,0-4 1 16,0-6-25-16,3-5-9 15,0-3-37-15,0-13-14 16</inkml:trace>
  <inkml:trace contextRef="#ctx0" brushRef="#br0" timeOffset="33">16760 3112 240 0,'-3'0'90'0,"3"0"-70"0,0 5-3 0,0 3-5 16,3 0 0-16,-3 2 2 0,0 9-3 15,0 7 1-15,0 11-7 16,0 8-3-16,0 6 1 0,3-1-2 16,-3-3 2-16,0-10-2 15,3-5-1-15,-3-3-13 16,0-10-4-16,0-6-48 15,0-5-21-15,3-3-8 16</inkml:trace>
  <inkml:trace contextRef="#ctx0" brushRef="#br0" timeOffset="34">16680 3260 252 0,'-9'-3'96'0,"12"3"-75"0,0 0 6 0,-3 0-2 16,6 0 15 15,14-5-53 1,13-1-31-32,-3 4-17 15,-3-1-51-15,-4 3-18 16</inkml:trace>
  <inkml:trace contextRef="#ctx0" brushRef="#br0" timeOffset="35">16992 3326 132 0,'3'-5'49'0,"3"-1"-38"0,-12 1 12 0,3 5 3 0,-3-3 10 15,3 3 7-15,-6-5-10 16,3 2-4 0,-9 6-11-16,0 5-3 0,-2 3-12 15,-1 4-1-15,0 9-2 16,3 3 0-16,3 4-7 16,6-7-3-16,3 3 12 15,3-6 8-15,3-3-14 0,3-4-4 16,3-4 13-1,3-5 5-15,0-7-4 0,3-9-1 16,0-5-10-16,0-5-2 16,-1-3 4-16,-2-2 3 15,0 2-1-15,-6 0 0 16,0 3 3-16,-3 3 3 16,-3 2 4-16,0 5 5 15,0 11 5 16,-3 11-8-31,3 2-1 16,0 11-4-16,6 5 1 0,3 3-2 16,3-3 0-16,6-3-3 15,-3-5 1-15,3 1 0 0,-4-7-21 16,1-4-8-16,0-3-80 16,0-3-65-1,-3-10 59-15</inkml:trace>
  <inkml:trace contextRef="#ctx0" brushRef="#br0" timeOffset="36">16272 3249 132 0,'6'-8'52'0,"-9"6"-41"0,3-1 18 0,0 3 3 15,0-5 40 17,0 5-30-32,0 0-10 15,-3 5-17 1,-3-2-8-16,0 2-13 0,-3 0-6 16,0 3 6-16,3 0 0 0,0 0 2 15,3 0-46-15,3 0-19 16,6-3-25-1</inkml:trace>
  <inkml:trace contextRef="#ctx0" brushRef="#br0" timeOffset="37">6524 3244 252 0,'0'10'93'0,"0"-7"-72"0,-24 8 9 0,21-3 2 0,0 2-14 15,0 6 0-15,3 3-6 16,0-4-2-16,0 7-6 16,-3-4-3-16,0 3 2 0,0 0-2 15,0 1-1-15,0-4-2 16,0-10 1-16,0-3-34 15,-3-5-15-15,0-5-31 16,3 0-13-16,-3-8 7 16</inkml:trace>
  <inkml:trace contextRef="#ctx0" brushRef="#br0" timeOffset="38">6461 3167 240 0,'0'-3'90'0,"0"3"-70"0,0 0-7 16,0 0-8-16,0 0-7 0,0 0 0 15,3 3 0-15,0 0-2 16,3 2 3-16,-3 3-22 0,3-3-7 16,0 3-62-1</inkml:trace>
  <inkml:trace contextRef="#ctx0" brushRef="#br0" timeOffset="39">6583 3310 212 0,'12'18'82'0,"-12"-7"-64"0,6 8 9 16,-3-9 0-16,-3 1-3 15,0 5 1-15,0 2-12 16,-3-2-5-16,3-5-5 15,-3 2-5-15,3-13 1 0,0 0 3 16,0-3 1-16,0-2-1 16,3-6 1-16,0-2-4 15,0-3 0-15,3-2-4 16,3-1 1-16,3 1 2 16,-3 2 1-16,2 3-2 15,1-1 2-15,0 1-1 0,0 5 0 16,3 3 2-16,-3 2 2 15,0 6-1 1,0 5 2-16,0 5 0 0,-3 6 3 16,-3-1-1-16,-3 6 0 15,0 0-3-15,-3-3-2 16,0-3-4-16,0 1 0 16,3-9-36-16,-3-2-15 15,2 0-56 1</inkml:trace>
  <inkml:trace contextRef="#ctx0" brushRef="#br0" timeOffset="40">6979 3252 228 0,'-3'-13'88'0,"6"10"-69"0,-6 6 19 0,0-3 4 16,-3 5 13 15,-21 5-31-31,6 1-13 15,7-3-13-15,2 0-2 16,6 0 0-16,3 0 2 16,9 2 1-1,3 4 1-15,2-1 0 0,1-3 0 0,-3 6 0 16,-3-3 2-16,-12 6 1 16,-3-1 1-1,-3 1 0-15,1-8 0 16,-4-3-5-16,0-3-1 15,15-5-57 1,-18-5-20 0,6-1-14-16</inkml:trace>
  <inkml:trace contextRef="#ctx0" brushRef="#br0" timeOffset="41">7143 3067 228 0,'0'0'88'0,"0"2"-69"0,3 11-3 16,-3-2-4-16,0 2 13 15,0 11 10-15,0 2 5 31,-6 43-22-31,0-5-9 16,3-9-7-16,-3-7-2 16,3-8-16-16,0-9-6 15,-3-7 11-15,3-8-46 0,-3-3-15 16</inkml:trace>
  <inkml:trace contextRef="#ctx0" brushRef="#br0" timeOffset="42">7006 3223 260 0,'0'-6'96'0,"3"1"-75"0,3 2 6 16,-3-2-2-16,14 10-1 15,1 1 5-15,3-4-13 16,0-2-4-16,0 0-8 15,-3 0-5-15,0 0-2 0,-1 0-34 16,1 0-12-16,-3 0-44 16,-3 6-56-1</inkml:trace>
  <inkml:trace contextRef="#ctx0" brushRef="#br0" timeOffset="43">7271 3347 228 0,'-3'19'88'0,"9"-4"-69"0,-3 4-3 0,3-9-4 15,-3 1-3-15,2 2 5 16,-8 1 3-16,1 1 2 16,-1 1-10-16,0-5-3 0,0 2 0 0,0-8-3 15,3-5 3 1,-3-2 3-16,0-6-7 16,0-5-1-16,0-1-3 15,3-4 0-15,0-3 0 16,3-3 0-16,3 0 2 15,0 3 0-15,3 2-3 16,-1 3 0-16,7 3-1 16,-3 5 3-16,0-2-2 15,3 7 1-15,0-2-18 16,0 5-7-16,-15 0-189 31</inkml:trace>
  <inkml:trace contextRef="#ctx0" brushRef="#br0" timeOffset="44">7461 3321 216 0,'-6'5'82'0,"0"3"-64"0,3 13-2 0,3-10-5 15,3 4 5-15,-3 9 7 16,6-5-8-16,0 5-1 15,3-9-8-15,-3-1-4 0,6-4-1 16,3-4 1-16,0-6 1 16,0-6-1-16,-1-4 1 15,-2-6-2-15,-3 0-1 16,0-3-4-16,-3 1 0 16,0-1 2-16,0 3 3 0,-3 3 0 15,0 3 2-15,0 2-4 16,-3 2-2-16,0 6 2 15,3 6 0-15,-3 2 3 16,3 5 1-16,0 3-1 16,0-3-2-16,3 3-2 15,0-3-1-15,3 0-58 16,0-5-52 0</inkml:trace>
  <inkml:trace contextRef="#ctx0" brushRef="#br0" timeOffset="45">7774 3276 236 0,'-15'-8'88'0,"12"8"-69"0,-6 2 0 0,6 1-4 16,-3 2-2-16,-3 6 4 15,0 2-7-15,0 6-1 16,0-1-5-16,0 6-3 0,3 0 2 15,3-1-2-15,3 1-1 16,6-3-2-16,3-5-1 16,3-2-1-16,6-6 3 15,6-11-18-15,9-5-7 16,5-8-30-16,-2 3-13 0,-6 0-18 16</inkml:trace>
  <inkml:trace contextRef="#ctx0" brushRef="#br0" timeOffset="46">7970 3064 220 0,'0'3'85'0,"6"4"-66"0,0-4 1 16,-6 2-2-16,3 6 1 15,3 8 5-15,-3 7-8 16,-3 3-2-16,0 5-8 15,0 4-2-15,0-1 2 0,0 8-3 0,-3-8 0 16,0 2-1-16,0-10 1 16,3-2-33-16,-3-9-12 15,3-2-45 1,-6-5-51-16</inkml:trace>
  <inkml:trace contextRef="#ctx0" brushRef="#br0" timeOffset="47">7818 3239 260 0,'-41'0'96'0,"44"0"-75"0,3 0-5 0,2 0-9 15,1 0 10-15,3 0 11 0,12 0-1 16,6 0 1-16,0 0-15 15,2 0-8-15,-2-3-1 0,0 3-5 16,-3-5-2-16,-3 2-31 16,-4 0-13-16</inkml:trace>
  <inkml:trace contextRef="#ctx0" brushRef="#br0" timeOffset="48">8187 3257 264 0,'0'19'99'0,"6"12"-77"0,-3-4-9 0,0-14-7 15,0 6 11-15,-3-1 11 16,0 3-14-16,3-8-7 16,-3 1-5-16,0-1-16 0,-3-5-3 15,0 0-42-15,0 0-19 16,0-3-25-1</inkml:trace>
  <inkml:trace contextRef="#ctx0" brushRef="#br0" timeOffset="49">8146 3119 288 0,'-12'-2'107'0,"12"-1"-83"0,6 3-9 15,3 0-11 1,0 0-5-16,0 0 0 16,-1 0-2-16,7 0 2 0,-12 16 1 15,6-5-42-15,0-3-19 0,3 2-46 16</inkml:trace>
  <inkml:trace contextRef="#ctx0" brushRef="#br0" timeOffset="50">8303 3278 184 0,'-14'24'71'0,"11"-3"-55"0,-3 3 9 0,6-13-1 16,3 2-8 0,0 3-1-16,3 2-3 0,3-2 2 15,2 0-7-15,7-5 2 0,3-6 4 16,3-5-1 0,0-5 1-16,-3-6-3 0,-4-5-1 15,-17 16 30 16,12-32-19-31,-6 3-5 16,-6 3-7-16,-6 2-3 16,-9 3-8-16,-2 2 0 15,-4 6 1-15,-3 2-19 0,6 4-6 16,6 4-19-16,3-5-7 16,6 5-26-1,6 1-52-15,9 2 33 0</inkml:trace>
  <inkml:trace contextRef="#ctx0" brushRef="#br0" timeOffset="51">8548 3278 232 0,'6'24'88'0,"-1"-11"-69"0,1 11-5 16,-3-13-7-16,-3 2 6 16,0-3 8-16,0 1-4 15,0 0-2-15,0-6-8 16,0-5-5-16,0 0 1 0,0-3 2 15,0-5 2-15,3-2-3 16,6-6-1-16,-9 16-21 31,21-35 7-15,-3 9 5 0,3 5 4-16,6 8 4 0</inkml:trace>
  <inkml:trace contextRef="#ctx0" brushRef="#br0" timeOffset="52">8866 3321 324 0,'9'29'121'0,"-9"-29"-95"0,-6 18-17 0,6-10-14 16,0-3-86-16,3 3-34 16</inkml:trace>
  <inkml:trace contextRef="#ctx0" brushRef="#br0" timeOffset="53">8554 3215 180 0,'-3'-3'68'0,"3"8"-52"0,0 1 12 15,0-6 3-15,0 2-14 16,0 4-4-16,0 2-4 15,0-1 1-15,0 7-5 16,3 4 10-16,-1 3 5 0,1 3-4 16,0 3-1-16,-3-1-5 15,0 3 1-15,0-8-2 16,0-2 0-16,0-3-8 0,0-6 0 16,0-4 1-16,0-1 1 15,0-5 1-15,0 0 2 16,0 0-1-16,3-3 2 15,0-7-4-15,0-1 0 16,3-2-3-16,-3 0-1 16,0-1 1-16,0-4 2 15,3-1-1-15,3 1-1 16,0-1 1-16,3-2 1 16,3 5-3-16,0-5-2 15,3 8 2-15,-1 2 0 16,4 6 1-16,0 5 0 15,3 5 2-15,0 3 1 16,-6 5 5-16,-3 3 5 0,-1 6-3 16,-2-4 0-16,0 6-4 15,-3 0 1 1,0-3-2-16,-3-3 0 0,0-2-1 16,0 0 0-16,-3-5-2 15,0-3-2-15,0-3-2 16,-3-5 1-16,3 0-10 15,0-5-3-15,0 2-15 16,0-10-46 0,3 0 0-16</inkml:trace>
  <inkml:trace contextRef="#ctx0" brushRef="#br0" timeOffset="54">7375 3678 184 0,'-6'-3'71'0,"9"6"-55"0,-3-1-2 0,0-2-6 16,3 8 9-16,0 3 6 16,3 2-5-16,-3 6-3 15,0-1-8-15,0 3-3 0,-3 0 2 16,0-2-1-16,0-3 0 16,0-3-3-16,0-5-2 15,0-3 3-15,0-5 2 16,0 0 2-16,0-5 1 15,0-6-4-15,0-2-1 16,3-5-6-16,3-3 0 16,5-3-4-16,1 3 2 15,3-1 1-15,6 7-1 16,-3 1 8-16,0 6 3 16,0 3-8-16,0 5-3 15,-4 5 7-15,1 6 5 16,-3 2 1-16,0 6 1 0,-3-1-1 15,-3 3 2-15,-3 1-3 16,0-1 1-16,-3-5-5 16,0-1-8-1,0-1-7-15,0-4-22 16,0-4-9-16,0-6-43 16,6 2-46-1,0-4 45-15</inkml:trace>
  <inkml:trace contextRef="#ctx0" brushRef="#br0" timeOffset="55">7818 3678 216 0,'-41'0'82'0,"35"0"-64"0,6-6 15 0,-3 6 2 16,-3 0-9-16,0 3-1 15,-3 2-12-15,-3 3-5 16,0 3-5-16,3 2-7 0,0 6-2 16,0 2 0-16,3 0 2 0,3-3-1 15,3 6 4 1,6-5-2-16,0-6-1 0,3-5 5 16,0-3 1-16,3-5 0 15,0-5-2-15,0-6-2 16,-3-4 1-16,3-1-4 15,-3 0 1-15,2 0 4 16,-8 0 2-16,0 0 2 16,-3 6 0-16,3 2-5 15,-3 2 1-15,0 4 4 16,0 2 5-16,3 8-5 16,0 5 0-16,3 3-2 15,-3 2-2-15,6 1 1 16,0-3 1-16,0-3-3 0,0 0 0 15,6-5-21-15,0-3-10 16,-3-2-22-16,3-3-6 16</inkml:trace>
  <inkml:trace contextRef="#ctx0" brushRef="#br0" timeOffset="56">8012 3733 232 0,'3'11'88'0,"0"-3"-69"0,0 8 4 0,0-8-4 15,0 5 3-15,-3 3 4 16,0 2-12-16,0-2-5 16,0-3-6-16,0-5-3 0,0 0 3 0,0-2-2 15,0-6-1-15,0 0-4 16,3-6-2-16,3-4 0 15,0-6 2-15,0 0-3 16,-1 0 0-16,4-5-3 16,0 2 1-16,0 3 3 15,0 3 1-15,0 3 11 16,0 4 9-16,0 6-4 16,0 6 2-16,0 4 1 15,-3 1 1-15,0 2-6 16,-3 0-1-16,0 0-2 15,-3-2 1-15,0-3-4 16,0-8 0 0,0 0-1-16,3 0-2 15,3-11 1-15,0 1-6 0,2-3 1 16,1-6-5-16,3 1-1 16,3 2 2-16,0 5 5 15,0 3 2-15,3 6 1 16,-18 2 19 15,27 26-7-31,-7-2-2 16,-2 0-5-16,-6-6-4 0,0 3-18 15,0-5-9 1,-3-5 14-16,3-6-52 0,3-2-19 16,0-9-25-16</inkml:trace>
  <inkml:trace contextRef="#ctx0" brushRef="#br0" timeOffset="57">8473 3715 144 0,'0'0'55'0,"0"2"-43"0,3-4 12 0,-3 2 5 15,3-3 20 16,3 3-17-31,3 0-7 16,0 0-15-16,3-5-7 16,6 5 0-16,3 0 0 0,5 5-1 15,-2-2-2-15,-12-1 3 0,0 1 2 16,0 0 2-16,0-1-3 16,0 1-3-16,-3 0 0 15,0-3 1-15,-1 0 1 16,1 0 1-16,-3 0 0 15,0 0 0-15,0-3-2 16,0 0 1-16,-3 1-2 16,-3-1-1-16,3 0 1 15,-3 1 1-15,0-1-1 16,0 3-1-16,0-5 1 16,0 2-1-16,0-2-3 15,0 0 2-15,0-3 3 16,0 2 1-16,0-2-1 15,-3 3-2-15,3 0 1 0,-3 0 1 16,-3-1-1-16,0 1 2 16,-3 0-2-16,0 2-1 15,-2 0 1-15,-1 1 1 16,-3 2 1 0,3 0 3-16,-3 2-5 0,0 4-1 15,0 4 2-15,0 1 3 16,15-11 0 15,-18 29-5-31,7 3 0 16,5-3 0-16,6 3 0 15,6-1 0-15,2-7 0 16,7 0 0-16,3-8 2 0,3-8 3 0,6-6-4 16,3-2-3-16,2-8-17 15,1 1-7-15,-3-4-53 16,0 0-22-16,-7 1 4 15</inkml:trace>
  <inkml:trace contextRef="#ctx0" brushRef="#br0" timeOffset="58">9015 3585 68 0,'-3'0'27'0,"0"-3"-21"0,3-2 23 0,0 5 8 0,0 0 0 16,3 0 3-16,-3-2 53 47,6 9-38-47,0 1-23 15,-3-2-15-15,3-1-12 16,0-5-4-16,3-5 0 16,0 5 1-16,2-3 1 0,4 0-1 15,3-2-2-15,3 5 1 16,3 5 1-16,3 6-1 16,-1-6-1-16,4 6 3 15,-3 5 0-15,-27-16 14 31,36 39-5-15,-7 4 1-16,-5-1-3 16,0 0 1-16,-9 1 0 15,0-4 3-15,-3-2-7 0,-3-5-2 16,-3-3-1-16,0-2 0 0,-3-6 0 16,0 0-2-16,0-5 1 15,0-3-2-15,-1-5 2 16,-2 0-2-16,0-3-1 15,0-5 1-15,0 0-1 16,0 0-16-16,-2-2-4 16,-1-1-32-16,0-2-14 15,0-3-71-15</inkml:trace>
  <inkml:trace contextRef="#ctx0" brushRef="#br0" timeOffset="59">9295 4003 216 0,'-3'-2'82'0,"12"12"-64"0,-6-10 4 16,0 3-3-16,3-1-1 0,-1 6 3 15,4 3 2-15,0 5 3 16,3-3-14-16,0 3 2 0,3 0 0 16,-3 0-7-16,0 0-2 15,-3-1 1-15,0-1 1 16,0-4-1-16,-3-2-1 16,0-3 3-16,0-2 5 15,-1-6-1-15,4-2 3 16,0-5-4-16,0-4-1 15,0-2-6-15,3-2-1 16,0-1-3-16,-3 1-1 16,0-1 1-16,0 6 0 15,-3 0-11-15,-3 2-3 16,0 3-22-16,0 0-7 16,-3 3-50-16,3 3-20 15</inkml:trace>
  <inkml:trace contextRef="#ctx0" brushRef="#br0" timeOffset="60">4175 13518 160 0,'-3'-3'60'0,"6"8"-47"0,-33-7 19 0,24 2 7 0,3 0-7 15,3 0 1-15,0 0-16 16,0 0-8-16,6 0-5 16,6 2 10-16,3-2 5 0,3 3-5 15,9 0-1-15,5-3-5 16,1 0-3-16,3 0 0 16,0-3-1-16,-1 0 0 15,-2 1 0-15,-3-1-2 16,-3 0-2-16,-4 1 1 15,-2-1 1-15,-6 0-1 16,-3 3-1-16,-3 0 1 16,-3-2-1-16,-3 2 2 15,-3 0 1-15,0 0-1 16,-3-3 1-16,-3 3-4 0,0 0 0 16,-3 0 1-16,-3 0 0 15,0 0-3-15,-3 0 2 16,1 3-1-16,-4-3 0 15,18 0-11 17,-48 2 9-32,3 1 3 15,4 0-1-15,2-3 2 16,3 0-2-16,7 0 0 16,2 0 2-16,3 0 0 0,3 0 2 15,6 0 1-15,6 0 1 16,3 2-2-16,6-2 1 0,9 3-2 15,6 0-1-15,15-1 3 16,9 4 0 0,5-4 1-16,7-2 0 15,-1-2-5-15,1-1 1 0,-3 3-5 16,-7 0 1-16,-5 0-31 16,-3 0-14-16,3 3-77 15</inkml:trace>
  <inkml:trace contextRef="#ctx0" brushRef="#br0" timeOffset="61">4101 16129 132 0,'-3'-3'52'0,"0"3"-41"0,3 0 15 0,0 0 6 16,0 0 2-16,0 0 1 16,0 0-12-16,3 3-4 15,3 0-11-15,2-3 1 0,4 5 4 16,3-2-1-16,6-1 3 15,9 1-6 1,3 2-3-16,-1-2-1 0,1-1 1 16,0 1-1-16,3-3 0 15,-4 0-6-15,1-3 1 16,0 1 2-16,-3-1 1 16,-4 3-4-16,1-5 1 15,-6 5 2-15,-3 0 3 0,-3-3-2 16,-3 1-2-1,-3 2 0-15,-3 0 1 0,-4-3-3 16,-2 3 0-16,0-5 1 16,-5 5 2-16,-4 0-3 15,-3 0 0-15,-3 0 1 16,-3 5 2-16,-3-2-3 16,0-1 0-16,-3 1 3 15,-2-3 1-15,-1 5-4 16,-3-2-1-16,0-1 1 15,-2-2 0-15,5 0 1 16,3 0 2-16,6 0-1 16,3 0 2-16,6 0-2 15,3 0-1-15,6 0 1 16,6 0-1-16,9 0 2 0,6 0 3 16,3 0-4-16,6 0-1 15,2 0 0-15,1-2 2 16,3 2-1-16,-3 0 2 15,-4 0-7-15,1 0-1 16,-6 0-31-16,9 2-113 31</inkml:trace>
  <inkml:trace contextRef="#ctx0" brushRef="#br0" timeOffset="62">15950 13454 28 0,'0'-3'11'16,"0"1"-9"-16,3 2 33 0,-3 0 16 0,0 0-6 15,0 0-4-15,0 0-6 16,0 0-2-16,-3 0-7 15,0 2-2-15,0-2-13 16,3 3 4-16,-3-3 3 0,0 3 3 16,3-3 4-16,0 0-4 15,0 0-1-15,0 0-5 16,6 2-1-16,3 1-8 16,3 0-2-16,6-1 0 0,6 1 2 15,9 0-1 1,2-3 0-16,4 0-3 15,0-3 1-15,-4 0-4 16,-2 1 0-16,0-1 1 16,-6 3 2-16,-1-3-1 0,-5 3-1 15,-6 0 1-15,0 0 1 16,-6 0-1-16,-3 0-1 16,-6 0 5-16,0 0 1 15,-3 0-2-15,-6 0-3 16,-3 0-3-16,-6 3-1 15,-3 2 2-15,-2-2 0 0,-7 0 1 16,-6-1 0-16,-3 1 0 16,7 0 0-16,-1-3 0 15,6 0 2-15,3 0-3 16,7 0-2-16,5 0 2 16,3 0 0-16,3 0 1 15,6 0 0-15,6 0 0 16,9 0 0-16,11 2 0 15,7-2 2-15,3 0-1 16,2 0-1-16,1-2 1 16,-3-1-1-16,0 3-3 15,-7 0 2-15,-5 0-19 16,-3 0-9-16,-6 3-34 16,-3-1-14-16,-3 3-40 15</inkml:trace>
  <inkml:trace contextRef="#ctx0" brushRef="#br0" timeOffset="63">16174 16320 4 0,'-12'-6'5'0,"6"17"-4"0,9-14 0 16,-3 3 0-16,0 0 29 16,0 0 17-16,0 0-10 15,0-2-6-15,0 2-5 16,-3 0 0-16,-3-6-8 0,0 6-3 15,-3 0 3-15,0 0 0 16,-3 6-9-16,3-4 6 0,-6 3 13 16,3-5-2-1,3 6-7-15,0-6-1 16,3 2-2-16,3 1 2 16,3-3-4-16,0 0 0 15,6 0-4-15,9 0-1 16,6-3-3-16,3 1 1 15,3-4-2-15,0 1 0 16,2-3-3-16,4 6-2 16,0-4-2-16,0 1 1 15,-1 2 3-15,1 1 1 16,0-1-1-16,-3-2-2 16,-4 5 1-16,-5 0-1 0,-6 0 0 15,-9 0 2-15,-6 0-3 16,-3 0 0-16,-6 0 3 15,-6 5 3-15,-3 0-4 16,-5-2-3-16,-1-3 1 16,-3 5 2-16,-3-5 0 15,-3 3 2-15,1-3-2 16,-1 0-1-16,-3 0 1 16,3-3-1-16,4 3 0 15,2 0 0-15,6-5 0 0,3 5 0 16,3-3 0-1,6 3 2-15,3-2-1 16,6 2-1-16,6 0 1 0,12-3-1 16,6-2 0-1,6 5 0-15,3-3 0 16,-1 0 2-16,1 1-1 0,0 2-1 16,0 0-2-16,-4 0 1 15,-2 0 1-15,-3 0 2 16,-3 0-14-16,-6 0-5 15,-3-3-44-15,-4 3-18 16,4 0-38-16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1T23:33:47.780"/>
    </inkml:context>
    <inkml:brush xml:id="br0">
      <inkml:brushProperty name="width" value="0.05292" units="cm"/>
      <inkml:brushProperty name="height" value="0.05292" units="cm"/>
      <inkml:brushProperty name="color" value="#FF0000"/>
    </inkml:brush>
  </inkml:definitions>
  <inkml:trace contextRef="#ctx0" brushRef="#br0">13774 6633 124 0,'-9'-10'46'0,"9"4"-24"0,0 6-10 15,0 0 13-15,0 0 0 16,0 0 2-16,0 6-13 16,0 1-5-16,3 7-6 15,-3 4 2-15,3 1 4 0,-3 2-3 0,3 3-1 16,-3 0-2-16,3-3 0 16,0 0-2-16,0 0-1 15,0-8 5-15,0-2 1 0,3-3 4 16,0-3 4-16,3-2-6 15,3-6 0-15,0-2-4 16,6-1-1-16,0 1-3 16,0 0-1-16,-1 0 1 15,1-1 0-15,-3 1-14 0,0 0-5 16,0-1-30-16,0-1-11 16,3-1-26-1</inkml:trace>
  <inkml:trace contextRef="#ctx0" brushRef="#br0" timeOffset="1">13947 6792 120 0,'-15'0'46'0,"15"0"-24"0,0 0-17 0,0 0 13 16,0 0-4-16,0-3 2 16,6 1-3-16,0-4 2 15,0 1-8-15,0-3-2 0,3-8 1 16,0-2 1-16,3-1 1 16,0-2-2-16,3-3 1 0,2 0 2 15,4-10 2-15,0 0-1 16,6-1 1-16,3 1-4 0,-4-1-2 15,4 1 0-15,0 2 1 16,0 0-1-16,2-2 2 31,1-3-4-31,3 0 0 0,0-5-1 16,5-6 1-16,1 3-2 0,0 0 2 16,2 3-4-1,-2 5-2-15,0 2 6 16,-1 4 3-16,1-4-3 0,-3 1 0 0,-1 5-1 15,4 0-2-15,3 2 3 32,-4 1 0-32,-2-6-1 0,6 0-2 15,-4 6-2-15,1-1-1 16,3 3 4-16,-4 3 1 16,-2 3-3-16,3-1-1 15,-1 3 1-15,1 0 0 16,0 3 1-16,2 0 0 15,1 2 2-15,0-2 1 0,5 3-1 16,1-1-2-16,2-2-2 16,1-3 1-16,0-8 1 0,2 6 2 15,1-4-1-15,-4-1-1 16,4-1 1-16,-4-5-1 16,1-6 4-16,6 4 2 31,-1-1-5-31,7-3 0 0,-4 4 1 15,-2-1 1-15,2 5-1 16,-8 6-2-16,-4 3 3 16,-5-3 0-16,-3 5-6 15,-7 2 0-15,-2-4-23 16,-6 5-11-16,-3 2-60 16,0 1-44-16</inkml:trace>
  <inkml:trace contextRef="#ctx0" brushRef="#br0" timeOffset="2">16846 4974 104 0,'0'-2'38'0,"0"2"-20"0,0 2-8 0,0-2 14 16,0 0 0 0,0 0 1-16,0 0-3 0,0 0-2 15,0 0-10-15,-3 0-2 0,0 0 2 16,0 3-2-16,-3-3 3 15,0 2-4-15,-3 1-2 16,1 0-2-16,-1-1 0 16,0 1-2-16,0 0 2 15,-3 2 0-15,0 0 3 16,0 1-3-16,0-1 0 0,-3 0-1 0,-3 3 1 16,3 0-2-1,1 0-1-15,-4 3 1 0,0-1 1 16,3 1 1-16,-3-1 1 15,3 1-2-15,-3-1-2 32,4 4 1-32,-4-1-1 0,-3 8-3 15,3-2 2-15,0-1 3 16,0-2 1-16,0 0-4 16,-2 0 1-16,-1 0-2 15,0 0 0-15,0-3 2 0,3 0 2 16,0 5-1-16,0-2-1 15,1 0 1-15,-1 0-1 0,0-3 0 16,0 3 0-16,0 0 0 16,0 5 0-16,3-2 0 15,1-1 0-15,-1 1 0 16,-3-1 0-16,0 4 0 16,0 4 0-16,-3 0 0 31,0 1 0-31,1-1 0 0,-1-2 0 15,0 0 0-15,0 0 0 16,0 2-3-16,-3 1 2 16,4-3 1-16,-1-3 0 15,0 0 0-15,-3 0 2 16,3 0-1-16,-3 3-1 16,1-3 1-16,-1-2 1 0,0-1-1 15,0 1-1-15,0 2 1 16,4 3-1-16,-10 2 0 15,6-5 0-15,0 0 0 0,-3 1 2 16,1-1-3-16,-1 0-2 16,0 0 2-16,0 3 2 31,3 0 2-31,4 0 1 0,-4-3-2 16,-3 3 1-16,3 2-2 15,3 0-1-15,0 6 3 16,4 5 2-16,-1 0 0 15,3 0 2-15,3-2 0 16,0-3 1-16,3-3-4 16,3 0-1-16,0-3-1 0,3-2-2 15,0 0 3-15,-3-6 0 16,3 1-1-16,0-3-2 16,-3 0-8-16,3-6-5 15,-3-2-15-15,4 0-8 16,-1-3-16-16,-3-2-5 15,0-3-29 1</inkml:trace>
  <inkml:trace contextRef="#ctx0" brushRef="#br0" timeOffset="3">15016 6652 180 0,'0'2'68'0,"3"4"-36"0,3 15-22 16,-3-11 17-16,2 4-4 16,1 1-2-16,3 4-5 0,3 5 0 15,0 0-9-15,3-1-2 0,0-1 1 16,0-4 1-1,-3-5 1-15,0-2 0 16,0-3 2-16,-1-3-3 16,1-5-2-16,0-5 0 15,3-6 1-15,3-5-1 16,0-5 0-16,3 3-6 0,-3-11 1 0,-1 5 0 16,-2 3 0-16,-3 2-11 15,0 3-3-15,-3 3-44 16,3 0-89-1</inkml:trace>
  <inkml:trace contextRef="#ctx0" brushRef="#br0" timeOffset="4">17126 4773 160 0,'-3'-3'60'0,"18"6"-32"0,-21 0-15 16,6-3 26-1,6 2-14-15,-3 4-1 16,0 2-3-16,0 0-12 16,0 5 8-16,-3 3 3 0,-6 10-2 0,3 1 0 15,-3-1-4-15,3 0-1 16,0 1-7-16,0-1-4 16,6-4-1-16,-3-7 1 15,0-1-8-15,0-4-3 16,0-2-28-16,-3-8-69 31,0 0-38-31,-3-5 34 16</inkml:trace>
  <inkml:trace contextRef="#ctx0" brushRef="#br0" timeOffset="5">17028 4789 140 0,'-3'-8'55'0,"3"5"-30"0,-3-2-5 0,3 2 19 15,0 3-4-15,-3 0 2 16,3 0-10-16,0-2-4 31,0 2 2-31,3 0-14 16,3-8-4-16,3 3-2 15,0-1-3-15,6 4 1 16,2-6-2-16,1 8-1 0,0-6 1 16,0 6-1-16,0-5 0 15,0 5 2-15,0-5-12 16,-4 0-6-16,1 2-22 0,0 0-11 16,-6 1-139 15,-3 15 99-31</inkml:trace>
  <inkml:trace contextRef="#ctx0" brushRef="#br0" timeOffset="6">16962 5091 132 0,'-3'2'52'0,"9"1"-28"0,-6 0-13 16,3-1 18-16,3 1 3 15,0-1 3-15,3-2-11 16,0 0-4-16,3 0-11 16,3 0 0-16,6 0 2 0,2 0-9 0,-2 0-2 31,0 0-1-31,0 0 0 0,-3 0 1 0,0 0 0 15,0 0-27-15,-4 0-11 16,1-2-61 0</inkml:trace>
  <inkml:trace contextRef="#ctx0" brushRef="#br0" timeOffset="7">17296 4932 148 0,'0'0'55'0,"0"0"-30"0,3 13-14 0,-3-8 18 0,3 3-2 16,-3 6 2-16,0-1-8 0,0 5-2 16,0 1-11-16,0-1 1 0,0-2 2 15,0-3-4-15,0 1-2 16,0-4-5-16,0-2-2 31,0-3 5-31,0-5 3 0,0-2-8 16,0-3-3-16,0-3 3 15,0-6 2-15,3-2-1 16,0 1-2-16,0-1-1 16,3-3 0-16,2-2 0 15,1 3 3-15,0 2 0 0,0 5 1 16,3 8 0-16,0 3 0 0,0 8 2 15,0 3 3-15,-3 5 0 16,-3-3 2-16,0 0-2 16,-3 1 0-16,0-1-1 15,-3-3 0-15,0 1-2 16,0-3 1-16,3-6-2 16,-3-2-1-1,3-2 1-15,0-6 1 16,3-3-3-16,-1-2-2 15,4-3-5-15,0 0 0 16,0-2 4-16,0-1 2 16,0 9-1-16,0 7 2 15,0 3 3-15,0 5 3 16,0 3 4-16,3 6 2 0,-3-4-3 16,-3 3-3-16,0 1-2 15,-9-1 0-15,3 0-4 16,0-2 0-16,6-3-23 0,-9-3-12 15,3 0-138 17,6-5 57-32</inkml:trace>
  <inkml:trace contextRef="#ctx0" brushRef="#br0" timeOffset="8">17671 4916 176 0,'-6'18'66'0,"6"4"-36"0,0 1-13 16,0-12 20-1,0 5-4-15,0 0 1 0,-3 2-15 32,3-2-6-32,0 0-8 0,0-3-4 0,0-2 0 15,0-3-1-15,0-3 2 16,0 0-3-16,0-5-2 0,0-2-3 15,0-4-1-15,0-1-10 16,0-4-1-16,0-2-2 16,3-1 0-16,0 1 6 15,0 0 4-15,0 2 3 16,0 4 5-16,3-1 3 0,0 2 2 31,0 4 3-31,2 2 1 16,1 5 3-16,0 3 4 15,-3 2-2-15,0 1 1 0,-3 0-3 16,0-1-1-16,0-2-5 16,-3 0-1-16,0-3-1 15,0 1-2 1,0-6-2-16,3-3 1 0,0-2 1 0,3-6 2 16,0-2-12-1,6 0-3-15,0-1 4 16,6 1 2-16,-3 0 5 15,-4 2 3-15,1 6 13 0,0 5 6 16,0 3 3-16,0 2 3 16,0 3-12-16,-3 3-3 0,-3-1-7 15,-3 1-1-15,0 2 1 16,0-2 0-16,0-4-11 16,-3-1-5-16,3-1-36 15,0-2-16-15,-3-3-51 16</inkml:trace>
  <inkml:trace contextRef="#ctx0" brushRef="#br0" timeOffset="9">18070 5061 148 0,'0'11'57'0,"3"0"-30"0,0 2-10 0,-3-5 22 15,0 8 0-15,-3 8 4 16,-3-6-18-16,0 1-4 16,-6-4-13-16,0-1-7 0,0-4-4 15,0-2-12-15,0 0-2 16,3-5-38-16,0-3-17 16,3-6-20-1</inkml:trace>
  <inkml:trace contextRef="#ctx0" brushRef="#br0" timeOffset="10">18335 4723 176 0,'0'0'66'0,"2"18"-36"0,1-4-15 0,-3-6 20 31,0 5-4-31,0 3-1 0,0 5-3 16,0 3 0-16,-3 5-15 15,1-3-5-15,-1 1 0 16,0-1-6-16,0 1-1 0,0-4-2 0,0-4-2 16,0-3-30-16,3-6-13 15,-3-2-31-15,3-5-51 32,0-6 32-32</inkml:trace>
  <inkml:trace contextRef="#ctx0" brushRef="#br0" timeOffset="11">18373 4773 140 0,'-9'-3'55'0,"6"6"-30"0,0-8-18 16,3 5 15-16</inkml:trace>
  <inkml:trace contextRef="#ctx0" brushRef="#br0" timeOffset="12">18355 4768 304 0,'-3'0'41'16,"0"-8"-16"-16,0 0-10 0,3 3-6 16,0-1 1-16,3-4-3 15,0 2-2 1,3 0 2-16,3 0-4 0,3 0-2 15,0 0 2-15,6 3 2 16,-3-1-4-16,6 4-1 16,-4 2 2-1,1 2 1-15,-3 9-1 0,-3 10 1 16,-3-2-2-16,-6-1 2 16,-9 1 0-16,0-1 1 15,-9-2-2-15,3 0-2 16,-3 0 1-16,4-5-1 0,-1-4-3 31,0-1 0-31,3-1-1 0,0 0 3 16,3-2-2-16,0 0 1 15,0-3 2-15,3 2 0 16,0 1 0-16,3 2 0 16,0 1-3-16,3 1 2 15,0 1 3-15,3 0 3 16,0 3 4-16,0-1 5 0,6 4 3 15,0-1 2-15,3 5-4 16,-1-2 1-16,-2 3-7 16,-3-3-1-16,0 0-4 15,-3-3-1-15,0-3-1 16,-3-2-2-16,0-2-26 0,0-1-10 31,0-5-26-31,3-3-9 0,3-2-48 16</inkml:trace>
  <inkml:trace contextRef="#ctx0" brushRef="#br0" timeOffset="13">18605 4945 168 0,'0'13'63'0,"6"-10"-34"0,3 5-21 0,-3-5 18 16,0-1-4-16,3-2-1 16,0 0-7-1,0 0-4-15,3-2-5 16,0-4-4-16,6-2 2 0,-3-2-2 16,-4-1-1-16,-2 1 3 15,-3-1 0-15,-3 0-4 16,-6 1 1-16,-3 2 2 15,-6 0 1-15,1 3-4 16,-1-1-1-16,0 4 1 0,-3 2 0 0,-3 2 1 16,0 4 0-16,3 7 4 15,0 5 2-15,3 1 9 16,1-1 2 0,2 1 3-16,3 2 0 15,3-5-14-15,6 0-3 16,6-3-4-16,5 0-1 0,4-5-29 0,6-2-12 15,9-6-75 1</inkml:trace>
  <inkml:trace contextRef="#ctx0" brushRef="#br0" timeOffset="14">18867 4876 224 0,'-18'-8'85'0,"15"11"-46"0,0 2-48 0,3-2 14 16,-5 2-3-16,-1 8 1 16,-3 3 5-16,0-2 3 15,3 1-6-15,0 1 4 0,3 3 3 16,-3-3-4-16,6-3 0 16,6-2-4-16,0-4-1 15,3-1-1-15,0-4-2 0,0-2-4 16,0-5 0-16,-1 0-5 15,-2-3 1-15,0 0 4 16,0-3 2-16,-3 1 2 31,0-3 0-31,-3-3-7 0,0 5 0 16,0 0 3-16,0 6 2 16,0 0-1-16,0 10 0 15,0 6-1-15,3 5 3 16,3 5 4-16,0 3 3 15,0 2 13-15,-3 6 5 16,0 2-1-16,0 1-2 0,-3-4 0 16,-3-2 1-16,-3-5-3 15,-3 0-2-15,-6-5-9 16,3-6-3-16,-3-5-34 16,1-3-13-16,-7-5-36 15,-9 0-16-15,9-5-14 16</inkml:trace>
  <inkml:trace contextRef="#ctx0" brushRef="#br0" timeOffset="15">19129 5022 172 0,'0'16'66'0,"0"0"-36"0,0 5-18 0,-3-11 21 15,-3 1-6-15,-3-1-1 16,0 6-30-16,-2 6-11 16,-1-15-84-16,3 9-38 15</inkml:trace>
  <inkml:trace contextRef="#ctx0" brushRef="#br0" timeOffset="16">19469 4866 192 0,'-6'2'71'0,"3"-2"-38"0,-3 3-32 15,6 2 16-15,-3 9-5 16,-9 1 1-16,3 4-1 16,6 2 2-16,3 6-7 15,0-4-4-15,3-1 0 0,3-4 2 0,3-2 2 0,3-6 3 16,0-4 4-16,-1-6-4 31,4-3 0-31,-3-5 0 0,0-2 1 16,-3-1 3-16,-6 0 2 0,-3-4-7 31,-3-7-1-31,-3 4 0 0,-3-1 0 16,0 3-7-16,-3 6 0 0,3-1-19 15,1 6-5-15,2 2-42 16,3-2-15-16</inkml:trace>
  <inkml:trace contextRef="#ctx0" brushRef="#br0" timeOffset="17">19659 4905 236 0,'3'24'90'0,"0"-19"-48"0,6 14-49 0,-9-11 14 31,3 3 6-31,0-1 6 0,-3 1-3 16,0-3 1-16,0 0-10 15,0-3-2-15,0-2 1 0,0-1-1 16,0-2 0-16,-3 0-6 16,3-2-1-16,0-4 1 0,0-2 2 15,0 0 0-15,0-2 2 16,0-1-2-16,3-5-1 16,3 6 1-1,0-1-1-15,0 3-3 16,0 0 0-16,3 0-1 15,0 3 0-15,0 2 3 16,2 3-29-16,1 0-12 16,-3 0-66-1,3 0-35-15,6-2 68 16</inkml:trace>
  <inkml:trace contextRef="#ctx0" brushRef="#br0" timeOffset="18">20019 4733 208 0,'-3'3'79'0,"3"18"-42"0,3-5-32 15,-3-5 19-15,0-1 2 16,0 3 7-16,-3 6-7 16,0 10-3-16,0-5-13 15,0 0-4-15,0-3 0 0,0 0-3 16,0 0-2-16,0-5 2 16,0-3 0-16,3-2-4 15,0-3 1-15,-3-3-7 16,3 0 0-16,0-2-4 15,0-3 2-15,0 0 0 0,0 0 1 16,0-3 7-16,0 1 2 16,0-3-2-16,0-1 1 15,0-2 0 1,0-5 2-16,0-5-1 0,3-4-1 16,-3 4 1-16,3-3 1 15,0 0-1-15,-3-1-1 16,0-4 1-16,3-3-1 15,0 2-3-15,0 4 2 16,0 1 1-16,3 4 0 16,-3 2 4-16,3 3 5 15,0 5-5-15,-3 2 0 0,0 4 4 16,0 4 3-16,3 20-4 16,-3-4-2-16,6 3-2 15,0 1 0-15,-3-4-2 16,0 1-1-16,0-4 1 15,3-1-1-15,0-4 0 16,0-2 2-16,-4-3-3 0,1-5 0 16,3-2 3-16,0-3 1 15,0-1-4-15,0-7 1 16,-3-8-5-16,0-3 1 16,0 0 0-16,0 3 2 15,0 3-1-15,-3 4 1 0,-3 4 0 31,3 2 0-31,3 5 4 16,0 6 1-16,0 13 3 16,3 5 6-16,-3 5 2 15,0 3-3-15,0 3-1 16,-1 3-2-16,1-1 2 16,-3-2-5-16,6-3-3 15,0-3-1-15,-3-7 1 0,0-3-34 16,0-6-13-16,6-4-53 15,0-6-20-15,3-3 11 16</inkml:trace>
  <inkml:trace contextRef="#ctx0" brushRef="#br0" timeOffset="19">20347 4884 244 0,'-3'3'90'0,"6"0"-48"0,0 2-40 0,0 3 19 15,0 0 2-15,3 5 6 16,5-3-7-16,-2-2-3 0,3-2-11 31,0-1-3-31,0-8 1 0,3 1-1 16,-3-9 2-16,0 1 0 0,-3-1 1 16,-3 0-4-16,-3 1-1 15,-3-1-1-15,-3 1-2 16,-3 2-4-16,-3 0-2 15,-3 2-4-15,0 4-1 16,0 2 6-16,0 2 2 0,0 6 0 16,0 0 2-16,3 14 3 15,-5-4 3-15,5 3 4 16,6 0 2 0,3 3 1-16,0-5 0 15,6-1-9-15,0-2-1 16,5-3-2-16,1-2 0 15,0-3-20-15,3-3-7 16,3-5-28-16,-3-5-10 16,3-6-56-1,6 1-27-15,-4-4 73 16</inkml:trace>
  <inkml:trace contextRef="#ctx0" brushRef="#br0" timeOffset="20">20555 4879 268 0,'-15'0'101'0,"15"3"-54"0,3 5-46 0,-3 2 19 15,3 3 6-15,3 1 9 0,0-1-4 16,-6 3-1 0,3 2-16-1,-6-2-9-15,6 0-1 0,-3-3-1 16,3-2 1-16,-6-3 0 0,6-3 0 0,-3-5-2 16,3-3-2-1,0-2-4-15,3-3-2 0,0-2-6 16,0-6-3-16,3-6 2 15,0-1 0-15,0 7 8 16,2 3 2-16,-2 2 3 31,3 3 0-31,0 5 8 0,-3 11 5 16,3 6 5-16,3 1 1 16,-3 1-8-16,-3 3-2 15,0-6-5-15,-3 0-1 16,0-2 1-16,0-3 2 15,-3-3-1-15,-1-5 0 16,7-3-3-16,0-4-2 0,0-9-8 16,3-6-3-16,0-1-3 15,6 1 1-15,3 4 5 0,0 2 4 16,-1 6 1 0,7 4 1-16,3 6 6 0,-3 6 5 15,0 9 1-15,-4 4 2 16,1-1-4-1,-3 1-3-15,-3 2-2 16,-3-5-3-16,-3 0-30 16,0-6-15-16,0-2-118 15</inkml:trace>
  <inkml:trace contextRef="#ctx0" brushRef="#br0" timeOffset="21">18540 15973 56 0,'3'-8'24'0,"0"5"-12"0,0-2 8 16,0 2 14-16,0-2-3 15,0 5-1-15,0-3-5 16,0 1-2-16,0-1 1 0,-3-2 2 16,0 5-14-16,0-3 9 0,-3 3 2 0,0-2 0 15,-3 2 0-15,-6 0-6 16,0 2 0-16,-9 6-6 15,0-3 1-15,0 6-3 16,-2 2 0-16,-1 11-5 31,-6 0-1-31,0 2 1 0,1 6 2 16,2 8-1-16,3 13 2 16,3 0-4-16,9 0-2 15,3-1 0-15,9 1-1 16,9-8-3-16,12 6 0 0,6-9 4 15,0-5 1-15,5-5-7 16,7-6-2-16,0 3-27 16,-1-15-13-1,1-9-81 1</inkml:trace>
  <inkml:trace contextRef="#ctx0" brushRef="#br0" timeOffset="22">18590 16058 168 0,'-5'-3'66'0,"5"3"-36"0,0 18-31 0,0-10 15 16,0 3-1-16,3 7 2 16,-1 4-2-16,1 9 0 15,0 9-7-15,0 0 3 0,0-1 3 16,0-7-4-1,0 0-2-15,-3 0-1 16,0-11-1-16,0 3 0 16,0-8 4-1,0-6 3-15,0-7-6 0,-3 2-3 0,0-5 3 16,0-5 1-16,0 5 0 31,0-5 1-31,3-3-4 0,0-6 0 0,0 6-1 16,3-5-2-16,3-8 1 15,3-3-1 1,0 3 0-16,3-3 0 16,0 8-3-16,6 3 2 15,3 3 1-15,0 2 2 0,-1 5-6 16,4 3 1 0,-3 8-1-16,0 8 2 15,0-3 3-15,-3 8 4 16,-6-2 2-16,-4-1 3 15,-2-2 4-15,-6 3 3 16,-6-1-7-16,-2 1-3 0,-7-1 0 16,-9-5 0-16,-6-2-3 15,0-6-1-15,1-5-3 16,2 0-1-16,3-2-6 16,3-1 0-16,3 0-15 15,6 3-3-15,3-2-25 16,6-1-10-16,6 0-15 15,6 1-41-15,3-6 26 16</inkml:trace>
  <inkml:trace contextRef="#ctx0" brushRef="#br0" timeOffset="23">18983 16447 172 0,'0'0'66'0,"0"2"-36"0,3 6-20 0,0 3 17 0,0-1-2 16,0 3 2-16,-3 1 0 15,0-1 3-15,-3 3-16 16,-6 0-6-16,-5-3-1 0,-1 5-4 0,0-4 0 16,-3-4-8-16,0-2-4 15,3-3-17-15,0-5-7 32,3-2-17-32,3-6-9 15,6 5-30-15</inkml:trace>
  <inkml:trace contextRef="#ctx0" brushRef="#br0" timeOffset="24">19108 16275 156 0,'0'-19'57'0,"3"19"-30"0,-3 5-32 0,3 14 62 16,0-1-19-16,0 4-14 15,0-1-9-15,0 5-10 16,3 1-2-16,0 2 3 0,3-3-3 0,0-5 0 16,3-7-1-16,0-1 1 15,0 0-2-15,-3-5-1 31,3-3 3-31,-3-5 0 16,-1 0-1-16,1-8-2 0,0-2 1 16,-3-1-1-16,0 1 0 15,0 2 0-15,0 2 0 16,0 1 0-16,-3 2-3 16,3 6 0-16,0 2 2 15,0 6 0-15,0 2 3 0,3-2 1 16,6 2-4-16,3-2 1 15,-1-4 11 1,-2-1 7-16,3-6 4 0,0 0 2 16,-3-8-5-16,0-5 1 15,-3-3-7-15,0-5 0 16,-6 5-4 0,-1-3 0-16,-5-5-8 15,-2 3 0-15,-1-5-10 0,-3 2-4 16,0 5-15-1,0 4-8-15,3 1-27 0,3 14-89 32</inkml:trace>
  <inkml:trace contextRef="#ctx0" brushRef="#br0" timeOffset="25">19662 16457 156 0,'-3'0'60'0,"9"3"-32"0,-6 2-22 16,3 0 15-16,0 3 4 0,0-2 7 16,0 7-4-16,0 0-2 15,-6 0-14-15,-6 0 1 0,-6 1 1 0,0 4-7 16,-3-5-2-16,1 1-21 15,2-1-7-15,-3-8-43 16,6-5-20-16,3-5-4 16</inkml:trace>
  <inkml:trace contextRef="#ctx0" brushRef="#br0" timeOffset="26">19844 16587 160 0,'-3'5'63'0,"6"-2"-34"0,-3 2-12 0,0-5 22 0</inkml:trace>
  <inkml:trace contextRef="#ctx0" brushRef="#br0" timeOffset="27">19853 16600 353 0,'8'-5'29'16,"-2"5"-16"-16,3-6 2 0,0-2 4 0,3 3-4 16,0-3 2-16,3-5-6 15,3-6-1-15,0 1-4 16,0-3 1 0,-1 2-4-16,4-2-2 15,3 0 2-15,-3-11 0 0,0 0-1 16,-6 1-2-16,-3-1-2 15,-4 0 1-15,-2-2 5 16,0 7 2-16,-3 1-2 16,-3-1-1-16,-6-4-1 15,0 4-2-15,-5 3-2 0,2 3 1 16,0 3-1-16,0 4 0 16,0 4 0-16,3 5-2 15,-3-1-2-15,0 12 1 0,0-4 1 16,-3 17 4-1,3 10 2-15,3 5 2 16,0 9 0-16,3 7 0 16,0-3 0-1,3 1-2-15,6 0-2 16,3-6 1-16,0-5 1 0,6-2-1 16,0-6 2-16,3-8-2 15,0 0 2-15,-3-8-22 16,2-2-7-1,1-6-44-15,-3-2-18 0,-3-9-25 16</inkml:trace>
  <inkml:trace contextRef="#ctx0" brushRef="#br0" timeOffset="28">20338 16484 220 0,'-3'21'82'0,"6"-3"-44"0,0-5-29 15,-3-2 22-15,0 0-2 16,0 2 5-16,-6-3-9 15,-6 9-6-15,0-3-10 16,0-3-11-16,-3-2-3 0,3-3-51 0,-3 0-20 16,3-6-44-1</inkml:trace>
  <inkml:trace contextRef="#ctx0" brushRef="#br0" timeOffset="29">20698 16346 204 0,'6'-5'77'0,"-6"-14"-42"0,3 22-23 15,0-8 21-15,0-1-4 32,-3-2 3-32,0 0-7 0,0-2-1 15,0 2-13-15,-3 0 0 0,-3 0 2 16,-3 0-3-16,-3 3 0 0,0 5-6 0,-3 2-1 15,-6 9-3-15,-2 7-3 16,-1 1-1-16,3 5 3 31,3-3 2-31,3 3 2 0,6-3-6 16,3 0 0-16,6 3-1 16,6-8 2-16,6 0 1 15,3-6 3-15,0-4-1 16,3-6 2-16,0 0-4 15,0-6 0-15,-1 1 1 16,1-6 2-16,3 1-3 0,-6-3 0 16,0-1 3-1,-3 1 1-15,-3 0-1 16,-3 8-2-16,3-3 3 0,-1 5-2 16,-8 0 2-1,0 3 0-15,-5 3-4 31,2 0 1-31,-3 7 0 16,3 3 0-16,0 3-3 0,0 8 2 16,0 0 3-16,3 5 3 15,6 3-2-15,0 2-2 16,3-2-3-16,-1 8 1 16,4-6 1-1,0-2 0-15,3-6 2 0,3-5 1 16,3-5-1-16,3-8 1 0,-1 5-20 15,4-13-6-15,3-7-59 16,0-12-26-16,-6 0-8 16</inkml:trace>
  <inkml:trace contextRef="#ctx0" brushRef="#br0" timeOffset="30">20924 15936 176 0,'0'-8'66'0,"0"3"-36"0,3-1-20 16,-3 6 20-16,6-2-7 15,0 2 1-15,0 0-7 0,6 0 0 16,0 5-10-16,6 6 2 15,-1 4 2-15,1 9 2 16,0 8 5-16,0 0-4 16,-3 10 2-16,-3 0-3 15,0 6 0-15,-3 0-3 16,-6-6 1-16,0 3-4 16,-6-8 1-16,-3 0-5 15,-3-5-2-15,-3-3 0 16,-6-5-1-16,-6 0-29 15,0-3-10-15,4-3-32 16,-1 1-10-16,3-3-30 16</inkml:trace>
  <inkml:trace contextRef="#ctx0" brushRef="#br0" timeOffset="31">11700 15071 116 0,'0'-6'46'0,"3"4"-24"0,-3-6-17 0,0 8 13 15,0-3 3 1,3 1 4-16,-3-1-2 0,0 0 0 0,-3-2-12 16,0 0 2-16,-6-9 10 15,-6 1-4-15,0-3-5 16,0 3-1-16,0 0-6 15,0 2-2 1,1 3-5-16,-4 0-2 16,0 0 1-16,-6 1 2 15,-3-1 0-15,0 0-1 16,1 0-2-16,-1 0-1 0,0 0 8 16,0 3 4-1,3-1-4-15,1 4-3 16,-4-1-1-16,-3 3-1 15,0 0 0-15,1 3 0 0,2 2-3 0,-3 0 2 16,-3 0 1-16,1 1 0 16,-1-1 0-16,0 3 0 15,3 8 0-15,0 5 0 16,4-2 0-16,-4-1 0 16,6 3 0-16,3-2 0 15,-3 2-3 1,4 0 2-16,-4 6-1 15,3-1-2-15,3-2 3 16,3 2 0-16,0 1 1 0,3 2 0 16,4 0-3-16,2 3 2 15,0 5 1 1,3 0 0-16,0-5 0 16,3-1 2-16,0-2-3 0,3 8-2 15,6 0 2-15,0-7 2 16,5-1 0-16,1-6-1 15,3 1 1-15,0 0-1 16,3 0-3-16,3-3 2 16,-1 0 1-16,1-2 2 15,12 5-1-15,0-3-1 0,-4 3 1 0,1-3-1 16,0-8 0-16,9 8 2 31,-4-8-1-31,1-5-1 0,-3-2-2 16,-1-1 1-16,1-2 1 0,3-3 2 15,3 0 1 1,-1-8 1 0,-2 2-2-16,-3-4-2 0,2-1-4 15,1-2-2-15,-6 2 7 16,-4 1 4-16,-2-3 0 0,0-1 0 16,0 4-3-16,-3-1 1 0,2 1-2 15,-2-4 2 1,0 6-2-1,0-2-1-15,3-3 1 16,-3-1 1-16,-4 1 3 16,4-8 2-16,-3-6 1 0,-6 1 2 15,-3-3-5-15,-3-3-1 16,0 3 0-16,-3-16 0 16,-3 3 2-16,-6-1 1 15,-3 4-1-15,-9 2 1 16,-9 0 0-16,0-3 1 15,-3 6-4-15,-2-1-3 16,-1 6-3-16,3 3-1 16,3 4-14-16,-3 4-4 0,-5 5-42 15,11 5-17 1</inkml:trace>
  <inkml:trace contextRef="#ctx0" brushRef="#br0" timeOffset="32">8536 16142 156 0,'-3'-2'57'0,"0"2"-30"0,0 0-14 0,0 0 17 15,0 0-6-15,0 2-2 16,-3 1-8-16,-3 5-4 16,-3 2-5-1,0 4-6-15,0 2 0 0,3 5 1 16,3 5 2-16,3 1-3 0,6-1 0 15,6-5 1-15,3 3 2 0,3-11 8 16,6-2 5-16,3-6-5 16,2-5-1-16,1-5-3 15,-3-16-1-15,0 5-1 16,-6-3 2-16,-3 1 3 16,-9-1 5-16,-3 1 1 0,-6-3 3 31,-6 7-8-31,-6 1-1 0,-3 3-3 15,0 2 1-15,0 2-9 16,3 4 0-16,-3 2-22 16,7 0-7-16,5 0-28 15,3 0-13-15,9 0-34 16</inkml:trace>
  <inkml:trace contextRef="#ctx0" brushRef="#br0" timeOffset="33">8786 16174 124 0,'-6'-3'46'0,"3"6"-24"0,0 5-19 0,3-3 12 0,0 3 8 16,0 5 8-16,0 9-5 15,0 4-3-15,0 3-13 16,3 0-4-16,0-2-2 0,0 2 0 15,0-5 0-15,0-1-5 0,0-1 1 16,0-4 0-16,0-2 2 16,0-5 1-16,-3 2 1 15,0-5-2-15,0-3-2 16,-3 0 5-16,0 1 4 16,0-4-1-16,0-2 1 31,0 6-3-31,0-6 1 0,3 0 0 15,-3 0 3-15,3 0-3 16,-3 0-2-16,0 0-2 16,0 0 0-16,3-6 0 15,-3 6 1-15,3-2 0 16,-3-4 0-16,0 1 2 16,3-3 1-16,0 0-1 0,-3-2-1 0,3-1 1 15,0-5 1-15,0-2-3 16,0 2-3-16,0-8 0 15,0 0-1-15,3 0 0 16,3 0 0-16,0-2 0 16,0 7 0-16,3-2 0 31,0 3 0-31,3-1 0 0,-1 6 0 16,1 2-3-16,0 4 0 15,0 1-1-15,3 4 0 16,-3 2 3-16,3 5 0 15,-3 3-2-15,0 2 2 16,-3-2 3-16,-4 6 3 16,-5 12 7-16,-2-2-5 15,-4-3-1-15,-3-2-3 16,-3-4 0-16,0-4-2 16,-3-3-1-16,0-3-6 15,0-2-1-15,3-3-10 16,0 0-4-16,3 0-11 15,1 0-5-15,2-3-16 0,3 3-4 0,3-5-33 16</inkml:trace>
  <inkml:trace contextRef="#ctx0" brushRef="#br0" timeOffset="34">8985 16235 148 0,'-3'0'57'0,"3"2"-30"0,0 1-18 0,0-3 16 0,3 3 3 15,0 5 6-15,3-3-13 16,3 6-4-16,0-3-10 15,3-1-5-15,0-1-1 0,0-1 7 16,0-2 7-16,-1-1-7 16,1-2-4-16,0-5-3 0,-3 0 1 31,0-3 1-31,0 0 1 0,-3 0-2 16,-3 0 1-16,-3 0-2 15,0-3 2-15,-3 4-4 16,-3-1 0-16,-3 0 1 15,0 2 0-15,-3 1-3 16,0 5 0-16,0 0 2 16,1 8 0-16,-1-3-2 0,0 6 2 15,0 5-1-15,3 5 0 16,0 0 4-16,3 0 1 16,3-2-1-16,3-3-2 15,3 5-2-15,3-5 1 16,3-3-6-16,3-5 0 15,0 5-8 1,3-8-1-16,-1 1-22 16,1-4-8-16,-3-4-44 15</inkml:trace>
  <inkml:trace contextRef="#ctx0" brushRef="#br0" timeOffset="35">9146 16288 152 0,'-6'0'57'0,"6"-11"-30"0,0 19-23 16,0-8 13-16,0 3-2 16,0 5 4-16,3 2-7 15,0 4 1-15,0-1-8 16,3 0 1-16,-3 3 4 16,0-3-4-16,0-2 2 0,0 2-3 0,0-5 2 15,-3-3 2-15,0 3 2 16,0-8 1-16,0 0 0 15,0 0 2-15,-3-3 2 16,0-5-5-16,3-2-1 16,3 2-4-16,-3-8-1 15,3-5-1 1,6 2 2-16,0 4-1 16,-1-4 0-16,1 6-6 15,3 5 1-15,0 0 0 16,0 3 0-16,0 2 0 15,0 0 0-15,0 3 0 0,0 0 0 16,0 0-25 0,0 0-10-16,2 0-33 0,-2-5-12 0</inkml:trace>
  <inkml:trace contextRef="#ctx0" brushRef="#br0" timeOffset="36">9506 16280 176 0,'-3'-16'68'0,"3"13"-36"0,0-2-24 0,0 5 18 16,-3 0 2-16,0 0 6 15,-3 0-10-15,0 0-2 16,-3 11-13-16,-3-1-8 0,0 9-3 0,-2-1 1 15,-4 3 2-15,0 3-2 16,6 0-2-16,0 0 2 16,6-6 0-16,6 4-2 0,9-9 2 15,0-3 3-15,0-2 1 16,0-8-4-16,3-2 1 16,0-4-2-16,-3 1 0 0,-1-8 2 15,1 5 0-15,0-5 0 16,-3 2 0-16,0-2 0 15,-3 2 2-15,0 1-3 16,0 7 0-16,0 0 1 16,-3 3 0-16,0 0 0 31,3 6 0-31,3 2-3 0,0 2 2 16,0-2 1-16,3 5 2 15,0 1-12-15,0-1-6 16,0-3-24-16,0-2-12 15,0-8-44 1</inkml:trace>
  <inkml:trace contextRef="#ctx0" brushRef="#br0" timeOffset="37">9628 16039 200 0,'0'-13'74'0,"0"29"-40"0,0-6-40 16,3 4 27 0,0 1-1-16,0 9-3 15,3 13 0-15,0 8-10 16,0 3-2-16,0-3 1 0,0-5-5 0,0-1-1 15,0-7 0-15,-3-3 0 16,0-2-36-16,0-14-13 16,0-8-50-1</inkml:trace>
  <inkml:trace contextRef="#ctx0" brushRef="#br0" timeOffset="38">9524 16211 244 0,'-6'-8'93'0,"9"8"-50"0,3 0-39 0,0 0 19 16,6 0-2-16,3 0 2 0,8 0-12 15,4 0-4-15,0 0-5 16,0 0-10-16,0 0-3 0,-1 0-43 15,1 0-16-15,-3-3-40 32</inkml:trace>
  <inkml:trace contextRef="#ctx0" brushRef="#br0" timeOffset="39">9854 16230 228 0,'-12'5'88'0,"9"-3"-48"0,3 9-47 15,0-3 14-15,0 16 8 16,0-6 7-16,0 6-4 16,0 0-3-16,0-3-8 15,0-2-5-15,0-6-1 0,0 8-17 16,3-10-4-16,-3-3-61 16,3 0-61-1,0-8 40-15</inkml:trace>
  <inkml:trace contextRef="#ctx0" brushRef="#br0" timeOffset="40">9801 16137 280 0,'-6'-13'107'0,"9"7"-58"0,0 4-62 16,6 2 15-16,-3-3-12 0,0 0-1 15,5 3-27-15,1 0-13 16,3 0-48-16,3 3-22 15</inkml:trace>
  <inkml:trace contextRef="#ctx0" brushRef="#br0" timeOffset="41">9982 16235 236 0,'-18'16'90'0,"12"-6"-48"0,-2 30-45 15,5-21 16-15,0-1 4 16,0-2 6-16,3 5-3 15,3-5 0-15,3-3-11 0,5 0-1 16,4-5-1-16,3 6-1 16,0-14 1-16,6 0-2 0,-3-14 2 0,-3 6-4 15,-4-5 0-15,-2-8-1 16,-6-3 1-16,-3 0-2 16,-12-2 2-16,-3-1-7 15,-2 1 1-15,2 7-4 16,-3-2 0-16,3 8-14 31,0 5-6-31,3 3-33 0,3 0-11 16,6 2-36-1</inkml:trace>
  <inkml:trace contextRef="#ctx0" brushRef="#br0" timeOffset="42">10188 16230 212 0,'6'21'82'0,"-3"0"-44"0,6 21-40 15,-7-23 17-15,1 2-5 16,0 3 4-16,0-3 4 16,0-3 3-16,-3 4-11 15,3-12 1-15,-3-2 0 0,3-3 0 16,-3-5 3-16,3-5-5 0,3-5-3 16,0-12-3-16,-3 1 0 0,6-11-11 15,6 1-2-15,0 2 5 16,3 5 2-16,0 5 3 15,2 6 2-15,1 13 1 16,3 11 1-16,-3 10 6 16,-3 5 6-16,0 1-4 31,-6-1 1-31,-4 1-8 0,1-4-3 16,-3-1-26-16,0-9-9 15,-3 0-51-15,15-18-77 31</inkml:trace>
  <inkml:trace contextRef="#ctx0" brushRef="#br0" timeOffset="43">10643 16359 192 0,'0'0'74'0,"0"3"-40"16,3 2-29-16,-3-5 19 0,6 3-4 15,0 2 0-15,0 0-6 16,3-2-1-16,6 0-8 0,3 5 1 0,-1-3 1 16,4 0 3-16,3 0 1 15,0-2-3-15,3-3-3 16,-1 5 0-16,-2-5-1 15,-3 0 0-15,3 0 2 16,0-5-1 0,-3 5 0-1,-1-5-1-15,-2-3 2 0,0 3-1 16,0-3 2-16,-3-8-2 0,0 0 2 16,0 0-4-16,0-2-2 15,-4-1 0-15,1 0 1 16,0-2 1-16,3 0 3 15,-3-3-1-15,-3 6 0 16,0-1-1-16,-3-2 0 16,3 3-2-16,-3 2-2 15,-3-5 3-15,0-1 0 0,-3 4 1 16,0-1 2-16,0 1-8 16,0-1 0-16,0 6 0 31,-6 0 1-31,0-3 1 15,3 8 0-15,0 0-3 0,0 8 0 16,-3-3 2-16,0 6 2 16,0 8-2-16,-3-1 0 15,0 3 1-15,-3 3 2 16,0 3-1-16,0-3-1 16,3-3 1-16,1-2 1 15,2-1-3-15,0-2 0 0,0-3 1 16,3 1 0-16,0-4 0 0,3-2 2 15,0 0-1-15,3 0-1 16,0-5-2-16,3 0-1 16,3-6 2-16,0 1 2 15,-1-1-2-15,4-2 0 16,-3 0 5 0,3-1 2-16,0 4-5 15,0-1 0-15,0-2-1 16,3 8 0-1,-3 2 2-15,0 8 1 16,-1 6 3-16,1 5-1 0,0 0 0 16,0-1-3-1,0 1-2-15,0-2 1 0,0-1 1 16,0-3-14-16,3-2-5 16,0 0-70-16,-3-2-33 15</inkml:trace>
  <inkml:trace contextRef="#ctx0" brushRef="#br0" timeOffset="44">21957 7430 124 0,'0'-3'49'0,"0"3"-26"0,-6 3-23 15,6-3 13-15,0 0-7 16,0 0-1-16,0 0 4 15,0 0 2-15,0 0-6 0,0 0 6 0,3 0 4 16,3 2-5-16,3-2-3 16,3 0-2-16,3 0-1 15,3 0 0-15,5 0 0 16,7-5-2-16,3 0-2 16,3 2 1-16,2 0 1 0,1 1-3 31,3 4 0-31,-1 4 3 15,1-4 3-15,-6-2-4 0,-4 0-3 16,-2-5 5-16,0 8 3 16,-6 2-3-16,0-2-2 15,-12-3 0-15,8 2 1 16,-8 1-1-16,0-1 2 16,-6-2 2-16,3 0 0 15,-9-5 4 1,-3 0-3-1,-3 0-5-15,-6-1-3 16,0 1 3-16,-3 2 1 0,-2 1-3 16,-7-1 1-16,-3 3 0 15,-3-5 0 1,-3 5-3-16,-5-6 2 16,-1 1 1-16,-3 8 0 15,-2-3 0-15,2 0 2 16,3 0 1-16,4 0 1 15,5 0-5-15,6-5-1 16,3 2 1-16,6 6 0 16,12-1-2-1,3-2 2-15,12 3 1 0,12-1 2 16,3 1-1-16,6 0-1 16,2 5-2-1,-2 0 1-15,0 0-23 16,-3 0-12-16,2 2-54 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1T23:34:17.958"/>
    </inkml:context>
    <inkml:brush xml:id="br0">
      <inkml:brushProperty name="width" value="0.05292" units="cm"/>
      <inkml:brushProperty name="height" value="0.05292" units="cm"/>
      <inkml:brushProperty name="color" value="#FF0000"/>
    </inkml:brush>
  </inkml:definitions>
  <inkml:trace contextRef="#ctx0" brushRef="#br0">7488 17227 128 0,'-3'3'49'0,"0"-1"-38"0,9 6 15 16,-6 5 5-16,0 1-2 16,0 12 1-16,-3 1-6 15,-3 12-1-15,3-2-12 16,-3 3-2-16,0-6-2 0,0 6 3 16,3-8 4-16,0-6-6 15,0-7-2-15,3-1-1 16,0-4 1-16,-3-6-3 15,3 2 0-15,0-10 1 0,0 0 2 16,0-10 1-16,3-4 1 16,3-2-7-16,-3-7 0 15,0-9-1-15,0 3 2 16,0-3-1-16,0-5 2 16,0 5-4-16,0-7 0 15,0 4 1-15,3 3 2 16,0 3-3-16,-3 5 0 15,0 6 1-15,3 5 0 16,0 5-3-16,0 8 2 16,3 5 3-16,0 6 1 15,-1-1-1-15,-2 9 1 0,3-3-2 16,0-3-1-16,0 0 1 16,0-2-1-16,0-3 0 15,-3-3 0 1,3-2 0-16,-3-3 0 0,3-3 0 15,0-5 0-15,0-3-5 16,0-2-1-16,0-3-2 16,-3 0 0-16,-1 3 5 15,1 0 1-15,-3 8 2 16,0 2 2-16,3 3-1 16,0 8 2-16,0 5 2 15,0 6 2-15,0 2-1 16,0 3-1-16,3 2-1 15,-3 9 0-15,3-4-5 16,-3 1 1-16,3 2 0 16,0-7 2-16,0-3-19 0,0-3-6 15,5-8-21-15,-5 0-10 16,0-2-53 0</inkml:trace>
  <inkml:trace contextRef="#ctx0" brushRef="#br0" timeOffset="1">7905 17494 232 0,'-6'6'88'0,"18"-4"-69"0,-3 3-7 0,-4-2-7 16,4 2-5-16,0-5 2 15,0 6 3-15,3-6 4 16,0-6-4-16,0 4-1 0,0-9 0 15,3 6-2-15,-3-6 1 0,0 1-11 16,-6-3-4-16,-3-1-1 16,-3 1 2-16,-3 2 0 15,-3 4 0-15,-6 1 3 16,-3 4 5-16,-3 4 8 16,0 4 7-16,-3 7-2 15,0 0 2-15,4 0 2 16,5 6 3-16,3 2-7 0,6-3-3 15,9 1-7-15,3 2 0 16,5-8 0-16,4 6 0 16,3-6 0-16,3-2 2 15,3-1-19 1,-3-4-8-16,2-6-25 16,-5-3-8-16,0-8-27 15</inkml:trace>
  <inkml:trace contextRef="#ctx0" brushRef="#br0" timeOffset="2">8134 17457 204 0,'-6'6'77'0,"6"-6"-60"0,3 7-7 0,0 4-6 16,0-3 7-16,0 5 5 0,0 6-2 15,3-6 0-15,0 5-8 16,-3-2 0-16,3-2 4 0,-3-4-6 15,0-2-2-15,0-3-4 16,-1-2 1 0,1-11-1-16,3 3 0 0,0-11-3 15,0-8-1-15,0 3 0 16,0 0 2-16,3 2 4 16,0 6 2-16,0 2 0 15,3 9 1-15,0 4 2 16,-3 4 4-16,0 7 0 15,-3 0 2-15,0-2-6 16,0-3-1-16,-3 0-2 16,2-3-2-16,1-5 1 0,0 0-1 15,0-5 0-15,3-3 0 16,3-6-9-16,3-4-4 16,0 5 4-16,0 7 3 15,0-1 6-15,0 12 2 16,-1 3 6-16,-2 10 3 15,0 1-4-15,0-3-2 16,0 2-2-16,0 1-3 16,0-11-17-16,3 2-9 15,3-10-83 1</inkml:trace>
  <inkml:trace contextRef="#ctx0" brushRef="#br0" timeOffset="3">8985 17494 200 0,'-18'13'77'0,"12"1"-60"0,-6 7 2 0,9-8-4 16,0 6 7-16,0 4 6 0,3 1-8 16,3-5-2-16,6-1-10 15,3 1-1-15,6-11 0 0,6-3 1 16,0-10 0-16,3-8-2 15,-1-9 1-15,-5-1-2 16,-3-4 0-16,-6 6-1 16,-9-3 0-16,-9 3-2 15,-9 2 1 1,-6 6-2-16,-3 5-1 16,1 3-6-16,-1 5-1 15,0 5-32-15,6 3-14 0,6 0-68 16</inkml:trace>
  <inkml:trace contextRef="#ctx0" brushRef="#br0" timeOffset="4">9238 17502 192 0,'-9'8'74'0,"9"-3"-58"0,3 9-4 16,0-4-6-16,0 6 2 15,3 13 7-15,-3 6 2 16,0 4 1-16,0 1-9 15,0 0-1-15,0-3 2 0,0-6-6 16,0-1 0-16,0-12 0 16,-3 1 0-16,3-11 4 15,-3-1 5-15,-3-7-1 16,0-7 3-16,-3-7-10 0,0-4-3 16,3-17-4-1,0-2-2-15,3-2 3 16,3-1 0-16,3-5-2 0,3 5 2 15,3 11 3-15,3 0 1 16,0 16-4-16,-1 0-1 16,1 13 1-16,0 5 2 15,-6 3 9-15,3 5 3 16,-9 0-2-16,-3 3-1 16,-3 0-6-16,-3-3-3 15,-3 1-3-15,0-4-1 0,0-2-16 16,0-3-5-16,-3-5-37 15,4-5-13-15,-1 0-32 16</inkml:trace>
  <inkml:trace contextRef="#ctx0" brushRef="#br0" timeOffset="5">9429 17529 220 0,'12'5'85'0,"-4"3"-66"0,4 5 5 16,-3-8-1-16,0 3-7 15,3-2 3-15,0-1-4 16,0-2-1-16,0-3-8 16,-3-3 0-16,0-2 1 0,0-1-3 15,0-2-3-15,-3-5 0 16,-3 0 1-16,-6 2-3 0,-3-2-2 16,-3 3-5-1,-3-1 0-15,-3 8 2 0,0 3 1 16,0 8 3-16,0 5 3 15,3 3 0-15,3 3-1 16,3 5 5-16,3-3 1 16,3 3-2-16,6-8-3 15,6 2 0-15,6-10-1 16,3 3-9 0,0-9-4-16,3-2-20 0,2-2-6 15,-2-9-37 1,-3-2-47-16,-3-6 34 15</inkml:trace>
  <inkml:trace contextRef="#ctx0" brushRef="#br0" timeOffset="6">9691 17523 212 0,'-9'16'79'0,"6"0"-61"0,3 8-7 16,0-16-7-16,3 10 2 16,3-4 4-16,-3-1 3 15,3-5 5-15,-4 2-10 16,1-2 7-16,0-2 4 0,-3-6-6 15,3-6 0-15,0 1-1 16,-3-8 0-16,3-6-4 16,0-5 0-16,0-5-5 15,3 3 0-15,0 5-1 0,6 0-2 16,0 2-2 0,0 6-1-16,3 2-31 15,0 9-15-15,3 2-26 16,-1 2-8-16,1 9-5 15</inkml:trace>
  <inkml:trace contextRef="#ctx0" brushRef="#br0" timeOffset="7">9970 17470 268 0,'-15'-7'101'0,"7"7"-78"0,-4 7-11 0,6-1-9 15,-3 4 1-15,0 6 5 0,0 5-2 16,0 3 1 0,3 3-5-16,0-1-4 0,6-2 0 15,3-3 1-15,6-8 0 0,0 1 0 16,3-4 0 0,3-10-7-16,0-5 0 15,2-8-10-15,-2-6-2 0,-3-2 10 16,-3-3 7-16,-3 8 11 15,-3 0 6-15,0 3 6 16,-3 5 4-16,0 3-11 16,-3 10-5-16,3 8-9 15,0 6-2-15,0-6 1 16,0 3 0-16,3-3-8 0,3-2-2 16,0-3-25-1,0-3-11-15,3-10-58 16,0-3-31-16,0 0 64 15</inkml:trace>
  <inkml:trace contextRef="#ctx0" brushRef="#br0" timeOffset="8">10173 17526 220 0,'0'21'82'0,"-3"-2"-64"0,0 7 4 0,3-18-1 15,-3 5 2-15,0 1 3 16,0-1-2-16,0-8-3 15,0 3-11-15,-3-3-2 0,6-5 2 16,0-5-6-16,6-8-2 16,3 0-4-16,3-3-1 0,3-3-1 15,0 1 0-15,2 4 3 16,1 1 0-16,0 8-2 16,0 5 0-16,-3 5 2 15,0 3 0-15,-3-3 1 16,0 9 0-16,-1-6-16 15,4-3-4-15,0 3-17 16,3-8-6-16,0-3-2 16,0-5 3-16,3-2 14 15,-4-4 9-15,-2 1 12 16,-3 0 6-16,-3 0 17 16,-6 2 7-16,-3 3 17 15,-6 8 7-15,-3 8-18 16,-3 5-9-16,0 6-12 15,1-1-6-15,-1 9 3 16,6-3 4-16,3-3-5 0,3-3 0 16,6-2 0-16,3-5 2 15,3-6-3-15,2-5 0 16,1-5 3-16,0-8 3 16,0-11-6-16,0-3-4 15,-3 1-3-15,-3-9 3 16,-3-2 2-16,-6-2 4 15,-6-1-2-15,0 6-2 0,-3 2 6 16,3 5 3-16,0 9 1 16,3 5 3-1,0 7-7-15,3 12-4 0,3 7-5 16,3 8 1-16,3 11 3 16,3 8 1-1,3-1-1-15,0 6-2 16,5-8-17-16,1-2-9 0,3-9-22 15,3-5-7-15,0-15-59 16</inkml:trace>
  <inkml:trace contextRef="#ctx0" brushRef="#br0" timeOffset="9">10973 17386 348 0,'-23'-8'129'0,"17"13"-100"0,-9-2-11 15,9 2-12-15,-6 3-7 16,0 3 2-16,0 2-2 0,0 0 0 16,6 8 1-16,3-2-5 0,6 2 1 15,3 3-3-15,6-3 2 16,0 5 3 0,-3-2 3-16,-3-3 6 15,-3-2 4-15,-6 2 0 0,-6 3 3 16,-6-6-25-16,-9-4-9 15,-8-1-128 1</inkml:trace>
  <inkml:trace contextRef="#ctx0" brushRef="#br0" timeOffset="10">7524 17026 124 0,'-9'0'46'0,"9"0"-35"0,3 0-6 0,0 0-5 16,0-3 1-16,0 1 3 16,3-1 5-16,-3-2 5 15,0-1-4-15,-1-2 0 16,1 3 0-16,0-3 1 0,-3 0-5 16,3-2-2-16,0-3 2 0,0-1-1 15,0 1 0-15,0-5-1 16,0-4 0-16,-3 4-2 15,0-1-2-15,3-2 1 16,-3 3-1-16,3-4 2 16,-3 7 1-16,0-4 3 15,0 1 1-15,3-1-3 16,-3 1-3-16,3-4 2 16,-3 1 0-16,3-3 3 15,0 3 1-15,-3-3-3 16,3-2-3-16,3 5-3 15,-3-3-1-15,0-3-1 16,0 4 3-16,-3-1 0 16,0-3 3-16,0 4-1 15,0-1 2-15,0 0 0 0,0-2 1 16,0-1-2 0,0-2 1-16,0 0-2 15,0-3 2-15,0 6-2 16,0-6-1-16,0 5-2 0,0-2 1 15,0-2 1-15,0-1 2 16,0 0-1-16,0-2-1 16,0 2-2-16,0 0-1 15,0 0 2-15,0 1 0 16,-3-4 1-16,3 4 0 16,0-1 0-16,0 3 0 0,0 0 0 15,0-6 2 1,-3 3-1-16,3-2-1 15,-3 0 1-15,0-3-1 0,0 0 0 16,0 0 2-16,0 2-1 16,0 1-1-16,0-1 1 15,3 4-1-15,-3 1 0 16,3-1 0 0,0-4 0-16,0 1 0 0,-3 2-3 15,0-2 2-15,0-1 1 16,-3-2 0-16,3 6 4 15,-3-1 2-15,0 0-2 16,4 0-1-16,-4 3-1 16,0 0-2-16,0 0 1 15,0 0-1-15,0 0 0 0,0-3 2 16,-3 3-1-16,3 0-1 16,-3 0-2-16,0-3 1 15,0-2 1-15,0 12 0 16,3 4 2-16,-6-9 1 15,3 6 1-15,-3-5 0 16,-8-16-5-16,8 20-1 16,3 4 1-16,0-3 0 15,0 5-2-15,0-3 2 16,3 3 1-16,0 3 2 16,0 3-1-16,0-1 2 15,0 3-4-15,3 3-2 16,0 2-1-16,0 6 3 15,0-1 0-15,0 6 1 0,0 0-5 16,0 3 1-16,0-3 4 16,0 0 2-16,3 0 0 15,0-3-2-15,0 0 1 16,0-2 1-16,0 0 1 16,0-6 1-16,0 0-5 15,-2-7 1-15,2 2 0 16,-3-8 0-16,0 3 0 15,0-6 2-15,0 3-1 16,0-2-1-16,0 4 1 16,3 1-1-16,0 3-5 0,0 2-1 15,0 2 3-15,6 9 1 16,0 0-1 0,5 5 2-16,10 5 1 15,-3 3 0-15,3 0-14 16,-3-3-3-16,3-5-77 15</inkml:trace>
  <inkml:trace contextRef="#ctx0" brushRef="#br0" timeOffset="11">7544 16955 108 0,'0'0'41'0,"3"0"-32"0,-3 0 0 15,6 0-1-15,-6 0-3 0,3 0 2 16,0-3-2-16,0 0 2 15,0-5-2-15,0 3 0 16,0-6-3-16,0-2 1 16,3-3-2-16,-3-5-3 0,3 8-1 15,0-6 4-15,0 1 1 16,-3-3 2-16,3 2 0 16,0-2-2-16,-3 0-2 15,3-3 3-15,-3 6 0 16,0-6-4-16,0 0 1 15,0 0 2-15,0 3 1 0,0 0-1 16,0-3-2-16,0 8-2 16,-3-2 1-16,3-1 3 15,0 3 3 1,0-2-2-16,-3-1-2 16,3 1 0-16,0-4-1 0,0 4 0 15,-1 5 2-15,1-3-1 16,-3 0 2-16,3 3-2 15,-3-3-1-15,0 3 5 16,3-3 4-16,0 0-10 16,0-3-3-16,0 1 4 15,0-1 1-15,0-2 1 16,-3 5 1-16,0-2-4 0,3-1 0 16,-3 1-1-16,0 4 0 15,3-1 4 1,0-1 1-16,0 0-1 0,-3 0-2 15,3 0 1-15,0-2-1 16,0 2-3-16,-3 0 2 16,3-3 1-16,-3 3 0 15,3-2 0-15,-3 5 2 16,0-6-3-16,0 1 0 16,3-1-1-16,-3-2 0 15,0 0 2-15,0 0 2 16,0-1-1-16,0 1-1 15,-3 0 5-15,3 3 1 16,0-1-7-16,0-2-4 0,0 2 5 16,0-2 1-16,3 3-2 15,-3-4-1-15,0 1 3 16,0 0 1-16,0 0 0 16,0-3-2-16,0 3-2 15,0 0-1-15,0 2 4 16,0-2 3-16,0 0-1 15,0 0 0-15,3 0-3 16,0-3-1-16,0 0 1 16,0 0 0-16,0 3-3 15,-3 0 2-15,0 0 1 0,3 0 2 16,-3-1-1-16,0 4-1 16,0-1 1-1,0-2-1-15,0 3 0 0,0-1 2 16,0 1-1-1,0-1-1-15,0 1-2 16,0-1 1-16,3 1 1 0,-3-1 2 16,0-2-3-16,0 0-2 15,0 0 4-15,0-1 3 16,0 1-3-16,0 3-3 16,0-1 1-16,0 1 0 15,0-1 1-15,-3 3 2 0,3 0-3 16,0 0 0-16,0 1 1 15,-3 1 2-15,0 1-3 16,3 0 0-16,-3-3 1 16,0 3 2-16,0-3-3 15,0 0 0-15,0-2 1 16,0 2 2-16,0-6-3 16,0 7 0-1,0-4 1-15,0 1 0 16,0 2 0-16,0-3 0 0,0 1-3 15,0 2 2-15,0 0 1 16,3 0 0-16,0 0-3 16,0 0 2-16,0 0 1 15,0 1 2-15,0-1-3 16,0 0 0-16,0 0 3 0,0-3 1 16,0 4-4-16,0-1 1 15,0 0 0 1,0-3 0-16,0 3-3 0,-3-2 2 15,3-1 1-15,-3 3 2 16,3 1 1-16,0-7 1 16,0 4-7-16,-3-1 0 15,3 1 3-15,0-3 4 16,0 0-6-16,0-1 0 16,0-1 0-16,0 1 3 15,0 1 0-15,0 0 2 16,0 0-4-16,3 2-2 15,-3 1 4-15,0-1 3 16,0 3-1-16,0-2-2 16,0 2 2-16,0-2 0 15,3-4-4-15,0 1 1 0,-3 0 0 16,0 2 0-16,0-4 0 16,0 2 0-16,0-1 2 15,0 1 3-15,0 0-2 16,-3 0 0-16,0 2-1 15,0 1 1-15,3-1-4 16,0 1 0-16,0-1-1 16,0 3 0-1,0 0 2-15,0 1 2 0,0-1-1 16,-3 0-1-16,0 0 3 16,0 3 0-16,0 0-1 15,-2-3 1-15,2 0-2 16,-3 0 2-16,0 0-4 15,0 0 0-15,0 0-1 16,0 0 0-16,0-2 2 0,-3-1 0 16,3 3 0-16,0-2 2 15,0 2-3-15,0 0 0 16,0 3 1-16,0 2 0 16,0 1 0-16,0 2 2 15,3 3-3-15,0 2 0 16,0 0-1-16,3 3-2 15,0 11 0-15,3 2 3 16,0 6-2-16,-3-1 1 16,3 3 4-16,-3 0 1 0,0 1-4 15,0-1 1 1,0-3 0-16,0-4 0 0,0-4 4 16,0-2 2-1,0-3-5-15,-3-2 0 16,3-3-1-16,-3-3 2 0,0 1-1 15,0-4-1-15,3-4 1 16,0-3-1-16,0-6-5 16,-3-5 1-16,0 3 4 15,3-3 4-15,0 1-6 16,-3 1 0-16,3 4 2 16,0 2 2-16,3 3-3 0,0 2-1 15,0 3-2-15,3 3 3 16,0 5 0-16,3 3 1 15,3 4 0 1,3 7 2-16,0-1-1 0,0 3-1 16,0 0 1-16,0-3-1 15,2-2-82 1</inkml:trace>
  <inkml:trace contextRef="#ctx0" brushRef="#br0" timeOffset="12">9825 17111 36 0,'0'0'16'0,"2"0"-12"0,1 0 14 0,-3 0 8 15,3 0 6-15,-3 0 3 16,0 0-11-16,0 0-4 16,0-3-9-16,3 0-3 15,-3-5-4-15,0 6-3 16,3-4 0-16,0-1 1 0,0-4 3 15,0-2 0-15,0-6 0 16,0 6-1-16,0-8 2 16,-3 0-1-16,0-8 0 15,0 2-6-15,0-13 1 16,0 6 0-16,0-6 2 16,0-5-1-16,0 0-1 15,-3 0 5-15,0 0 1 16,0 6-2-16,0-6-1 15,0-3-1-15,0-2-2 16,0 2 1-16,3-2 1 0,-3-3-3 16,3 8-2-16,0 0 4 15,-3 3 1-15,0 2 0 16,-2 0-2-16,-4-2 3 16,0 2 0-16,-6 3 1 15,0 0 0-15,3 3-2 16,-3-1 1-16,3 6-4 15,3 3 0-15,0 2 3 16,3 6 3-16,0 4-2 16,3 1 0-16,0 8-3 15,1-3-1-15,-4 13 3 0,0 3 1 16,0 11-1-16,0 2 1 16,-3 0-4-1,3 0-2-15,0-5 4 0,0-3 1 16,3-2 0-16,0-3-2 15,0-3 1-15,3-5-1 16,0-5 0-16,3-9 0 16,3-7-3-16,0-2 2 15,-3-4-1-15,3 3 0 16,0 3 2-16,0 8 2 16,3 0-3-16,0 2-2 15,2 6 2-15,1 2 0 16,0 6 3-16,0 2 3 15,3 3-2-15,0 3 0 0,0-1-1 16,0 3 1-16,0 1-4 16,-1-1-2-16,1-3-38 15,0 1-15 1,0-3-27-16</inkml:trace>
  <inkml:trace contextRef="#ctx0" brushRef="#br0" timeOffset="13">9958 17084 112 0,'0'0'44'0,"0"0"-35"0,0 0 5 0,0 0 1 16,0 0-7-1,0 0 0-15,3 0-2 0,3-2-1 16,0-1-3-16,0 0 5 0,0-2 3 16,0 0-5-16,0-3-1 15,0 0-2-15,0-3 1 16,0-2-2-16,3 5-1 16,0-5 3-16,0 0 2 15,0-6-2-15,0 6-2 16,0-6 2-16,2 3 0 0,1-2-1 15,0-6-2 1,0 3 3-16,0-3 0 0,0-2-1 16,6-3-2-16,-3-3 1 15,0-3-1-15,-3-2 2 16,-1 6 1-16,1-4-4 16,-3 3 1-16,0 1 0 15,0-4 2-15,0 1-1 16,0 0 2-16,-3-4-2 15,0 1 2-15,3-2-2 16,-3-1-1-16,3 0-2 16,0 1 1-16,0 4 3 15,-3 1 1-15,0 5-4 16,-1 0 1-16,-2 2 6 0,0-2 4 16,0 0-3-16,0-3 1 15,0-2-5-15,0 2 0 16,3-5-3-16,0-5-1 15,-3 5 1-15,0 2 2 16,0 1-1-16,0 2-1 16,0 3 1-16,0 0-1 15,-3 5-3-15,0 3 2 16,0-3 5-16,0 3 2 16,0-11 0-16,-3 3-1 15,0-3-6-15,0 3 1 16,0 0 0-16,-3-3 2 15,0 3-3-15,0 0 0 16,0 3 1-16,0 2 2 16,0 3-1-16,1 0-1 0,-4 2 1 15,3 1-1-15,0 2 0 16,-3-3 2-16,0 1-1 16,0-4-1-16,0 4-2 15,-3-3 1-15,0 0 1 16,-3 2 0-16,0 3-3 15,-2-2 0-15,-1 2 2 16,0 0 0-16,3 0-2 16,-3 3 2-16,3 0-1 15,0 2 0-15,3 6 0 16,3-1 0-16,1 6 0 0,2 0 0 16,3 3 0-16,0 5-2 15,3 3 3 1,3 2 2-16,0 3-2 15,3 0-2-15,-1-1 2 16,1-1 2-16,0-4 0 0,-3-2-1 16,0 0 1-16,0-3 1 15,-3-5-1-15,0 0 2 16,-3 0-2-16,0-2-1 16,-3-3 1-16,0-6 1 15,-2-2-1-15,-1-3-1 16,0-5 1-16,3 0-1 15,0-1-3-15,3 4 2 0,0 2 1 16,3 3 0-16,0 2-3 16,0 3 0-16,6 0-1 15,0 6 0-15,3 2 3 16,3 2 2-16,2 4 0 16,4 1-1-16,3 1 1 15,6 0-1 1,-9 0 2-16,0-2 1 0,-1-4-17 15,-2 1-5-15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81" name="Rectangle 5"/>
          <p:cNvSpPr>
            <a:spLocks noGrp="1" noChangeArrowheads="1"/>
          </p:cNvSpPr>
          <p:nvPr>
            <p:ph type="body" sz="quarter" idx="3"/>
          </p:nvPr>
        </p:nvSpPr>
        <p:spPr bwMode="auto">
          <a:xfrm>
            <a:off x="200025" y="4296229"/>
            <a:ext cx="9201150" cy="2902857"/>
          </a:xfrm>
          <a:prstGeom prst="rect">
            <a:avLst/>
          </a:prstGeom>
          <a:noFill/>
          <a:ln w="9525">
            <a:noFill/>
            <a:miter lim="800000"/>
            <a:headEnd/>
            <a:tailEnd/>
          </a:ln>
          <a:effectLst/>
        </p:spPr>
        <p:txBody>
          <a:bodyPr vert="horz" wrap="square" lIns="91569" tIns="45784" rIns="91569" bIns="4578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Slide Image Placeholder 1"/>
          <p:cNvSpPr>
            <a:spLocks noGrp="1" noRot="1" noChangeAspect="1"/>
          </p:cNvSpPr>
          <p:nvPr>
            <p:ph type="sldImg" idx="2"/>
          </p:nvPr>
        </p:nvSpPr>
        <p:spPr>
          <a:xfrm>
            <a:off x="2130425" y="115888"/>
            <a:ext cx="5340350" cy="4005262"/>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765750960"/>
      </p:ext>
    </p:extLst>
  </p:cSld>
  <p:clrMap bg1="lt1" tx1="dk1" bg2="lt2" tx2="dk2" accent1="accent1" accent2="accent2" accent3="accent3" accent4="accent4" accent5="accent5" accent6="accent6" hlink="hlink" folHlink="folHlink"/>
  <p:hf sldNum="0" ftr="0" dt="0"/>
  <p:notesStyle>
    <a:lvl1pPr marL="137160" indent="-182880" algn="l" rtl="0" eaLnBrk="0" fontAlgn="base" hangingPunct="0">
      <a:spcBef>
        <a:spcPct val="30000"/>
      </a:spcBef>
      <a:spcAft>
        <a:spcPct val="0"/>
      </a:spcAft>
      <a:buFont typeface=".AppleSystemUIFont" charset="-120"/>
      <a:buChar char="–"/>
      <a:defRPr sz="1600" kern="1200">
        <a:solidFill>
          <a:schemeClr val="tx1"/>
        </a:solidFill>
        <a:latin typeface="+mn-lt"/>
        <a:ea typeface="+mn-ea"/>
        <a:cs typeface="+mn-cs"/>
      </a:defRPr>
    </a:lvl1pPr>
    <a:lvl2pPr marL="411480" indent="-182880" algn="l" rtl="0" eaLnBrk="0" fontAlgn="base" hangingPunct="0">
      <a:spcBef>
        <a:spcPct val="30000"/>
      </a:spcBef>
      <a:spcAft>
        <a:spcPct val="0"/>
      </a:spcAft>
      <a:buFont typeface=".AppleSystemUIFont" charset="-120"/>
      <a:buChar char="–"/>
      <a:defRPr sz="1600" kern="1200">
        <a:solidFill>
          <a:schemeClr val="tx1"/>
        </a:solidFill>
        <a:latin typeface="+mn-lt"/>
        <a:ea typeface="+mn-ea"/>
        <a:cs typeface="+mn-cs"/>
      </a:defRPr>
    </a:lvl2pPr>
    <a:lvl3pPr marL="914400" algn="l" rtl="0" eaLnBrk="0" fontAlgn="base" hangingPunct="0">
      <a:spcBef>
        <a:spcPct val="30000"/>
      </a:spcBef>
      <a:spcAft>
        <a:spcPct val="0"/>
      </a:spcAft>
      <a:defRPr sz="1600" kern="1200">
        <a:solidFill>
          <a:schemeClr val="tx1"/>
        </a:solidFill>
        <a:latin typeface="+mn-lt"/>
        <a:ea typeface="+mn-ea"/>
        <a:cs typeface="+mn-cs"/>
      </a:defRPr>
    </a:lvl3pPr>
    <a:lvl4pPr marL="1371600" algn="l" rtl="0" eaLnBrk="0" fontAlgn="base" hangingPunct="0">
      <a:spcBef>
        <a:spcPct val="30000"/>
      </a:spcBef>
      <a:spcAft>
        <a:spcPct val="0"/>
      </a:spcAft>
      <a:defRPr sz="1600" kern="1200">
        <a:solidFill>
          <a:schemeClr val="tx1"/>
        </a:solidFill>
        <a:latin typeface="+mn-lt"/>
        <a:ea typeface="+mn-ea"/>
        <a:cs typeface="+mn-cs"/>
      </a:defRPr>
    </a:lvl4pPr>
    <a:lvl5pPr marL="1828800" algn="l" rtl="0" eaLnBrk="0" fontAlgn="base" hangingPunct="0">
      <a:spcBef>
        <a:spcPct val="30000"/>
      </a:spcBef>
      <a:spcAft>
        <a:spcPct val="0"/>
      </a:spcAft>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xfrm>
            <a:off x="5231164" y="6674410"/>
            <a:ext cx="4068682" cy="333720"/>
          </a:xfrm>
          <a:prstGeom prst="rect">
            <a:avLst/>
          </a:prstGeom>
          <a:noFill/>
        </p:spPr>
        <p:txBody>
          <a:bodyPr/>
          <a:lstStyle/>
          <a:p>
            <a:fld id="{7F803353-72E2-470C-8E67-87750F01FAF1}" type="slidenum">
              <a:rPr lang="en-US"/>
              <a:pPr/>
              <a:t>1</a:t>
            </a:fld>
            <a:endParaRPr lang="en-US"/>
          </a:p>
        </p:txBody>
      </p:sp>
    </p:spTree>
    <p:extLst>
      <p:ext uri="{BB962C8B-B14F-4D97-AF65-F5344CB8AC3E}">
        <p14:creationId xmlns:p14="http://schemas.microsoft.com/office/powerpoint/2010/main" val="1516790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2033588" y="6350"/>
            <a:ext cx="5559425" cy="4170363"/>
          </a:xfrm>
          <a:prstGeom prst="rect">
            <a:avLst/>
          </a:prstGeom>
          <a:ln/>
        </p:spPr>
      </p:sp>
      <p:sp>
        <p:nvSpPr>
          <p:cNvPr id="227331" name="Rectangle 3"/>
          <p:cNvSpPr>
            <a:spLocks noGrp="1" noChangeArrowheads="1"/>
          </p:cNvSpPr>
          <p:nvPr>
            <p:ph type="body" idx="1"/>
          </p:nvPr>
        </p:nvSpPr>
        <p:spPr/>
        <p:txBody>
          <a:bodyPr/>
          <a:lstStyle/>
          <a:p>
            <a:r>
              <a:rPr lang="en-US" dirty="0"/>
              <a:t>Assembly program doesn’t actually have notion</a:t>
            </a:r>
            <a:r>
              <a:rPr lang="en-US" baseline="0" dirty="0"/>
              <a:t> of “data types,” but since encoding is so different between integral and floating point data, there are actually different instructions built into assembly because the hardware needs to deal with these numbers differently when performing arithmetic.</a:t>
            </a:r>
            <a:endParaRPr lang="en-US" dirty="0"/>
          </a:p>
        </p:txBody>
      </p:sp>
    </p:spTree>
    <p:extLst>
      <p:ext uri="{BB962C8B-B14F-4D97-AF65-F5344CB8AC3E}">
        <p14:creationId xmlns:p14="http://schemas.microsoft.com/office/powerpoint/2010/main" val="1545268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350"/>
            <a:ext cx="5559425" cy="4170363"/>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6359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350"/>
            <a:ext cx="5559425" cy="4170363"/>
          </a:xfrm>
          <a:prstGeom prst="rect">
            <a:avLst/>
          </a:prstGeom>
        </p:spPr>
      </p:sp>
      <p:sp>
        <p:nvSpPr>
          <p:cNvPr id="3" name="Notes Placeholder 2"/>
          <p:cNvSpPr>
            <a:spLocks noGrp="1"/>
          </p:cNvSpPr>
          <p:nvPr>
            <p:ph type="body" idx="1"/>
          </p:nvPr>
        </p:nvSpPr>
        <p:spPr/>
        <p:txBody>
          <a:bodyPr/>
          <a:lstStyle/>
          <a:p>
            <a:pPr defTabSz="948410">
              <a:defRPr/>
            </a:pPr>
            <a:r>
              <a:rPr lang="en-US" dirty="0">
                <a:latin typeface="+mn-lt"/>
              </a:rPr>
              <a:t>Names are largely arbitrary, reasons</a:t>
            </a:r>
            <a:r>
              <a:rPr lang="en-US" baseline="0" dirty="0">
                <a:latin typeface="+mn-lt"/>
              </a:rPr>
              <a:t> behind them are not super relevant to us</a:t>
            </a:r>
          </a:p>
          <a:p>
            <a:pPr defTabSz="948410">
              <a:defRPr/>
            </a:pPr>
            <a:r>
              <a:rPr lang="en-US" baseline="0" dirty="0">
                <a:latin typeface="+mn-lt"/>
              </a:rPr>
              <a:t>But there are </a:t>
            </a:r>
            <a:r>
              <a:rPr lang="en-US" b="1" i="0" baseline="0" dirty="0">
                <a:latin typeface="+mn-lt"/>
              </a:rPr>
              <a:t>conventions </a:t>
            </a:r>
            <a:r>
              <a:rPr lang="en-US" b="0" i="0" baseline="0" dirty="0">
                <a:latin typeface="+mn-lt"/>
              </a:rPr>
              <a:t>about how they are used</a:t>
            </a:r>
          </a:p>
          <a:p>
            <a:pPr defTabSz="948410">
              <a:defRPr/>
            </a:pPr>
            <a:r>
              <a:rPr lang="en-US" b="0" i="0" baseline="0" dirty="0">
                <a:latin typeface="+mn-lt"/>
              </a:rPr>
              <a:t>One is particularly important to not misuse: </a:t>
            </a:r>
            <a:r>
              <a:rPr lang="en-US" b="1" i="0" baseline="0" dirty="0">
                <a:latin typeface="+mn-lt"/>
              </a:rPr>
              <a:t>%</a:t>
            </a:r>
            <a:r>
              <a:rPr lang="en-US" b="1" i="0" baseline="0" dirty="0" err="1">
                <a:latin typeface="+mn-lt"/>
              </a:rPr>
              <a:t>rsp</a:t>
            </a:r>
            <a:endParaRPr lang="en-US" b="1" i="0" baseline="0" dirty="0">
              <a:latin typeface="+mn-lt"/>
            </a:endParaRPr>
          </a:p>
          <a:p>
            <a:pPr lvl="1" defTabSz="948410">
              <a:defRPr/>
            </a:pPr>
            <a:r>
              <a:rPr lang="en-US" b="0" i="0" baseline="0" dirty="0">
                <a:latin typeface="+mn-lt"/>
              </a:rPr>
              <a:t>Stack pointer; we’ll get to this when we talk about procedures</a:t>
            </a:r>
            <a:endParaRPr lang="en-US" b="0" i="0" dirty="0">
              <a:latin typeface="+mn-lt"/>
            </a:endParaRPr>
          </a:p>
          <a:p>
            <a:pPr defTabSz="948410">
              <a:defRPr/>
            </a:pPr>
            <a:r>
              <a:rPr lang="en-US" dirty="0">
                <a:latin typeface="+mn-lt"/>
              </a:rPr>
              <a:t>Why is %</a:t>
            </a:r>
            <a:r>
              <a:rPr lang="en-US" dirty="0" err="1">
                <a:latin typeface="+mn-lt"/>
              </a:rPr>
              <a:t>rbp</a:t>
            </a:r>
            <a:r>
              <a:rPr lang="en-US" dirty="0">
                <a:latin typeface="+mn-lt"/>
              </a:rPr>
              <a:t> now general-purpose in x86-64? http://www.codemachine.com/article_x64deepdive.html</a:t>
            </a:r>
          </a:p>
          <a:p>
            <a:r>
              <a:rPr lang="en-US" dirty="0">
                <a:latin typeface="+mn-lt"/>
              </a:rPr>
              <a:t>r8-r15: still</a:t>
            </a:r>
            <a:r>
              <a:rPr lang="en-US" baseline="0" dirty="0">
                <a:latin typeface="+mn-lt"/>
              </a:rPr>
              <a:t> </a:t>
            </a:r>
            <a:r>
              <a:rPr lang="en-US" b="1" baseline="0" dirty="0">
                <a:latin typeface="+mn-lt"/>
              </a:rPr>
              <a:t>names</a:t>
            </a:r>
            <a:r>
              <a:rPr lang="en-US" b="0" baseline="0" dirty="0">
                <a:latin typeface="+mn-lt"/>
              </a:rPr>
              <a:t> not indexes</a:t>
            </a:r>
          </a:p>
          <a:p>
            <a:r>
              <a:rPr lang="en-US" b="0" baseline="0" dirty="0">
                <a:latin typeface="+mn-lt"/>
              </a:rPr>
              <a:t>Each is 8-bytes wide</a:t>
            </a:r>
          </a:p>
          <a:p>
            <a:r>
              <a:rPr lang="en-US" b="0" baseline="0" dirty="0">
                <a:latin typeface="+mn-lt"/>
              </a:rPr>
              <a:t>What if we only want 4 bytes?</a:t>
            </a:r>
          </a:p>
          <a:p>
            <a:pPr lvl="1"/>
            <a:r>
              <a:rPr lang="en-US" b="0" baseline="0" dirty="0">
                <a:latin typeface="+mn-lt"/>
              </a:rPr>
              <a:t>We can use these alternate names to use just half of the bytes</a:t>
            </a:r>
            <a:endParaRPr lang="en-US" dirty="0">
              <a:latin typeface="+mn-lt"/>
            </a:endParaRPr>
          </a:p>
        </p:txBody>
      </p:sp>
    </p:spTree>
    <p:extLst>
      <p:ext uri="{BB962C8B-B14F-4D97-AF65-F5344CB8AC3E}">
        <p14:creationId xmlns:p14="http://schemas.microsoft.com/office/powerpoint/2010/main" val="797244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350"/>
            <a:ext cx="5559425" cy="4170363"/>
          </a:xfrm>
          <a:prstGeom prst="rect">
            <a:avLst/>
          </a:prstGeom>
        </p:spPr>
      </p:sp>
      <p:sp>
        <p:nvSpPr>
          <p:cNvPr id="3" name="Notes Placeholder 2"/>
          <p:cNvSpPr>
            <a:spLocks noGrp="1"/>
          </p:cNvSpPr>
          <p:nvPr>
            <p:ph type="body" idx="1"/>
          </p:nvPr>
        </p:nvSpPr>
        <p:spPr/>
        <p:txBody>
          <a:bodyPr>
            <a:normAutofit/>
          </a:bodyPr>
          <a:lstStyle/>
          <a:p>
            <a:r>
              <a:rPr lang="en-US" dirty="0"/>
              <a:t>Only</a:t>
            </a:r>
            <a:r>
              <a:rPr lang="en-US" baseline="0" dirty="0"/>
              <a:t> 6 registers that we can do whatever we want with</a:t>
            </a:r>
            <a:endParaRPr lang="en-US" dirty="0"/>
          </a:p>
          <a:p>
            <a:r>
              <a:rPr lang="en-US" dirty="0"/>
              <a:t>Remember how I said we’ve been upgrading x86 since 1978, when it was 16-bit?</a:t>
            </a:r>
          </a:p>
          <a:p>
            <a:pPr lvl="0"/>
            <a:r>
              <a:rPr lang="en-US" dirty="0"/>
              <a:t>Originally just %ax, </a:t>
            </a:r>
            <a:r>
              <a:rPr lang="is-IS" dirty="0"/>
              <a:t>…</a:t>
            </a:r>
          </a:p>
          <a:p>
            <a:pPr lvl="1"/>
            <a:r>
              <a:rPr lang="is-IS" dirty="0"/>
              <a:t>Could</a:t>
            </a:r>
            <a:r>
              <a:rPr lang="is-IS" baseline="0" dirty="0"/>
              <a:t> even reference single bytes (high, low)</a:t>
            </a:r>
            <a:endParaRPr lang="en-US" dirty="0"/>
          </a:p>
          <a:p>
            <a:r>
              <a:rPr lang="en-US" dirty="0"/>
              <a:t>There</a:t>
            </a:r>
            <a:r>
              <a:rPr lang="en-US" baseline="0" dirty="0"/>
              <a:t> used to be more conventions about how they were used</a:t>
            </a:r>
          </a:p>
          <a:p>
            <a:pPr lvl="1"/>
            <a:r>
              <a:rPr lang="en-US" baseline="0" dirty="0"/>
              <a:t>Just to make it easier when people were </a:t>
            </a:r>
            <a:r>
              <a:rPr lang="en-US" b="1" baseline="0" dirty="0"/>
              <a:t>writing assembly by hand</a:t>
            </a:r>
          </a:p>
          <a:p>
            <a:pPr lvl="1"/>
            <a:r>
              <a:rPr lang="en-US" b="0" baseline="0" dirty="0"/>
              <a:t>Now irrelevant</a:t>
            </a:r>
            <a:endParaRPr lang="en-US" b="0" dirty="0"/>
          </a:p>
        </p:txBody>
      </p:sp>
    </p:spTree>
    <p:extLst>
      <p:ext uri="{BB962C8B-B14F-4D97-AF65-F5344CB8AC3E}">
        <p14:creationId xmlns:p14="http://schemas.microsoft.com/office/powerpoint/2010/main" val="3035616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350"/>
            <a:ext cx="5559425" cy="4170363"/>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9566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2033588" y="6350"/>
            <a:ext cx="5559425" cy="4170363"/>
          </a:xfrm>
          <a:prstGeom prst="rect">
            <a:avLst/>
          </a:prstGeom>
          <a:ln/>
        </p:spPr>
      </p:sp>
      <p:sp>
        <p:nvSpPr>
          <p:cNvPr id="227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38219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2033588" y="6350"/>
            <a:ext cx="5559425" cy="4170363"/>
          </a:xfrm>
          <a:prstGeom prst="rect">
            <a:avLst/>
          </a:prstGeom>
          <a:ln/>
        </p:spPr>
      </p:sp>
      <p:sp>
        <p:nvSpPr>
          <p:cNvPr id="233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55936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8825" y="6350"/>
            <a:ext cx="5564188" cy="4171950"/>
          </a:xfrm>
          <a:prstGeom prst="rect">
            <a:avLst/>
          </a:prstGeo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416120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3600" y="115888"/>
            <a:ext cx="5338763" cy="40036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3104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115888"/>
            <a:ext cx="5340350" cy="4005262"/>
          </a:xfrm>
        </p:spPr>
      </p:sp>
      <p:sp>
        <p:nvSpPr>
          <p:cNvPr id="3" name="Notes Placeholder 2"/>
          <p:cNvSpPr>
            <a:spLocks noGrp="1"/>
          </p:cNvSpPr>
          <p:nvPr>
            <p:ph type="body" idx="1"/>
          </p:nvPr>
        </p:nvSpPr>
        <p:spPr/>
        <p:txBody>
          <a:bodyPr/>
          <a:lstStyle/>
          <a:p>
            <a:r>
              <a:rPr lang="en-US" dirty="0"/>
              <a:t>r3 = r1 + r2</a:t>
            </a:r>
          </a:p>
          <a:p>
            <a:pPr lvl="1"/>
            <a:r>
              <a:rPr lang="en-US" dirty="0" err="1"/>
              <a:t>mov</a:t>
            </a:r>
            <a:r>
              <a:rPr lang="en-US" dirty="0"/>
              <a:t> r1, r3</a:t>
            </a:r>
          </a:p>
          <a:p>
            <a:pPr lvl="1"/>
            <a:r>
              <a:rPr lang="en-US" dirty="0"/>
              <a:t>add r2, r3</a:t>
            </a:r>
          </a:p>
          <a:p>
            <a:endParaRPr lang="en-US" dirty="0"/>
          </a:p>
        </p:txBody>
      </p:sp>
    </p:spTree>
    <p:extLst>
      <p:ext uri="{BB962C8B-B14F-4D97-AF65-F5344CB8AC3E}">
        <p14:creationId xmlns:p14="http://schemas.microsoft.com/office/powerpoint/2010/main" val="167442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5700" y="109538"/>
            <a:ext cx="5495925" cy="4121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3</a:t>
            </a:fld>
            <a:endParaRPr lang="en-US"/>
          </a:p>
        </p:txBody>
      </p:sp>
      <p:sp>
        <p:nvSpPr>
          <p:cNvPr id="5" name="Date Placeholder 4"/>
          <p:cNvSpPr>
            <a:spLocks noGrp="1"/>
          </p:cNvSpPr>
          <p:nvPr>
            <p:ph type="dt" idx="11"/>
          </p:nvPr>
        </p:nvSpPr>
        <p:spPr>
          <a:xfrm>
            <a:off x="5231165" y="1"/>
            <a:ext cx="4068682" cy="333720"/>
          </a:xfrm>
          <a:prstGeom prst="rect">
            <a:avLst/>
          </a:prstGeom>
        </p:spPr>
        <p:txBody>
          <a:bodyPr/>
          <a:lstStyle/>
          <a:p>
            <a:endParaRPr lang="en-US"/>
          </a:p>
        </p:txBody>
      </p:sp>
    </p:spTree>
    <p:extLst>
      <p:ext uri="{BB962C8B-B14F-4D97-AF65-F5344CB8AC3E}">
        <p14:creationId xmlns:p14="http://schemas.microsoft.com/office/powerpoint/2010/main" val="3316419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115888"/>
            <a:ext cx="5340350" cy="4005262"/>
          </a:xfrm>
        </p:spPr>
      </p:sp>
      <p:sp>
        <p:nvSpPr>
          <p:cNvPr id="3" name="Notes Placeholder 2"/>
          <p:cNvSpPr>
            <a:spLocks noGrp="1"/>
          </p:cNvSpPr>
          <p:nvPr>
            <p:ph type="body" idx="1"/>
          </p:nvPr>
        </p:nvSpPr>
        <p:spPr/>
        <p:txBody>
          <a:bodyPr/>
          <a:lstStyle/>
          <a:p>
            <a:r>
              <a:rPr lang="en-US" dirty="0"/>
              <a:t>Why have a different </a:t>
            </a:r>
            <a:r>
              <a:rPr lang="en-US" dirty="0" err="1"/>
              <a:t>inc</a:t>
            </a:r>
            <a:r>
              <a:rPr lang="en-US" baseline="0" dirty="0"/>
              <a:t> operator?</a:t>
            </a:r>
          </a:p>
          <a:p>
            <a:pPr lvl="1"/>
            <a:r>
              <a:rPr lang="en-US" baseline="0" dirty="0"/>
              <a:t>Smaller bit representation!</a:t>
            </a:r>
          </a:p>
          <a:p>
            <a:pPr lvl="1"/>
            <a:r>
              <a:rPr lang="en-US" baseline="0" dirty="0"/>
              <a:t>Maybe faster implementation</a:t>
            </a:r>
          </a:p>
          <a:p>
            <a:pPr lvl="0"/>
            <a:endParaRPr lang="en-US" dirty="0"/>
          </a:p>
          <a:p>
            <a:endParaRPr lang="en-US" dirty="0"/>
          </a:p>
        </p:txBody>
      </p:sp>
    </p:spTree>
    <p:extLst>
      <p:ext uri="{BB962C8B-B14F-4D97-AF65-F5344CB8AC3E}">
        <p14:creationId xmlns:p14="http://schemas.microsoft.com/office/powerpoint/2010/main" val="2194819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8825" y="6350"/>
            <a:ext cx="5564188" cy="4171950"/>
          </a:xfrm>
          <a:prstGeom prst="rect">
            <a:avLst/>
          </a:prstGeom>
        </p:spPr>
      </p:sp>
      <p:sp>
        <p:nvSpPr>
          <p:cNvPr id="3" name="Notes Placeholder 2"/>
          <p:cNvSpPr>
            <a:spLocks noGrp="1"/>
          </p:cNvSpPr>
          <p:nvPr>
            <p:ph type="body" idx="1"/>
          </p:nvPr>
        </p:nvSpPr>
        <p:spPr/>
        <p:txBody>
          <a:bodyPr/>
          <a:lstStyle/>
          <a:p>
            <a:r>
              <a:rPr lang="en-US" dirty="0"/>
              <a:t>Function</a:t>
            </a:r>
            <a:r>
              <a:rPr lang="en-US" baseline="0" dirty="0"/>
              <a:t> </a:t>
            </a:r>
            <a:r>
              <a:rPr lang="en-US" b="1" baseline="0" dirty="0"/>
              <a:t>calling convention </a:t>
            </a:r>
            <a:r>
              <a:rPr lang="en-US" baseline="0" dirty="0"/>
              <a:t>(get to it later) says which registers to use for arguments and return value</a:t>
            </a:r>
          </a:p>
          <a:p>
            <a:r>
              <a:rPr lang="en-US" dirty="0"/>
              <a:t>Compiler</a:t>
            </a:r>
            <a:r>
              <a:rPr lang="en-US" baseline="0" dirty="0"/>
              <a:t> knows</a:t>
            </a:r>
          </a:p>
          <a:p>
            <a:pPr lvl="1"/>
            <a:r>
              <a:rPr lang="en-US" baseline="0" dirty="0"/>
              <a:t>Arithmetic ops are like “+=“</a:t>
            </a:r>
          </a:p>
          <a:p>
            <a:pPr lvl="1"/>
            <a:r>
              <a:rPr lang="en-US" baseline="0" dirty="0"/>
              <a:t>And it doesn’t need intermediate values anyway</a:t>
            </a:r>
          </a:p>
          <a:p>
            <a:pPr lvl="1"/>
            <a:r>
              <a:rPr lang="en-US" baseline="0" dirty="0"/>
              <a:t>So it transforms it to...</a:t>
            </a:r>
          </a:p>
        </p:txBody>
      </p:sp>
    </p:spTree>
    <p:extLst>
      <p:ext uri="{BB962C8B-B14F-4D97-AF65-F5344CB8AC3E}">
        <p14:creationId xmlns:p14="http://schemas.microsoft.com/office/powerpoint/2010/main" val="1209840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xfrm>
            <a:off x="2028825" y="6350"/>
            <a:ext cx="5564188" cy="4171950"/>
          </a:xfrm>
          <a:prstGeom prst="rect">
            <a:avLst/>
          </a:prstGeom>
          <a:ln/>
        </p:spPr>
      </p:sp>
      <p:sp>
        <p:nvSpPr>
          <p:cNvPr id="236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9766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2028825" y="6350"/>
            <a:ext cx="5564188" cy="4171950"/>
          </a:xfrm>
          <a:prstGeom prst="rect">
            <a:avLst/>
          </a:prstGeom>
          <a:ln/>
        </p:spPr>
      </p:sp>
      <p:sp>
        <p:nvSpPr>
          <p:cNvPr id="23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8098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2028825" y="6350"/>
            <a:ext cx="5564188" cy="4171950"/>
          </a:xfrm>
          <a:prstGeom prst="rect">
            <a:avLst/>
          </a:prstGeom>
          <a:ln/>
        </p:spPr>
      </p:sp>
      <p:sp>
        <p:nvSpPr>
          <p:cNvPr id="239619" name="Rectangle 3"/>
          <p:cNvSpPr>
            <a:spLocks noGrp="1" noChangeArrowheads="1"/>
          </p:cNvSpPr>
          <p:nvPr>
            <p:ph type="body" idx="1"/>
          </p:nvPr>
        </p:nvSpPr>
        <p:spPr/>
        <p:txBody>
          <a:bodyPr/>
          <a:lstStyle/>
          <a:p>
            <a:r>
              <a:rPr lang="en-US" dirty="0"/>
              <a:t>But actually, pointers are just addresses!</a:t>
            </a:r>
          </a:p>
          <a:p>
            <a:r>
              <a:rPr lang="en-US" dirty="0"/>
              <a:t>Showing</a:t>
            </a:r>
            <a:r>
              <a:rPr lang="en-US" baseline="0" dirty="0"/>
              <a:t> here 8-byte </a:t>
            </a:r>
            <a:r>
              <a:rPr lang="en-US" b="1" baseline="0" dirty="0"/>
              <a:t>words</a:t>
            </a:r>
            <a:r>
              <a:rPr lang="en-US" b="0" baseline="0" dirty="0"/>
              <a:t> of memory, addresses jump by 8</a:t>
            </a:r>
          </a:p>
          <a:p>
            <a:endParaRPr lang="en-US" dirty="0"/>
          </a:p>
        </p:txBody>
      </p:sp>
    </p:spTree>
    <p:extLst>
      <p:ext uri="{BB962C8B-B14F-4D97-AF65-F5344CB8AC3E}">
        <p14:creationId xmlns:p14="http://schemas.microsoft.com/office/powerpoint/2010/main" val="84988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2028825" y="6350"/>
            <a:ext cx="5564188" cy="4171950"/>
          </a:xfrm>
          <a:prstGeom prst="rect">
            <a:avLst/>
          </a:prstGeom>
          <a:ln/>
        </p:spPr>
      </p:sp>
      <p:sp>
        <p:nvSpPr>
          <p:cNvPr id="239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21974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2028825" y="6350"/>
            <a:ext cx="5564188" cy="4171950"/>
          </a:xfrm>
          <a:prstGeom prst="rect">
            <a:avLst/>
          </a:prstGeom>
          <a:ln/>
        </p:spPr>
      </p:sp>
      <p:sp>
        <p:nvSpPr>
          <p:cNvPr id="239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07939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2028825" y="6350"/>
            <a:ext cx="5564188" cy="4171950"/>
          </a:xfrm>
          <a:prstGeom prst="rect">
            <a:avLst/>
          </a:prstGeom>
          <a:ln/>
        </p:spPr>
      </p:sp>
      <p:sp>
        <p:nvSpPr>
          <p:cNvPr id="239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0867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2028825" y="6350"/>
            <a:ext cx="5564188" cy="4171950"/>
          </a:xfrm>
          <a:prstGeom prst="rect">
            <a:avLst/>
          </a:prstGeom>
          <a:ln/>
        </p:spPr>
      </p:sp>
      <p:sp>
        <p:nvSpPr>
          <p:cNvPr id="239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91321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115888"/>
            <a:ext cx="5340350" cy="4005262"/>
          </a:xfrm>
        </p:spPr>
      </p:sp>
      <p:sp>
        <p:nvSpPr>
          <p:cNvPr id="3" name="Notes Placeholder 2"/>
          <p:cNvSpPr>
            <a:spLocks noGrp="1"/>
          </p:cNvSpPr>
          <p:nvPr>
            <p:ph type="body" idx="1"/>
          </p:nvPr>
        </p:nvSpPr>
        <p:spPr/>
        <p:txBody>
          <a:bodyPr/>
          <a:lstStyle/>
          <a:p>
            <a:r>
              <a:rPr lang="en-US" dirty="0"/>
              <a:t>Syntax for</a:t>
            </a:r>
            <a:r>
              <a:rPr lang="en-US" baseline="0" dirty="0"/>
              <a:t> memory operands can be more complex</a:t>
            </a:r>
          </a:p>
          <a:p>
            <a:r>
              <a:rPr lang="en-US" baseline="0" dirty="0"/>
              <a:t>Designed to do things that are </a:t>
            </a:r>
            <a:r>
              <a:rPr lang="en-US" b="1" baseline="0" dirty="0"/>
              <a:t>common </a:t>
            </a:r>
            <a:r>
              <a:rPr lang="en-US" baseline="0" dirty="0"/>
              <a:t>with </a:t>
            </a:r>
            <a:r>
              <a:rPr lang="en-US" b="1" baseline="0" dirty="0"/>
              <a:t>pointers</a:t>
            </a:r>
          </a:p>
          <a:p>
            <a:r>
              <a:rPr lang="en-US" b="1" baseline="0" dirty="0"/>
              <a:t>D: </a:t>
            </a:r>
            <a:r>
              <a:rPr lang="en-US" b="0" baseline="0" dirty="0"/>
              <a:t>displacement, add a constant</a:t>
            </a:r>
          </a:p>
          <a:p>
            <a:r>
              <a:rPr lang="en-US" b="0" baseline="0" dirty="0" err="1"/>
              <a:t>Rb</a:t>
            </a:r>
            <a:r>
              <a:rPr lang="en-US" b="0" baseline="0" dirty="0"/>
              <a:t>: base pointer</a:t>
            </a:r>
          </a:p>
          <a:p>
            <a:r>
              <a:rPr lang="en-US" b="0" baseline="0" dirty="0" err="1"/>
              <a:t>Ri</a:t>
            </a:r>
            <a:r>
              <a:rPr lang="en-US" b="0" baseline="0" dirty="0"/>
              <a:t>: index into array</a:t>
            </a:r>
          </a:p>
          <a:p>
            <a:r>
              <a:rPr lang="en-US" b="0" baseline="0" dirty="0"/>
              <a:t>S: scale the index (pointer arithmetic needs to scale by the size of the pointer target)</a:t>
            </a:r>
          </a:p>
          <a:p>
            <a:pPr lvl="1"/>
            <a:r>
              <a:rPr lang="en-US" b="0" baseline="0" dirty="0"/>
              <a:t>compiler keeps track of what the pointer points to and scales accordingly</a:t>
            </a:r>
          </a:p>
          <a:p>
            <a:pPr lvl="1"/>
            <a:r>
              <a:rPr lang="en-US" b="0" baseline="0" dirty="0" err="1"/>
              <a:t>int</a:t>
            </a:r>
            <a:r>
              <a:rPr lang="en-US" b="0" baseline="0" dirty="0"/>
              <a:t> x[]    x[</a:t>
            </a:r>
            <a:r>
              <a:rPr lang="en-US" b="0" baseline="0" dirty="0" err="1"/>
              <a:t>i</a:t>
            </a:r>
            <a:r>
              <a:rPr lang="en-US" b="0" baseline="0" dirty="0"/>
              <a:t>]</a:t>
            </a:r>
          </a:p>
          <a:p>
            <a:pPr lvl="1"/>
            <a:r>
              <a:rPr lang="en-US" b="1" i="1" baseline="0" dirty="0" err="1"/>
              <a:t>ith</a:t>
            </a:r>
            <a:r>
              <a:rPr lang="en-US" b="1" dirty="0"/>
              <a:t> element of an array of </a:t>
            </a:r>
            <a:r>
              <a:rPr lang="en-US" b="1" dirty="0" err="1"/>
              <a:t>ints</a:t>
            </a:r>
            <a:r>
              <a:rPr lang="en-US" b="1" dirty="0"/>
              <a:t>: </a:t>
            </a:r>
            <a:r>
              <a:rPr lang="en-US" b="1" dirty="0" err="1"/>
              <a:t>Ri</a:t>
            </a:r>
            <a:r>
              <a:rPr lang="en-US" b="1" dirty="0"/>
              <a:t>=</a:t>
            </a:r>
            <a:r>
              <a:rPr lang="en-US" b="1" dirty="0" err="1"/>
              <a:t>i</a:t>
            </a:r>
            <a:r>
              <a:rPr lang="en-US" b="1" dirty="0"/>
              <a:t>, S=4 (bytes)</a:t>
            </a:r>
          </a:p>
          <a:p>
            <a:r>
              <a:rPr lang="en-US" dirty="0"/>
              <a:t>See figure 3.3 in 3e textbook</a:t>
            </a:r>
          </a:p>
          <a:p>
            <a:endParaRPr lang="en-US" dirty="0"/>
          </a:p>
          <a:p>
            <a:endParaRPr lang="en-US" dirty="0"/>
          </a:p>
        </p:txBody>
      </p:sp>
    </p:spTree>
    <p:extLst>
      <p:ext uri="{BB962C8B-B14F-4D97-AF65-F5344CB8AC3E}">
        <p14:creationId xmlns:p14="http://schemas.microsoft.com/office/powerpoint/2010/main" val="160756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Grp="1" noRot="1" noChangeAspect="1" noChangeArrowheads="1"/>
          </p:cNvSpPr>
          <p:nvPr>
            <p:ph type="sldImg"/>
          </p:nvPr>
        </p:nvSpPr>
        <p:spPr bwMode="auto">
          <a:xfrm>
            <a:off x="3186113" y="581025"/>
            <a:ext cx="3830637" cy="2873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bwMode="auto">
          <a:xfrm>
            <a:off x="1021215" y="3638554"/>
            <a:ext cx="8163465" cy="3378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a:t>Different </a:t>
            </a:r>
            <a:r>
              <a:rPr lang="en-US" b="1" dirty="0"/>
              <a:t>programs</a:t>
            </a:r>
            <a:r>
              <a:rPr lang="en-US" dirty="0"/>
              <a:t> written in C, have</a:t>
            </a:r>
            <a:r>
              <a:rPr lang="en-US" baseline="0" dirty="0"/>
              <a:t> different </a:t>
            </a:r>
            <a:r>
              <a:rPr lang="en-US" b="1" baseline="0" dirty="0"/>
              <a:t>algorithms</a:t>
            </a:r>
            <a:endParaRPr lang="en-US" b="1" dirty="0"/>
          </a:p>
          <a:p>
            <a:r>
              <a:rPr lang="en-US" dirty="0"/>
              <a:t>C</a:t>
            </a:r>
            <a:r>
              <a:rPr lang="en-US" baseline="0" dirty="0"/>
              <a:t>ompilers figure out what instructions to generate</a:t>
            </a:r>
          </a:p>
          <a:p>
            <a:pPr lvl="1"/>
            <a:r>
              <a:rPr lang="en-US" baseline="0" dirty="0"/>
              <a:t>do different </a:t>
            </a:r>
            <a:r>
              <a:rPr lang="en-US" b="1" baseline="0" dirty="0"/>
              <a:t>optimizations</a:t>
            </a:r>
          </a:p>
          <a:p>
            <a:r>
              <a:rPr lang="en-US" b="0" baseline="0" dirty="0"/>
              <a:t>Different</a:t>
            </a:r>
            <a:r>
              <a:rPr lang="en-US" b="1" baseline="0" dirty="0"/>
              <a:t> architectures </a:t>
            </a:r>
            <a:r>
              <a:rPr lang="en-US" b="0" baseline="0" dirty="0"/>
              <a:t>expose different </a:t>
            </a:r>
            <a:r>
              <a:rPr lang="en-US" b="1" baseline="0" dirty="0"/>
              <a:t>interfaces</a:t>
            </a:r>
          </a:p>
          <a:p>
            <a:pPr lvl="0"/>
            <a:r>
              <a:rPr lang="en-US" b="1" baseline="0" dirty="0"/>
              <a:t>Hardware implementations</a:t>
            </a:r>
            <a:r>
              <a:rPr lang="en-US" b="0" baseline="0" dirty="0"/>
              <a:t> have different performance</a:t>
            </a:r>
            <a:endParaRPr lang="en-US" b="1" dirty="0"/>
          </a:p>
        </p:txBody>
      </p:sp>
    </p:spTree>
    <p:extLst>
      <p:ext uri="{BB962C8B-B14F-4D97-AF65-F5344CB8AC3E}">
        <p14:creationId xmlns:p14="http://schemas.microsoft.com/office/powerpoint/2010/main" val="817031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xfrm>
            <a:off x="2028825" y="6350"/>
            <a:ext cx="5564188" cy="4171950"/>
          </a:xfrm>
          <a:prstGeom prst="rect">
            <a:avLst/>
          </a:prstGeom>
          <a:ln/>
        </p:spPr>
      </p:sp>
      <p:sp>
        <p:nvSpPr>
          <p:cNvPr id="247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0641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211263" y="146050"/>
            <a:ext cx="7289800" cy="5467350"/>
          </a:xfrm>
          <a:ln/>
        </p:spPr>
      </p:sp>
      <p:sp>
        <p:nvSpPr>
          <p:cNvPr id="19459" name="Notes Placeholder 2"/>
          <p:cNvSpPr>
            <a:spLocks noGrp="1"/>
          </p:cNvSpPr>
          <p:nvPr>
            <p:ph type="body" idx="1"/>
          </p:nvPr>
        </p:nvSpPr>
        <p:spPr>
          <a:noFill/>
          <a:ln/>
        </p:spPr>
        <p:txBody>
          <a:bodyPr/>
          <a:lstStyle/>
          <a:p>
            <a:pPr lvl="1"/>
            <a:endParaRPr lang="en-US" dirty="0"/>
          </a:p>
        </p:txBody>
      </p:sp>
    </p:spTree>
    <p:extLst>
      <p:ext uri="{BB962C8B-B14F-4D97-AF65-F5344CB8AC3E}">
        <p14:creationId xmlns:p14="http://schemas.microsoft.com/office/powerpoint/2010/main" val="262803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146050"/>
            <a:ext cx="7289800" cy="54673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t>Textbook: “the format and behavior of a machine-level program is defined by the </a:t>
            </a:r>
            <a:r>
              <a:rPr lang="en-US" i="1"/>
              <a:t>ISA</a:t>
            </a:r>
            <a:r>
              <a:rPr lang="en-US"/>
              <a:t>, defining the processor state, the format of the instructions, and the effect each of these instructions will have on the state.”</a:t>
            </a:r>
          </a:p>
          <a:p>
            <a:endParaRPr lang="en-US"/>
          </a:p>
        </p:txBody>
      </p:sp>
    </p:spTree>
    <p:extLst>
      <p:ext uri="{BB962C8B-B14F-4D97-AF65-F5344CB8AC3E}">
        <p14:creationId xmlns:p14="http://schemas.microsoft.com/office/powerpoint/2010/main" val="599463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p:cNvSpPr txBox="1">
            <a:spLocks noGrp="1" noRot="1" noChangeAspect="1" noChangeArrowheads="1"/>
          </p:cNvSpPr>
          <p:nvPr>
            <p:ph type="sldImg"/>
          </p:nvPr>
        </p:nvSpPr>
        <p:spPr bwMode="auto">
          <a:xfrm>
            <a:off x="3186113" y="581025"/>
            <a:ext cx="3830637" cy="2873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9154" name="Text Box 2"/>
          <p:cNvSpPr txBox="1">
            <a:spLocks noGrp="1" noChangeArrowheads="1"/>
          </p:cNvSpPr>
          <p:nvPr>
            <p:ph type="body" idx="1"/>
          </p:nvPr>
        </p:nvSpPr>
        <p:spPr bwMode="auto">
          <a:xfrm>
            <a:off x="1021215" y="3638554"/>
            <a:ext cx="8163465" cy="3378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a:t>Registers:  word size</a:t>
            </a:r>
          </a:p>
        </p:txBody>
      </p:sp>
    </p:spTree>
    <p:extLst>
      <p:ext uri="{BB962C8B-B14F-4D97-AF65-F5344CB8AC3E}">
        <p14:creationId xmlns:p14="http://schemas.microsoft.com/office/powerpoint/2010/main" val="910519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146050"/>
            <a:ext cx="7289800" cy="5467350"/>
          </a:xfrm>
        </p:spPr>
      </p:sp>
      <p:sp>
        <p:nvSpPr>
          <p:cNvPr id="3" name="Notes Placeholder 2"/>
          <p:cNvSpPr>
            <a:spLocks noGrp="1"/>
          </p:cNvSpPr>
          <p:nvPr>
            <p:ph type="body" idx="1"/>
          </p:nvPr>
        </p:nvSpPr>
        <p:spPr/>
        <p:txBody>
          <a:bodyPr/>
          <a:lstStyle/>
          <a:p>
            <a:r>
              <a:rPr lang="en-US" b="0" dirty="0"/>
              <a:t>x86</a:t>
            </a:r>
            <a:r>
              <a:rPr lang="en-US" b="0" baseline="0" dirty="0"/>
              <a:t> backwards-compatible all the way to 8086 architecture (introduced in 1978!), has had many, many new features added since.</a:t>
            </a:r>
          </a:p>
          <a:p>
            <a:r>
              <a:rPr lang="en-US" b="0" baseline="0" dirty="0"/>
              <a:t>x86 dominates the server, desktop, and laptop markets.</a:t>
            </a:r>
            <a:endParaRPr lang="en-US" b="0" dirty="0"/>
          </a:p>
          <a:p>
            <a:r>
              <a:rPr lang="en-US" b="0" dirty="0"/>
              <a:t>ARM stands for Advanced RISC</a:t>
            </a:r>
            <a:r>
              <a:rPr lang="en-US" b="0" baseline="0" dirty="0"/>
              <a:t> Machine.</a:t>
            </a:r>
            <a:endParaRPr lang="en-US" b="0" dirty="0"/>
          </a:p>
          <a:p>
            <a:r>
              <a:rPr lang="en-US" b="0" dirty="0"/>
              <a:t>MIPS was</a:t>
            </a:r>
            <a:r>
              <a:rPr lang="en-US" dirty="0"/>
              <a:t> originally an acronym for </a:t>
            </a:r>
            <a:r>
              <a:rPr lang="en-US" b="0" dirty="0"/>
              <a:t>Microprocessor without Interlocked Pipeline Stages.</a:t>
            </a:r>
            <a:r>
              <a:rPr lang="en-US" dirty="0"/>
              <a:t> </a:t>
            </a:r>
            <a:r>
              <a:rPr lang="en-US" baseline="0" dirty="0"/>
              <a:t> D</a:t>
            </a:r>
            <a:r>
              <a:rPr lang="en-US" dirty="0"/>
              <a:t>eveloped by MIPS Technologies (formerly MIPS Computer Systems, </a:t>
            </a:r>
            <a:r>
              <a:rPr lang="en-US" dirty="0" err="1"/>
              <a:t>Inc</a:t>
            </a:r>
            <a:r>
              <a:rPr lang="en-US" dirty="0"/>
              <a:t>).</a:t>
            </a:r>
          </a:p>
        </p:txBody>
      </p:sp>
    </p:spTree>
    <p:extLst>
      <p:ext uri="{BB962C8B-B14F-4D97-AF65-F5344CB8AC3E}">
        <p14:creationId xmlns:p14="http://schemas.microsoft.com/office/powerpoint/2010/main" val="2357553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366" indent="-137366" defTabSz="915772">
              <a:defRPr/>
            </a:pPr>
            <a:r>
              <a:rPr lang="en-US" dirty="0"/>
              <a:t>Compilers are much better and more patient than you are</a:t>
            </a:r>
          </a:p>
          <a:p>
            <a:endParaRPr lang="en-US" dirty="0"/>
          </a:p>
          <a:p>
            <a:r>
              <a:rPr lang="en-US" dirty="0"/>
              <a:t>I </a:t>
            </a:r>
            <a:r>
              <a:rPr lang="en-US" b="1" dirty="0"/>
              <a:t>hope</a:t>
            </a:r>
            <a:r>
              <a:rPr lang="en-US" b="0" dirty="0"/>
              <a:t> that you are never writing a program in assembly</a:t>
            </a:r>
          </a:p>
          <a:p>
            <a:pPr lvl="1"/>
            <a:r>
              <a:rPr lang="en-US" b="0" dirty="0"/>
              <a:t>Not even to eke</a:t>
            </a:r>
            <a:r>
              <a:rPr lang="en-US" b="0" baseline="0" dirty="0"/>
              <a:t> the very last bit of performance out</a:t>
            </a:r>
          </a:p>
          <a:p>
            <a:pPr lvl="1"/>
            <a:r>
              <a:rPr lang="en-US" b="0" baseline="0" dirty="0"/>
              <a:t>Because compilers are much better at it</a:t>
            </a:r>
          </a:p>
          <a:p>
            <a:pPr lvl="0"/>
            <a:r>
              <a:rPr lang="en-US" b="0" baseline="0" dirty="0"/>
              <a:t>Understanding assembly will help you</a:t>
            </a:r>
          </a:p>
          <a:p>
            <a:pPr lvl="1"/>
            <a:r>
              <a:rPr lang="en-US" b="0" baseline="0" dirty="0"/>
              <a:t>Like how C will help you better appreciate the magic that Java does for you</a:t>
            </a:r>
          </a:p>
          <a:p>
            <a:pPr lvl="1"/>
            <a:r>
              <a:rPr lang="en-US" b="0" baseline="0" dirty="0"/>
              <a:t>Similarly, understanding assembly will help you understand what the machine is doing for you</a:t>
            </a:r>
          </a:p>
          <a:p>
            <a:pPr lvl="1"/>
            <a:r>
              <a:rPr lang="en-US" b="0" baseline="0" dirty="0"/>
              <a:t>Sometimes you actually do have to poke around with GDB in the assembly (this is what gets shipped to you!)</a:t>
            </a:r>
            <a:endParaRPr lang="en-US" dirty="0"/>
          </a:p>
        </p:txBody>
      </p:sp>
      <p:sp>
        <p:nvSpPr>
          <p:cNvPr id="4" name="Slide Number Placeholder 3"/>
          <p:cNvSpPr>
            <a:spLocks noGrp="1"/>
          </p:cNvSpPr>
          <p:nvPr>
            <p:ph type="sldNum" sz="quarter" idx="10"/>
          </p:nvPr>
        </p:nvSpPr>
        <p:spPr>
          <a:xfrm>
            <a:off x="9074159" y="6977239"/>
            <a:ext cx="543739" cy="348862"/>
          </a:xfrm>
          <a:prstGeom prst="rect">
            <a:avLst/>
          </a:prstGeom>
        </p:spPr>
        <p:txBody>
          <a:bodyPr/>
          <a:lstStyle/>
          <a:p>
            <a:pPr>
              <a:defRPr/>
            </a:pPr>
            <a:fld id="{40F64717-A5A5-4C4E-9291-2F18B7410B06}" type="slidenum">
              <a:rPr lang="en-US" smtClean="0"/>
              <a:pPr>
                <a:defRPr/>
              </a:pPr>
              <a:t>10</a:t>
            </a:fld>
            <a:endParaRPr lang="en-US"/>
          </a:p>
        </p:txBody>
      </p:sp>
    </p:spTree>
    <p:extLst>
      <p:ext uri="{BB962C8B-B14F-4D97-AF65-F5344CB8AC3E}">
        <p14:creationId xmlns:p14="http://schemas.microsoft.com/office/powerpoint/2010/main" val="1603427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211263" y="146050"/>
            <a:ext cx="7289800" cy="5467350"/>
          </a:xfrm>
          <a:ln/>
        </p:spPr>
      </p:sp>
      <p:sp>
        <p:nvSpPr>
          <p:cNvPr id="224259" name="Rectangle 3"/>
          <p:cNvSpPr>
            <a:spLocks noGrp="1" noChangeArrowheads="1"/>
          </p:cNvSpPr>
          <p:nvPr>
            <p:ph type="body" idx="1"/>
          </p:nvPr>
        </p:nvSpPr>
        <p:spPr/>
        <p:txBody>
          <a:bodyPr/>
          <a:lstStyle/>
          <a:p>
            <a:r>
              <a:rPr lang="en-US" dirty="0"/>
              <a:t>Preview for the coming lectures</a:t>
            </a:r>
          </a:p>
        </p:txBody>
      </p:sp>
    </p:spTree>
    <p:extLst>
      <p:ext uri="{BB962C8B-B14F-4D97-AF65-F5344CB8AC3E}">
        <p14:creationId xmlns:p14="http://schemas.microsoft.com/office/powerpoint/2010/main" val="1238211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28989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1490785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dirty="0"/>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7222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2156272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1267599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7CBE8339-D2AD-46DC-A898-FD1E949067F0}" type="slidenum">
              <a:rPr lang="en-US" smtClean="0"/>
              <a:pPr/>
              <a:t>‹#›</a:t>
            </a:fld>
            <a:endParaRPr lang="en-US" dirty="0"/>
          </a:p>
        </p:txBody>
      </p:sp>
      <p:sp>
        <p:nvSpPr>
          <p:cNvPr id="9" name="Rectangle 8"/>
          <p:cNvSpPr>
            <a:spLocks noChangeArrowheads="1"/>
          </p:cNvSpPr>
          <p:nvPr/>
        </p:nvSpPr>
        <p:spPr bwMode="auto">
          <a:xfrm>
            <a:off x="0" y="-15072"/>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843644" y="-2231"/>
            <a:ext cx="1300356"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CSE351</a:t>
            </a:r>
            <a:r>
              <a:rPr lang="en-US" sz="900" b="0" i="0" baseline="0" dirty="0">
                <a:solidFill>
                  <a:schemeClr val="bg1"/>
                </a:solidFill>
                <a:latin typeface="Roboto Regular" charset="0"/>
                <a:ea typeface="Roboto Regular" charset="0"/>
                <a:cs typeface="Roboto Regular" charset="0"/>
              </a:rPr>
              <a:t>, </a:t>
            </a:r>
            <a:r>
              <a:rPr lang="en-US" sz="900" b="0" i="0" dirty="0" smtClean="0">
                <a:solidFill>
                  <a:schemeClr val="bg1"/>
                </a:solidFill>
                <a:latin typeface="Roboto Regular" charset="0"/>
                <a:ea typeface="Roboto Regular" charset="0"/>
                <a:cs typeface="Roboto Regular" charset="0"/>
              </a:rPr>
              <a:t>Winter 2020</a:t>
            </a:r>
            <a:endParaRPr lang="en-US" sz="900" b="0" i="0" dirty="0">
              <a:solidFill>
                <a:schemeClr val="bg1"/>
              </a:solidFill>
              <a:latin typeface="Roboto Regular" charset="0"/>
              <a:ea typeface="Roboto Regular" charset="0"/>
              <a:cs typeface="Roboto Regular" charset="0"/>
            </a:endParaRPr>
          </a:p>
        </p:txBody>
      </p:sp>
      <p:sp>
        <p:nvSpPr>
          <p:cNvPr id="22" name="TextBox 21"/>
          <p:cNvSpPr txBox="1"/>
          <p:nvPr/>
        </p:nvSpPr>
        <p:spPr>
          <a:xfrm>
            <a:off x="3764737" y="-2231"/>
            <a:ext cx="1614546"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L08:  x86-64 Programming I</a:t>
            </a:r>
          </a:p>
        </p:txBody>
      </p:sp>
    </p:spTree>
    <p:extLst>
      <p:ext uri="{BB962C8B-B14F-4D97-AF65-F5344CB8AC3E}">
        <p14:creationId xmlns:p14="http://schemas.microsoft.com/office/powerpoint/2010/main" val="397330383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tiff"/><Relationship Id="rId5" Type="http://schemas.openxmlformats.org/officeDocument/2006/relationships/hyperlink" Target="http://www.smbc-comics.com/?id=2999"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18" Type="http://schemas.openxmlformats.org/officeDocument/2006/relationships/notesSlide" Target="../notesSlides/notesSlide9.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slideLayout" Target="../slideLayouts/slideLayout2.xml"/><Relationship Id="rId2" Type="http://schemas.openxmlformats.org/officeDocument/2006/relationships/tags" Target="../tags/tag52.xml"/><Relationship Id="rId16" Type="http://schemas.openxmlformats.org/officeDocument/2006/relationships/tags" Target="../tags/tag66.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5" Type="http://schemas.openxmlformats.org/officeDocument/2006/relationships/tags" Target="../tags/tag65.xml"/><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tags" Target="../tags/tag64.xml"/></Relationships>
</file>

<file path=ppt/slides/_rels/slide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tags" Target="../tags/tag85.xml"/><Relationship Id="rId18" Type="http://schemas.openxmlformats.org/officeDocument/2006/relationships/tags" Target="../tags/tag90.xml"/><Relationship Id="rId26" Type="http://schemas.openxmlformats.org/officeDocument/2006/relationships/tags" Target="../tags/tag98.xml"/><Relationship Id="rId39" Type="http://schemas.openxmlformats.org/officeDocument/2006/relationships/image" Target="../media/image18.png"/><Relationship Id="rId21" Type="http://schemas.openxmlformats.org/officeDocument/2006/relationships/tags" Target="../tags/tag93.xml"/><Relationship Id="rId34" Type="http://schemas.openxmlformats.org/officeDocument/2006/relationships/tags" Target="../tags/tag106.xml"/><Relationship Id="rId7" Type="http://schemas.openxmlformats.org/officeDocument/2006/relationships/tags" Target="../tags/tag79.xml"/><Relationship Id="rId12" Type="http://schemas.openxmlformats.org/officeDocument/2006/relationships/tags" Target="../tags/tag84.xml"/><Relationship Id="rId17" Type="http://schemas.openxmlformats.org/officeDocument/2006/relationships/tags" Target="../tags/tag89.xml"/><Relationship Id="rId25" Type="http://schemas.openxmlformats.org/officeDocument/2006/relationships/tags" Target="../tags/tag97.xml"/><Relationship Id="rId33" Type="http://schemas.openxmlformats.org/officeDocument/2006/relationships/tags" Target="../tags/tag105.xml"/><Relationship Id="rId38" Type="http://schemas.openxmlformats.org/officeDocument/2006/relationships/customXml" Target="../ink/ink1.xml"/><Relationship Id="rId2" Type="http://schemas.openxmlformats.org/officeDocument/2006/relationships/tags" Target="../tags/tag74.xml"/><Relationship Id="rId16" Type="http://schemas.openxmlformats.org/officeDocument/2006/relationships/tags" Target="../tags/tag88.xml"/><Relationship Id="rId20" Type="http://schemas.openxmlformats.org/officeDocument/2006/relationships/tags" Target="../tags/tag92.xml"/><Relationship Id="rId29" Type="http://schemas.openxmlformats.org/officeDocument/2006/relationships/tags" Target="../tags/tag101.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24" Type="http://schemas.openxmlformats.org/officeDocument/2006/relationships/tags" Target="../tags/tag96.xml"/><Relationship Id="rId32" Type="http://schemas.openxmlformats.org/officeDocument/2006/relationships/tags" Target="../tags/tag104.xml"/><Relationship Id="rId37" Type="http://schemas.openxmlformats.org/officeDocument/2006/relationships/notesSlide" Target="../notesSlides/notesSlide12.xml"/><Relationship Id="rId5" Type="http://schemas.openxmlformats.org/officeDocument/2006/relationships/tags" Target="../tags/tag77.xml"/><Relationship Id="rId15" Type="http://schemas.openxmlformats.org/officeDocument/2006/relationships/tags" Target="../tags/tag87.xml"/><Relationship Id="rId23" Type="http://schemas.openxmlformats.org/officeDocument/2006/relationships/tags" Target="../tags/tag95.xml"/><Relationship Id="rId28" Type="http://schemas.openxmlformats.org/officeDocument/2006/relationships/tags" Target="../tags/tag100.xml"/><Relationship Id="rId36" Type="http://schemas.openxmlformats.org/officeDocument/2006/relationships/slideLayout" Target="../slideLayouts/slideLayout2.xml"/><Relationship Id="rId10" Type="http://schemas.openxmlformats.org/officeDocument/2006/relationships/tags" Target="../tags/tag82.xml"/><Relationship Id="rId19" Type="http://schemas.openxmlformats.org/officeDocument/2006/relationships/tags" Target="../tags/tag91.xml"/><Relationship Id="rId31" Type="http://schemas.openxmlformats.org/officeDocument/2006/relationships/tags" Target="../tags/tag103.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tags" Target="../tags/tag86.xml"/><Relationship Id="rId22" Type="http://schemas.openxmlformats.org/officeDocument/2006/relationships/tags" Target="../tags/tag94.xml"/><Relationship Id="rId27" Type="http://schemas.openxmlformats.org/officeDocument/2006/relationships/tags" Target="../tags/tag99.xml"/><Relationship Id="rId30" Type="http://schemas.openxmlformats.org/officeDocument/2006/relationships/tags" Target="../tags/tag102.xml"/><Relationship Id="rId35" Type="http://schemas.openxmlformats.org/officeDocument/2006/relationships/tags" Target="../tags/tag107.xml"/><Relationship Id="rId8" Type="http://schemas.openxmlformats.org/officeDocument/2006/relationships/tags" Target="../tags/tag80.xml"/><Relationship Id="rId3" Type="http://schemas.openxmlformats.org/officeDocument/2006/relationships/tags" Target="../tags/tag75.xml"/></Relationships>
</file>

<file path=ppt/slides/_rels/slide15.xml.rels><?xml version="1.0" encoding="UTF-8" standalone="yes"?>
<Relationships xmlns="http://schemas.openxmlformats.org/package/2006/relationships"><Relationship Id="rId13" Type="http://schemas.openxmlformats.org/officeDocument/2006/relationships/tags" Target="../tags/tag120.xml"/><Relationship Id="rId18" Type="http://schemas.openxmlformats.org/officeDocument/2006/relationships/tags" Target="../tags/tag125.xml"/><Relationship Id="rId26" Type="http://schemas.openxmlformats.org/officeDocument/2006/relationships/tags" Target="../tags/tag133.xml"/><Relationship Id="rId39" Type="http://schemas.openxmlformats.org/officeDocument/2006/relationships/tags" Target="../tags/tag146.xml"/><Relationship Id="rId21" Type="http://schemas.openxmlformats.org/officeDocument/2006/relationships/tags" Target="../tags/tag128.xml"/><Relationship Id="rId34" Type="http://schemas.openxmlformats.org/officeDocument/2006/relationships/tags" Target="../tags/tag141.xml"/><Relationship Id="rId42" Type="http://schemas.openxmlformats.org/officeDocument/2006/relationships/tags" Target="../tags/tag149.xml"/><Relationship Id="rId47" Type="http://schemas.openxmlformats.org/officeDocument/2006/relationships/tags" Target="../tags/tag154.xml"/><Relationship Id="rId50" Type="http://schemas.openxmlformats.org/officeDocument/2006/relationships/tags" Target="../tags/tag157.xml"/><Relationship Id="rId55" Type="http://schemas.openxmlformats.org/officeDocument/2006/relationships/tags" Target="../tags/tag162.xml"/><Relationship Id="rId7" Type="http://schemas.openxmlformats.org/officeDocument/2006/relationships/tags" Target="../tags/tag114.xml"/><Relationship Id="rId2" Type="http://schemas.openxmlformats.org/officeDocument/2006/relationships/tags" Target="../tags/tag109.xml"/><Relationship Id="rId16" Type="http://schemas.openxmlformats.org/officeDocument/2006/relationships/tags" Target="../tags/tag123.xml"/><Relationship Id="rId29" Type="http://schemas.openxmlformats.org/officeDocument/2006/relationships/tags" Target="../tags/tag136.xml"/><Relationship Id="rId11" Type="http://schemas.openxmlformats.org/officeDocument/2006/relationships/tags" Target="../tags/tag118.xml"/><Relationship Id="rId24" Type="http://schemas.openxmlformats.org/officeDocument/2006/relationships/tags" Target="../tags/tag131.xml"/><Relationship Id="rId32" Type="http://schemas.openxmlformats.org/officeDocument/2006/relationships/tags" Target="../tags/tag139.xml"/><Relationship Id="rId37" Type="http://schemas.openxmlformats.org/officeDocument/2006/relationships/tags" Target="../tags/tag144.xml"/><Relationship Id="rId40" Type="http://schemas.openxmlformats.org/officeDocument/2006/relationships/tags" Target="../tags/tag147.xml"/><Relationship Id="rId45" Type="http://schemas.openxmlformats.org/officeDocument/2006/relationships/tags" Target="../tags/tag152.xml"/><Relationship Id="rId53" Type="http://schemas.openxmlformats.org/officeDocument/2006/relationships/tags" Target="../tags/tag160.xml"/><Relationship Id="rId58" Type="http://schemas.openxmlformats.org/officeDocument/2006/relationships/customXml" Target="../ink/ink2.xml"/><Relationship Id="rId5" Type="http://schemas.openxmlformats.org/officeDocument/2006/relationships/tags" Target="../tags/tag112.xml"/><Relationship Id="rId19" Type="http://schemas.openxmlformats.org/officeDocument/2006/relationships/tags" Target="../tags/tag126.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 Id="rId22" Type="http://schemas.openxmlformats.org/officeDocument/2006/relationships/tags" Target="../tags/tag129.xml"/><Relationship Id="rId27" Type="http://schemas.openxmlformats.org/officeDocument/2006/relationships/tags" Target="../tags/tag134.xml"/><Relationship Id="rId30" Type="http://schemas.openxmlformats.org/officeDocument/2006/relationships/tags" Target="../tags/tag137.xml"/><Relationship Id="rId35" Type="http://schemas.openxmlformats.org/officeDocument/2006/relationships/tags" Target="../tags/tag142.xml"/><Relationship Id="rId43" Type="http://schemas.openxmlformats.org/officeDocument/2006/relationships/tags" Target="../tags/tag150.xml"/><Relationship Id="rId48" Type="http://schemas.openxmlformats.org/officeDocument/2006/relationships/tags" Target="../tags/tag155.xml"/><Relationship Id="rId56" Type="http://schemas.openxmlformats.org/officeDocument/2006/relationships/slideLayout" Target="../slideLayouts/slideLayout2.xml"/><Relationship Id="rId8" Type="http://schemas.openxmlformats.org/officeDocument/2006/relationships/tags" Target="../tags/tag115.xml"/><Relationship Id="rId51" Type="http://schemas.openxmlformats.org/officeDocument/2006/relationships/tags" Target="../tags/tag158.xml"/><Relationship Id="rId3" Type="http://schemas.openxmlformats.org/officeDocument/2006/relationships/tags" Target="../tags/tag110.xml"/><Relationship Id="rId12" Type="http://schemas.openxmlformats.org/officeDocument/2006/relationships/tags" Target="../tags/tag119.xml"/><Relationship Id="rId17" Type="http://schemas.openxmlformats.org/officeDocument/2006/relationships/tags" Target="../tags/tag124.xml"/><Relationship Id="rId25" Type="http://schemas.openxmlformats.org/officeDocument/2006/relationships/tags" Target="../tags/tag132.xml"/><Relationship Id="rId33" Type="http://schemas.openxmlformats.org/officeDocument/2006/relationships/tags" Target="../tags/tag140.xml"/><Relationship Id="rId38" Type="http://schemas.openxmlformats.org/officeDocument/2006/relationships/tags" Target="../tags/tag145.xml"/><Relationship Id="rId46" Type="http://schemas.openxmlformats.org/officeDocument/2006/relationships/tags" Target="../tags/tag153.xml"/><Relationship Id="rId59" Type="http://schemas.openxmlformats.org/officeDocument/2006/relationships/image" Target="../media/image19.png"/><Relationship Id="rId20" Type="http://schemas.openxmlformats.org/officeDocument/2006/relationships/tags" Target="../tags/tag127.xml"/><Relationship Id="rId41" Type="http://schemas.openxmlformats.org/officeDocument/2006/relationships/tags" Target="../tags/tag148.xml"/><Relationship Id="rId54" Type="http://schemas.openxmlformats.org/officeDocument/2006/relationships/tags" Target="../tags/tag161.xml"/><Relationship Id="rId1" Type="http://schemas.openxmlformats.org/officeDocument/2006/relationships/tags" Target="../tags/tag108.xml"/><Relationship Id="rId6" Type="http://schemas.openxmlformats.org/officeDocument/2006/relationships/tags" Target="../tags/tag113.xml"/><Relationship Id="rId15" Type="http://schemas.openxmlformats.org/officeDocument/2006/relationships/tags" Target="../tags/tag122.xml"/><Relationship Id="rId23" Type="http://schemas.openxmlformats.org/officeDocument/2006/relationships/tags" Target="../tags/tag130.xml"/><Relationship Id="rId28" Type="http://schemas.openxmlformats.org/officeDocument/2006/relationships/tags" Target="../tags/tag135.xml"/><Relationship Id="rId36" Type="http://schemas.openxmlformats.org/officeDocument/2006/relationships/tags" Target="../tags/tag143.xml"/><Relationship Id="rId49" Type="http://schemas.openxmlformats.org/officeDocument/2006/relationships/tags" Target="../tags/tag156.xml"/><Relationship Id="rId57" Type="http://schemas.openxmlformats.org/officeDocument/2006/relationships/notesSlide" Target="../notesSlides/notesSlide13.xml"/><Relationship Id="rId10" Type="http://schemas.openxmlformats.org/officeDocument/2006/relationships/tags" Target="../tags/tag117.xml"/><Relationship Id="rId31" Type="http://schemas.openxmlformats.org/officeDocument/2006/relationships/tags" Target="../tags/tag138.xml"/><Relationship Id="rId44" Type="http://schemas.openxmlformats.org/officeDocument/2006/relationships/tags" Target="../tags/tag151.xml"/><Relationship Id="rId52" Type="http://schemas.openxmlformats.org/officeDocument/2006/relationships/tags" Target="../tags/tag159.xml"/></Relationships>
</file>

<file path=ppt/slides/_rels/slide16.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69.xml"/></Relationships>
</file>

<file path=ppt/slides/_rels/slide18.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tags" Target="../tags/tag182.xml"/><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tags" Target="../tags/tag181.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tags" Target="../tags/tag180.xml"/><Relationship Id="rId5" Type="http://schemas.openxmlformats.org/officeDocument/2006/relationships/tags" Target="../tags/tag174.xml"/><Relationship Id="rId15" Type="http://schemas.openxmlformats.org/officeDocument/2006/relationships/notesSlide" Target="../notesSlides/notesSlide16.xml"/><Relationship Id="rId10" Type="http://schemas.openxmlformats.org/officeDocument/2006/relationships/tags" Target="../tags/tag179.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193.xml"/><Relationship Id="rId3" Type="http://schemas.openxmlformats.org/officeDocument/2006/relationships/tags" Target="../tags/tag188.xml"/><Relationship Id="rId7" Type="http://schemas.openxmlformats.org/officeDocument/2006/relationships/tags" Target="../tags/tag192.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notesSlide" Target="../notesSlides/notesSlide18.xml"/><Relationship Id="rId5" Type="http://schemas.openxmlformats.org/officeDocument/2006/relationships/tags" Target="../tags/tag190.xml"/><Relationship Id="rId10" Type="http://schemas.openxmlformats.org/officeDocument/2006/relationships/slideLayout" Target="../slideLayouts/slideLayout2.xml"/><Relationship Id="rId4" Type="http://schemas.openxmlformats.org/officeDocument/2006/relationships/tags" Target="../tags/tag189.xml"/><Relationship Id="rId9" Type="http://schemas.openxmlformats.org/officeDocument/2006/relationships/tags" Target="../tags/tag194.xml"/></Relationships>
</file>

<file path=ppt/slides/_rels/slide2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197.xml"/><Relationship Id="rId7" Type="http://schemas.openxmlformats.org/officeDocument/2006/relationships/slideLayout" Target="../slideLayouts/slideLayout4.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s>
</file>

<file path=ppt/slides/_rels/slide2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203.xml"/><Relationship Id="rId7" Type="http://schemas.openxmlformats.org/officeDocument/2006/relationships/customXml" Target="../ink/ink5.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notesSlide" Target="../notesSlides/notesSlide22.xml"/><Relationship Id="rId5" Type="http://schemas.openxmlformats.org/officeDocument/2006/relationships/slideLayout" Target="../slideLayouts/slideLayout4.xml"/><Relationship Id="rId4" Type="http://schemas.openxmlformats.org/officeDocument/2006/relationships/tags" Target="../tags/tag204.xml"/></Relationships>
</file>

<file path=ppt/slides/_rels/slide26.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18" Type="http://schemas.openxmlformats.org/officeDocument/2006/relationships/tags" Target="../tags/tag222.xml"/><Relationship Id="rId26" Type="http://schemas.openxmlformats.org/officeDocument/2006/relationships/slideLayout" Target="../slideLayouts/slideLayout4.xml"/><Relationship Id="rId3" Type="http://schemas.openxmlformats.org/officeDocument/2006/relationships/tags" Target="../tags/tag207.xml"/><Relationship Id="rId21" Type="http://schemas.openxmlformats.org/officeDocument/2006/relationships/tags" Target="../tags/tag225.xml"/><Relationship Id="rId7" Type="http://schemas.openxmlformats.org/officeDocument/2006/relationships/tags" Target="../tags/tag211.xml"/><Relationship Id="rId12" Type="http://schemas.openxmlformats.org/officeDocument/2006/relationships/tags" Target="../tags/tag216.xml"/><Relationship Id="rId17" Type="http://schemas.openxmlformats.org/officeDocument/2006/relationships/tags" Target="../tags/tag221.xml"/><Relationship Id="rId25" Type="http://schemas.openxmlformats.org/officeDocument/2006/relationships/tags" Target="../tags/tag229.xml"/><Relationship Id="rId2" Type="http://schemas.openxmlformats.org/officeDocument/2006/relationships/tags" Target="../tags/tag206.xml"/><Relationship Id="rId16" Type="http://schemas.openxmlformats.org/officeDocument/2006/relationships/tags" Target="../tags/tag220.xml"/><Relationship Id="rId20" Type="http://schemas.openxmlformats.org/officeDocument/2006/relationships/tags" Target="../tags/tag224.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24" Type="http://schemas.openxmlformats.org/officeDocument/2006/relationships/tags" Target="../tags/tag228.xml"/><Relationship Id="rId5" Type="http://schemas.openxmlformats.org/officeDocument/2006/relationships/tags" Target="../tags/tag209.xml"/><Relationship Id="rId15" Type="http://schemas.openxmlformats.org/officeDocument/2006/relationships/tags" Target="../tags/tag219.xml"/><Relationship Id="rId23" Type="http://schemas.openxmlformats.org/officeDocument/2006/relationships/tags" Target="../tags/tag227.xml"/><Relationship Id="rId10" Type="http://schemas.openxmlformats.org/officeDocument/2006/relationships/tags" Target="../tags/tag214.xml"/><Relationship Id="rId19" Type="http://schemas.openxmlformats.org/officeDocument/2006/relationships/tags" Target="../tags/tag223.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 Id="rId22" Type="http://schemas.openxmlformats.org/officeDocument/2006/relationships/tags" Target="../tags/tag226.xml"/><Relationship Id="rId27"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tags" Target="../tags/tag242.xml"/><Relationship Id="rId18" Type="http://schemas.openxmlformats.org/officeDocument/2006/relationships/tags" Target="../tags/tag247.xml"/><Relationship Id="rId26" Type="http://schemas.openxmlformats.org/officeDocument/2006/relationships/tags" Target="../tags/tag255.xml"/><Relationship Id="rId3" Type="http://schemas.openxmlformats.org/officeDocument/2006/relationships/tags" Target="../tags/tag232.xml"/><Relationship Id="rId21" Type="http://schemas.openxmlformats.org/officeDocument/2006/relationships/tags" Target="../tags/tag250.xml"/><Relationship Id="rId7" Type="http://schemas.openxmlformats.org/officeDocument/2006/relationships/tags" Target="../tags/tag236.xml"/><Relationship Id="rId12" Type="http://schemas.openxmlformats.org/officeDocument/2006/relationships/tags" Target="../tags/tag241.xml"/><Relationship Id="rId17" Type="http://schemas.openxmlformats.org/officeDocument/2006/relationships/tags" Target="../tags/tag246.xml"/><Relationship Id="rId25" Type="http://schemas.openxmlformats.org/officeDocument/2006/relationships/tags" Target="../tags/tag254.xml"/><Relationship Id="rId2" Type="http://schemas.openxmlformats.org/officeDocument/2006/relationships/tags" Target="../tags/tag231.xml"/><Relationship Id="rId16" Type="http://schemas.openxmlformats.org/officeDocument/2006/relationships/tags" Target="../tags/tag245.xml"/><Relationship Id="rId20" Type="http://schemas.openxmlformats.org/officeDocument/2006/relationships/tags" Target="../tags/tag249.xml"/><Relationship Id="rId29" Type="http://schemas.openxmlformats.org/officeDocument/2006/relationships/tags" Target="../tags/tag258.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tags" Target="../tags/tag240.xml"/><Relationship Id="rId24" Type="http://schemas.openxmlformats.org/officeDocument/2006/relationships/tags" Target="../tags/tag253.xml"/><Relationship Id="rId32" Type="http://schemas.openxmlformats.org/officeDocument/2006/relationships/notesSlide" Target="../notesSlides/notesSlide24.xml"/><Relationship Id="rId5" Type="http://schemas.openxmlformats.org/officeDocument/2006/relationships/tags" Target="../tags/tag234.xml"/><Relationship Id="rId15" Type="http://schemas.openxmlformats.org/officeDocument/2006/relationships/tags" Target="../tags/tag244.xml"/><Relationship Id="rId23" Type="http://schemas.openxmlformats.org/officeDocument/2006/relationships/tags" Target="../tags/tag252.xml"/><Relationship Id="rId28" Type="http://schemas.openxmlformats.org/officeDocument/2006/relationships/tags" Target="../tags/tag257.xml"/><Relationship Id="rId10" Type="http://schemas.openxmlformats.org/officeDocument/2006/relationships/tags" Target="../tags/tag239.xml"/><Relationship Id="rId19" Type="http://schemas.openxmlformats.org/officeDocument/2006/relationships/tags" Target="../tags/tag248.xml"/><Relationship Id="rId31" Type="http://schemas.openxmlformats.org/officeDocument/2006/relationships/slideLayout" Target="../slideLayouts/slideLayout4.xml"/><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tags" Target="../tags/tag243.xml"/><Relationship Id="rId22" Type="http://schemas.openxmlformats.org/officeDocument/2006/relationships/tags" Target="../tags/tag251.xml"/><Relationship Id="rId27" Type="http://schemas.openxmlformats.org/officeDocument/2006/relationships/tags" Target="../tags/tag256.xml"/><Relationship Id="rId30" Type="http://schemas.openxmlformats.org/officeDocument/2006/relationships/tags" Target="../tags/tag259.xml"/></Relationships>
</file>

<file path=ppt/slides/_rels/slide28.xml.rels><?xml version="1.0" encoding="UTF-8" standalone="yes"?>
<Relationships xmlns="http://schemas.openxmlformats.org/package/2006/relationships"><Relationship Id="rId13" Type="http://schemas.openxmlformats.org/officeDocument/2006/relationships/tags" Target="../tags/tag272.xml"/><Relationship Id="rId18" Type="http://schemas.openxmlformats.org/officeDocument/2006/relationships/tags" Target="../tags/tag277.xml"/><Relationship Id="rId26" Type="http://schemas.openxmlformats.org/officeDocument/2006/relationships/tags" Target="../tags/tag285.xml"/><Relationship Id="rId3" Type="http://schemas.openxmlformats.org/officeDocument/2006/relationships/tags" Target="../tags/tag262.xml"/><Relationship Id="rId21" Type="http://schemas.openxmlformats.org/officeDocument/2006/relationships/tags" Target="../tags/tag280.xml"/><Relationship Id="rId7" Type="http://schemas.openxmlformats.org/officeDocument/2006/relationships/tags" Target="../tags/tag266.xml"/><Relationship Id="rId12" Type="http://schemas.openxmlformats.org/officeDocument/2006/relationships/tags" Target="../tags/tag271.xml"/><Relationship Id="rId17" Type="http://schemas.openxmlformats.org/officeDocument/2006/relationships/tags" Target="../tags/tag276.xml"/><Relationship Id="rId25" Type="http://schemas.openxmlformats.org/officeDocument/2006/relationships/tags" Target="../tags/tag284.xml"/><Relationship Id="rId33" Type="http://schemas.openxmlformats.org/officeDocument/2006/relationships/notesSlide" Target="../notesSlides/notesSlide25.xml"/><Relationship Id="rId2" Type="http://schemas.openxmlformats.org/officeDocument/2006/relationships/tags" Target="../tags/tag261.xml"/><Relationship Id="rId16" Type="http://schemas.openxmlformats.org/officeDocument/2006/relationships/tags" Target="../tags/tag275.xml"/><Relationship Id="rId20" Type="http://schemas.openxmlformats.org/officeDocument/2006/relationships/tags" Target="../tags/tag279.xml"/><Relationship Id="rId29" Type="http://schemas.openxmlformats.org/officeDocument/2006/relationships/tags" Target="../tags/tag288.xml"/><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tags" Target="../tags/tag270.xml"/><Relationship Id="rId24" Type="http://schemas.openxmlformats.org/officeDocument/2006/relationships/tags" Target="../tags/tag283.xml"/><Relationship Id="rId32" Type="http://schemas.openxmlformats.org/officeDocument/2006/relationships/slideLayout" Target="../slideLayouts/slideLayout4.xml"/><Relationship Id="rId5" Type="http://schemas.openxmlformats.org/officeDocument/2006/relationships/tags" Target="../tags/tag264.xml"/><Relationship Id="rId15" Type="http://schemas.openxmlformats.org/officeDocument/2006/relationships/tags" Target="../tags/tag274.xml"/><Relationship Id="rId23" Type="http://schemas.openxmlformats.org/officeDocument/2006/relationships/tags" Target="../tags/tag282.xml"/><Relationship Id="rId28" Type="http://schemas.openxmlformats.org/officeDocument/2006/relationships/tags" Target="../tags/tag287.xml"/><Relationship Id="rId10" Type="http://schemas.openxmlformats.org/officeDocument/2006/relationships/tags" Target="../tags/tag269.xml"/><Relationship Id="rId19" Type="http://schemas.openxmlformats.org/officeDocument/2006/relationships/tags" Target="../tags/tag278.xml"/><Relationship Id="rId31" Type="http://schemas.openxmlformats.org/officeDocument/2006/relationships/tags" Target="../tags/tag290.xml"/><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tags" Target="../tags/tag273.xml"/><Relationship Id="rId22" Type="http://schemas.openxmlformats.org/officeDocument/2006/relationships/tags" Target="../tags/tag281.xml"/><Relationship Id="rId27" Type="http://schemas.openxmlformats.org/officeDocument/2006/relationships/tags" Target="../tags/tag286.xml"/><Relationship Id="rId30" Type="http://schemas.openxmlformats.org/officeDocument/2006/relationships/tags" Target="../tags/tag289.xml"/><Relationship Id="rId8" Type="http://schemas.openxmlformats.org/officeDocument/2006/relationships/tags" Target="../tags/tag267.xml"/></Relationships>
</file>

<file path=ppt/slides/_rels/slide29.xml.rels><?xml version="1.0" encoding="UTF-8" standalone="yes"?>
<Relationships xmlns="http://schemas.openxmlformats.org/package/2006/relationships"><Relationship Id="rId13" Type="http://schemas.openxmlformats.org/officeDocument/2006/relationships/tags" Target="../tags/tag303.xml"/><Relationship Id="rId18" Type="http://schemas.openxmlformats.org/officeDocument/2006/relationships/tags" Target="../tags/tag308.xml"/><Relationship Id="rId26" Type="http://schemas.openxmlformats.org/officeDocument/2006/relationships/tags" Target="../tags/tag316.xml"/><Relationship Id="rId3" Type="http://schemas.openxmlformats.org/officeDocument/2006/relationships/tags" Target="../tags/tag293.xml"/><Relationship Id="rId21" Type="http://schemas.openxmlformats.org/officeDocument/2006/relationships/tags" Target="../tags/tag311.xml"/><Relationship Id="rId7" Type="http://schemas.openxmlformats.org/officeDocument/2006/relationships/tags" Target="../tags/tag297.xml"/><Relationship Id="rId12" Type="http://schemas.openxmlformats.org/officeDocument/2006/relationships/tags" Target="../tags/tag302.xml"/><Relationship Id="rId17" Type="http://schemas.openxmlformats.org/officeDocument/2006/relationships/tags" Target="../tags/tag307.xml"/><Relationship Id="rId25" Type="http://schemas.openxmlformats.org/officeDocument/2006/relationships/tags" Target="../tags/tag315.xml"/><Relationship Id="rId33" Type="http://schemas.openxmlformats.org/officeDocument/2006/relationships/notesSlide" Target="../notesSlides/notesSlide26.xml"/><Relationship Id="rId2" Type="http://schemas.openxmlformats.org/officeDocument/2006/relationships/tags" Target="../tags/tag292.xml"/><Relationship Id="rId16" Type="http://schemas.openxmlformats.org/officeDocument/2006/relationships/tags" Target="../tags/tag306.xml"/><Relationship Id="rId20" Type="http://schemas.openxmlformats.org/officeDocument/2006/relationships/tags" Target="../tags/tag310.xml"/><Relationship Id="rId29" Type="http://schemas.openxmlformats.org/officeDocument/2006/relationships/tags" Target="../tags/tag319.xml"/><Relationship Id="rId1" Type="http://schemas.openxmlformats.org/officeDocument/2006/relationships/tags" Target="../tags/tag291.xml"/><Relationship Id="rId6" Type="http://schemas.openxmlformats.org/officeDocument/2006/relationships/tags" Target="../tags/tag296.xml"/><Relationship Id="rId11" Type="http://schemas.openxmlformats.org/officeDocument/2006/relationships/tags" Target="../tags/tag301.xml"/><Relationship Id="rId24" Type="http://schemas.openxmlformats.org/officeDocument/2006/relationships/tags" Target="../tags/tag314.xml"/><Relationship Id="rId32" Type="http://schemas.openxmlformats.org/officeDocument/2006/relationships/slideLayout" Target="../slideLayouts/slideLayout4.xml"/><Relationship Id="rId5" Type="http://schemas.openxmlformats.org/officeDocument/2006/relationships/tags" Target="../tags/tag295.xml"/><Relationship Id="rId15" Type="http://schemas.openxmlformats.org/officeDocument/2006/relationships/tags" Target="../tags/tag305.xml"/><Relationship Id="rId23" Type="http://schemas.openxmlformats.org/officeDocument/2006/relationships/tags" Target="../tags/tag313.xml"/><Relationship Id="rId28" Type="http://schemas.openxmlformats.org/officeDocument/2006/relationships/tags" Target="../tags/tag318.xml"/><Relationship Id="rId10" Type="http://schemas.openxmlformats.org/officeDocument/2006/relationships/tags" Target="../tags/tag300.xml"/><Relationship Id="rId19" Type="http://schemas.openxmlformats.org/officeDocument/2006/relationships/tags" Target="../tags/tag309.xml"/><Relationship Id="rId31" Type="http://schemas.openxmlformats.org/officeDocument/2006/relationships/tags" Target="../tags/tag321.xml"/><Relationship Id="rId4" Type="http://schemas.openxmlformats.org/officeDocument/2006/relationships/tags" Target="../tags/tag294.xml"/><Relationship Id="rId9" Type="http://schemas.openxmlformats.org/officeDocument/2006/relationships/tags" Target="../tags/tag299.xml"/><Relationship Id="rId14" Type="http://schemas.openxmlformats.org/officeDocument/2006/relationships/tags" Target="../tags/tag304.xml"/><Relationship Id="rId22" Type="http://schemas.openxmlformats.org/officeDocument/2006/relationships/tags" Target="../tags/tag312.xml"/><Relationship Id="rId27" Type="http://schemas.openxmlformats.org/officeDocument/2006/relationships/tags" Target="../tags/tag317.xml"/><Relationship Id="rId30" Type="http://schemas.openxmlformats.org/officeDocument/2006/relationships/tags" Target="../tags/tag320.xml"/><Relationship Id="rId8" Type="http://schemas.openxmlformats.org/officeDocument/2006/relationships/tags" Target="../tags/tag298.xml"/></Relationships>
</file>

<file path=ppt/slides/_rels/slide3.xml.rels><?xml version="1.0" encoding="UTF-8" standalone="yes"?>
<Relationships xmlns="http://schemas.openxmlformats.org/package/2006/relationships"><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slideLayout" Target="../slideLayouts/slideLayout2.xml"/><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image" Target="../media/image8.png"/><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image" Target="../media/image4.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image" Target="../media/image7.jpeg"/><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image" Target="../media/image3.png"/><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image" Target="../media/image6.pn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notesSlide" Target="../notesSlides/notesSlide2.xml"/><Relationship Id="rId30" Type="http://schemas.openxmlformats.org/officeDocument/2006/relationships/image" Target="../media/image5.png"/><Relationship Id="rId8" Type="http://schemas.openxmlformats.org/officeDocument/2006/relationships/tags" Target="../tags/tag11.xml"/></Relationships>
</file>

<file path=ppt/slides/_rels/slide30.xml.rels><?xml version="1.0" encoding="UTF-8" standalone="yes"?>
<Relationships xmlns="http://schemas.openxmlformats.org/package/2006/relationships"><Relationship Id="rId13" Type="http://schemas.openxmlformats.org/officeDocument/2006/relationships/tags" Target="../tags/tag334.xml"/><Relationship Id="rId18" Type="http://schemas.openxmlformats.org/officeDocument/2006/relationships/tags" Target="../tags/tag339.xml"/><Relationship Id="rId26" Type="http://schemas.openxmlformats.org/officeDocument/2006/relationships/tags" Target="../tags/tag347.xml"/><Relationship Id="rId3" Type="http://schemas.openxmlformats.org/officeDocument/2006/relationships/tags" Target="../tags/tag324.xml"/><Relationship Id="rId21" Type="http://schemas.openxmlformats.org/officeDocument/2006/relationships/tags" Target="../tags/tag342.xml"/><Relationship Id="rId7" Type="http://schemas.openxmlformats.org/officeDocument/2006/relationships/tags" Target="../tags/tag328.xml"/><Relationship Id="rId12" Type="http://schemas.openxmlformats.org/officeDocument/2006/relationships/tags" Target="../tags/tag333.xml"/><Relationship Id="rId17" Type="http://schemas.openxmlformats.org/officeDocument/2006/relationships/tags" Target="../tags/tag338.xml"/><Relationship Id="rId25" Type="http://schemas.openxmlformats.org/officeDocument/2006/relationships/tags" Target="../tags/tag346.xml"/><Relationship Id="rId33" Type="http://schemas.openxmlformats.org/officeDocument/2006/relationships/notesSlide" Target="../notesSlides/notesSlide27.xml"/><Relationship Id="rId2" Type="http://schemas.openxmlformats.org/officeDocument/2006/relationships/tags" Target="../tags/tag323.xml"/><Relationship Id="rId16" Type="http://schemas.openxmlformats.org/officeDocument/2006/relationships/tags" Target="../tags/tag337.xml"/><Relationship Id="rId20" Type="http://schemas.openxmlformats.org/officeDocument/2006/relationships/tags" Target="../tags/tag341.xml"/><Relationship Id="rId29" Type="http://schemas.openxmlformats.org/officeDocument/2006/relationships/tags" Target="../tags/tag350.xml"/><Relationship Id="rId1" Type="http://schemas.openxmlformats.org/officeDocument/2006/relationships/tags" Target="../tags/tag322.xml"/><Relationship Id="rId6" Type="http://schemas.openxmlformats.org/officeDocument/2006/relationships/tags" Target="../tags/tag327.xml"/><Relationship Id="rId11" Type="http://schemas.openxmlformats.org/officeDocument/2006/relationships/tags" Target="../tags/tag332.xml"/><Relationship Id="rId24" Type="http://schemas.openxmlformats.org/officeDocument/2006/relationships/tags" Target="../tags/tag345.xml"/><Relationship Id="rId32" Type="http://schemas.openxmlformats.org/officeDocument/2006/relationships/slideLayout" Target="../slideLayouts/slideLayout4.xml"/><Relationship Id="rId5" Type="http://schemas.openxmlformats.org/officeDocument/2006/relationships/tags" Target="../tags/tag326.xml"/><Relationship Id="rId15" Type="http://schemas.openxmlformats.org/officeDocument/2006/relationships/tags" Target="../tags/tag336.xml"/><Relationship Id="rId23" Type="http://schemas.openxmlformats.org/officeDocument/2006/relationships/tags" Target="../tags/tag344.xml"/><Relationship Id="rId28" Type="http://schemas.openxmlformats.org/officeDocument/2006/relationships/tags" Target="../tags/tag349.xml"/><Relationship Id="rId10" Type="http://schemas.openxmlformats.org/officeDocument/2006/relationships/tags" Target="../tags/tag331.xml"/><Relationship Id="rId19" Type="http://schemas.openxmlformats.org/officeDocument/2006/relationships/tags" Target="../tags/tag340.xml"/><Relationship Id="rId31" Type="http://schemas.openxmlformats.org/officeDocument/2006/relationships/tags" Target="../tags/tag352.xml"/><Relationship Id="rId4" Type="http://schemas.openxmlformats.org/officeDocument/2006/relationships/tags" Target="../tags/tag325.xml"/><Relationship Id="rId9" Type="http://schemas.openxmlformats.org/officeDocument/2006/relationships/tags" Target="../tags/tag330.xml"/><Relationship Id="rId14" Type="http://schemas.openxmlformats.org/officeDocument/2006/relationships/tags" Target="../tags/tag335.xml"/><Relationship Id="rId22" Type="http://schemas.openxmlformats.org/officeDocument/2006/relationships/tags" Target="../tags/tag343.xml"/><Relationship Id="rId27" Type="http://schemas.openxmlformats.org/officeDocument/2006/relationships/tags" Target="../tags/tag348.xml"/><Relationship Id="rId30" Type="http://schemas.openxmlformats.org/officeDocument/2006/relationships/tags" Target="../tags/tag351.xml"/><Relationship Id="rId8" Type="http://schemas.openxmlformats.org/officeDocument/2006/relationships/tags" Target="../tags/tag329.xml"/></Relationships>
</file>

<file path=ppt/slides/_rels/slide31.xml.rels><?xml version="1.0" encoding="UTF-8" standalone="yes"?>
<Relationships xmlns="http://schemas.openxmlformats.org/package/2006/relationships"><Relationship Id="rId13" Type="http://schemas.openxmlformats.org/officeDocument/2006/relationships/tags" Target="../tags/tag365.xml"/><Relationship Id="rId18" Type="http://schemas.openxmlformats.org/officeDocument/2006/relationships/tags" Target="../tags/tag370.xml"/><Relationship Id="rId26" Type="http://schemas.openxmlformats.org/officeDocument/2006/relationships/tags" Target="../tags/tag378.xml"/><Relationship Id="rId3" Type="http://schemas.openxmlformats.org/officeDocument/2006/relationships/tags" Target="../tags/tag355.xml"/><Relationship Id="rId21" Type="http://schemas.openxmlformats.org/officeDocument/2006/relationships/tags" Target="../tags/tag373.xml"/><Relationship Id="rId7" Type="http://schemas.openxmlformats.org/officeDocument/2006/relationships/tags" Target="../tags/tag359.xml"/><Relationship Id="rId12" Type="http://schemas.openxmlformats.org/officeDocument/2006/relationships/tags" Target="../tags/tag364.xml"/><Relationship Id="rId17" Type="http://schemas.openxmlformats.org/officeDocument/2006/relationships/tags" Target="../tags/tag369.xml"/><Relationship Id="rId25" Type="http://schemas.openxmlformats.org/officeDocument/2006/relationships/tags" Target="../tags/tag377.xml"/><Relationship Id="rId33" Type="http://schemas.openxmlformats.org/officeDocument/2006/relationships/notesSlide" Target="../notesSlides/notesSlide28.xml"/><Relationship Id="rId2" Type="http://schemas.openxmlformats.org/officeDocument/2006/relationships/tags" Target="../tags/tag354.xml"/><Relationship Id="rId16" Type="http://schemas.openxmlformats.org/officeDocument/2006/relationships/tags" Target="../tags/tag368.xml"/><Relationship Id="rId20" Type="http://schemas.openxmlformats.org/officeDocument/2006/relationships/tags" Target="../tags/tag372.xml"/><Relationship Id="rId29" Type="http://schemas.openxmlformats.org/officeDocument/2006/relationships/tags" Target="../tags/tag381.xml"/><Relationship Id="rId1" Type="http://schemas.openxmlformats.org/officeDocument/2006/relationships/tags" Target="../tags/tag353.xml"/><Relationship Id="rId6" Type="http://schemas.openxmlformats.org/officeDocument/2006/relationships/tags" Target="../tags/tag358.xml"/><Relationship Id="rId11" Type="http://schemas.openxmlformats.org/officeDocument/2006/relationships/tags" Target="../tags/tag363.xml"/><Relationship Id="rId24" Type="http://schemas.openxmlformats.org/officeDocument/2006/relationships/tags" Target="../tags/tag376.xml"/><Relationship Id="rId32" Type="http://schemas.openxmlformats.org/officeDocument/2006/relationships/slideLayout" Target="../slideLayouts/slideLayout4.xml"/><Relationship Id="rId5" Type="http://schemas.openxmlformats.org/officeDocument/2006/relationships/tags" Target="../tags/tag357.xml"/><Relationship Id="rId15" Type="http://schemas.openxmlformats.org/officeDocument/2006/relationships/tags" Target="../tags/tag367.xml"/><Relationship Id="rId23" Type="http://schemas.openxmlformats.org/officeDocument/2006/relationships/tags" Target="../tags/tag375.xml"/><Relationship Id="rId28" Type="http://schemas.openxmlformats.org/officeDocument/2006/relationships/tags" Target="../tags/tag380.xml"/><Relationship Id="rId10" Type="http://schemas.openxmlformats.org/officeDocument/2006/relationships/tags" Target="../tags/tag362.xml"/><Relationship Id="rId19" Type="http://schemas.openxmlformats.org/officeDocument/2006/relationships/tags" Target="../tags/tag371.xml"/><Relationship Id="rId31" Type="http://schemas.openxmlformats.org/officeDocument/2006/relationships/tags" Target="../tags/tag383.xml"/><Relationship Id="rId4" Type="http://schemas.openxmlformats.org/officeDocument/2006/relationships/tags" Target="../tags/tag356.xml"/><Relationship Id="rId9" Type="http://schemas.openxmlformats.org/officeDocument/2006/relationships/tags" Target="../tags/tag361.xml"/><Relationship Id="rId14" Type="http://schemas.openxmlformats.org/officeDocument/2006/relationships/tags" Target="../tags/tag366.xml"/><Relationship Id="rId22" Type="http://schemas.openxmlformats.org/officeDocument/2006/relationships/tags" Target="../tags/tag374.xml"/><Relationship Id="rId27" Type="http://schemas.openxmlformats.org/officeDocument/2006/relationships/tags" Target="../tags/tag379.xml"/><Relationship Id="rId30" Type="http://schemas.openxmlformats.org/officeDocument/2006/relationships/tags" Target="../tags/tag382.xml"/><Relationship Id="rId8" Type="http://schemas.openxmlformats.org/officeDocument/2006/relationships/tags" Target="../tags/tag36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86.xml"/><Relationship Id="rId7" Type="http://schemas.openxmlformats.org/officeDocument/2006/relationships/tags" Target="../tags/tag390.xml"/><Relationship Id="rId2" Type="http://schemas.openxmlformats.org/officeDocument/2006/relationships/tags" Target="../tags/tag385.xml"/><Relationship Id="rId1" Type="http://schemas.openxmlformats.org/officeDocument/2006/relationships/tags" Target="../tags/tag384.xml"/><Relationship Id="rId6" Type="http://schemas.openxmlformats.org/officeDocument/2006/relationships/tags" Target="../tags/tag389.xml"/><Relationship Id="rId5" Type="http://schemas.openxmlformats.org/officeDocument/2006/relationships/tags" Target="../tags/tag388.xml"/><Relationship Id="rId10" Type="http://schemas.openxmlformats.org/officeDocument/2006/relationships/image" Target="../media/image90.png"/><Relationship Id="rId4" Type="http://schemas.openxmlformats.org/officeDocument/2006/relationships/tags" Target="../tags/tag387.xml"/><Relationship Id="rId9"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2" Type="http://schemas.openxmlformats.org/officeDocument/2006/relationships/tags" Target="../tags/tag35.xml"/><Relationship Id="rId16" Type="http://schemas.openxmlformats.org/officeDocument/2006/relationships/notesSlide" Target="../notesSlides/notesSlide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slideLayout" Target="../slideLayouts/slideLayout2.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hyperlink" Target="https://inst.eecs.berkeley.edu/~cs61c/resources/MIPS_Green_Sheet.pdf" TargetMode="External"/><Relationship Id="rId5" Type="http://schemas.openxmlformats.org/officeDocument/2006/relationships/image" Target="../media/image11.png"/><Relationship Id="rId10" Type="http://schemas.openxmlformats.org/officeDocument/2006/relationships/hyperlink" Target="http://infocenter.arm.com/help/topic/com.arm.doc.qrc0001m/QRC0001_UAL.pdf" TargetMode="External"/><Relationship Id="rId4" Type="http://schemas.openxmlformats.org/officeDocument/2006/relationships/image" Target="../media/image10.png"/><Relationship Id="rId9" Type="http://schemas.openxmlformats.org/officeDocument/2006/relationships/hyperlink" Target="http://ref.x86asm.net/coder64-abc.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a:t>x86-64 Programming I</a:t>
            </a:r>
            <a:br>
              <a:rPr lang="en-US" dirty="0"/>
            </a:br>
            <a:r>
              <a:rPr lang="en-US" sz="2000" b="0" dirty="0"/>
              <a:t>CSE 351 </a:t>
            </a:r>
            <a:r>
              <a:rPr lang="en-US" sz="2000" b="0" dirty="0" smtClean="0"/>
              <a:t>Winter 2020</a:t>
            </a:r>
            <a:endParaRPr lang="en-US" sz="2000" b="0" dirty="0"/>
          </a:p>
        </p:txBody>
      </p:sp>
      <p:sp>
        <p:nvSpPr>
          <p:cNvPr id="9219" name="Subtitle 2"/>
          <p:cNvSpPr>
            <a:spLocks noGrp="1"/>
          </p:cNvSpPr>
          <p:nvPr>
            <p:ph type="subTitle" idx="1"/>
            <p:custDataLst>
              <p:tags r:id="rId2"/>
            </p:custDataLst>
          </p:nvPr>
        </p:nvSpPr>
        <p:spPr>
          <a:xfrm>
            <a:off x="304800" y="1737360"/>
            <a:ext cx="3505200" cy="4572000"/>
          </a:xfrm>
        </p:spPr>
        <p:txBody>
          <a:bodyPr/>
          <a:lstStyle/>
          <a:p>
            <a:pPr algn="l"/>
            <a:r>
              <a:rPr lang="en-US" sz="2000" b="1" dirty="0"/>
              <a:t>Instructor:</a:t>
            </a:r>
            <a:r>
              <a:rPr lang="en-US" sz="2000" dirty="0"/>
              <a:t> </a:t>
            </a:r>
          </a:p>
          <a:p>
            <a:pPr algn="l"/>
            <a:r>
              <a:rPr lang="en-US" sz="2000" dirty="0"/>
              <a:t>Ruth Anderson</a:t>
            </a:r>
          </a:p>
          <a:p>
            <a:pPr algn="l"/>
            <a:endParaRPr lang="en-US" sz="1000" dirty="0"/>
          </a:p>
          <a:p>
            <a:pPr algn="l"/>
            <a:r>
              <a:rPr lang="en-US" sz="2000" b="1" dirty="0"/>
              <a:t>Teaching Assistants:</a:t>
            </a:r>
          </a:p>
          <a:p>
            <a:pPr algn="l">
              <a:spcBef>
                <a:spcPts val="0"/>
              </a:spcBef>
            </a:pPr>
            <a:r>
              <a:rPr lang="en-US" sz="2000" dirty="0"/>
              <a:t>Jonathan Chen</a:t>
            </a:r>
          </a:p>
          <a:p>
            <a:pPr algn="l">
              <a:spcBef>
                <a:spcPts val="0"/>
              </a:spcBef>
            </a:pPr>
            <a:r>
              <a:rPr lang="en-US" sz="2000" dirty="0"/>
              <a:t>Justin Johnson</a:t>
            </a:r>
          </a:p>
          <a:p>
            <a:pPr algn="l">
              <a:spcBef>
                <a:spcPts val="0"/>
              </a:spcBef>
            </a:pPr>
            <a:r>
              <a:rPr lang="en-US" sz="2000" dirty="0"/>
              <a:t>Porter Jones</a:t>
            </a:r>
          </a:p>
          <a:p>
            <a:pPr algn="l">
              <a:spcBef>
                <a:spcPts val="0"/>
              </a:spcBef>
            </a:pPr>
            <a:r>
              <a:rPr lang="en-US" sz="2000" dirty="0"/>
              <a:t>Josie Lee</a:t>
            </a:r>
          </a:p>
          <a:p>
            <a:pPr algn="l">
              <a:spcBef>
                <a:spcPts val="0"/>
              </a:spcBef>
            </a:pPr>
            <a:r>
              <a:rPr lang="en-US" sz="2000" dirty="0"/>
              <a:t>Jeffery  Tian</a:t>
            </a:r>
          </a:p>
          <a:p>
            <a:pPr algn="l">
              <a:spcBef>
                <a:spcPts val="0"/>
              </a:spcBef>
            </a:pPr>
            <a:r>
              <a:rPr lang="en-US" sz="2000" dirty="0" err="1"/>
              <a:t>Callum</a:t>
            </a:r>
            <a:r>
              <a:rPr lang="en-US" sz="2000" dirty="0"/>
              <a:t>  Walker</a:t>
            </a:r>
          </a:p>
          <a:p>
            <a:pPr algn="l">
              <a:spcBef>
                <a:spcPts val="0"/>
              </a:spcBef>
            </a:pPr>
            <a:r>
              <a:rPr lang="en-US" sz="2000" dirty="0"/>
              <a:t>Eddy (</a:t>
            </a:r>
            <a:r>
              <a:rPr lang="en-US" sz="2000" dirty="0" err="1"/>
              <a:t>Tianyi</a:t>
            </a:r>
            <a:r>
              <a:rPr lang="en-US" sz="2000" dirty="0"/>
              <a:t>)  Zhou</a:t>
            </a:r>
          </a:p>
        </p:txBody>
      </p:sp>
      <p:sp>
        <p:nvSpPr>
          <p:cNvPr id="6" name="TextBox 5"/>
          <p:cNvSpPr txBox="1"/>
          <p:nvPr/>
        </p:nvSpPr>
        <p:spPr>
          <a:xfrm>
            <a:off x="4063803" y="6362145"/>
            <a:ext cx="3657600" cy="307777"/>
          </a:xfrm>
          <a:prstGeom prst="rect">
            <a:avLst/>
          </a:prstGeom>
          <a:noFill/>
        </p:spPr>
        <p:txBody>
          <a:bodyPr wrap="square" rtlCol="0">
            <a:spAutoFit/>
          </a:bodyPr>
          <a:lstStyle/>
          <a:p>
            <a:pPr algn="ctr"/>
            <a:r>
              <a:rPr lang="en-US" sz="1400" b="0" dirty="0">
                <a:solidFill>
                  <a:srgbClr val="4B2A85"/>
                </a:solidFill>
                <a:latin typeface="Calibri" panose="020F0502020204030204" pitchFamily="34" charset="0"/>
                <a:ea typeface="Roboto" charset="0"/>
                <a:cs typeface="Calibri" panose="020F0502020204030204" pitchFamily="34" charset="0"/>
                <a:hlinkClick r:id="rId5"/>
              </a:rPr>
              <a:t>http://www.smbc-comics.com/?id=2999</a:t>
            </a:r>
            <a:r>
              <a:rPr lang="en-US" sz="1400" b="0" dirty="0">
                <a:solidFill>
                  <a:srgbClr val="4B2A85"/>
                </a:solidFill>
                <a:latin typeface="Calibri" panose="020F0502020204030204" pitchFamily="34" charset="0"/>
                <a:ea typeface="Roboto" charset="0"/>
                <a:cs typeface="Calibri" panose="020F0502020204030204" pitchFamily="34" charset="0"/>
              </a:rPr>
              <a:t> </a:t>
            </a:r>
          </a:p>
        </p:txBody>
      </p:sp>
      <p:pic>
        <p:nvPicPr>
          <p:cNvPr id="7" name="Picture 6"/>
          <p:cNvPicPr>
            <a:picLocks noChangeAspect="1"/>
          </p:cNvPicPr>
          <p:nvPr/>
        </p:nvPicPr>
        <p:blipFill>
          <a:blip r:embed="rId6"/>
          <a:stretch>
            <a:fillRect/>
          </a:stretch>
        </p:blipFill>
        <p:spPr>
          <a:xfrm>
            <a:off x="3810000" y="1414263"/>
            <a:ext cx="4165205" cy="4947882"/>
          </a:xfrm>
          <a:prstGeom prst="rect">
            <a:avLst/>
          </a:prstGeom>
        </p:spPr>
      </p:pic>
    </p:spTree>
    <p:extLst>
      <p:ext uri="{BB962C8B-B14F-4D97-AF65-F5344CB8AC3E}">
        <p14:creationId xmlns:p14="http://schemas.microsoft.com/office/powerpoint/2010/main" val="3452308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Assembly Code?  In 2019???</a:t>
            </a:r>
          </a:p>
        </p:txBody>
      </p:sp>
      <p:sp>
        <p:nvSpPr>
          <p:cNvPr id="3" name="Content Placeholder 2"/>
          <p:cNvSpPr>
            <a:spLocks noGrp="1"/>
          </p:cNvSpPr>
          <p:nvPr>
            <p:ph idx="1"/>
          </p:nvPr>
        </p:nvSpPr>
        <p:spPr/>
        <p:txBody>
          <a:bodyPr/>
          <a:lstStyle/>
          <a:p>
            <a:r>
              <a:rPr lang="en-US" dirty="0"/>
              <a:t>Chances are, you’ll never write a program in assembly, but understanding assembly is the key to the machine-level execution model:</a:t>
            </a:r>
          </a:p>
          <a:p>
            <a:pPr lvl="1"/>
            <a:r>
              <a:rPr lang="en-US" dirty="0"/>
              <a:t>Behavior of programs in the presence of bugs</a:t>
            </a:r>
          </a:p>
          <a:p>
            <a:pPr lvl="2"/>
            <a:r>
              <a:rPr lang="en-US" dirty="0"/>
              <a:t>When high-level language model breaks down</a:t>
            </a:r>
          </a:p>
          <a:p>
            <a:pPr lvl="1"/>
            <a:r>
              <a:rPr lang="en-US" dirty="0"/>
              <a:t>Tuning program performance</a:t>
            </a:r>
          </a:p>
          <a:p>
            <a:pPr lvl="2"/>
            <a:r>
              <a:rPr lang="en-US" dirty="0"/>
              <a:t>Understand optimizations done/not done by the compiler</a:t>
            </a:r>
          </a:p>
          <a:p>
            <a:pPr lvl="2"/>
            <a:r>
              <a:rPr lang="en-US" dirty="0"/>
              <a:t>Understanding sources of program inefficiency</a:t>
            </a:r>
          </a:p>
          <a:p>
            <a:pPr lvl="1"/>
            <a:r>
              <a:rPr lang="en-US" dirty="0"/>
              <a:t>Implementing systems software</a:t>
            </a:r>
          </a:p>
          <a:p>
            <a:pPr lvl="2"/>
            <a:r>
              <a:rPr lang="en-US" dirty="0"/>
              <a:t>What are the “states” of processes that the OS must manage</a:t>
            </a:r>
          </a:p>
          <a:p>
            <a:pPr lvl="2"/>
            <a:r>
              <a:rPr lang="en-US" dirty="0"/>
              <a:t>Using special units (timers, I/O co-processors, etc.) inside processor!</a:t>
            </a:r>
          </a:p>
          <a:p>
            <a:pPr lvl="1"/>
            <a:r>
              <a:rPr lang="en-US" dirty="0"/>
              <a:t>Fighting malicious software</a:t>
            </a:r>
          </a:p>
          <a:p>
            <a:pPr lvl="2"/>
            <a:r>
              <a:rPr lang="en-US" dirty="0"/>
              <a:t>Distributed software is in binary form</a:t>
            </a:r>
          </a:p>
        </p:txBody>
      </p:sp>
      <p:sp>
        <p:nvSpPr>
          <p:cNvPr id="4" name="Slide Number Placeholder 3"/>
          <p:cNvSpPr>
            <a:spLocks noGrp="1"/>
          </p:cNvSpPr>
          <p:nvPr>
            <p:ph type="sldNum" sz="quarter" idx="10"/>
          </p:nvPr>
        </p:nvSpPr>
        <p:spPr/>
        <p:txBody>
          <a:bodyPr/>
          <a:lstStyle/>
          <a:p>
            <a:fld id="{7CBE8339-D2AD-46DC-A898-FD1E949067F0}" type="slidenum">
              <a:rPr lang="en-US" smtClean="0"/>
              <a:pPr/>
              <a:t>10</a:t>
            </a:fld>
            <a:endParaRPr lang="en-US"/>
          </a:p>
        </p:txBody>
      </p:sp>
    </p:spTree>
    <p:extLst>
      <p:ext uri="{BB962C8B-B14F-4D97-AF65-F5344CB8AC3E}">
        <p14:creationId xmlns:p14="http://schemas.microsoft.com/office/powerpoint/2010/main" val="356684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2" name="Rectangle 6"/>
          <p:cNvSpPr>
            <a:spLocks noChangeArrowheads="1"/>
          </p:cNvSpPr>
          <p:nvPr>
            <p:custDataLst>
              <p:tags r:id="rId1"/>
            </p:custDataLst>
          </p:nvPr>
        </p:nvSpPr>
        <p:spPr bwMode="auto">
          <a:xfrm>
            <a:off x="1252728" y="1271016"/>
            <a:ext cx="3017520" cy="2011680"/>
          </a:xfrm>
          <a:prstGeom prst="rect">
            <a:avLst/>
          </a:prstGeom>
          <a:solidFill>
            <a:srgbClr val="EFBFBF"/>
          </a:solidFill>
          <a:ln w="25400">
            <a:solidFill>
              <a:schemeClr val="tx1"/>
            </a:solidFill>
            <a:miter lim="800000"/>
            <a:headEnd/>
            <a:tailEnd/>
          </a:ln>
          <a:effectLst/>
        </p:spPr>
        <p:txBody>
          <a:bodyPr lIns="90487" tIns="44450" rIns="90487" bIns="44450"/>
          <a:lstStyle/>
          <a:p>
            <a:pPr>
              <a:lnSpc>
                <a:spcPct val="100000"/>
              </a:lnSpc>
            </a:pPr>
            <a:r>
              <a:rPr lang="en-US" b="0" dirty="0">
                <a:latin typeface="Calibri" panose="020F0502020204030204" pitchFamily="34" charset="0"/>
                <a:cs typeface="Calibri" panose="020F0502020204030204" pitchFamily="34" charset="0"/>
              </a:rPr>
              <a:t>CPU</a:t>
            </a:r>
          </a:p>
        </p:txBody>
      </p:sp>
      <p:sp>
        <p:nvSpPr>
          <p:cNvPr id="147458" name="Rectangle 2"/>
          <p:cNvSpPr>
            <a:spLocks noGrp="1" noChangeArrowheads="1"/>
          </p:cNvSpPr>
          <p:nvPr>
            <p:ph type="title"/>
            <p:custDataLst>
              <p:tags r:id="rId2"/>
            </p:custDataLst>
          </p:nvPr>
        </p:nvSpPr>
        <p:spPr/>
        <p:txBody>
          <a:bodyPr/>
          <a:lstStyle/>
          <a:p>
            <a:r>
              <a:rPr lang="en-US"/>
              <a:t>Assembly Programmer’s View</a:t>
            </a:r>
          </a:p>
        </p:txBody>
      </p:sp>
      <p:sp>
        <p:nvSpPr>
          <p:cNvPr id="147459" name="Rectangle 3"/>
          <p:cNvSpPr>
            <a:spLocks noGrp="1" noChangeArrowheads="1"/>
          </p:cNvSpPr>
          <p:nvPr>
            <p:ph idx="1"/>
            <p:custDataLst>
              <p:tags r:id="rId3"/>
            </p:custDataLst>
          </p:nvPr>
        </p:nvSpPr>
        <p:spPr>
          <a:xfrm>
            <a:off x="365760" y="3291840"/>
            <a:ext cx="5486400" cy="3318553"/>
          </a:xfrm>
        </p:spPr>
        <p:txBody>
          <a:bodyPr/>
          <a:lstStyle/>
          <a:p>
            <a:r>
              <a:rPr lang="en-US" sz="2400" dirty="0"/>
              <a:t>Programmer-visible state</a:t>
            </a:r>
          </a:p>
          <a:p>
            <a:pPr lvl="1"/>
            <a:r>
              <a:rPr lang="en-US" sz="2000" dirty="0"/>
              <a:t>PC:  the Program Counter (</a:t>
            </a:r>
            <a:r>
              <a:rPr lang="en-US" sz="2000" dirty="0">
                <a:latin typeface="Courier New" panose="02070309020205020404" pitchFamily="49" charset="0"/>
                <a:cs typeface="Courier New" panose="02070309020205020404" pitchFamily="49" charset="0"/>
              </a:rPr>
              <a:t>%rip</a:t>
            </a:r>
            <a:r>
              <a:rPr lang="en-US" sz="2000" dirty="0"/>
              <a:t> in x86-64)</a:t>
            </a:r>
          </a:p>
          <a:p>
            <a:pPr lvl="2"/>
            <a:r>
              <a:rPr lang="en-US" sz="1800" dirty="0"/>
              <a:t>Address of next instruction</a:t>
            </a:r>
          </a:p>
          <a:p>
            <a:pPr lvl="1"/>
            <a:r>
              <a:rPr lang="en-US" sz="2000" dirty="0"/>
              <a:t>Named registers</a:t>
            </a:r>
          </a:p>
          <a:p>
            <a:pPr lvl="2"/>
            <a:r>
              <a:rPr lang="en-US" sz="1800" dirty="0"/>
              <a:t>Together in “register file”</a:t>
            </a:r>
          </a:p>
          <a:p>
            <a:pPr lvl="2"/>
            <a:r>
              <a:rPr lang="en-US" sz="1800" dirty="0"/>
              <a:t>Heavily used program data</a:t>
            </a:r>
          </a:p>
          <a:p>
            <a:pPr lvl="1"/>
            <a:r>
              <a:rPr lang="en-US" sz="2000" dirty="0"/>
              <a:t>Condition codes</a:t>
            </a:r>
          </a:p>
          <a:p>
            <a:pPr lvl="2"/>
            <a:r>
              <a:rPr lang="en-US" sz="1800" dirty="0"/>
              <a:t>Store status information about most recent arithmetic operation</a:t>
            </a:r>
          </a:p>
          <a:p>
            <a:pPr lvl="2"/>
            <a:r>
              <a:rPr lang="en-US" sz="1800" dirty="0"/>
              <a:t>Used for conditional branching</a:t>
            </a:r>
          </a:p>
        </p:txBody>
      </p:sp>
      <p:sp>
        <p:nvSpPr>
          <p:cNvPr id="28" name="Slide Number Placeholder 27"/>
          <p:cNvSpPr>
            <a:spLocks noGrp="1"/>
          </p:cNvSpPr>
          <p:nvPr>
            <p:ph type="sldNum" sz="quarter" idx="10"/>
            <p:custDataLst>
              <p:tags r:id="rId4"/>
            </p:custDataLst>
          </p:nvPr>
        </p:nvSpPr>
        <p:spPr/>
        <p:txBody>
          <a:bodyPr/>
          <a:lstStyle/>
          <a:p>
            <a:fld id="{7CBE8339-D2AD-46DC-A898-FD1E949067F0}" type="slidenum">
              <a:rPr lang="en-US" smtClean="0"/>
              <a:pPr/>
              <a:t>11</a:t>
            </a:fld>
            <a:endParaRPr lang="en-US" dirty="0"/>
          </a:p>
        </p:txBody>
      </p:sp>
      <p:sp>
        <p:nvSpPr>
          <p:cNvPr id="147460" name="Rectangle 4"/>
          <p:cNvSpPr>
            <a:spLocks noChangeArrowheads="1"/>
          </p:cNvSpPr>
          <p:nvPr>
            <p:custDataLst>
              <p:tags r:id="rId5"/>
            </p:custDataLst>
          </p:nvPr>
        </p:nvSpPr>
        <p:spPr bwMode="auto">
          <a:xfrm>
            <a:off x="1676400" y="1863048"/>
            <a:ext cx="533400" cy="457200"/>
          </a:xfrm>
          <a:prstGeom prst="rect">
            <a:avLst/>
          </a:prstGeom>
          <a:solidFill>
            <a:schemeClr val="accent3"/>
          </a:solidFill>
          <a:ln w="25400">
            <a:solidFill>
              <a:schemeClr val="tx1"/>
            </a:solidFill>
            <a:miter lim="800000"/>
            <a:headEnd/>
            <a:tailEnd/>
          </a:ln>
          <a:effectLst/>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PC</a:t>
            </a:r>
          </a:p>
        </p:txBody>
      </p:sp>
      <p:sp>
        <p:nvSpPr>
          <p:cNvPr id="147461" name="Rectangle 5"/>
          <p:cNvSpPr>
            <a:spLocks noChangeArrowheads="1"/>
          </p:cNvSpPr>
          <p:nvPr>
            <p:custDataLst>
              <p:tags r:id="rId6"/>
            </p:custDataLst>
          </p:nvPr>
        </p:nvSpPr>
        <p:spPr bwMode="auto">
          <a:xfrm>
            <a:off x="2362200" y="1558248"/>
            <a:ext cx="1371600" cy="762000"/>
          </a:xfrm>
          <a:prstGeom prst="rect">
            <a:avLst/>
          </a:prstGeom>
          <a:solidFill>
            <a:schemeClr val="accent3"/>
          </a:solidFill>
          <a:ln w="25400">
            <a:solidFill>
              <a:schemeClr val="tx1"/>
            </a:solidFill>
            <a:miter lim="800000"/>
            <a:headEnd/>
            <a:tailEnd/>
          </a:ln>
          <a:effectLst/>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Registers</a:t>
            </a:r>
          </a:p>
        </p:txBody>
      </p:sp>
      <p:sp>
        <p:nvSpPr>
          <p:cNvPr id="147463" name="Rectangle 7"/>
          <p:cNvSpPr>
            <a:spLocks noChangeArrowheads="1"/>
          </p:cNvSpPr>
          <p:nvPr>
            <p:custDataLst>
              <p:tags r:id="rId7"/>
            </p:custDataLst>
          </p:nvPr>
        </p:nvSpPr>
        <p:spPr bwMode="auto">
          <a:xfrm>
            <a:off x="6019800" y="1271016"/>
            <a:ext cx="1752600" cy="274320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r>
              <a:rPr lang="en-US" b="0" dirty="0">
                <a:latin typeface="Calibri" panose="020F0502020204030204" pitchFamily="34" charset="0"/>
                <a:cs typeface="Calibri" panose="020F0502020204030204" pitchFamily="34" charset="0"/>
              </a:rPr>
              <a:t>Memory</a:t>
            </a:r>
          </a:p>
        </p:txBody>
      </p:sp>
      <p:sp>
        <p:nvSpPr>
          <p:cNvPr id="147464" name="Text Box 8"/>
          <p:cNvSpPr txBox="1">
            <a:spLocks noChangeArrowheads="1"/>
          </p:cNvSpPr>
          <p:nvPr>
            <p:custDataLst>
              <p:tags r:id="rId8"/>
            </p:custDataLst>
          </p:nvPr>
        </p:nvSpPr>
        <p:spPr bwMode="auto">
          <a:xfrm>
            <a:off x="6328611" y="1855878"/>
            <a:ext cx="1263316" cy="1013098"/>
          </a:xfrm>
          <a:prstGeom prst="rect">
            <a:avLst/>
          </a:prstGeom>
          <a:noFill/>
          <a:ln w="12700">
            <a:noFill/>
            <a:miter lim="800000"/>
            <a:headEnd/>
            <a:tailEnd/>
          </a:ln>
          <a:effectLst/>
        </p:spPr>
        <p:txBody>
          <a:bodyPr wrap="square" lIns="90487" tIns="44450" rIns="90487" bIns="44450">
            <a:spAutoFit/>
          </a:bodyPr>
          <a:lstStyle/>
          <a:p>
            <a:pPr marL="342900" indent="-342900">
              <a:lnSpc>
                <a:spcPct val="10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Code</a:t>
            </a:r>
          </a:p>
          <a:p>
            <a:pPr marL="342900" indent="-342900">
              <a:lnSpc>
                <a:spcPct val="10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Data</a:t>
            </a:r>
          </a:p>
          <a:p>
            <a:pPr marL="342900" indent="-342900">
              <a:lnSpc>
                <a:spcPct val="10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Stack</a:t>
            </a:r>
          </a:p>
        </p:txBody>
      </p:sp>
      <p:sp>
        <p:nvSpPr>
          <p:cNvPr id="147465" name="Line 9"/>
          <p:cNvSpPr>
            <a:spLocks noChangeShapeType="1"/>
          </p:cNvSpPr>
          <p:nvPr>
            <p:custDataLst>
              <p:tags r:id="rId9"/>
            </p:custDataLst>
          </p:nvPr>
        </p:nvSpPr>
        <p:spPr bwMode="auto">
          <a:xfrm>
            <a:off x="4267200" y="1863048"/>
            <a:ext cx="1752600" cy="0"/>
          </a:xfrm>
          <a:prstGeom prst="line">
            <a:avLst/>
          </a:prstGeom>
          <a:noFill/>
          <a:ln w="25400">
            <a:solidFill>
              <a:schemeClr val="tx1"/>
            </a:solidFill>
            <a:round/>
            <a:headEnd/>
            <a:tailEnd type="triangle" w="med" len="med"/>
          </a:ln>
          <a:effectLst/>
        </p:spPr>
        <p:txBody>
          <a:bodyPr wrap="none" anchor="ctr"/>
          <a:lstStyle/>
          <a:p>
            <a:endParaRPr lang="en-US" b="0" dirty="0">
              <a:latin typeface="Roboto" panose="02000000000000000000" pitchFamily="2" charset="0"/>
            </a:endParaRPr>
          </a:p>
        </p:txBody>
      </p:sp>
      <p:sp>
        <p:nvSpPr>
          <p:cNvPr id="147466" name="Line 10"/>
          <p:cNvSpPr>
            <a:spLocks noChangeShapeType="1"/>
          </p:cNvSpPr>
          <p:nvPr>
            <p:custDataLst>
              <p:tags r:id="rId10"/>
            </p:custDataLst>
          </p:nvPr>
        </p:nvSpPr>
        <p:spPr bwMode="auto">
          <a:xfrm>
            <a:off x="4267200" y="2396448"/>
            <a:ext cx="1752600" cy="0"/>
          </a:xfrm>
          <a:prstGeom prst="line">
            <a:avLst/>
          </a:prstGeom>
          <a:noFill/>
          <a:ln w="25400">
            <a:solidFill>
              <a:schemeClr val="tx1"/>
            </a:solidFill>
            <a:round/>
            <a:headEnd type="triangle" w="med" len="med"/>
            <a:tailEnd type="triangle" w="med" len="med"/>
          </a:ln>
          <a:effectLst/>
        </p:spPr>
        <p:txBody>
          <a:bodyPr wrap="none" anchor="ctr"/>
          <a:lstStyle/>
          <a:p>
            <a:endParaRPr lang="en-US" b="0" dirty="0">
              <a:latin typeface="Roboto" panose="02000000000000000000" pitchFamily="2" charset="0"/>
            </a:endParaRPr>
          </a:p>
        </p:txBody>
      </p:sp>
      <p:sp>
        <p:nvSpPr>
          <p:cNvPr id="147467" name="Line 11"/>
          <p:cNvSpPr>
            <a:spLocks noChangeShapeType="1"/>
          </p:cNvSpPr>
          <p:nvPr>
            <p:custDataLst>
              <p:tags r:id="rId11"/>
            </p:custDataLst>
          </p:nvPr>
        </p:nvSpPr>
        <p:spPr bwMode="auto">
          <a:xfrm>
            <a:off x="4267200" y="2929848"/>
            <a:ext cx="1752600" cy="0"/>
          </a:xfrm>
          <a:prstGeom prst="line">
            <a:avLst/>
          </a:prstGeom>
          <a:noFill/>
          <a:ln w="25400">
            <a:solidFill>
              <a:schemeClr val="tx1"/>
            </a:solidFill>
            <a:round/>
            <a:headEnd type="triangle" w="med" len="med"/>
            <a:tailEnd/>
          </a:ln>
          <a:effectLst/>
        </p:spPr>
        <p:txBody>
          <a:bodyPr wrap="none" anchor="ctr"/>
          <a:lstStyle/>
          <a:p>
            <a:endParaRPr lang="en-US" b="0" dirty="0">
              <a:latin typeface="Roboto" panose="02000000000000000000" pitchFamily="2" charset="0"/>
            </a:endParaRPr>
          </a:p>
        </p:txBody>
      </p:sp>
      <p:sp>
        <p:nvSpPr>
          <p:cNvPr id="147468" name="Text Box 12"/>
          <p:cNvSpPr txBox="1">
            <a:spLocks noChangeArrowheads="1"/>
          </p:cNvSpPr>
          <p:nvPr>
            <p:custDataLst>
              <p:tags r:id="rId12"/>
            </p:custDataLst>
          </p:nvPr>
        </p:nvSpPr>
        <p:spPr bwMode="auto">
          <a:xfrm>
            <a:off x="4267200" y="1456648"/>
            <a:ext cx="1752600"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alibri" panose="020F0502020204030204" pitchFamily="34" charset="0"/>
                <a:cs typeface="Calibri" panose="020F0502020204030204" pitchFamily="34" charset="0"/>
              </a:rPr>
              <a:t>Addresses</a:t>
            </a:r>
          </a:p>
        </p:txBody>
      </p:sp>
      <p:sp>
        <p:nvSpPr>
          <p:cNvPr id="147469" name="Text Box 13"/>
          <p:cNvSpPr txBox="1">
            <a:spLocks noChangeArrowheads="1"/>
          </p:cNvSpPr>
          <p:nvPr>
            <p:custDataLst>
              <p:tags r:id="rId13"/>
            </p:custDataLst>
          </p:nvPr>
        </p:nvSpPr>
        <p:spPr bwMode="auto">
          <a:xfrm>
            <a:off x="4267200" y="2015448"/>
            <a:ext cx="1752600"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alibri" panose="020F0502020204030204" pitchFamily="34" charset="0"/>
                <a:cs typeface="Calibri" panose="020F0502020204030204" pitchFamily="34" charset="0"/>
              </a:rPr>
              <a:t>Data</a:t>
            </a:r>
          </a:p>
        </p:txBody>
      </p:sp>
      <p:sp>
        <p:nvSpPr>
          <p:cNvPr id="147470" name="Text Box 14"/>
          <p:cNvSpPr txBox="1">
            <a:spLocks noChangeArrowheads="1"/>
          </p:cNvSpPr>
          <p:nvPr>
            <p:custDataLst>
              <p:tags r:id="rId14"/>
            </p:custDataLst>
          </p:nvPr>
        </p:nvSpPr>
        <p:spPr bwMode="auto">
          <a:xfrm>
            <a:off x="4267200" y="2548848"/>
            <a:ext cx="1755648"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alibri" panose="020F0502020204030204" pitchFamily="34" charset="0"/>
                <a:cs typeface="Calibri" panose="020F0502020204030204" pitchFamily="34" charset="0"/>
              </a:rPr>
              <a:t>Instructions</a:t>
            </a:r>
          </a:p>
        </p:txBody>
      </p:sp>
      <p:sp>
        <p:nvSpPr>
          <p:cNvPr id="147472" name="Rectangle 16"/>
          <p:cNvSpPr>
            <a:spLocks noChangeArrowheads="1"/>
          </p:cNvSpPr>
          <p:nvPr>
            <p:custDataLst>
              <p:tags r:id="rId15"/>
            </p:custDataLst>
          </p:nvPr>
        </p:nvSpPr>
        <p:spPr bwMode="auto">
          <a:xfrm>
            <a:off x="2362200" y="2472648"/>
            <a:ext cx="1371600" cy="685800"/>
          </a:xfrm>
          <a:prstGeom prst="rect">
            <a:avLst/>
          </a:prstGeom>
          <a:solidFill>
            <a:schemeClr val="accent3"/>
          </a:solidFill>
          <a:ln w="25400">
            <a:solidFill>
              <a:schemeClr val="tx1"/>
            </a:solidFill>
            <a:miter lim="800000"/>
            <a:headEnd/>
            <a:tailEnd/>
          </a:ln>
          <a:effectLst/>
        </p:spPr>
        <p:txBody>
          <a:bodyPr wrap="none" anchor="ctr"/>
          <a:lstStyle/>
          <a:p>
            <a:pPr algn="ctr"/>
            <a:r>
              <a:rPr lang="en-US" sz="2000" b="0" dirty="0">
                <a:latin typeface="Calibri" panose="020F0502020204030204" pitchFamily="34" charset="0"/>
                <a:cs typeface="Calibri" panose="020F0502020204030204" pitchFamily="34" charset="0"/>
              </a:rPr>
              <a:t>Condition</a:t>
            </a:r>
          </a:p>
          <a:p>
            <a:pPr algn="ctr"/>
            <a:r>
              <a:rPr lang="en-US" sz="2000" b="0" dirty="0">
                <a:latin typeface="Calibri" panose="020F0502020204030204" pitchFamily="34" charset="0"/>
                <a:cs typeface="Calibri" panose="020F0502020204030204" pitchFamily="34" charset="0"/>
              </a:rPr>
              <a:t>Codes</a:t>
            </a:r>
          </a:p>
        </p:txBody>
      </p:sp>
      <p:sp>
        <p:nvSpPr>
          <p:cNvPr id="19" name="Rectangle 3"/>
          <p:cNvSpPr txBox="1">
            <a:spLocks noChangeArrowheads="1"/>
          </p:cNvSpPr>
          <p:nvPr>
            <p:custDataLst>
              <p:tags r:id="rId16"/>
            </p:custDataLst>
          </p:nvPr>
        </p:nvSpPr>
        <p:spPr bwMode="auto">
          <a:xfrm>
            <a:off x="5486400" y="4297680"/>
            <a:ext cx="329184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400" kern="0" dirty="0"/>
              <a:t>Memory</a:t>
            </a:r>
          </a:p>
          <a:p>
            <a:pPr lvl="1"/>
            <a:r>
              <a:rPr lang="en-US" sz="2000" b="0" kern="0" dirty="0"/>
              <a:t>Byte-addressable array</a:t>
            </a:r>
          </a:p>
          <a:p>
            <a:pPr lvl="1"/>
            <a:r>
              <a:rPr lang="en-US" sz="2000" b="0" kern="0" dirty="0"/>
              <a:t>Code and user data</a:t>
            </a:r>
          </a:p>
          <a:p>
            <a:pPr lvl="1"/>
            <a:r>
              <a:rPr lang="en-US" sz="2000" b="0" kern="0" dirty="0"/>
              <a:t>Includes </a:t>
            </a:r>
            <a:r>
              <a:rPr lang="en-US" sz="2000" b="0" i="1" kern="0" dirty="0"/>
              <a:t>the Stack </a:t>
            </a:r>
            <a:r>
              <a:rPr lang="en-US" sz="2000" b="0" kern="0" dirty="0"/>
              <a:t>(for supporting procedures)</a:t>
            </a:r>
          </a:p>
        </p:txBody>
      </p:sp>
    </p:spTree>
    <p:extLst>
      <p:ext uri="{BB962C8B-B14F-4D97-AF65-F5344CB8AC3E}">
        <p14:creationId xmlns:p14="http://schemas.microsoft.com/office/powerpoint/2010/main" val="2209889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1"/>
            </p:custDataLst>
          </p:nvPr>
        </p:nvSpPr>
        <p:spPr>
          <a:xfrm>
            <a:off x="356616" y="438912"/>
            <a:ext cx="8403336" cy="758952"/>
          </a:xfrm>
        </p:spPr>
        <p:txBody>
          <a:bodyPr/>
          <a:lstStyle/>
          <a:p>
            <a:r>
              <a:rPr lang="en-US" dirty="0"/>
              <a:t>x86-64 Assembly “Data Types”</a:t>
            </a:r>
          </a:p>
        </p:txBody>
      </p:sp>
      <p:sp>
        <p:nvSpPr>
          <p:cNvPr id="150531" name="Rectangle 3"/>
          <p:cNvSpPr>
            <a:spLocks noGrp="1" noChangeArrowheads="1"/>
          </p:cNvSpPr>
          <p:nvPr>
            <p:ph idx="1"/>
            <p:custDataLst>
              <p:tags r:id="rId2"/>
            </p:custDataLst>
          </p:nvPr>
        </p:nvSpPr>
        <p:spPr>
          <a:xfrm>
            <a:off x="393192" y="1362456"/>
            <a:ext cx="8366760" cy="4974336"/>
          </a:xfrm>
        </p:spPr>
        <p:txBody>
          <a:bodyPr/>
          <a:lstStyle/>
          <a:p>
            <a:r>
              <a:rPr lang="en-US" sz="2400" dirty="0"/>
              <a:t>Integral data of 1, 2, 4, or 8 bytes</a:t>
            </a:r>
          </a:p>
          <a:p>
            <a:pPr lvl="1"/>
            <a:r>
              <a:rPr lang="en-US" sz="2000" dirty="0"/>
              <a:t>Data values</a:t>
            </a:r>
          </a:p>
          <a:p>
            <a:pPr lvl="1"/>
            <a:r>
              <a:rPr lang="en-US" sz="2000" dirty="0"/>
              <a:t>Addresses</a:t>
            </a:r>
          </a:p>
          <a:p>
            <a:r>
              <a:rPr lang="en-US" sz="2400" dirty="0"/>
              <a:t>Floating point data of 4, 8, 10 or 2x8 or 4x4 or 8x2</a:t>
            </a:r>
          </a:p>
          <a:p>
            <a:pPr lvl="1"/>
            <a:r>
              <a:rPr lang="en-US" sz="2000" dirty="0"/>
              <a:t>Different registers for those (</a:t>
            </a:r>
            <a:r>
              <a:rPr lang="en-US" sz="2000" i="1" dirty="0"/>
              <a:t>e.g.</a:t>
            </a:r>
            <a:r>
              <a:rPr lang="en-US" sz="2000" dirty="0"/>
              <a:t> </a:t>
            </a:r>
            <a:r>
              <a:rPr lang="en-US" sz="2000" dirty="0">
                <a:latin typeface="Courier New" panose="02070309020205020404" pitchFamily="49" charset="0"/>
                <a:ea typeface="Anonymous Pro" charset="0"/>
                <a:cs typeface="Courier New" panose="02070309020205020404" pitchFamily="49" charset="0"/>
              </a:rPr>
              <a:t>%xmm1</a:t>
            </a:r>
            <a:r>
              <a:rPr lang="en-US" sz="2000" dirty="0">
                <a:latin typeface="Calibri" charset="0"/>
                <a:ea typeface="Calibri" charset="0"/>
                <a:cs typeface="Calibri" charset="0"/>
              </a:rPr>
              <a:t>, </a:t>
            </a:r>
            <a:r>
              <a:rPr lang="en-US" sz="2000" dirty="0">
                <a:latin typeface="Courier New" panose="02070309020205020404" pitchFamily="49" charset="0"/>
                <a:ea typeface="Anonymous Pro" charset="0"/>
                <a:cs typeface="Courier New" panose="02070309020205020404" pitchFamily="49" charset="0"/>
              </a:rPr>
              <a:t>%ymm2</a:t>
            </a:r>
            <a:r>
              <a:rPr lang="en-US" sz="2000" dirty="0"/>
              <a:t>)</a:t>
            </a:r>
          </a:p>
          <a:p>
            <a:pPr lvl="1"/>
            <a:r>
              <a:rPr lang="en-US" sz="2000" dirty="0"/>
              <a:t>Come from </a:t>
            </a:r>
            <a:r>
              <a:rPr lang="en-US" sz="2000" i="1" dirty="0"/>
              <a:t>extensions to x86 </a:t>
            </a:r>
            <a:r>
              <a:rPr lang="en-US" sz="2000" dirty="0"/>
              <a:t>(SSE, AVX, </a:t>
            </a:r>
            <a:r>
              <a:rPr lang="is-IS" sz="2000" dirty="0"/>
              <a:t>…</a:t>
            </a:r>
            <a:r>
              <a:rPr lang="en-US" sz="2000" dirty="0"/>
              <a:t>)</a:t>
            </a:r>
          </a:p>
          <a:p>
            <a:r>
              <a:rPr lang="en-US" sz="2400" dirty="0"/>
              <a:t>No aggregate types such as arrays or structures</a:t>
            </a:r>
          </a:p>
          <a:p>
            <a:pPr lvl="1"/>
            <a:r>
              <a:rPr lang="en-US" sz="2000" dirty="0"/>
              <a:t>Just contiguously allocated bytes in memory</a:t>
            </a:r>
          </a:p>
          <a:p>
            <a:r>
              <a:rPr lang="en-US" sz="2400" dirty="0"/>
              <a:t>Two common syntaxes</a:t>
            </a:r>
          </a:p>
          <a:p>
            <a:pPr lvl="1"/>
            <a:r>
              <a:rPr lang="en-US" sz="2000" dirty="0"/>
              <a:t>“AT&amp;T”: used by our course, slides, textbook, gnu tools, …</a:t>
            </a:r>
          </a:p>
          <a:p>
            <a:pPr lvl="1"/>
            <a:r>
              <a:rPr lang="en-US" sz="2000" dirty="0"/>
              <a:t>“Intel”: used by Intel documentation, Intel tools, …</a:t>
            </a:r>
          </a:p>
          <a:p>
            <a:pPr lvl="1"/>
            <a:r>
              <a:rPr lang="en-US" sz="2000" dirty="0"/>
              <a:t>Must know which you’re reading</a:t>
            </a:r>
          </a:p>
          <a:p>
            <a:endParaRPr lang="en-US" sz="2400"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12</a:t>
            </a:fld>
            <a:endParaRPr lang="en-US"/>
          </a:p>
        </p:txBody>
      </p:sp>
      <p:grpSp>
        <p:nvGrpSpPr>
          <p:cNvPr id="6" name="Group 5"/>
          <p:cNvGrpSpPr/>
          <p:nvPr/>
        </p:nvGrpSpPr>
        <p:grpSpPr>
          <a:xfrm>
            <a:off x="6991738" y="2606040"/>
            <a:ext cx="1733822" cy="1097280"/>
            <a:chOff x="6991738" y="2606040"/>
            <a:chExt cx="1733822" cy="1097280"/>
          </a:xfrm>
        </p:grpSpPr>
        <p:sp>
          <p:nvSpPr>
            <p:cNvPr id="2" name="Right Brace 1"/>
            <p:cNvSpPr/>
            <p:nvPr/>
          </p:nvSpPr>
          <p:spPr bwMode="auto">
            <a:xfrm>
              <a:off x="6991738" y="2606040"/>
              <a:ext cx="274320" cy="1097280"/>
            </a:xfrm>
            <a:prstGeom prst="rightBrace">
              <a:avLst/>
            </a:prstGeom>
            <a:noFill/>
            <a:ln w="25400" cap="flat" cmpd="sng" algn="ctr">
              <a:solidFill>
                <a:srgbClr val="4B2A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 name="TextBox 4"/>
            <p:cNvSpPr txBox="1"/>
            <p:nvPr/>
          </p:nvSpPr>
          <p:spPr>
            <a:xfrm>
              <a:off x="7266058" y="2800737"/>
              <a:ext cx="1459502" cy="707886"/>
            </a:xfrm>
            <a:prstGeom prst="rect">
              <a:avLst/>
            </a:prstGeom>
            <a:noFill/>
          </p:spPr>
          <p:txBody>
            <a:bodyPr wrap="none" rtlCol="0">
              <a:spAutoFit/>
            </a:bodyPr>
            <a:lstStyle/>
            <a:p>
              <a:r>
                <a:rPr lang="en-US" sz="2000" b="0" dirty="0">
                  <a:solidFill>
                    <a:srgbClr val="4B2A85"/>
                  </a:solidFill>
                  <a:latin typeface="Calibri" pitchFamily="34" charset="0"/>
                </a:rPr>
                <a:t>Not covered</a:t>
              </a:r>
            </a:p>
            <a:p>
              <a:r>
                <a:rPr lang="en-US" sz="2000" b="0" dirty="0">
                  <a:solidFill>
                    <a:srgbClr val="4B2A85"/>
                  </a:solidFill>
                  <a:latin typeface="Calibri" pitchFamily="34" charset="0"/>
                </a:rPr>
                <a:t>In 351</a:t>
              </a:r>
            </a:p>
          </p:txBody>
        </p:sp>
      </p:grpSp>
    </p:spTree>
    <p:extLst>
      <p:ext uri="{BB962C8B-B14F-4D97-AF65-F5344CB8AC3E}">
        <p14:creationId xmlns:p14="http://schemas.microsoft.com/office/powerpoint/2010/main" val="1264135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What is a Register?</a:t>
            </a:r>
          </a:p>
        </p:txBody>
      </p:sp>
      <p:sp>
        <p:nvSpPr>
          <p:cNvPr id="3" name="Content Placeholder 2"/>
          <p:cNvSpPr>
            <a:spLocks noGrp="1"/>
          </p:cNvSpPr>
          <p:nvPr>
            <p:ph idx="1"/>
            <p:custDataLst>
              <p:tags r:id="rId2"/>
            </p:custDataLst>
          </p:nvPr>
        </p:nvSpPr>
        <p:spPr/>
        <p:txBody>
          <a:bodyPr/>
          <a:lstStyle/>
          <a:p>
            <a:r>
              <a:rPr lang="en-US" dirty="0"/>
              <a:t>A location in the CPU that stores a small amount of data, which can be accessed very quickly</a:t>
            </a:r>
            <a:r>
              <a:rPr lang="en-US" dirty="0">
                <a:solidFill>
                  <a:srgbClr val="A6A6A6"/>
                </a:solidFill>
              </a:rPr>
              <a:t> </a:t>
            </a:r>
            <a:r>
              <a:rPr lang="en-US" dirty="0">
                <a:solidFill>
                  <a:schemeClr val="bg2"/>
                </a:solidFill>
              </a:rPr>
              <a:t>(once every clock cycle)</a:t>
            </a:r>
          </a:p>
          <a:p>
            <a:pPr lvl="2"/>
            <a:endParaRPr lang="en-US" dirty="0"/>
          </a:p>
          <a:p>
            <a:r>
              <a:rPr lang="en-US" dirty="0"/>
              <a:t>Registers have </a:t>
            </a:r>
            <a:r>
              <a:rPr lang="en-US" i="1" dirty="0"/>
              <a:t>names</a:t>
            </a:r>
            <a:r>
              <a:rPr lang="en-US" dirty="0"/>
              <a:t>, not </a:t>
            </a:r>
            <a:r>
              <a:rPr lang="en-US" i="1" dirty="0"/>
              <a:t>addresses</a:t>
            </a:r>
          </a:p>
          <a:p>
            <a:pPr lvl="1"/>
            <a:r>
              <a:rPr lang="en-US" dirty="0"/>
              <a:t>In assembly, they start with </a:t>
            </a:r>
            <a:r>
              <a:rPr lang="en-US" dirty="0">
                <a:latin typeface="Courier New" panose="02070309020205020404" pitchFamily="49" charset="0"/>
                <a:ea typeface="Anonymous Pro" charset="0"/>
                <a:cs typeface="Courier New" panose="02070309020205020404" pitchFamily="49" charset="0"/>
              </a:rPr>
              <a:t>%</a:t>
            </a:r>
            <a:r>
              <a:rPr lang="en-US" dirty="0"/>
              <a:t> (</a:t>
            </a:r>
            <a:r>
              <a:rPr lang="en-US" i="1" dirty="0"/>
              <a:t>e.g.</a:t>
            </a:r>
            <a:r>
              <a:rPr lang="en-US" dirty="0"/>
              <a:t> </a:t>
            </a:r>
            <a:r>
              <a:rPr lang="en-US" dirty="0">
                <a:latin typeface="Courier New" panose="02070309020205020404" pitchFamily="49" charset="0"/>
                <a:ea typeface="Anonymous Pro" charset="0"/>
                <a:cs typeface="Courier New" panose="02070309020205020404" pitchFamily="49" charset="0"/>
              </a:rPr>
              <a:t>%</a:t>
            </a:r>
            <a:r>
              <a:rPr lang="en-US" dirty="0" err="1">
                <a:latin typeface="Courier New" panose="02070309020205020404" pitchFamily="49" charset="0"/>
                <a:ea typeface="Anonymous Pro" charset="0"/>
                <a:cs typeface="Courier New" panose="02070309020205020404" pitchFamily="49" charset="0"/>
              </a:rPr>
              <a:t>rsi</a:t>
            </a:r>
            <a:r>
              <a:rPr lang="en-US" dirty="0"/>
              <a:t>)</a:t>
            </a:r>
          </a:p>
          <a:p>
            <a:pPr lvl="2"/>
            <a:endParaRPr lang="en-US" dirty="0"/>
          </a:p>
          <a:p>
            <a:r>
              <a:rPr lang="en-US" dirty="0"/>
              <a:t>Registers are at the heart of assembly programming</a:t>
            </a:r>
          </a:p>
          <a:p>
            <a:pPr lvl="1"/>
            <a:r>
              <a:rPr lang="en-US" dirty="0"/>
              <a:t>They are a precious commodity in all architectures, but </a:t>
            </a:r>
            <a:r>
              <a:rPr lang="en-US" i="1" dirty="0"/>
              <a:t>especially</a:t>
            </a:r>
            <a:r>
              <a:rPr lang="en-US" dirty="0"/>
              <a:t> x86</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13</a:t>
            </a:fld>
            <a:endParaRPr lang="en-US"/>
          </a:p>
        </p:txBody>
      </p:sp>
    </p:spTree>
    <p:extLst>
      <p:ext uri="{BB962C8B-B14F-4D97-AF65-F5344CB8AC3E}">
        <p14:creationId xmlns:p14="http://schemas.microsoft.com/office/powerpoint/2010/main" val="283722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custDataLst>
              <p:tags r:id="rId1"/>
            </p:custDataLst>
          </p:nvPr>
        </p:nvSpPr>
        <p:spPr>
          <a:ln/>
        </p:spPr>
        <p:txBody>
          <a:bodyPr/>
          <a:lstStyle/>
          <a:p>
            <a:pPr marL="119063" indent="-119063"/>
            <a:r>
              <a:rPr lang="en-US" dirty="0"/>
              <a:t>x86-64 Integer Registers – 64 bits wide</a:t>
            </a:r>
          </a:p>
        </p:txBody>
      </p:sp>
      <p:sp>
        <p:nvSpPr>
          <p:cNvPr id="27653" name="Rectangle 5"/>
          <p:cNvSpPr>
            <a:spLocks noGrp="1" noChangeArrowheads="1"/>
          </p:cNvSpPr>
          <p:nvPr>
            <p:ph idx="1"/>
            <p:custDataLst>
              <p:tags r:id="rId2"/>
            </p:custDataLst>
          </p:nvPr>
        </p:nvSpPr>
        <p:spPr>
          <a:xfrm>
            <a:off x="393192" y="5577840"/>
            <a:ext cx="8366760" cy="838200"/>
          </a:xfrm>
          <a:ln/>
        </p:spPr>
        <p:txBody>
          <a:bodyPr/>
          <a:lstStyle/>
          <a:p>
            <a:pPr lvl="1"/>
            <a:r>
              <a:rPr lang="en-US" dirty="0"/>
              <a:t>Can reference low-order 4 bytes (also low-order 2 &amp; 1 bytes)</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14</a:t>
            </a:fld>
            <a:endParaRPr lang="en-US"/>
          </a:p>
        </p:txBody>
      </p:sp>
      <p:grpSp>
        <p:nvGrpSpPr>
          <p:cNvPr id="20" name="Group 19"/>
          <p:cNvGrpSpPr/>
          <p:nvPr/>
        </p:nvGrpSpPr>
        <p:grpSpPr>
          <a:xfrm>
            <a:off x="4724400" y="1645920"/>
            <a:ext cx="3556000" cy="3566160"/>
            <a:chOff x="4724400" y="1371600"/>
            <a:chExt cx="3556000" cy="3566160"/>
          </a:xfrm>
        </p:grpSpPr>
        <p:grpSp>
          <p:nvGrpSpPr>
            <p:cNvPr id="5" name="Group 4"/>
            <p:cNvGrpSpPr/>
            <p:nvPr/>
          </p:nvGrpSpPr>
          <p:grpSpPr>
            <a:xfrm>
              <a:off x="4724400" y="1371600"/>
              <a:ext cx="3556000" cy="365760"/>
              <a:chOff x="4724400" y="1143000"/>
              <a:chExt cx="3556000" cy="365760"/>
            </a:xfrm>
          </p:grpSpPr>
          <p:sp>
            <p:nvSpPr>
              <p:cNvPr id="27662" name="Rectangle 14"/>
              <p:cNvSpPr>
                <a:spLocks/>
              </p:cNvSpPr>
              <p:nvPr>
                <p:custDataLst>
                  <p:tags r:id="rId34"/>
                </p:custDataLst>
              </p:nvPr>
            </p:nvSpPr>
            <p:spPr bwMode="auto">
              <a:xfrm>
                <a:off x="6515100" y="1181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%r8d</a:t>
                </a:r>
              </a:p>
            </p:txBody>
          </p:sp>
          <p:sp>
            <p:nvSpPr>
              <p:cNvPr id="27670" name="Rectangle 22"/>
              <p:cNvSpPr>
                <a:spLocks/>
              </p:cNvSpPr>
              <p:nvPr>
                <p:custDataLst>
                  <p:tags r:id="rId35"/>
                </p:custDataLst>
              </p:nvPr>
            </p:nvSpPr>
            <p:spPr bwMode="auto">
              <a:xfrm>
                <a:off x="4724400" y="1143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%r8</a:t>
                </a:r>
              </a:p>
            </p:txBody>
          </p:sp>
        </p:grpSp>
        <p:grpSp>
          <p:nvGrpSpPr>
            <p:cNvPr id="6" name="Group 5"/>
            <p:cNvGrpSpPr/>
            <p:nvPr/>
          </p:nvGrpSpPr>
          <p:grpSpPr>
            <a:xfrm>
              <a:off x="4724400" y="1828800"/>
              <a:ext cx="3556000" cy="365760"/>
              <a:chOff x="4724400" y="1752600"/>
              <a:chExt cx="3556000" cy="365760"/>
            </a:xfrm>
          </p:grpSpPr>
          <p:sp>
            <p:nvSpPr>
              <p:cNvPr id="27663" name="Rectangle 15"/>
              <p:cNvSpPr>
                <a:spLocks/>
              </p:cNvSpPr>
              <p:nvPr>
                <p:custDataLst>
                  <p:tags r:id="rId32"/>
                </p:custDataLst>
              </p:nvPr>
            </p:nvSpPr>
            <p:spPr bwMode="auto">
              <a:xfrm>
                <a:off x="6515100" y="17907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%r9d</a:t>
                </a:r>
              </a:p>
            </p:txBody>
          </p:sp>
          <p:sp>
            <p:nvSpPr>
              <p:cNvPr id="27671" name="Rectangle 23"/>
              <p:cNvSpPr>
                <a:spLocks/>
              </p:cNvSpPr>
              <p:nvPr>
                <p:custDataLst>
                  <p:tags r:id="rId33"/>
                </p:custDataLst>
              </p:nvPr>
            </p:nvSpPr>
            <p:spPr bwMode="auto">
              <a:xfrm>
                <a:off x="4724400" y="17526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%r9</a:t>
                </a:r>
              </a:p>
            </p:txBody>
          </p:sp>
        </p:grpSp>
        <p:grpSp>
          <p:nvGrpSpPr>
            <p:cNvPr id="9" name="Group 8"/>
            <p:cNvGrpSpPr/>
            <p:nvPr/>
          </p:nvGrpSpPr>
          <p:grpSpPr>
            <a:xfrm>
              <a:off x="4724400" y="2286000"/>
              <a:ext cx="3556000" cy="365760"/>
              <a:chOff x="4724400" y="2362200"/>
              <a:chExt cx="3556000" cy="365760"/>
            </a:xfrm>
          </p:grpSpPr>
          <p:sp>
            <p:nvSpPr>
              <p:cNvPr id="27664" name="Rectangle 16"/>
              <p:cNvSpPr>
                <a:spLocks/>
              </p:cNvSpPr>
              <p:nvPr>
                <p:custDataLst>
                  <p:tags r:id="rId30"/>
                </p:custDataLst>
              </p:nvPr>
            </p:nvSpPr>
            <p:spPr bwMode="auto">
              <a:xfrm>
                <a:off x="6515100" y="24003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%r10d</a:t>
                </a:r>
              </a:p>
            </p:txBody>
          </p:sp>
          <p:sp>
            <p:nvSpPr>
              <p:cNvPr id="27672" name="Rectangle 24"/>
              <p:cNvSpPr>
                <a:spLocks/>
              </p:cNvSpPr>
              <p:nvPr>
                <p:custDataLst>
                  <p:tags r:id="rId31"/>
                </p:custDataLst>
              </p:nvPr>
            </p:nvSpPr>
            <p:spPr bwMode="auto">
              <a:xfrm>
                <a:off x="4724400" y="2362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%r10</a:t>
                </a:r>
              </a:p>
            </p:txBody>
          </p:sp>
        </p:grpSp>
        <p:grpSp>
          <p:nvGrpSpPr>
            <p:cNvPr id="10" name="Group 9"/>
            <p:cNvGrpSpPr/>
            <p:nvPr/>
          </p:nvGrpSpPr>
          <p:grpSpPr>
            <a:xfrm>
              <a:off x="4724400" y="2743200"/>
              <a:ext cx="3556000" cy="365760"/>
              <a:chOff x="4724400" y="2971800"/>
              <a:chExt cx="3556000" cy="365760"/>
            </a:xfrm>
          </p:grpSpPr>
          <p:sp>
            <p:nvSpPr>
              <p:cNvPr id="27665" name="Rectangle 17"/>
              <p:cNvSpPr>
                <a:spLocks/>
              </p:cNvSpPr>
              <p:nvPr>
                <p:custDataLst>
                  <p:tags r:id="rId28"/>
                </p:custDataLst>
              </p:nvPr>
            </p:nvSpPr>
            <p:spPr bwMode="auto">
              <a:xfrm>
                <a:off x="6515100" y="30099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%r11d</a:t>
                </a:r>
              </a:p>
            </p:txBody>
          </p:sp>
          <p:sp>
            <p:nvSpPr>
              <p:cNvPr id="27673" name="Rectangle 25"/>
              <p:cNvSpPr>
                <a:spLocks/>
              </p:cNvSpPr>
              <p:nvPr>
                <p:custDataLst>
                  <p:tags r:id="rId29"/>
                </p:custDataLst>
              </p:nvPr>
            </p:nvSpPr>
            <p:spPr bwMode="auto">
              <a:xfrm>
                <a:off x="4724400" y="29718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%r11</a:t>
                </a:r>
              </a:p>
            </p:txBody>
          </p:sp>
        </p:grpSp>
        <p:grpSp>
          <p:nvGrpSpPr>
            <p:cNvPr id="11" name="Group 10"/>
            <p:cNvGrpSpPr/>
            <p:nvPr/>
          </p:nvGrpSpPr>
          <p:grpSpPr>
            <a:xfrm>
              <a:off x="4724400" y="3200400"/>
              <a:ext cx="3556000" cy="365760"/>
              <a:chOff x="4724400" y="3581400"/>
              <a:chExt cx="3556000" cy="365760"/>
            </a:xfrm>
          </p:grpSpPr>
          <p:sp>
            <p:nvSpPr>
              <p:cNvPr id="27666" name="Rectangle 18"/>
              <p:cNvSpPr>
                <a:spLocks/>
              </p:cNvSpPr>
              <p:nvPr>
                <p:custDataLst>
                  <p:tags r:id="rId26"/>
                </p:custDataLst>
              </p:nvPr>
            </p:nvSpPr>
            <p:spPr bwMode="auto">
              <a:xfrm>
                <a:off x="6515100" y="36195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%r12d</a:t>
                </a:r>
              </a:p>
            </p:txBody>
          </p:sp>
          <p:sp>
            <p:nvSpPr>
              <p:cNvPr id="27674" name="Rectangle 26"/>
              <p:cNvSpPr>
                <a:spLocks/>
              </p:cNvSpPr>
              <p:nvPr>
                <p:custDataLst>
                  <p:tags r:id="rId27"/>
                </p:custDataLst>
              </p:nvPr>
            </p:nvSpPr>
            <p:spPr bwMode="auto">
              <a:xfrm>
                <a:off x="4724400" y="35814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%r12</a:t>
                </a:r>
              </a:p>
            </p:txBody>
          </p:sp>
        </p:grpSp>
        <p:grpSp>
          <p:nvGrpSpPr>
            <p:cNvPr id="12" name="Group 11"/>
            <p:cNvGrpSpPr/>
            <p:nvPr/>
          </p:nvGrpSpPr>
          <p:grpSpPr>
            <a:xfrm>
              <a:off x="4724400" y="3657600"/>
              <a:ext cx="3556000" cy="365760"/>
              <a:chOff x="4724400" y="4191000"/>
              <a:chExt cx="3556000" cy="365760"/>
            </a:xfrm>
          </p:grpSpPr>
          <p:sp>
            <p:nvSpPr>
              <p:cNvPr id="27667" name="Rectangle 19"/>
              <p:cNvSpPr>
                <a:spLocks/>
              </p:cNvSpPr>
              <p:nvPr>
                <p:custDataLst>
                  <p:tags r:id="rId24"/>
                </p:custDataLst>
              </p:nvPr>
            </p:nvSpPr>
            <p:spPr bwMode="auto">
              <a:xfrm>
                <a:off x="6515100" y="4229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%r13d</a:t>
                </a:r>
              </a:p>
            </p:txBody>
          </p:sp>
          <p:sp>
            <p:nvSpPr>
              <p:cNvPr id="27675" name="Rectangle 27"/>
              <p:cNvSpPr>
                <a:spLocks/>
              </p:cNvSpPr>
              <p:nvPr>
                <p:custDataLst>
                  <p:tags r:id="rId25"/>
                </p:custDataLst>
              </p:nvPr>
            </p:nvSpPr>
            <p:spPr bwMode="auto">
              <a:xfrm>
                <a:off x="4724400" y="4191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%r13</a:t>
                </a:r>
              </a:p>
            </p:txBody>
          </p:sp>
        </p:grpSp>
        <p:grpSp>
          <p:nvGrpSpPr>
            <p:cNvPr id="13" name="Group 12"/>
            <p:cNvGrpSpPr/>
            <p:nvPr/>
          </p:nvGrpSpPr>
          <p:grpSpPr>
            <a:xfrm>
              <a:off x="4724400" y="4114800"/>
              <a:ext cx="3556000" cy="365760"/>
              <a:chOff x="4724400" y="4800600"/>
              <a:chExt cx="3556000" cy="365760"/>
            </a:xfrm>
          </p:grpSpPr>
          <p:sp>
            <p:nvSpPr>
              <p:cNvPr id="27668" name="Rectangle 20"/>
              <p:cNvSpPr>
                <a:spLocks/>
              </p:cNvSpPr>
              <p:nvPr>
                <p:custDataLst>
                  <p:tags r:id="rId22"/>
                </p:custDataLst>
              </p:nvPr>
            </p:nvSpPr>
            <p:spPr bwMode="auto">
              <a:xfrm>
                <a:off x="6515100" y="48387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%r14d</a:t>
                </a:r>
              </a:p>
            </p:txBody>
          </p:sp>
          <p:sp>
            <p:nvSpPr>
              <p:cNvPr id="27676" name="Rectangle 28"/>
              <p:cNvSpPr>
                <a:spLocks/>
              </p:cNvSpPr>
              <p:nvPr>
                <p:custDataLst>
                  <p:tags r:id="rId23"/>
                </p:custDataLst>
              </p:nvPr>
            </p:nvSpPr>
            <p:spPr bwMode="auto">
              <a:xfrm>
                <a:off x="4724400" y="48006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%r14</a:t>
                </a:r>
              </a:p>
            </p:txBody>
          </p:sp>
        </p:grpSp>
        <p:grpSp>
          <p:nvGrpSpPr>
            <p:cNvPr id="14" name="Group 13"/>
            <p:cNvGrpSpPr/>
            <p:nvPr/>
          </p:nvGrpSpPr>
          <p:grpSpPr>
            <a:xfrm>
              <a:off x="4724400" y="4572000"/>
              <a:ext cx="3556000" cy="365760"/>
              <a:chOff x="4724400" y="5410200"/>
              <a:chExt cx="3556000" cy="365760"/>
            </a:xfrm>
          </p:grpSpPr>
          <p:sp>
            <p:nvSpPr>
              <p:cNvPr id="27669" name="Rectangle 21"/>
              <p:cNvSpPr>
                <a:spLocks/>
              </p:cNvSpPr>
              <p:nvPr>
                <p:custDataLst>
                  <p:tags r:id="rId20"/>
                </p:custDataLst>
              </p:nvPr>
            </p:nvSpPr>
            <p:spPr bwMode="auto">
              <a:xfrm>
                <a:off x="6515100" y="54483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%r15d</a:t>
                </a:r>
              </a:p>
            </p:txBody>
          </p:sp>
          <p:sp>
            <p:nvSpPr>
              <p:cNvPr id="27677" name="Rectangle 29"/>
              <p:cNvSpPr>
                <a:spLocks/>
              </p:cNvSpPr>
              <p:nvPr>
                <p:custDataLst>
                  <p:tags r:id="rId21"/>
                </p:custDataLst>
              </p:nvPr>
            </p:nvSpPr>
            <p:spPr bwMode="auto">
              <a:xfrm>
                <a:off x="4724400" y="5410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%r15</a:t>
                </a:r>
              </a:p>
            </p:txBody>
          </p:sp>
        </p:grpSp>
      </p:grpSp>
      <p:grpSp>
        <p:nvGrpSpPr>
          <p:cNvPr id="21" name="Group 20"/>
          <p:cNvGrpSpPr/>
          <p:nvPr/>
        </p:nvGrpSpPr>
        <p:grpSpPr>
          <a:xfrm>
            <a:off x="761492" y="1645920"/>
            <a:ext cx="3556508" cy="3566160"/>
            <a:chOff x="761492" y="1371600"/>
            <a:chExt cx="3556508" cy="3566160"/>
          </a:xfrm>
        </p:grpSpPr>
        <p:grpSp>
          <p:nvGrpSpPr>
            <p:cNvPr id="16" name="Group 15"/>
            <p:cNvGrpSpPr/>
            <p:nvPr/>
          </p:nvGrpSpPr>
          <p:grpSpPr>
            <a:xfrm>
              <a:off x="762000" y="4114800"/>
              <a:ext cx="3556000" cy="365760"/>
              <a:chOff x="762000" y="4800600"/>
              <a:chExt cx="3556000" cy="365760"/>
            </a:xfrm>
          </p:grpSpPr>
          <p:sp>
            <p:nvSpPr>
              <p:cNvPr id="27649" name="Rectangle 1"/>
              <p:cNvSpPr>
                <a:spLocks/>
              </p:cNvSpPr>
              <p:nvPr>
                <p:custDataLst>
                  <p:tags r:id="rId18"/>
                </p:custDataLst>
              </p:nvPr>
            </p:nvSpPr>
            <p:spPr bwMode="auto">
              <a:xfrm>
                <a:off x="762000" y="4800600"/>
                <a:ext cx="3556000" cy="365760"/>
              </a:xfrm>
              <a:prstGeom prst="rect">
                <a:avLst/>
              </a:prstGeom>
              <a:solidFill>
                <a:srgbClr val="EFBFBF"/>
              </a:solid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rsp</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60" name="Rectangle 12"/>
              <p:cNvSpPr>
                <a:spLocks/>
              </p:cNvSpPr>
              <p:nvPr>
                <p:custDataLst>
                  <p:tags r:id="rId19"/>
                </p:custDataLst>
              </p:nvPr>
            </p:nvSpPr>
            <p:spPr bwMode="auto">
              <a:xfrm>
                <a:off x="2552700" y="4838700"/>
                <a:ext cx="1764792" cy="292608"/>
              </a:xfrm>
              <a:prstGeom prst="rect">
                <a:avLst/>
              </a:prstGeom>
              <a:solidFill>
                <a:srgbClr val="FF9999"/>
              </a:solidFill>
              <a:ln w="12700"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esp</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3" name="Group 2"/>
            <p:cNvGrpSpPr/>
            <p:nvPr/>
          </p:nvGrpSpPr>
          <p:grpSpPr>
            <a:xfrm>
              <a:off x="762000" y="1371600"/>
              <a:ext cx="3556000" cy="365760"/>
              <a:chOff x="762000" y="1143000"/>
              <a:chExt cx="3556000" cy="365760"/>
            </a:xfrm>
          </p:grpSpPr>
          <p:sp>
            <p:nvSpPr>
              <p:cNvPr id="27654" name="Rectangle 6"/>
              <p:cNvSpPr>
                <a:spLocks/>
              </p:cNvSpPr>
              <p:nvPr>
                <p:custDataLst>
                  <p:tags r:id="rId16"/>
                </p:custDataLst>
              </p:nvPr>
            </p:nvSpPr>
            <p:spPr bwMode="auto">
              <a:xfrm>
                <a:off x="2552700" y="1181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eax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78" name="Rectangle 30"/>
              <p:cNvSpPr>
                <a:spLocks/>
              </p:cNvSpPr>
              <p:nvPr>
                <p:custDataLst>
                  <p:tags r:id="rId17"/>
                </p:custDataLst>
              </p:nvPr>
            </p:nvSpPr>
            <p:spPr bwMode="auto">
              <a:xfrm>
                <a:off x="762000" y="1143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rax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7" name="Group 6"/>
            <p:cNvGrpSpPr/>
            <p:nvPr/>
          </p:nvGrpSpPr>
          <p:grpSpPr>
            <a:xfrm>
              <a:off x="762000" y="1828800"/>
              <a:ext cx="3556000" cy="365760"/>
              <a:chOff x="762000" y="1752600"/>
              <a:chExt cx="3556000" cy="365760"/>
            </a:xfrm>
          </p:grpSpPr>
          <p:sp>
            <p:nvSpPr>
              <p:cNvPr id="27655" name="Rectangle 7"/>
              <p:cNvSpPr>
                <a:spLocks/>
              </p:cNvSpPr>
              <p:nvPr>
                <p:custDataLst>
                  <p:tags r:id="rId14"/>
                </p:custDataLst>
              </p:nvPr>
            </p:nvSpPr>
            <p:spPr bwMode="auto">
              <a:xfrm>
                <a:off x="2552700" y="17907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ebx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79" name="Rectangle 31"/>
              <p:cNvSpPr>
                <a:spLocks/>
              </p:cNvSpPr>
              <p:nvPr>
                <p:custDataLst>
                  <p:tags r:id="rId15"/>
                </p:custDataLst>
              </p:nvPr>
            </p:nvSpPr>
            <p:spPr bwMode="auto">
              <a:xfrm>
                <a:off x="762000" y="17526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rbx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8" name="Group 7"/>
            <p:cNvGrpSpPr/>
            <p:nvPr/>
          </p:nvGrpSpPr>
          <p:grpSpPr>
            <a:xfrm>
              <a:off x="762000" y="2286000"/>
              <a:ext cx="3556000" cy="365760"/>
              <a:chOff x="762000" y="2362200"/>
              <a:chExt cx="3556000" cy="365760"/>
            </a:xfrm>
          </p:grpSpPr>
          <p:sp>
            <p:nvSpPr>
              <p:cNvPr id="27656" name="Rectangle 8"/>
              <p:cNvSpPr>
                <a:spLocks/>
              </p:cNvSpPr>
              <p:nvPr>
                <p:custDataLst>
                  <p:tags r:id="rId12"/>
                </p:custDataLst>
              </p:nvPr>
            </p:nvSpPr>
            <p:spPr bwMode="auto">
              <a:xfrm>
                <a:off x="2552700" y="24003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ecx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0" name="Rectangle 32"/>
              <p:cNvSpPr>
                <a:spLocks/>
              </p:cNvSpPr>
              <p:nvPr>
                <p:custDataLst>
                  <p:tags r:id="rId13"/>
                </p:custDataLst>
              </p:nvPr>
            </p:nvSpPr>
            <p:spPr bwMode="auto">
              <a:xfrm>
                <a:off x="762000" y="2362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rcx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9" name="Group 18"/>
            <p:cNvGrpSpPr/>
            <p:nvPr/>
          </p:nvGrpSpPr>
          <p:grpSpPr>
            <a:xfrm>
              <a:off x="762000" y="2743200"/>
              <a:ext cx="3556000" cy="365760"/>
              <a:chOff x="762000" y="2971800"/>
              <a:chExt cx="3556000" cy="365760"/>
            </a:xfrm>
          </p:grpSpPr>
          <p:sp>
            <p:nvSpPr>
              <p:cNvPr id="27657" name="Rectangle 9"/>
              <p:cNvSpPr>
                <a:spLocks/>
              </p:cNvSpPr>
              <p:nvPr>
                <p:custDataLst>
                  <p:tags r:id="rId10"/>
                </p:custDataLst>
              </p:nvPr>
            </p:nvSpPr>
            <p:spPr bwMode="auto">
              <a:xfrm>
                <a:off x="2552700" y="30099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edx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1" name="Rectangle 33"/>
              <p:cNvSpPr>
                <a:spLocks/>
              </p:cNvSpPr>
              <p:nvPr>
                <p:custDataLst>
                  <p:tags r:id="rId11"/>
                </p:custDataLst>
              </p:nvPr>
            </p:nvSpPr>
            <p:spPr bwMode="auto">
              <a:xfrm>
                <a:off x="762000" y="29718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rdx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8" name="Group 17"/>
            <p:cNvGrpSpPr/>
            <p:nvPr/>
          </p:nvGrpSpPr>
          <p:grpSpPr>
            <a:xfrm>
              <a:off x="762000" y="3200400"/>
              <a:ext cx="3556000" cy="365760"/>
              <a:chOff x="762000" y="3581400"/>
              <a:chExt cx="3556000" cy="365760"/>
            </a:xfrm>
          </p:grpSpPr>
          <p:sp>
            <p:nvSpPr>
              <p:cNvPr id="27658" name="Rectangle 10"/>
              <p:cNvSpPr>
                <a:spLocks/>
              </p:cNvSpPr>
              <p:nvPr>
                <p:custDataLst>
                  <p:tags r:id="rId8"/>
                </p:custDataLst>
              </p:nvPr>
            </p:nvSpPr>
            <p:spPr bwMode="auto">
              <a:xfrm>
                <a:off x="2552700" y="36195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esi</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2" name="Rectangle 34"/>
              <p:cNvSpPr>
                <a:spLocks/>
              </p:cNvSpPr>
              <p:nvPr>
                <p:custDataLst>
                  <p:tags r:id="rId9"/>
                </p:custDataLst>
              </p:nvPr>
            </p:nvSpPr>
            <p:spPr bwMode="auto">
              <a:xfrm>
                <a:off x="762000" y="35814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rsi</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7" name="Group 16"/>
            <p:cNvGrpSpPr/>
            <p:nvPr/>
          </p:nvGrpSpPr>
          <p:grpSpPr>
            <a:xfrm>
              <a:off x="762000" y="3657600"/>
              <a:ext cx="3556000" cy="365760"/>
              <a:chOff x="762000" y="4191000"/>
              <a:chExt cx="3556000" cy="365760"/>
            </a:xfrm>
          </p:grpSpPr>
          <p:sp>
            <p:nvSpPr>
              <p:cNvPr id="27659" name="Rectangle 11"/>
              <p:cNvSpPr>
                <a:spLocks/>
              </p:cNvSpPr>
              <p:nvPr>
                <p:custDataLst>
                  <p:tags r:id="rId6"/>
                </p:custDataLst>
              </p:nvPr>
            </p:nvSpPr>
            <p:spPr bwMode="auto">
              <a:xfrm>
                <a:off x="2552700" y="4229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edi</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3" name="Rectangle 35"/>
              <p:cNvSpPr>
                <a:spLocks/>
              </p:cNvSpPr>
              <p:nvPr>
                <p:custDataLst>
                  <p:tags r:id="rId7"/>
                </p:custDataLst>
              </p:nvPr>
            </p:nvSpPr>
            <p:spPr bwMode="auto">
              <a:xfrm>
                <a:off x="762000" y="4191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rdi</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5" name="Group 14"/>
            <p:cNvGrpSpPr/>
            <p:nvPr/>
          </p:nvGrpSpPr>
          <p:grpSpPr>
            <a:xfrm>
              <a:off x="761492" y="4572000"/>
              <a:ext cx="3556000" cy="365760"/>
              <a:chOff x="762000" y="5410200"/>
              <a:chExt cx="3556000" cy="365760"/>
            </a:xfrm>
          </p:grpSpPr>
          <p:sp>
            <p:nvSpPr>
              <p:cNvPr id="27661" name="Rectangle 13"/>
              <p:cNvSpPr>
                <a:spLocks/>
              </p:cNvSpPr>
              <p:nvPr>
                <p:custDataLst>
                  <p:tags r:id="rId4"/>
                </p:custDataLst>
              </p:nvPr>
            </p:nvSpPr>
            <p:spPr bwMode="auto">
              <a:xfrm>
                <a:off x="2552700" y="54356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ebp</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4" name="Rectangle 36"/>
              <p:cNvSpPr>
                <a:spLocks/>
              </p:cNvSpPr>
              <p:nvPr>
                <p:custDataLst>
                  <p:tags r:id="rId5"/>
                </p:custDataLst>
              </p:nvPr>
            </p:nvSpPr>
            <p:spPr bwMode="auto">
              <a:xfrm>
                <a:off x="762000" y="5410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rbp</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mc:AlternateContent xmlns:mc="http://schemas.openxmlformats.org/markup-compatibility/2006" xmlns:p14="http://schemas.microsoft.com/office/powerpoint/2010/main">
        <mc:Choice Requires="p14">
          <p:contentPart p14:bwMode="auto" r:id="rId38">
            <p14:nvContentPartPr>
              <p14:cNvPr id="57" name="Ink 56">
                <a:extLst>
                  <a:ext uri="{FF2B5EF4-FFF2-40B4-BE49-F238E27FC236}">
                    <a16:creationId xmlns:a16="http://schemas.microsoft.com/office/drawing/2014/main" id="{C034ACB6-F520-4373-AFBD-E8398BC71E10}"/>
                  </a:ext>
                </a:extLst>
              </p14:cNvPr>
              <p14:cNvContentPartPr/>
              <p14:nvPr/>
            </p14:nvContentPartPr>
            <p14:xfrm>
              <a:off x="1225440" y="1138320"/>
              <a:ext cx="5736600" cy="4506480"/>
            </p14:xfrm>
          </p:contentPart>
        </mc:Choice>
        <mc:Fallback xmlns="">
          <p:pic>
            <p:nvPicPr>
              <p:cNvPr id="57" name="Ink 56">
                <a:extLst>
                  <a:ext uri="{FF2B5EF4-FFF2-40B4-BE49-F238E27FC236}">
                    <a16:creationId xmlns:a16="http://schemas.microsoft.com/office/drawing/2014/main" id="{C034ACB6-F520-4373-AFBD-E8398BC71E10}"/>
                  </a:ext>
                </a:extLst>
              </p:cNvPr>
              <p:cNvPicPr/>
              <p:nvPr/>
            </p:nvPicPr>
            <p:blipFill>
              <a:blip r:embed="rId39"/>
              <a:stretch>
                <a:fillRect/>
              </a:stretch>
            </p:blipFill>
            <p:spPr>
              <a:xfrm>
                <a:off x="1216080" y="1128960"/>
                <a:ext cx="5755320" cy="4525200"/>
              </a:xfrm>
              <a:prstGeom prst="rect">
                <a:avLst/>
              </a:prstGeom>
            </p:spPr>
          </p:pic>
        </mc:Fallback>
      </mc:AlternateContent>
    </p:spTree>
    <p:extLst>
      <p:ext uri="{BB962C8B-B14F-4D97-AF65-F5344CB8AC3E}">
        <p14:creationId xmlns:p14="http://schemas.microsoft.com/office/powerpoint/2010/main" val="181181508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Some History: IA32 Registers – 32 bits wide</a:t>
            </a:r>
          </a:p>
        </p:txBody>
      </p:sp>
      <p:sp>
        <p:nvSpPr>
          <p:cNvPr id="15" name="Slide Number Placeholder 14"/>
          <p:cNvSpPr>
            <a:spLocks noGrp="1"/>
          </p:cNvSpPr>
          <p:nvPr>
            <p:ph type="sldNum" sz="quarter" idx="10"/>
            <p:custDataLst>
              <p:tags r:id="rId2"/>
            </p:custDataLst>
          </p:nvPr>
        </p:nvSpPr>
        <p:spPr/>
        <p:txBody>
          <a:bodyPr/>
          <a:lstStyle/>
          <a:p>
            <a:fld id="{7CBE8339-D2AD-46DC-A898-FD1E949067F0}" type="slidenum">
              <a:rPr lang="en-US" smtClean="0"/>
              <a:pPr/>
              <a:t>15</a:t>
            </a:fld>
            <a:endParaRPr lang="en-US"/>
          </a:p>
        </p:txBody>
      </p:sp>
      <p:grpSp>
        <p:nvGrpSpPr>
          <p:cNvPr id="34" name="Group 33"/>
          <p:cNvGrpSpPr/>
          <p:nvPr/>
        </p:nvGrpSpPr>
        <p:grpSpPr>
          <a:xfrm>
            <a:off x="301752" y="1371600"/>
            <a:ext cx="6492161" cy="5172611"/>
            <a:chOff x="518239" y="1371600"/>
            <a:chExt cx="6492161" cy="5172611"/>
          </a:xfrm>
        </p:grpSpPr>
        <p:grpSp>
          <p:nvGrpSpPr>
            <p:cNvPr id="18" name="Group 17"/>
            <p:cNvGrpSpPr/>
            <p:nvPr/>
          </p:nvGrpSpPr>
          <p:grpSpPr>
            <a:xfrm>
              <a:off x="1295400" y="3566160"/>
              <a:ext cx="5715000" cy="369332"/>
              <a:chOff x="1295400" y="3657600"/>
              <a:chExt cx="5715000" cy="369332"/>
            </a:xfrm>
          </p:grpSpPr>
          <p:sp>
            <p:nvSpPr>
              <p:cNvPr id="9" name="Rectangle 8"/>
              <p:cNvSpPr>
                <a:spLocks noChangeArrowheads="1"/>
              </p:cNvSpPr>
              <p:nvPr>
                <p:custDataLst>
                  <p:tags r:id="rId53"/>
                </p:custDataLst>
              </p:nvPr>
            </p:nvSpPr>
            <p:spPr bwMode="auto">
              <a:xfrm>
                <a:off x="1295400" y="3657600"/>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esi</a:t>
                </a:r>
                <a:endParaRPr lang="en-US" dirty="0">
                  <a:latin typeface="Courier New" panose="02070309020205020404" pitchFamily="49" charset="0"/>
                  <a:cs typeface="Courier New" panose="02070309020205020404" pitchFamily="49" charset="0"/>
                </a:endParaRPr>
              </a:p>
            </p:txBody>
          </p:sp>
          <p:sp>
            <p:nvSpPr>
              <p:cNvPr id="33" name="Rectangle 32"/>
              <p:cNvSpPr/>
              <p:nvPr>
                <p:custDataLst>
                  <p:tags r:id="rId54"/>
                </p:custDataLst>
              </p:nvPr>
            </p:nvSpPr>
            <p:spPr bwMode="auto">
              <a:xfrm>
                <a:off x="4184326" y="3694176"/>
                <a:ext cx="2819400" cy="292608"/>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7" name="TextBox 56"/>
              <p:cNvSpPr txBox="1"/>
              <p:nvPr>
                <p:custDataLst>
                  <p:tags r:id="rId55"/>
                </p:custDataLst>
              </p:nvPr>
            </p:nvSpPr>
            <p:spPr>
              <a:xfrm>
                <a:off x="3581400" y="365760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si</a:t>
                </a:r>
                <a:endParaRPr lang="en-US" sz="1800" dirty="0">
                  <a:latin typeface="Courier New" panose="02070309020205020404" pitchFamily="49" charset="0"/>
                  <a:cs typeface="Courier New" panose="02070309020205020404" pitchFamily="49" charset="0"/>
                </a:endParaRPr>
              </a:p>
            </p:txBody>
          </p:sp>
        </p:grpSp>
        <p:grpSp>
          <p:nvGrpSpPr>
            <p:cNvPr id="20" name="Group 19"/>
            <p:cNvGrpSpPr/>
            <p:nvPr/>
          </p:nvGrpSpPr>
          <p:grpSpPr>
            <a:xfrm>
              <a:off x="1295400" y="4114800"/>
              <a:ext cx="5715000" cy="369332"/>
              <a:chOff x="1295400" y="4206240"/>
              <a:chExt cx="5715000" cy="369332"/>
            </a:xfrm>
          </p:grpSpPr>
          <p:sp>
            <p:nvSpPr>
              <p:cNvPr id="10" name="Rectangle 9"/>
              <p:cNvSpPr>
                <a:spLocks noChangeArrowheads="1"/>
              </p:cNvSpPr>
              <p:nvPr>
                <p:custDataLst>
                  <p:tags r:id="rId50"/>
                </p:custDataLst>
              </p:nvPr>
            </p:nvSpPr>
            <p:spPr bwMode="auto">
              <a:xfrm>
                <a:off x="1295400" y="4206240"/>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edi</a:t>
                </a:r>
                <a:endParaRPr lang="en-US" dirty="0">
                  <a:latin typeface="Courier New" panose="02070309020205020404" pitchFamily="49" charset="0"/>
                  <a:cs typeface="Courier New" panose="02070309020205020404" pitchFamily="49" charset="0"/>
                </a:endParaRPr>
              </a:p>
            </p:txBody>
          </p:sp>
          <p:sp>
            <p:nvSpPr>
              <p:cNvPr id="36" name="Rectangle 35"/>
              <p:cNvSpPr/>
              <p:nvPr>
                <p:custDataLst>
                  <p:tags r:id="rId51"/>
                </p:custDataLst>
              </p:nvPr>
            </p:nvSpPr>
            <p:spPr bwMode="auto">
              <a:xfrm>
                <a:off x="4184326" y="4242816"/>
                <a:ext cx="2819400" cy="292608"/>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8" name="TextBox 57"/>
              <p:cNvSpPr txBox="1"/>
              <p:nvPr>
                <p:custDataLst>
                  <p:tags r:id="rId52"/>
                </p:custDataLst>
              </p:nvPr>
            </p:nvSpPr>
            <p:spPr>
              <a:xfrm>
                <a:off x="3581400" y="420624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di</a:t>
                </a:r>
                <a:endParaRPr lang="en-US" sz="1800" dirty="0">
                  <a:latin typeface="Courier New" panose="02070309020205020404" pitchFamily="49" charset="0"/>
                  <a:cs typeface="Courier New" panose="02070309020205020404" pitchFamily="49" charset="0"/>
                </a:endParaRPr>
              </a:p>
            </p:txBody>
          </p:sp>
        </p:grpSp>
        <p:grpSp>
          <p:nvGrpSpPr>
            <p:cNvPr id="21" name="Group 20"/>
            <p:cNvGrpSpPr/>
            <p:nvPr/>
          </p:nvGrpSpPr>
          <p:grpSpPr>
            <a:xfrm>
              <a:off x="1295400" y="4663440"/>
              <a:ext cx="5715000" cy="369332"/>
              <a:chOff x="1295400" y="4841868"/>
              <a:chExt cx="5715000" cy="369332"/>
            </a:xfrm>
          </p:grpSpPr>
          <p:sp>
            <p:nvSpPr>
              <p:cNvPr id="11" name="Rectangle 10"/>
              <p:cNvSpPr>
                <a:spLocks noChangeArrowheads="1"/>
              </p:cNvSpPr>
              <p:nvPr>
                <p:custDataLst>
                  <p:tags r:id="rId47"/>
                </p:custDataLst>
              </p:nvPr>
            </p:nvSpPr>
            <p:spPr bwMode="auto">
              <a:xfrm>
                <a:off x="1295400" y="4844376"/>
                <a:ext cx="5715000" cy="365760"/>
              </a:xfrm>
              <a:prstGeom prst="rect">
                <a:avLst/>
              </a:prstGeom>
              <a:solidFill>
                <a:srgbClr val="EFBFBF"/>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esp</a:t>
                </a:r>
                <a:endParaRPr lang="en-US" dirty="0">
                  <a:latin typeface="Courier New" panose="02070309020205020404" pitchFamily="49" charset="0"/>
                  <a:cs typeface="Courier New" panose="02070309020205020404" pitchFamily="49" charset="0"/>
                </a:endParaRPr>
              </a:p>
            </p:txBody>
          </p:sp>
          <p:sp>
            <p:nvSpPr>
              <p:cNvPr id="39" name="Rectangle 38"/>
              <p:cNvSpPr/>
              <p:nvPr>
                <p:custDataLst>
                  <p:tags r:id="rId48"/>
                </p:custDataLst>
              </p:nvPr>
            </p:nvSpPr>
            <p:spPr bwMode="auto">
              <a:xfrm>
                <a:off x="4184326" y="4882896"/>
                <a:ext cx="2819400" cy="29260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9" name="TextBox 58"/>
              <p:cNvSpPr txBox="1"/>
              <p:nvPr>
                <p:custDataLst>
                  <p:tags r:id="rId49"/>
                </p:custDataLst>
              </p:nvPr>
            </p:nvSpPr>
            <p:spPr>
              <a:xfrm>
                <a:off x="3581400" y="4841868"/>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%sp</a:t>
                </a:r>
              </a:p>
            </p:txBody>
          </p:sp>
        </p:grpSp>
        <p:grpSp>
          <p:nvGrpSpPr>
            <p:cNvPr id="32" name="Group 31"/>
            <p:cNvGrpSpPr/>
            <p:nvPr/>
          </p:nvGrpSpPr>
          <p:grpSpPr>
            <a:xfrm>
              <a:off x="1295400" y="5212080"/>
              <a:ext cx="5715000" cy="369332"/>
              <a:chOff x="1295400" y="5394960"/>
              <a:chExt cx="5715000" cy="369332"/>
            </a:xfrm>
          </p:grpSpPr>
          <p:sp>
            <p:nvSpPr>
              <p:cNvPr id="12" name="Rectangle 11"/>
              <p:cNvSpPr>
                <a:spLocks noChangeArrowheads="1"/>
              </p:cNvSpPr>
              <p:nvPr>
                <p:custDataLst>
                  <p:tags r:id="rId44"/>
                </p:custDataLst>
              </p:nvPr>
            </p:nvSpPr>
            <p:spPr bwMode="auto">
              <a:xfrm>
                <a:off x="1295400" y="5394960"/>
                <a:ext cx="5715000" cy="365760"/>
              </a:xfrm>
              <a:prstGeom prst="rect">
                <a:avLst/>
              </a:prstGeom>
              <a:solidFill>
                <a:srgbClr val="EFBFBF"/>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ebp</a:t>
                </a:r>
                <a:endParaRPr lang="en-US" dirty="0">
                  <a:latin typeface="Courier New" panose="02070309020205020404" pitchFamily="49" charset="0"/>
                  <a:cs typeface="Courier New" panose="02070309020205020404" pitchFamily="49" charset="0"/>
                </a:endParaRPr>
              </a:p>
            </p:txBody>
          </p:sp>
          <p:sp>
            <p:nvSpPr>
              <p:cNvPr id="42" name="Rectangle 41"/>
              <p:cNvSpPr/>
              <p:nvPr>
                <p:custDataLst>
                  <p:tags r:id="rId45"/>
                </p:custDataLst>
              </p:nvPr>
            </p:nvSpPr>
            <p:spPr bwMode="auto">
              <a:xfrm>
                <a:off x="4184326" y="5431536"/>
                <a:ext cx="2819400" cy="29260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60" name="TextBox 59"/>
              <p:cNvSpPr txBox="1"/>
              <p:nvPr>
                <p:custDataLst>
                  <p:tags r:id="rId46"/>
                </p:custDataLst>
              </p:nvPr>
            </p:nvSpPr>
            <p:spPr>
              <a:xfrm>
                <a:off x="3581400" y="539496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bp</a:t>
                </a:r>
                <a:endParaRPr lang="en-US" sz="1800" dirty="0">
                  <a:latin typeface="Courier New" panose="02070309020205020404" pitchFamily="49" charset="0"/>
                  <a:cs typeface="Courier New" panose="02070309020205020404" pitchFamily="49" charset="0"/>
                </a:endParaRPr>
              </a:p>
            </p:txBody>
          </p:sp>
        </p:grpSp>
        <p:grpSp>
          <p:nvGrpSpPr>
            <p:cNvPr id="3" name="Group 2"/>
            <p:cNvGrpSpPr/>
            <p:nvPr/>
          </p:nvGrpSpPr>
          <p:grpSpPr>
            <a:xfrm>
              <a:off x="1295400" y="1371600"/>
              <a:ext cx="5715000" cy="369332"/>
              <a:chOff x="1295400" y="1371600"/>
              <a:chExt cx="5715000" cy="369332"/>
            </a:xfrm>
          </p:grpSpPr>
          <p:sp>
            <p:nvSpPr>
              <p:cNvPr id="5" name="Rectangle 4"/>
              <p:cNvSpPr>
                <a:spLocks noChangeArrowheads="1"/>
              </p:cNvSpPr>
              <p:nvPr>
                <p:custDataLst>
                  <p:tags r:id="rId37"/>
                </p:custDataLst>
              </p:nvPr>
            </p:nvSpPr>
            <p:spPr bwMode="auto">
              <a:xfrm>
                <a:off x="1295400" y="1371600"/>
                <a:ext cx="5715000" cy="365767"/>
              </a:xfrm>
              <a:prstGeom prst="rect">
                <a:avLst/>
              </a:prstGeom>
              <a:solidFill>
                <a:schemeClr val="bg1"/>
              </a:solidFill>
              <a:ln w="25400">
                <a:solidFill>
                  <a:schemeClr val="tx1"/>
                </a:solidFill>
                <a:miter lim="800000"/>
                <a:headEnd/>
                <a:tailEnd/>
              </a:ln>
              <a:effectLst/>
            </p:spPr>
            <p:txBody>
              <a:bodyPr wrap="none" tIns="0" bIns="0"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eax</a:t>
                </a:r>
                <a:endParaRPr lang="en-US" dirty="0">
                  <a:latin typeface="Courier New" panose="02070309020205020404" pitchFamily="49" charset="0"/>
                  <a:cs typeface="Courier New" panose="02070309020205020404" pitchFamily="49" charset="0"/>
                </a:endParaRPr>
              </a:p>
            </p:txBody>
          </p:sp>
          <p:grpSp>
            <p:nvGrpSpPr>
              <p:cNvPr id="22" name="Group 21"/>
              <p:cNvGrpSpPr/>
              <p:nvPr>
                <p:custDataLst>
                  <p:tags r:id="rId38"/>
                </p:custDataLst>
              </p:nvPr>
            </p:nvGrpSpPr>
            <p:grpSpPr>
              <a:xfrm>
                <a:off x="4184326" y="1404970"/>
                <a:ext cx="2819400" cy="292608"/>
                <a:chOff x="4495800" y="1404970"/>
                <a:chExt cx="2819400" cy="343694"/>
              </a:xfrm>
            </p:grpSpPr>
            <p:sp>
              <p:nvSpPr>
                <p:cNvPr id="13" name="Rectangle 12"/>
                <p:cNvSpPr/>
                <p:nvPr>
                  <p:custDataLst>
                    <p:tags r:id="rId42"/>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19" name="Straight Connector 18"/>
                <p:cNvCxnSpPr>
                  <a:stCxn id="13" idx="0"/>
                  <a:endCxn id="13" idx="2"/>
                </p:cNvCxnSpPr>
                <p:nvPr>
                  <p:custDataLst>
                    <p:tags r:id="rId43"/>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3" name="TextBox 52"/>
              <p:cNvSpPr txBox="1"/>
              <p:nvPr>
                <p:custDataLst>
                  <p:tags r:id="rId39"/>
                </p:custDataLst>
              </p:nvPr>
            </p:nvSpPr>
            <p:spPr>
              <a:xfrm>
                <a:off x="3581400" y="137160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%ax</a:t>
                </a:r>
              </a:p>
            </p:txBody>
          </p:sp>
          <p:sp>
            <p:nvSpPr>
              <p:cNvPr id="61" name="TextBox 60"/>
              <p:cNvSpPr txBox="1"/>
              <p:nvPr>
                <p:custDataLst>
                  <p:tags r:id="rId40"/>
                </p:custDataLst>
              </p:nvPr>
            </p:nvSpPr>
            <p:spPr>
              <a:xfrm>
                <a:off x="4572000" y="137160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%ah</a:t>
                </a:r>
              </a:p>
            </p:txBody>
          </p:sp>
          <p:sp>
            <p:nvSpPr>
              <p:cNvPr id="69" name="TextBox 68"/>
              <p:cNvSpPr txBox="1"/>
              <p:nvPr>
                <p:custDataLst>
                  <p:tags r:id="rId41"/>
                </p:custDataLst>
              </p:nvPr>
            </p:nvSpPr>
            <p:spPr>
              <a:xfrm>
                <a:off x="5943600" y="137160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%al</a:t>
                </a:r>
              </a:p>
            </p:txBody>
          </p:sp>
        </p:grpSp>
        <p:grpSp>
          <p:nvGrpSpPr>
            <p:cNvPr id="14" name="Group 13"/>
            <p:cNvGrpSpPr/>
            <p:nvPr/>
          </p:nvGrpSpPr>
          <p:grpSpPr>
            <a:xfrm>
              <a:off x="1295400" y="1920240"/>
              <a:ext cx="5715000" cy="369332"/>
              <a:chOff x="1295400" y="2011680"/>
              <a:chExt cx="5715000" cy="369332"/>
            </a:xfrm>
          </p:grpSpPr>
          <p:sp>
            <p:nvSpPr>
              <p:cNvPr id="6" name="Rectangle 5"/>
              <p:cNvSpPr>
                <a:spLocks noChangeArrowheads="1"/>
              </p:cNvSpPr>
              <p:nvPr>
                <p:custDataLst>
                  <p:tags r:id="rId30"/>
                </p:custDataLst>
              </p:nvPr>
            </p:nvSpPr>
            <p:spPr bwMode="auto">
              <a:xfrm>
                <a:off x="1295400" y="2011680"/>
                <a:ext cx="5715000" cy="365760"/>
              </a:xfrm>
              <a:prstGeom prst="rect">
                <a:avLst/>
              </a:prstGeom>
              <a:solidFill>
                <a:schemeClr val="bg1"/>
              </a:solidFill>
              <a:ln w="25400">
                <a:solidFill>
                  <a:schemeClr val="tx1"/>
                </a:solidFill>
                <a:miter lim="800000"/>
                <a:headEnd/>
                <a:tailEnd/>
              </a:ln>
              <a:effectLst/>
            </p:spPr>
            <p:txBody>
              <a:bodyPr wrap="none" tIns="0" bIns="0"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ecx</a:t>
                </a:r>
                <a:endParaRPr lang="en-US" dirty="0">
                  <a:latin typeface="Courier New" panose="02070309020205020404" pitchFamily="49" charset="0"/>
                  <a:cs typeface="Courier New" panose="02070309020205020404" pitchFamily="49" charset="0"/>
                </a:endParaRPr>
              </a:p>
            </p:txBody>
          </p:sp>
          <p:grpSp>
            <p:nvGrpSpPr>
              <p:cNvPr id="23" name="Group 22"/>
              <p:cNvGrpSpPr/>
              <p:nvPr>
                <p:custDataLst>
                  <p:tags r:id="rId31"/>
                </p:custDataLst>
              </p:nvPr>
            </p:nvGrpSpPr>
            <p:grpSpPr>
              <a:xfrm>
                <a:off x="4184326" y="2048256"/>
                <a:ext cx="2819400" cy="292608"/>
                <a:chOff x="4495800" y="1404970"/>
                <a:chExt cx="2819400" cy="343694"/>
              </a:xfrm>
            </p:grpSpPr>
            <p:sp>
              <p:nvSpPr>
                <p:cNvPr id="24" name="Rectangle 23"/>
                <p:cNvSpPr/>
                <p:nvPr>
                  <p:custDataLst>
                    <p:tags r:id="rId35"/>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25" name="Straight Connector 24"/>
                <p:cNvCxnSpPr>
                  <a:stCxn id="24" idx="0"/>
                  <a:endCxn id="24" idx="2"/>
                </p:cNvCxnSpPr>
                <p:nvPr>
                  <p:custDataLst>
                    <p:tags r:id="rId36"/>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4" name="TextBox 53"/>
              <p:cNvSpPr txBox="1"/>
              <p:nvPr>
                <p:custDataLst>
                  <p:tags r:id="rId32"/>
                </p:custDataLst>
              </p:nvPr>
            </p:nvSpPr>
            <p:spPr>
              <a:xfrm>
                <a:off x="3581400" y="2011680"/>
                <a:ext cx="598241"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cx</a:t>
                </a:r>
                <a:endParaRPr lang="en-US" sz="1800" dirty="0">
                  <a:latin typeface="Courier New" panose="02070309020205020404" pitchFamily="49" charset="0"/>
                  <a:cs typeface="Courier New" panose="02070309020205020404" pitchFamily="49" charset="0"/>
                </a:endParaRPr>
              </a:p>
            </p:txBody>
          </p:sp>
          <p:sp>
            <p:nvSpPr>
              <p:cNvPr id="62" name="TextBox 61"/>
              <p:cNvSpPr txBox="1"/>
              <p:nvPr>
                <p:custDataLst>
                  <p:tags r:id="rId33"/>
                </p:custDataLst>
              </p:nvPr>
            </p:nvSpPr>
            <p:spPr>
              <a:xfrm>
                <a:off x="4572000" y="2011680"/>
                <a:ext cx="598241"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ch</a:t>
                </a:r>
                <a:endParaRPr lang="en-US" sz="1800" dirty="0">
                  <a:latin typeface="Courier New" panose="02070309020205020404" pitchFamily="49" charset="0"/>
                  <a:cs typeface="Courier New" panose="02070309020205020404" pitchFamily="49" charset="0"/>
                </a:endParaRPr>
              </a:p>
            </p:txBody>
          </p:sp>
          <p:sp>
            <p:nvSpPr>
              <p:cNvPr id="70" name="TextBox 69"/>
              <p:cNvSpPr txBox="1"/>
              <p:nvPr>
                <p:custDataLst>
                  <p:tags r:id="rId34"/>
                </p:custDataLst>
              </p:nvPr>
            </p:nvSpPr>
            <p:spPr>
              <a:xfrm>
                <a:off x="5943600" y="2011680"/>
                <a:ext cx="598241"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cl</a:t>
                </a:r>
                <a:endParaRPr lang="en-US" sz="1800" dirty="0">
                  <a:latin typeface="Courier New" panose="02070309020205020404" pitchFamily="49" charset="0"/>
                  <a:cs typeface="Courier New" panose="02070309020205020404" pitchFamily="49" charset="0"/>
                </a:endParaRPr>
              </a:p>
            </p:txBody>
          </p:sp>
        </p:grpSp>
        <p:grpSp>
          <p:nvGrpSpPr>
            <p:cNvPr id="16" name="Group 15"/>
            <p:cNvGrpSpPr/>
            <p:nvPr/>
          </p:nvGrpSpPr>
          <p:grpSpPr>
            <a:xfrm>
              <a:off x="1295400" y="2468880"/>
              <a:ext cx="5715000" cy="369332"/>
              <a:chOff x="1295400" y="2560320"/>
              <a:chExt cx="5715000" cy="369332"/>
            </a:xfrm>
          </p:grpSpPr>
          <p:sp>
            <p:nvSpPr>
              <p:cNvPr id="7" name="Rectangle 6"/>
              <p:cNvSpPr>
                <a:spLocks noChangeArrowheads="1"/>
              </p:cNvSpPr>
              <p:nvPr>
                <p:custDataLst>
                  <p:tags r:id="rId23"/>
                </p:custDataLst>
              </p:nvPr>
            </p:nvSpPr>
            <p:spPr bwMode="auto">
              <a:xfrm>
                <a:off x="1295400" y="2560320"/>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edx</a:t>
                </a:r>
                <a:endParaRPr lang="en-US" dirty="0">
                  <a:latin typeface="Courier New" panose="02070309020205020404" pitchFamily="49" charset="0"/>
                  <a:cs typeface="Courier New" panose="02070309020205020404" pitchFamily="49" charset="0"/>
                </a:endParaRPr>
              </a:p>
            </p:txBody>
          </p:sp>
          <p:grpSp>
            <p:nvGrpSpPr>
              <p:cNvPr id="26" name="Group 25"/>
              <p:cNvGrpSpPr/>
              <p:nvPr>
                <p:custDataLst>
                  <p:tags r:id="rId24"/>
                </p:custDataLst>
              </p:nvPr>
            </p:nvGrpSpPr>
            <p:grpSpPr>
              <a:xfrm>
                <a:off x="4184326" y="2596896"/>
                <a:ext cx="2819400" cy="292608"/>
                <a:chOff x="4495800" y="1404970"/>
                <a:chExt cx="2819400" cy="343694"/>
              </a:xfrm>
            </p:grpSpPr>
            <p:sp>
              <p:nvSpPr>
                <p:cNvPr id="27" name="Rectangle 26"/>
                <p:cNvSpPr/>
                <p:nvPr>
                  <p:custDataLst>
                    <p:tags r:id="rId28"/>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28" name="Straight Connector 27"/>
                <p:cNvCxnSpPr>
                  <a:stCxn id="27" idx="0"/>
                  <a:endCxn id="27" idx="2"/>
                </p:cNvCxnSpPr>
                <p:nvPr>
                  <p:custDataLst>
                    <p:tags r:id="rId29"/>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5" name="TextBox 54"/>
              <p:cNvSpPr txBox="1"/>
              <p:nvPr>
                <p:custDataLst>
                  <p:tags r:id="rId25"/>
                </p:custDataLst>
              </p:nvPr>
            </p:nvSpPr>
            <p:spPr>
              <a:xfrm>
                <a:off x="3581400" y="256032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dx</a:t>
                </a:r>
                <a:endParaRPr lang="en-US" sz="1800" dirty="0">
                  <a:latin typeface="Courier New" panose="02070309020205020404" pitchFamily="49" charset="0"/>
                  <a:cs typeface="Courier New" panose="02070309020205020404" pitchFamily="49" charset="0"/>
                </a:endParaRPr>
              </a:p>
            </p:txBody>
          </p:sp>
          <p:sp>
            <p:nvSpPr>
              <p:cNvPr id="63" name="TextBox 62"/>
              <p:cNvSpPr txBox="1"/>
              <p:nvPr>
                <p:custDataLst>
                  <p:tags r:id="rId26"/>
                </p:custDataLst>
              </p:nvPr>
            </p:nvSpPr>
            <p:spPr>
              <a:xfrm>
                <a:off x="4572000" y="256032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%dh</a:t>
                </a:r>
              </a:p>
            </p:txBody>
          </p:sp>
          <p:sp>
            <p:nvSpPr>
              <p:cNvPr id="71" name="TextBox 70"/>
              <p:cNvSpPr txBox="1"/>
              <p:nvPr>
                <p:custDataLst>
                  <p:tags r:id="rId27"/>
                </p:custDataLst>
              </p:nvPr>
            </p:nvSpPr>
            <p:spPr>
              <a:xfrm>
                <a:off x="5943600" y="256032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%dl</a:t>
                </a:r>
              </a:p>
            </p:txBody>
          </p:sp>
        </p:grpSp>
        <p:grpSp>
          <p:nvGrpSpPr>
            <p:cNvPr id="17" name="Group 16"/>
            <p:cNvGrpSpPr/>
            <p:nvPr/>
          </p:nvGrpSpPr>
          <p:grpSpPr>
            <a:xfrm>
              <a:off x="1295400" y="3017520"/>
              <a:ext cx="5715000" cy="370304"/>
              <a:chOff x="1295400" y="3107988"/>
              <a:chExt cx="5715000" cy="370304"/>
            </a:xfrm>
          </p:grpSpPr>
          <p:sp>
            <p:nvSpPr>
              <p:cNvPr id="8" name="Rectangle 7"/>
              <p:cNvSpPr>
                <a:spLocks noChangeArrowheads="1"/>
              </p:cNvSpPr>
              <p:nvPr>
                <p:custDataLst>
                  <p:tags r:id="rId16"/>
                </p:custDataLst>
              </p:nvPr>
            </p:nvSpPr>
            <p:spPr bwMode="auto">
              <a:xfrm>
                <a:off x="1295400" y="3107988"/>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ebx</a:t>
                </a:r>
                <a:endParaRPr lang="en-US" dirty="0">
                  <a:latin typeface="Courier New" panose="02070309020205020404" pitchFamily="49" charset="0"/>
                  <a:cs typeface="Courier New" panose="02070309020205020404" pitchFamily="49" charset="0"/>
                </a:endParaRPr>
              </a:p>
            </p:txBody>
          </p:sp>
          <p:grpSp>
            <p:nvGrpSpPr>
              <p:cNvPr id="29" name="Group 28"/>
              <p:cNvGrpSpPr/>
              <p:nvPr>
                <p:custDataLst>
                  <p:tags r:id="rId17"/>
                </p:custDataLst>
              </p:nvPr>
            </p:nvGrpSpPr>
            <p:grpSpPr>
              <a:xfrm>
                <a:off x="4184326" y="3141484"/>
                <a:ext cx="2819400" cy="292608"/>
                <a:chOff x="4495800" y="1404970"/>
                <a:chExt cx="2819400" cy="343694"/>
              </a:xfrm>
            </p:grpSpPr>
            <p:sp>
              <p:nvSpPr>
                <p:cNvPr id="30" name="Rectangle 29"/>
                <p:cNvSpPr/>
                <p:nvPr>
                  <p:custDataLst>
                    <p:tags r:id="rId21"/>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31" name="Straight Connector 30"/>
                <p:cNvCxnSpPr>
                  <a:stCxn id="30" idx="0"/>
                  <a:endCxn id="30" idx="2"/>
                </p:cNvCxnSpPr>
                <p:nvPr>
                  <p:custDataLst>
                    <p:tags r:id="rId22"/>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6" name="TextBox 55"/>
              <p:cNvSpPr txBox="1"/>
              <p:nvPr>
                <p:custDataLst>
                  <p:tags r:id="rId18"/>
                </p:custDataLst>
              </p:nvPr>
            </p:nvSpPr>
            <p:spPr>
              <a:xfrm>
                <a:off x="3581400" y="310896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bx</a:t>
                </a:r>
                <a:endParaRPr lang="en-US" sz="1800" dirty="0">
                  <a:latin typeface="Courier New" panose="02070309020205020404" pitchFamily="49" charset="0"/>
                  <a:cs typeface="Courier New" panose="02070309020205020404" pitchFamily="49" charset="0"/>
                </a:endParaRPr>
              </a:p>
            </p:txBody>
          </p:sp>
          <p:sp>
            <p:nvSpPr>
              <p:cNvPr id="64" name="TextBox 63"/>
              <p:cNvSpPr txBox="1"/>
              <p:nvPr>
                <p:custDataLst>
                  <p:tags r:id="rId19"/>
                </p:custDataLst>
              </p:nvPr>
            </p:nvSpPr>
            <p:spPr>
              <a:xfrm>
                <a:off x="4572000" y="310896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bh</a:t>
                </a:r>
                <a:endParaRPr lang="en-US" sz="1800" dirty="0">
                  <a:latin typeface="Courier New" panose="02070309020205020404" pitchFamily="49" charset="0"/>
                  <a:cs typeface="Courier New" panose="02070309020205020404" pitchFamily="49" charset="0"/>
                </a:endParaRPr>
              </a:p>
            </p:txBody>
          </p:sp>
          <p:sp>
            <p:nvSpPr>
              <p:cNvPr id="72" name="TextBox 71"/>
              <p:cNvSpPr txBox="1"/>
              <p:nvPr>
                <p:custDataLst>
                  <p:tags r:id="rId20"/>
                </p:custDataLst>
              </p:nvPr>
            </p:nvSpPr>
            <p:spPr>
              <a:xfrm>
                <a:off x="5943600" y="310896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bl</a:t>
                </a:r>
                <a:endParaRPr lang="en-US" sz="1800" dirty="0">
                  <a:latin typeface="Courier New" panose="02070309020205020404" pitchFamily="49" charset="0"/>
                  <a:cs typeface="Courier New" panose="02070309020205020404" pitchFamily="49" charset="0"/>
                </a:endParaRPr>
              </a:p>
            </p:txBody>
          </p:sp>
        </p:grpSp>
        <p:sp>
          <p:nvSpPr>
            <p:cNvPr id="73" name="AutoShape 7"/>
            <p:cNvSpPr>
              <a:spLocks/>
            </p:cNvSpPr>
            <p:nvPr>
              <p:custDataLst>
                <p:tags r:id="rId12"/>
              </p:custDataLst>
            </p:nvPr>
          </p:nvSpPr>
          <p:spPr bwMode="auto">
            <a:xfrm rot="5400000">
              <a:off x="5454523" y="4389120"/>
              <a:ext cx="274320" cy="2824085"/>
            </a:xfrm>
            <a:prstGeom prst="rightBrace">
              <a:avLst>
                <a:gd name="adj1" fmla="val 25000"/>
                <a:gd name="adj2" fmla="val 50000"/>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74" name="TextBox 73"/>
            <p:cNvSpPr txBox="1"/>
            <p:nvPr>
              <p:custDataLst>
                <p:tags r:id="rId13"/>
              </p:custDataLst>
            </p:nvPr>
          </p:nvSpPr>
          <p:spPr>
            <a:xfrm>
              <a:off x="4267200" y="5897880"/>
              <a:ext cx="2660728" cy="646331"/>
            </a:xfrm>
            <a:prstGeom prst="rect">
              <a:avLst/>
            </a:prstGeom>
            <a:noFill/>
          </p:spPr>
          <p:txBody>
            <a:bodyPr wrap="none" rtlCol="0">
              <a:spAutoFit/>
            </a:bodyPr>
            <a:lstStyle/>
            <a:p>
              <a:pPr algn="ctr"/>
              <a:r>
                <a:rPr lang="en-US" sz="1800" b="0" dirty="0">
                  <a:latin typeface="Calibri" pitchFamily="34" charset="0"/>
                </a:rPr>
                <a:t>16-bit virtual registers</a:t>
              </a:r>
            </a:p>
            <a:p>
              <a:pPr algn="ctr"/>
              <a:r>
                <a:rPr lang="en-US" sz="1800" b="0" dirty="0">
                  <a:latin typeface="Calibri" pitchFamily="34" charset="0"/>
                </a:rPr>
                <a:t>(backwards compatibility)</a:t>
              </a:r>
            </a:p>
          </p:txBody>
        </p:sp>
        <p:sp>
          <p:nvSpPr>
            <p:cNvPr id="75" name="AutoShape 7"/>
            <p:cNvSpPr>
              <a:spLocks/>
            </p:cNvSpPr>
            <p:nvPr>
              <p:custDataLst>
                <p:tags r:id="rId14"/>
              </p:custDataLst>
            </p:nvPr>
          </p:nvSpPr>
          <p:spPr bwMode="auto">
            <a:xfrm flipH="1">
              <a:off x="914400" y="1371600"/>
              <a:ext cx="274320" cy="3108960"/>
            </a:xfrm>
            <a:prstGeom prst="rightBrace">
              <a:avLst>
                <a:gd name="adj1" fmla="val 25000"/>
                <a:gd name="adj2" fmla="val 50000"/>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76" name="TextBox 75"/>
            <p:cNvSpPr txBox="1"/>
            <p:nvPr>
              <p:custDataLst>
                <p:tags r:id="rId15"/>
              </p:custDataLst>
            </p:nvPr>
          </p:nvSpPr>
          <p:spPr>
            <a:xfrm rot="16200000">
              <a:off x="-160697" y="2741414"/>
              <a:ext cx="1727204" cy="369332"/>
            </a:xfrm>
            <a:prstGeom prst="rect">
              <a:avLst/>
            </a:prstGeom>
            <a:noFill/>
          </p:spPr>
          <p:txBody>
            <a:bodyPr wrap="none" rtlCol="0">
              <a:spAutoFit/>
            </a:bodyPr>
            <a:lstStyle/>
            <a:p>
              <a:r>
                <a:rPr lang="en-US" sz="1800" dirty="0">
                  <a:latin typeface="Calibri" pitchFamily="34" charset="0"/>
                </a:rPr>
                <a:t>general </a:t>
              </a:r>
              <a:r>
                <a:rPr lang="en-US" sz="1800" b="0" dirty="0">
                  <a:latin typeface="Calibri" pitchFamily="34" charset="0"/>
                </a:rPr>
                <a:t>purpose</a:t>
              </a:r>
            </a:p>
          </p:txBody>
        </p:sp>
      </p:grpSp>
      <p:grpSp>
        <p:nvGrpSpPr>
          <p:cNvPr id="35" name="Group 34"/>
          <p:cNvGrpSpPr/>
          <p:nvPr/>
        </p:nvGrpSpPr>
        <p:grpSpPr>
          <a:xfrm>
            <a:off x="6766560" y="1371600"/>
            <a:ext cx="2286000" cy="4206240"/>
            <a:chOff x="7132319" y="1371600"/>
            <a:chExt cx="2286000" cy="4206240"/>
          </a:xfrm>
        </p:grpSpPr>
        <p:sp>
          <p:nvSpPr>
            <p:cNvPr id="77" name="TextBox 76"/>
            <p:cNvSpPr txBox="1"/>
            <p:nvPr>
              <p:custDataLst>
                <p:tags r:id="rId4"/>
              </p:custDataLst>
            </p:nvPr>
          </p:nvSpPr>
          <p:spPr>
            <a:xfrm>
              <a:off x="7132320" y="1371600"/>
              <a:ext cx="18288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accumulate</a:t>
              </a:r>
            </a:p>
          </p:txBody>
        </p:sp>
        <p:sp>
          <p:nvSpPr>
            <p:cNvPr id="78" name="TextBox 77"/>
            <p:cNvSpPr txBox="1"/>
            <p:nvPr>
              <p:custDataLst>
                <p:tags r:id="rId5"/>
              </p:custDataLst>
            </p:nvPr>
          </p:nvSpPr>
          <p:spPr>
            <a:xfrm>
              <a:off x="7132320" y="1920240"/>
              <a:ext cx="18288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counter</a:t>
              </a:r>
              <a:endParaRPr lang="en-US" sz="1400" i="1" dirty="0">
                <a:solidFill>
                  <a:schemeClr val="bg1">
                    <a:lumMod val="50000"/>
                  </a:schemeClr>
                </a:solidFill>
                <a:latin typeface="Courier New" panose="02070309020205020404" pitchFamily="49" charset="0"/>
                <a:cs typeface="Courier New" panose="02070309020205020404" pitchFamily="49" charset="0"/>
              </a:endParaRPr>
            </a:p>
          </p:txBody>
        </p:sp>
        <p:sp>
          <p:nvSpPr>
            <p:cNvPr id="79" name="TextBox 78"/>
            <p:cNvSpPr txBox="1"/>
            <p:nvPr>
              <p:custDataLst>
                <p:tags r:id="rId6"/>
              </p:custDataLst>
            </p:nvPr>
          </p:nvSpPr>
          <p:spPr>
            <a:xfrm>
              <a:off x="7132320" y="2468880"/>
              <a:ext cx="18288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data</a:t>
              </a:r>
            </a:p>
          </p:txBody>
        </p:sp>
        <p:sp>
          <p:nvSpPr>
            <p:cNvPr id="80" name="TextBox 79"/>
            <p:cNvSpPr txBox="1"/>
            <p:nvPr>
              <p:custDataLst>
                <p:tags r:id="rId7"/>
              </p:custDataLst>
            </p:nvPr>
          </p:nvSpPr>
          <p:spPr>
            <a:xfrm>
              <a:off x="7132319" y="3017519"/>
              <a:ext cx="1828800" cy="365760"/>
            </a:xfrm>
            <a:prstGeom prst="rect">
              <a:avLst/>
            </a:prstGeom>
            <a:noFill/>
          </p:spPr>
          <p:txBody>
            <a:bodyPr wrap="none" rtlCol="0" anchor="ctr" anchorCtr="0">
              <a:no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base</a:t>
              </a:r>
              <a:endParaRPr lang="en-US" sz="1400" i="1" dirty="0">
                <a:solidFill>
                  <a:schemeClr val="bg1">
                    <a:lumMod val="50000"/>
                  </a:schemeClr>
                </a:solidFill>
                <a:latin typeface="Courier New" panose="02070309020205020404" pitchFamily="49" charset="0"/>
                <a:cs typeface="Courier New" panose="02070309020205020404" pitchFamily="49" charset="0"/>
              </a:endParaRPr>
            </a:p>
          </p:txBody>
        </p:sp>
        <p:sp>
          <p:nvSpPr>
            <p:cNvPr id="81" name="TextBox 80"/>
            <p:cNvSpPr txBox="1"/>
            <p:nvPr>
              <p:custDataLst>
                <p:tags r:id="rId8"/>
              </p:custDataLst>
            </p:nvPr>
          </p:nvSpPr>
          <p:spPr>
            <a:xfrm>
              <a:off x="7132320" y="3566160"/>
              <a:ext cx="18288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source index</a:t>
              </a:r>
            </a:p>
          </p:txBody>
        </p:sp>
        <p:sp>
          <p:nvSpPr>
            <p:cNvPr id="82" name="TextBox 81"/>
            <p:cNvSpPr txBox="1"/>
            <p:nvPr>
              <p:custDataLst>
                <p:tags r:id="rId9"/>
              </p:custDataLst>
            </p:nvPr>
          </p:nvSpPr>
          <p:spPr>
            <a:xfrm>
              <a:off x="7132319" y="4114799"/>
              <a:ext cx="22860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destination index</a:t>
              </a:r>
            </a:p>
          </p:txBody>
        </p:sp>
        <p:sp>
          <p:nvSpPr>
            <p:cNvPr id="83" name="TextBox 82"/>
            <p:cNvSpPr txBox="1"/>
            <p:nvPr>
              <p:custDataLst>
                <p:tags r:id="rId10"/>
              </p:custDataLst>
            </p:nvPr>
          </p:nvSpPr>
          <p:spPr>
            <a:xfrm>
              <a:off x="7132320" y="4663440"/>
              <a:ext cx="1828800" cy="365760"/>
            </a:xfrm>
            <a:prstGeom prst="rect">
              <a:avLst/>
            </a:prstGeom>
            <a:noFill/>
          </p:spPr>
          <p:txBody>
            <a:bodyPr wrap="none" rtlCol="0" anchor="ctr" anchorCtr="0">
              <a:normAutofit/>
            </a:bodyPr>
            <a:lstStyle/>
            <a:p>
              <a:r>
                <a:rPr lang="en-US" sz="1600" i="1" dirty="0">
                  <a:latin typeface="Courier New" panose="02070309020205020404" pitchFamily="49" charset="0"/>
                  <a:cs typeface="Courier New" panose="02070309020205020404" pitchFamily="49" charset="0"/>
                </a:rPr>
                <a:t>stack pointer</a:t>
              </a:r>
            </a:p>
          </p:txBody>
        </p:sp>
        <p:sp>
          <p:nvSpPr>
            <p:cNvPr id="84" name="TextBox 83"/>
            <p:cNvSpPr txBox="1"/>
            <p:nvPr>
              <p:custDataLst>
                <p:tags r:id="rId11"/>
              </p:custDataLst>
            </p:nvPr>
          </p:nvSpPr>
          <p:spPr>
            <a:xfrm>
              <a:off x="7132320" y="5212080"/>
              <a:ext cx="1828800" cy="365760"/>
            </a:xfrm>
            <a:prstGeom prst="rect">
              <a:avLst/>
            </a:prstGeom>
            <a:noFill/>
          </p:spPr>
          <p:txBody>
            <a:bodyPr wrap="none" rtlCol="0" anchor="ctr" anchorCtr="0">
              <a:normAutofit/>
            </a:bodyPr>
            <a:lstStyle/>
            <a:p>
              <a:r>
                <a:rPr lang="en-US" sz="1600" i="1" dirty="0">
                  <a:latin typeface="Courier New" panose="02070309020205020404" pitchFamily="49" charset="0"/>
                  <a:cs typeface="Courier New" panose="02070309020205020404" pitchFamily="49" charset="0"/>
                </a:rPr>
                <a:t>base pointer</a:t>
              </a:r>
            </a:p>
          </p:txBody>
        </p:sp>
      </p:grpSp>
      <p:sp>
        <p:nvSpPr>
          <p:cNvPr id="85" name="TextBox 84"/>
          <p:cNvSpPr txBox="1"/>
          <p:nvPr>
            <p:custDataLst>
              <p:tags r:id="rId3"/>
            </p:custDataLst>
          </p:nvPr>
        </p:nvSpPr>
        <p:spPr>
          <a:xfrm>
            <a:off x="6766560" y="5897880"/>
            <a:ext cx="1850058" cy="646331"/>
          </a:xfrm>
          <a:prstGeom prst="rect">
            <a:avLst/>
          </a:prstGeom>
          <a:noFill/>
        </p:spPr>
        <p:txBody>
          <a:bodyPr wrap="none" rtlCol="0">
            <a:spAutoFit/>
          </a:bodyPr>
          <a:lstStyle/>
          <a:p>
            <a:pPr algn="ctr"/>
            <a:r>
              <a:rPr lang="en-US" sz="1800" b="0" dirty="0">
                <a:latin typeface="Calibri" pitchFamily="34" charset="0"/>
              </a:rPr>
              <a:t>Name Origin</a:t>
            </a:r>
          </a:p>
          <a:p>
            <a:pPr algn="ctr"/>
            <a:r>
              <a:rPr lang="en-US" sz="1800" b="0" dirty="0">
                <a:latin typeface="Calibri" pitchFamily="34" charset="0"/>
              </a:rPr>
              <a:t>(mostly obsolete)</a:t>
            </a:r>
          </a:p>
        </p:txBody>
      </p:sp>
      <mc:AlternateContent xmlns:mc="http://schemas.openxmlformats.org/markup-compatibility/2006" xmlns:p14="http://schemas.microsoft.com/office/powerpoint/2010/main">
        <mc:Choice Requires="p14">
          <p:contentPart p14:bwMode="auto" r:id="rId58">
            <p14:nvContentPartPr>
              <p14:cNvPr id="86" name="Ink 85">
                <a:extLst>
                  <a:ext uri="{FF2B5EF4-FFF2-40B4-BE49-F238E27FC236}">
                    <a16:creationId xmlns:a16="http://schemas.microsoft.com/office/drawing/2014/main" id="{6BC51A2B-703D-4D07-AC0A-9F1D111EDFAE}"/>
                  </a:ext>
                </a:extLst>
              </p14:cNvPr>
              <p14:cNvContentPartPr/>
              <p14:nvPr/>
            </p14:nvContentPartPr>
            <p14:xfrm>
              <a:off x="1382760" y="976680"/>
              <a:ext cx="7043040" cy="4560120"/>
            </p14:xfrm>
          </p:contentPart>
        </mc:Choice>
        <mc:Fallback xmlns="">
          <p:pic>
            <p:nvPicPr>
              <p:cNvPr id="86" name="Ink 85">
                <a:extLst>
                  <a:ext uri="{FF2B5EF4-FFF2-40B4-BE49-F238E27FC236}">
                    <a16:creationId xmlns:a16="http://schemas.microsoft.com/office/drawing/2014/main" id="{6BC51A2B-703D-4D07-AC0A-9F1D111EDFAE}"/>
                  </a:ext>
                </a:extLst>
              </p:cNvPr>
              <p:cNvPicPr/>
              <p:nvPr/>
            </p:nvPicPr>
            <p:blipFill>
              <a:blip r:embed="rId59"/>
              <a:stretch>
                <a:fillRect/>
              </a:stretch>
            </p:blipFill>
            <p:spPr>
              <a:xfrm>
                <a:off x="1373400" y="967320"/>
                <a:ext cx="7061760" cy="4578840"/>
              </a:xfrm>
              <a:prstGeom prst="rect">
                <a:avLst/>
              </a:prstGeom>
            </p:spPr>
          </p:pic>
        </mc:Fallback>
      </mc:AlternateContent>
    </p:spTree>
    <p:extLst>
      <p:ext uri="{BB962C8B-B14F-4D97-AF65-F5344CB8AC3E}">
        <p14:creationId xmlns:p14="http://schemas.microsoft.com/office/powerpoint/2010/main" val="3952423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	Memory 		vs.	Registers</a:t>
            </a:r>
          </a:p>
        </p:txBody>
      </p:sp>
      <p:sp>
        <p:nvSpPr>
          <p:cNvPr id="3" name="Content Placeholder 2"/>
          <p:cNvSpPr>
            <a:spLocks noGrp="1"/>
          </p:cNvSpPr>
          <p:nvPr>
            <p:ph idx="1"/>
            <p:custDataLst>
              <p:tags r:id="rId2"/>
            </p:custDataLst>
          </p:nvPr>
        </p:nvSpPr>
        <p:spPr/>
        <p:txBody>
          <a:bodyPr/>
          <a:lstStyle/>
          <a:p>
            <a:r>
              <a:rPr lang="en-US" sz="2800" dirty="0"/>
              <a:t>Addresses 		</a:t>
            </a:r>
            <a:r>
              <a:rPr lang="en-US" sz="2800" b="1" dirty="0"/>
              <a:t>vs.</a:t>
            </a:r>
            <a:r>
              <a:rPr lang="en-US" sz="2800" dirty="0"/>
              <a:t>	Names</a:t>
            </a:r>
          </a:p>
          <a:p>
            <a:pPr lvl="1"/>
            <a:r>
              <a:rPr lang="en-US" dirty="0">
                <a:latin typeface="Courier New" panose="02070309020205020404" pitchFamily="49" charset="0"/>
                <a:cs typeface="Courier New" panose="02070309020205020404" pitchFamily="49" charset="0"/>
              </a:rPr>
              <a:t>0x7FFFD024C3DC</a:t>
            </a:r>
            <a:r>
              <a:rPr lang="is-IS" dirty="0">
                <a:cs typeface="Courier New" panose="02070309020205020404" pitchFamily="49" charset="0"/>
              </a:rPr>
              <a:t>	</a:t>
            </a:r>
            <a:r>
              <a:rPr lang="is-IS" dirty="0"/>
              <a:t>	</a:t>
            </a:r>
            <a:r>
              <a:rPr lang="is-IS" dirty="0">
                <a:latin typeface="Courier New" panose="02070309020205020404" pitchFamily="49" charset="0"/>
                <a:cs typeface="Courier New" panose="02070309020205020404" pitchFamily="49" charset="0"/>
              </a:rPr>
              <a:t>%rdi</a:t>
            </a:r>
            <a:endParaRPr lang="en-US" sz="2400" dirty="0"/>
          </a:p>
          <a:p>
            <a:pPr>
              <a:spcBef>
                <a:spcPts val="1800"/>
              </a:spcBef>
            </a:pPr>
            <a:r>
              <a:rPr lang="en-US" sz="2800" dirty="0"/>
              <a:t>Big				</a:t>
            </a:r>
            <a:r>
              <a:rPr lang="en-US" sz="2800" b="1" dirty="0"/>
              <a:t>vs.</a:t>
            </a:r>
            <a:r>
              <a:rPr lang="en-US" dirty="0"/>
              <a:t>	</a:t>
            </a:r>
            <a:r>
              <a:rPr lang="en-US" sz="2800" dirty="0"/>
              <a:t>Small</a:t>
            </a:r>
          </a:p>
          <a:p>
            <a:pPr lvl="1"/>
            <a:r>
              <a:rPr lang="en-US" sz="2400" dirty="0"/>
              <a:t>~ 8 </a:t>
            </a:r>
            <a:r>
              <a:rPr lang="en-US" sz="2400" dirty="0" err="1"/>
              <a:t>GiB</a:t>
            </a:r>
            <a:r>
              <a:rPr lang="en-US" sz="2400" dirty="0"/>
              <a:t>				(16 x 8 B) = </a:t>
            </a:r>
            <a:r>
              <a:rPr lang="en-US" dirty="0"/>
              <a:t>128</a:t>
            </a:r>
            <a:r>
              <a:rPr lang="en-US" sz="2400" dirty="0"/>
              <a:t> B</a:t>
            </a:r>
          </a:p>
          <a:p>
            <a:pPr>
              <a:spcBef>
                <a:spcPts val="1800"/>
              </a:spcBef>
            </a:pPr>
            <a:r>
              <a:rPr lang="en-US" sz="2800" dirty="0"/>
              <a:t>Slow			</a:t>
            </a:r>
            <a:r>
              <a:rPr lang="en-US" sz="2800" b="1" dirty="0"/>
              <a:t>vs.</a:t>
            </a:r>
            <a:r>
              <a:rPr lang="en-US" sz="2800" dirty="0"/>
              <a:t>	Fast</a:t>
            </a:r>
          </a:p>
          <a:p>
            <a:pPr lvl="1"/>
            <a:r>
              <a:rPr lang="en-US" sz="2400" dirty="0"/>
              <a:t>~50-100 ns			</a:t>
            </a:r>
            <a:r>
              <a:rPr lang="en-US" dirty="0">
                <a:ea typeface="ＭＳ Ｐゴシック" pitchFamily="34" charset="-128"/>
              </a:rPr>
              <a:t>sub-nanosecond timescale</a:t>
            </a:r>
            <a:endParaRPr lang="en-US" sz="2400" dirty="0"/>
          </a:p>
          <a:p>
            <a:pPr>
              <a:spcBef>
                <a:spcPts val="1800"/>
              </a:spcBef>
            </a:pPr>
            <a:r>
              <a:rPr lang="en-US" sz="2800" dirty="0"/>
              <a:t>Dynamic			</a:t>
            </a:r>
            <a:r>
              <a:rPr lang="en-US" sz="2800" b="1" dirty="0"/>
              <a:t>vs.</a:t>
            </a:r>
            <a:r>
              <a:rPr lang="en-US" sz="2800" dirty="0"/>
              <a:t>	Static</a:t>
            </a:r>
            <a:endParaRPr lang="en-US" dirty="0"/>
          </a:p>
          <a:p>
            <a:pPr lvl="1"/>
            <a:r>
              <a:rPr lang="en-US" dirty="0"/>
              <a:t>Can “grow” as needed		fixed number in hardware</a:t>
            </a:r>
            <a:br>
              <a:rPr lang="en-US" dirty="0"/>
            </a:br>
            <a:r>
              <a:rPr lang="en-US" dirty="0"/>
              <a:t>  while program runs</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16</a:t>
            </a:fld>
            <a:endParaRPr lang="en-US"/>
          </a:p>
        </p:txBody>
      </p:sp>
    </p:spTree>
    <p:extLst>
      <p:ext uri="{BB962C8B-B14F-4D97-AF65-F5344CB8AC3E}">
        <p14:creationId xmlns:p14="http://schemas.microsoft.com/office/powerpoint/2010/main" val="1317367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1"/>
            </p:custDataLst>
          </p:nvPr>
        </p:nvSpPr>
        <p:spPr>
          <a:xfrm>
            <a:off x="356616" y="438912"/>
            <a:ext cx="8403336" cy="758952"/>
          </a:xfrm>
        </p:spPr>
        <p:txBody>
          <a:bodyPr/>
          <a:lstStyle/>
          <a:p>
            <a:r>
              <a:rPr lang="en-US" dirty="0"/>
              <a:t>Three Basic Kinds of Instructions</a:t>
            </a:r>
          </a:p>
        </p:txBody>
      </p:sp>
      <p:sp>
        <p:nvSpPr>
          <p:cNvPr id="150531" name="Rectangle 3"/>
          <p:cNvSpPr>
            <a:spLocks noGrp="1" noChangeArrowheads="1"/>
          </p:cNvSpPr>
          <p:nvPr>
            <p:ph idx="1"/>
            <p:custDataLst>
              <p:tags r:id="rId2"/>
            </p:custDataLst>
          </p:nvPr>
        </p:nvSpPr>
        <p:spPr>
          <a:xfrm>
            <a:off x="393192" y="1362456"/>
            <a:ext cx="8366760" cy="4974336"/>
          </a:xfrm>
        </p:spPr>
        <p:txBody>
          <a:bodyPr/>
          <a:lstStyle/>
          <a:p>
            <a:pPr marL="346075" indent="-346075">
              <a:buSzPct val="100000"/>
              <a:buFont typeface="+mj-lt"/>
              <a:buAutoNum type="arabicParenR"/>
            </a:pPr>
            <a:r>
              <a:rPr lang="en-US" dirty="0"/>
              <a:t>Transfer data between memory and register</a:t>
            </a:r>
          </a:p>
          <a:p>
            <a:pPr lvl="1"/>
            <a:r>
              <a:rPr lang="en-US" i="1" dirty="0">
                <a:solidFill>
                  <a:srgbClr val="FF0000"/>
                </a:solidFill>
              </a:rPr>
              <a:t>Load</a:t>
            </a:r>
            <a:r>
              <a:rPr lang="en-US" dirty="0">
                <a:solidFill>
                  <a:srgbClr val="000090"/>
                </a:solidFill>
              </a:rPr>
              <a:t> </a:t>
            </a:r>
            <a:r>
              <a:rPr lang="en-US" dirty="0"/>
              <a:t>data from memory into register</a:t>
            </a:r>
          </a:p>
          <a:p>
            <a:pPr lvl="2"/>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reg</a:t>
            </a:r>
            <a:r>
              <a:rPr lang="en-US" dirty="0"/>
              <a:t> = </a:t>
            </a:r>
            <a:r>
              <a:rPr lang="en-US" dirty="0" err="1"/>
              <a:t>Mem</a:t>
            </a:r>
            <a:r>
              <a:rPr lang="en-US" dirty="0"/>
              <a:t>[address] </a:t>
            </a:r>
          </a:p>
          <a:p>
            <a:pPr lvl="1"/>
            <a:r>
              <a:rPr lang="en-US" i="1" dirty="0">
                <a:solidFill>
                  <a:srgbClr val="FF0000"/>
                </a:solidFill>
              </a:rPr>
              <a:t>Store</a:t>
            </a:r>
            <a:r>
              <a:rPr lang="en-US" dirty="0">
                <a:solidFill>
                  <a:srgbClr val="000090"/>
                </a:solidFill>
              </a:rPr>
              <a:t> </a:t>
            </a:r>
            <a:r>
              <a:rPr lang="en-US" dirty="0"/>
              <a:t>register data into memory</a:t>
            </a:r>
          </a:p>
          <a:p>
            <a:pPr lvl="2"/>
            <a:r>
              <a:rPr lang="en-US" dirty="0"/>
              <a:t>Mem[address] =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reg</a:t>
            </a:r>
            <a:endParaRPr lang="en-US" dirty="0"/>
          </a:p>
          <a:p>
            <a:pPr indent="-339725">
              <a:spcBef>
                <a:spcPts val="1800"/>
              </a:spcBef>
              <a:buSzPct val="100000"/>
              <a:buFont typeface="+mj-lt"/>
              <a:buAutoNum type="arabicParenR"/>
            </a:pPr>
            <a:r>
              <a:rPr lang="en-US" dirty="0"/>
              <a:t>Perform arithmetic operation on register or memory data</a:t>
            </a:r>
          </a:p>
          <a:p>
            <a:pPr lvl="1"/>
            <a:r>
              <a:rPr lang="en-US" dirty="0">
                <a:latin typeface="Courier New" panose="02070309020205020404" pitchFamily="49" charset="0"/>
                <a:ea typeface="Anonymous Pro" charset="0"/>
                <a:cs typeface="Courier New" panose="02070309020205020404" pitchFamily="49" charset="0"/>
              </a:rPr>
              <a:t>c = a + b;    z = x &lt;&lt; y;    </a:t>
            </a:r>
            <a:r>
              <a:rPr lang="en-US" dirty="0" err="1">
                <a:latin typeface="Courier New" panose="02070309020205020404" pitchFamily="49" charset="0"/>
                <a:ea typeface="Anonymous Pro" charset="0"/>
                <a:cs typeface="Courier New" panose="02070309020205020404" pitchFamily="49" charset="0"/>
              </a:rPr>
              <a:t>i</a:t>
            </a:r>
            <a:r>
              <a:rPr lang="en-US" dirty="0">
                <a:latin typeface="Courier New" panose="02070309020205020404" pitchFamily="49" charset="0"/>
                <a:ea typeface="Anonymous Pro" charset="0"/>
                <a:cs typeface="Courier New" panose="02070309020205020404" pitchFamily="49" charset="0"/>
              </a:rPr>
              <a:t> = h &amp; g;</a:t>
            </a:r>
            <a:endParaRPr lang="en-US" dirty="0"/>
          </a:p>
          <a:p>
            <a:pPr marL="339725" indent="-339725">
              <a:spcBef>
                <a:spcPts val="1800"/>
              </a:spcBef>
              <a:buSzPct val="100000"/>
              <a:buFont typeface="+mj-lt"/>
              <a:buAutoNum type="arabicParenR"/>
            </a:pPr>
            <a:r>
              <a:rPr lang="en-US" dirty="0"/>
              <a:t>Control flow:  what instruction to execute next</a:t>
            </a:r>
          </a:p>
          <a:p>
            <a:pPr lvl="1"/>
            <a:r>
              <a:rPr lang="en-US" dirty="0"/>
              <a:t>Unconditional jumps to/from procedures</a:t>
            </a:r>
          </a:p>
          <a:p>
            <a:pPr lvl="1"/>
            <a:r>
              <a:rPr lang="en-US" dirty="0"/>
              <a:t>Conditional branches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17</a:t>
            </a:fld>
            <a:endParaRPr lang="en-US"/>
          </a:p>
        </p:txBody>
      </p:sp>
      <p:sp>
        <p:nvSpPr>
          <p:cNvPr id="8" name="Text Box 6"/>
          <p:cNvSpPr txBox="1">
            <a:spLocks noChangeArrowheads="1"/>
          </p:cNvSpPr>
          <p:nvPr>
            <p:custDataLst>
              <p:tags r:id="rId4"/>
            </p:custDataLst>
          </p:nvPr>
        </p:nvSpPr>
        <p:spPr bwMode="auto">
          <a:xfrm>
            <a:off x="6217920" y="2286000"/>
            <a:ext cx="2468880" cy="1015663"/>
          </a:xfrm>
          <a:prstGeom prst="rect">
            <a:avLst/>
          </a:prstGeom>
          <a:noFill/>
          <a:ln w="25400">
            <a:solidFill>
              <a:srgbClr val="4B2A85"/>
            </a:solidFill>
            <a:miter lim="800000"/>
            <a:headEnd/>
            <a:tailEnd/>
          </a:ln>
          <a:effectLst/>
        </p:spPr>
        <p:txBody>
          <a:bodyPr wrap="square">
            <a:spAutoFit/>
          </a:bodyPr>
          <a:lstStyle/>
          <a:p>
            <a:pPr marL="0" lvl="2" eaLnBrk="1" hangingPunct="1">
              <a:spcBef>
                <a:spcPct val="20000"/>
              </a:spcBef>
              <a:buSzPct val="80000"/>
            </a:pPr>
            <a:r>
              <a:rPr lang="en-US" sz="2000" kern="0" dirty="0">
                <a:solidFill>
                  <a:srgbClr val="4B2A85"/>
                </a:solidFill>
                <a:latin typeface="Calibri" pitchFamily="34" charset="0"/>
              </a:rPr>
              <a:t>Remember:</a:t>
            </a:r>
            <a:r>
              <a:rPr lang="en-US" sz="2000" b="0" kern="0" dirty="0">
                <a:solidFill>
                  <a:srgbClr val="4B2A85"/>
                </a:solidFill>
                <a:latin typeface="Calibri" pitchFamily="34" charset="0"/>
              </a:rPr>
              <a:t>  Memory is indexed just like an array of bytes!</a:t>
            </a:r>
          </a:p>
        </p:txBody>
      </p:sp>
    </p:spTree>
    <p:extLst>
      <p:ext uri="{BB962C8B-B14F-4D97-AF65-F5344CB8AC3E}">
        <p14:creationId xmlns:p14="http://schemas.microsoft.com/office/powerpoint/2010/main" val="2582823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custDataLst>
              <p:tags r:id="rId1"/>
            </p:custDataLst>
          </p:nvPr>
        </p:nvSpPr>
        <p:spPr>
          <a:xfrm>
            <a:off x="356616" y="438912"/>
            <a:ext cx="8403336" cy="758952"/>
          </a:xfrm>
        </p:spPr>
        <p:txBody>
          <a:bodyPr/>
          <a:lstStyle/>
          <a:p>
            <a:r>
              <a:rPr lang="en-US" dirty="0"/>
              <a:t>Operand types</a:t>
            </a:r>
          </a:p>
        </p:txBody>
      </p:sp>
      <p:sp>
        <p:nvSpPr>
          <p:cNvPr id="156675" name="Rectangle 3"/>
          <p:cNvSpPr>
            <a:spLocks noGrp="1" noChangeArrowheads="1"/>
          </p:cNvSpPr>
          <p:nvPr>
            <p:ph idx="1"/>
            <p:custDataLst>
              <p:tags r:id="rId2"/>
            </p:custDataLst>
          </p:nvPr>
        </p:nvSpPr>
        <p:spPr>
          <a:xfrm>
            <a:off x="393191" y="1362456"/>
            <a:ext cx="5760720" cy="5224462"/>
          </a:xfrm>
        </p:spPr>
        <p:txBody>
          <a:bodyPr/>
          <a:lstStyle/>
          <a:p>
            <a:r>
              <a:rPr lang="en-US" sz="2400" b="1" i="1" dirty="0">
                <a:solidFill>
                  <a:srgbClr val="4B2A85"/>
                </a:solidFill>
              </a:rPr>
              <a:t>Immediate:</a:t>
            </a:r>
            <a:r>
              <a:rPr lang="en-US" sz="2400" dirty="0"/>
              <a:t>  Constant integer data</a:t>
            </a:r>
          </a:p>
          <a:p>
            <a:pPr lvl="1"/>
            <a:r>
              <a:rPr lang="en-US" sz="2000" dirty="0"/>
              <a:t>Examples:  </a:t>
            </a:r>
            <a:r>
              <a:rPr lang="en-US" sz="2000" b="1" dirty="0">
                <a:latin typeface="Courier New" panose="02070309020205020404" pitchFamily="49" charset="0"/>
                <a:cs typeface="Courier New" panose="02070309020205020404" pitchFamily="49" charset="0"/>
              </a:rPr>
              <a:t>$0x400</a:t>
            </a:r>
            <a:r>
              <a:rPr lang="en-US" sz="2000" dirty="0"/>
              <a:t>,  </a:t>
            </a:r>
            <a:r>
              <a:rPr lang="en-US" sz="2000" b="1" dirty="0">
                <a:latin typeface="Courier New" panose="02070309020205020404" pitchFamily="49" charset="0"/>
                <a:cs typeface="Courier New" panose="02070309020205020404" pitchFamily="49" charset="0"/>
              </a:rPr>
              <a:t>$-533</a:t>
            </a:r>
            <a:endParaRPr lang="en-US" sz="2000" dirty="0">
              <a:latin typeface="Courier New" panose="02070309020205020404" pitchFamily="49" charset="0"/>
              <a:cs typeface="Courier New" panose="02070309020205020404" pitchFamily="49" charset="0"/>
            </a:endParaRPr>
          </a:p>
          <a:p>
            <a:pPr lvl="1"/>
            <a:r>
              <a:rPr lang="en-US" sz="2000" dirty="0"/>
              <a:t>Like C literal, but prefixed with </a:t>
            </a:r>
            <a:r>
              <a:rPr lang="en-US" sz="2000" b="1" dirty="0">
                <a:latin typeface="Courier New" panose="02070309020205020404" pitchFamily="49" charset="0"/>
                <a:cs typeface="Courier New" panose="02070309020205020404" pitchFamily="49" charset="0"/>
              </a:rPr>
              <a:t>‘$’</a:t>
            </a:r>
          </a:p>
          <a:p>
            <a:pPr lvl="1"/>
            <a:r>
              <a:rPr lang="en-US" sz="2000" dirty="0"/>
              <a:t>Encoded with 1, 2, 4, or 8 bytes </a:t>
            </a:r>
            <a:br>
              <a:rPr lang="en-US" sz="2000" dirty="0"/>
            </a:br>
            <a:r>
              <a:rPr lang="en-US" sz="2000" i="1" dirty="0"/>
              <a:t>depending on the instruction</a:t>
            </a:r>
          </a:p>
          <a:p>
            <a:r>
              <a:rPr lang="en-US" sz="2400" b="1" i="1" dirty="0">
                <a:solidFill>
                  <a:srgbClr val="4B2A85"/>
                </a:solidFill>
              </a:rPr>
              <a:t>Register:</a:t>
            </a:r>
            <a:r>
              <a:rPr lang="en-US" sz="2400" b="1" i="1" dirty="0">
                <a:solidFill>
                  <a:srgbClr val="C00000"/>
                </a:solidFill>
              </a:rPr>
              <a:t>  </a:t>
            </a:r>
            <a:r>
              <a:rPr lang="en-US" sz="2400" dirty="0"/>
              <a:t>1 of 16 integer registers</a:t>
            </a:r>
          </a:p>
          <a:p>
            <a:pPr lvl="1"/>
            <a:r>
              <a:rPr lang="en-US" sz="2000" dirty="0"/>
              <a:t>Examples:  </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rax</a:t>
            </a:r>
            <a:r>
              <a:rPr lang="en-US" sz="2000" dirty="0"/>
              <a:t>,  </a:t>
            </a:r>
            <a:r>
              <a:rPr lang="en-US" sz="2000" b="1" dirty="0">
                <a:latin typeface="Courier New" panose="02070309020205020404" pitchFamily="49" charset="0"/>
                <a:cs typeface="Courier New" panose="02070309020205020404" pitchFamily="49" charset="0"/>
              </a:rPr>
              <a:t>%r13</a:t>
            </a:r>
          </a:p>
          <a:p>
            <a:pPr lvl="1"/>
            <a:r>
              <a:rPr lang="en-US" sz="2000" dirty="0"/>
              <a:t>But </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rsp</a:t>
            </a:r>
            <a:r>
              <a:rPr lang="en-US" sz="2000" dirty="0"/>
              <a:t> reserved for special use</a:t>
            </a:r>
          </a:p>
          <a:p>
            <a:pPr lvl="1"/>
            <a:r>
              <a:rPr lang="en-US" sz="2000" dirty="0"/>
              <a:t>Others have special uses for particular instructions</a:t>
            </a:r>
          </a:p>
          <a:p>
            <a:r>
              <a:rPr lang="en-US" sz="2400" b="1" i="1" dirty="0">
                <a:solidFill>
                  <a:srgbClr val="4B2A85"/>
                </a:solidFill>
              </a:rPr>
              <a:t>Memory:</a:t>
            </a:r>
            <a:r>
              <a:rPr lang="en-US" sz="2400" dirty="0"/>
              <a:t>  Consecutive bytes of memory at a computed address</a:t>
            </a:r>
          </a:p>
          <a:p>
            <a:pPr lvl="1"/>
            <a:r>
              <a:rPr lang="en-US" sz="2000" dirty="0"/>
              <a:t>Simplest example:  </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rax</a:t>
            </a:r>
            <a:r>
              <a:rPr lang="en-US" sz="2000" b="1" dirty="0">
                <a:latin typeface="Courier New" panose="02070309020205020404" pitchFamily="49" charset="0"/>
                <a:cs typeface="Courier New" panose="02070309020205020404" pitchFamily="49" charset="0"/>
              </a:rPr>
              <a:t>)</a:t>
            </a:r>
          </a:p>
          <a:p>
            <a:pPr lvl="1"/>
            <a:r>
              <a:rPr lang="en-US" sz="2000" dirty="0"/>
              <a:t>Various other “address modes”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18</a:t>
            </a:fld>
            <a:endParaRPr lang="en-US"/>
          </a:p>
        </p:txBody>
      </p:sp>
      <p:grpSp>
        <p:nvGrpSpPr>
          <p:cNvPr id="3" name="Group 2"/>
          <p:cNvGrpSpPr/>
          <p:nvPr>
            <p:custDataLst>
              <p:tags r:id="rId4"/>
            </p:custDataLst>
          </p:nvPr>
        </p:nvGrpSpPr>
        <p:grpSpPr>
          <a:xfrm>
            <a:off x="6167416" y="1362456"/>
            <a:ext cx="2519384" cy="4267200"/>
            <a:chOff x="6167416" y="609600"/>
            <a:chExt cx="2519384" cy="4267200"/>
          </a:xfrm>
        </p:grpSpPr>
        <p:sp>
          <p:nvSpPr>
            <p:cNvPr id="156676" name="Rectangle 4"/>
            <p:cNvSpPr>
              <a:spLocks noChangeArrowheads="1"/>
            </p:cNvSpPr>
            <p:nvPr>
              <p:custDataLst>
                <p:tags r:id="rId5"/>
              </p:custDataLst>
            </p:nvPr>
          </p:nvSpPr>
          <p:spPr bwMode="auto">
            <a:xfrm>
              <a:off x="6172200" y="6096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p:txBody>
        </p:sp>
        <p:sp>
          <p:nvSpPr>
            <p:cNvPr id="156677" name="Rectangle 5"/>
            <p:cNvSpPr>
              <a:spLocks noChangeArrowheads="1"/>
            </p:cNvSpPr>
            <p:nvPr>
              <p:custDataLst>
                <p:tags r:id="rId6"/>
              </p:custDataLst>
            </p:nvPr>
          </p:nvSpPr>
          <p:spPr bwMode="auto">
            <a:xfrm>
              <a:off x="6172200" y="10668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rcx</a:t>
              </a:r>
              <a:endParaRPr lang="en-US" dirty="0">
                <a:latin typeface="Courier New" panose="02070309020205020404" pitchFamily="49" charset="0"/>
                <a:cs typeface="Courier New" panose="02070309020205020404" pitchFamily="49" charset="0"/>
              </a:endParaRPr>
            </a:p>
          </p:txBody>
        </p:sp>
        <p:sp>
          <p:nvSpPr>
            <p:cNvPr id="156678" name="Rectangle 6"/>
            <p:cNvSpPr>
              <a:spLocks noChangeArrowheads="1"/>
            </p:cNvSpPr>
            <p:nvPr>
              <p:custDataLst>
                <p:tags r:id="rId7"/>
              </p:custDataLst>
            </p:nvPr>
          </p:nvSpPr>
          <p:spPr bwMode="auto">
            <a:xfrm>
              <a:off x="6172200" y="15240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rdx</a:t>
              </a:r>
              <a:endParaRPr lang="en-US" dirty="0">
                <a:latin typeface="Courier New" panose="02070309020205020404" pitchFamily="49" charset="0"/>
                <a:cs typeface="Courier New" panose="02070309020205020404" pitchFamily="49" charset="0"/>
              </a:endParaRPr>
            </a:p>
          </p:txBody>
        </p:sp>
        <p:sp>
          <p:nvSpPr>
            <p:cNvPr id="156679" name="Rectangle 7"/>
            <p:cNvSpPr>
              <a:spLocks noChangeArrowheads="1"/>
            </p:cNvSpPr>
            <p:nvPr>
              <p:custDataLst>
                <p:tags r:id="rId8"/>
              </p:custDataLst>
            </p:nvPr>
          </p:nvSpPr>
          <p:spPr bwMode="auto">
            <a:xfrm>
              <a:off x="6172200" y="19812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rbx</a:t>
              </a:r>
              <a:endParaRPr lang="en-US" dirty="0">
                <a:latin typeface="Courier New" panose="02070309020205020404" pitchFamily="49" charset="0"/>
                <a:cs typeface="Courier New" panose="02070309020205020404" pitchFamily="49" charset="0"/>
              </a:endParaRPr>
            </a:p>
          </p:txBody>
        </p:sp>
        <p:sp>
          <p:nvSpPr>
            <p:cNvPr id="156680" name="Rectangle 8"/>
            <p:cNvSpPr>
              <a:spLocks noChangeArrowheads="1"/>
            </p:cNvSpPr>
            <p:nvPr>
              <p:custDataLst>
                <p:tags r:id="rId9"/>
              </p:custDataLst>
            </p:nvPr>
          </p:nvSpPr>
          <p:spPr bwMode="auto">
            <a:xfrm>
              <a:off x="6172200" y="24384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rsi</a:t>
              </a:r>
              <a:endParaRPr lang="en-US" dirty="0">
                <a:latin typeface="Courier New" panose="02070309020205020404" pitchFamily="49" charset="0"/>
                <a:cs typeface="Courier New" panose="02070309020205020404" pitchFamily="49" charset="0"/>
              </a:endParaRPr>
            </a:p>
          </p:txBody>
        </p:sp>
        <p:sp>
          <p:nvSpPr>
            <p:cNvPr id="156681" name="Rectangle 9"/>
            <p:cNvSpPr>
              <a:spLocks noChangeArrowheads="1"/>
            </p:cNvSpPr>
            <p:nvPr>
              <p:custDataLst>
                <p:tags r:id="rId10"/>
              </p:custDataLst>
            </p:nvPr>
          </p:nvSpPr>
          <p:spPr bwMode="auto">
            <a:xfrm>
              <a:off x="6172200" y="28956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rdi</a:t>
              </a:r>
              <a:endParaRPr lang="en-US" dirty="0">
                <a:latin typeface="Courier New" panose="02070309020205020404" pitchFamily="49" charset="0"/>
                <a:cs typeface="Courier New" panose="02070309020205020404" pitchFamily="49" charset="0"/>
              </a:endParaRPr>
            </a:p>
          </p:txBody>
        </p:sp>
        <p:sp>
          <p:nvSpPr>
            <p:cNvPr id="156682" name="Rectangle 10"/>
            <p:cNvSpPr>
              <a:spLocks noChangeArrowheads="1"/>
            </p:cNvSpPr>
            <p:nvPr>
              <p:custDataLst>
                <p:tags r:id="rId11"/>
              </p:custDataLst>
            </p:nvPr>
          </p:nvSpPr>
          <p:spPr bwMode="auto">
            <a:xfrm>
              <a:off x="6172200" y="3352800"/>
              <a:ext cx="2514600" cy="381000"/>
            </a:xfrm>
            <a:prstGeom prst="rect">
              <a:avLst/>
            </a:prstGeom>
            <a:solidFill>
              <a:srgbClr val="EFBFBF"/>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rsp</a:t>
              </a:r>
              <a:endParaRPr lang="en-US" dirty="0">
                <a:latin typeface="Courier New" panose="02070309020205020404" pitchFamily="49" charset="0"/>
                <a:cs typeface="Courier New" panose="02070309020205020404" pitchFamily="49" charset="0"/>
              </a:endParaRPr>
            </a:p>
          </p:txBody>
        </p:sp>
        <p:sp>
          <p:nvSpPr>
            <p:cNvPr id="156683" name="Rectangle 11"/>
            <p:cNvSpPr>
              <a:spLocks noChangeArrowheads="1"/>
            </p:cNvSpPr>
            <p:nvPr>
              <p:custDataLst>
                <p:tags r:id="rId12"/>
              </p:custDataLst>
            </p:nvPr>
          </p:nvSpPr>
          <p:spPr bwMode="auto">
            <a:xfrm>
              <a:off x="6172200" y="38100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rbp</a:t>
              </a:r>
              <a:endParaRPr lang="en-US" dirty="0">
                <a:latin typeface="Courier New" panose="02070309020205020404" pitchFamily="49" charset="0"/>
                <a:cs typeface="Courier New" panose="02070309020205020404" pitchFamily="49" charset="0"/>
              </a:endParaRPr>
            </a:p>
          </p:txBody>
        </p:sp>
        <p:sp>
          <p:nvSpPr>
            <p:cNvPr id="13" name="Rectangle 11"/>
            <p:cNvSpPr>
              <a:spLocks noChangeArrowheads="1"/>
            </p:cNvSpPr>
            <p:nvPr>
              <p:custDataLst>
                <p:tags r:id="rId13"/>
              </p:custDataLst>
            </p:nvPr>
          </p:nvSpPr>
          <p:spPr bwMode="auto">
            <a:xfrm>
              <a:off x="6167416" y="44958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rN</a:t>
              </a:r>
              <a:endParaRPr lang="en-US" dirty="0">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val="39447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67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667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667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667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667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6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x86-64 Introduction</a:t>
            </a:r>
          </a:p>
        </p:txBody>
      </p:sp>
      <p:sp>
        <p:nvSpPr>
          <p:cNvPr id="3" name="Content Placeholder 2"/>
          <p:cNvSpPr>
            <a:spLocks noGrp="1"/>
          </p:cNvSpPr>
          <p:nvPr>
            <p:ph idx="1"/>
            <p:custDataLst>
              <p:tags r:id="rId2"/>
            </p:custDataLst>
          </p:nvPr>
        </p:nvSpPr>
        <p:spPr/>
        <p:txBody>
          <a:bodyPr/>
          <a:lstStyle/>
          <a:p>
            <a:r>
              <a:rPr lang="en-US" dirty="0"/>
              <a:t>Data transfer instruction (</a:t>
            </a:r>
            <a:r>
              <a:rPr lang="en-US" dirty="0" err="1">
                <a:latin typeface="Courier New" panose="02070309020205020404" pitchFamily="49" charset="0"/>
                <a:cs typeface="Courier New" panose="02070309020205020404" pitchFamily="49" charset="0"/>
              </a:rPr>
              <a:t>mov</a:t>
            </a:r>
            <a:r>
              <a:rPr lang="en-US" dirty="0"/>
              <a:t>)</a:t>
            </a:r>
          </a:p>
          <a:p>
            <a:r>
              <a:rPr lang="en-US" dirty="0"/>
              <a:t>Arithmetic operations</a:t>
            </a:r>
          </a:p>
          <a:p>
            <a:r>
              <a:rPr lang="en-US" dirty="0"/>
              <a:t>Memory addressing modes</a:t>
            </a:r>
            <a:endParaRPr lang="en-US" dirty="0">
              <a:latin typeface="Anonymous Pro" panose="02060609030202000504" pitchFamily="49" charset="0"/>
              <a:cs typeface="Courier New" pitchFamily="49" charset="0"/>
            </a:endParaRPr>
          </a:p>
          <a:p>
            <a:pPr lvl="1"/>
            <a:r>
              <a:rPr lang="en-US" dirty="0">
                <a:latin typeface="Courier New" panose="02070309020205020404" pitchFamily="49" charset="0"/>
                <a:cs typeface="Courier New" panose="02070309020205020404" pitchFamily="49" charset="0"/>
              </a:rPr>
              <a:t>swap</a:t>
            </a:r>
            <a:r>
              <a:rPr lang="en-US" dirty="0"/>
              <a:t> example</a:t>
            </a:r>
          </a:p>
          <a:p>
            <a:r>
              <a:rPr lang="en-US" dirty="0"/>
              <a:t>Address computation instruction (</a:t>
            </a:r>
            <a:r>
              <a:rPr lang="en-US" dirty="0">
                <a:latin typeface="Courier New" panose="02070309020205020404" pitchFamily="49" charset="0"/>
                <a:cs typeface="Courier New" panose="02070309020205020404" pitchFamily="49" charset="0"/>
              </a:rPr>
              <a:t>lea</a:t>
            </a:r>
            <a:r>
              <a:rPr lang="en-US" dirty="0"/>
              <a:t>)</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19</a:t>
            </a:fld>
            <a:endParaRPr lang="en-US"/>
          </a:p>
        </p:txBody>
      </p:sp>
    </p:spTree>
    <p:extLst>
      <p:ext uri="{BB962C8B-B14F-4D97-AF65-F5344CB8AC3E}">
        <p14:creationId xmlns:p14="http://schemas.microsoft.com/office/powerpoint/2010/main" val="2657179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p:txBody>
          <a:bodyPr/>
          <a:lstStyle/>
          <a:p>
            <a:r>
              <a:rPr lang="en-US" dirty="0"/>
              <a:t>hw7 due Monday, hw8 due Wednesday</a:t>
            </a:r>
          </a:p>
          <a:p>
            <a:pPr lvl="2"/>
            <a:endParaRPr lang="en-US" dirty="0"/>
          </a:p>
          <a:p>
            <a:r>
              <a:rPr lang="en-US" dirty="0"/>
              <a:t>Lab 1b due Monday (</a:t>
            </a:r>
            <a:r>
              <a:rPr lang="en-US" dirty="0" smtClean="0"/>
              <a:t>1/27) </a:t>
            </a:r>
            <a:r>
              <a:rPr lang="en-US" dirty="0"/>
              <a:t>at 11:59 pm</a:t>
            </a:r>
          </a:p>
          <a:p>
            <a:pPr lvl="1"/>
            <a:r>
              <a:rPr lang="en-US" dirty="0"/>
              <a:t>You have </a:t>
            </a:r>
            <a:r>
              <a:rPr lang="en-US" i="1" dirty="0" smtClean="0"/>
              <a:t>lab late days </a:t>
            </a:r>
            <a:r>
              <a:rPr lang="en-US" dirty="0" smtClean="0"/>
              <a:t>available</a:t>
            </a:r>
            <a:endParaRPr lang="en-US" dirty="0"/>
          </a:p>
          <a:p>
            <a:endParaRPr lang="en-US" dirty="0"/>
          </a:p>
          <a:p>
            <a:pPr lvl="2"/>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2</a:t>
            </a:fld>
            <a:endParaRPr lang="en-US" dirty="0"/>
          </a:p>
        </p:txBody>
      </p:sp>
    </p:spTree>
    <p:extLst>
      <p:ext uri="{BB962C8B-B14F-4D97-AF65-F5344CB8AC3E}">
        <p14:creationId xmlns:p14="http://schemas.microsoft.com/office/powerpoint/2010/main" val="3964175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Data</a:t>
            </a:r>
          </a:p>
        </p:txBody>
      </p:sp>
      <p:sp>
        <p:nvSpPr>
          <p:cNvPr id="3" name="Content Placeholder 2"/>
          <p:cNvSpPr>
            <a:spLocks noGrp="1"/>
          </p:cNvSpPr>
          <p:nvPr>
            <p:ph idx="1"/>
          </p:nvPr>
        </p:nvSpPr>
        <p:spPr/>
        <p:txBody>
          <a:bodyPr/>
          <a:lstStyle/>
          <a:p>
            <a:r>
              <a:rPr lang="en-US" dirty="0"/>
              <a:t>General form:  </a:t>
            </a:r>
            <a:r>
              <a:rPr lang="en-US" dirty="0" err="1">
                <a:latin typeface="Courier New" panose="02070309020205020404" pitchFamily="49" charset="0"/>
                <a:cs typeface="Courier New" panose="02070309020205020404" pitchFamily="49" charset="0"/>
              </a:rPr>
              <a:t>mov</a:t>
            </a:r>
            <a:r>
              <a:rPr lang="en-US" dirty="0">
                <a:latin typeface="Courier New" panose="02070309020205020404" pitchFamily="49" charset="0"/>
                <a:cs typeface="Courier New" panose="02070309020205020404" pitchFamily="49" charset="0"/>
              </a:rPr>
              <a:t>_ source, destination</a:t>
            </a:r>
          </a:p>
          <a:p>
            <a:pPr lvl="1"/>
            <a:r>
              <a:rPr lang="en-US" dirty="0"/>
              <a:t>Missing letter (</a:t>
            </a:r>
            <a:r>
              <a:rPr lang="en-US" dirty="0">
                <a:latin typeface="Courier New" panose="02070309020205020404" pitchFamily="49" charset="0"/>
                <a:cs typeface="Courier New" panose="02070309020205020404" pitchFamily="49" charset="0"/>
              </a:rPr>
              <a:t>_</a:t>
            </a:r>
            <a:r>
              <a:rPr lang="en-US" dirty="0"/>
              <a:t>) specifies size of operands</a:t>
            </a:r>
          </a:p>
          <a:p>
            <a:pPr lvl="1"/>
            <a:r>
              <a:rPr lang="en-US" dirty="0">
                <a:solidFill>
                  <a:srgbClr val="FF0000"/>
                </a:solidFill>
              </a:rPr>
              <a:t>Note that due to backwards-compatible support for 8086 programs (16-bit machines!), “word” means 16 bits = 2 bytes in x86 instruction names</a:t>
            </a:r>
          </a:p>
          <a:p>
            <a:pPr lvl="1"/>
            <a:r>
              <a:rPr lang="en-US" dirty="0"/>
              <a:t>Lots of these in typical code</a:t>
            </a:r>
          </a:p>
          <a:p>
            <a:endParaRPr lang="en-US" dirty="0"/>
          </a:p>
          <a:p>
            <a:r>
              <a:rPr lang="en-US" dirty="0" err="1">
                <a:latin typeface="Courier New" panose="02070309020205020404" pitchFamily="49" charset="0"/>
                <a:cs typeface="Courier New" panose="02070309020205020404" pitchFamily="49" charset="0"/>
              </a:rPr>
              <a:t>movb</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src</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dst</a:t>
            </a:r>
            <a:endParaRPr lang="en-US" dirty="0">
              <a:latin typeface="Courier New" panose="02070309020205020404" pitchFamily="49" charset="0"/>
              <a:cs typeface="Courier New" panose="02070309020205020404" pitchFamily="49" charset="0"/>
            </a:endParaRPr>
          </a:p>
          <a:p>
            <a:pPr lvl="1"/>
            <a:r>
              <a:rPr lang="en-US" dirty="0"/>
              <a:t>Move 1-byte “</a:t>
            </a:r>
            <a:r>
              <a:rPr lang="en-US" b="1" dirty="0"/>
              <a:t>b</a:t>
            </a:r>
            <a:r>
              <a:rPr lang="en-US" dirty="0"/>
              <a:t>yte”</a:t>
            </a:r>
          </a:p>
          <a:p>
            <a:r>
              <a:rPr lang="en-US" dirty="0" err="1">
                <a:latin typeface="Courier New" panose="02070309020205020404" pitchFamily="49" charset="0"/>
                <a:cs typeface="Courier New" panose="02070309020205020404" pitchFamily="49" charset="0"/>
              </a:rPr>
              <a:t>movw</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src</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dst</a:t>
            </a:r>
            <a:endParaRPr lang="en-US" dirty="0">
              <a:latin typeface="Courier New" panose="02070309020205020404" pitchFamily="49" charset="0"/>
              <a:cs typeface="Courier New" panose="02070309020205020404" pitchFamily="49" charset="0"/>
            </a:endParaRPr>
          </a:p>
          <a:p>
            <a:pPr lvl="1"/>
            <a:r>
              <a:rPr lang="en-US" dirty="0"/>
              <a:t>Move 2-byte “</a:t>
            </a:r>
            <a:r>
              <a:rPr lang="en-US" b="1" dirty="0"/>
              <a:t>w</a:t>
            </a:r>
            <a:r>
              <a:rPr lang="en-US" dirty="0"/>
              <a:t>ord”</a:t>
            </a:r>
          </a:p>
        </p:txBody>
      </p:sp>
      <p:sp>
        <p:nvSpPr>
          <p:cNvPr id="4" name="Slide Number Placeholder 3"/>
          <p:cNvSpPr>
            <a:spLocks noGrp="1"/>
          </p:cNvSpPr>
          <p:nvPr>
            <p:ph type="sldNum" sz="quarter" idx="10"/>
          </p:nvPr>
        </p:nvSpPr>
        <p:spPr/>
        <p:txBody>
          <a:bodyPr/>
          <a:lstStyle/>
          <a:p>
            <a:fld id="{7CBE8339-D2AD-46DC-A898-FD1E949067F0}" type="slidenum">
              <a:rPr lang="en-US" smtClean="0"/>
              <a:pPr/>
              <a:t>20</a:t>
            </a:fld>
            <a:endParaRPr lang="en-US" dirty="0"/>
          </a:p>
        </p:txBody>
      </p:sp>
      <p:sp>
        <p:nvSpPr>
          <p:cNvPr id="5" name="Content Placeholder 4"/>
          <p:cNvSpPr txBox="1">
            <a:spLocks/>
          </p:cNvSpPr>
          <p:nvPr/>
        </p:nvSpPr>
        <p:spPr>
          <a:xfrm>
            <a:off x="4645152" y="4434840"/>
            <a:ext cx="4114800" cy="2011680"/>
          </a:xfrm>
          <a:prstGeom prst="rect">
            <a:avLst/>
          </a:prstGeom>
        </p:spPr>
        <p:txBody>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800" b="0" kern="0" dirty="0" err="1">
                <a:latin typeface="Courier New" panose="02070309020205020404" pitchFamily="49" charset="0"/>
                <a:cs typeface="Courier New" panose="02070309020205020404" pitchFamily="49" charset="0"/>
              </a:rPr>
              <a:t>movl</a:t>
            </a:r>
            <a:r>
              <a:rPr lang="en-US" sz="2800" b="0" kern="0" dirty="0">
                <a:latin typeface="Courier New" panose="02070309020205020404" pitchFamily="49" charset="0"/>
                <a:cs typeface="Courier New" panose="02070309020205020404" pitchFamily="49" charset="0"/>
              </a:rPr>
              <a:t> </a:t>
            </a:r>
            <a:r>
              <a:rPr lang="en-US" sz="2800" b="0" kern="0" dirty="0" err="1">
                <a:latin typeface="Courier New" panose="02070309020205020404" pitchFamily="49" charset="0"/>
                <a:cs typeface="Courier New" panose="02070309020205020404" pitchFamily="49" charset="0"/>
              </a:rPr>
              <a:t>src</a:t>
            </a:r>
            <a:r>
              <a:rPr lang="en-US" sz="2800" b="0" kern="0" dirty="0">
                <a:latin typeface="Courier New" panose="02070309020205020404" pitchFamily="49" charset="0"/>
                <a:cs typeface="Courier New" panose="02070309020205020404" pitchFamily="49" charset="0"/>
              </a:rPr>
              <a:t>, </a:t>
            </a:r>
            <a:r>
              <a:rPr lang="en-US" sz="2800" b="0" kern="0" dirty="0" err="1">
                <a:latin typeface="Courier New" panose="02070309020205020404" pitchFamily="49" charset="0"/>
                <a:cs typeface="Courier New" panose="02070309020205020404" pitchFamily="49" charset="0"/>
              </a:rPr>
              <a:t>dst</a:t>
            </a:r>
            <a:endParaRPr lang="en-US" sz="2800" b="0" kern="0" dirty="0">
              <a:latin typeface="Courier New" panose="02070309020205020404" pitchFamily="49" charset="0"/>
              <a:cs typeface="Courier New" panose="02070309020205020404" pitchFamily="49" charset="0"/>
            </a:endParaRPr>
          </a:p>
          <a:p>
            <a:pPr lvl="1"/>
            <a:r>
              <a:rPr lang="en-US" sz="2400" b="0" kern="0" dirty="0"/>
              <a:t>Move 4-byte “</a:t>
            </a:r>
            <a:r>
              <a:rPr lang="en-US" sz="2400" kern="0" dirty="0"/>
              <a:t>l</a:t>
            </a:r>
            <a:r>
              <a:rPr lang="en-US" sz="2400" b="0" kern="0" dirty="0"/>
              <a:t>ong word”</a:t>
            </a:r>
          </a:p>
          <a:p>
            <a:r>
              <a:rPr lang="en-US" sz="2800" b="0" kern="0" dirty="0" err="1">
                <a:latin typeface="Courier New" panose="02070309020205020404" pitchFamily="49" charset="0"/>
                <a:cs typeface="Courier New" panose="02070309020205020404" pitchFamily="49" charset="0"/>
              </a:rPr>
              <a:t>movq</a:t>
            </a:r>
            <a:r>
              <a:rPr lang="en-US" sz="2800" b="0" kern="0" dirty="0">
                <a:latin typeface="Courier New" panose="02070309020205020404" pitchFamily="49" charset="0"/>
                <a:cs typeface="Courier New" panose="02070309020205020404" pitchFamily="49" charset="0"/>
              </a:rPr>
              <a:t> </a:t>
            </a:r>
            <a:r>
              <a:rPr lang="en-US" sz="2800" b="0" kern="0" dirty="0" err="1">
                <a:latin typeface="Courier New" panose="02070309020205020404" pitchFamily="49" charset="0"/>
                <a:cs typeface="Courier New" panose="02070309020205020404" pitchFamily="49" charset="0"/>
              </a:rPr>
              <a:t>src</a:t>
            </a:r>
            <a:r>
              <a:rPr lang="en-US" sz="2800" b="0" kern="0" dirty="0">
                <a:latin typeface="Courier New" panose="02070309020205020404" pitchFamily="49" charset="0"/>
                <a:cs typeface="Courier New" panose="02070309020205020404" pitchFamily="49" charset="0"/>
              </a:rPr>
              <a:t>, </a:t>
            </a:r>
            <a:r>
              <a:rPr lang="en-US" sz="2800" b="0" kern="0" dirty="0" err="1">
                <a:latin typeface="Courier New" panose="02070309020205020404" pitchFamily="49" charset="0"/>
                <a:cs typeface="Courier New" panose="02070309020205020404" pitchFamily="49" charset="0"/>
              </a:rPr>
              <a:t>dst</a:t>
            </a:r>
            <a:endParaRPr lang="en-US" sz="2800" b="0" kern="0" dirty="0">
              <a:latin typeface="Courier New" panose="02070309020205020404" pitchFamily="49" charset="0"/>
              <a:cs typeface="Courier New" panose="02070309020205020404" pitchFamily="49" charset="0"/>
            </a:endParaRPr>
          </a:p>
          <a:p>
            <a:pPr lvl="1"/>
            <a:r>
              <a:rPr lang="en-US" sz="2400" b="0" kern="0" dirty="0"/>
              <a:t>Move 8-byte “</a:t>
            </a:r>
            <a:r>
              <a:rPr lang="en-US" sz="2400" kern="0" dirty="0"/>
              <a:t>q</a:t>
            </a:r>
            <a:r>
              <a:rPr lang="en-US" sz="2400" b="0" kern="0" dirty="0"/>
              <a:t>uad word”</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F58527B6-B3DA-4952-A798-EAD674F84A86}"/>
                  </a:ext>
                </a:extLst>
              </p14:cNvPr>
              <p14:cNvContentPartPr/>
              <p14:nvPr/>
            </p14:nvContentPartPr>
            <p14:xfrm>
              <a:off x="1474200" y="754560"/>
              <a:ext cx="4694760" cy="5127480"/>
            </p14:xfrm>
          </p:contentPart>
        </mc:Choice>
        <mc:Fallback xmlns="">
          <p:pic>
            <p:nvPicPr>
              <p:cNvPr id="8" name="Ink 7">
                <a:extLst>
                  <a:ext uri="{FF2B5EF4-FFF2-40B4-BE49-F238E27FC236}">
                    <a16:creationId xmlns:a16="http://schemas.microsoft.com/office/drawing/2014/main" id="{F58527B6-B3DA-4952-A798-EAD674F84A86}"/>
                  </a:ext>
                </a:extLst>
              </p:cNvPr>
              <p:cNvPicPr/>
              <p:nvPr/>
            </p:nvPicPr>
            <p:blipFill>
              <a:blip r:embed="rId3"/>
              <a:stretch>
                <a:fillRect/>
              </a:stretch>
            </p:blipFill>
            <p:spPr>
              <a:xfrm>
                <a:off x="1464840" y="745200"/>
                <a:ext cx="4713480" cy="5146200"/>
              </a:xfrm>
              <a:prstGeom prst="rect">
                <a:avLst/>
              </a:prstGeom>
            </p:spPr>
          </p:pic>
        </mc:Fallback>
      </mc:AlternateContent>
    </p:spTree>
    <p:extLst>
      <p:ext uri="{BB962C8B-B14F-4D97-AF65-F5344CB8AC3E}">
        <p14:creationId xmlns:p14="http://schemas.microsoft.com/office/powerpoint/2010/main" val="4196766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Operand Combinations</a:t>
            </a:r>
          </a:p>
        </p:txBody>
      </p:sp>
      <p:graphicFrame>
        <p:nvGraphicFramePr>
          <p:cNvPr id="5" name="Content Placeholder 4"/>
          <p:cNvGraphicFramePr>
            <a:graphicFrameLocks noGrp="1"/>
          </p:cNvGraphicFramePr>
          <p:nvPr>
            <p:ph idx="1"/>
            <p:extLst/>
          </p:nvPr>
        </p:nvGraphicFramePr>
        <p:xfrm>
          <a:off x="182880" y="1554480"/>
          <a:ext cx="8686800" cy="356616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gridCol w="2377440">
                  <a:extLst>
                    <a:ext uri="{9D8B030D-6E8A-4147-A177-3AD203B41FA5}">
                      <a16:colId xmlns:a16="http://schemas.microsoft.com/office/drawing/2014/main" val="20004"/>
                    </a:ext>
                  </a:extLst>
                </a:gridCol>
              </a:tblGrid>
              <a:tr h="370840">
                <a:tc>
                  <a:txBody>
                    <a:bodyPr/>
                    <a:lstStyle/>
                    <a:p>
                      <a:pPr algn="ctr"/>
                      <a:endParaRPr lang="en-US" sz="2400" b="1" dirty="0">
                        <a:latin typeface="Calibri" panose="020F0502020204030204" pitchFamily="34" charset="0"/>
                        <a:cs typeface="Calibri" panose="020F0502020204030204" pitchFamily="34" charset="0"/>
                      </a:endParaRPr>
                    </a:p>
                  </a:txBody>
                  <a:tcPr anchor="ctr"/>
                </a:tc>
                <a:tc>
                  <a:txBody>
                    <a:bodyPr/>
                    <a:lstStyle/>
                    <a:p>
                      <a:pPr algn="ctr"/>
                      <a:r>
                        <a:rPr lang="en-US" sz="2400" b="1" dirty="0">
                          <a:latin typeface="Calibri" panose="020F0502020204030204" pitchFamily="34" charset="0"/>
                          <a:cs typeface="Calibri" panose="020F0502020204030204" pitchFamily="34" charset="0"/>
                        </a:rPr>
                        <a:t>Source</a:t>
                      </a:r>
                    </a:p>
                  </a:txBody>
                  <a:tcPr anchor="ctr"/>
                </a:tc>
                <a:tc>
                  <a:txBody>
                    <a:bodyPr/>
                    <a:lstStyle/>
                    <a:p>
                      <a:pPr algn="ctr"/>
                      <a:r>
                        <a:rPr lang="en-US" sz="2400" b="1" dirty="0" err="1">
                          <a:latin typeface="Calibri" panose="020F0502020204030204" pitchFamily="34" charset="0"/>
                          <a:cs typeface="Calibri" panose="020F0502020204030204" pitchFamily="34" charset="0"/>
                        </a:rPr>
                        <a:t>Dest</a:t>
                      </a:r>
                      <a:endParaRPr lang="en-US" sz="2400" b="1" dirty="0">
                        <a:latin typeface="Calibri" panose="020F0502020204030204" pitchFamily="34" charset="0"/>
                        <a:cs typeface="Calibri" panose="020F0502020204030204" pitchFamily="34" charset="0"/>
                      </a:endParaRPr>
                    </a:p>
                  </a:txBody>
                  <a:tcPr anchor="ctr"/>
                </a:tc>
                <a:tc>
                  <a:txBody>
                    <a:bodyPr/>
                    <a:lstStyle/>
                    <a:p>
                      <a:pPr algn="ctr"/>
                      <a:r>
                        <a:rPr lang="en-US" sz="2400" b="1" dirty="0" err="1">
                          <a:latin typeface="Calibri" panose="020F0502020204030204" pitchFamily="34" charset="0"/>
                          <a:cs typeface="Calibri" panose="020F0502020204030204" pitchFamily="34" charset="0"/>
                        </a:rPr>
                        <a:t>Src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Dest</a:t>
                      </a:r>
                      <a:endParaRPr lang="en-US" sz="2400" b="1" dirty="0">
                        <a:latin typeface="Calibri" panose="020F0502020204030204" pitchFamily="34" charset="0"/>
                        <a:cs typeface="Calibri" panose="020F0502020204030204" pitchFamily="34" charset="0"/>
                      </a:endParaRPr>
                    </a:p>
                  </a:txBody>
                  <a:tcPr marR="182880" anchor="ctr"/>
                </a:tc>
                <a:tc>
                  <a:txBody>
                    <a:bodyPr/>
                    <a:lstStyle/>
                    <a:p>
                      <a:pPr algn="l"/>
                      <a:r>
                        <a:rPr lang="en-US" sz="2400" b="1" dirty="0">
                          <a:latin typeface="Calibri" panose="020F0502020204030204" pitchFamily="34" charset="0"/>
                          <a:cs typeface="Calibri" panose="020F0502020204030204" pitchFamily="34" charset="0"/>
                        </a:rPr>
                        <a:t>C Analog</a:t>
                      </a:r>
                    </a:p>
                  </a:txBody>
                  <a:tcPr anchor="ctr"/>
                </a:tc>
                <a:extLst>
                  <a:ext uri="{0D108BD9-81ED-4DB2-BD59-A6C34878D82A}">
                    <a16:rowId xmlns:a16="http://schemas.microsoft.com/office/drawing/2014/main" val="10000"/>
                  </a:ext>
                </a:extLst>
              </a:tr>
              <a:tr h="274320">
                <a:tc>
                  <a:txBody>
                    <a:bodyPr/>
                    <a:lstStyle/>
                    <a:p>
                      <a:pPr algn="ctr"/>
                      <a:endParaRPr lang="en-US" sz="1600" b="0" dirty="0">
                        <a:latin typeface="Calibri" panose="020F0502020204030204" pitchFamily="34" charset="0"/>
                        <a:cs typeface="Calibri" panose="020F0502020204030204" pitchFamily="34" charset="0"/>
                      </a:endParaRPr>
                    </a:p>
                  </a:txBody>
                  <a:tcPr marT="0" marB="0" anchor="ctr"/>
                </a:tc>
                <a:tc>
                  <a:txBody>
                    <a:bodyPr/>
                    <a:lstStyle/>
                    <a:p>
                      <a:pPr algn="ctr"/>
                      <a:endParaRPr lang="en-US" sz="1600" b="0" dirty="0">
                        <a:latin typeface="Calibri" panose="020F0502020204030204" pitchFamily="34" charset="0"/>
                        <a:cs typeface="Calibri" panose="020F0502020204030204" pitchFamily="34" charset="0"/>
                      </a:endParaRPr>
                    </a:p>
                  </a:txBody>
                  <a:tcPr marT="0" marB="0" anchor="ctr"/>
                </a:tc>
                <a:tc>
                  <a:txBody>
                    <a:bodyPr/>
                    <a:lstStyle/>
                    <a:p>
                      <a:pPr algn="ctr"/>
                      <a:endParaRPr lang="en-US" sz="1600" b="0" dirty="0">
                        <a:latin typeface="Calibri" panose="020F0502020204030204" pitchFamily="34" charset="0"/>
                        <a:cs typeface="Calibri" panose="020F0502020204030204" pitchFamily="34" charset="0"/>
                      </a:endParaRPr>
                    </a:p>
                  </a:txBody>
                  <a:tcPr marT="0" marB="0" anchor="ctr"/>
                </a:tc>
                <a:tc>
                  <a:txBody>
                    <a:bodyPr/>
                    <a:lstStyle/>
                    <a:p>
                      <a:pPr algn="l"/>
                      <a:endParaRPr lang="en-US" sz="1600" b="0" dirty="0">
                        <a:latin typeface="Calibri" panose="020F0502020204030204" pitchFamily="34" charset="0"/>
                        <a:cs typeface="Calibri" panose="020F0502020204030204" pitchFamily="34" charset="0"/>
                      </a:endParaRPr>
                    </a:p>
                  </a:txBody>
                  <a:tcPr marR="182880" marT="0" marB="0" anchor="ctr"/>
                </a:tc>
                <a:tc>
                  <a:txBody>
                    <a:bodyPr/>
                    <a:lstStyle/>
                    <a:p>
                      <a:pPr algn="l"/>
                      <a:endParaRPr lang="en-US" sz="1600" b="0" dirty="0">
                        <a:latin typeface="Calibri" panose="020F0502020204030204" pitchFamily="34" charset="0"/>
                        <a:cs typeface="Calibri" panose="020F0502020204030204" pitchFamily="34" charset="0"/>
                      </a:endParaRPr>
                    </a:p>
                  </a:txBody>
                  <a:tcPr marT="0" marB="0" anchor="ctr"/>
                </a:tc>
                <a:extLst>
                  <a:ext uri="{0D108BD9-81ED-4DB2-BD59-A6C34878D82A}">
                    <a16:rowId xmlns:a16="http://schemas.microsoft.com/office/drawing/2014/main" val="10001"/>
                  </a:ext>
                </a:extLst>
              </a:tr>
              <a:tr h="370840">
                <a:tc rowSpan="7">
                  <a:txBody>
                    <a:bodyPr/>
                    <a:lstStyle/>
                    <a:p>
                      <a:pPr algn="ctr"/>
                      <a:r>
                        <a:rPr lang="en-US" sz="2400" dirty="0" err="1">
                          <a:latin typeface="Courier New" panose="02070309020205020404" pitchFamily="49" charset="0"/>
                          <a:cs typeface="Courier New" panose="02070309020205020404" pitchFamily="49" charset="0"/>
                        </a:rPr>
                        <a:t>movq</a:t>
                      </a:r>
                      <a:endParaRPr lang="en-US" sz="2400" dirty="0">
                        <a:latin typeface="Courier New" panose="02070309020205020404" pitchFamily="49" charset="0"/>
                        <a:cs typeface="Courier New" panose="02070309020205020404" pitchFamily="49" charset="0"/>
                      </a:endParaRPr>
                    </a:p>
                  </a:txBody>
                  <a:tcPr anchor="ctr"/>
                </a:tc>
                <a:tc rowSpan="2">
                  <a:txBody>
                    <a:bodyPr/>
                    <a:lstStyle/>
                    <a:p>
                      <a:pPr algn="ctr"/>
                      <a:r>
                        <a:rPr lang="en-US" sz="2400" dirty="0" err="1">
                          <a:latin typeface="Calibri" panose="020F0502020204030204" pitchFamily="34" charset="0"/>
                          <a:cs typeface="Calibri" panose="020F0502020204030204" pitchFamily="34" charset="0"/>
                        </a:rPr>
                        <a:t>Imm</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err="1">
                          <a:latin typeface="Calibri" panose="020F0502020204030204" pitchFamily="34" charset="0"/>
                          <a:cs typeface="Calibri" panose="020F0502020204030204" pitchFamily="34" charset="0"/>
                        </a:rPr>
                        <a:t>Reg</a:t>
                      </a:r>
                      <a:endParaRPr lang="en-US" sz="240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err="1">
                          <a:latin typeface="Courier New" panose="02070309020205020404" pitchFamily="49" charset="0"/>
                          <a:cs typeface="Courier New" panose="02070309020205020404" pitchFamily="49" charset="0"/>
                        </a:rPr>
                        <a:t>movq</a:t>
                      </a:r>
                      <a:r>
                        <a:rPr lang="en-US" sz="2000" b="0" dirty="0">
                          <a:latin typeface="Courier New" panose="02070309020205020404" pitchFamily="49" charset="0"/>
                          <a:cs typeface="Courier New" panose="02070309020205020404" pitchFamily="49" charset="0"/>
                        </a:rPr>
                        <a:t> $0x4, %</a:t>
                      </a:r>
                      <a:r>
                        <a:rPr lang="en-US" sz="2000" b="0" dirty="0" err="1">
                          <a:latin typeface="Courier New" panose="02070309020205020404" pitchFamily="49" charset="0"/>
                          <a:cs typeface="Courier New" panose="02070309020205020404" pitchFamily="49" charset="0"/>
                        </a:rPr>
                        <a:t>rax</a:t>
                      </a:r>
                      <a:endParaRPr lang="en-US" sz="2000" b="0" dirty="0">
                        <a:latin typeface="Courier New" panose="02070309020205020404" pitchFamily="49" charset="0"/>
                        <a:cs typeface="Courier New" panose="02070309020205020404" pitchFamily="49" charset="0"/>
                      </a:endParaRP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0002"/>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nchor="ctr"/>
                </a:tc>
                <a:tc vMerge="1">
                  <a:txBody>
                    <a:bodyPr/>
                    <a:lstStyle/>
                    <a:p>
                      <a:pPr algn="ctr"/>
                      <a:endParaRPr lang="en-US" dirty="0">
                        <a:latin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cs typeface="Calibri" panose="020F0502020204030204" pitchFamily="34" charset="0"/>
                        </a:rPr>
                        <a:t>Mem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err="1">
                          <a:latin typeface="Courier New" panose="02070309020205020404" pitchFamily="49" charset="0"/>
                          <a:cs typeface="Courier New" panose="02070309020205020404" pitchFamily="49" charset="0"/>
                        </a:rPr>
                        <a:t>movq</a:t>
                      </a:r>
                      <a:r>
                        <a:rPr lang="en-US" sz="2000" b="0" dirty="0">
                          <a:latin typeface="Courier New" panose="02070309020205020404" pitchFamily="49" charset="0"/>
                          <a:cs typeface="Courier New" panose="02070309020205020404" pitchFamily="49" charset="0"/>
                        </a:rPr>
                        <a:t> $-147, (%</a:t>
                      </a:r>
                      <a:r>
                        <a:rPr lang="en-US" sz="2000" b="0" dirty="0" err="1">
                          <a:latin typeface="Courier New" panose="02070309020205020404" pitchFamily="49" charset="0"/>
                          <a:cs typeface="Courier New" panose="02070309020205020404" pitchFamily="49" charset="0"/>
                        </a:rPr>
                        <a:t>rax</a:t>
                      </a:r>
                      <a:r>
                        <a:rPr lang="en-US" sz="2000" b="0" dirty="0">
                          <a:latin typeface="Courier New" panose="02070309020205020404" pitchFamily="49" charset="0"/>
                          <a:cs typeface="Courier New" panose="02070309020205020404" pitchFamily="49" charset="0"/>
                        </a:rPr>
                        <a:t>)</a:t>
                      </a: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0003"/>
                  </a:ext>
                </a:extLst>
              </a:tr>
              <a:tr h="274320">
                <a:tc vMerge="1">
                  <a:txBody>
                    <a:bodyPr/>
                    <a:lstStyle/>
                    <a:p>
                      <a:endParaRPr lang="en-US"/>
                    </a:p>
                  </a:txBody>
                  <a:tcPr/>
                </a:tc>
                <a:tc>
                  <a:txBody>
                    <a:bodyPr/>
                    <a:lstStyle/>
                    <a:p>
                      <a:pPr algn="ctr"/>
                      <a:endParaRPr lang="en-US" sz="1600" dirty="0">
                        <a:latin typeface="Calibri" panose="020F0502020204030204" pitchFamily="34" charset="0"/>
                        <a:cs typeface="Calibri" panose="020F0502020204030204" pitchFamily="34" charset="0"/>
                      </a:endParaRPr>
                    </a:p>
                  </a:txBody>
                  <a:tcPr marT="0" marB="0" anchor="ctr"/>
                </a:tc>
                <a:tc>
                  <a:txBody>
                    <a:bodyPr/>
                    <a:lstStyle/>
                    <a:p>
                      <a:pPr algn="ctr"/>
                      <a:endParaRPr lang="en-US" sz="1600" dirty="0">
                        <a:latin typeface="Calibri" panose="020F0502020204030204" pitchFamily="34" charset="0"/>
                        <a:cs typeface="Calibri" panose="020F0502020204030204" pitchFamily="34" charset="0"/>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latin typeface="Calibri" panose="020F0502020204030204" pitchFamily="34" charset="0"/>
                        <a:cs typeface="Calibri" panose="020F0502020204030204" pitchFamily="34" charset="0"/>
                      </a:endParaRPr>
                    </a:p>
                  </a:txBody>
                  <a:tcPr marR="182880" marT="0" marB="0" anchor="ctr"/>
                </a:tc>
                <a:tc>
                  <a:txBody>
                    <a:bodyPr/>
                    <a:lstStyle/>
                    <a:p>
                      <a:pPr algn="l"/>
                      <a:endParaRPr lang="en-US" sz="1600" dirty="0">
                        <a:latin typeface="Calibri" panose="020F0502020204030204" pitchFamily="34" charset="0"/>
                        <a:cs typeface="Calibri" panose="020F0502020204030204" pitchFamily="34" charset="0"/>
                      </a:endParaRPr>
                    </a:p>
                  </a:txBody>
                  <a:tcPr marT="0" marB="0" anchor="ctr"/>
                </a:tc>
                <a:extLst>
                  <a:ext uri="{0D108BD9-81ED-4DB2-BD59-A6C34878D82A}">
                    <a16:rowId xmlns:a16="http://schemas.microsoft.com/office/drawing/2014/main" val="10004"/>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nchor="ctr"/>
                </a:tc>
                <a:tc rowSpan="2">
                  <a:txBody>
                    <a:bodyPr/>
                    <a:lstStyle/>
                    <a:p>
                      <a:pPr algn="ctr"/>
                      <a:r>
                        <a:rPr lang="en-US" sz="2400" dirty="0" err="1">
                          <a:latin typeface="Calibri" panose="020F0502020204030204" pitchFamily="34" charset="0"/>
                          <a:cs typeface="Calibri" panose="020F0502020204030204" pitchFamily="34" charset="0"/>
                        </a:rPr>
                        <a:t>Reg</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err="1">
                          <a:latin typeface="Calibri" panose="020F0502020204030204" pitchFamily="34" charset="0"/>
                          <a:cs typeface="Calibri" panose="020F0502020204030204" pitchFamily="34" charset="0"/>
                        </a:rPr>
                        <a:t>Reg</a:t>
                      </a:r>
                      <a:endParaRPr lang="en-US" sz="240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err="1">
                          <a:latin typeface="Courier New" panose="02070309020205020404" pitchFamily="49" charset="0"/>
                          <a:cs typeface="Courier New" panose="02070309020205020404" pitchFamily="49" charset="0"/>
                        </a:rPr>
                        <a:t>movq</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rax</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rdx</a:t>
                      </a:r>
                      <a:endParaRPr lang="en-US" sz="2000" b="0" dirty="0">
                        <a:latin typeface="Courier New" panose="02070309020205020404" pitchFamily="49" charset="0"/>
                        <a:cs typeface="Courier New" panose="02070309020205020404" pitchFamily="49" charset="0"/>
                      </a:endParaRP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0005"/>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nchor="ctr"/>
                </a:tc>
                <a:tc vMerge="1">
                  <a:txBody>
                    <a:bodyPr/>
                    <a:lstStyle/>
                    <a:p>
                      <a:pPr algn="ctr"/>
                      <a:endParaRPr lang="en-US" dirty="0">
                        <a:latin typeface="Calibri" panose="020F0502020204030204" pitchFamily="34" charset="0"/>
                        <a:cs typeface="Calibri" panose="020F0502020204030204" pitchFamily="34" charset="0"/>
                      </a:endParaRPr>
                    </a:p>
                  </a:txBody>
                  <a:tcPr anchor="ctr"/>
                </a:tc>
                <a:tc>
                  <a:txBody>
                    <a:bodyPr/>
                    <a:lstStyle/>
                    <a:p>
                      <a:pPr algn="ctr"/>
                      <a:r>
                        <a:rPr lang="en-US" sz="2400" dirty="0">
                          <a:latin typeface="Calibri" panose="020F0502020204030204" pitchFamily="34" charset="0"/>
                          <a:cs typeface="Calibri" panose="020F0502020204030204" pitchFamily="34" charset="0"/>
                        </a:rPr>
                        <a:t>Mem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err="1">
                          <a:latin typeface="Courier New" panose="02070309020205020404" pitchFamily="49" charset="0"/>
                          <a:cs typeface="Courier New" panose="02070309020205020404" pitchFamily="49" charset="0"/>
                        </a:rPr>
                        <a:t>movq</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rax</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rdx</a:t>
                      </a:r>
                      <a:r>
                        <a:rPr lang="en-US" sz="2000" b="0" dirty="0">
                          <a:latin typeface="Courier New" panose="02070309020205020404" pitchFamily="49" charset="0"/>
                          <a:cs typeface="Courier New" panose="02070309020205020404" pitchFamily="49" charset="0"/>
                        </a:rPr>
                        <a:t>)</a:t>
                      </a: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0006"/>
                  </a:ext>
                </a:extLst>
              </a:tr>
              <a:tr h="274320">
                <a:tc vMerge="1">
                  <a:txBody>
                    <a:bodyPr/>
                    <a:lstStyle/>
                    <a:p>
                      <a:endParaRPr lang="en-US"/>
                    </a:p>
                  </a:txBody>
                  <a:tcPr/>
                </a:tc>
                <a:tc>
                  <a:txBody>
                    <a:bodyPr/>
                    <a:lstStyle/>
                    <a:p>
                      <a:pPr algn="ctr"/>
                      <a:endParaRPr lang="en-US" sz="1600" dirty="0">
                        <a:latin typeface="Calibri" panose="020F0502020204030204" pitchFamily="34" charset="0"/>
                        <a:cs typeface="Calibri" panose="020F0502020204030204" pitchFamily="34" charset="0"/>
                      </a:endParaRPr>
                    </a:p>
                  </a:txBody>
                  <a:tcPr marT="0" marB="0" anchor="ctr"/>
                </a:tc>
                <a:tc>
                  <a:txBody>
                    <a:bodyPr/>
                    <a:lstStyle/>
                    <a:p>
                      <a:pPr algn="ctr"/>
                      <a:endParaRPr lang="en-US" sz="1600" dirty="0">
                        <a:latin typeface="Calibri" panose="020F0502020204030204" pitchFamily="34" charset="0"/>
                        <a:cs typeface="Calibri" panose="020F0502020204030204" pitchFamily="34" charset="0"/>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latin typeface="Calibri" panose="020F0502020204030204" pitchFamily="34" charset="0"/>
                        <a:cs typeface="Calibri" panose="020F0502020204030204" pitchFamily="34" charset="0"/>
                      </a:endParaRPr>
                    </a:p>
                  </a:txBody>
                  <a:tcPr marR="182880" marT="0" marB="0" anchor="ctr"/>
                </a:tc>
                <a:tc>
                  <a:txBody>
                    <a:bodyPr/>
                    <a:lstStyle/>
                    <a:p>
                      <a:pPr algn="l"/>
                      <a:endParaRPr lang="en-US" sz="1600" dirty="0">
                        <a:latin typeface="Calibri" panose="020F0502020204030204" pitchFamily="34" charset="0"/>
                        <a:cs typeface="Calibri" panose="020F0502020204030204" pitchFamily="34" charset="0"/>
                      </a:endParaRPr>
                    </a:p>
                  </a:txBody>
                  <a:tcPr marT="0" marB="0" anchor="ctr"/>
                </a:tc>
                <a:extLst>
                  <a:ext uri="{0D108BD9-81ED-4DB2-BD59-A6C34878D82A}">
                    <a16:rowId xmlns:a16="http://schemas.microsoft.com/office/drawing/2014/main" val="10007"/>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nchor="ctr"/>
                </a:tc>
                <a:tc>
                  <a:txBody>
                    <a:bodyPr/>
                    <a:lstStyle/>
                    <a:p>
                      <a:pPr algn="ctr"/>
                      <a:r>
                        <a:rPr lang="en-US" sz="2400" dirty="0">
                          <a:latin typeface="Calibri" panose="020F0502020204030204" pitchFamily="34" charset="0"/>
                          <a:cs typeface="Calibri" panose="020F0502020204030204" pitchFamily="34" charset="0"/>
                        </a:rPr>
                        <a:t>Mem</a:t>
                      </a:r>
                    </a:p>
                  </a:txBody>
                  <a:tcPr anchor="ctr"/>
                </a:tc>
                <a:tc>
                  <a:txBody>
                    <a:bodyPr/>
                    <a:lstStyle/>
                    <a:p>
                      <a:pPr algn="ctr"/>
                      <a:r>
                        <a:rPr lang="en-US" sz="2400" dirty="0" err="1">
                          <a:latin typeface="Calibri" panose="020F0502020204030204" pitchFamily="34" charset="0"/>
                          <a:cs typeface="Calibri" panose="020F0502020204030204" pitchFamily="34" charset="0"/>
                        </a:rPr>
                        <a:t>Reg</a:t>
                      </a:r>
                      <a:endParaRPr lang="en-US" sz="240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err="1">
                          <a:latin typeface="Courier New" panose="02070309020205020404" pitchFamily="49" charset="0"/>
                          <a:cs typeface="Courier New" panose="02070309020205020404" pitchFamily="49" charset="0"/>
                        </a:rPr>
                        <a:t>movq</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rax</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rdx</a:t>
                      </a:r>
                      <a:endParaRPr lang="en-US" sz="2000" b="0" dirty="0">
                        <a:latin typeface="Courier New" panose="02070309020205020404" pitchFamily="49" charset="0"/>
                        <a:cs typeface="Courier New" panose="02070309020205020404" pitchFamily="49" charset="0"/>
                      </a:endParaRP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0"/>
          </p:nvPr>
        </p:nvSpPr>
        <p:spPr/>
        <p:txBody>
          <a:bodyPr/>
          <a:lstStyle/>
          <a:p>
            <a:fld id="{7CBE8339-D2AD-46DC-A898-FD1E949067F0}" type="slidenum">
              <a:rPr lang="en-US" smtClean="0"/>
              <a:pPr/>
              <a:t>21</a:t>
            </a:fld>
            <a:endParaRPr lang="en-US" dirty="0"/>
          </a:p>
        </p:txBody>
      </p:sp>
      <p:sp>
        <p:nvSpPr>
          <p:cNvPr id="6" name="Rectangle 3"/>
          <p:cNvSpPr txBox="1">
            <a:spLocks noChangeArrowheads="1"/>
          </p:cNvSpPr>
          <p:nvPr>
            <p:custDataLst>
              <p:tags r:id="rId1"/>
            </p:custDataLst>
          </p:nvPr>
        </p:nvSpPr>
        <p:spPr bwMode="auto">
          <a:xfrm>
            <a:off x="393192" y="5261015"/>
            <a:ext cx="8366760" cy="14630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i="1" kern="0" dirty="0">
                <a:solidFill>
                  <a:srgbClr val="FF0000"/>
                </a:solidFill>
              </a:rPr>
              <a:t>Cannot do memory-memory transfer with a single instruction</a:t>
            </a:r>
          </a:p>
          <a:p>
            <a:pPr lvl="1"/>
            <a:r>
              <a:rPr lang="en-US" b="0" kern="0" dirty="0"/>
              <a:t>How would you do it?</a:t>
            </a:r>
          </a:p>
        </p:txBody>
      </p:sp>
      <p:sp>
        <p:nvSpPr>
          <p:cNvPr id="8" name="AutoShape 20"/>
          <p:cNvSpPr>
            <a:spLocks/>
          </p:cNvSpPr>
          <p:nvPr>
            <p:custDataLst>
              <p:tags r:id="rId2"/>
            </p:custDataLst>
          </p:nvPr>
        </p:nvSpPr>
        <p:spPr bwMode="auto">
          <a:xfrm>
            <a:off x="1097280" y="2350008"/>
            <a:ext cx="304800" cy="2743200"/>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b="0" dirty="0">
              <a:latin typeface="Calibri" pitchFamily="34" charset="0"/>
            </a:endParaRPr>
          </a:p>
        </p:txBody>
      </p:sp>
      <p:sp>
        <p:nvSpPr>
          <p:cNvPr id="9" name="AutoShape 21"/>
          <p:cNvSpPr>
            <a:spLocks/>
          </p:cNvSpPr>
          <p:nvPr>
            <p:custDataLst>
              <p:tags r:id="rId3"/>
            </p:custDataLst>
          </p:nvPr>
        </p:nvSpPr>
        <p:spPr bwMode="auto">
          <a:xfrm>
            <a:off x="2103120" y="2386584"/>
            <a:ext cx="304800" cy="762000"/>
          </a:xfrm>
          <a:prstGeom prst="leftBrace">
            <a:avLst>
              <a:gd name="adj1" fmla="val 20833"/>
              <a:gd name="adj2" fmla="val 50000"/>
            </a:avLst>
          </a:prstGeom>
          <a:noFill/>
          <a:ln w="25400">
            <a:solidFill>
              <a:schemeClr val="tx1"/>
            </a:solidFill>
            <a:round/>
            <a:headEnd/>
            <a:tailEnd/>
          </a:ln>
          <a:effectLst/>
        </p:spPr>
        <p:txBody>
          <a:bodyPr wrap="none" anchor="ctr"/>
          <a:lstStyle/>
          <a:p>
            <a:endParaRPr lang="en-US" b="0" dirty="0">
              <a:latin typeface="Calibri" pitchFamily="34" charset="0"/>
            </a:endParaRPr>
          </a:p>
        </p:txBody>
      </p:sp>
      <p:sp>
        <p:nvSpPr>
          <p:cNvPr id="10" name="AutoShape 22"/>
          <p:cNvSpPr>
            <a:spLocks/>
          </p:cNvSpPr>
          <p:nvPr>
            <p:custDataLst>
              <p:tags r:id="rId4"/>
            </p:custDataLst>
          </p:nvPr>
        </p:nvSpPr>
        <p:spPr bwMode="auto">
          <a:xfrm>
            <a:off x="2103120" y="3575304"/>
            <a:ext cx="304800" cy="762000"/>
          </a:xfrm>
          <a:prstGeom prst="leftBrace">
            <a:avLst>
              <a:gd name="adj1" fmla="val 20833"/>
              <a:gd name="adj2" fmla="val 50000"/>
            </a:avLst>
          </a:prstGeom>
          <a:noFill/>
          <a:ln w="25400">
            <a:solidFill>
              <a:schemeClr val="tx1"/>
            </a:solidFill>
            <a:round/>
            <a:headEnd/>
            <a:tailEnd/>
          </a:ln>
          <a:effectLst/>
        </p:spPr>
        <p:txBody>
          <a:bodyPr wrap="none" anchor="ctr"/>
          <a:lstStyle/>
          <a:p>
            <a:endParaRPr lang="en-US" b="0" dirty="0">
              <a:latin typeface="Calibri" pitchFamily="34" charset="0"/>
            </a:endParaRPr>
          </a:p>
        </p:txBody>
      </p:sp>
      <p:sp>
        <p:nvSpPr>
          <p:cNvPr id="11" name="Text Box 24"/>
          <p:cNvSpPr txBox="1">
            <a:spLocks noChangeArrowheads="1"/>
          </p:cNvSpPr>
          <p:nvPr>
            <p:custDataLst>
              <p:tags r:id="rId5"/>
            </p:custDataLst>
          </p:nvPr>
        </p:nvSpPr>
        <p:spPr bwMode="auto">
          <a:xfrm>
            <a:off x="6492240" y="2286000"/>
            <a:ext cx="2377440" cy="457200"/>
          </a:xfrm>
          <a:prstGeom prst="rect">
            <a:avLst/>
          </a:prstGeom>
          <a:noFill/>
          <a:ln w="25400">
            <a:noFill/>
            <a:miter lim="800000"/>
            <a:headEnd/>
            <a:tailEnd/>
          </a:ln>
          <a:effectLst/>
        </p:spPr>
        <p:txBody>
          <a:bodyPr wrap="none" anchor="ctr" anchorCtr="0">
            <a:normAutofit/>
          </a:bodyPr>
          <a:lstStyle/>
          <a:p>
            <a:r>
              <a:rPr lang="en-US" sz="2000" b="0" dirty="0" err="1">
                <a:latin typeface="Courier New" panose="02070309020205020404" pitchFamily="49" charset="0"/>
                <a:cs typeface="Courier New" panose="02070309020205020404" pitchFamily="49" charset="0"/>
              </a:rPr>
              <a:t>var_a</a:t>
            </a:r>
            <a:r>
              <a:rPr lang="en-US" sz="2000" b="0" dirty="0">
                <a:latin typeface="Courier New" panose="02070309020205020404" pitchFamily="49" charset="0"/>
                <a:cs typeface="Courier New" panose="02070309020205020404" pitchFamily="49" charset="0"/>
              </a:rPr>
              <a:t> = 0x4;</a:t>
            </a:r>
          </a:p>
        </p:txBody>
      </p:sp>
      <p:sp>
        <p:nvSpPr>
          <p:cNvPr id="12" name="Text Box 25"/>
          <p:cNvSpPr txBox="1">
            <a:spLocks noChangeArrowheads="1"/>
          </p:cNvSpPr>
          <p:nvPr>
            <p:custDataLst>
              <p:tags r:id="rId6"/>
            </p:custDataLst>
          </p:nvPr>
        </p:nvSpPr>
        <p:spPr bwMode="auto">
          <a:xfrm>
            <a:off x="6492240" y="2743200"/>
            <a:ext cx="2377440" cy="457200"/>
          </a:xfrm>
          <a:prstGeom prst="rect">
            <a:avLst/>
          </a:prstGeom>
          <a:noFill/>
          <a:ln w="25400">
            <a:noFill/>
            <a:miter lim="800000"/>
            <a:headEnd/>
            <a:tailEnd/>
          </a:ln>
          <a:effectLst/>
        </p:spPr>
        <p:txBody>
          <a:bodyPr wrap="none" anchor="ctr" anchorCtr="0">
            <a:normAutofit/>
          </a:bodyPr>
          <a:lstStyle/>
          <a:p>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p_a</a:t>
            </a:r>
            <a:r>
              <a:rPr lang="en-US" sz="2000" b="0" dirty="0">
                <a:latin typeface="Courier New" panose="02070309020205020404" pitchFamily="49" charset="0"/>
                <a:cs typeface="Courier New" panose="02070309020205020404" pitchFamily="49" charset="0"/>
              </a:rPr>
              <a:t> = -147;</a:t>
            </a:r>
          </a:p>
        </p:txBody>
      </p:sp>
      <p:sp>
        <p:nvSpPr>
          <p:cNvPr id="13" name="Text Box 26"/>
          <p:cNvSpPr txBox="1">
            <a:spLocks noChangeArrowheads="1"/>
          </p:cNvSpPr>
          <p:nvPr>
            <p:custDataLst>
              <p:tags r:id="rId7"/>
            </p:custDataLst>
          </p:nvPr>
        </p:nvSpPr>
        <p:spPr bwMode="auto">
          <a:xfrm>
            <a:off x="6492240" y="3474720"/>
            <a:ext cx="2377440" cy="457200"/>
          </a:xfrm>
          <a:prstGeom prst="rect">
            <a:avLst/>
          </a:prstGeom>
          <a:noFill/>
          <a:ln w="25400">
            <a:noFill/>
            <a:miter lim="800000"/>
            <a:headEnd/>
            <a:tailEnd/>
          </a:ln>
          <a:effectLst/>
        </p:spPr>
        <p:txBody>
          <a:bodyPr wrap="none" anchor="ctr" anchorCtr="0">
            <a:normAutofit/>
          </a:bodyPr>
          <a:lstStyle/>
          <a:p>
            <a:r>
              <a:rPr lang="en-US" sz="2000" b="0" dirty="0" err="1">
                <a:latin typeface="Courier New" panose="02070309020205020404" pitchFamily="49" charset="0"/>
                <a:cs typeface="Courier New" panose="02070309020205020404" pitchFamily="49" charset="0"/>
              </a:rPr>
              <a:t>var_d</a:t>
            </a:r>
            <a:r>
              <a:rPr lang="en-US" sz="2000" b="0" dirty="0">
                <a:latin typeface="Courier New" panose="02070309020205020404" pitchFamily="49" charset="0"/>
                <a:cs typeface="Courier New" panose="02070309020205020404" pitchFamily="49" charset="0"/>
              </a:rPr>
              <a:t> = </a:t>
            </a:r>
            <a:r>
              <a:rPr lang="en-US" sz="2000" b="0" dirty="0" err="1">
                <a:latin typeface="Courier New" panose="02070309020205020404" pitchFamily="49" charset="0"/>
                <a:cs typeface="Courier New" panose="02070309020205020404" pitchFamily="49" charset="0"/>
              </a:rPr>
              <a:t>var_a</a:t>
            </a:r>
            <a:r>
              <a:rPr lang="en-US" sz="2000" b="0" dirty="0">
                <a:latin typeface="Courier New" panose="02070309020205020404" pitchFamily="49" charset="0"/>
                <a:cs typeface="Courier New" panose="02070309020205020404" pitchFamily="49" charset="0"/>
              </a:rPr>
              <a:t>;</a:t>
            </a:r>
          </a:p>
        </p:txBody>
      </p:sp>
      <p:sp>
        <p:nvSpPr>
          <p:cNvPr id="14" name="Text Box 27"/>
          <p:cNvSpPr txBox="1">
            <a:spLocks noChangeArrowheads="1"/>
          </p:cNvSpPr>
          <p:nvPr>
            <p:custDataLst>
              <p:tags r:id="rId8"/>
            </p:custDataLst>
          </p:nvPr>
        </p:nvSpPr>
        <p:spPr bwMode="auto">
          <a:xfrm>
            <a:off x="6492240" y="3931920"/>
            <a:ext cx="2377440" cy="457200"/>
          </a:xfrm>
          <a:prstGeom prst="rect">
            <a:avLst/>
          </a:prstGeom>
          <a:noFill/>
          <a:ln w="25400">
            <a:noFill/>
            <a:miter lim="800000"/>
            <a:headEnd/>
            <a:tailEnd/>
          </a:ln>
          <a:effectLst/>
        </p:spPr>
        <p:txBody>
          <a:bodyPr wrap="none" anchor="ctr" anchorCtr="0">
            <a:normAutofit/>
          </a:bodyPr>
          <a:lstStyle/>
          <a:p>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p_d</a:t>
            </a:r>
            <a:r>
              <a:rPr lang="en-US" sz="2000" b="0" dirty="0">
                <a:latin typeface="Courier New" panose="02070309020205020404" pitchFamily="49" charset="0"/>
                <a:cs typeface="Courier New" panose="02070309020205020404" pitchFamily="49" charset="0"/>
              </a:rPr>
              <a:t> = </a:t>
            </a:r>
            <a:r>
              <a:rPr lang="en-US" sz="2000" b="0" dirty="0" err="1">
                <a:latin typeface="Courier New" panose="02070309020205020404" pitchFamily="49" charset="0"/>
                <a:cs typeface="Courier New" panose="02070309020205020404" pitchFamily="49" charset="0"/>
              </a:rPr>
              <a:t>var_a</a:t>
            </a:r>
            <a:r>
              <a:rPr lang="en-US" sz="2000" b="0" dirty="0">
                <a:latin typeface="Courier New" panose="02070309020205020404" pitchFamily="49" charset="0"/>
                <a:cs typeface="Courier New" panose="02070309020205020404" pitchFamily="49" charset="0"/>
              </a:rPr>
              <a:t>;</a:t>
            </a:r>
          </a:p>
        </p:txBody>
      </p:sp>
      <p:sp>
        <p:nvSpPr>
          <p:cNvPr id="15" name="Text Box 28"/>
          <p:cNvSpPr txBox="1">
            <a:spLocks noChangeArrowheads="1"/>
          </p:cNvSpPr>
          <p:nvPr>
            <p:custDataLst>
              <p:tags r:id="rId9"/>
            </p:custDataLst>
          </p:nvPr>
        </p:nvSpPr>
        <p:spPr bwMode="auto">
          <a:xfrm>
            <a:off x="6492240" y="4663440"/>
            <a:ext cx="2377440" cy="457200"/>
          </a:xfrm>
          <a:prstGeom prst="rect">
            <a:avLst/>
          </a:prstGeom>
          <a:noFill/>
          <a:ln w="25400">
            <a:noFill/>
            <a:miter lim="800000"/>
            <a:headEnd/>
            <a:tailEnd/>
          </a:ln>
          <a:effectLst/>
        </p:spPr>
        <p:txBody>
          <a:bodyPr wrap="none" anchor="ctr" anchorCtr="0">
            <a:normAutofit/>
          </a:bodyPr>
          <a:lstStyle/>
          <a:p>
            <a:r>
              <a:rPr lang="en-US" sz="2000" b="0" dirty="0" err="1">
                <a:latin typeface="Courier New" panose="02070309020205020404" pitchFamily="49" charset="0"/>
                <a:cs typeface="Courier New" panose="02070309020205020404" pitchFamily="49" charset="0"/>
              </a:rPr>
              <a:t>var_d</a:t>
            </a:r>
            <a:r>
              <a:rPr lang="en-US" sz="2000" b="0" dirty="0">
                <a:latin typeface="Courier New" panose="02070309020205020404" pitchFamily="49" charset="0"/>
                <a:cs typeface="Courier New" panose="02070309020205020404" pitchFamily="49" charset="0"/>
              </a:rPr>
              <a:t> = *</a:t>
            </a:r>
            <a:r>
              <a:rPr lang="en-US" sz="2000" b="0" dirty="0" err="1">
                <a:latin typeface="Courier New" panose="02070309020205020404" pitchFamily="49" charset="0"/>
                <a:cs typeface="Courier New" panose="02070309020205020404" pitchFamily="49" charset="0"/>
              </a:rPr>
              <a:t>p_a</a:t>
            </a:r>
            <a:r>
              <a:rPr lang="en-US" sz="2000" b="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56996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Arithmetic Operations</a:t>
            </a:r>
          </a:p>
        </p:txBody>
      </p:sp>
      <p:sp>
        <p:nvSpPr>
          <p:cNvPr id="3" name="Content Placeholder 2"/>
          <p:cNvSpPr>
            <a:spLocks noGrp="1"/>
          </p:cNvSpPr>
          <p:nvPr>
            <p:ph idx="1"/>
          </p:nvPr>
        </p:nvSpPr>
        <p:spPr/>
        <p:txBody>
          <a:bodyPr/>
          <a:lstStyle/>
          <a:p>
            <a:r>
              <a:rPr lang="en-US" dirty="0"/>
              <a:t>Binary (two-operand) Instructions:</a:t>
            </a:r>
          </a:p>
          <a:p>
            <a:pPr lvl="1"/>
            <a:r>
              <a:rPr lang="en-US" dirty="0"/>
              <a:t> </a:t>
            </a:r>
          </a:p>
          <a:p>
            <a:pPr lvl="2"/>
            <a:endParaRPr lang="en-US" dirty="0"/>
          </a:p>
          <a:p>
            <a:pPr lvl="1"/>
            <a:r>
              <a:rPr lang="en-US" dirty="0"/>
              <a:t>Beware argument</a:t>
            </a:r>
            <a:br>
              <a:rPr lang="en-US" dirty="0"/>
            </a:br>
            <a:r>
              <a:rPr lang="en-US" dirty="0"/>
              <a:t>order!</a:t>
            </a:r>
          </a:p>
          <a:p>
            <a:pPr lvl="1"/>
            <a:r>
              <a:rPr lang="en-US" dirty="0"/>
              <a:t>No distinction</a:t>
            </a:r>
            <a:br>
              <a:rPr lang="en-US" dirty="0"/>
            </a:br>
            <a:r>
              <a:rPr lang="en-US" dirty="0"/>
              <a:t>between signed</a:t>
            </a:r>
            <a:br>
              <a:rPr lang="en-US" dirty="0"/>
            </a:br>
            <a:r>
              <a:rPr lang="en-US" dirty="0"/>
              <a:t>and unsigned</a:t>
            </a:r>
          </a:p>
          <a:p>
            <a:pPr lvl="2"/>
            <a:r>
              <a:rPr lang="en-US" dirty="0"/>
              <a:t>Only arithmetic vs.</a:t>
            </a:r>
            <a:br>
              <a:rPr lang="en-US" dirty="0"/>
            </a:br>
            <a:r>
              <a:rPr lang="en-US" dirty="0"/>
              <a:t>logical shifts</a:t>
            </a:r>
          </a:p>
          <a:p>
            <a:pPr lvl="1"/>
            <a:r>
              <a:rPr lang="en-US" dirty="0"/>
              <a:t>How do you</a:t>
            </a:r>
            <a:br>
              <a:rPr lang="en-US" dirty="0"/>
            </a:br>
            <a:r>
              <a:rPr lang="en-US" dirty="0"/>
              <a:t>implement </a:t>
            </a:r>
            <a:br>
              <a:rPr lang="en-US" dirty="0"/>
            </a:br>
            <a:r>
              <a:rPr lang="en-US" dirty="0"/>
              <a:t>“</a:t>
            </a:r>
            <a:r>
              <a:rPr lang="en-US" dirty="0">
                <a:latin typeface="Courier New" panose="02070309020205020404" pitchFamily="49" charset="0"/>
                <a:cs typeface="Courier New" panose="02070309020205020404" pitchFamily="49" charset="0"/>
              </a:rPr>
              <a:t>r3 = r1 + r2</a:t>
            </a:r>
            <a:r>
              <a:rPr lang="en-US" dirty="0"/>
              <a:t>”?</a:t>
            </a:r>
          </a:p>
        </p:txBody>
      </p:sp>
      <p:sp>
        <p:nvSpPr>
          <p:cNvPr id="4" name="Slide Number Placeholder 3"/>
          <p:cNvSpPr>
            <a:spLocks noGrp="1"/>
          </p:cNvSpPr>
          <p:nvPr>
            <p:ph type="sldNum" sz="quarter" idx="10"/>
          </p:nvPr>
        </p:nvSpPr>
        <p:spPr/>
        <p:txBody>
          <a:bodyPr/>
          <a:lstStyle/>
          <a:p>
            <a:fld id="{7CBE8339-D2AD-46DC-A898-FD1E949067F0}" type="slidenum">
              <a:rPr lang="en-US" smtClean="0"/>
              <a:pPr/>
              <a:t>22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87589678"/>
              </p:ext>
            </p:extLst>
          </p:nvPr>
        </p:nvGraphicFramePr>
        <p:xfrm>
          <a:off x="3657600" y="2011680"/>
          <a:ext cx="5440680" cy="3708400"/>
        </p:xfrm>
        <a:graphic>
          <a:graphicData uri="http://schemas.openxmlformats.org/drawingml/2006/table">
            <a:tbl>
              <a:tblPr firstRow="1" bandRow="1">
                <a:tableStyleId>{00A15C55-8517-42AA-B614-E9B94910E393}</a:tableStyleId>
              </a:tblPr>
              <a:tblGrid>
                <a:gridCol w="21031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91640">
                  <a:extLst>
                    <a:ext uri="{9D8B030D-6E8A-4147-A177-3AD203B41FA5}">
                      <a16:colId xmlns:a16="http://schemas.microsoft.com/office/drawing/2014/main" val="20002"/>
                    </a:ext>
                  </a:extLst>
                </a:gridCol>
              </a:tblGrid>
              <a:tr h="370840">
                <a:tc>
                  <a:txBody>
                    <a:bodyPr/>
                    <a:lstStyle/>
                    <a:p>
                      <a:pPr algn="ctr"/>
                      <a:r>
                        <a:rPr lang="en-US" dirty="0">
                          <a:latin typeface="Calibri" charset="0"/>
                          <a:ea typeface="Calibri" charset="0"/>
                          <a:cs typeface="Calibri" charset="0"/>
                        </a:rPr>
                        <a:t>Format</a:t>
                      </a:r>
                    </a:p>
                  </a:txBody>
                  <a:tcPr>
                    <a:solidFill>
                      <a:srgbClr val="4B2A85"/>
                    </a:solidFill>
                  </a:tcPr>
                </a:tc>
                <a:tc>
                  <a:txBody>
                    <a:bodyPr/>
                    <a:lstStyle/>
                    <a:p>
                      <a:pPr algn="ctr"/>
                      <a:r>
                        <a:rPr lang="en-US" dirty="0">
                          <a:latin typeface="Calibri" charset="0"/>
                          <a:ea typeface="Calibri" charset="0"/>
                          <a:cs typeface="Calibri" charset="0"/>
                        </a:rPr>
                        <a:t>Computation</a:t>
                      </a:r>
                    </a:p>
                  </a:txBody>
                  <a:tcPr>
                    <a:solidFill>
                      <a:srgbClr val="4B2A85"/>
                    </a:solidFill>
                  </a:tcPr>
                </a:tc>
                <a:tc>
                  <a:txBody>
                    <a:bodyPr/>
                    <a:lstStyle/>
                    <a:p>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0"/>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addq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dirty="0">
                          <a:latin typeface="Calibri" charset="0"/>
                          <a:ea typeface="Calibri" charset="0"/>
                          <a:cs typeface="Calibri" charset="0"/>
                        </a:rPr>
                        <a:t>(</a:t>
                      </a: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src</a:t>
                      </a:r>
                      <a:r>
                        <a:rPr lang="en-US" dirty="0">
                          <a:latin typeface="Calibri" charset="0"/>
                          <a:ea typeface="Calibri" charset="0"/>
                          <a:cs typeface="Calibri" charset="0"/>
                        </a:rPr>
                        <a:t>)</a:t>
                      </a:r>
                    </a:p>
                  </a:txBody>
                  <a:tcPr>
                    <a:noFill/>
                  </a:tcPr>
                </a:tc>
                <a:extLst>
                  <a:ext uri="{0D108BD9-81ED-4DB2-BD59-A6C34878D82A}">
                    <a16:rowId xmlns:a16="http://schemas.microsoft.com/office/drawing/2014/main" val="10001"/>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subq</a:t>
                      </a:r>
                      <a:r>
                        <a:rPr lang="en-US" i="1" baseline="0" dirty="0">
                          <a:latin typeface="Courier New" panose="02070309020205020404" pitchFamily="49" charset="0"/>
                          <a:ea typeface="Calibri" charset="0"/>
                          <a:cs typeface="Courier New" panose="02070309020205020404" pitchFamily="49" charset="0"/>
                        </a:rPr>
                        <a:t> </a:t>
                      </a:r>
                      <a:r>
                        <a:rPr lang="en-US" i="1" baseline="0" dirty="0" err="1">
                          <a:latin typeface="Courier New" panose="02070309020205020404" pitchFamily="49" charset="0"/>
                          <a:ea typeface="Calibri" charset="0"/>
                          <a:cs typeface="Courier New" panose="02070309020205020404" pitchFamily="49" charset="0"/>
                        </a:rPr>
                        <a:t>s</a:t>
                      </a:r>
                      <a:r>
                        <a:rPr lang="en-US" i="1" dirty="0" err="1">
                          <a:latin typeface="Courier New" panose="02070309020205020404" pitchFamily="49" charset="0"/>
                          <a:ea typeface="Calibri" charset="0"/>
                          <a:cs typeface="Courier New" panose="02070309020205020404" pitchFamily="49" charset="0"/>
                        </a:rPr>
                        <a:t>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2"/>
                  </a:ext>
                </a:extLst>
              </a:tr>
              <a:tr h="370840">
                <a:tc>
                  <a:txBody>
                    <a:bodyPr/>
                    <a:lstStyle/>
                    <a:p>
                      <a:r>
                        <a:rPr lang="en-US" b="1" dirty="0" err="1">
                          <a:latin typeface="Courier New" panose="02070309020205020404" pitchFamily="49" charset="0"/>
                          <a:ea typeface="Anonymous Pro" charset="0"/>
                          <a:cs typeface="Courier New" panose="02070309020205020404" pitchFamily="49" charset="0"/>
                        </a:rPr>
                        <a:t>imulq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dirty="0">
                          <a:latin typeface="Calibri" charset="0"/>
                          <a:ea typeface="Calibri" charset="0"/>
                          <a:cs typeface="Calibri" charset="0"/>
                        </a:rPr>
                        <a:t>signed </a:t>
                      </a:r>
                      <a:r>
                        <a:rPr lang="en-US" dirty="0" err="1">
                          <a:latin typeface="Calibri" charset="0"/>
                          <a:ea typeface="Calibri" charset="0"/>
                          <a:cs typeface="Calibri" charset="0"/>
                        </a:rPr>
                        <a:t>mult</a:t>
                      </a:r>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3"/>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sarq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&gt;&gt;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b="1" i="0" dirty="0">
                          <a:latin typeface="Calibri" charset="0"/>
                          <a:ea typeface="Calibri" charset="0"/>
                          <a:cs typeface="Calibri" charset="0"/>
                        </a:rPr>
                        <a:t>A</a:t>
                      </a:r>
                      <a:r>
                        <a:rPr lang="en-US" b="0" i="0" dirty="0">
                          <a:latin typeface="Calibri" charset="0"/>
                          <a:ea typeface="Calibri" charset="0"/>
                          <a:cs typeface="Calibri" charset="0"/>
                        </a:rPr>
                        <a:t>rithmetic</a:t>
                      </a:r>
                    </a:p>
                  </a:txBody>
                  <a:tcPr>
                    <a:noFill/>
                  </a:tcPr>
                </a:tc>
                <a:extLst>
                  <a:ext uri="{0D108BD9-81ED-4DB2-BD59-A6C34878D82A}">
                    <a16:rowId xmlns:a16="http://schemas.microsoft.com/office/drawing/2014/main" val="10004"/>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shrq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&gt;&gt;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b="1" i="0" dirty="0">
                          <a:latin typeface="Calibri" charset="0"/>
                          <a:ea typeface="Calibri" charset="0"/>
                          <a:cs typeface="Calibri" charset="0"/>
                        </a:rPr>
                        <a:t>L</a:t>
                      </a:r>
                      <a:r>
                        <a:rPr lang="en-US" b="0" i="0" dirty="0">
                          <a:latin typeface="Calibri" charset="0"/>
                          <a:ea typeface="Calibri" charset="0"/>
                          <a:cs typeface="Calibri" charset="0"/>
                        </a:rPr>
                        <a:t>ogical</a:t>
                      </a:r>
                    </a:p>
                  </a:txBody>
                  <a:tcPr>
                    <a:noFill/>
                  </a:tcPr>
                </a:tc>
                <a:extLst>
                  <a:ext uri="{0D108BD9-81ED-4DB2-BD59-A6C34878D82A}">
                    <a16:rowId xmlns:a16="http://schemas.microsoft.com/office/drawing/2014/main" val="10005"/>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shlq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dirty="0" err="1">
                          <a:latin typeface="Courier New" panose="02070309020205020404" pitchFamily="49" charset="0"/>
                          <a:ea typeface="Calibri" charset="0"/>
                          <a:cs typeface="Courier New" panose="02070309020205020404" pitchFamily="49" charset="0"/>
                        </a:rPr>
                        <a:t>d</a:t>
                      </a:r>
                      <a:r>
                        <a:rPr lang="en-US" i="1" dirty="0" err="1">
                          <a:latin typeface="Courier New" panose="02070309020205020404" pitchFamily="49" charset="0"/>
                          <a:ea typeface="Calibri" charset="0"/>
                          <a:cs typeface="Courier New" panose="02070309020205020404" pitchFamily="49" charset="0"/>
                        </a:rPr>
                        <a:t>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&lt;&lt;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dirty="0">
                          <a:latin typeface="Calibri" charset="0"/>
                          <a:ea typeface="Calibri" charset="0"/>
                          <a:cs typeface="Calibri" charset="0"/>
                        </a:rPr>
                        <a:t>(same</a:t>
                      </a:r>
                      <a:r>
                        <a:rPr lang="en-US" baseline="0" dirty="0">
                          <a:latin typeface="Calibri" charset="0"/>
                          <a:ea typeface="Calibri" charset="0"/>
                          <a:cs typeface="Calibri" charset="0"/>
                        </a:rPr>
                        <a:t> as</a:t>
                      </a:r>
                      <a:r>
                        <a:rPr lang="en-US" dirty="0">
                          <a:latin typeface="Calibri" charset="0"/>
                          <a:ea typeface="Calibri" charset="0"/>
                          <a:cs typeface="Calibri" charset="0"/>
                        </a:rPr>
                        <a:t> </a:t>
                      </a:r>
                      <a:r>
                        <a:rPr lang="en-US" dirty="0" err="1">
                          <a:latin typeface="Courier New" panose="02070309020205020404" pitchFamily="49" charset="0"/>
                          <a:ea typeface="Anonymous Pro" charset="0"/>
                          <a:cs typeface="Courier New" panose="02070309020205020404" pitchFamily="49" charset="0"/>
                        </a:rPr>
                        <a:t>salq</a:t>
                      </a:r>
                      <a:r>
                        <a:rPr lang="en-US" dirty="0">
                          <a:latin typeface="Calibri" charset="0"/>
                          <a:ea typeface="Calibri" charset="0"/>
                          <a:cs typeface="Calibri" charset="0"/>
                        </a:rPr>
                        <a:t>)</a:t>
                      </a:r>
                    </a:p>
                  </a:txBody>
                  <a:tcPr>
                    <a:noFill/>
                  </a:tcPr>
                </a:tc>
                <a:extLst>
                  <a:ext uri="{0D108BD9-81ED-4DB2-BD59-A6C34878D82A}">
                    <a16:rowId xmlns:a16="http://schemas.microsoft.com/office/drawing/2014/main" val="10006"/>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xorq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7"/>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andq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&amp;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8"/>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orq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9"/>
                  </a:ext>
                </a:extLst>
              </a:tr>
            </a:tbl>
          </a:graphicData>
        </a:graphic>
      </p:graphicFrame>
      <p:sp>
        <p:nvSpPr>
          <p:cNvPr id="6" name="Rounded Rectangle 5"/>
          <p:cNvSpPr/>
          <p:nvPr/>
        </p:nvSpPr>
        <p:spPr bwMode="auto">
          <a:xfrm>
            <a:off x="1165860" y="1920240"/>
            <a:ext cx="2194560" cy="697283"/>
          </a:xfrm>
          <a:prstGeom prst="round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rgbClr val="FF0000"/>
                </a:solidFill>
                <a:latin typeface="Calibri" charset="0"/>
                <a:ea typeface="Calibri" charset="0"/>
                <a:cs typeface="Calibri" charset="0"/>
              </a:rPr>
              <a:t>Maximum of one memory operand</a:t>
            </a:r>
            <a:endParaRPr kumimoji="0" lang="en-US" sz="2000" b="1" i="0" u="none" strike="noStrike" cap="none" normalizeH="0" baseline="0" dirty="0">
              <a:ln>
                <a:noFill/>
              </a:ln>
              <a:solidFill>
                <a:srgbClr val="FF0000"/>
              </a:solidFill>
              <a:effectLst/>
              <a:latin typeface="Calibri" charset="0"/>
              <a:ea typeface="Calibri" charset="0"/>
              <a:cs typeface="Calibri" charset="0"/>
            </a:endParaRPr>
          </a:p>
        </p:txBody>
      </p:sp>
      <p:grpSp>
        <p:nvGrpSpPr>
          <p:cNvPr id="14" name="Group 13"/>
          <p:cNvGrpSpPr/>
          <p:nvPr/>
        </p:nvGrpSpPr>
        <p:grpSpPr>
          <a:xfrm>
            <a:off x="4370832" y="5650992"/>
            <a:ext cx="2265880" cy="415052"/>
            <a:chOff x="4370832" y="5623560"/>
            <a:chExt cx="2265880" cy="415052"/>
          </a:xfrm>
        </p:grpSpPr>
        <p:sp>
          <p:nvSpPr>
            <p:cNvPr id="9" name="TextBox 8"/>
            <p:cNvSpPr txBox="1"/>
            <p:nvPr/>
          </p:nvSpPr>
          <p:spPr>
            <a:xfrm>
              <a:off x="4416552" y="5669280"/>
              <a:ext cx="2220160" cy="369332"/>
            </a:xfrm>
            <a:prstGeom prst="rect">
              <a:avLst/>
            </a:prstGeom>
            <a:noFill/>
          </p:spPr>
          <p:txBody>
            <a:bodyPr wrap="none" rtlCol="0">
              <a:spAutoFit/>
            </a:bodyPr>
            <a:lstStyle/>
            <a:p>
              <a:r>
                <a:rPr lang="en-US" sz="1800" b="0" dirty="0">
                  <a:latin typeface="Calibri" pitchFamily="34" charset="0"/>
                </a:rPr>
                <a:t>operand size specifier</a:t>
              </a:r>
            </a:p>
          </p:txBody>
        </p:sp>
        <p:cxnSp>
          <p:nvCxnSpPr>
            <p:cNvPr id="12" name="Elbow Connector 11"/>
            <p:cNvCxnSpPr/>
            <p:nvPr/>
          </p:nvCxnSpPr>
          <p:spPr bwMode="auto">
            <a:xfrm rot="10800000">
              <a:off x="4370832" y="5623560"/>
              <a:ext cx="91440" cy="246888"/>
            </a:xfrm>
            <a:prstGeom prst="bentConnector3">
              <a:avLst>
                <a:gd name="adj1" fmla="val 99875"/>
              </a:avLst>
            </a:prstGeom>
            <a:noFill/>
            <a:ln w="25400" cap="flat" cmpd="sng" algn="ctr">
              <a:solidFill>
                <a:srgbClr val="4B2A85"/>
              </a:solidFill>
              <a:prstDash val="solid"/>
              <a:round/>
              <a:headEnd type="none" w="med" len="med"/>
              <a:tailEnd type="arrow"/>
            </a:ln>
            <a:effectLst/>
          </p:spPr>
        </p:cxnSp>
      </p:gr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AF545191-5E67-4E33-88A6-C0AA5AD47C90}"/>
                  </a:ext>
                </a:extLst>
              </p14:cNvPr>
              <p14:cNvContentPartPr/>
              <p14:nvPr/>
            </p14:nvContentPartPr>
            <p14:xfrm>
              <a:off x="3041640" y="1684080"/>
              <a:ext cx="5089320" cy="4360680"/>
            </p14:xfrm>
          </p:contentPart>
        </mc:Choice>
        <mc:Fallback xmlns="">
          <p:pic>
            <p:nvPicPr>
              <p:cNvPr id="15" name="Ink 14">
                <a:extLst>
                  <a:ext uri="{FF2B5EF4-FFF2-40B4-BE49-F238E27FC236}">
                    <a16:creationId xmlns:a16="http://schemas.microsoft.com/office/drawing/2014/main" id="{AF545191-5E67-4E33-88A6-C0AA5AD47C90}"/>
                  </a:ext>
                </a:extLst>
              </p:cNvPr>
              <p:cNvPicPr/>
              <p:nvPr/>
            </p:nvPicPr>
            <p:blipFill>
              <a:blip r:embed="rId4"/>
              <a:stretch>
                <a:fillRect/>
              </a:stretch>
            </p:blipFill>
            <p:spPr>
              <a:xfrm>
                <a:off x="3032280" y="1674720"/>
                <a:ext cx="5108040" cy="4379400"/>
              </a:xfrm>
              <a:prstGeom prst="rect">
                <a:avLst/>
              </a:prstGeom>
            </p:spPr>
          </p:pic>
        </mc:Fallback>
      </mc:AlternateContent>
    </p:spTree>
    <p:extLst>
      <p:ext uri="{BB962C8B-B14F-4D97-AF65-F5344CB8AC3E}">
        <p14:creationId xmlns:p14="http://schemas.microsoft.com/office/powerpoint/2010/main" val="136901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Arithmetic Operations</a:t>
            </a:r>
          </a:p>
        </p:txBody>
      </p:sp>
      <p:sp>
        <p:nvSpPr>
          <p:cNvPr id="3" name="Content Placeholder 2"/>
          <p:cNvSpPr>
            <a:spLocks noGrp="1"/>
          </p:cNvSpPr>
          <p:nvPr>
            <p:ph idx="1"/>
          </p:nvPr>
        </p:nvSpPr>
        <p:spPr/>
        <p:txBody>
          <a:bodyPr/>
          <a:lstStyle/>
          <a:p>
            <a:r>
              <a:rPr lang="en-US" dirty="0"/>
              <a:t>Unary (one-operand) Instructions:</a:t>
            </a:r>
          </a:p>
          <a:p>
            <a:endParaRPr lang="en-US" dirty="0"/>
          </a:p>
          <a:p>
            <a:endParaRPr lang="en-US" dirty="0"/>
          </a:p>
          <a:p>
            <a:endParaRPr lang="en-US" dirty="0"/>
          </a:p>
          <a:p>
            <a:endParaRPr lang="en-US" dirty="0"/>
          </a:p>
          <a:p>
            <a:endParaRPr lang="en-US" dirty="0"/>
          </a:p>
          <a:p>
            <a:endParaRPr lang="en-US" dirty="0"/>
          </a:p>
          <a:p>
            <a:r>
              <a:rPr lang="en-US" dirty="0"/>
              <a:t>See CSPP Section 3.5.5 for more instructions:  </a:t>
            </a:r>
            <a:br>
              <a:rPr lang="en-US" dirty="0"/>
            </a:br>
            <a:r>
              <a:rPr lang="en-US" dirty="0" err="1">
                <a:latin typeface="Courier New" panose="02070309020205020404" pitchFamily="49" charset="0"/>
                <a:cs typeface="Courier New" panose="02070309020205020404" pitchFamily="49" charset="0"/>
              </a:rPr>
              <a:t>mulq</a:t>
            </a:r>
            <a:r>
              <a:rPr lang="en-US" dirty="0"/>
              <a:t>,  </a:t>
            </a:r>
            <a:r>
              <a:rPr lang="en-US" dirty="0" err="1">
                <a:latin typeface="Courier New" panose="02070309020205020404" pitchFamily="49" charset="0"/>
                <a:cs typeface="Courier New" panose="02070309020205020404" pitchFamily="49" charset="0"/>
              </a:rPr>
              <a:t>cqto</a:t>
            </a:r>
            <a:r>
              <a:rPr lang="en-US" dirty="0"/>
              <a:t>,  </a:t>
            </a:r>
            <a:r>
              <a:rPr lang="en-US" dirty="0" err="1">
                <a:latin typeface="Courier New" panose="02070309020205020404" pitchFamily="49" charset="0"/>
                <a:cs typeface="Courier New" panose="02070309020205020404" pitchFamily="49" charset="0"/>
              </a:rPr>
              <a:t>idivq</a:t>
            </a:r>
            <a:r>
              <a:rPr lang="en-US" dirty="0"/>
              <a:t>,  </a:t>
            </a:r>
            <a:r>
              <a:rPr lang="en-US" dirty="0" err="1">
                <a:latin typeface="Courier New" panose="02070309020205020404" pitchFamily="49" charset="0"/>
                <a:cs typeface="Courier New" panose="02070309020205020404" pitchFamily="49" charset="0"/>
              </a:rPr>
              <a:t>divq</a:t>
            </a:r>
            <a:endParaRPr lang="en-US"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fld id="{7CBE8339-D2AD-46DC-A898-FD1E949067F0}" type="slidenum">
              <a:rPr lang="en-US" smtClean="0"/>
              <a:pPr/>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55815305"/>
              </p:ext>
            </p:extLst>
          </p:nvPr>
        </p:nvGraphicFramePr>
        <p:xfrm>
          <a:off x="2286000" y="1920240"/>
          <a:ext cx="6766560" cy="2286000"/>
        </p:xfrm>
        <a:graphic>
          <a:graphicData uri="http://schemas.openxmlformats.org/drawingml/2006/table">
            <a:tbl>
              <a:tblPr firstRow="1" bandRow="1">
                <a:tableStyleId>{00A15C55-8517-42AA-B614-E9B94910E393}</a:tableStyleId>
              </a:tblPr>
              <a:tblGrid>
                <a:gridCol w="2011680">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sz="2400" dirty="0">
                          <a:latin typeface="Calibri" charset="0"/>
                          <a:ea typeface="Calibri" charset="0"/>
                          <a:cs typeface="Calibri" charset="0"/>
                        </a:rPr>
                        <a:t>Format</a:t>
                      </a:r>
                    </a:p>
                  </a:txBody>
                  <a:tcPr>
                    <a:solidFill>
                      <a:srgbClr val="4B2A85"/>
                    </a:solidFill>
                  </a:tcPr>
                </a:tc>
                <a:tc>
                  <a:txBody>
                    <a:bodyPr/>
                    <a:lstStyle/>
                    <a:p>
                      <a:pPr algn="ctr"/>
                      <a:r>
                        <a:rPr lang="en-US" sz="2400" dirty="0">
                          <a:latin typeface="Calibri" charset="0"/>
                          <a:ea typeface="Calibri" charset="0"/>
                          <a:cs typeface="Calibri" charset="0"/>
                        </a:rPr>
                        <a:t>Computation</a:t>
                      </a:r>
                    </a:p>
                  </a:txBody>
                  <a:tcPr>
                    <a:solidFill>
                      <a:srgbClr val="4B2A85"/>
                    </a:solidFill>
                  </a:tcPr>
                </a:tc>
                <a:tc>
                  <a:txBody>
                    <a:bodyPr/>
                    <a:lstStyle/>
                    <a:p>
                      <a:endParaRPr lang="en-US" sz="2400" dirty="0">
                        <a:latin typeface="Calibri" charset="0"/>
                        <a:ea typeface="Calibri" charset="0"/>
                        <a:cs typeface="Calibri" charset="0"/>
                      </a:endParaRPr>
                    </a:p>
                  </a:txBody>
                  <a:tcPr>
                    <a:noFill/>
                  </a:tcPr>
                </a:tc>
                <a:extLst>
                  <a:ext uri="{0D108BD9-81ED-4DB2-BD59-A6C34878D82A}">
                    <a16:rowId xmlns:a16="http://schemas.microsoft.com/office/drawing/2014/main" val="10000"/>
                  </a:ext>
                </a:extLst>
              </a:tr>
              <a:tr h="370840">
                <a:tc>
                  <a:txBody>
                    <a:bodyPr/>
                    <a:lstStyle/>
                    <a:p>
                      <a:pPr algn="ctr"/>
                      <a:r>
                        <a:rPr lang="en-US" sz="2400" b="1" dirty="0" err="1">
                          <a:latin typeface="Courier New" panose="02070309020205020404" pitchFamily="49" charset="0"/>
                          <a:ea typeface="Anonymous Pro" charset="0"/>
                          <a:cs typeface="Courier New" panose="02070309020205020404" pitchFamily="49" charset="0"/>
                        </a:rPr>
                        <a:t>incq</a:t>
                      </a:r>
                      <a:r>
                        <a:rPr lang="en-US" sz="2400" dirty="0">
                          <a:latin typeface="Courier New" panose="02070309020205020404" pitchFamily="49" charset="0"/>
                          <a:ea typeface="Calibri" charset="0"/>
                          <a:cs typeface="Courier New" panose="02070309020205020404" pitchFamily="49" charset="0"/>
                        </a:rPr>
                        <a:t> </a:t>
                      </a:r>
                      <a:r>
                        <a:rPr lang="en-US" sz="2400" i="1" dirty="0" err="1">
                          <a:latin typeface="Courier New" panose="02070309020205020404" pitchFamily="49" charset="0"/>
                          <a:ea typeface="Calibri" charset="0"/>
                          <a:cs typeface="Courier New" panose="02070309020205020404" pitchFamily="49" charset="0"/>
                        </a:rPr>
                        <a:t>dst</a:t>
                      </a:r>
                      <a:endParaRPr lang="en-US" sz="2400"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sz="2400" i="1" dirty="0" err="1">
                          <a:latin typeface="Calibri" charset="0"/>
                          <a:ea typeface="Calibri" charset="0"/>
                          <a:cs typeface="Calibri" charset="0"/>
                        </a:rPr>
                        <a:t>dst</a:t>
                      </a:r>
                      <a:r>
                        <a:rPr lang="en-US" sz="2400" i="1" dirty="0">
                          <a:latin typeface="Calibri" charset="0"/>
                          <a:ea typeface="Calibri" charset="0"/>
                          <a:cs typeface="Calibri" charset="0"/>
                        </a:rPr>
                        <a:t> = </a:t>
                      </a:r>
                      <a:r>
                        <a:rPr lang="en-US" sz="2400" i="1" dirty="0" err="1">
                          <a:latin typeface="Calibri" charset="0"/>
                          <a:ea typeface="Calibri" charset="0"/>
                          <a:cs typeface="Calibri" charset="0"/>
                        </a:rPr>
                        <a:t>dst</a:t>
                      </a:r>
                      <a:r>
                        <a:rPr lang="en-US" sz="2400" i="1" dirty="0">
                          <a:latin typeface="Calibri" charset="0"/>
                          <a:ea typeface="Calibri" charset="0"/>
                          <a:cs typeface="Calibri" charset="0"/>
                        </a:rPr>
                        <a:t> + 1</a:t>
                      </a:r>
                    </a:p>
                  </a:txBody>
                  <a:tcPr/>
                </a:tc>
                <a:tc>
                  <a:txBody>
                    <a:bodyPr/>
                    <a:lstStyle/>
                    <a:p>
                      <a:r>
                        <a:rPr lang="en-US" sz="2400" dirty="0">
                          <a:latin typeface="Calibri" charset="0"/>
                          <a:ea typeface="Calibri" charset="0"/>
                          <a:cs typeface="Calibri" charset="0"/>
                        </a:rPr>
                        <a:t>increment</a:t>
                      </a:r>
                    </a:p>
                  </a:txBody>
                  <a:tcPr>
                    <a:noFill/>
                  </a:tcPr>
                </a:tc>
                <a:extLst>
                  <a:ext uri="{0D108BD9-81ED-4DB2-BD59-A6C34878D82A}">
                    <a16:rowId xmlns:a16="http://schemas.microsoft.com/office/drawing/2014/main" val="10001"/>
                  </a:ext>
                </a:extLst>
              </a:tr>
              <a:tr h="370840">
                <a:tc>
                  <a:txBody>
                    <a:bodyPr/>
                    <a:lstStyle/>
                    <a:p>
                      <a:pPr algn="ctr"/>
                      <a:r>
                        <a:rPr lang="en-US" sz="2400" b="1" dirty="0" err="1">
                          <a:latin typeface="Courier New" panose="02070309020205020404" pitchFamily="49" charset="0"/>
                          <a:ea typeface="Anonymous Pro" charset="0"/>
                          <a:cs typeface="Courier New" panose="02070309020205020404" pitchFamily="49" charset="0"/>
                        </a:rPr>
                        <a:t>decq</a:t>
                      </a:r>
                      <a:r>
                        <a:rPr lang="en-US" sz="2400" i="1" baseline="0" dirty="0">
                          <a:latin typeface="Courier New" panose="02070309020205020404" pitchFamily="49" charset="0"/>
                          <a:ea typeface="Calibri" charset="0"/>
                          <a:cs typeface="Courier New" panose="02070309020205020404" pitchFamily="49" charset="0"/>
                        </a:rPr>
                        <a:t> </a:t>
                      </a:r>
                      <a:r>
                        <a:rPr lang="en-US" sz="2400" i="1" dirty="0" err="1">
                          <a:latin typeface="Courier New" panose="02070309020205020404" pitchFamily="49" charset="0"/>
                          <a:ea typeface="Calibri" charset="0"/>
                          <a:cs typeface="Courier New" panose="02070309020205020404" pitchFamily="49" charset="0"/>
                        </a:rPr>
                        <a:t>dst</a:t>
                      </a:r>
                      <a:endParaRPr lang="en-US" sz="2400"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sz="2400" i="1" dirty="0" err="1">
                          <a:latin typeface="Calibri" charset="0"/>
                          <a:ea typeface="Calibri" charset="0"/>
                          <a:cs typeface="Calibri" charset="0"/>
                        </a:rPr>
                        <a:t>dst</a:t>
                      </a:r>
                      <a:r>
                        <a:rPr lang="en-US" sz="2400" i="1" dirty="0">
                          <a:latin typeface="Calibri" charset="0"/>
                          <a:ea typeface="Calibri" charset="0"/>
                          <a:cs typeface="Calibri" charset="0"/>
                        </a:rPr>
                        <a:t> = </a:t>
                      </a:r>
                      <a:r>
                        <a:rPr lang="en-US" sz="2400" i="1" dirty="0" err="1">
                          <a:latin typeface="Calibri" charset="0"/>
                          <a:ea typeface="Calibri" charset="0"/>
                          <a:cs typeface="Calibri" charset="0"/>
                        </a:rPr>
                        <a:t>dst</a:t>
                      </a:r>
                      <a:r>
                        <a:rPr lang="en-US" sz="2400" i="1" dirty="0">
                          <a:latin typeface="Calibri" charset="0"/>
                          <a:ea typeface="Calibri" charset="0"/>
                          <a:cs typeface="Calibri" charset="0"/>
                        </a:rPr>
                        <a:t> – 1</a:t>
                      </a:r>
                    </a:p>
                  </a:txBody>
                  <a:tcPr/>
                </a:tc>
                <a:tc>
                  <a:txBody>
                    <a:bodyPr/>
                    <a:lstStyle/>
                    <a:p>
                      <a:r>
                        <a:rPr lang="en-US" sz="2400" dirty="0">
                          <a:latin typeface="Calibri" charset="0"/>
                          <a:ea typeface="Calibri" charset="0"/>
                          <a:cs typeface="Calibri" charset="0"/>
                        </a:rPr>
                        <a:t>decrement</a:t>
                      </a:r>
                    </a:p>
                  </a:txBody>
                  <a:tcPr>
                    <a:noFill/>
                  </a:tcPr>
                </a:tc>
                <a:extLst>
                  <a:ext uri="{0D108BD9-81ED-4DB2-BD59-A6C34878D82A}">
                    <a16:rowId xmlns:a16="http://schemas.microsoft.com/office/drawing/2014/main" val="10002"/>
                  </a:ext>
                </a:extLst>
              </a:tr>
              <a:tr h="370840">
                <a:tc>
                  <a:txBody>
                    <a:bodyPr/>
                    <a:lstStyle/>
                    <a:p>
                      <a:pPr algn="ctr"/>
                      <a:r>
                        <a:rPr lang="en-US" sz="2400" b="1" baseline="0" dirty="0" err="1">
                          <a:latin typeface="Courier New" panose="02070309020205020404" pitchFamily="49" charset="0"/>
                          <a:ea typeface="Anonymous Pro" charset="0"/>
                          <a:cs typeface="Courier New" panose="02070309020205020404" pitchFamily="49" charset="0"/>
                        </a:rPr>
                        <a:t>neg</a:t>
                      </a:r>
                      <a:r>
                        <a:rPr lang="en-US" sz="2400" b="1" dirty="0" err="1">
                          <a:latin typeface="Courier New" panose="02070309020205020404" pitchFamily="49" charset="0"/>
                          <a:ea typeface="Anonymous Pro" charset="0"/>
                          <a:cs typeface="Courier New" panose="02070309020205020404" pitchFamily="49" charset="0"/>
                        </a:rPr>
                        <a:t>q</a:t>
                      </a:r>
                      <a:r>
                        <a:rPr lang="en-US" sz="2400" dirty="0">
                          <a:latin typeface="Courier New" panose="02070309020205020404" pitchFamily="49" charset="0"/>
                          <a:ea typeface="Calibri" charset="0"/>
                          <a:cs typeface="Courier New" panose="02070309020205020404" pitchFamily="49" charset="0"/>
                        </a:rPr>
                        <a:t> </a:t>
                      </a:r>
                      <a:r>
                        <a:rPr lang="en-US" sz="2400" i="1" dirty="0" err="1">
                          <a:latin typeface="Courier New" panose="02070309020205020404" pitchFamily="49" charset="0"/>
                          <a:ea typeface="Calibri" charset="0"/>
                          <a:cs typeface="Courier New" panose="02070309020205020404" pitchFamily="49" charset="0"/>
                        </a:rPr>
                        <a:t>dst</a:t>
                      </a:r>
                      <a:endParaRPr lang="en-US" sz="2400"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sz="2400" i="1" dirty="0" err="1">
                          <a:latin typeface="Calibri" charset="0"/>
                          <a:ea typeface="Calibri" charset="0"/>
                          <a:cs typeface="Calibri" charset="0"/>
                        </a:rPr>
                        <a:t>dst</a:t>
                      </a:r>
                      <a:r>
                        <a:rPr lang="en-US" sz="2400" i="1" dirty="0">
                          <a:latin typeface="Calibri" charset="0"/>
                          <a:ea typeface="Calibri" charset="0"/>
                          <a:cs typeface="Calibri" charset="0"/>
                        </a:rPr>
                        <a:t> = –</a:t>
                      </a:r>
                      <a:r>
                        <a:rPr lang="en-US" sz="2400" i="1" dirty="0" err="1">
                          <a:latin typeface="Calibri" charset="0"/>
                          <a:ea typeface="Calibri" charset="0"/>
                          <a:cs typeface="Calibri" charset="0"/>
                        </a:rPr>
                        <a:t>dst</a:t>
                      </a:r>
                      <a:endParaRPr lang="en-US" sz="2400" i="1" dirty="0">
                        <a:latin typeface="Calibri" charset="0"/>
                        <a:ea typeface="Calibri" charset="0"/>
                        <a:cs typeface="Calibri" charset="0"/>
                      </a:endParaRPr>
                    </a:p>
                  </a:txBody>
                  <a:tcPr/>
                </a:tc>
                <a:tc>
                  <a:txBody>
                    <a:bodyPr/>
                    <a:lstStyle/>
                    <a:p>
                      <a:r>
                        <a:rPr lang="en-US" sz="2400" dirty="0">
                          <a:latin typeface="Calibri" charset="0"/>
                          <a:ea typeface="Calibri" charset="0"/>
                          <a:cs typeface="Calibri" charset="0"/>
                        </a:rPr>
                        <a:t>negate</a:t>
                      </a:r>
                    </a:p>
                  </a:txBody>
                  <a:tcPr>
                    <a:noFill/>
                  </a:tcPr>
                </a:tc>
                <a:extLst>
                  <a:ext uri="{0D108BD9-81ED-4DB2-BD59-A6C34878D82A}">
                    <a16:rowId xmlns:a16="http://schemas.microsoft.com/office/drawing/2014/main" val="10003"/>
                  </a:ext>
                </a:extLst>
              </a:tr>
              <a:tr h="370840">
                <a:tc>
                  <a:txBody>
                    <a:bodyPr/>
                    <a:lstStyle/>
                    <a:p>
                      <a:pPr algn="ctr"/>
                      <a:r>
                        <a:rPr lang="en-US" sz="2400" b="1" dirty="0" err="1">
                          <a:latin typeface="Courier New" panose="02070309020205020404" pitchFamily="49" charset="0"/>
                          <a:ea typeface="Anonymous Pro" charset="0"/>
                          <a:cs typeface="Courier New" panose="02070309020205020404" pitchFamily="49" charset="0"/>
                        </a:rPr>
                        <a:t>notq</a:t>
                      </a:r>
                      <a:r>
                        <a:rPr lang="en-US" sz="2400" dirty="0">
                          <a:latin typeface="Courier New" panose="02070309020205020404" pitchFamily="49" charset="0"/>
                          <a:ea typeface="Calibri" charset="0"/>
                          <a:cs typeface="Courier New" panose="02070309020205020404" pitchFamily="49" charset="0"/>
                        </a:rPr>
                        <a:t> </a:t>
                      </a:r>
                      <a:r>
                        <a:rPr lang="en-US" sz="2400" i="1" dirty="0" err="1">
                          <a:latin typeface="Courier New" panose="02070309020205020404" pitchFamily="49" charset="0"/>
                          <a:ea typeface="Calibri" charset="0"/>
                          <a:cs typeface="Courier New" panose="02070309020205020404" pitchFamily="49" charset="0"/>
                        </a:rPr>
                        <a:t>dst</a:t>
                      </a:r>
                      <a:endParaRPr lang="en-US" sz="2400"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sz="2400" i="1" dirty="0" err="1">
                          <a:latin typeface="Calibri" charset="0"/>
                          <a:ea typeface="Calibri" charset="0"/>
                          <a:cs typeface="Calibri" charset="0"/>
                        </a:rPr>
                        <a:t>dst</a:t>
                      </a:r>
                      <a:r>
                        <a:rPr lang="en-US" sz="2400" i="1" dirty="0">
                          <a:latin typeface="Calibri" charset="0"/>
                          <a:ea typeface="Calibri" charset="0"/>
                          <a:cs typeface="Calibri" charset="0"/>
                        </a:rPr>
                        <a:t> = ~</a:t>
                      </a:r>
                      <a:r>
                        <a:rPr lang="en-US" sz="2400" i="1" dirty="0" err="1">
                          <a:latin typeface="Calibri" charset="0"/>
                          <a:ea typeface="Calibri" charset="0"/>
                          <a:cs typeface="Calibri" charset="0"/>
                        </a:rPr>
                        <a:t>dst</a:t>
                      </a:r>
                      <a:endParaRPr lang="en-US" sz="2400" i="1" dirty="0">
                        <a:latin typeface="Calibri" charset="0"/>
                        <a:ea typeface="Calibri" charset="0"/>
                        <a:cs typeface="Calibri" charset="0"/>
                      </a:endParaRPr>
                    </a:p>
                  </a:txBody>
                  <a:tcPr/>
                </a:tc>
                <a:tc>
                  <a:txBody>
                    <a:bodyPr/>
                    <a:lstStyle/>
                    <a:p>
                      <a:r>
                        <a:rPr lang="en-US" sz="2400" b="0" i="0" dirty="0">
                          <a:latin typeface="Calibri" charset="0"/>
                          <a:ea typeface="Calibri" charset="0"/>
                          <a:cs typeface="Calibri" charset="0"/>
                        </a:rPr>
                        <a:t>bitwise</a:t>
                      </a:r>
                      <a:r>
                        <a:rPr lang="en-US" sz="2400" b="0" i="0" baseline="0" dirty="0">
                          <a:latin typeface="Calibri" charset="0"/>
                          <a:ea typeface="Calibri" charset="0"/>
                          <a:cs typeface="Calibri" charset="0"/>
                        </a:rPr>
                        <a:t> complement</a:t>
                      </a:r>
                      <a:endParaRPr lang="en-US" sz="2400" b="0" i="0" dirty="0">
                        <a:latin typeface="Calibri" charset="0"/>
                        <a:ea typeface="Calibri" charset="0"/>
                        <a:cs typeface="Calibri" charset="0"/>
                      </a:endParaRPr>
                    </a:p>
                  </a:txBody>
                  <a:tcP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61392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custDataLst>
              <p:tags r:id="rId1"/>
            </p:custDataLst>
          </p:nvPr>
        </p:nvSpPr>
        <p:spPr>
          <a:ln/>
        </p:spPr>
        <p:txBody>
          <a:bodyPr/>
          <a:lstStyle/>
          <a:p>
            <a:r>
              <a:rPr lang="en-US" dirty="0"/>
              <a:t>Arithmetic Example</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24</a:t>
            </a:fld>
            <a:endParaRPr lang="en-US"/>
          </a:p>
        </p:txBody>
      </p:sp>
      <p:sp>
        <p:nvSpPr>
          <p:cNvPr id="17412" name="Rectangle 4"/>
          <p:cNvSpPr>
            <a:spLocks/>
          </p:cNvSpPr>
          <p:nvPr>
            <p:custDataLst>
              <p:tags r:id="rId3"/>
            </p:custDataLst>
          </p:nvPr>
        </p:nvSpPr>
        <p:spPr bwMode="auto">
          <a:xfrm>
            <a:off x="393192" y="1362456"/>
            <a:ext cx="5394960" cy="1923604"/>
          </a:xfrm>
          <a:prstGeom prst="rect">
            <a:avLst/>
          </a:prstGeom>
          <a:solidFill>
            <a:schemeClr val="bg1">
              <a:lumMod val="95000"/>
            </a:schemeClr>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182880" tIns="38100" rIns="38100" bIns="38100">
            <a:spAutoFit/>
          </a:bodyPr>
          <a:lstStyle/>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a:latin typeface="Courier New" panose="02070309020205020404" pitchFamily="49" charset="0"/>
                <a:ea typeface="Monaco" charset="0"/>
                <a:cs typeface="Courier New" panose="02070309020205020404" pitchFamily="49" charset="0"/>
                <a:sym typeface="Monaco" charset="0"/>
              </a:rPr>
              <a:t>simple_arith</a:t>
            </a:r>
            <a:r>
              <a:rPr lang="en-US" sz="2000" b="0" dirty="0">
                <a:latin typeface="Courier New" panose="02070309020205020404" pitchFamily="49" charset="0"/>
                <a:ea typeface="Monaco" charset="0"/>
                <a:cs typeface="Courier New" panose="02070309020205020404" pitchFamily="49" charset="0"/>
                <a:sym typeface="Monaco" charset="0"/>
              </a:rPr>
              <a:t>(</a:t>
            </a: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x, </a:t>
            </a: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y)</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t1 = x + y;</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t2 = t1 * 3;</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a:latin typeface="Courier New" panose="02070309020205020404" pitchFamily="49" charset="0"/>
                <a:ea typeface="Monaco" charset="0"/>
                <a:cs typeface="Courier New" panose="02070309020205020404" pitchFamily="49" charset="0"/>
                <a:sym typeface="Monaco" charset="0"/>
              </a:rPr>
              <a:t>return</a:t>
            </a:r>
            <a:r>
              <a:rPr lang="en-US" sz="2000" b="0" dirty="0">
                <a:latin typeface="Courier New" panose="02070309020205020404" pitchFamily="49" charset="0"/>
                <a:ea typeface="Monaco" charset="0"/>
                <a:cs typeface="Courier New" panose="02070309020205020404" pitchFamily="49" charset="0"/>
                <a:sym typeface="Monaco" charset="0"/>
              </a:rPr>
              <a:t> t2;</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a:t>
            </a:r>
          </a:p>
        </p:txBody>
      </p:sp>
      <p:graphicFrame>
        <p:nvGraphicFramePr>
          <p:cNvPr id="9" name="Table 8"/>
          <p:cNvGraphicFramePr>
            <a:graphicFrameLocks noGrp="1"/>
          </p:cNvGraphicFramePr>
          <p:nvPr>
            <p:custDataLst>
              <p:tags r:id="rId4"/>
            </p:custDataLst>
            <p:extLst>
              <p:ext uri="{D42A27DB-BD31-4B8C-83A1-F6EECF244321}">
                <p14:modId xmlns:p14="http://schemas.microsoft.com/office/powerpoint/2010/main" val="1116874238"/>
              </p:ext>
            </p:extLst>
          </p:nvPr>
        </p:nvGraphicFramePr>
        <p:xfrm>
          <a:off x="6035040" y="457200"/>
          <a:ext cx="2926080" cy="1524000"/>
        </p:xfrm>
        <a:graphic>
          <a:graphicData uri="http://schemas.openxmlformats.org/drawingml/2006/table">
            <a:tbl>
              <a:tblPr firstRow="1" bandRow="1">
                <a:tableStyleId>{073A0DAA-6AF3-43AB-8588-CEC1D06C72B9}</a:tableStyleId>
              </a:tblPr>
              <a:tblGrid>
                <a:gridCol w="109728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81000">
                <a:tc>
                  <a:txBody>
                    <a:bodyPr/>
                    <a:lstStyle/>
                    <a:p>
                      <a:pPr algn="ctr"/>
                      <a:r>
                        <a:rPr lang="en-US" dirty="0">
                          <a:latin typeface="Calibri" panose="020F0502020204030204" pitchFamily="34" charset="0"/>
                          <a:cs typeface="Calibri" panose="020F0502020204030204" pitchFamily="34" charset="0"/>
                        </a:rPr>
                        <a:t>Register</a:t>
                      </a:r>
                    </a:p>
                  </a:txBody>
                  <a:tcPr>
                    <a:solidFill>
                      <a:srgbClr val="4B2A85"/>
                    </a:solidFill>
                  </a:tcPr>
                </a:tc>
                <a:tc>
                  <a:txBody>
                    <a:bodyPr/>
                    <a:lstStyle/>
                    <a:p>
                      <a:pPr algn="ctr"/>
                      <a:r>
                        <a:rPr lang="en-US" dirty="0">
                          <a:latin typeface="Calibri" panose="020F0502020204030204" pitchFamily="34" charset="0"/>
                          <a:cs typeface="Calibri" panose="020F0502020204030204" pitchFamily="34" charset="0"/>
                        </a:rPr>
                        <a:t>Use(s)</a:t>
                      </a:r>
                    </a:p>
                  </a:txBody>
                  <a:tcPr>
                    <a:solidFill>
                      <a:srgbClr val="4B2A85"/>
                    </a:solidFill>
                  </a:tcPr>
                </a:tc>
                <a:extLst>
                  <a:ext uri="{0D108BD9-81ED-4DB2-BD59-A6C34878D82A}">
                    <a16:rowId xmlns:a16="http://schemas.microsoft.com/office/drawing/2014/main" val="10000"/>
                  </a:ext>
                </a:extLst>
              </a:tr>
              <a:tr h="381000">
                <a:tc>
                  <a:txBody>
                    <a:bodyPr/>
                    <a:lstStyle/>
                    <a:p>
                      <a:pPr algn="ct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rdi</a:t>
                      </a:r>
                      <a:endParaRPr lang="en-US" b="0" i="0" dirty="0">
                        <a:latin typeface="Courier New" panose="02070309020205020404" pitchFamily="49" charset="0"/>
                        <a:cs typeface="Courier New" panose="02070309020205020404" pitchFamily="49" charset="0"/>
                      </a:endParaRPr>
                    </a:p>
                  </a:txBody>
                  <a:tcPr/>
                </a:tc>
                <a:tc>
                  <a:txBody>
                    <a:bodyPr/>
                    <a:lstStyle/>
                    <a:p>
                      <a:pPr algn="ctr"/>
                      <a:r>
                        <a:rPr lang="en-US" dirty="0">
                          <a:latin typeface="Calibri" panose="020F0502020204030204" pitchFamily="34" charset="0"/>
                          <a:cs typeface="Calibri" panose="020F0502020204030204" pitchFamily="34" charset="0"/>
                        </a:rPr>
                        <a:t>1</a:t>
                      </a:r>
                      <a:r>
                        <a:rPr lang="en-US" baseline="30000" dirty="0">
                          <a:latin typeface="Calibri" panose="020F0502020204030204" pitchFamily="34" charset="0"/>
                          <a:cs typeface="Calibri" panose="020F0502020204030204" pitchFamily="34" charset="0"/>
                        </a:rPr>
                        <a:t>st</a:t>
                      </a:r>
                      <a:r>
                        <a:rPr lang="en-US" dirty="0">
                          <a:latin typeface="Calibri" panose="020F0502020204030204" pitchFamily="34" charset="0"/>
                          <a:cs typeface="Calibri" panose="020F0502020204030204" pitchFamily="34" charset="0"/>
                        </a:rPr>
                        <a:t> argument (</a:t>
                      </a:r>
                      <a:r>
                        <a:rPr lang="en-US" dirty="0">
                          <a:latin typeface="Courier New" panose="02070309020205020404" pitchFamily="49" charset="0"/>
                          <a:cs typeface="Courier New" panose="02070309020205020404" pitchFamily="49" charset="0"/>
                        </a:rPr>
                        <a:t>x</a:t>
                      </a:r>
                      <a:r>
                        <a:rPr lang="en-US" dirty="0">
                          <a:latin typeface="Calibri" panose="020F0502020204030204" pitchFamily="34" charset="0"/>
                          <a:cs typeface="Calibri" panose="020F0502020204030204" pitchFamily="34" charset="0"/>
                        </a:rPr>
                        <a:t>)</a:t>
                      </a:r>
                      <a:endParaRPr lang="en-US" b="0"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81000">
                <a:tc>
                  <a:txBody>
                    <a:bodyPr/>
                    <a:lstStyle/>
                    <a:p>
                      <a:pPr algn="ct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rsi</a:t>
                      </a:r>
                      <a:endParaRPr lang="en-US" b="0" i="0" dirty="0">
                        <a:latin typeface="Courier New" panose="02070309020205020404" pitchFamily="49" charset="0"/>
                        <a:cs typeface="Courier New" panose="02070309020205020404" pitchFamily="49" charset="0"/>
                      </a:endParaRPr>
                    </a:p>
                  </a:txBody>
                  <a:tcPr/>
                </a:tc>
                <a:tc>
                  <a:txBody>
                    <a:bodyPr/>
                    <a:lstStyle/>
                    <a:p>
                      <a:pPr algn="ctr"/>
                      <a:r>
                        <a:rPr lang="en-US" dirty="0">
                          <a:latin typeface="Calibri" panose="020F0502020204030204" pitchFamily="34" charset="0"/>
                          <a:cs typeface="Calibri" panose="020F0502020204030204" pitchFamily="34" charset="0"/>
                        </a:rPr>
                        <a:t>2</a:t>
                      </a:r>
                      <a:r>
                        <a:rPr lang="en-US" baseline="30000" dirty="0">
                          <a:latin typeface="Calibri" panose="020F0502020204030204" pitchFamily="34" charset="0"/>
                          <a:cs typeface="Calibri" panose="020F0502020204030204" pitchFamily="34" charset="0"/>
                        </a:rPr>
                        <a:t>nd</a:t>
                      </a:r>
                      <a:r>
                        <a:rPr lang="en-US" dirty="0">
                          <a:latin typeface="Calibri" panose="020F0502020204030204" pitchFamily="34" charset="0"/>
                          <a:cs typeface="Calibri" panose="020F0502020204030204" pitchFamily="34" charset="0"/>
                        </a:rPr>
                        <a:t> argument (</a:t>
                      </a:r>
                      <a:r>
                        <a:rPr lang="en-US" dirty="0">
                          <a:latin typeface="Courier New" panose="02070309020205020404" pitchFamily="49" charset="0"/>
                          <a:cs typeface="Courier New" panose="02070309020205020404" pitchFamily="49" charset="0"/>
                        </a:rPr>
                        <a:t>y</a:t>
                      </a:r>
                      <a:r>
                        <a:rPr lang="en-US" dirty="0">
                          <a:latin typeface="Calibri" panose="020F0502020204030204" pitchFamily="34" charset="0"/>
                          <a:cs typeface="Calibri" panose="020F0502020204030204" pitchFamily="34" charset="0"/>
                        </a:rPr>
                        <a:t>)</a:t>
                      </a:r>
                      <a:endParaRPr lang="en-US" b="1"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81000">
                <a:tc>
                  <a:txBody>
                    <a:bodyPr/>
                    <a:lstStyle/>
                    <a:p>
                      <a:pPr algn="ct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b="0" i="0" dirty="0">
                        <a:latin typeface="Courier New" panose="02070309020205020404" pitchFamily="49" charset="0"/>
                        <a:cs typeface="Courier New" panose="02070309020205020404" pitchFamily="49" charset="0"/>
                      </a:endParaRPr>
                    </a:p>
                  </a:txBody>
                  <a:tcPr/>
                </a:tc>
                <a:tc>
                  <a:txBody>
                    <a:bodyPr/>
                    <a:lstStyle/>
                    <a:p>
                      <a:pPr algn="ctr"/>
                      <a:r>
                        <a:rPr lang="en-US" dirty="0">
                          <a:latin typeface="Calibri" panose="020F0502020204030204" pitchFamily="34" charset="0"/>
                          <a:cs typeface="Calibri" panose="020F0502020204030204" pitchFamily="34" charset="0"/>
                        </a:rPr>
                        <a:t>return value</a:t>
                      </a:r>
                      <a:endParaRPr lang="en-US" b="1"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
        <p:nvSpPr>
          <p:cNvPr id="7" name="Rectangle 4"/>
          <p:cNvSpPr>
            <a:spLocks/>
          </p:cNvSpPr>
          <p:nvPr>
            <p:custDataLst>
              <p:tags r:id="rId5"/>
            </p:custDataLst>
          </p:nvPr>
        </p:nvSpPr>
        <p:spPr bwMode="auto">
          <a:xfrm>
            <a:off x="6309360" y="3108960"/>
            <a:ext cx="2011680" cy="1308050"/>
          </a:xfrm>
          <a:prstGeom prst="rect">
            <a:avLst/>
          </a:prstGeom>
          <a:solidFill>
            <a:srgbClr val="FFFF99"/>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182880" tIns="38100" rIns="38100" bIns="38100">
            <a:spAutoFit/>
          </a:bodyPr>
          <a:lstStyle/>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y += x;</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y *= 3;</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r = y; </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dirty="0">
                <a:latin typeface="Courier New" panose="02070309020205020404" pitchFamily="49" charset="0"/>
                <a:ea typeface="Monaco" charset="0"/>
                <a:cs typeface="Courier New" panose="02070309020205020404" pitchFamily="49" charset="0"/>
                <a:sym typeface="Monaco" charset="0"/>
              </a:rPr>
              <a:t>return</a:t>
            </a:r>
            <a:r>
              <a:rPr lang="en-US" sz="2000" b="0" dirty="0">
                <a:latin typeface="Courier New" panose="02070309020205020404" pitchFamily="49" charset="0"/>
                <a:ea typeface="Monaco" charset="0"/>
                <a:cs typeface="Courier New" panose="02070309020205020404" pitchFamily="49" charset="0"/>
                <a:sym typeface="Monaco" charset="0"/>
              </a:rPr>
              <a:t> r;</a:t>
            </a:r>
          </a:p>
        </p:txBody>
      </p:sp>
      <p:sp>
        <p:nvSpPr>
          <p:cNvPr id="11" name="Rectangle 4"/>
          <p:cNvSpPr>
            <a:spLocks/>
          </p:cNvSpPr>
          <p:nvPr>
            <p:custDataLst>
              <p:tags r:id="rId6"/>
            </p:custDataLst>
          </p:nvPr>
        </p:nvSpPr>
        <p:spPr bwMode="auto">
          <a:xfrm>
            <a:off x="1033272" y="4572000"/>
            <a:ext cx="4114800" cy="1615827"/>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182880" tIns="38100" rIns="38100" bIns="38100">
            <a:spAutoFit/>
          </a:bodyPr>
          <a:lstStyle/>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err="1">
                <a:latin typeface="Courier New" panose="02070309020205020404" pitchFamily="49" charset="0"/>
                <a:ea typeface="Monaco" charset="0"/>
                <a:cs typeface="Courier New" panose="02070309020205020404" pitchFamily="49" charset="0"/>
                <a:sym typeface="Monaco" charset="0"/>
              </a:rPr>
              <a:t>simple_arith</a:t>
            </a:r>
            <a:r>
              <a:rPr lang="en-US" sz="2000" b="0" dirty="0">
                <a:latin typeface="Courier New" panose="02070309020205020404" pitchFamily="49" charset="0"/>
                <a:ea typeface="Monaco" charset="0"/>
                <a:cs typeface="Courier New" panose="02070309020205020404" pitchFamily="49" charset="0"/>
                <a:sym typeface="Monaco" charset="0"/>
              </a:rPr>
              <a:t>:</a:t>
            </a:r>
          </a:p>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err="1">
                <a:latin typeface="Courier New" panose="02070309020205020404" pitchFamily="49" charset="0"/>
                <a:ea typeface="Monaco" charset="0"/>
                <a:cs typeface="Courier New" panose="02070309020205020404" pitchFamily="49" charset="0"/>
                <a:sym typeface="Monaco" charset="0"/>
              </a:rPr>
              <a:t>addq</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a:latin typeface="Courier New" panose="02070309020205020404" pitchFamily="49" charset="0"/>
                <a:ea typeface="Monaco" charset="0"/>
                <a:cs typeface="Courier New" panose="02070309020205020404" pitchFamily="49" charset="0"/>
                <a:sym typeface="Monaco" charset="0"/>
              </a:rPr>
              <a:t>rdi</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a:latin typeface="Courier New" panose="02070309020205020404" pitchFamily="49" charset="0"/>
                <a:ea typeface="Monaco" charset="0"/>
                <a:cs typeface="Courier New" panose="02070309020205020404" pitchFamily="49" charset="0"/>
                <a:sym typeface="Monaco" charset="0"/>
              </a:rPr>
              <a:t>rsi</a:t>
            </a:r>
            <a:endParaRPr lang="en-US" sz="2000" b="0" dirty="0">
              <a:latin typeface="Courier New" panose="02070309020205020404" pitchFamily="49" charset="0"/>
              <a:ea typeface="Monaco" charset="0"/>
              <a:cs typeface="Courier New" panose="02070309020205020404" pitchFamily="49" charset="0"/>
              <a:sym typeface="Monaco" charset="0"/>
            </a:endParaRPr>
          </a:p>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err="1">
                <a:latin typeface="Courier New" panose="02070309020205020404" pitchFamily="49" charset="0"/>
                <a:ea typeface="Monaco" charset="0"/>
                <a:cs typeface="Courier New" panose="02070309020205020404" pitchFamily="49" charset="0"/>
                <a:sym typeface="Monaco" charset="0"/>
              </a:rPr>
              <a:t>imulq</a:t>
            </a:r>
            <a:r>
              <a:rPr lang="en-US" sz="2000" b="0" dirty="0">
                <a:latin typeface="Courier New" panose="02070309020205020404" pitchFamily="49" charset="0"/>
                <a:ea typeface="Monaco" charset="0"/>
                <a:cs typeface="Courier New" panose="02070309020205020404" pitchFamily="49" charset="0"/>
                <a:sym typeface="Monaco" charset="0"/>
              </a:rPr>
              <a:t>     $3, %</a:t>
            </a:r>
            <a:r>
              <a:rPr lang="en-US" sz="2000" b="0" dirty="0" err="1">
                <a:latin typeface="Courier New" panose="02070309020205020404" pitchFamily="49" charset="0"/>
                <a:ea typeface="Monaco" charset="0"/>
                <a:cs typeface="Courier New" panose="02070309020205020404" pitchFamily="49" charset="0"/>
                <a:sym typeface="Monaco" charset="0"/>
              </a:rPr>
              <a:t>rsi</a:t>
            </a:r>
            <a:endParaRPr lang="en-US" sz="2000" b="0" dirty="0">
              <a:latin typeface="Courier New" panose="02070309020205020404" pitchFamily="49" charset="0"/>
              <a:ea typeface="Monaco" charset="0"/>
              <a:cs typeface="Courier New" panose="02070309020205020404" pitchFamily="49" charset="0"/>
              <a:sym typeface="Monaco" charset="0"/>
            </a:endParaRPr>
          </a:p>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err="1">
                <a:latin typeface="Courier New" panose="02070309020205020404" pitchFamily="49" charset="0"/>
                <a:ea typeface="Monaco" charset="0"/>
                <a:cs typeface="Courier New" panose="02070309020205020404" pitchFamily="49" charset="0"/>
                <a:sym typeface="Monaco" charset="0"/>
              </a:rPr>
              <a:t>movq</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a:latin typeface="Courier New" panose="02070309020205020404" pitchFamily="49" charset="0"/>
                <a:ea typeface="Monaco" charset="0"/>
                <a:cs typeface="Courier New" panose="02070309020205020404" pitchFamily="49" charset="0"/>
                <a:sym typeface="Monaco" charset="0"/>
              </a:rPr>
              <a:t>rsi</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a:latin typeface="Courier New" panose="02070309020205020404" pitchFamily="49" charset="0"/>
                <a:ea typeface="Monaco" charset="0"/>
                <a:cs typeface="Courier New" panose="02070309020205020404" pitchFamily="49" charset="0"/>
                <a:sym typeface="Monaco" charset="0"/>
              </a:rPr>
              <a:t>rax</a:t>
            </a:r>
            <a:r>
              <a:rPr lang="en-US" sz="2000" b="0" dirty="0">
                <a:latin typeface="Courier New" panose="02070309020205020404" pitchFamily="49" charset="0"/>
                <a:ea typeface="Monaco" charset="0"/>
                <a:cs typeface="Courier New" panose="02070309020205020404" pitchFamily="49" charset="0"/>
                <a:sym typeface="Monaco" charset="0"/>
              </a:rPr>
              <a:t> </a:t>
            </a:r>
          </a:p>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a:latin typeface="Courier New" panose="02070309020205020404" pitchFamily="49" charset="0"/>
                <a:ea typeface="Monaco" charset="0"/>
                <a:cs typeface="Courier New" panose="02070309020205020404" pitchFamily="49" charset="0"/>
                <a:sym typeface="Monaco" charset="0"/>
              </a:rPr>
              <a:t>ret</a:t>
            </a:r>
          </a:p>
        </p:txBody>
      </p:sp>
      <p:cxnSp>
        <p:nvCxnSpPr>
          <p:cNvPr id="4" name="Straight Arrow Connector 3"/>
          <p:cNvCxnSpPr/>
          <p:nvPr/>
        </p:nvCxnSpPr>
        <p:spPr bwMode="auto">
          <a:xfrm>
            <a:off x="4839478" y="2743200"/>
            <a:ext cx="1331167" cy="385665"/>
          </a:xfrm>
          <a:prstGeom prst="straightConnector1">
            <a:avLst/>
          </a:prstGeom>
          <a:noFill/>
          <a:ln w="38100" cap="flat" cmpd="sng" algn="ctr">
            <a:solidFill>
              <a:srgbClr val="4B2A85"/>
            </a:solidFill>
            <a:prstDash val="solid"/>
            <a:round/>
            <a:headEnd type="arrow" w="med" len="med"/>
            <a:tailEnd type="arrow"/>
          </a:ln>
          <a:effectLst/>
        </p:spPr>
      </p:cxnSp>
      <p:cxnSp>
        <p:nvCxnSpPr>
          <p:cNvPr id="13" name="Straight Arrow Connector 12"/>
          <p:cNvCxnSpPr/>
          <p:nvPr/>
        </p:nvCxnSpPr>
        <p:spPr bwMode="auto">
          <a:xfrm flipV="1">
            <a:off x="4839477" y="4389120"/>
            <a:ext cx="1331167" cy="385665"/>
          </a:xfrm>
          <a:prstGeom prst="straightConnector1">
            <a:avLst/>
          </a:prstGeom>
          <a:noFill/>
          <a:ln w="38100" cap="flat" cmpd="sng" algn="ctr">
            <a:solidFill>
              <a:srgbClr val="4B2A85"/>
            </a:solidFill>
            <a:prstDash val="solid"/>
            <a:round/>
            <a:headEnd type="arrow" w="med" len="med"/>
            <a:tailEnd type="arrow"/>
          </a:ln>
          <a:effectLst/>
        </p:spPr>
      </p:cxnSp>
    </p:spTree>
    <p:extLst>
      <p:ext uri="{BB962C8B-B14F-4D97-AF65-F5344CB8AC3E}">
        <p14:creationId xmlns:p14="http://schemas.microsoft.com/office/powerpoint/2010/main" val="31808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custDataLst>
              <p:tags r:id="rId1"/>
            </p:custDataLst>
          </p:nvPr>
        </p:nvSpPr>
        <p:spPr>
          <a:xfrm>
            <a:off x="356616" y="438912"/>
            <a:ext cx="8403336" cy="758952"/>
          </a:xfrm>
        </p:spPr>
        <p:txBody>
          <a:bodyPr/>
          <a:lstStyle/>
          <a:p>
            <a:r>
              <a:rPr lang="en-US" dirty="0"/>
              <a:t>Example of Basic Addressing Modes</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25</a:t>
            </a:fld>
            <a:endParaRPr lang="en-US"/>
          </a:p>
        </p:txBody>
      </p:sp>
      <p:sp>
        <p:nvSpPr>
          <p:cNvPr id="7" name="Rectangle 4"/>
          <p:cNvSpPr>
            <a:spLocks/>
          </p:cNvSpPr>
          <p:nvPr>
            <p:custDataLst>
              <p:tags r:id="rId3"/>
            </p:custDataLst>
          </p:nvPr>
        </p:nvSpPr>
        <p:spPr bwMode="auto">
          <a:xfrm>
            <a:off x="393192" y="1362456"/>
            <a:ext cx="4572000" cy="2231380"/>
          </a:xfrm>
          <a:prstGeom prst="rect">
            <a:avLst/>
          </a:prstGeom>
          <a:solidFill>
            <a:schemeClr val="bg1">
              <a:lumMod val="95000"/>
            </a:schemeClr>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457200" algn="l"/>
                <a:tab pos="1485900" algn="l"/>
              </a:tabLst>
            </a:pPr>
            <a:r>
              <a:rPr lang="en-US" sz="2000" dirty="0">
                <a:latin typeface="Courier New" panose="02070309020205020404" pitchFamily="49" charset="0"/>
                <a:cs typeface="Courier New" panose="02070309020205020404" pitchFamily="49" charset="0"/>
              </a:rPr>
              <a:t>void</a:t>
            </a:r>
            <a:r>
              <a:rPr lang="en-US" sz="2000" b="0" dirty="0">
                <a:latin typeface="Courier New" panose="02070309020205020404" pitchFamily="49" charset="0"/>
                <a:cs typeface="Courier New" panose="02070309020205020404" pitchFamily="49" charset="0"/>
              </a:rPr>
              <a:t> swap(</a:t>
            </a:r>
            <a:r>
              <a:rPr lang="en-US" sz="2000" dirty="0">
                <a:latin typeface="Courier New" panose="02070309020205020404" pitchFamily="49" charset="0"/>
                <a:cs typeface="Courier New" panose="02070309020205020404" pitchFamily="49" charset="0"/>
              </a:rPr>
              <a:t>long </a:t>
            </a: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 </a:t>
            </a: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 </a:t>
            </a:r>
          </a:p>
          <a:p>
            <a:pPr>
              <a:tabLst>
                <a:tab pos="457200" algn="l"/>
                <a:tab pos="1485900" algn="l"/>
              </a:tabLst>
            </a:pP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a:t>
            </a:r>
            <a:r>
              <a:rPr lang="en-US" sz="2000" b="0" dirty="0">
                <a:latin typeface="Courier New" panose="02070309020205020404" pitchFamily="49" charset="0"/>
                <a:cs typeface="Courier New" panose="02070309020205020404" pitchFamily="49" charset="0"/>
              </a:rPr>
              <a:t> t0 = *</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a:t>
            </a:r>
            <a:r>
              <a:rPr lang="en-US" sz="2000" b="0" dirty="0">
                <a:latin typeface="Courier New" panose="02070309020205020404" pitchFamily="49" charset="0"/>
                <a:cs typeface="Courier New" panose="02070309020205020404" pitchFamily="49" charset="0"/>
              </a:rPr>
              <a:t> t1 = *</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 = t1;</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 = t0;</a:t>
            </a:r>
          </a:p>
          <a:p>
            <a:pPr>
              <a:tabLst>
                <a:tab pos="457200" algn="l"/>
                <a:tab pos="1485900" algn="l"/>
              </a:tabLst>
            </a:pPr>
            <a:r>
              <a:rPr lang="en-US" sz="2000" b="0" dirty="0">
                <a:latin typeface="Courier New" panose="02070309020205020404" pitchFamily="49" charset="0"/>
                <a:cs typeface="Courier New" panose="02070309020205020404" pitchFamily="49" charset="0"/>
              </a:rPr>
              <a:t>}</a:t>
            </a:r>
          </a:p>
        </p:txBody>
      </p:sp>
      <p:sp>
        <p:nvSpPr>
          <p:cNvPr id="8" name="Rectangle 4"/>
          <p:cNvSpPr>
            <a:spLocks/>
          </p:cNvSpPr>
          <p:nvPr>
            <p:custDataLst>
              <p:tags r:id="rId4"/>
            </p:custDataLst>
          </p:nvPr>
        </p:nvSpPr>
        <p:spPr bwMode="auto">
          <a:xfrm>
            <a:off x="393192" y="4114800"/>
            <a:ext cx="45720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(%rdi), %rax</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(%rsi), %rdx</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%rdx, (%rdi)</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%rax, (%rsi)</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925015EE-E5B2-4E4E-93D4-CCEA0767C80E}"/>
                  </a:ext>
                </a:extLst>
              </p14:cNvPr>
              <p14:cNvContentPartPr/>
              <p14:nvPr/>
            </p14:nvContentPartPr>
            <p14:xfrm>
              <a:off x="2616480" y="4698720"/>
              <a:ext cx="1334160" cy="1741320"/>
            </p14:xfrm>
          </p:contentPart>
        </mc:Choice>
        <mc:Fallback xmlns="">
          <p:pic>
            <p:nvPicPr>
              <p:cNvPr id="14" name="Ink 13">
                <a:extLst>
                  <a:ext uri="{FF2B5EF4-FFF2-40B4-BE49-F238E27FC236}">
                    <a16:creationId xmlns:a16="http://schemas.microsoft.com/office/drawing/2014/main" id="{925015EE-E5B2-4E4E-93D4-CCEA0767C80E}"/>
                  </a:ext>
                </a:extLst>
              </p:cNvPr>
              <p:cNvPicPr/>
              <p:nvPr/>
            </p:nvPicPr>
            <p:blipFill>
              <a:blip r:embed="rId8"/>
              <a:stretch>
                <a:fillRect/>
              </a:stretch>
            </p:blipFill>
            <p:spPr>
              <a:xfrm>
                <a:off x="2608920" y="4692240"/>
                <a:ext cx="1348920" cy="1756080"/>
              </a:xfrm>
              <a:prstGeom prst="rect">
                <a:avLst/>
              </a:prstGeom>
            </p:spPr>
          </p:pic>
        </mc:Fallback>
      </mc:AlternateContent>
    </p:spTree>
    <p:extLst>
      <p:ext uri="{BB962C8B-B14F-4D97-AF65-F5344CB8AC3E}">
        <p14:creationId xmlns:p14="http://schemas.microsoft.com/office/powerpoint/2010/main" val="17985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p>
        </p:txBody>
      </p:sp>
      <p:sp>
        <p:nvSpPr>
          <p:cNvPr id="8" name="Slide Number Placeholder 7"/>
          <p:cNvSpPr>
            <a:spLocks noGrp="1"/>
          </p:cNvSpPr>
          <p:nvPr>
            <p:ph type="sldNum" sz="quarter" idx="10"/>
            <p:custDataLst>
              <p:tags r:id="rId2"/>
            </p:custDataLst>
          </p:nvPr>
        </p:nvSpPr>
        <p:spPr/>
        <p:txBody>
          <a:bodyPr/>
          <a:lstStyle/>
          <a:p>
            <a:fld id="{7CBE8339-D2AD-46DC-A898-FD1E949067F0}" type="slidenum">
              <a:rPr lang="en-US" smtClean="0"/>
              <a:pPr/>
              <a:t>26</a:t>
            </a:fld>
            <a:endParaRPr lang="en-US"/>
          </a:p>
        </p:txBody>
      </p:sp>
      <p:grpSp>
        <p:nvGrpSpPr>
          <p:cNvPr id="18" name="Group 17"/>
          <p:cNvGrpSpPr/>
          <p:nvPr/>
        </p:nvGrpSpPr>
        <p:grpSpPr>
          <a:xfrm>
            <a:off x="5394960" y="1280160"/>
            <a:ext cx="1752600" cy="2301240"/>
            <a:chOff x="5394960" y="1280160"/>
            <a:chExt cx="1752600" cy="2301240"/>
          </a:xfrm>
        </p:grpSpPr>
        <p:grpSp>
          <p:nvGrpSpPr>
            <p:cNvPr id="7" name="Group 6"/>
            <p:cNvGrpSpPr/>
            <p:nvPr>
              <p:custDataLst>
                <p:tags r:id="rId16"/>
              </p:custDataLst>
            </p:nvPr>
          </p:nvGrpSpPr>
          <p:grpSpPr>
            <a:xfrm>
              <a:off x="5394960" y="1828800"/>
              <a:ext cx="1752600" cy="1752600"/>
              <a:chOff x="9111129" y="1790700"/>
              <a:chExt cx="1752600" cy="1752600"/>
            </a:xfrm>
          </p:grpSpPr>
          <p:sp>
            <p:nvSpPr>
              <p:cNvPr id="56" name="Rectangle 43"/>
              <p:cNvSpPr>
                <a:spLocks noChangeArrowheads="1"/>
              </p:cNvSpPr>
              <p:nvPr>
                <p:custDataLst>
                  <p:tags r:id="rId18"/>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57" name="Rectangle 44"/>
              <p:cNvSpPr>
                <a:spLocks noChangeArrowheads="1"/>
              </p:cNvSpPr>
              <p:nvPr>
                <p:custDataLst>
                  <p:tags r:id="rId19"/>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58" name="Rectangle 45"/>
              <p:cNvSpPr>
                <a:spLocks noChangeArrowheads="1"/>
              </p:cNvSpPr>
              <p:nvPr>
                <p:custDataLst>
                  <p:tags r:id="rId20"/>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59" name="Rectangle 46"/>
              <p:cNvSpPr>
                <a:spLocks noChangeArrowheads="1"/>
              </p:cNvSpPr>
              <p:nvPr>
                <p:custDataLst>
                  <p:tags r:id="rId21"/>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60" name="Rectangle 52"/>
              <p:cNvSpPr>
                <a:spLocks noChangeArrowheads="1"/>
              </p:cNvSpPr>
              <p:nvPr>
                <p:custDataLst>
                  <p:tags r:id="rId22"/>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Anonymous Pro" panose="02060609030202000504" pitchFamily="49" charset="0"/>
                </a:endParaRPr>
              </a:p>
            </p:txBody>
          </p:sp>
          <p:sp>
            <p:nvSpPr>
              <p:cNvPr id="61" name="Rectangle 53"/>
              <p:cNvSpPr>
                <a:spLocks noChangeArrowheads="1"/>
              </p:cNvSpPr>
              <p:nvPr>
                <p:custDataLst>
                  <p:tags r:id="rId23"/>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Anonymous Pro" panose="02060609030202000504" pitchFamily="49" charset="0"/>
                </a:endParaRPr>
              </a:p>
            </p:txBody>
          </p:sp>
          <p:sp>
            <p:nvSpPr>
              <p:cNvPr id="62" name="Rectangle 54"/>
              <p:cNvSpPr>
                <a:spLocks noChangeArrowheads="1"/>
              </p:cNvSpPr>
              <p:nvPr>
                <p:custDataLst>
                  <p:tags r:id="rId24"/>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Anonymous Pro" panose="02060609030202000504" pitchFamily="49" charset="0"/>
                </a:endParaRPr>
              </a:p>
            </p:txBody>
          </p:sp>
          <p:sp>
            <p:nvSpPr>
              <p:cNvPr id="63" name="Rectangle 55"/>
              <p:cNvSpPr>
                <a:spLocks noChangeArrowheads="1"/>
              </p:cNvSpPr>
              <p:nvPr>
                <p:custDataLst>
                  <p:tags r:id="rId25"/>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Anonymous Pro" panose="02060609030202000504" pitchFamily="49" charset="0"/>
                </a:endParaRPr>
              </a:p>
            </p:txBody>
          </p:sp>
        </p:grpSp>
        <p:sp>
          <p:nvSpPr>
            <p:cNvPr id="28" name="Text Box 5"/>
            <p:cNvSpPr txBox="1">
              <a:spLocks noChangeArrowheads="1"/>
            </p:cNvSpPr>
            <p:nvPr>
              <p:custDataLst>
                <p:tags r:id="rId17"/>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Registers</a:t>
              </a:r>
            </a:p>
          </p:txBody>
        </p:sp>
      </p:grpSp>
      <p:cxnSp>
        <p:nvCxnSpPr>
          <p:cNvPr id="3" name="Straight Arrow Connector 2"/>
          <p:cNvCxnSpPr>
            <a:endCxn id="34" idx="1"/>
          </p:cNvCxnSpPr>
          <p:nvPr>
            <p:custDataLst>
              <p:tags r:id="rId3"/>
            </p:custDataLst>
          </p:nvPr>
        </p:nvCxnSpPr>
        <p:spPr bwMode="auto">
          <a:xfrm>
            <a:off x="6947129" y="2019300"/>
            <a:ext cx="825271" cy="0"/>
          </a:xfrm>
          <a:prstGeom prst="straightConnector1">
            <a:avLst/>
          </a:prstGeom>
          <a:noFill/>
          <a:ln w="25400" cap="flat" cmpd="sng" algn="ctr">
            <a:solidFill>
              <a:srgbClr val="4B2A85"/>
            </a:solidFill>
            <a:prstDash val="solid"/>
            <a:round/>
            <a:headEnd type="none" w="med" len="med"/>
            <a:tailEnd type="arrow"/>
          </a:ln>
          <a:effectLst/>
        </p:spPr>
      </p:cxnSp>
      <p:cxnSp>
        <p:nvCxnSpPr>
          <p:cNvPr id="29" name="Straight Arrow Connector 28"/>
          <p:cNvCxnSpPr>
            <a:stCxn id="33" idx="5"/>
            <a:endCxn id="38" idx="1"/>
          </p:cNvCxnSpPr>
          <p:nvPr>
            <p:custDataLst>
              <p:tags r:id="rId4"/>
            </p:custDataLst>
          </p:nvPr>
        </p:nvCxnSpPr>
        <p:spPr bwMode="auto">
          <a:xfrm>
            <a:off x="6927455" y="2533181"/>
            <a:ext cx="844945" cy="1010119"/>
          </a:xfrm>
          <a:prstGeom prst="straightConnector1">
            <a:avLst/>
          </a:prstGeom>
          <a:noFill/>
          <a:ln w="25400" cap="flat" cmpd="sng" algn="ctr">
            <a:solidFill>
              <a:srgbClr val="4B2A85"/>
            </a:solidFill>
            <a:prstDash val="solid"/>
            <a:round/>
            <a:headEnd type="none" w="med" len="med"/>
            <a:tailEnd type="arrow"/>
          </a:ln>
          <a:effectLst/>
        </p:spPr>
      </p:cxnSp>
      <p:sp>
        <p:nvSpPr>
          <p:cNvPr id="5" name="Oval 4"/>
          <p:cNvSpPr/>
          <p:nvPr>
            <p:custDataLst>
              <p:tags r:id="rId5"/>
            </p:custDataLst>
          </p:nvPr>
        </p:nvSpPr>
        <p:spPr bwMode="auto">
          <a:xfrm>
            <a:off x="6794729" y="1943100"/>
            <a:ext cx="152400" cy="152400"/>
          </a:xfrm>
          <a:prstGeom prst="ellipse">
            <a:avLst/>
          </a:prstGeom>
          <a:solidFill>
            <a:srgbClr val="4B2A85"/>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3" name="Oval 32"/>
          <p:cNvSpPr/>
          <p:nvPr>
            <p:custDataLst>
              <p:tags r:id="rId6"/>
            </p:custDataLst>
          </p:nvPr>
        </p:nvSpPr>
        <p:spPr bwMode="auto">
          <a:xfrm>
            <a:off x="6797373" y="2403099"/>
            <a:ext cx="152400" cy="152400"/>
          </a:xfrm>
          <a:prstGeom prst="ellipse">
            <a:avLst/>
          </a:prstGeom>
          <a:solidFill>
            <a:srgbClr val="4B2A85"/>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nvGrpSpPr>
          <p:cNvPr id="19" name="Group 18"/>
          <p:cNvGrpSpPr/>
          <p:nvPr/>
        </p:nvGrpSpPr>
        <p:grpSpPr>
          <a:xfrm>
            <a:off x="7665991" y="1280160"/>
            <a:ext cx="1279617" cy="2453640"/>
            <a:chOff x="7665991" y="1280160"/>
            <a:chExt cx="1279617" cy="2453640"/>
          </a:xfrm>
        </p:grpSpPr>
        <p:sp>
          <p:nvSpPr>
            <p:cNvPr id="160773" name="Text Box 5"/>
            <p:cNvSpPr txBox="1">
              <a:spLocks noChangeArrowheads="1"/>
            </p:cNvSpPr>
            <p:nvPr>
              <p:custDataLst>
                <p:tags r:id="rId9"/>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Memory</a:t>
              </a:r>
            </a:p>
          </p:txBody>
        </p:sp>
        <p:grpSp>
          <p:nvGrpSpPr>
            <p:cNvPr id="6" name="Group 5"/>
            <p:cNvGrpSpPr/>
            <p:nvPr>
              <p:custDataLst>
                <p:tags r:id="rId10"/>
              </p:custDataLst>
            </p:nvPr>
          </p:nvGrpSpPr>
          <p:grpSpPr>
            <a:xfrm>
              <a:off x="7772400" y="1828800"/>
              <a:ext cx="1066800" cy="1905000"/>
              <a:chOff x="7181178" y="1456675"/>
              <a:chExt cx="1066800" cy="1905000"/>
            </a:xfrm>
          </p:grpSpPr>
          <p:sp>
            <p:nvSpPr>
              <p:cNvPr id="34" name="Rectangle 8"/>
              <p:cNvSpPr>
                <a:spLocks noChangeArrowheads="1"/>
              </p:cNvSpPr>
              <p:nvPr>
                <p:custDataLst>
                  <p:tags r:id="rId11"/>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35" name="Rectangle 9"/>
              <p:cNvSpPr>
                <a:spLocks noChangeArrowheads="1"/>
              </p:cNvSpPr>
              <p:nvPr>
                <p:custDataLst>
                  <p:tags r:id="rId12"/>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36" name="Rectangle 10"/>
              <p:cNvSpPr>
                <a:spLocks noChangeArrowheads="1"/>
              </p:cNvSpPr>
              <p:nvPr>
                <p:custDataLst>
                  <p:tags r:id="rId13"/>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37" name="Rectangle 11"/>
              <p:cNvSpPr>
                <a:spLocks noChangeArrowheads="1"/>
              </p:cNvSpPr>
              <p:nvPr>
                <p:custDataLst>
                  <p:tags r:id="rId14"/>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38" name="Rectangle 20"/>
              <p:cNvSpPr>
                <a:spLocks noChangeArrowheads="1"/>
              </p:cNvSpPr>
              <p:nvPr>
                <p:custDataLst>
                  <p:tags r:id="rId15"/>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grpSp>
      </p:grpSp>
      <p:sp>
        <p:nvSpPr>
          <p:cNvPr id="9" name="Rounded Rectangle 8"/>
          <p:cNvSpPr/>
          <p:nvPr/>
        </p:nvSpPr>
        <p:spPr bwMode="auto">
          <a:xfrm>
            <a:off x="5486400" y="4160520"/>
            <a:ext cx="2450592" cy="1828800"/>
          </a:xfrm>
          <a:prstGeom prst="roundRect">
            <a:avLst>
              <a:gd name="adj" fmla="val 5966"/>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nSpc>
                <a:spcPct val="70000"/>
              </a:lnSpc>
              <a:spcBef>
                <a:spcPct val="50000"/>
              </a:spcBef>
              <a:tabLst>
                <a:tab pos="1206500" algn="l"/>
              </a:tabLst>
            </a:pPr>
            <a:r>
              <a:rPr lang="en-US" sz="2000" u="sng" dirty="0">
                <a:latin typeface="Calibri" pitchFamily="34" charset="0"/>
              </a:rPr>
              <a:t>Register</a:t>
            </a:r>
            <a:r>
              <a:rPr lang="en-US" sz="2000" dirty="0">
                <a:latin typeface="Calibri" pitchFamily="34" charset="0"/>
              </a:rPr>
              <a:t>        </a:t>
            </a:r>
            <a:r>
              <a:rPr lang="en-US" sz="2000" u="sng" dirty="0">
                <a:latin typeface="Calibri" pitchFamily="34" charset="0"/>
              </a:rPr>
              <a:t>Variable</a:t>
            </a:r>
          </a:p>
          <a:p>
            <a:pPr>
              <a:lnSpc>
                <a:spcPct val="70000"/>
              </a:lnSpc>
              <a:spcBef>
                <a:spcPct val="50000"/>
              </a:spcBef>
              <a:tabLst>
                <a:tab pos="55563" algn="l"/>
                <a:tab pos="969963"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rdi</a:t>
            </a:r>
            <a:r>
              <a:rPr lang="en-US" sz="2000" b="0" dirty="0">
                <a:latin typeface="Courier New" panose="02070309020205020404" pitchFamily="49" charset="0"/>
                <a:cs typeface="Courier New" panose="02070309020205020404" pitchFamily="49" charset="0"/>
              </a:rPr>
              <a:t>	⇔  </a:t>
            </a:r>
            <a:r>
              <a:rPr lang="en-US" sz="2000" b="0" dirty="0" err="1">
                <a:latin typeface="Courier New" panose="02070309020205020404" pitchFamily="49" charset="0"/>
                <a:cs typeface="Courier New" panose="02070309020205020404" pitchFamily="49" charset="0"/>
              </a:rPr>
              <a:t>xp</a:t>
            </a:r>
            <a:endParaRPr lang="en-US" sz="2000" b="0" dirty="0">
              <a:latin typeface="Courier New" panose="02070309020205020404" pitchFamily="49" charset="0"/>
              <a:cs typeface="Courier New" panose="02070309020205020404" pitchFamily="49" charset="0"/>
            </a:endParaRPr>
          </a:p>
          <a:p>
            <a:pPr>
              <a:lnSpc>
                <a:spcPct val="70000"/>
              </a:lnSpc>
              <a:spcBef>
                <a:spcPct val="50000"/>
              </a:spcBef>
              <a:tabLst>
                <a:tab pos="55563" algn="l"/>
                <a:tab pos="969963"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rsi</a:t>
            </a:r>
            <a:r>
              <a:rPr lang="en-US" sz="2000" b="0" dirty="0">
                <a:latin typeface="Courier New" panose="02070309020205020404" pitchFamily="49" charset="0"/>
                <a:cs typeface="Courier New" panose="02070309020205020404" pitchFamily="49" charset="0"/>
              </a:rPr>
              <a:t>	⇔  </a:t>
            </a:r>
            <a:r>
              <a:rPr lang="en-US" sz="2000" b="0" dirty="0" err="1">
                <a:latin typeface="Courier New" panose="02070309020205020404" pitchFamily="49" charset="0"/>
                <a:cs typeface="Courier New" panose="02070309020205020404" pitchFamily="49" charset="0"/>
              </a:rPr>
              <a:t>yp</a:t>
            </a:r>
            <a:endParaRPr lang="en-US" sz="2000" b="0" dirty="0">
              <a:latin typeface="Courier New" panose="02070309020205020404" pitchFamily="49" charset="0"/>
              <a:cs typeface="Courier New" panose="02070309020205020404" pitchFamily="49" charset="0"/>
            </a:endParaRPr>
          </a:p>
          <a:p>
            <a:pPr>
              <a:lnSpc>
                <a:spcPct val="70000"/>
              </a:lnSpc>
              <a:spcBef>
                <a:spcPct val="50000"/>
              </a:spcBef>
              <a:tabLst>
                <a:tab pos="55563" algn="l"/>
                <a:tab pos="969963"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rax</a:t>
            </a:r>
            <a:r>
              <a:rPr lang="en-US" sz="2000" b="0" dirty="0">
                <a:latin typeface="Courier New" panose="02070309020205020404" pitchFamily="49" charset="0"/>
                <a:cs typeface="Courier New" panose="02070309020205020404" pitchFamily="49" charset="0"/>
              </a:rPr>
              <a:t>	⇔  t0</a:t>
            </a:r>
          </a:p>
          <a:p>
            <a:pPr>
              <a:lnSpc>
                <a:spcPct val="70000"/>
              </a:lnSpc>
              <a:spcBef>
                <a:spcPct val="50000"/>
              </a:spcBef>
              <a:tabLst>
                <a:tab pos="55563" algn="l"/>
                <a:tab pos="969963"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rdx</a:t>
            </a:r>
            <a:r>
              <a:rPr lang="en-US" sz="2000" b="0" dirty="0">
                <a:latin typeface="Courier New" panose="02070309020205020404" pitchFamily="49" charset="0"/>
                <a:cs typeface="Courier New" panose="02070309020205020404" pitchFamily="49" charset="0"/>
              </a:rPr>
              <a:t>	⇔  t1</a:t>
            </a:r>
          </a:p>
        </p:txBody>
      </p:sp>
      <p:sp>
        <p:nvSpPr>
          <p:cNvPr id="30" name="Rectangle 4"/>
          <p:cNvSpPr>
            <a:spLocks/>
          </p:cNvSpPr>
          <p:nvPr>
            <p:custDataLst>
              <p:tags r:id="rId7"/>
            </p:custDataLst>
          </p:nvPr>
        </p:nvSpPr>
        <p:spPr bwMode="auto">
          <a:xfrm>
            <a:off x="393192" y="1362456"/>
            <a:ext cx="4572000" cy="2231380"/>
          </a:xfrm>
          <a:prstGeom prst="rect">
            <a:avLst/>
          </a:prstGeom>
          <a:solidFill>
            <a:schemeClr val="bg1">
              <a:lumMod val="95000"/>
            </a:schemeClr>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457200" algn="l"/>
                <a:tab pos="1485900" algn="l"/>
              </a:tabLst>
            </a:pPr>
            <a:r>
              <a:rPr lang="en-US" sz="2000" dirty="0">
                <a:latin typeface="Courier New" panose="02070309020205020404" pitchFamily="49" charset="0"/>
                <a:cs typeface="Courier New" panose="02070309020205020404" pitchFamily="49" charset="0"/>
              </a:rPr>
              <a:t>void</a:t>
            </a:r>
            <a:r>
              <a:rPr lang="en-US" sz="2000" b="0" dirty="0">
                <a:latin typeface="Courier New" panose="02070309020205020404" pitchFamily="49" charset="0"/>
                <a:cs typeface="Courier New" panose="02070309020205020404" pitchFamily="49" charset="0"/>
              </a:rPr>
              <a:t> swap(</a:t>
            </a:r>
            <a:r>
              <a:rPr lang="en-US" sz="2000" dirty="0">
                <a:latin typeface="Courier New" panose="02070309020205020404" pitchFamily="49" charset="0"/>
                <a:cs typeface="Courier New" panose="02070309020205020404" pitchFamily="49" charset="0"/>
              </a:rPr>
              <a:t>long </a:t>
            </a: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 </a:t>
            </a: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 </a:t>
            </a:r>
          </a:p>
          <a:p>
            <a:pPr>
              <a:tabLst>
                <a:tab pos="457200" algn="l"/>
                <a:tab pos="1485900" algn="l"/>
              </a:tabLst>
            </a:pP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a:t>
            </a:r>
            <a:r>
              <a:rPr lang="en-US" sz="2000" b="0" dirty="0">
                <a:latin typeface="Courier New" panose="02070309020205020404" pitchFamily="49" charset="0"/>
                <a:cs typeface="Courier New" panose="02070309020205020404" pitchFamily="49" charset="0"/>
              </a:rPr>
              <a:t> t0 = *</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a:t>
            </a:r>
            <a:r>
              <a:rPr lang="en-US" sz="2000" b="0" dirty="0">
                <a:latin typeface="Courier New" panose="02070309020205020404" pitchFamily="49" charset="0"/>
                <a:cs typeface="Courier New" panose="02070309020205020404" pitchFamily="49" charset="0"/>
              </a:rPr>
              <a:t> t1 = *</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 = t1;</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 = t0;</a:t>
            </a:r>
          </a:p>
          <a:p>
            <a:pPr>
              <a:tabLst>
                <a:tab pos="457200" algn="l"/>
                <a:tab pos="1485900" algn="l"/>
              </a:tabLst>
            </a:pPr>
            <a:r>
              <a:rPr lang="en-US" sz="2000" b="0" dirty="0">
                <a:latin typeface="Courier New" panose="02070309020205020404" pitchFamily="49" charset="0"/>
                <a:cs typeface="Courier New" panose="02070309020205020404" pitchFamily="49" charset="0"/>
              </a:rPr>
              <a:t>}</a:t>
            </a:r>
          </a:p>
        </p:txBody>
      </p:sp>
      <p:sp>
        <p:nvSpPr>
          <p:cNvPr id="31" name="Rectangle 4"/>
          <p:cNvSpPr>
            <a:spLocks/>
          </p:cNvSpPr>
          <p:nvPr>
            <p:custDataLst>
              <p:tags r:id="rId8"/>
            </p:custDataLst>
          </p:nvPr>
        </p:nvSpPr>
        <p:spPr bwMode="auto">
          <a:xfrm>
            <a:off x="393192" y="4114800"/>
            <a:ext cx="45720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(%rdi), %rax</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(%rsi), %rdx</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%rdx, (%rdi)</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%rax, (%rsi)</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77431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27</a:t>
            </a:fld>
            <a:endParaRPr lang="en-US"/>
          </a:p>
        </p:txBody>
      </p:sp>
      <p:grpSp>
        <p:nvGrpSpPr>
          <p:cNvPr id="6" name="Group 5"/>
          <p:cNvGrpSpPr/>
          <p:nvPr>
            <p:custDataLst>
              <p:tags r:id="rId3"/>
            </p:custDataLst>
          </p:nvPr>
        </p:nvGrpSpPr>
        <p:grpSpPr>
          <a:xfrm>
            <a:off x="6400800" y="1362456"/>
            <a:ext cx="914400" cy="2386584"/>
            <a:chOff x="6126480" y="1188720"/>
            <a:chExt cx="914400" cy="2386584"/>
          </a:xfrm>
        </p:grpSpPr>
        <p:sp>
          <p:nvSpPr>
            <p:cNvPr id="59" name="Text Box 34"/>
            <p:cNvSpPr txBox="1">
              <a:spLocks noChangeArrowheads="1"/>
            </p:cNvSpPr>
            <p:nvPr>
              <p:custDataLst>
                <p:tags r:id="rId25"/>
              </p:custDataLst>
            </p:nvPr>
          </p:nvSpPr>
          <p:spPr bwMode="auto">
            <a:xfrm>
              <a:off x="6126480" y="16569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0x120 </a:t>
              </a:r>
            </a:p>
          </p:txBody>
        </p:sp>
        <p:sp>
          <p:nvSpPr>
            <p:cNvPr id="60" name="Text Box 35"/>
            <p:cNvSpPr txBox="1">
              <a:spLocks noChangeArrowheads="1"/>
            </p:cNvSpPr>
            <p:nvPr>
              <p:custDataLst>
                <p:tags r:id="rId26"/>
              </p:custDataLst>
            </p:nvPr>
          </p:nvSpPr>
          <p:spPr bwMode="auto">
            <a:xfrm>
              <a:off x="6126480" y="203911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0x118</a:t>
              </a:r>
            </a:p>
          </p:txBody>
        </p:sp>
        <p:sp>
          <p:nvSpPr>
            <p:cNvPr id="61" name="Text Box 36"/>
            <p:cNvSpPr txBox="1">
              <a:spLocks noChangeArrowheads="1"/>
            </p:cNvSpPr>
            <p:nvPr>
              <p:custDataLst>
                <p:tags r:id="rId27"/>
              </p:custDataLst>
            </p:nvPr>
          </p:nvSpPr>
          <p:spPr bwMode="auto">
            <a:xfrm>
              <a:off x="6126480" y="2423160"/>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0x110 </a:t>
              </a:r>
            </a:p>
          </p:txBody>
        </p:sp>
        <p:sp>
          <p:nvSpPr>
            <p:cNvPr id="62" name="Text Box 37"/>
            <p:cNvSpPr txBox="1">
              <a:spLocks noChangeArrowheads="1"/>
            </p:cNvSpPr>
            <p:nvPr>
              <p:custDataLst>
                <p:tags r:id="rId28"/>
              </p:custDataLst>
            </p:nvPr>
          </p:nvSpPr>
          <p:spPr bwMode="auto">
            <a:xfrm>
              <a:off x="6126480" y="280720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0x108 </a:t>
              </a:r>
            </a:p>
          </p:txBody>
        </p:sp>
        <p:sp>
          <p:nvSpPr>
            <p:cNvPr id="63" name="Text Box 38"/>
            <p:cNvSpPr txBox="1">
              <a:spLocks noChangeArrowheads="1"/>
            </p:cNvSpPr>
            <p:nvPr>
              <p:custDataLst>
                <p:tags r:id="rId29"/>
              </p:custDataLst>
            </p:nvPr>
          </p:nvSpPr>
          <p:spPr bwMode="auto">
            <a:xfrm>
              <a:off x="6126480" y="319125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sp>
          <p:nvSpPr>
            <p:cNvPr id="81" name="Text Box 34"/>
            <p:cNvSpPr txBox="1">
              <a:spLocks noChangeArrowheads="1"/>
            </p:cNvSpPr>
            <p:nvPr>
              <p:custDataLst>
                <p:tags r:id="rId30"/>
              </p:custDataLst>
            </p:nvPr>
          </p:nvSpPr>
          <p:spPr bwMode="auto">
            <a:xfrm>
              <a:off x="6126480" y="1188720"/>
              <a:ext cx="914400" cy="541046"/>
            </a:xfrm>
            <a:prstGeom prst="rect">
              <a:avLst/>
            </a:prstGeom>
            <a:noFill/>
            <a:ln w="25400">
              <a:noFill/>
              <a:miter lim="800000"/>
              <a:headEnd/>
              <a:tailEnd/>
            </a:ln>
            <a:effectLst/>
          </p:spPr>
          <p:txBody>
            <a:bodyPr rIns="0">
              <a:spAutoFit/>
            </a:bodyPr>
            <a:lstStyle/>
            <a:p>
              <a:pPr algn="l">
                <a:lnSpc>
                  <a:spcPct val="80000"/>
                </a:lnSpc>
              </a:pPr>
              <a:r>
                <a:rPr lang="en-US" sz="1800" dirty="0">
                  <a:latin typeface="Calibri" panose="020F0502020204030204" pitchFamily="34" charset="0"/>
                  <a:cs typeface="Calibri" panose="020F0502020204030204" pitchFamily="34" charset="0"/>
                </a:rPr>
                <a:t>Word</a:t>
              </a:r>
            </a:p>
            <a:p>
              <a:pPr algn="l">
                <a:lnSpc>
                  <a:spcPct val="80000"/>
                </a:lnSpc>
              </a:pPr>
              <a:r>
                <a:rPr lang="en-US" sz="1800" dirty="0">
                  <a:latin typeface="Calibri" panose="020F0502020204030204" pitchFamily="34" charset="0"/>
                  <a:cs typeface="Calibri" panose="020F0502020204030204" pitchFamily="34" charset="0"/>
                </a:rPr>
                <a:t>Address</a:t>
              </a:r>
            </a:p>
          </p:txBody>
        </p:sp>
      </p:grpSp>
      <p:grpSp>
        <p:nvGrpSpPr>
          <p:cNvPr id="29" name="Group 28"/>
          <p:cNvGrpSpPr/>
          <p:nvPr/>
        </p:nvGrpSpPr>
        <p:grpSpPr>
          <a:xfrm>
            <a:off x="1828800" y="1280160"/>
            <a:ext cx="1752600" cy="2301240"/>
            <a:chOff x="5394960" y="1280160"/>
            <a:chExt cx="1752600" cy="2301240"/>
          </a:xfrm>
        </p:grpSpPr>
        <p:grpSp>
          <p:nvGrpSpPr>
            <p:cNvPr id="30" name="Group 29"/>
            <p:cNvGrpSpPr/>
            <p:nvPr>
              <p:custDataLst>
                <p:tags r:id="rId15"/>
              </p:custDataLst>
            </p:nvPr>
          </p:nvGrpSpPr>
          <p:grpSpPr>
            <a:xfrm>
              <a:off x="5394960" y="1828800"/>
              <a:ext cx="1752600" cy="1752600"/>
              <a:chOff x="9111129" y="1790700"/>
              <a:chExt cx="1752600" cy="1752600"/>
            </a:xfrm>
          </p:grpSpPr>
          <p:sp>
            <p:nvSpPr>
              <p:cNvPr id="32" name="Rectangle 43"/>
              <p:cNvSpPr>
                <a:spLocks noChangeArrowheads="1"/>
              </p:cNvSpPr>
              <p:nvPr>
                <p:custDataLst>
                  <p:tags r:id="rId17"/>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18"/>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19"/>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0"/>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1"/>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0x120</a:t>
                </a:r>
              </a:p>
            </p:txBody>
          </p:sp>
          <p:sp>
            <p:nvSpPr>
              <p:cNvPr id="37" name="Rectangle 53"/>
              <p:cNvSpPr>
                <a:spLocks noChangeArrowheads="1"/>
              </p:cNvSpPr>
              <p:nvPr>
                <p:custDataLst>
                  <p:tags r:id="rId22"/>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0x100</a:t>
                </a:r>
              </a:p>
            </p:txBody>
          </p:sp>
          <p:sp>
            <p:nvSpPr>
              <p:cNvPr id="38" name="Rectangle 54"/>
              <p:cNvSpPr>
                <a:spLocks noChangeArrowheads="1"/>
              </p:cNvSpPr>
              <p:nvPr>
                <p:custDataLst>
                  <p:tags r:id="rId23"/>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39" name="Rectangle 55"/>
              <p:cNvSpPr>
                <a:spLocks noChangeArrowheads="1"/>
              </p:cNvSpPr>
              <p:nvPr>
                <p:custDataLst>
                  <p:tags r:id="rId24"/>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sp>
          <p:nvSpPr>
            <p:cNvPr id="31" name="Text Box 5"/>
            <p:cNvSpPr txBox="1">
              <a:spLocks noChangeArrowheads="1"/>
            </p:cNvSpPr>
            <p:nvPr>
              <p:custDataLst>
                <p:tags r:id="rId16"/>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Registers</a:t>
              </a:r>
            </a:p>
          </p:txBody>
        </p:sp>
      </p:grpSp>
      <p:grpSp>
        <p:nvGrpSpPr>
          <p:cNvPr id="40" name="Group 39"/>
          <p:cNvGrpSpPr/>
          <p:nvPr/>
        </p:nvGrpSpPr>
        <p:grpSpPr>
          <a:xfrm>
            <a:off x="5120640" y="1280160"/>
            <a:ext cx="1279617" cy="2453640"/>
            <a:chOff x="7665991" y="1280160"/>
            <a:chExt cx="1279617" cy="2453640"/>
          </a:xfrm>
        </p:grpSpPr>
        <p:sp>
          <p:nvSpPr>
            <p:cNvPr id="41" name="Text Box 5"/>
            <p:cNvSpPr txBox="1">
              <a:spLocks noChangeArrowheads="1"/>
            </p:cNvSpPr>
            <p:nvPr>
              <p:custDataLst>
                <p:tags r:id="rId5"/>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Memory</a:t>
              </a:r>
            </a:p>
          </p:txBody>
        </p:sp>
        <p:grpSp>
          <p:nvGrpSpPr>
            <p:cNvPr id="42" name="Group 41"/>
            <p:cNvGrpSpPr/>
            <p:nvPr>
              <p:custDataLst>
                <p:tags r:id="rId6"/>
              </p:custDataLst>
            </p:nvPr>
          </p:nvGrpSpPr>
          <p:grpSpPr>
            <a:xfrm>
              <a:off x="7772399" y="1828800"/>
              <a:ext cx="1066801" cy="1905000"/>
              <a:chOff x="7181177" y="1456675"/>
              <a:chExt cx="1066801" cy="1905000"/>
            </a:xfrm>
          </p:grpSpPr>
          <p:sp>
            <p:nvSpPr>
              <p:cNvPr id="43" name="Rectangle 8"/>
              <p:cNvSpPr>
                <a:spLocks noChangeArrowheads="1"/>
              </p:cNvSpPr>
              <p:nvPr>
                <p:custDataLst>
                  <p:tags r:id="rId7"/>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a:latin typeface="Anonymous Pro" panose="02060609030202000504" pitchFamily="49" charset="0"/>
                  </a:rPr>
                  <a:t>123</a:t>
                </a:r>
              </a:p>
            </p:txBody>
          </p:sp>
          <p:sp>
            <p:nvSpPr>
              <p:cNvPr id="44" name="Rectangle 9"/>
              <p:cNvSpPr>
                <a:spLocks noChangeArrowheads="1"/>
              </p:cNvSpPr>
              <p:nvPr>
                <p:custDataLst>
                  <p:tags r:id="rId8"/>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9"/>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0"/>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1"/>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456</a:t>
                </a:r>
              </a:p>
            </p:txBody>
          </p:sp>
          <p:sp>
            <p:nvSpPr>
              <p:cNvPr id="49" name="Rectangle 8"/>
              <p:cNvSpPr>
                <a:spLocks noChangeArrowheads="1"/>
              </p:cNvSpPr>
              <p:nvPr>
                <p:custDataLst>
                  <p:tags r:id="rId12"/>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123</a:t>
                </a:r>
              </a:p>
            </p:txBody>
          </p:sp>
          <p:sp>
            <p:nvSpPr>
              <p:cNvPr id="50" name="Rectangle 9"/>
              <p:cNvSpPr>
                <a:spLocks noChangeArrowheads="1"/>
              </p:cNvSpPr>
              <p:nvPr>
                <p:custDataLst>
                  <p:tags r:id="rId13"/>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14"/>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grpSp>
      <p:sp>
        <p:nvSpPr>
          <p:cNvPr id="48" name="Rectangle 4"/>
          <p:cNvSpPr>
            <a:spLocks/>
          </p:cNvSpPr>
          <p:nvPr>
            <p:custDataLst>
              <p:tags r:id="rId4"/>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(%rdi), %rax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t0 = *</a:t>
            </a:r>
            <a:r>
              <a:rPr lang="en-US" sz="2000" b="0" dirty="0" err="1">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(%rsi), %rdx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t1 = *</a:t>
            </a:r>
            <a:r>
              <a:rPr lang="en-US" sz="2000" b="0" dirty="0" err="1">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%rdx, (%rdi)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xp</a:t>
            </a:r>
            <a:r>
              <a:rPr lang="en-US" sz="2000" b="0" dirty="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%rax, (%rsi)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yp</a:t>
            </a:r>
            <a:r>
              <a:rPr lang="en-US" sz="2000" b="0" dirty="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7818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28</a:t>
            </a:fld>
            <a:endParaRPr lang="en-US"/>
          </a:p>
        </p:txBody>
      </p:sp>
      <p:grpSp>
        <p:nvGrpSpPr>
          <p:cNvPr id="6" name="Group 5"/>
          <p:cNvGrpSpPr/>
          <p:nvPr>
            <p:custDataLst>
              <p:tags r:id="rId3"/>
            </p:custDataLst>
          </p:nvPr>
        </p:nvGrpSpPr>
        <p:grpSpPr>
          <a:xfrm>
            <a:off x="6400800" y="1362456"/>
            <a:ext cx="914400" cy="2386584"/>
            <a:chOff x="6126480" y="1188720"/>
            <a:chExt cx="914400" cy="2386584"/>
          </a:xfrm>
        </p:grpSpPr>
        <p:sp>
          <p:nvSpPr>
            <p:cNvPr id="59" name="Text Box 34"/>
            <p:cNvSpPr txBox="1">
              <a:spLocks noChangeArrowheads="1"/>
            </p:cNvSpPr>
            <p:nvPr>
              <p:custDataLst>
                <p:tags r:id="rId26"/>
              </p:custDataLst>
            </p:nvPr>
          </p:nvSpPr>
          <p:spPr bwMode="auto">
            <a:xfrm>
              <a:off x="6126480" y="16569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0x120 </a:t>
              </a:r>
            </a:p>
          </p:txBody>
        </p:sp>
        <p:sp>
          <p:nvSpPr>
            <p:cNvPr id="60" name="Text Box 35"/>
            <p:cNvSpPr txBox="1">
              <a:spLocks noChangeArrowheads="1"/>
            </p:cNvSpPr>
            <p:nvPr>
              <p:custDataLst>
                <p:tags r:id="rId27"/>
              </p:custDataLst>
            </p:nvPr>
          </p:nvSpPr>
          <p:spPr bwMode="auto">
            <a:xfrm>
              <a:off x="6126480" y="203911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0x118</a:t>
              </a:r>
            </a:p>
          </p:txBody>
        </p:sp>
        <p:sp>
          <p:nvSpPr>
            <p:cNvPr id="61" name="Text Box 36"/>
            <p:cNvSpPr txBox="1">
              <a:spLocks noChangeArrowheads="1"/>
            </p:cNvSpPr>
            <p:nvPr>
              <p:custDataLst>
                <p:tags r:id="rId28"/>
              </p:custDataLst>
            </p:nvPr>
          </p:nvSpPr>
          <p:spPr bwMode="auto">
            <a:xfrm>
              <a:off x="6126480" y="2423160"/>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0x110 </a:t>
              </a:r>
            </a:p>
          </p:txBody>
        </p:sp>
        <p:sp>
          <p:nvSpPr>
            <p:cNvPr id="62" name="Text Box 37"/>
            <p:cNvSpPr txBox="1">
              <a:spLocks noChangeArrowheads="1"/>
            </p:cNvSpPr>
            <p:nvPr>
              <p:custDataLst>
                <p:tags r:id="rId29"/>
              </p:custDataLst>
            </p:nvPr>
          </p:nvSpPr>
          <p:spPr bwMode="auto">
            <a:xfrm>
              <a:off x="6126480" y="280720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0x108 </a:t>
              </a:r>
            </a:p>
          </p:txBody>
        </p:sp>
        <p:sp>
          <p:nvSpPr>
            <p:cNvPr id="63" name="Text Box 38"/>
            <p:cNvSpPr txBox="1">
              <a:spLocks noChangeArrowheads="1"/>
            </p:cNvSpPr>
            <p:nvPr>
              <p:custDataLst>
                <p:tags r:id="rId30"/>
              </p:custDataLst>
            </p:nvPr>
          </p:nvSpPr>
          <p:spPr bwMode="auto">
            <a:xfrm>
              <a:off x="6126480" y="319125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sp>
          <p:nvSpPr>
            <p:cNvPr id="81" name="Text Box 34"/>
            <p:cNvSpPr txBox="1">
              <a:spLocks noChangeArrowheads="1"/>
            </p:cNvSpPr>
            <p:nvPr>
              <p:custDataLst>
                <p:tags r:id="rId31"/>
              </p:custDataLst>
            </p:nvPr>
          </p:nvSpPr>
          <p:spPr bwMode="auto">
            <a:xfrm>
              <a:off x="6126480" y="1188720"/>
              <a:ext cx="914400" cy="541046"/>
            </a:xfrm>
            <a:prstGeom prst="rect">
              <a:avLst/>
            </a:prstGeom>
            <a:noFill/>
            <a:ln w="25400">
              <a:noFill/>
              <a:miter lim="800000"/>
              <a:headEnd/>
              <a:tailEnd/>
            </a:ln>
            <a:effectLst/>
          </p:spPr>
          <p:txBody>
            <a:bodyPr rIns="0">
              <a:spAutoFit/>
            </a:bodyPr>
            <a:lstStyle/>
            <a:p>
              <a:pPr algn="l">
                <a:lnSpc>
                  <a:spcPct val="80000"/>
                </a:lnSpc>
              </a:pPr>
              <a:r>
                <a:rPr lang="en-US" sz="1800" dirty="0">
                  <a:latin typeface="Calibri" panose="020F0502020204030204" pitchFamily="34" charset="0"/>
                  <a:cs typeface="Calibri" panose="020F0502020204030204" pitchFamily="34" charset="0"/>
                </a:rPr>
                <a:t>Word</a:t>
              </a:r>
            </a:p>
            <a:p>
              <a:pPr algn="l">
                <a:lnSpc>
                  <a:spcPct val="80000"/>
                </a:lnSpc>
              </a:pPr>
              <a:r>
                <a:rPr lang="en-US" sz="1800" dirty="0">
                  <a:latin typeface="Calibri" panose="020F0502020204030204" pitchFamily="34" charset="0"/>
                  <a:cs typeface="Calibri" panose="020F0502020204030204" pitchFamily="34" charset="0"/>
                </a:rPr>
                <a:t>Address</a:t>
              </a:r>
            </a:p>
          </p:txBody>
        </p:sp>
      </p:grpSp>
      <p:grpSp>
        <p:nvGrpSpPr>
          <p:cNvPr id="29" name="Group 28"/>
          <p:cNvGrpSpPr/>
          <p:nvPr/>
        </p:nvGrpSpPr>
        <p:grpSpPr>
          <a:xfrm>
            <a:off x="1828800" y="1280160"/>
            <a:ext cx="1752600" cy="2301240"/>
            <a:chOff x="5394960" y="1280160"/>
            <a:chExt cx="1752600" cy="2301240"/>
          </a:xfrm>
        </p:grpSpPr>
        <p:grpSp>
          <p:nvGrpSpPr>
            <p:cNvPr id="30" name="Group 29"/>
            <p:cNvGrpSpPr/>
            <p:nvPr>
              <p:custDataLst>
                <p:tags r:id="rId16"/>
              </p:custDataLst>
            </p:nvPr>
          </p:nvGrpSpPr>
          <p:grpSpPr>
            <a:xfrm>
              <a:off x="5394960" y="1828800"/>
              <a:ext cx="1752600" cy="1752600"/>
              <a:chOff x="9111129" y="1790700"/>
              <a:chExt cx="1752600" cy="1752600"/>
            </a:xfrm>
          </p:grpSpPr>
          <p:sp>
            <p:nvSpPr>
              <p:cNvPr id="32" name="Rectangle 43"/>
              <p:cNvSpPr>
                <a:spLocks noChangeArrowheads="1"/>
              </p:cNvSpPr>
              <p:nvPr>
                <p:custDataLst>
                  <p:tags r:id="rId18"/>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19"/>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20"/>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1"/>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2"/>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0x120</a:t>
                </a:r>
              </a:p>
            </p:txBody>
          </p:sp>
          <p:sp>
            <p:nvSpPr>
              <p:cNvPr id="37" name="Rectangle 53"/>
              <p:cNvSpPr>
                <a:spLocks noChangeArrowheads="1"/>
              </p:cNvSpPr>
              <p:nvPr>
                <p:custDataLst>
                  <p:tags r:id="rId23"/>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0x100</a:t>
                </a:r>
              </a:p>
            </p:txBody>
          </p:sp>
          <p:sp>
            <p:nvSpPr>
              <p:cNvPr id="38" name="Rectangle 54"/>
              <p:cNvSpPr>
                <a:spLocks noChangeArrowheads="1"/>
              </p:cNvSpPr>
              <p:nvPr>
                <p:custDataLst>
                  <p:tags r:id="rId24"/>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solidFill>
                      <a:srgbClr val="FF0000"/>
                    </a:solidFill>
                    <a:latin typeface="Courier New" panose="02070309020205020404" pitchFamily="49" charset="0"/>
                    <a:cs typeface="Courier New" panose="02070309020205020404" pitchFamily="49" charset="0"/>
                  </a:rPr>
                  <a:t>123</a:t>
                </a:r>
              </a:p>
            </p:txBody>
          </p:sp>
          <p:sp>
            <p:nvSpPr>
              <p:cNvPr id="39" name="Rectangle 55"/>
              <p:cNvSpPr>
                <a:spLocks noChangeArrowheads="1"/>
              </p:cNvSpPr>
              <p:nvPr>
                <p:custDataLst>
                  <p:tags r:id="rId25"/>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sp>
          <p:nvSpPr>
            <p:cNvPr id="31" name="Text Box 5"/>
            <p:cNvSpPr txBox="1">
              <a:spLocks noChangeArrowheads="1"/>
            </p:cNvSpPr>
            <p:nvPr>
              <p:custDataLst>
                <p:tags r:id="rId17"/>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Registers</a:t>
              </a:r>
            </a:p>
          </p:txBody>
        </p:sp>
      </p:grpSp>
      <p:grpSp>
        <p:nvGrpSpPr>
          <p:cNvPr id="40" name="Group 39"/>
          <p:cNvGrpSpPr/>
          <p:nvPr/>
        </p:nvGrpSpPr>
        <p:grpSpPr>
          <a:xfrm>
            <a:off x="5120640" y="1280160"/>
            <a:ext cx="1279617" cy="2453640"/>
            <a:chOff x="7665991" y="1280160"/>
            <a:chExt cx="1279617" cy="2453640"/>
          </a:xfrm>
        </p:grpSpPr>
        <p:sp>
          <p:nvSpPr>
            <p:cNvPr id="41" name="Text Box 5"/>
            <p:cNvSpPr txBox="1">
              <a:spLocks noChangeArrowheads="1"/>
            </p:cNvSpPr>
            <p:nvPr>
              <p:custDataLst>
                <p:tags r:id="rId6"/>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Memory</a:t>
              </a:r>
            </a:p>
          </p:txBody>
        </p:sp>
        <p:grpSp>
          <p:nvGrpSpPr>
            <p:cNvPr id="42" name="Group 41"/>
            <p:cNvGrpSpPr/>
            <p:nvPr>
              <p:custDataLst>
                <p:tags r:id="rId7"/>
              </p:custDataLst>
            </p:nvPr>
          </p:nvGrpSpPr>
          <p:grpSpPr>
            <a:xfrm>
              <a:off x="7772399" y="1828800"/>
              <a:ext cx="1066801" cy="1905000"/>
              <a:chOff x="7181177" y="1456675"/>
              <a:chExt cx="1066801" cy="1905000"/>
            </a:xfrm>
          </p:grpSpPr>
          <p:sp>
            <p:nvSpPr>
              <p:cNvPr id="43" name="Rectangle 8"/>
              <p:cNvSpPr>
                <a:spLocks noChangeArrowheads="1"/>
              </p:cNvSpPr>
              <p:nvPr>
                <p:custDataLst>
                  <p:tags r:id="rId8"/>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a:latin typeface="Anonymous Pro" panose="02060609030202000504" pitchFamily="49" charset="0"/>
                  </a:rPr>
                  <a:t>123</a:t>
                </a:r>
              </a:p>
            </p:txBody>
          </p:sp>
          <p:sp>
            <p:nvSpPr>
              <p:cNvPr id="44" name="Rectangle 9"/>
              <p:cNvSpPr>
                <a:spLocks noChangeArrowheads="1"/>
              </p:cNvSpPr>
              <p:nvPr>
                <p:custDataLst>
                  <p:tags r:id="rId9"/>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10"/>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1"/>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2"/>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456</a:t>
                </a:r>
              </a:p>
            </p:txBody>
          </p:sp>
          <p:sp>
            <p:nvSpPr>
              <p:cNvPr id="49" name="Rectangle 8"/>
              <p:cNvSpPr>
                <a:spLocks noChangeArrowheads="1"/>
              </p:cNvSpPr>
              <p:nvPr>
                <p:custDataLst>
                  <p:tags r:id="rId13"/>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123</a:t>
                </a:r>
              </a:p>
            </p:txBody>
          </p:sp>
          <p:sp>
            <p:nvSpPr>
              <p:cNvPr id="50" name="Rectangle 9"/>
              <p:cNvSpPr>
                <a:spLocks noChangeArrowheads="1"/>
              </p:cNvSpPr>
              <p:nvPr>
                <p:custDataLst>
                  <p:tags r:id="rId14"/>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15"/>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grpSp>
      <p:sp>
        <p:nvSpPr>
          <p:cNvPr id="48" name="Rectangle 4"/>
          <p:cNvSpPr>
            <a:spLocks/>
          </p:cNvSpPr>
          <p:nvPr>
            <p:custDataLst>
              <p:tags r:id="rId4"/>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solidFill>
                  <a:srgbClr val="FF0000"/>
                </a:solidFill>
                <a:latin typeface="Courier New" panose="02070309020205020404" pitchFamily="49" charset="0"/>
                <a:cs typeface="Courier New" panose="02070309020205020404" pitchFamily="49" charset="0"/>
              </a:rPr>
              <a:t>movq</a:t>
            </a:r>
            <a:r>
              <a:rPr lang="ro-RO" sz="2000" b="0" dirty="0">
                <a:solidFill>
                  <a:srgbClr val="FF0000"/>
                </a:solidFill>
                <a:latin typeface="Courier New" panose="02070309020205020404" pitchFamily="49" charset="0"/>
                <a:cs typeface="Courier New" panose="02070309020205020404" pitchFamily="49" charset="0"/>
              </a:rPr>
              <a:t>  (%rdi), %rax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t0 = *</a:t>
            </a:r>
            <a:r>
              <a:rPr lang="en-US" sz="2000" b="0" dirty="0" err="1">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(%rsi), %rdx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t1 = *</a:t>
            </a:r>
            <a:r>
              <a:rPr lang="en-US" sz="2000" b="0" dirty="0" err="1">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%rdx, (%rdi)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xp</a:t>
            </a:r>
            <a:r>
              <a:rPr lang="en-US" sz="2000" b="0" dirty="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%rax, (%rsi)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yp</a:t>
            </a:r>
            <a:r>
              <a:rPr lang="en-US" sz="2000" b="0" dirty="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cxnSp>
        <p:nvCxnSpPr>
          <p:cNvPr id="52" name="Straight Arrow Connector 51"/>
          <p:cNvCxnSpPr>
            <a:stCxn id="43" idx="1"/>
            <a:endCxn id="38" idx="3"/>
          </p:cNvCxnSpPr>
          <p:nvPr>
            <p:custDataLst>
              <p:tags r:id="rId5"/>
            </p:custDataLst>
          </p:nvPr>
        </p:nvCxnSpPr>
        <p:spPr bwMode="auto">
          <a:xfrm flipH="1">
            <a:off x="3581400" y="2019300"/>
            <a:ext cx="1645649" cy="914400"/>
          </a:xfrm>
          <a:prstGeom prst="straightConnector1">
            <a:avLst/>
          </a:prstGeom>
          <a:no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9472716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29</a:t>
            </a:fld>
            <a:endParaRPr lang="en-US"/>
          </a:p>
        </p:txBody>
      </p:sp>
      <p:grpSp>
        <p:nvGrpSpPr>
          <p:cNvPr id="6" name="Group 5"/>
          <p:cNvGrpSpPr/>
          <p:nvPr>
            <p:custDataLst>
              <p:tags r:id="rId3"/>
            </p:custDataLst>
          </p:nvPr>
        </p:nvGrpSpPr>
        <p:grpSpPr>
          <a:xfrm>
            <a:off x="6400800" y="1362456"/>
            <a:ext cx="914400" cy="2386584"/>
            <a:chOff x="6126480" y="1188720"/>
            <a:chExt cx="914400" cy="2386584"/>
          </a:xfrm>
        </p:grpSpPr>
        <p:sp>
          <p:nvSpPr>
            <p:cNvPr id="59" name="Text Box 34"/>
            <p:cNvSpPr txBox="1">
              <a:spLocks noChangeArrowheads="1"/>
            </p:cNvSpPr>
            <p:nvPr>
              <p:custDataLst>
                <p:tags r:id="rId26"/>
              </p:custDataLst>
            </p:nvPr>
          </p:nvSpPr>
          <p:spPr bwMode="auto">
            <a:xfrm>
              <a:off x="6126480" y="16569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0x120 </a:t>
              </a:r>
            </a:p>
          </p:txBody>
        </p:sp>
        <p:sp>
          <p:nvSpPr>
            <p:cNvPr id="60" name="Text Box 35"/>
            <p:cNvSpPr txBox="1">
              <a:spLocks noChangeArrowheads="1"/>
            </p:cNvSpPr>
            <p:nvPr>
              <p:custDataLst>
                <p:tags r:id="rId27"/>
              </p:custDataLst>
            </p:nvPr>
          </p:nvSpPr>
          <p:spPr bwMode="auto">
            <a:xfrm>
              <a:off x="6126480" y="203911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0x118</a:t>
              </a:r>
            </a:p>
          </p:txBody>
        </p:sp>
        <p:sp>
          <p:nvSpPr>
            <p:cNvPr id="61" name="Text Box 36"/>
            <p:cNvSpPr txBox="1">
              <a:spLocks noChangeArrowheads="1"/>
            </p:cNvSpPr>
            <p:nvPr>
              <p:custDataLst>
                <p:tags r:id="rId28"/>
              </p:custDataLst>
            </p:nvPr>
          </p:nvSpPr>
          <p:spPr bwMode="auto">
            <a:xfrm>
              <a:off x="6126480" y="2423160"/>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0x110 </a:t>
              </a:r>
            </a:p>
          </p:txBody>
        </p:sp>
        <p:sp>
          <p:nvSpPr>
            <p:cNvPr id="62" name="Text Box 37"/>
            <p:cNvSpPr txBox="1">
              <a:spLocks noChangeArrowheads="1"/>
            </p:cNvSpPr>
            <p:nvPr>
              <p:custDataLst>
                <p:tags r:id="rId29"/>
              </p:custDataLst>
            </p:nvPr>
          </p:nvSpPr>
          <p:spPr bwMode="auto">
            <a:xfrm>
              <a:off x="6126480" y="280720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0x108 </a:t>
              </a:r>
            </a:p>
          </p:txBody>
        </p:sp>
        <p:sp>
          <p:nvSpPr>
            <p:cNvPr id="63" name="Text Box 38"/>
            <p:cNvSpPr txBox="1">
              <a:spLocks noChangeArrowheads="1"/>
            </p:cNvSpPr>
            <p:nvPr>
              <p:custDataLst>
                <p:tags r:id="rId30"/>
              </p:custDataLst>
            </p:nvPr>
          </p:nvSpPr>
          <p:spPr bwMode="auto">
            <a:xfrm>
              <a:off x="6126480" y="319125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sp>
          <p:nvSpPr>
            <p:cNvPr id="81" name="Text Box 34"/>
            <p:cNvSpPr txBox="1">
              <a:spLocks noChangeArrowheads="1"/>
            </p:cNvSpPr>
            <p:nvPr>
              <p:custDataLst>
                <p:tags r:id="rId31"/>
              </p:custDataLst>
            </p:nvPr>
          </p:nvSpPr>
          <p:spPr bwMode="auto">
            <a:xfrm>
              <a:off x="6126480" y="1188720"/>
              <a:ext cx="914400" cy="541046"/>
            </a:xfrm>
            <a:prstGeom prst="rect">
              <a:avLst/>
            </a:prstGeom>
            <a:noFill/>
            <a:ln w="25400">
              <a:noFill/>
              <a:miter lim="800000"/>
              <a:headEnd/>
              <a:tailEnd/>
            </a:ln>
            <a:effectLst/>
          </p:spPr>
          <p:txBody>
            <a:bodyPr rIns="0">
              <a:spAutoFit/>
            </a:bodyPr>
            <a:lstStyle/>
            <a:p>
              <a:pPr algn="l">
                <a:lnSpc>
                  <a:spcPct val="80000"/>
                </a:lnSpc>
              </a:pPr>
              <a:r>
                <a:rPr lang="en-US" sz="1800" dirty="0">
                  <a:latin typeface="Calibri" panose="020F0502020204030204" pitchFamily="34" charset="0"/>
                  <a:cs typeface="Calibri" panose="020F0502020204030204" pitchFamily="34" charset="0"/>
                </a:rPr>
                <a:t>Word</a:t>
              </a:r>
            </a:p>
            <a:p>
              <a:pPr algn="l">
                <a:lnSpc>
                  <a:spcPct val="80000"/>
                </a:lnSpc>
              </a:pPr>
              <a:r>
                <a:rPr lang="en-US" sz="1800" dirty="0">
                  <a:latin typeface="Calibri" panose="020F0502020204030204" pitchFamily="34" charset="0"/>
                  <a:cs typeface="Calibri" panose="020F0502020204030204" pitchFamily="34" charset="0"/>
                </a:rPr>
                <a:t>Address</a:t>
              </a:r>
            </a:p>
          </p:txBody>
        </p:sp>
      </p:grpSp>
      <p:grpSp>
        <p:nvGrpSpPr>
          <p:cNvPr id="29" name="Group 28"/>
          <p:cNvGrpSpPr/>
          <p:nvPr/>
        </p:nvGrpSpPr>
        <p:grpSpPr>
          <a:xfrm>
            <a:off x="1828800" y="1280160"/>
            <a:ext cx="1752600" cy="2301240"/>
            <a:chOff x="5394960" y="1280160"/>
            <a:chExt cx="1752600" cy="2301240"/>
          </a:xfrm>
        </p:grpSpPr>
        <p:grpSp>
          <p:nvGrpSpPr>
            <p:cNvPr id="30" name="Group 29"/>
            <p:cNvGrpSpPr/>
            <p:nvPr>
              <p:custDataLst>
                <p:tags r:id="rId16"/>
              </p:custDataLst>
            </p:nvPr>
          </p:nvGrpSpPr>
          <p:grpSpPr>
            <a:xfrm>
              <a:off x="5394960" y="1828800"/>
              <a:ext cx="1752600" cy="1752600"/>
              <a:chOff x="9111129" y="1790700"/>
              <a:chExt cx="1752600" cy="1752600"/>
            </a:xfrm>
          </p:grpSpPr>
          <p:sp>
            <p:nvSpPr>
              <p:cNvPr id="32" name="Rectangle 43"/>
              <p:cNvSpPr>
                <a:spLocks noChangeArrowheads="1"/>
              </p:cNvSpPr>
              <p:nvPr>
                <p:custDataLst>
                  <p:tags r:id="rId18"/>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19"/>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20"/>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1"/>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2"/>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0x120</a:t>
                </a:r>
              </a:p>
            </p:txBody>
          </p:sp>
          <p:sp>
            <p:nvSpPr>
              <p:cNvPr id="37" name="Rectangle 53"/>
              <p:cNvSpPr>
                <a:spLocks noChangeArrowheads="1"/>
              </p:cNvSpPr>
              <p:nvPr>
                <p:custDataLst>
                  <p:tags r:id="rId23"/>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0x100</a:t>
                </a:r>
              </a:p>
            </p:txBody>
          </p:sp>
          <p:sp>
            <p:nvSpPr>
              <p:cNvPr id="38" name="Rectangle 54"/>
              <p:cNvSpPr>
                <a:spLocks noChangeArrowheads="1"/>
              </p:cNvSpPr>
              <p:nvPr>
                <p:custDataLst>
                  <p:tags r:id="rId24"/>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123</a:t>
                </a:r>
              </a:p>
            </p:txBody>
          </p:sp>
          <p:sp>
            <p:nvSpPr>
              <p:cNvPr id="39" name="Rectangle 55"/>
              <p:cNvSpPr>
                <a:spLocks noChangeArrowheads="1"/>
              </p:cNvSpPr>
              <p:nvPr>
                <p:custDataLst>
                  <p:tags r:id="rId25"/>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solidFill>
                      <a:srgbClr val="FF0000"/>
                    </a:solidFill>
                    <a:latin typeface="Courier New" panose="02070309020205020404" pitchFamily="49" charset="0"/>
                    <a:cs typeface="Courier New" panose="02070309020205020404" pitchFamily="49" charset="0"/>
                  </a:rPr>
                  <a:t>456</a:t>
                </a:r>
              </a:p>
            </p:txBody>
          </p:sp>
        </p:grpSp>
        <p:sp>
          <p:nvSpPr>
            <p:cNvPr id="31" name="Text Box 5"/>
            <p:cNvSpPr txBox="1">
              <a:spLocks noChangeArrowheads="1"/>
            </p:cNvSpPr>
            <p:nvPr>
              <p:custDataLst>
                <p:tags r:id="rId17"/>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Registers</a:t>
              </a:r>
            </a:p>
          </p:txBody>
        </p:sp>
      </p:grpSp>
      <p:grpSp>
        <p:nvGrpSpPr>
          <p:cNvPr id="40" name="Group 39"/>
          <p:cNvGrpSpPr/>
          <p:nvPr/>
        </p:nvGrpSpPr>
        <p:grpSpPr>
          <a:xfrm>
            <a:off x="5120640" y="1280160"/>
            <a:ext cx="1279617" cy="2453640"/>
            <a:chOff x="7665991" y="1280160"/>
            <a:chExt cx="1279617" cy="2453640"/>
          </a:xfrm>
        </p:grpSpPr>
        <p:sp>
          <p:nvSpPr>
            <p:cNvPr id="41" name="Text Box 5"/>
            <p:cNvSpPr txBox="1">
              <a:spLocks noChangeArrowheads="1"/>
            </p:cNvSpPr>
            <p:nvPr>
              <p:custDataLst>
                <p:tags r:id="rId6"/>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Memory</a:t>
              </a:r>
            </a:p>
          </p:txBody>
        </p:sp>
        <p:grpSp>
          <p:nvGrpSpPr>
            <p:cNvPr id="42" name="Group 41"/>
            <p:cNvGrpSpPr/>
            <p:nvPr>
              <p:custDataLst>
                <p:tags r:id="rId7"/>
              </p:custDataLst>
            </p:nvPr>
          </p:nvGrpSpPr>
          <p:grpSpPr>
            <a:xfrm>
              <a:off x="7772399" y="1828800"/>
              <a:ext cx="1066801" cy="1905000"/>
              <a:chOff x="7181177" y="1456675"/>
              <a:chExt cx="1066801" cy="1905000"/>
            </a:xfrm>
          </p:grpSpPr>
          <p:sp>
            <p:nvSpPr>
              <p:cNvPr id="43" name="Rectangle 8"/>
              <p:cNvSpPr>
                <a:spLocks noChangeArrowheads="1"/>
              </p:cNvSpPr>
              <p:nvPr>
                <p:custDataLst>
                  <p:tags r:id="rId8"/>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a:latin typeface="Anonymous Pro" panose="02060609030202000504" pitchFamily="49" charset="0"/>
                  </a:rPr>
                  <a:t>123</a:t>
                </a:r>
              </a:p>
            </p:txBody>
          </p:sp>
          <p:sp>
            <p:nvSpPr>
              <p:cNvPr id="44" name="Rectangle 9"/>
              <p:cNvSpPr>
                <a:spLocks noChangeArrowheads="1"/>
              </p:cNvSpPr>
              <p:nvPr>
                <p:custDataLst>
                  <p:tags r:id="rId9"/>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10"/>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1"/>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2"/>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456</a:t>
                </a:r>
              </a:p>
            </p:txBody>
          </p:sp>
          <p:sp>
            <p:nvSpPr>
              <p:cNvPr id="49" name="Rectangle 8"/>
              <p:cNvSpPr>
                <a:spLocks noChangeArrowheads="1"/>
              </p:cNvSpPr>
              <p:nvPr>
                <p:custDataLst>
                  <p:tags r:id="rId13"/>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123</a:t>
                </a:r>
              </a:p>
            </p:txBody>
          </p:sp>
          <p:sp>
            <p:nvSpPr>
              <p:cNvPr id="50" name="Rectangle 9"/>
              <p:cNvSpPr>
                <a:spLocks noChangeArrowheads="1"/>
              </p:cNvSpPr>
              <p:nvPr>
                <p:custDataLst>
                  <p:tags r:id="rId14"/>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15"/>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grpSp>
      <p:sp>
        <p:nvSpPr>
          <p:cNvPr id="48" name="Rectangle 4"/>
          <p:cNvSpPr>
            <a:spLocks/>
          </p:cNvSpPr>
          <p:nvPr>
            <p:custDataLst>
              <p:tags r:id="rId4"/>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(%rdi), %rax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t0 = *</a:t>
            </a:r>
            <a:r>
              <a:rPr lang="en-US" sz="2000" b="0" dirty="0" err="1">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solidFill>
                  <a:srgbClr val="FF0000"/>
                </a:solidFill>
                <a:latin typeface="Courier New" panose="02070309020205020404" pitchFamily="49" charset="0"/>
                <a:cs typeface="Courier New" panose="02070309020205020404" pitchFamily="49" charset="0"/>
              </a:rPr>
              <a:t>movq</a:t>
            </a:r>
            <a:r>
              <a:rPr lang="ro-RO" sz="2000" b="0" dirty="0">
                <a:solidFill>
                  <a:srgbClr val="FF0000"/>
                </a:solidFill>
                <a:latin typeface="Courier New" panose="02070309020205020404" pitchFamily="49" charset="0"/>
                <a:cs typeface="Courier New" panose="02070309020205020404" pitchFamily="49" charset="0"/>
              </a:rPr>
              <a:t>  (%rsi), %rdx</a:t>
            </a:r>
            <a:r>
              <a:rPr lang="en-US" sz="2000" b="0" dirty="0">
                <a:solidFill>
                  <a:srgbClr val="FF0000"/>
                </a:solidFill>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t1 = *</a:t>
            </a:r>
            <a:r>
              <a:rPr lang="en-US" sz="2000" b="0" dirty="0" err="1">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%rdx, (%rdi)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xp</a:t>
            </a:r>
            <a:r>
              <a:rPr lang="en-US" sz="2000" b="0" dirty="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%rax, (%rsi)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yp</a:t>
            </a:r>
            <a:r>
              <a:rPr lang="en-US" sz="2000" b="0" dirty="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cxnSp>
        <p:nvCxnSpPr>
          <p:cNvPr id="52" name="Straight Arrow Connector 51"/>
          <p:cNvCxnSpPr>
            <a:stCxn id="47" idx="1"/>
            <a:endCxn id="39" idx="3"/>
          </p:cNvCxnSpPr>
          <p:nvPr>
            <p:custDataLst>
              <p:tags r:id="rId5"/>
            </p:custDataLst>
          </p:nvPr>
        </p:nvCxnSpPr>
        <p:spPr bwMode="auto">
          <a:xfrm flipH="1" flipV="1">
            <a:off x="3581400" y="3390900"/>
            <a:ext cx="1645649" cy="152400"/>
          </a:xfrm>
          <a:prstGeom prst="straightConnector1">
            <a:avLst/>
          </a:prstGeom>
          <a:no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713653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304800"/>
            <a:ext cx="2538582" cy="762000"/>
          </a:xfrm>
        </p:spPr>
        <p:txBody>
          <a:bodyPr/>
          <a:lstStyle/>
          <a:p>
            <a:r>
              <a:rPr lang="en-US" dirty="0"/>
              <a:t>Roadmap</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3</a:t>
            </a:fld>
            <a:endParaRPr lang="en-US" dirty="0"/>
          </a:p>
        </p:txBody>
      </p:sp>
      <p:sp>
        <p:nvSpPr>
          <p:cNvPr id="9" name="Rectangle 2"/>
          <p:cNvSpPr>
            <a:spLocks noChangeArrowheads="1"/>
          </p:cNvSpPr>
          <p:nvPr>
            <p:custDataLst>
              <p:tags r:id="rId3"/>
            </p:custDataLst>
          </p:nvPr>
        </p:nvSpPr>
        <p:spPr bwMode="auto">
          <a:xfrm>
            <a:off x="457200" y="1434490"/>
            <a:ext cx="37338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1" dirty="0">
                <a:latin typeface="Courier New" panose="02070309020205020404" pitchFamily="49" charset="0"/>
                <a:cs typeface="Courier New" panose="02070309020205020404" pitchFamily="49" charset="0"/>
              </a:rPr>
              <a:t>car *</a:t>
            </a:r>
            <a:r>
              <a:rPr lang="en-US" sz="1600" b="0" dirty="0">
                <a:latin typeface="Courier New" panose="02070309020205020404" pitchFamily="49" charset="0"/>
                <a:cs typeface="Courier New" panose="02070309020205020404" pitchFamily="49" charset="0"/>
              </a:rPr>
              <a:t>c = malloc(sizeof(</a:t>
            </a:r>
            <a:r>
              <a:rPr lang="en-US" sz="1600"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c-&gt;miles = 100;</a:t>
            </a:r>
          </a:p>
          <a:p>
            <a:r>
              <a:rPr lang="en-US" sz="1600" b="0" dirty="0">
                <a:latin typeface="Courier New" panose="02070309020205020404" pitchFamily="49" charset="0"/>
                <a:cs typeface="Courier New" panose="02070309020205020404" pitchFamily="49" charset="0"/>
              </a:rPr>
              <a:t>c-&gt;gals = 17;</a:t>
            </a:r>
          </a:p>
          <a:p>
            <a:r>
              <a:rPr lang="en-US" sz="1600" b="1" dirty="0">
                <a:latin typeface="Courier New" panose="02070309020205020404" pitchFamily="49" charset="0"/>
                <a:cs typeface="Courier New" panose="02070309020205020404" pitchFamily="49" charset="0"/>
              </a:rPr>
              <a:t>float</a:t>
            </a:r>
            <a:r>
              <a:rPr lang="en-US" sz="1600" b="0" dirty="0">
                <a:latin typeface="Courier New" panose="02070309020205020404" pitchFamily="49" charset="0"/>
                <a:cs typeface="Courier New" panose="02070309020205020404" pitchFamily="49" charset="0"/>
              </a:rPr>
              <a:t> mpg = get_mpg(c);</a:t>
            </a:r>
          </a:p>
          <a:p>
            <a:r>
              <a:rPr lang="en-US" sz="1600" b="0" dirty="0">
                <a:latin typeface="Courier New" panose="02070309020205020404" pitchFamily="49" charset="0"/>
                <a:cs typeface="Courier New" panose="02070309020205020404" pitchFamily="49" charset="0"/>
              </a:rPr>
              <a:t>free(c);</a:t>
            </a:r>
          </a:p>
        </p:txBody>
      </p:sp>
      <p:sp>
        <p:nvSpPr>
          <p:cNvPr id="10" name="Rectangle 2"/>
          <p:cNvSpPr>
            <a:spLocks noChangeArrowheads="1"/>
          </p:cNvSpPr>
          <p:nvPr>
            <p:custDataLst>
              <p:tags r:id="rId4"/>
            </p:custDataLst>
          </p:nvPr>
        </p:nvSpPr>
        <p:spPr bwMode="auto">
          <a:xfrm>
            <a:off x="4343400" y="1425714"/>
            <a:ext cx="24384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0" dirty="0">
                <a:latin typeface="Courier New" panose="02070309020205020404" pitchFamily="49" charset="0"/>
                <a:cs typeface="Courier New" panose="02070309020205020404" pitchFamily="49" charset="0"/>
              </a:rPr>
              <a:t>Car c = new Car();</a:t>
            </a:r>
          </a:p>
          <a:p>
            <a:r>
              <a:rPr lang="en-US" sz="1600" b="0" dirty="0">
                <a:latin typeface="Courier New" panose="02070309020205020404" pitchFamily="49" charset="0"/>
                <a:cs typeface="Courier New" panose="02070309020205020404" pitchFamily="49" charset="0"/>
              </a:rPr>
              <a:t>c.setMiles(100);</a:t>
            </a:r>
          </a:p>
          <a:p>
            <a:r>
              <a:rPr lang="en-US" sz="1600" b="0" dirty="0">
                <a:latin typeface="Courier New" panose="02070309020205020404" pitchFamily="49" charset="0"/>
                <a:cs typeface="Courier New" panose="02070309020205020404" pitchFamily="49" charset="0"/>
              </a:rPr>
              <a:t>c.setGals(17);</a:t>
            </a:r>
          </a:p>
          <a:p>
            <a:r>
              <a:rPr lang="en-US" sz="1600" b="0" dirty="0">
                <a:latin typeface="Courier New" panose="02070309020205020404" pitchFamily="49" charset="0"/>
                <a:cs typeface="Courier New" panose="02070309020205020404" pitchFamily="49" charset="0"/>
              </a:rPr>
              <a:t>float mpg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c.getMPG();</a:t>
            </a:r>
          </a:p>
        </p:txBody>
      </p:sp>
      <p:sp>
        <p:nvSpPr>
          <p:cNvPr id="11" name="Rectangle 2"/>
          <p:cNvSpPr>
            <a:spLocks noChangeArrowheads="1"/>
          </p:cNvSpPr>
          <p:nvPr>
            <p:custDataLst>
              <p:tags r:id="rId5"/>
            </p:custDataLst>
          </p:nvPr>
        </p:nvSpPr>
        <p:spPr bwMode="auto">
          <a:xfrm>
            <a:off x="1905000" y="2938884"/>
            <a:ext cx="3471081" cy="1382430"/>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get_mpg:</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pushq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movq</a:t>
            </a:r>
            <a:r>
              <a:rPr lang="en-US" sz="1400" b="0" dirty="0">
                <a:latin typeface="Courier New" panose="02070309020205020404" pitchFamily="49" charset="0"/>
                <a:cs typeface="Courier New" panose="02070309020205020404" pitchFamily="49" charset="0"/>
              </a:rPr>
              <a:t>    %rsp, %rbp</a:t>
            </a:r>
          </a:p>
          <a:p>
            <a:r>
              <a:rPr lang="en-US" sz="1400" b="0" dirty="0">
                <a:latin typeface="Courier New" panose="02070309020205020404" pitchFamily="49" charset="0"/>
                <a:cs typeface="Courier New" panose="02070309020205020404" pitchFamily="49" charset="0"/>
              </a:rPr>
              <a:t>    ...</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popq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ret</a:t>
            </a:r>
          </a:p>
        </p:txBody>
      </p:sp>
      <p:pic>
        <p:nvPicPr>
          <p:cNvPr id="12" name="Picture 11"/>
          <p:cNvPicPr>
            <a:picLocks noChangeAspect="1"/>
          </p:cNvPicPr>
          <p:nvPr>
            <p:custDataLst>
              <p:tags r:id="rId6"/>
            </p:custDataLst>
          </p:nvPr>
        </p:nvPicPr>
        <p:blipFill>
          <a:blip r:embed="rId28"/>
          <a:stretch>
            <a:fillRect/>
          </a:stretch>
        </p:blipFill>
        <p:spPr>
          <a:xfrm>
            <a:off x="2147855" y="5669280"/>
            <a:ext cx="1204945" cy="1055970"/>
          </a:xfrm>
          <a:prstGeom prst="rect">
            <a:avLst/>
          </a:prstGeom>
        </p:spPr>
      </p:pic>
      <p:pic>
        <p:nvPicPr>
          <p:cNvPr id="16" name="Picture 15"/>
          <p:cNvPicPr>
            <a:picLocks noChangeAspect="1"/>
          </p:cNvPicPr>
          <p:nvPr>
            <p:custDataLst>
              <p:tags r:id="rId7"/>
            </p:custDataLst>
          </p:nvPr>
        </p:nvPicPr>
        <p:blipFill>
          <a:blip r:embed="rId29"/>
          <a:stretch>
            <a:fillRect/>
          </a:stretch>
        </p:blipFill>
        <p:spPr>
          <a:xfrm>
            <a:off x="4267200" y="5727354"/>
            <a:ext cx="1828800" cy="932688"/>
          </a:xfrm>
          <a:prstGeom prst="rect">
            <a:avLst/>
          </a:prstGeom>
        </p:spPr>
      </p:pic>
      <p:sp>
        <p:nvSpPr>
          <p:cNvPr id="5" name="Rectangle 4"/>
          <p:cNvSpPr/>
          <p:nvPr>
            <p:custDataLst>
              <p:tags r:id="rId8"/>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22" name="TextBox 21"/>
          <p:cNvSpPr txBox="1"/>
          <p:nvPr>
            <p:custDataLst>
              <p:tags r:id="rId9"/>
            </p:custDataLst>
          </p:nvPr>
        </p:nvSpPr>
        <p:spPr>
          <a:xfrm>
            <a:off x="4343400" y="10343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Java:</a:t>
            </a:r>
          </a:p>
        </p:txBody>
      </p:sp>
      <p:sp>
        <p:nvSpPr>
          <p:cNvPr id="23" name="TextBox 22"/>
          <p:cNvSpPr txBox="1"/>
          <p:nvPr>
            <p:custDataLst>
              <p:tags r:id="rId10"/>
            </p:custDataLst>
          </p:nvPr>
        </p:nvSpPr>
        <p:spPr>
          <a:xfrm>
            <a:off x="457200" y="10187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a:t>
            </a:r>
          </a:p>
        </p:txBody>
      </p:sp>
      <p:sp>
        <p:nvSpPr>
          <p:cNvPr id="24" name="TextBox 23"/>
          <p:cNvSpPr txBox="1"/>
          <p:nvPr>
            <p:custDataLst>
              <p:tags r:id="rId11"/>
            </p:custDataLst>
          </p:nvPr>
        </p:nvSpPr>
        <p:spPr>
          <a:xfrm>
            <a:off x="457200" y="2873514"/>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Assembly language:</a:t>
            </a:r>
          </a:p>
        </p:txBody>
      </p:sp>
      <p:sp>
        <p:nvSpPr>
          <p:cNvPr id="25" name="TextBox 24"/>
          <p:cNvSpPr txBox="1"/>
          <p:nvPr>
            <p:custDataLst>
              <p:tags r:id="rId12"/>
            </p:custDataLst>
          </p:nvPr>
        </p:nvSpPr>
        <p:spPr>
          <a:xfrm>
            <a:off x="451488" y="4430696"/>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Machine code:</a:t>
            </a:r>
          </a:p>
        </p:txBody>
      </p:sp>
      <p:sp>
        <p:nvSpPr>
          <p:cNvPr id="27" name="Rectangle 2"/>
          <p:cNvSpPr>
            <a:spLocks noChangeArrowheads="1"/>
          </p:cNvSpPr>
          <p:nvPr>
            <p:custDataLst>
              <p:tags r:id="rId13"/>
            </p:custDataLst>
          </p:nvPr>
        </p:nvSpPr>
        <p:spPr bwMode="auto">
          <a:xfrm>
            <a:off x="1905000" y="4473714"/>
            <a:ext cx="3471081" cy="95154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0111010000011000</a:t>
            </a:r>
          </a:p>
          <a:p>
            <a:r>
              <a:rPr lang="en-US" sz="1400" b="0" dirty="0">
                <a:latin typeface="Courier New" panose="02070309020205020404" pitchFamily="49" charset="0"/>
                <a:cs typeface="Courier New" panose="02070309020205020404" pitchFamily="49" charset="0"/>
              </a:rPr>
              <a:t>100011010000010000000010</a:t>
            </a:r>
          </a:p>
          <a:p>
            <a:r>
              <a:rPr lang="en-US" sz="1400" b="0" dirty="0">
                <a:latin typeface="Courier New" panose="02070309020205020404" pitchFamily="49" charset="0"/>
                <a:cs typeface="Courier New" panose="02070309020205020404" pitchFamily="49" charset="0"/>
              </a:rPr>
              <a:t>1000100111000010</a:t>
            </a:r>
          </a:p>
          <a:p>
            <a:r>
              <a:rPr lang="en-US" sz="1400" b="0" dirty="0">
                <a:latin typeface="Courier New" panose="02070309020205020404" pitchFamily="49" charset="0"/>
                <a:cs typeface="Courier New" panose="02070309020205020404" pitchFamily="49" charset="0"/>
              </a:rPr>
              <a:t>110000011111101000011111</a:t>
            </a:r>
          </a:p>
        </p:txBody>
      </p:sp>
      <p:sp>
        <p:nvSpPr>
          <p:cNvPr id="29" name="TextBox 28"/>
          <p:cNvSpPr txBox="1"/>
          <p:nvPr>
            <p:custDataLst>
              <p:tags r:id="rId14"/>
            </p:custDataLst>
          </p:nvPr>
        </p:nvSpPr>
        <p:spPr>
          <a:xfrm>
            <a:off x="457200" y="5561798"/>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Computer system:</a:t>
            </a:r>
          </a:p>
        </p:txBody>
      </p:sp>
      <p:sp>
        <p:nvSpPr>
          <p:cNvPr id="30" name="TextBox 29"/>
          <p:cNvSpPr txBox="1"/>
          <p:nvPr>
            <p:custDataLst>
              <p:tags r:id="rId15"/>
            </p:custDataLst>
          </p:nvPr>
        </p:nvSpPr>
        <p:spPr>
          <a:xfrm>
            <a:off x="5550125" y="4030586"/>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OS:</a:t>
            </a:r>
          </a:p>
        </p:txBody>
      </p:sp>
      <p:grpSp>
        <p:nvGrpSpPr>
          <p:cNvPr id="17" name="Group 16"/>
          <p:cNvGrpSpPr/>
          <p:nvPr/>
        </p:nvGrpSpPr>
        <p:grpSpPr>
          <a:xfrm>
            <a:off x="5562600" y="4401458"/>
            <a:ext cx="3048000" cy="1097280"/>
            <a:chOff x="5562600" y="4401458"/>
            <a:chExt cx="3048000" cy="1097280"/>
          </a:xfrm>
        </p:grpSpPr>
        <p:grpSp>
          <p:nvGrpSpPr>
            <p:cNvPr id="7" name="Group 6"/>
            <p:cNvGrpSpPr/>
            <p:nvPr/>
          </p:nvGrpSpPr>
          <p:grpSpPr>
            <a:xfrm>
              <a:off x="5568724" y="4401458"/>
              <a:ext cx="3041876" cy="1097280"/>
              <a:chOff x="5568724" y="4401458"/>
              <a:chExt cx="3041876" cy="1097280"/>
            </a:xfrm>
          </p:grpSpPr>
          <p:pic>
            <p:nvPicPr>
              <p:cNvPr id="3" name="Picture 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568724" y="4401458"/>
                <a:ext cx="1213076" cy="1097280"/>
              </a:xfrm>
              <a:prstGeom prst="rect">
                <a:avLst/>
              </a:prstGeom>
            </p:spPr>
          </p:pic>
          <p:pic>
            <p:nvPicPr>
              <p:cNvPr id="19" name="Picture 18"/>
              <p:cNvPicPr>
                <a:picLocks noChangeAspect="1"/>
              </p:cNvPicPr>
              <p:nvPr>
                <p:custDataLst>
                  <p:tags r:id="rId25"/>
                </p:custDataLst>
              </p:nvPr>
            </p:nvPicPr>
            <p:blipFill>
              <a:blip r:embed="rId31"/>
              <a:stretch>
                <a:fillRect/>
              </a:stretch>
            </p:blipFill>
            <p:spPr>
              <a:xfrm>
                <a:off x="7835900" y="4486341"/>
                <a:ext cx="774700" cy="897741"/>
              </a:xfrm>
              <a:prstGeom prst="rect">
                <a:avLst/>
              </a:prstGeom>
            </p:spPr>
          </p:pic>
          <p:pic>
            <p:nvPicPr>
              <p:cNvPr id="6" name="Picture 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858000" y="4473714"/>
                <a:ext cx="822960" cy="914400"/>
              </a:xfrm>
              <a:prstGeom prst="rect">
                <a:avLst/>
              </a:prstGeom>
            </p:spPr>
          </p:pic>
        </p:grpSp>
        <p:sp>
          <p:nvSpPr>
            <p:cNvPr id="31" name="Rectangle 30"/>
            <p:cNvSpPr/>
            <p:nvPr>
              <p:custDataLst>
                <p:tags r:id="rId24"/>
              </p:custDataLst>
            </p:nvPr>
          </p:nvSpPr>
          <p:spPr bwMode="auto">
            <a:xfrm>
              <a:off x="5562600" y="4419600"/>
              <a:ext cx="30480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panose="02000000000000000000" pitchFamily="2" charset="0"/>
              </a:endParaRPr>
            </a:p>
          </p:txBody>
        </p:sp>
      </p:grpSp>
      <p:cxnSp>
        <p:nvCxnSpPr>
          <p:cNvPr id="32" name="Straight Arrow Connector 31"/>
          <p:cNvCxnSpPr>
            <a:stCxn id="9" idx="2"/>
          </p:cNvCxnSpPr>
          <p:nvPr>
            <p:custDataLst>
              <p:tags r:id="rId16"/>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7"/>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18"/>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19"/>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20"/>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21"/>
            </p:custDataLst>
          </p:nvPr>
        </p:nvPicPr>
        <p:blipFill>
          <a:blip r:embed="rId33"/>
          <a:stretch>
            <a:fillRect/>
          </a:stretch>
        </p:blipFill>
        <p:spPr>
          <a:xfrm>
            <a:off x="7074125" y="5776393"/>
            <a:ext cx="774475" cy="803518"/>
          </a:xfrm>
          <a:prstGeom prst="rect">
            <a:avLst/>
          </a:prstGeom>
        </p:spPr>
      </p:pic>
      <p:sp>
        <p:nvSpPr>
          <p:cNvPr id="34" name="TextBox 33"/>
          <p:cNvSpPr txBox="1"/>
          <p:nvPr>
            <p:custDataLst>
              <p:tags r:id="rId22"/>
            </p:custDataLst>
          </p:nvPr>
        </p:nvSpPr>
        <p:spPr>
          <a:xfrm>
            <a:off x="6949440" y="1033272"/>
            <a:ext cx="2133601" cy="3139321"/>
          </a:xfrm>
          <a:prstGeom prst="rect">
            <a:avLst/>
          </a:prstGeom>
          <a:noFill/>
        </p:spPr>
        <p:txBody>
          <a:bodyPr wrap="square" rtlCol="0">
            <a:spAutoFit/>
          </a:bodyPr>
          <a:lstStyle/>
          <a:p>
            <a:r>
              <a:rPr lang="en-US" sz="1800" b="0" dirty="0">
                <a:solidFill>
                  <a:srgbClr val="999999"/>
                </a:solidFill>
                <a:latin typeface="Calibri" panose="020F0502020204030204" pitchFamily="34" charset="0"/>
                <a:cs typeface="Calibri" panose="020F0502020204030204" pitchFamily="34" charset="0"/>
              </a:rPr>
              <a:t>Memory &amp; data</a:t>
            </a:r>
          </a:p>
          <a:p>
            <a:r>
              <a:rPr lang="en-US" sz="1800" b="0" dirty="0">
                <a:solidFill>
                  <a:srgbClr val="999999"/>
                </a:solidFill>
                <a:latin typeface="Calibri" panose="020F0502020204030204" pitchFamily="34" charset="0"/>
                <a:cs typeface="Calibri" panose="020F0502020204030204" pitchFamily="34" charset="0"/>
              </a:rPr>
              <a:t>Integers &amp; floats</a:t>
            </a:r>
          </a:p>
          <a:p>
            <a:r>
              <a:rPr lang="en-US" sz="1800" b="0" dirty="0">
                <a:solidFill>
                  <a:srgbClr val="C00000"/>
                </a:solidFill>
                <a:latin typeface="Calibri" panose="020F0502020204030204" pitchFamily="34" charset="0"/>
                <a:cs typeface="Calibri" panose="020F0502020204030204" pitchFamily="34" charset="0"/>
              </a:rPr>
              <a:t>x86 assembly</a:t>
            </a:r>
          </a:p>
          <a:p>
            <a:r>
              <a:rPr lang="en-US" sz="1800" b="0" dirty="0">
                <a:solidFill>
                  <a:srgbClr val="999999"/>
                </a:solidFill>
                <a:latin typeface="Calibri" panose="020F0502020204030204" pitchFamily="34" charset="0"/>
                <a:cs typeface="Calibri" panose="020F0502020204030204" pitchFamily="34" charset="0"/>
              </a:rPr>
              <a:t>Procedures &amp; stacks</a:t>
            </a:r>
          </a:p>
          <a:p>
            <a:r>
              <a:rPr lang="en-US" sz="1800" b="0" dirty="0">
                <a:solidFill>
                  <a:srgbClr val="999999"/>
                </a:solidFill>
                <a:latin typeface="Calibri" panose="020F0502020204030204" pitchFamily="34" charset="0"/>
                <a:cs typeface="Calibri" panose="020F0502020204030204" pitchFamily="34" charset="0"/>
              </a:rPr>
              <a:t>Executables</a:t>
            </a:r>
          </a:p>
          <a:p>
            <a:r>
              <a:rPr lang="en-US" sz="1800" b="0" dirty="0">
                <a:solidFill>
                  <a:srgbClr val="999999"/>
                </a:solidFill>
                <a:latin typeface="Calibri" panose="020F0502020204030204" pitchFamily="34" charset="0"/>
                <a:cs typeface="Calibri" panose="020F0502020204030204" pitchFamily="34" charset="0"/>
              </a:rPr>
              <a:t>Arrays &amp; structs</a:t>
            </a:r>
          </a:p>
          <a:p>
            <a:r>
              <a:rPr lang="en-US" sz="1800" b="0" dirty="0">
                <a:solidFill>
                  <a:srgbClr val="999999"/>
                </a:solidFill>
                <a:latin typeface="Calibri" panose="020F0502020204030204" pitchFamily="34" charset="0"/>
                <a:cs typeface="Calibri" panose="020F0502020204030204" pitchFamily="34" charset="0"/>
              </a:rPr>
              <a:t>Memory &amp; caches</a:t>
            </a:r>
          </a:p>
          <a:p>
            <a:r>
              <a:rPr lang="en-US" sz="1800" b="0" dirty="0">
                <a:solidFill>
                  <a:srgbClr val="999999"/>
                </a:solidFill>
                <a:latin typeface="Calibri" panose="020F0502020204030204" pitchFamily="34" charset="0"/>
                <a:cs typeface="Calibri" panose="020F0502020204030204" pitchFamily="34" charset="0"/>
              </a:rPr>
              <a:t>Processes</a:t>
            </a:r>
          </a:p>
          <a:p>
            <a:r>
              <a:rPr lang="en-US" sz="1800" b="0" dirty="0">
                <a:solidFill>
                  <a:srgbClr val="999999"/>
                </a:solidFill>
                <a:latin typeface="Calibri" panose="020F0502020204030204" pitchFamily="34" charset="0"/>
                <a:cs typeface="Calibri" panose="020F0502020204030204" pitchFamily="34" charset="0"/>
              </a:rPr>
              <a:t>Virtual memory</a:t>
            </a:r>
          </a:p>
          <a:p>
            <a:r>
              <a:rPr lang="en-US" sz="1800" b="0" dirty="0">
                <a:solidFill>
                  <a:srgbClr val="999999"/>
                </a:solidFill>
                <a:latin typeface="Calibri" panose="020F0502020204030204" pitchFamily="34" charset="0"/>
                <a:cs typeface="Calibri" panose="020F0502020204030204" pitchFamily="34" charset="0"/>
              </a:rPr>
              <a:t>Memory allocation</a:t>
            </a:r>
          </a:p>
          <a:p>
            <a:r>
              <a:rPr lang="en-US" sz="1800" b="0" dirty="0">
                <a:solidFill>
                  <a:srgbClr val="999999"/>
                </a:solidFill>
                <a:latin typeface="Calibri" panose="020F0502020204030204" pitchFamily="34" charset="0"/>
                <a:cs typeface="Calibri" panose="020F0502020204030204" pitchFamily="34" charset="0"/>
              </a:rPr>
              <a:t>Java vs. C</a:t>
            </a:r>
          </a:p>
        </p:txBody>
      </p:sp>
      <p:sp>
        <p:nvSpPr>
          <p:cNvPr id="43" name="Rectangle 42"/>
          <p:cNvSpPr/>
          <p:nvPr>
            <p:custDataLst>
              <p:tags r:id="rId23"/>
            </p:custDataLst>
          </p:nvPr>
        </p:nvSpPr>
        <p:spPr bwMode="auto">
          <a:xfrm>
            <a:off x="411479" y="2880359"/>
            <a:ext cx="5029200" cy="1490472"/>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1910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30</a:t>
            </a:fld>
            <a:endParaRPr lang="en-US"/>
          </a:p>
        </p:txBody>
      </p:sp>
      <p:grpSp>
        <p:nvGrpSpPr>
          <p:cNvPr id="6" name="Group 5"/>
          <p:cNvGrpSpPr/>
          <p:nvPr>
            <p:custDataLst>
              <p:tags r:id="rId3"/>
            </p:custDataLst>
          </p:nvPr>
        </p:nvGrpSpPr>
        <p:grpSpPr>
          <a:xfrm>
            <a:off x="6400800" y="1362456"/>
            <a:ext cx="914400" cy="2386584"/>
            <a:chOff x="6126480" y="1188720"/>
            <a:chExt cx="914400" cy="2386584"/>
          </a:xfrm>
        </p:grpSpPr>
        <p:sp>
          <p:nvSpPr>
            <p:cNvPr id="59" name="Text Box 34"/>
            <p:cNvSpPr txBox="1">
              <a:spLocks noChangeArrowheads="1"/>
            </p:cNvSpPr>
            <p:nvPr>
              <p:custDataLst>
                <p:tags r:id="rId26"/>
              </p:custDataLst>
            </p:nvPr>
          </p:nvSpPr>
          <p:spPr bwMode="auto">
            <a:xfrm>
              <a:off x="6126480" y="16569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0x120 </a:t>
              </a:r>
            </a:p>
          </p:txBody>
        </p:sp>
        <p:sp>
          <p:nvSpPr>
            <p:cNvPr id="60" name="Text Box 35"/>
            <p:cNvSpPr txBox="1">
              <a:spLocks noChangeArrowheads="1"/>
            </p:cNvSpPr>
            <p:nvPr>
              <p:custDataLst>
                <p:tags r:id="rId27"/>
              </p:custDataLst>
            </p:nvPr>
          </p:nvSpPr>
          <p:spPr bwMode="auto">
            <a:xfrm>
              <a:off x="6126480" y="203911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0x118</a:t>
              </a:r>
            </a:p>
          </p:txBody>
        </p:sp>
        <p:sp>
          <p:nvSpPr>
            <p:cNvPr id="61" name="Text Box 36"/>
            <p:cNvSpPr txBox="1">
              <a:spLocks noChangeArrowheads="1"/>
            </p:cNvSpPr>
            <p:nvPr>
              <p:custDataLst>
                <p:tags r:id="rId28"/>
              </p:custDataLst>
            </p:nvPr>
          </p:nvSpPr>
          <p:spPr bwMode="auto">
            <a:xfrm>
              <a:off x="6126480" y="2423160"/>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0x110 </a:t>
              </a:r>
            </a:p>
          </p:txBody>
        </p:sp>
        <p:sp>
          <p:nvSpPr>
            <p:cNvPr id="62" name="Text Box 37"/>
            <p:cNvSpPr txBox="1">
              <a:spLocks noChangeArrowheads="1"/>
            </p:cNvSpPr>
            <p:nvPr>
              <p:custDataLst>
                <p:tags r:id="rId29"/>
              </p:custDataLst>
            </p:nvPr>
          </p:nvSpPr>
          <p:spPr bwMode="auto">
            <a:xfrm>
              <a:off x="6126480" y="280720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0x108 </a:t>
              </a:r>
            </a:p>
          </p:txBody>
        </p:sp>
        <p:sp>
          <p:nvSpPr>
            <p:cNvPr id="63" name="Text Box 38"/>
            <p:cNvSpPr txBox="1">
              <a:spLocks noChangeArrowheads="1"/>
            </p:cNvSpPr>
            <p:nvPr>
              <p:custDataLst>
                <p:tags r:id="rId30"/>
              </p:custDataLst>
            </p:nvPr>
          </p:nvSpPr>
          <p:spPr bwMode="auto">
            <a:xfrm>
              <a:off x="6126480" y="319125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sp>
          <p:nvSpPr>
            <p:cNvPr id="81" name="Text Box 34"/>
            <p:cNvSpPr txBox="1">
              <a:spLocks noChangeArrowheads="1"/>
            </p:cNvSpPr>
            <p:nvPr>
              <p:custDataLst>
                <p:tags r:id="rId31"/>
              </p:custDataLst>
            </p:nvPr>
          </p:nvSpPr>
          <p:spPr bwMode="auto">
            <a:xfrm>
              <a:off x="6126480" y="1188720"/>
              <a:ext cx="914400" cy="541046"/>
            </a:xfrm>
            <a:prstGeom prst="rect">
              <a:avLst/>
            </a:prstGeom>
            <a:noFill/>
            <a:ln w="25400">
              <a:noFill/>
              <a:miter lim="800000"/>
              <a:headEnd/>
              <a:tailEnd/>
            </a:ln>
            <a:effectLst/>
          </p:spPr>
          <p:txBody>
            <a:bodyPr rIns="0">
              <a:spAutoFit/>
            </a:bodyPr>
            <a:lstStyle/>
            <a:p>
              <a:pPr algn="l">
                <a:lnSpc>
                  <a:spcPct val="80000"/>
                </a:lnSpc>
              </a:pPr>
              <a:r>
                <a:rPr lang="en-US" sz="1800" dirty="0">
                  <a:latin typeface="Calibri" panose="020F0502020204030204" pitchFamily="34" charset="0"/>
                  <a:cs typeface="Calibri" panose="020F0502020204030204" pitchFamily="34" charset="0"/>
                </a:rPr>
                <a:t>Word</a:t>
              </a:r>
            </a:p>
            <a:p>
              <a:pPr algn="l">
                <a:lnSpc>
                  <a:spcPct val="80000"/>
                </a:lnSpc>
              </a:pPr>
              <a:r>
                <a:rPr lang="en-US" sz="1800" dirty="0">
                  <a:latin typeface="Calibri" panose="020F0502020204030204" pitchFamily="34" charset="0"/>
                  <a:cs typeface="Calibri" panose="020F0502020204030204" pitchFamily="34" charset="0"/>
                </a:rPr>
                <a:t>Address</a:t>
              </a:r>
            </a:p>
          </p:txBody>
        </p:sp>
      </p:grpSp>
      <p:grpSp>
        <p:nvGrpSpPr>
          <p:cNvPr id="29" name="Group 28"/>
          <p:cNvGrpSpPr/>
          <p:nvPr/>
        </p:nvGrpSpPr>
        <p:grpSpPr>
          <a:xfrm>
            <a:off x="1828800" y="1280160"/>
            <a:ext cx="1752600" cy="2301240"/>
            <a:chOff x="5394960" y="1280160"/>
            <a:chExt cx="1752600" cy="2301240"/>
          </a:xfrm>
        </p:grpSpPr>
        <p:grpSp>
          <p:nvGrpSpPr>
            <p:cNvPr id="30" name="Group 29"/>
            <p:cNvGrpSpPr/>
            <p:nvPr>
              <p:custDataLst>
                <p:tags r:id="rId16"/>
              </p:custDataLst>
            </p:nvPr>
          </p:nvGrpSpPr>
          <p:grpSpPr>
            <a:xfrm>
              <a:off x="5394960" y="1828800"/>
              <a:ext cx="1752600" cy="1752600"/>
              <a:chOff x="9111129" y="1790700"/>
              <a:chExt cx="1752600" cy="1752600"/>
            </a:xfrm>
          </p:grpSpPr>
          <p:sp>
            <p:nvSpPr>
              <p:cNvPr id="32" name="Rectangle 43"/>
              <p:cNvSpPr>
                <a:spLocks noChangeArrowheads="1"/>
              </p:cNvSpPr>
              <p:nvPr>
                <p:custDataLst>
                  <p:tags r:id="rId18"/>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19"/>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20"/>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1"/>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2"/>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0x120</a:t>
                </a:r>
              </a:p>
            </p:txBody>
          </p:sp>
          <p:sp>
            <p:nvSpPr>
              <p:cNvPr id="37" name="Rectangle 53"/>
              <p:cNvSpPr>
                <a:spLocks noChangeArrowheads="1"/>
              </p:cNvSpPr>
              <p:nvPr>
                <p:custDataLst>
                  <p:tags r:id="rId23"/>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0x100</a:t>
                </a:r>
              </a:p>
            </p:txBody>
          </p:sp>
          <p:sp>
            <p:nvSpPr>
              <p:cNvPr id="38" name="Rectangle 54"/>
              <p:cNvSpPr>
                <a:spLocks noChangeArrowheads="1"/>
              </p:cNvSpPr>
              <p:nvPr>
                <p:custDataLst>
                  <p:tags r:id="rId24"/>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123</a:t>
                </a:r>
              </a:p>
            </p:txBody>
          </p:sp>
          <p:sp>
            <p:nvSpPr>
              <p:cNvPr id="39" name="Rectangle 55"/>
              <p:cNvSpPr>
                <a:spLocks noChangeArrowheads="1"/>
              </p:cNvSpPr>
              <p:nvPr>
                <p:custDataLst>
                  <p:tags r:id="rId25"/>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456</a:t>
                </a:r>
              </a:p>
            </p:txBody>
          </p:sp>
        </p:grpSp>
        <p:sp>
          <p:nvSpPr>
            <p:cNvPr id="31" name="Text Box 5"/>
            <p:cNvSpPr txBox="1">
              <a:spLocks noChangeArrowheads="1"/>
            </p:cNvSpPr>
            <p:nvPr>
              <p:custDataLst>
                <p:tags r:id="rId17"/>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Registers</a:t>
              </a:r>
            </a:p>
          </p:txBody>
        </p:sp>
      </p:grpSp>
      <p:grpSp>
        <p:nvGrpSpPr>
          <p:cNvPr id="40" name="Group 39"/>
          <p:cNvGrpSpPr/>
          <p:nvPr/>
        </p:nvGrpSpPr>
        <p:grpSpPr>
          <a:xfrm>
            <a:off x="5120640" y="1280160"/>
            <a:ext cx="1279617" cy="2453640"/>
            <a:chOff x="7665991" y="1280160"/>
            <a:chExt cx="1279617" cy="2453640"/>
          </a:xfrm>
        </p:grpSpPr>
        <p:sp>
          <p:nvSpPr>
            <p:cNvPr id="41" name="Text Box 5"/>
            <p:cNvSpPr txBox="1">
              <a:spLocks noChangeArrowheads="1"/>
            </p:cNvSpPr>
            <p:nvPr>
              <p:custDataLst>
                <p:tags r:id="rId6"/>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Memory</a:t>
              </a:r>
            </a:p>
          </p:txBody>
        </p:sp>
        <p:grpSp>
          <p:nvGrpSpPr>
            <p:cNvPr id="42" name="Group 41"/>
            <p:cNvGrpSpPr/>
            <p:nvPr>
              <p:custDataLst>
                <p:tags r:id="rId7"/>
              </p:custDataLst>
            </p:nvPr>
          </p:nvGrpSpPr>
          <p:grpSpPr>
            <a:xfrm>
              <a:off x="7772399" y="1828800"/>
              <a:ext cx="1066801" cy="1905000"/>
              <a:chOff x="7181177" y="1456675"/>
              <a:chExt cx="1066801" cy="1905000"/>
            </a:xfrm>
          </p:grpSpPr>
          <p:sp>
            <p:nvSpPr>
              <p:cNvPr id="43" name="Rectangle 8"/>
              <p:cNvSpPr>
                <a:spLocks noChangeArrowheads="1"/>
              </p:cNvSpPr>
              <p:nvPr>
                <p:custDataLst>
                  <p:tags r:id="rId8"/>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a:latin typeface="Anonymous Pro" panose="02060609030202000504" pitchFamily="49" charset="0"/>
                  </a:rPr>
                  <a:t>123</a:t>
                </a:r>
              </a:p>
            </p:txBody>
          </p:sp>
          <p:sp>
            <p:nvSpPr>
              <p:cNvPr id="44" name="Rectangle 9"/>
              <p:cNvSpPr>
                <a:spLocks noChangeArrowheads="1"/>
              </p:cNvSpPr>
              <p:nvPr>
                <p:custDataLst>
                  <p:tags r:id="rId9"/>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10"/>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1"/>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2"/>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456</a:t>
                </a:r>
              </a:p>
            </p:txBody>
          </p:sp>
          <p:sp>
            <p:nvSpPr>
              <p:cNvPr id="49" name="Rectangle 8"/>
              <p:cNvSpPr>
                <a:spLocks noChangeArrowheads="1"/>
              </p:cNvSpPr>
              <p:nvPr>
                <p:custDataLst>
                  <p:tags r:id="rId13"/>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solidFill>
                      <a:srgbClr val="FF0000"/>
                    </a:solidFill>
                    <a:latin typeface="Courier New" panose="02070309020205020404" pitchFamily="49" charset="0"/>
                    <a:cs typeface="Courier New" panose="02070309020205020404" pitchFamily="49" charset="0"/>
                  </a:rPr>
                  <a:t>456</a:t>
                </a:r>
              </a:p>
            </p:txBody>
          </p:sp>
          <p:sp>
            <p:nvSpPr>
              <p:cNvPr id="50" name="Rectangle 9"/>
              <p:cNvSpPr>
                <a:spLocks noChangeArrowheads="1"/>
              </p:cNvSpPr>
              <p:nvPr>
                <p:custDataLst>
                  <p:tags r:id="rId14"/>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15"/>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grpSp>
      <p:sp>
        <p:nvSpPr>
          <p:cNvPr id="48" name="Rectangle 4"/>
          <p:cNvSpPr>
            <a:spLocks/>
          </p:cNvSpPr>
          <p:nvPr>
            <p:custDataLst>
              <p:tags r:id="rId4"/>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(%rdi), %rax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t0 = *</a:t>
            </a:r>
            <a:r>
              <a:rPr lang="en-US" sz="2000" b="0" dirty="0" err="1">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(%rsi), %rdx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t1 = *</a:t>
            </a:r>
            <a:r>
              <a:rPr lang="en-US" sz="2000" b="0" dirty="0" err="1">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solidFill>
                  <a:srgbClr val="FF0000"/>
                </a:solidFill>
                <a:latin typeface="Courier New" panose="02070309020205020404" pitchFamily="49" charset="0"/>
                <a:cs typeface="Courier New" panose="02070309020205020404" pitchFamily="49" charset="0"/>
              </a:rPr>
              <a:t>movq</a:t>
            </a:r>
            <a:r>
              <a:rPr lang="ro-RO" sz="2000" b="0" dirty="0">
                <a:solidFill>
                  <a:srgbClr val="FF0000"/>
                </a:solidFill>
                <a:latin typeface="Courier New" panose="02070309020205020404" pitchFamily="49" charset="0"/>
                <a:cs typeface="Courier New" panose="02070309020205020404" pitchFamily="49" charset="0"/>
              </a:rPr>
              <a:t>  %rdx, (%rdi)</a:t>
            </a:r>
            <a:r>
              <a:rPr lang="en-US" sz="2000" b="0" dirty="0">
                <a:solidFill>
                  <a:srgbClr val="FF0000"/>
                </a:solidFill>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xp</a:t>
            </a:r>
            <a:r>
              <a:rPr lang="en-US" sz="2000" b="0" dirty="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%rax, (%rsi)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yp</a:t>
            </a:r>
            <a:r>
              <a:rPr lang="en-US" sz="2000" b="0" dirty="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cxnSp>
        <p:nvCxnSpPr>
          <p:cNvPr id="52" name="Straight Arrow Connector 51"/>
          <p:cNvCxnSpPr>
            <a:stCxn id="39" idx="3"/>
            <a:endCxn id="49" idx="1"/>
          </p:cNvCxnSpPr>
          <p:nvPr>
            <p:custDataLst>
              <p:tags r:id="rId5"/>
            </p:custDataLst>
          </p:nvPr>
        </p:nvCxnSpPr>
        <p:spPr bwMode="auto">
          <a:xfrm flipV="1">
            <a:off x="3581400" y="2019300"/>
            <a:ext cx="1645648" cy="1371600"/>
          </a:xfrm>
          <a:prstGeom prst="straightConnector1">
            <a:avLst/>
          </a:prstGeom>
          <a:no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94043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31</a:t>
            </a:fld>
            <a:endParaRPr lang="en-US"/>
          </a:p>
        </p:txBody>
      </p:sp>
      <p:grpSp>
        <p:nvGrpSpPr>
          <p:cNvPr id="6" name="Group 5"/>
          <p:cNvGrpSpPr/>
          <p:nvPr>
            <p:custDataLst>
              <p:tags r:id="rId3"/>
            </p:custDataLst>
          </p:nvPr>
        </p:nvGrpSpPr>
        <p:grpSpPr>
          <a:xfrm>
            <a:off x="6400800" y="1362456"/>
            <a:ext cx="914400" cy="2386584"/>
            <a:chOff x="6126480" y="1188720"/>
            <a:chExt cx="914400" cy="2386584"/>
          </a:xfrm>
        </p:grpSpPr>
        <p:sp>
          <p:nvSpPr>
            <p:cNvPr id="59" name="Text Box 34"/>
            <p:cNvSpPr txBox="1">
              <a:spLocks noChangeArrowheads="1"/>
            </p:cNvSpPr>
            <p:nvPr>
              <p:custDataLst>
                <p:tags r:id="rId26"/>
              </p:custDataLst>
            </p:nvPr>
          </p:nvSpPr>
          <p:spPr bwMode="auto">
            <a:xfrm>
              <a:off x="6126480" y="16569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0x120 </a:t>
              </a:r>
            </a:p>
          </p:txBody>
        </p:sp>
        <p:sp>
          <p:nvSpPr>
            <p:cNvPr id="60" name="Text Box 35"/>
            <p:cNvSpPr txBox="1">
              <a:spLocks noChangeArrowheads="1"/>
            </p:cNvSpPr>
            <p:nvPr>
              <p:custDataLst>
                <p:tags r:id="rId27"/>
              </p:custDataLst>
            </p:nvPr>
          </p:nvSpPr>
          <p:spPr bwMode="auto">
            <a:xfrm>
              <a:off x="6126480" y="203911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0x118</a:t>
              </a:r>
            </a:p>
          </p:txBody>
        </p:sp>
        <p:sp>
          <p:nvSpPr>
            <p:cNvPr id="61" name="Text Box 36"/>
            <p:cNvSpPr txBox="1">
              <a:spLocks noChangeArrowheads="1"/>
            </p:cNvSpPr>
            <p:nvPr>
              <p:custDataLst>
                <p:tags r:id="rId28"/>
              </p:custDataLst>
            </p:nvPr>
          </p:nvSpPr>
          <p:spPr bwMode="auto">
            <a:xfrm>
              <a:off x="6126480" y="2423160"/>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0x110 </a:t>
              </a:r>
            </a:p>
          </p:txBody>
        </p:sp>
        <p:sp>
          <p:nvSpPr>
            <p:cNvPr id="62" name="Text Box 37"/>
            <p:cNvSpPr txBox="1">
              <a:spLocks noChangeArrowheads="1"/>
            </p:cNvSpPr>
            <p:nvPr>
              <p:custDataLst>
                <p:tags r:id="rId29"/>
              </p:custDataLst>
            </p:nvPr>
          </p:nvSpPr>
          <p:spPr bwMode="auto">
            <a:xfrm>
              <a:off x="6126480" y="280720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0x108 </a:t>
              </a:r>
            </a:p>
          </p:txBody>
        </p:sp>
        <p:sp>
          <p:nvSpPr>
            <p:cNvPr id="63" name="Text Box 38"/>
            <p:cNvSpPr txBox="1">
              <a:spLocks noChangeArrowheads="1"/>
            </p:cNvSpPr>
            <p:nvPr>
              <p:custDataLst>
                <p:tags r:id="rId30"/>
              </p:custDataLst>
            </p:nvPr>
          </p:nvSpPr>
          <p:spPr bwMode="auto">
            <a:xfrm>
              <a:off x="6126480" y="319125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sp>
          <p:nvSpPr>
            <p:cNvPr id="81" name="Text Box 34"/>
            <p:cNvSpPr txBox="1">
              <a:spLocks noChangeArrowheads="1"/>
            </p:cNvSpPr>
            <p:nvPr>
              <p:custDataLst>
                <p:tags r:id="rId31"/>
              </p:custDataLst>
            </p:nvPr>
          </p:nvSpPr>
          <p:spPr bwMode="auto">
            <a:xfrm>
              <a:off x="6126480" y="1188720"/>
              <a:ext cx="914400" cy="541046"/>
            </a:xfrm>
            <a:prstGeom prst="rect">
              <a:avLst/>
            </a:prstGeom>
            <a:noFill/>
            <a:ln w="25400">
              <a:noFill/>
              <a:miter lim="800000"/>
              <a:headEnd/>
              <a:tailEnd/>
            </a:ln>
            <a:effectLst/>
          </p:spPr>
          <p:txBody>
            <a:bodyPr rIns="0">
              <a:spAutoFit/>
            </a:bodyPr>
            <a:lstStyle/>
            <a:p>
              <a:pPr algn="l">
                <a:lnSpc>
                  <a:spcPct val="80000"/>
                </a:lnSpc>
              </a:pPr>
              <a:r>
                <a:rPr lang="en-US" sz="1800" dirty="0">
                  <a:latin typeface="Calibri" panose="020F0502020204030204" pitchFamily="34" charset="0"/>
                  <a:cs typeface="Calibri" panose="020F0502020204030204" pitchFamily="34" charset="0"/>
                </a:rPr>
                <a:t>Word</a:t>
              </a:r>
            </a:p>
            <a:p>
              <a:pPr algn="l">
                <a:lnSpc>
                  <a:spcPct val="80000"/>
                </a:lnSpc>
              </a:pPr>
              <a:r>
                <a:rPr lang="en-US" sz="1800" dirty="0">
                  <a:latin typeface="Calibri" panose="020F0502020204030204" pitchFamily="34" charset="0"/>
                  <a:cs typeface="Calibri" panose="020F0502020204030204" pitchFamily="34" charset="0"/>
                </a:rPr>
                <a:t>Address</a:t>
              </a:r>
            </a:p>
          </p:txBody>
        </p:sp>
      </p:grpSp>
      <p:grpSp>
        <p:nvGrpSpPr>
          <p:cNvPr id="29" name="Group 28"/>
          <p:cNvGrpSpPr/>
          <p:nvPr/>
        </p:nvGrpSpPr>
        <p:grpSpPr>
          <a:xfrm>
            <a:off x="1828800" y="1280160"/>
            <a:ext cx="1752600" cy="2301240"/>
            <a:chOff x="5394960" y="1280160"/>
            <a:chExt cx="1752600" cy="2301240"/>
          </a:xfrm>
        </p:grpSpPr>
        <p:grpSp>
          <p:nvGrpSpPr>
            <p:cNvPr id="30" name="Group 29"/>
            <p:cNvGrpSpPr/>
            <p:nvPr>
              <p:custDataLst>
                <p:tags r:id="rId16"/>
              </p:custDataLst>
            </p:nvPr>
          </p:nvGrpSpPr>
          <p:grpSpPr>
            <a:xfrm>
              <a:off x="5394960" y="1828800"/>
              <a:ext cx="1752600" cy="1752600"/>
              <a:chOff x="9111129" y="1790700"/>
              <a:chExt cx="1752600" cy="1752600"/>
            </a:xfrm>
          </p:grpSpPr>
          <p:sp>
            <p:nvSpPr>
              <p:cNvPr id="32" name="Rectangle 43"/>
              <p:cNvSpPr>
                <a:spLocks noChangeArrowheads="1"/>
              </p:cNvSpPr>
              <p:nvPr>
                <p:custDataLst>
                  <p:tags r:id="rId18"/>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19"/>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20"/>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1"/>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2"/>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0x120</a:t>
                </a:r>
              </a:p>
            </p:txBody>
          </p:sp>
          <p:sp>
            <p:nvSpPr>
              <p:cNvPr id="37" name="Rectangle 53"/>
              <p:cNvSpPr>
                <a:spLocks noChangeArrowheads="1"/>
              </p:cNvSpPr>
              <p:nvPr>
                <p:custDataLst>
                  <p:tags r:id="rId23"/>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0x100</a:t>
                </a:r>
              </a:p>
            </p:txBody>
          </p:sp>
          <p:sp>
            <p:nvSpPr>
              <p:cNvPr id="38" name="Rectangle 54"/>
              <p:cNvSpPr>
                <a:spLocks noChangeArrowheads="1"/>
              </p:cNvSpPr>
              <p:nvPr>
                <p:custDataLst>
                  <p:tags r:id="rId24"/>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123</a:t>
                </a:r>
              </a:p>
            </p:txBody>
          </p:sp>
          <p:sp>
            <p:nvSpPr>
              <p:cNvPr id="39" name="Rectangle 55"/>
              <p:cNvSpPr>
                <a:spLocks noChangeArrowheads="1"/>
              </p:cNvSpPr>
              <p:nvPr>
                <p:custDataLst>
                  <p:tags r:id="rId25"/>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456</a:t>
                </a:r>
              </a:p>
            </p:txBody>
          </p:sp>
        </p:grpSp>
        <p:sp>
          <p:nvSpPr>
            <p:cNvPr id="31" name="Text Box 5"/>
            <p:cNvSpPr txBox="1">
              <a:spLocks noChangeArrowheads="1"/>
            </p:cNvSpPr>
            <p:nvPr>
              <p:custDataLst>
                <p:tags r:id="rId17"/>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Registers</a:t>
              </a:r>
            </a:p>
          </p:txBody>
        </p:sp>
      </p:grpSp>
      <p:grpSp>
        <p:nvGrpSpPr>
          <p:cNvPr id="40" name="Group 39"/>
          <p:cNvGrpSpPr/>
          <p:nvPr/>
        </p:nvGrpSpPr>
        <p:grpSpPr>
          <a:xfrm>
            <a:off x="5120640" y="1280160"/>
            <a:ext cx="1279617" cy="2453640"/>
            <a:chOff x="7665991" y="1280160"/>
            <a:chExt cx="1279617" cy="2453640"/>
          </a:xfrm>
        </p:grpSpPr>
        <p:sp>
          <p:nvSpPr>
            <p:cNvPr id="41" name="Text Box 5"/>
            <p:cNvSpPr txBox="1">
              <a:spLocks noChangeArrowheads="1"/>
            </p:cNvSpPr>
            <p:nvPr>
              <p:custDataLst>
                <p:tags r:id="rId6"/>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Memory</a:t>
              </a:r>
            </a:p>
          </p:txBody>
        </p:sp>
        <p:grpSp>
          <p:nvGrpSpPr>
            <p:cNvPr id="42" name="Group 41"/>
            <p:cNvGrpSpPr/>
            <p:nvPr>
              <p:custDataLst>
                <p:tags r:id="rId7"/>
              </p:custDataLst>
            </p:nvPr>
          </p:nvGrpSpPr>
          <p:grpSpPr>
            <a:xfrm>
              <a:off x="7772399" y="1828800"/>
              <a:ext cx="1066801" cy="1905000"/>
              <a:chOff x="7181177" y="1456675"/>
              <a:chExt cx="1066801" cy="1905000"/>
            </a:xfrm>
          </p:grpSpPr>
          <p:sp>
            <p:nvSpPr>
              <p:cNvPr id="43" name="Rectangle 8"/>
              <p:cNvSpPr>
                <a:spLocks noChangeArrowheads="1"/>
              </p:cNvSpPr>
              <p:nvPr>
                <p:custDataLst>
                  <p:tags r:id="rId8"/>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a:latin typeface="Anonymous Pro" panose="02060609030202000504" pitchFamily="49" charset="0"/>
                  </a:rPr>
                  <a:t>123</a:t>
                </a:r>
              </a:p>
            </p:txBody>
          </p:sp>
          <p:sp>
            <p:nvSpPr>
              <p:cNvPr id="44" name="Rectangle 9"/>
              <p:cNvSpPr>
                <a:spLocks noChangeArrowheads="1"/>
              </p:cNvSpPr>
              <p:nvPr>
                <p:custDataLst>
                  <p:tags r:id="rId9"/>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10"/>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1"/>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2"/>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solidFill>
                      <a:srgbClr val="FF0000"/>
                    </a:solidFill>
                    <a:latin typeface="Courier New" panose="02070309020205020404" pitchFamily="49" charset="0"/>
                    <a:cs typeface="Courier New" panose="02070309020205020404" pitchFamily="49" charset="0"/>
                  </a:rPr>
                  <a:t>123</a:t>
                </a:r>
              </a:p>
            </p:txBody>
          </p:sp>
          <p:sp>
            <p:nvSpPr>
              <p:cNvPr id="49" name="Rectangle 8"/>
              <p:cNvSpPr>
                <a:spLocks noChangeArrowheads="1"/>
              </p:cNvSpPr>
              <p:nvPr>
                <p:custDataLst>
                  <p:tags r:id="rId13"/>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456</a:t>
                </a:r>
              </a:p>
            </p:txBody>
          </p:sp>
          <p:sp>
            <p:nvSpPr>
              <p:cNvPr id="50" name="Rectangle 9"/>
              <p:cNvSpPr>
                <a:spLocks noChangeArrowheads="1"/>
              </p:cNvSpPr>
              <p:nvPr>
                <p:custDataLst>
                  <p:tags r:id="rId14"/>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15"/>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grpSp>
      <p:sp>
        <p:nvSpPr>
          <p:cNvPr id="48" name="Rectangle 4"/>
          <p:cNvSpPr>
            <a:spLocks/>
          </p:cNvSpPr>
          <p:nvPr>
            <p:custDataLst>
              <p:tags r:id="rId4"/>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(%rdi), %rax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t0 = *</a:t>
            </a:r>
            <a:r>
              <a:rPr lang="en-US" sz="2000" b="0" dirty="0" err="1">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(%rsi), %rdx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t1 = *</a:t>
            </a:r>
            <a:r>
              <a:rPr lang="en-US" sz="2000" b="0" dirty="0" err="1">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%rdx, (%rdi)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xp</a:t>
            </a:r>
            <a:r>
              <a:rPr lang="en-US" sz="2000" b="0" dirty="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solidFill>
                  <a:srgbClr val="FF0000"/>
                </a:solidFill>
                <a:latin typeface="Courier New" panose="02070309020205020404" pitchFamily="49" charset="0"/>
                <a:cs typeface="Courier New" panose="02070309020205020404" pitchFamily="49" charset="0"/>
              </a:rPr>
              <a:t>movq</a:t>
            </a:r>
            <a:r>
              <a:rPr lang="ro-RO" sz="2000" b="0" dirty="0">
                <a:solidFill>
                  <a:srgbClr val="FF0000"/>
                </a:solidFill>
                <a:latin typeface="Courier New" panose="02070309020205020404" pitchFamily="49" charset="0"/>
                <a:cs typeface="Courier New" panose="02070309020205020404" pitchFamily="49" charset="0"/>
              </a:rPr>
              <a:t>  %rax, (%rsi)</a:t>
            </a:r>
            <a:r>
              <a:rPr lang="en-US" sz="2000" b="0" dirty="0">
                <a:solidFill>
                  <a:srgbClr val="FF0000"/>
                </a:solidFill>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yp</a:t>
            </a:r>
            <a:r>
              <a:rPr lang="en-US" sz="2000" b="0" dirty="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cxnSp>
        <p:nvCxnSpPr>
          <p:cNvPr id="52" name="Straight Arrow Connector 51"/>
          <p:cNvCxnSpPr>
            <a:stCxn id="38" idx="3"/>
            <a:endCxn id="47" idx="1"/>
          </p:cNvCxnSpPr>
          <p:nvPr>
            <p:custDataLst>
              <p:tags r:id="rId5"/>
            </p:custDataLst>
          </p:nvPr>
        </p:nvCxnSpPr>
        <p:spPr bwMode="auto">
          <a:xfrm>
            <a:off x="3581400" y="2933700"/>
            <a:ext cx="1645649" cy="609600"/>
          </a:xfrm>
          <a:prstGeom prst="straightConnector1">
            <a:avLst/>
          </a:prstGeom>
          <a:no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778824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Memory Addressing Modes:  Basic</a:t>
            </a:r>
          </a:p>
        </p:txBody>
      </p:sp>
      <p:sp>
        <p:nvSpPr>
          <p:cNvPr id="5" name="Content Placeholder 4"/>
          <p:cNvSpPr>
            <a:spLocks noGrp="1"/>
          </p:cNvSpPr>
          <p:nvPr>
            <p:ph idx="1"/>
          </p:nvPr>
        </p:nvSpPr>
        <p:spPr/>
        <p:txBody>
          <a:bodyPr/>
          <a:lstStyle/>
          <a:p>
            <a:r>
              <a:rPr lang="en-US" b="1" dirty="0"/>
              <a:t>Indirect:</a:t>
            </a:r>
            <a:r>
              <a:rPr lang="en-US" dirty="0"/>
              <a:t>		</a:t>
            </a:r>
            <a:r>
              <a:rPr lang="en-US" dirty="0">
                <a:latin typeface="Courier New" panose="02070309020205020404" pitchFamily="49" charset="0"/>
                <a:cs typeface="Courier New" panose="02070309020205020404" pitchFamily="49" charset="0"/>
              </a:rPr>
              <a:t>(R)</a:t>
            </a:r>
            <a:r>
              <a:rPr lang="en-US" dirty="0"/>
              <a:t>		</a:t>
            </a:r>
            <a:r>
              <a:rPr lang="en-US" dirty="0">
                <a:cs typeface="Calibri" panose="020F0502020204030204" pitchFamily="34" charset="0"/>
              </a:rPr>
              <a:t>Mem[</a:t>
            </a:r>
            <a:r>
              <a:rPr lang="en-US" dirty="0" err="1">
                <a:cs typeface="Calibri" panose="020F0502020204030204" pitchFamily="34" charset="0"/>
              </a:rPr>
              <a:t>Reg</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R</a:t>
            </a:r>
            <a:r>
              <a:rPr lang="en-US" dirty="0">
                <a:cs typeface="Calibri" panose="020F0502020204030204" pitchFamily="34" charset="0"/>
              </a:rPr>
              <a:t>]]</a:t>
            </a:r>
          </a:p>
          <a:p>
            <a:pPr lvl="1"/>
            <a:r>
              <a:rPr lang="en-US" dirty="0"/>
              <a:t>Data in register </a:t>
            </a:r>
            <a:r>
              <a:rPr lang="en-US" dirty="0">
                <a:latin typeface="Courier New" panose="02070309020205020404" pitchFamily="49" charset="0"/>
                <a:cs typeface="Courier New" panose="02070309020205020404" pitchFamily="49" charset="0"/>
              </a:rPr>
              <a:t>R</a:t>
            </a:r>
            <a:r>
              <a:rPr lang="en-US" dirty="0"/>
              <a:t> specifies the memory address</a:t>
            </a:r>
          </a:p>
          <a:p>
            <a:pPr lvl="1"/>
            <a:r>
              <a:rPr lang="en-US" dirty="0"/>
              <a:t>Like pointer dereference in C</a:t>
            </a:r>
          </a:p>
          <a:p>
            <a:pPr lvl="1"/>
            <a:r>
              <a:rPr lang="en-US" u="sng" dirty="0"/>
              <a:t>Example</a:t>
            </a:r>
            <a:r>
              <a:rPr lang="en-US" dirty="0"/>
              <a:t>:		</a:t>
            </a:r>
            <a:r>
              <a:rPr lang="en-US" b="1" dirty="0" err="1">
                <a:latin typeface="Courier New" panose="02070309020205020404" pitchFamily="49" charset="0"/>
                <a:cs typeface="Courier New" panose="02070309020205020404" pitchFamily="49" charset="0"/>
              </a:rPr>
              <a:t>movq</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rcx</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a:p>
            <a:pPr lvl="1"/>
            <a:endParaRPr lang="en-US" dirty="0">
              <a:latin typeface="Courier New" panose="02070309020205020404" pitchFamily="49" charset="0"/>
              <a:cs typeface="Courier New" panose="02070309020205020404" pitchFamily="49" charset="0"/>
            </a:endParaRPr>
          </a:p>
          <a:p>
            <a:r>
              <a:rPr lang="en-US" b="1" dirty="0"/>
              <a:t>Displacement:</a:t>
            </a:r>
            <a:r>
              <a:rPr lang="en-US" dirty="0"/>
              <a:t>	</a:t>
            </a:r>
            <a:r>
              <a:rPr lang="en-US" dirty="0">
                <a:latin typeface="Courier New" panose="02070309020205020404" pitchFamily="49" charset="0"/>
                <a:cs typeface="Courier New" panose="02070309020205020404" pitchFamily="49" charset="0"/>
              </a:rPr>
              <a:t>D(R)</a:t>
            </a:r>
            <a:r>
              <a:rPr lang="en-US" dirty="0"/>
              <a:t>		</a:t>
            </a:r>
            <a:r>
              <a:rPr lang="en-US" dirty="0">
                <a:cs typeface="Calibri" panose="020F0502020204030204" pitchFamily="34" charset="0"/>
              </a:rPr>
              <a:t>Mem[</a:t>
            </a:r>
            <a:r>
              <a:rPr lang="en-US" dirty="0" err="1">
                <a:cs typeface="Calibri" panose="020F0502020204030204" pitchFamily="34" charset="0"/>
              </a:rPr>
              <a:t>Reg</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R</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+D</a:t>
            </a:r>
            <a:r>
              <a:rPr lang="en-US" dirty="0">
                <a:cs typeface="Calibri" panose="020F0502020204030204" pitchFamily="34" charset="0"/>
              </a:rPr>
              <a:t>]</a:t>
            </a:r>
          </a:p>
          <a:p>
            <a:pPr lvl="1"/>
            <a:r>
              <a:rPr lang="en-US" dirty="0"/>
              <a:t>Data in register </a:t>
            </a:r>
            <a:r>
              <a:rPr lang="en-US" dirty="0">
                <a:latin typeface="Courier New" panose="02070309020205020404" pitchFamily="49" charset="0"/>
                <a:cs typeface="Courier New" panose="02070309020205020404" pitchFamily="49" charset="0"/>
              </a:rPr>
              <a:t>R</a:t>
            </a:r>
            <a:r>
              <a:rPr lang="en-US" dirty="0"/>
              <a:t> specifies the </a:t>
            </a:r>
            <a:r>
              <a:rPr lang="en-US" i="1" dirty="0"/>
              <a:t>start</a:t>
            </a:r>
            <a:r>
              <a:rPr lang="en-US" dirty="0"/>
              <a:t> of some memory region</a:t>
            </a:r>
          </a:p>
          <a:p>
            <a:pPr lvl="1"/>
            <a:r>
              <a:rPr lang="en-US" dirty="0"/>
              <a:t>Constant displacement </a:t>
            </a:r>
            <a:r>
              <a:rPr lang="en-US" dirty="0">
                <a:latin typeface="Courier New" panose="02070309020205020404" pitchFamily="49" charset="0"/>
                <a:cs typeface="Courier New" panose="02070309020205020404" pitchFamily="49" charset="0"/>
              </a:rPr>
              <a:t>D</a:t>
            </a:r>
            <a:r>
              <a:rPr lang="en-US" dirty="0"/>
              <a:t> specifies the offset from that address</a:t>
            </a:r>
          </a:p>
          <a:p>
            <a:pPr lvl="1"/>
            <a:r>
              <a:rPr lang="en-US" u="sng" dirty="0"/>
              <a:t>Example</a:t>
            </a:r>
            <a:r>
              <a:rPr lang="en-US" dirty="0"/>
              <a:t>:		</a:t>
            </a:r>
            <a:r>
              <a:rPr lang="en-US" b="1" dirty="0" err="1">
                <a:latin typeface="Courier New" panose="02070309020205020404" pitchFamily="49" charset="0"/>
                <a:cs typeface="Courier New" panose="02070309020205020404" pitchFamily="49" charset="0"/>
              </a:rPr>
              <a:t>movq</a:t>
            </a:r>
            <a:r>
              <a:rPr lang="en-US" dirty="0">
                <a:latin typeface="Courier New" panose="02070309020205020404" pitchFamily="49" charset="0"/>
                <a:cs typeface="Courier New" panose="02070309020205020404" pitchFamily="49" charset="0"/>
              </a:rPr>
              <a:t> 8(%</a:t>
            </a:r>
            <a:r>
              <a:rPr lang="en-US" dirty="0" err="1">
                <a:latin typeface="Courier New" panose="02070309020205020404" pitchFamily="49" charset="0"/>
                <a:cs typeface="Courier New" panose="02070309020205020404" pitchFamily="49" charset="0"/>
              </a:rPr>
              <a:t>rbp</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rdx</a:t>
            </a:r>
            <a:endParaRPr lang="en-US" dirty="0">
              <a:latin typeface="Courier New" panose="02070309020205020404" pitchFamily="49" charset="0"/>
              <a:cs typeface="Courier New" panose="02070309020205020404" pitchFamily="49" charset="0"/>
            </a:endParaRPr>
          </a:p>
        </p:txBody>
      </p:sp>
      <p:sp>
        <p:nvSpPr>
          <p:cNvPr id="3" name="Slide Number Placeholder 2"/>
          <p:cNvSpPr>
            <a:spLocks noGrp="1"/>
          </p:cNvSpPr>
          <p:nvPr>
            <p:ph type="sldNum" sz="quarter" idx="10"/>
          </p:nvPr>
        </p:nvSpPr>
        <p:spPr/>
        <p:txBody>
          <a:bodyPr/>
          <a:lstStyle/>
          <a:p>
            <a:fld id="{7CBE8339-D2AD-46DC-A898-FD1E949067F0}" type="slidenum">
              <a:rPr lang="en-US" smtClean="0"/>
              <a:pPr/>
              <a:t>32</a:t>
            </a:fld>
            <a:endParaRPr lang="en-US" dirty="0"/>
          </a:p>
        </p:txBody>
      </p:sp>
    </p:spTree>
    <p:extLst>
      <p:ext uri="{BB962C8B-B14F-4D97-AF65-F5344CB8AC3E}">
        <p14:creationId xmlns:p14="http://schemas.microsoft.com/office/powerpoint/2010/main" val="2835371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Memory Addressing Modes</a:t>
            </a:r>
          </a:p>
        </p:txBody>
      </p:sp>
      <p:sp>
        <p:nvSpPr>
          <p:cNvPr id="3" name="Content Placeholder 2"/>
          <p:cNvSpPr>
            <a:spLocks noGrp="1"/>
          </p:cNvSpPr>
          <p:nvPr>
            <p:ph idx="1"/>
          </p:nvPr>
        </p:nvSpPr>
        <p:spPr>
          <a:xfrm>
            <a:off x="396874" y="1362075"/>
            <a:ext cx="8412480" cy="4972050"/>
          </a:xfrm>
        </p:spPr>
        <p:txBody>
          <a:bodyPr/>
          <a:lstStyle/>
          <a:p>
            <a:r>
              <a:rPr lang="en-US" b="1" dirty="0"/>
              <a:t>General:</a:t>
            </a:r>
            <a:r>
              <a:rPr lang="en-US" dirty="0"/>
              <a:t>	</a:t>
            </a:r>
          </a:p>
          <a:p>
            <a:pPr lvl="1"/>
            <a:r>
              <a:rPr lang="en-US" dirty="0">
                <a:latin typeface="Courier New" panose="02070309020205020404" pitchFamily="49" charset="0"/>
                <a:cs typeface="Courier New" panose="02070309020205020404" pitchFamily="49" charset="0"/>
              </a:rPr>
              <a:t>D(</a:t>
            </a:r>
            <a:r>
              <a:rPr lang="en-US" dirty="0" err="1">
                <a:latin typeface="Courier New" panose="02070309020205020404" pitchFamily="49" charset="0"/>
                <a:cs typeface="Courier New" panose="02070309020205020404" pitchFamily="49" charset="0"/>
              </a:rPr>
              <a:t>Rb,Ri,S</a:t>
            </a:r>
            <a:r>
              <a:rPr lang="en-US" dirty="0">
                <a:latin typeface="Courier New" panose="02070309020205020404" pitchFamily="49" charset="0"/>
                <a:cs typeface="Courier New" panose="02070309020205020404" pitchFamily="49" charset="0"/>
              </a:rPr>
              <a:t>)</a:t>
            </a:r>
            <a:r>
              <a:rPr lang="en-US" dirty="0"/>
              <a:t>	</a:t>
            </a:r>
            <a:r>
              <a:rPr lang="en-US" dirty="0">
                <a:cs typeface="Calibri" panose="020F0502020204030204" pitchFamily="34" charset="0"/>
              </a:rPr>
              <a:t>Mem[</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Rb</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Ri</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*S+D</a:t>
            </a:r>
            <a:r>
              <a:rPr lang="en-US" dirty="0">
                <a:cs typeface="Calibri" panose="020F0502020204030204" pitchFamily="34" charset="0"/>
              </a:rPr>
              <a:t>]</a:t>
            </a:r>
          </a:p>
          <a:p>
            <a:pPr lvl="2"/>
            <a:r>
              <a:rPr lang="en-US" dirty="0" err="1">
                <a:latin typeface="Courier New" panose="02070309020205020404" pitchFamily="49" charset="0"/>
                <a:cs typeface="Courier New" panose="02070309020205020404" pitchFamily="49" charset="0"/>
              </a:rPr>
              <a:t>Rb</a:t>
            </a:r>
            <a:r>
              <a:rPr lang="en-US" dirty="0"/>
              <a:t>:	Base register (any register)</a:t>
            </a:r>
            <a:endParaRPr lang="en-US" dirty="0">
              <a:latin typeface="Courier New" panose="02070309020205020404" pitchFamily="49" charset="0"/>
              <a:cs typeface="Courier New" panose="02070309020205020404" pitchFamily="49" charset="0"/>
            </a:endParaRPr>
          </a:p>
          <a:p>
            <a:pPr lvl="2"/>
            <a:r>
              <a:rPr lang="en-US" dirty="0" err="1">
                <a:latin typeface="Courier New" panose="02070309020205020404" pitchFamily="49" charset="0"/>
                <a:cs typeface="Courier New" panose="02070309020205020404" pitchFamily="49" charset="0"/>
              </a:rPr>
              <a:t>Ri</a:t>
            </a:r>
            <a:r>
              <a:rPr lang="en-US" dirty="0"/>
              <a:t>:	Index register (any register except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rsp</a:t>
            </a:r>
            <a:r>
              <a:rPr lang="en-US" dirty="0"/>
              <a:t>)</a:t>
            </a:r>
            <a:endParaRPr lang="en-US" dirty="0">
              <a:latin typeface="Courier New" panose="02070309020205020404" pitchFamily="49" charset="0"/>
              <a:cs typeface="Courier New" panose="02070309020205020404" pitchFamily="49" charset="0"/>
            </a:endParaRPr>
          </a:p>
          <a:p>
            <a:pPr lvl="2"/>
            <a:r>
              <a:rPr lang="en-US" dirty="0">
                <a:latin typeface="Courier New" panose="02070309020205020404" pitchFamily="49" charset="0"/>
                <a:cs typeface="Courier New" panose="02070309020205020404" pitchFamily="49" charset="0"/>
              </a:rPr>
              <a:t>S</a:t>
            </a:r>
            <a:r>
              <a:rPr lang="en-US" dirty="0"/>
              <a:t>:	Scale factor (1, 2, 4, 8) </a:t>
            </a:r>
            <a:r>
              <a:rPr lang="en-US" dirty="0">
                <a:solidFill>
                  <a:srgbClr val="FF0000"/>
                </a:solidFill>
              </a:rPr>
              <a:t>– </a:t>
            </a:r>
            <a:r>
              <a:rPr lang="en-US" i="1" dirty="0">
                <a:solidFill>
                  <a:srgbClr val="FF0000"/>
                </a:solidFill>
              </a:rPr>
              <a:t>why these numbers?</a:t>
            </a:r>
            <a:endParaRPr lang="en-US" i="1" dirty="0">
              <a:solidFill>
                <a:srgbClr val="FF0000"/>
              </a:solidFill>
              <a:latin typeface="Courier New" panose="02070309020205020404" pitchFamily="49" charset="0"/>
              <a:cs typeface="Courier New" panose="02070309020205020404" pitchFamily="49" charset="0"/>
            </a:endParaRPr>
          </a:p>
          <a:p>
            <a:pPr lvl="2"/>
            <a:r>
              <a:rPr lang="en-US" dirty="0">
                <a:latin typeface="Courier New" panose="02070309020205020404" pitchFamily="49" charset="0"/>
                <a:cs typeface="Courier New" panose="02070309020205020404" pitchFamily="49" charset="0"/>
              </a:rPr>
              <a:t>D</a:t>
            </a:r>
            <a:r>
              <a:rPr lang="en-US" dirty="0"/>
              <a:t>:	Constant displacement value (a.k.a. immediate)</a:t>
            </a:r>
          </a:p>
          <a:p>
            <a:pPr lvl="1"/>
            <a:endParaRPr lang="en-US" dirty="0"/>
          </a:p>
          <a:p>
            <a:r>
              <a:rPr lang="en-US" b="1" dirty="0"/>
              <a:t>Special cases  </a:t>
            </a:r>
            <a:r>
              <a:rPr lang="en-US" dirty="0"/>
              <a:t>(see CSPP Figure 3.3 on p.181)</a:t>
            </a:r>
          </a:p>
          <a:p>
            <a:pPr lvl="1"/>
            <a:r>
              <a:rPr lang="en-US" dirty="0">
                <a:latin typeface="Courier New" panose="02070309020205020404" pitchFamily="49" charset="0"/>
                <a:cs typeface="Courier New" panose="02070309020205020404" pitchFamily="49" charset="0"/>
              </a:rPr>
              <a:t>D(</a:t>
            </a:r>
            <a:r>
              <a:rPr lang="en-US" dirty="0" err="1">
                <a:latin typeface="Courier New" panose="02070309020205020404" pitchFamily="49" charset="0"/>
                <a:cs typeface="Courier New" panose="02070309020205020404" pitchFamily="49" charset="0"/>
              </a:rPr>
              <a:t>Rb,Ri</a:t>
            </a:r>
            <a:r>
              <a:rPr lang="en-US" dirty="0">
                <a:latin typeface="Courier New" panose="02070309020205020404" pitchFamily="49" charset="0"/>
                <a:cs typeface="Courier New" panose="02070309020205020404" pitchFamily="49" charset="0"/>
              </a:rPr>
              <a:t>)	</a:t>
            </a:r>
            <a:r>
              <a:rPr lang="en-US" dirty="0">
                <a:cs typeface="Calibri" panose="020F0502020204030204" pitchFamily="34" charset="0"/>
              </a:rPr>
              <a:t>Mem[</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Rb</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Ri</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+D</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	(S=1)</a:t>
            </a:r>
          </a:p>
          <a:p>
            <a:pPr lvl="1"/>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Rb,Ri,S</a:t>
            </a:r>
            <a:r>
              <a:rPr lang="en-US" dirty="0">
                <a:latin typeface="Courier New" panose="02070309020205020404" pitchFamily="49" charset="0"/>
                <a:cs typeface="Courier New" panose="02070309020205020404" pitchFamily="49" charset="0"/>
              </a:rPr>
              <a:t>)	</a:t>
            </a:r>
            <a:r>
              <a:rPr lang="en-US" dirty="0">
                <a:cs typeface="Calibri" panose="020F0502020204030204" pitchFamily="34" charset="0"/>
              </a:rPr>
              <a:t>Mem[</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Rb</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Ri</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*S</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	(D=0)</a:t>
            </a:r>
          </a:p>
          <a:p>
            <a:pPr lvl="1"/>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Rb,Ri</a:t>
            </a:r>
            <a:r>
              <a:rPr lang="en-US" dirty="0">
                <a:latin typeface="Courier New" panose="02070309020205020404" pitchFamily="49" charset="0"/>
                <a:cs typeface="Courier New" panose="02070309020205020404" pitchFamily="49" charset="0"/>
              </a:rPr>
              <a:t>)	</a:t>
            </a:r>
            <a:r>
              <a:rPr lang="en-US" dirty="0">
                <a:cs typeface="Calibri" panose="020F0502020204030204" pitchFamily="34" charset="0"/>
              </a:rPr>
              <a:t>Mem[</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Rb</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Ri</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	(S=1,D=0)</a:t>
            </a:r>
          </a:p>
          <a:p>
            <a:pPr lvl="1"/>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Ri,S</a:t>
            </a:r>
            <a:r>
              <a:rPr lang="en-US" dirty="0">
                <a:latin typeface="Courier New" panose="02070309020205020404" pitchFamily="49" charset="0"/>
                <a:cs typeface="Courier New" panose="02070309020205020404" pitchFamily="49" charset="0"/>
              </a:rPr>
              <a:t>)	</a:t>
            </a:r>
            <a:r>
              <a:rPr lang="en-US" dirty="0">
                <a:cs typeface="Calibri" panose="020F0502020204030204" pitchFamily="34" charset="0"/>
              </a:rPr>
              <a:t>Mem[</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Ri</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*S</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Rb</a:t>
            </a:r>
            <a:r>
              <a:rPr lang="en-US" dirty="0">
                <a:latin typeface="Courier New" panose="02070309020205020404" pitchFamily="49" charset="0"/>
                <a:cs typeface="Courier New" panose="02070309020205020404" pitchFamily="49" charset="0"/>
              </a:rPr>
              <a:t>=0,D=0)</a:t>
            </a:r>
          </a:p>
        </p:txBody>
      </p:sp>
      <p:sp>
        <p:nvSpPr>
          <p:cNvPr id="4" name="Slide Number Placeholder 3"/>
          <p:cNvSpPr>
            <a:spLocks noGrp="1"/>
          </p:cNvSpPr>
          <p:nvPr>
            <p:ph type="sldNum" sz="quarter" idx="10"/>
          </p:nvPr>
        </p:nvSpPr>
        <p:spPr/>
        <p:txBody>
          <a:bodyPr/>
          <a:lstStyle/>
          <a:p>
            <a:fld id="{7CBE8339-D2AD-46DC-A898-FD1E949067F0}" type="slidenum">
              <a:rPr lang="en-US" smtClean="0"/>
              <a:pPr/>
              <a:t>33</a:t>
            </a:fld>
            <a:endParaRPr lang="en-US" dirty="0"/>
          </a:p>
        </p:txBody>
      </p:sp>
    </p:spTree>
    <p:extLst>
      <p:ext uri="{BB962C8B-B14F-4D97-AF65-F5344CB8AC3E}">
        <p14:creationId xmlns:p14="http://schemas.microsoft.com/office/powerpoint/2010/main" val="311602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custDataLst>
              <p:tags r:id="rId1"/>
            </p:custDataLst>
          </p:nvPr>
        </p:nvSpPr>
        <p:spPr/>
        <p:txBody>
          <a:bodyPr/>
          <a:lstStyle/>
          <a:p>
            <a:r>
              <a:rPr lang="en-US"/>
              <a:t>Address Computation Examples</a:t>
            </a:r>
          </a:p>
        </p:txBody>
      </p:sp>
      <p:sp>
        <p:nvSpPr>
          <p:cNvPr id="9" name="Slide Number Placeholder 8"/>
          <p:cNvSpPr>
            <a:spLocks noGrp="1"/>
          </p:cNvSpPr>
          <p:nvPr>
            <p:ph type="sldNum" sz="quarter" idx="10"/>
            <p:custDataLst>
              <p:tags r:id="rId2"/>
            </p:custDataLst>
          </p:nvPr>
        </p:nvSpPr>
        <p:spPr/>
        <p:txBody>
          <a:bodyPr/>
          <a:lstStyle/>
          <a:p>
            <a:fld id="{7CBE8339-D2AD-46DC-A898-FD1E949067F0}" type="slidenum">
              <a:rPr lang="en-US" smtClean="0"/>
              <a:pPr/>
              <a:t>34</a:t>
            </a:fld>
            <a:endParaRPr lang="en-US"/>
          </a:p>
        </p:txBody>
      </p:sp>
      <p:grpSp>
        <p:nvGrpSpPr>
          <p:cNvPr id="3" name="Group 2"/>
          <p:cNvGrpSpPr/>
          <p:nvPr/>
        </p:nvGrpSpPr>
        <p:grpSpPr>
          <a:xfrm>
            <a:off x="1005840" y="1645920"/>
            <a:ext cx="2468879" cy="914400"/>
            <a:chOff x="1005840" y="1600200"/>
            <a:chExt cx="2468879" cy="914400"/>
          </a:xfrm>
        </p:grpSpPr>
        <p:sp>
          <p:nvSpPr>
            <p:cNvPr id="187398" name="Rectangle 6"/>
            <p:cNvSpPr>
              <a:spLocks noChangeArrowheads="1"/>
            </p:cNvSpPr>
            <p:nvPr>
              <p:custDataLst>
                <p:tags r:id="rId4"/>
              </p:custDataLst>
            </p:nvPr>
          </p:nvSpPr>
          <p:spPr bwMode="auto">
            <a:xfrm>
              <a:off x="1005840" y="1600200"/>
              <a:ext cx="1097280" cy="4572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rdx</a:t>
              </a:r>
              <a:endParaRPr lang="en-US" sz="2000" b="0" dirty="0">
                <a:latin typeface="Courier New" panose="02070309020205020404" pitchFamily="49" charset="0"/>
                <a:cs typeface="Courier New" panose="02070309020205020404" pitchFamily="49" charset="0"/>
              </a:endParaRPr>
            </a:p>
          </p:txBody>
        </p:sp>
        <p:sp>
          <p:nvSpPr>
            <p:cNvPr id="187399" name="Rectangle 7"/>
            <p:cNvSpPr>
              <a:spLocks noChangeArrowheads="1"/>
            </p:cNvSpPr>
            <p:nvPr>
              <p:custDataLst>
                <p:tags r:id="rId5"/>
              </p:custDataLst>
            </p:nvPr>
          </p:nvSpPr>
          <p:spPr bwMode="auto">
            <a:xfrm>
              <a:off x="1005840" y="2057400"/>
              <a:ext cx="1097280" cy="4572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rcx</a:t>
              </a:r>
              <a:endParaRPr lang="en-US" sz="2000" b="0" dirty="0">
                <a:latin typeface="Courier New" panose="02070309020205020404" pitchFamily="49" charset="0"/>
                <a:cs typeface="Courier New" panose="02070309020205020404" pitchFamily="49" charset="0"/>
              </a:endParaRPr>
            </a:p>
          </p:txBody>
        </p:sp>
        <p:sp>
          <p:nvSpPr>
            <p:cNvPr id="187407" name="Rectangle 15"/>
            <p:cNvSpPr>
              <a:spLocks noChangeArrowheads="1"/>
            </p:cNvSpPr>
            <p:nvPr>
              <p:custDataLst>
                <p:tags r:id="rId6"/>
              </p:custDataLst>
            </p:nvPr>
          </p:nvSpPr>
          <p:spPr bwMode="auto">
            <a:xfrm>
              <a:off x="2103119" y="1600200"/>
              <a:ext cx="1371600" cy="4572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2000" dirty="0">
                  <a:latin typeface="Courier New" panose="02070309020205020404" pitchFamily="49" charset="0"/>
                  <a:cs typeface="Courier New" panose="02070309020205020404" pitchFamily="49" charset="0"/>
                </a:rPr>
                <a:t>0xf000</a:t>
              </a:r>
            </a:p>
          </p:txBody>
        </p:sp>
        <p:sp>
          <p:nvSpPr>
            <p:cNvPr id="187408" name="Rectangle 16"/>
            <p:cNvSpPr>
              <a:spLocks noChangeArrowheads="1"/>
            </p:cNvSpPr>
            <p:nvPr>
              <p:custDataLst>
                <p:tags r:id="rId7"/>
              </p:custDataLst>
            </p:nvPr>
          </p:nvSpPr>
          <p:spPr bwMode="auto">
            <a:xfrm>
              <a:off x="2103119" y="2057400"/>
              <a:ext cx="1371600" cy="4572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2000" dirty="0">
                  <a:latin typeface="Courier New" panose="02070309020205020404" pitchFamily="49" charset="0"/>
                  <a:cs typeface="Courier New" panose="02070309020205020404" pitchFamily="49" charset="0"/>
                </a:rPr>
                <a:t>0x0100</a:t>
              </a:r>
            </a:p>
          </p:txBody>
        </p:sp>
      </p:grpSp>
      <p:graphicFrame>
        <p:nvGraphicFramePr>
          <p:cNvPr id="187509" name="Group 117"/>
          <p:cNvGraphicFramePr>
            <a:graphicFrameLocks noGrp="1"/>
          </p:cNvGraphicFramePr>
          <p:nvPr>
            <p:custDataLst>
              <p:tags r:id="rId3"/>
            </p:custDataLst>
            <p:extLst>
              <p:ext uri="{D42A27DB-BD31-4B8C-83A1-F6EECF244321}">
                <p14:modId xmlns:p14="http://schemas.microsoft.com/office/powerpoint/2010/main" val="2452239088"/>
              </p:ext>
            </p:extLst>
          </p:nvPr>
        </p:nvGraphicFramePr>
        <p:xfrm>
          <a:off x="914400" y="3200400"/>
          <a:ext cx="7315200" cy="2540000"/>
        </p:xfrm>
        <a:graphic>
          <a:graphicData uri="http://schemas.openxmlformats.org/drawingml/2006/table">
            <a:tbl>
              <a:tblPr/>
              <a:tblGrid>
                <a:gridCol w="265176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tblGrid>
              <a:tr h="50800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dirty="0">
                          <a:ln>
                            <a:noFill/>
                          </a:ln>
                          <a:solidFill>
                            <a:schemeClr val="tx2"/>
                          </a:solidFill>
                          <a:effectLst/>
                          <a:latin typeface="Calibri" pitchFamily="34" charset="0"/>
                        </a:rPr>
                        <a:t>Expression</a:t>
                      </a:r>
                    </a:p>
                  </a:txBody>
                  <a:tcPr marL="45720" marR="45720"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dirty="0">
                          <a:ln>
                            <a:noFill/>
                          </a:ln>
                          <a:solidFill>
                            <a:schemeClr val="tx2"/>
                          </a:solidFill>
                          <a:effectLst/>
                          <a:latin typeface="Calibri" pitchFamily="34" charset="0"/>
                        </a:rPr>
                        <a:t>Address Computation</a:t>
                      </a:r>
                    </a:p>
                  </a:txBody>
                  <a:tcPr marL="45720" marR="45720"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dirty="0">
                          <a:ln>
                            <a:noFill/>
                          </a:ln>
                          <a:solidFill>
                            <a:schemeClr val="tx2"/>
                          </a:solidFill>
                          <a:effectLst/>
                          <a:latin typeface="Calibri" pitchFamily="34" charset="0"/>
                        </a:rPr>
                        <a:t>Address</a:t>
                      </a:r>
                    </a:p>
                  </a:txBody>
                  <a:tcPr marL="45720" marR="45720"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5080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0x8(%</a:t>
                      </a:r>
                      <a:r>
                        <a:rPr kumimoji="0" lang="en-US" sz="24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rdx</a:t>
                      </a:r>
                      <a:r>
                        <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p>
                  </a:txBody>
                  <a:tcPr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FF0000"/>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en-US" sz="24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rdx</a:t>
                      </a:r>
                      <a:r>
                        <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en-US" sz="24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rcx</a:t>
                      </a:r>
                      <a:r>
                        <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p>
                  </a:txBody>
                  <a:tcPr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FF0000"/>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2"/>
                  </a:ext>
                </a:extLst>
              </a:tr>
              <a:tr h="5080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(%rdx,%rcx,4)</a:t>
                      </a:r>
                    </a:p>
                  </a:txBody>
                  <a:tcPr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FF0000"/>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0x80(,%rdx,2)</a:t>
                      </a:r>
                    </a:p>
                  </a:txBody>
                  <a:tcPr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FF0000"/>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11" name="TextBox 10"/>
              <p:cNvSpPr txBox="1"/>
              <p:nvPr/>
            </p:nvSpPr>
            <p:spPr>
              <a:xfrm>
                <a:off x="4114800" y="1645920"/>
                <a:ext cx="4114800" cy="914400"/>
              </a:xfrm>
              <a:prstGeom prst="rect">
                <a:avLst/>
              </a:prstGeom>
              <a:noFill/>
            </p:spPr>
            <p:txBody>
              <a:bodyPr wrap="square" rtlCol="0" anchor="ctr" anchorCtr="0">
                <a:normAutofit/>
              </a:bodyPr>
              <a:lstStyle/>
              <a:p>
                <a:r>
                  <a:rPr lang="en-US" b="0" dirty="0">
                    <a:latin typeface="Courier New" panose="02070309020205020404" pitchFamily="49" charset="0"/>
                    <a:cs typeface="Courier New" panose="02070309020205020404" pitchFamily="49" charset="0"/>
                  </a:rPr>
                  <a:t>D(</a:t>
                </a:r>
                <a:r>
                  <a:rPr lang="en-US" b="0" dirty="0" err="1">
                    <a:latin typeface="Courier New" panose="02070309020205020404" pitchFamily="49" charset="0"/>
                    <a:cs typeface="Courier New" panose="02070309020205020404" pitchFamily="49" charset="0"/>
                  </a:rPr>
                  <a:t>Rb,Ri,S</a:t>
                </a:r>
                <a:r>
                  <a:rPr lang="en-US" b="0" dirty="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b="0" dirty="0">
                    <a:latin typeface="Courier New" panose="02070309020205020404" pitchFamily="49" charset="0"/>
                    <a:cs typeface="Courier New" panose="02070309020205020404" pitchFamily="49" charset="0"/>
                  </a:rPr>
                  <a:t> </a:t>
                </a:r>
              </a:p>
              <a:p>
                <a:pPr>
                  <a:tabLst>
                    <a:tab pos="858838" algn="l"/>
                  </a:tabLst>
                </a:pPr>
                <a:r>
                  <a:rPr lang="en-US" b="0" dirty="0">
                    <a:latin typeface="Calibri" panose="020F0502020204030204" pitchFamily="34" charset="0"/>
                    <a:cs typeface="Calibri" panose="020F0502020204030204" pitchFamily="34" charset="0"/>
                    <a:sym typeface="Wingdings" panose="05000000000000000000" pitchFamily="2" charset="2"/>
                  </a:rPr>
                  <a:t>Mem[</a:t>
                </a:r>
                <a:r>
                  <a:rPr lang="en-US" b="0" dirty="0" err="1">
                    <a:latin typeface="Calibri" panose="020F0502020204030204" pitchFamily="34" charset="0"/>
                    <a:cs typeface="Calibri" panose="020F0502020204030204" pitchFamily="34" charset="0"/>
                    <a:sym typeface="Wingdings" panose="05000000000000000000" pitchFamily="2" charset="2"/>
                  </a:rPr>
                  <a:t>Reg</a:t>
                </a:r>
                <a:r>
                  <a:rPr lang="en-US" b="0" dirty="0">
                    <a:latin typeface="Calibri" panose="020F0502020204030204" pitchFamily="34" charset="0"/>
                    <a:cs typeface="Calibri" panose="020F0502020204030204" pitchFamily="34" charset="0"/>
                    <a:sym typeface="Wingdings" panose="05000000000000000000" pitchFamily="2" charset="2"/>
                  </a:rPr>
                  <a:t>[</a:t>
                </a:r>
                <a:r>
                  <a:rPr lang="en-US" b="0" dirty="0" err="1">
                    <a:latin typeface="Courier New" panose="02070309020205020404" pitchFamily="49" charset="0"/>
                    <a:cs typeface="Courier New" panose="02070309020205020404" pitchFamily="49" charset="0"/>
                    <a:sym typeface="Wingdings" panose="05000000000000000000" pitchFamily="2" charset="2"/>
                  </a:rPr>
                  <a:t>Rb</a:t>
                </a:r>
                <a:r>
                  <a:rPr lang="en-US" b="0" dirty="0">
                    <a:latin typeface="Calibri" panose="020F0502020204030204" pitchFamily="34" charset="0"/>
                    <a:cs typeface="Calibri" panose="020F0502020204030204" pitchFamily="34" charset="0"/>
                    <a:sym typeface="Wingdings" panose="05000000000000000000" pitchFamily="2" charset="2"/>
                  </a:rPr>
                  <a:t>]</a:t>
                </a:r>
                <a:r>
                  <a:rPr lang="en-US" b="0" dirty="0">
                    <a:latin typeface="Courier New" panose="02070309020205020404" pitchFamily="49" charset="0"/>
                    <a:cs typeface="Courier New" panose="02070309020205020404" pitchFamily="49" charset="0"/>
                    <a:sym typeface="Wingdings" panose="05000000000000000000" pitchFamily="2" charset="2"/>
                  </a:rPr>
                  <a:t>+</a:t>
                </a:r>
                <a:r>
                  <a:rPr lang="en-US" b="0" dirty="0" err="1">
                    <a:latin typeface="Calibri" panose="020F0502020204030204" pitchFamily="34" charset="0"/>
                    <a:cs typeface="Calibri" panose="020F0502020204030204" pitchFamily="34" charset="0"/>
                    <a:sym typeface="Wingdings" panose="05000000000000000000" pitchFamily="2" charset="2"/>
                  </a:rPr>
                  <a:t>Reg</a:t>
                </a:r>
                <a:r>
                  <a:rPr lang="en-US" b="0" dirty="0">
                    <a:latin typeface="Calibri" panose="020F0502020204030204" pitchFamily="34" charset="0"/>
                    <a:cs typeface="Calibri" panose="020F0502020204030204" pitchFamily="34" charset="0"/>
                    <a:sym typeface="Wingdings" panose="05000000000000000000" pitchFamily="2" charset="2"/>
                  </a:rPr>
                  <a:t>[</a:t>
                </a:r>
                <a:r>
                  <a:rPr lang="en-US" b="0" dirty="0" err="1">
                    <a:latin typeface="Courier New" panose="02070309020205020404" pitchFamily="49" charset="0"/>
                    <a:cs typeface="Courier New" panose="02070309020205020404" pitchFamily="49" charset="0"/>
                    <a:sym typeface="Wingdings" panose="05000000000000000000" pitchFamily="2" charset="2"/>
                  </a:rPr>
                  <a:t>Ri</a:t>
                </a:r>
                <a:r>
                  <a:rPr lang="en-US" b="0" dirty="0">
                    <a:latin typeface="Calibri" panose="020F0502020204030204" pitchFamily="34" charset="0"/>
                    <a:cs typeface="Calibri" panose="020F0502020204030204" pitchFamily="34" charset="0"/>
                    <a:sym typeface="Wingdings" panose="05000000000000000000" pitchFamily="2" charset="2"/>
                  </a:rPr>
                  <a:t>]</a:t>
                </a:r>
                <a:r>
                  <a:rPr lang="en-US" b="0" dirty="0">
                    <a:latin typeface="Courier New" panose="02070309020205020404" pitchFamily="49" charset="0"/>
                    <a:cs typeface="Courier New" panose="02070309020205020404" pitchFamily="49" charset="0"/>
                    <a:sym typeface="Wingdings" panose="05000000000000000000" pitchFamily="2" charset="2"/>
                  </a:rPr>
                  <a:t>*S+D</a:t>
                </a:r>
                <a:r>
                  <a:rPr lang="en-US" b="0" dirty="0">
                    <a:latin typeface="Calibri" panose="020F0502020204030204" pitchFamily="34" charset="0"/>
                    <a:cs typeface="Calibri" panose="020F0502020204030204" pitchFamily="34" charset="0"/>
                    <a:sym typeface="Wingdings" panose="05000000000000000000" pitchFamily="2" charset="2"/>
                  </a:rPr>
                  <a:t>]</a:t>
                </a:r>
                <a:endParaRPr lang="en-US" b="0" dirty="0">
                  <a:latin typeface="Calibri" panose="020F0502020204030204" pitchFamily="34" charset="0"/>
                  <a:cs typeface="Calibri" panose="020F050202020403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114800" y="1645920"/>
                <a:ext cx="4114800" cy="914400"/>
              </a:xfrm>
              <a:prstGeom prst="rect">
                <a:avLst/>
              </a:prstGeom>
              <a:blipFill rotWithShape="0">
                <a:blip r:embed="rId10"/>
                <a:stretch>
                  <a:fillRect l="-2222" b="-10667"/>
                </a:stretch>
              </a:blipFill>
            </p:spPr>
            <p:txBody>
              <a:bodyPr/>
              <a:lstStyle/>
              <a:p>
                <a:r>
                  <a:rPr lang="en-US">
                    <a:noFill/>
                  </a:rPr>
                  <a:t> </a:t>
                </a:r>
              </a:p>
            </p:txBody>
          </p:sp>
        </mc:Fallback>
      </mc:AlternateContent>
    </p:spTree>
    <p:extLst>
      <p:ext uri="{BB962C8B-B14F-4D97-AF65-F5344CB8AC3E}">
        <p14:creationId xmlns:p14="http://schemas.microsoft.com/office/powerpoint/2010/main" val="136330756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x86-64 is a complex instruction set computing (CISC) architecture</a:t>
            </a:r>
          </a:p>
          <a:p>
            <a:pPr lvl="1"/>
            <a:r>
              <a:rPr lang="en-US" dirty="0"/>
              <a:t>There are 3 types of operands in x86-64</a:t>
            </a:r>
          </a:p>
          <a:p>
            <a:pPr lvl="2"/>
            <a:r>
              <a:rPr lang="en-US" dirty="0"/>
              <a:t>Immediate, Register, Memory</a:t>
            </a:r>
          </a:p>
          <a:p>
            <a:pPr lvl="1"/>
            <a:r>
              <a:rPr lang="en-US" dirty="0"/>
              <a:t>There are 3 types of instructions in x86-64</a:t>
            </a:r>
          </a:p>
          <a:p>
            <a:pPr lvl="2"/>
            <a:r>
              <a:rPr lang="en-US" dirty="0"/>
              <a:t>Data transfer, Arithmetic, Control Flow</a:t>
            </a:r>
          </a:p>
          <a:p>
            <a:pPr lvl="2"/>
            <a:endParaRPr lang="en-US" dirty="0"/>
          </a:p>
          <a:p>
            <a:r>
              <a:rPr lang="en-US" b="1" dirty="0"/>
              <a:t>Memory Addressing Modes:</a:t>
            </a:r>
            <a:r>
              <a:rPr lang="en-US" dirty="0"/>
              <a:t>  The addresses used for accessing memory in </a:t>
            </a:r>
            <a:r>
              <a:rPr lang="en-US" dirty="0" err="1">
                <a:latin typeface="Courier New" panose="02070309020205020404" pitchFamily="49" charset="0"/>
                <a:cs typeface="Courier New" panose="02070309020205020404" pitchFamily="49" charset="0"/>
              </a:rPr>
              <a:t>mov</a:t>
            </a:r>
            <a:r>
              <a:rPr lang="en-US" dirty="0"/>
              <a:t> (and other) instructions can be computed in several different ways</a:t>
            </a:r>
          </a:p>
          <a:p>
            <a:pPr lvl="1"/>
            <a:r>
              <a:rPr lang="en-US" i="1" dirty="0"/>
              <a:t>Base register</a:t>
            </a:r>
            <a:r>
              <a:rPr lang="en-US" dirty="0"/>
              <a:t>, </a:t>
            </a:r>
            <a:r>
              <a:rPr lang="en-US" i="1" dirty="0"/>
              <a:t>index register</a:t>
            </a:r>
            <a:r>
              <a:rPr lang="en-US" dirty="0"/>
              <a:t>, </a:t>
            </a:r>
            <a:r>
              <a:rPr lang="en-US" i="1" dirty="0"/>
              <a:t>scale factor</a:t>
            </a:r>
            <a:r>
              <a:rPr lang="en-US" dirty="0"/>
              <a:t>, and </a:t>
            </a:r>
            <a:r>
              <a:rPr lang="en-US" i="1" dirty="0"/>
              <a:t>displacement</a:t>
            </a:r>
            <a:r>
              <a:rPr lang="en-US" dirty="0"/>
              <a:t> map well to pointer arithmetic operations</a:t>
            </a:r>
          </a:p>
        </p:txBody>
      </p:sp>
      <p:sp>
        <p:nvSpPr>
          <p:cNvPr id="4" name="Slide Number Placeholder 3"/>
          <p:cNvSpPr>
            <a:spLocks noGrp="1"/>
          </p:cNvSpPr>
          <p:nvPr>
            <p:ph type="sldNum" sz="quarter" idx="10"/>
          </p:nvPr>
        </p:nvSpPr>
        <p:spPr/>
        <p:txBody>
          <a:bodyPr/>
          <a:lstStyle/>
          <a:p>
            <a:fld id="{7CBE8339-D2AD-46DC-A898-FD1E949067F0}" type="slidenum">
              <a:rPr lang="en-US" smtClean="0"/>
              <a:pPr/>
              <a:t>35</a:t>
            </a:fld>
            <a:endParaRPr lang="en-US" dirty="0"/>
          </a:p>
        </p:txBody>
      </p:sp>
    </p:spTree>
    <p:extLst>
      <p:ext uri="{BB962C8B-B14F-4D97-AF65-F5344CB8AC3E}">
        <p14:creationId xmlns:p14="http://schemas.microsoft.com/office/powerpoint/2010/main" val="2865875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bwMode="auto">
          <a:xfrm>
            <a:off x="383161" y="2409186"/>
            <a:ext cx="2329559" cy="3681750"/>
          </a:xfrm>
          <a:prstGeom prst="roundRect">
            <a:avLst>
              <a:gd name="adj" fmla="val 2568"/>
            </a:avLst>
          </a:prstGeom>
          <a:solidFill>
            <a:schemeClr val="bg1">
              <a:lumMod val="95000"/>
            </a:schemeClr>
          </a:solidFill>
          <a:ln w="19050" cap="flat" cmpd="sng" algn="ctr">
            <a:solidFill>
              <a:schemeClr val="tx1"/>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C Language</a:t>
            </a:r>
          </a:p>
        </p:txBody>
      </p:sp>
      <p:sp>
        <p:nvSpPr>
          <p:cNvPr id="9217" name="Rectangle 1"/>
          <p:cNvSpPr>
            <a:spLocks noGrp="1" noChangeArrowheads="1"/>
          </p:cNvSpPr>
          <p:nvPr>
            <p:ph type="title"/>
            <p:custDataLst>
              <p:tags r:id="rId1"/>
            </p:custDataLst>
          </p:nvPr>
        </p:nvSpPr>
        <p:spPr/>
        <p:txBody>
          <a:bodyPr/>
          <a:lstStyle/>
          <a:p>
            <a:r>
              <a:rPr lang="en-US" sz="3500" dirty="0"/>
              <a:t>Architecture Sits at the Hardware Interface</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4</a:t>
            </a:fld>
            <a:endParaRPr lang="en-US" dirty="0"/>
          </a:p>
        </p:txBody>
      </p:sp>
      <p:sp>
        <p:nvSpPr>
          <p:cNvPr id="15" name="Rounded Rectangle 14"/>
          <p:cNvSpPr/>
          <p:nvPr/>
        </p:nvSpPr>
        <p:spPr bwMode="auto">
          <a:xfrm>
            <a:off x="4874443" y="3140178"/>
            <a:ext cx="1382209" cy="686501"/>
          </a:xfrm>
          <a:prstGeom prst="roundRect">
            <a:avLst>
              <a:gd name="adj" fmla="val 3960"/>
            </a:avLst>
          </a:prstGeom>
          <a:solidFill>
            <a:schemeClr val="bg1">
              <a:lumMod val="95000"/>
            </a:schemeClr>
          </a:solidFill>
          <a:ln w="19050" cap="flat" cmpd="sng" algn="ctr">
            <a:solidFill>
              <a:schemeClr val="tx1"/>
            </a:solidFill>
            <a:prstDash val="dash"/>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x86-64</a:t>
            </a:r>
          </a:p>
        </p:txBody>
      </p:sp>
      <p:sp>
        <p:nvSpPr>
          <p:cNvPr id="8" name="Rounded Rectangle 7"/>
          <p:cNvSpPr/>
          <p:nvPr/>
        </p:nvSpPr>
        <p:spPr bwMode="auto">
          <a:xfrm>
            <a:off x="7062178" y="2203727"/>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Intel Pentium</a:t>
            </a:r>
            <a:r>
              <a:rPr kumimoji="0" lang="en-US" sz="1800" b="0" i="0" u="none" strike="noStrike" cap="none" normalizeH="0" dirty="0">
                <a:ln>
                  <a:noFill/>
                </a:ln>
                <a:solidFill>
                  <a:schemeClr val="tx1"/>
                </a:solidFill>
                <a:effectLst/>
                <a:latin typeface="Calibri" panose="020F0502020204030204" pitchFamily="34" charset="0"/>
                <a:ea typeface="Roboto" charset="0"/>
                <a:cs typeface="Calibri" panose="020F0502020204030204" pitchFamily="34" charset="0"/>
              </a:rPr>
              <a:t> 4</a:t>
            </a:r>
            <a:endPar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sp>
        <p:nvSpPr>
          <p:cNvPr id="11" name="Rounded Rectangle 10"/>
          <p:cNvSpPr/>
          <p:nvPr/>
        </p:nvSpPr>
        <p:spPr bwMode="auto">
          <a:xfrm>
            <a:off x="7062178" y="2793557"/>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Intel Core 2</a:t>
            </a:r>
          </a:p>
        </p:txBody>
      </p:sp>
      <p:sp>
        <p:nvSpPr>
          <p:cNvPr id="12" name="Rounded Rectangle 11"/>
          <p:cNvSpPr/>
          <p:nvPr/>
        </p:nvSpPr>
        <p:spPr bwMode="auto">
          <a:xfrm>
            <a:off x="7062178" y="3383388"/>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Intel</a:t>
            </a:r>
            <a:r>
              <a:rPr kumimoji="0" lang="en-US" sz="1800" b="0" i="0" u="none" strike="noStrike" cap="none" normalizeH="0" dirty="0">
                <a:ln>
                  <a:noFill/>
                </a:ln>
                <a:solidFill>
                  <a:schemeClr val="tx1"/>
                </a:solidFill>
                <a:effectLst/>
                <a:latin typeface="Calibri" panose="020F0502020204030204" pitchFamily="34" charset="0"/>
                <a:ea typeface="Roboto" charset="0"/>
                <a:cs typeface="Calibri" panose="020F0502020204030204" pitchFamily="34" charset="0"/>
              </a:rPr>
              <a:t> Core i7</a:t>
            </a:r>
            <a:endPar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sp>
        <p:nvSpPr>
          <p:cNvPr id="13" name="Rounded Rectangle 12"/>
          <p:cNvSpPr/>
          <p:nvPr/>
        </p:nvSpPr>
        <p:spPr bwMode="auto">
          <a:xfrm>
            <a:off x="7062178" y="3973219"/>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AMD Opteron</a:t>
            </a:r>
          </a:p>
        </p:txBody>
      </p:sp>
      <p:sp>
        <p:nvSpPr>
          <p:cNvPr id="14" name="Rounded Rectangle 13"/>
          <p:cNvSpPr/>
          <p:nvPr/>
        </p:nvSpPr>
        <p:spPr bwMode="auto">
          <a:xfrm>
            <a:off x="7062178" y="4502033"/>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AMD Athlon</a:t>
            </a:r>
          </a:p>
        </p:txBody>
      </p:sp>
      <p:sp>
        <p:nvSpPr>
          <p:cNvPr id="16" name="Rounded Rectangle 15"/>
          <p:cNvSpPr/>
          <p:nvPr/>
        </p:nvSpPr>
        <p:spPr bwMode="auto">
          <a:xfrm>
            <a:off x="2244099" y="3140178"/>
            <a:ext cx="1020147" cy="863007"/>
          </a:xfrm>
          <a:prstGeom prst="roundRect">
            <a:avLst>
              <a:gd name="adj" fmla="val 3960"/>
            </a:avLst>
          </a:prstGeom>
          <a:solidFill>
            <a:srgbClr val="F6F5BD"/>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GCC</a:t>
            </a:r>
          </a:p>
        </p:txBody>
      </p:sp>
      <p:sp>
        <p:nvSpPr>
          <p:cNvPr id="17" name="Rounded Rectangle 16"/>
          <p:cNvSpPr/>
          <p:nvPr/>
        </p:nvSpPr>
        <p:spPr bwMode="auto">
          <a:xfrm>
            <a:off x="4866740" y="5384831"/>
            <a:ext cx="1483260" cy="843249"/>
          </a:xfrm>
          <a:prstGeom prst="roundRect">
            <a:avLst>
              <a:gd name="adj" fmla="val 3960"/>
            </a:avLst>
          </a:prstGeom>
          <a:solidFill>
            <a:schemeClr val="bg1">
              <a:lumMod val="95000"/>
            </a:schemeClr>
          </a:solidFill>
          <a:ln w="19050" cap="flat" cmpd="sng" algn="ctr">
            <a:solidFill>
              <a:schemeClr val="tx1"/>
            </a:solidFill>
            <a:prstDash val="dash"/>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ARMv8</a:t>
            </a:r>
            <a:r>
              <a:rPr kumimoji="0" lang="en-US" sz="1800" b="0" i="0" u="none" strike="noStrike" cap="none" normalizeH="0" dirty="0">
                <a:ln>
                  <a:noFill/>
                </a:ln>
                <a:solidFill>
                  <a:schemeClr val="tx1"/>
                </a:solidFill>
                <a:effectLst/>
                <a:latin typeface="Calibri" panose="020F0502020204030204" pitchFamily="34" charset="0"/>
                <a:ea typeface="Roboto" charset="0"/>
                <a:cs typeface="Calibri" panose="020F0502020204030204" pitchFamily="34" charset="0"/>
              </a:rPr>
              <a:t> (AArch64/A64)</a:t>
            </a:r>
            <a:endPar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sp>
        <p:nvSpPr>
          <p:cNvPr id="18" name="Rounded Rectangle 17"/>
          <p:cNvSpPr/>
          <p:nvPr/>
        </p:nvSpPr>
        <p:spPr bwMode="auto">
          <a:xfrm>
            <a:off x="7081934" y="5593792"/>
            <a:ext cx="1931436" cy="338451"/>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ARM Cortex-A53</a:t>
            </a:r>
          </a:p>
        </p:txBody>
      </p:sp>
      <p:sp>
        <p:nvSpPr>
          <p:cNvPr id="19" name="Rounded Rectangle 18"/>
          <p:cNvSpPr/>
          <p:nvPr/>
        </p:nvSpPr>
        <p:spPr bwMode="auto">
          <a:xfrm>
            <a:off x="7081934" y="6150675"/>
            <a:ext cx="1931436" cy="338451"/>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Apple A7</a:t>
            </a:r>
          </a:p>
        </p:txBody>
      </p:sp>
      <p:sp>
        <p:nvSpPr>
          <p:cNvPr id="25" name="Rounded Rectangle 24"/>
          <p:cNvSpPr/>
          <p:nvPr/>
        </p:nvSpPr>
        <p:spPr bwMode="auto">
          <a:xfrm>
            <a:off x="2244100" y="4488028"/>
            <a:ext cx="1020147" cy="863007"/>
          </a:xfrm>
          <a:prstGeom prst="roundRect">
            <a:avLst>
              <a:gd name="adj" fmla="val 3960"/>
            </a:avLst>
          </a:prstGeom>
          <a:solidFill>
            <a:srgbClr val="F6F5BD"/>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Clang</a:t>
            </a:r>
          </a:p>
        </p:txBody>
      </p:sp>
      <p:sp>
        <p:nvSpPr>
          <p:cNvPr id="26" name="Rounded Rectangle 25"/>
          <p:cNvSpPr/>
          <p:nvPr/>
        </p:nvSpPr>
        <p:spPr bwMode="auto">
          <a:xfrm>
            <a:off x="537377" y="5045745"/>
            <a:ext cx="1020147" cy="863007"/>
          </a:xfrm>
          <a:prstGeom prst="roundRect">
            <a:avLst>
              <a:gd name="adj" fmla="val 3960"/>
            </a:avLst>
          </a:prstGeom>
          <a:solidFill>
            <a:schemeClr val="accent6">
              <a:lumMod val="20000"/>
              <a:lumOff val="80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Your program</a:t>
            </a:r>
          </a:p>
        </p:txBody>
      </p:sp>
      <p:sp>
        <p:nvSpPr>
          <p:cNvPr id="27" name="Rounded Rectangle 26"/>
          <p:cNvSpPr/>
          <p:nvPr/>
        </p:nvSpPr>
        <p:spPr bwMode="auto">
          <a:xfrm>
            <a:off x="537378" y="3934641"/>
            <a:ext cx="1020147" cy="863007"/>
          </a:xfrm>
          <a:prstGeom prst="roundRect">
            <a:avLst>
              <a:gd name="adj" fmla="val 3960"/>
            </a:avLst>
          </a:prstGeom>
          <a:solidFill>
            <a:schemeClr val="accent6">
              <a:lumMod val="20000"/>
              <a:lumOff val="80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Program B</a:t>
            </a:r>
          </a:p>
        </p:txBody>
      </p:sp>
      <p:sp>
        <p:nvSpPr>
          <p:cNvPr id="29" name="Rounded Rectangle 28"/>
          <p:cNvSpPr/>
          <p:nvPr/>
        </p:nvSpPr>
        <p:spPr bwMode="auto">
          <a:xfrm>
            <a:off x="537377" y="2799024"/>
            <a:ext cx="1020147" cy="863007"/>
          </a:xfrm>
          <a:prstGeom prst="roundRect">
            <a:avLst>
              <a:gd name="adj" fmla="val 3960"/>
            </a:avLst>
          </a:prstGeom>
          <a:solidFill>
            <a:schemeClr val="accent6">
              <a:lumMod val="20000"/>
              <a:lumOff val="80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latin typeface="Calibri" panose="020F0502020204030204" pitchFamily="34" charset="0"/>
                <a:ea typeface="Roboto" charset="0"/>
                <a:cs typeface="Calibri" panose="020F0502020204030204" pitchFamily="34" charset="0"/>
              </a:rPr>
              <a:t>Program A</a:t>
            </a:r>
            <a:endParaRPr kumimoji="0" lang="en-US" sz="1800" b="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cxnSp>
        <p:nvCxnSpPr>
          <p:cNvPr id="30" name="Straight Arrow Connector 29"/>
          <p:cNvCxnSpPr>
            <a:stCxn id="16" idx="3"/>
            <a:endCxn id="15" idx="1"/>
          </p:cNvCxnSpPr>
          <p:nvPr/>
        </p:nvCxnSpPr>
        <p:spPr bwMode="auto">
          <a:xfrm flipV="1">
            <a:off x="3264246" y="3483429"/>
            <a:ext cx="1610197" cy="88253"/>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33" name="Straight Arrow Connector 32"/>
          <p:cNvCxnSpPr>
            <a:stCxn id="16" idx="3"/>
            <a:endCxn id="17" idx="1"/>
          </p:cNvCxnSpPr>
          <p:nvPr/>
        </p:nvCxnSpPr>
        <p:spPr bwMode="auto">
          <a:xfrm>
            <a:off x="3264246" y="3571682"/>
            <a:ext cx="1602494" cy="223477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36" name="Straight Arrow Connector 35"/>
          <p:cNvCxnSpPr>
            <a:stCxn id="25" idx="3"/>
            <a:endCxn id="17" idx="1"/>
          </p:cNvCxnSpPr>
          <p:nvPr/>
        </p:nvCxnSpPr>
        <p:spPr bwMode="auto">
          <a:xfrm>
            <a:off x="3264247" y="4919532"/>
            <a:ext cx="1602493" cy="88692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39" name="Straight Arrow Connector 38"/>
          <p:cNvCxnSpPr>
            <a:stCxn id="25" idx="3"/>
            <a:endCxn id="15" idx="1"/>
          </p:cNvCxnSpPr>
          <p:nvPr/>
        </p:nvCxnSpPr>
        <p:spPr bwMode="auto">
          <a:xfrm flipV="1">
            <a:off x="3264247" y="3483429"/>
            <a:ext cx="1610196" cy="1436103"/>
          </a:xfrm>
          <a:prstGeom prst="straightConnector1">
            <a:avLst/>
          </a:prstGeom>
          <a:noFill/>
          <a:ln w="25400" cap="flat" cmpd="sng" algn="ctr">
            <a:solidFill>
              <a:schemeClr val="tx1"/>
            </a:solidFill>
            <a:prstDash val="solid"/>
            <a:round/>
            <a:headEnd type="none" w="lg" len="lg"/>
            <a:tailEnd type="stealth" w="lg" len="lg"/>
          </a:ln>
          <a:effectLst/>
        </p:spPr>
      </p:cxnSp>
      <p:sp>
        <p:nvSpPr>
          <p:cNvPr id="9226" name="TextBox 9225"/>
          <p:cNvSpPr txBox="1"/>
          <p:nvPr/>
        </p:nvSpPr>
        <p:spPr>
          <a:xfrm>
            <a:off x="2364990" y="1161760"/>
            <a:ext cx="1343638" cy="461665"/>
          </a:xfrm>
          <a:prstGeom prst="rect">
            <a:avLst/>
          </a:prstGeom>
          <a:noFill/>
        </p:spPr>
        <p:txBody>
          <a:bodyPr wrap="none" rtlCol="0">
            <a:spAutoFit/>
          </a:bodyPr>
          <a:lstStyle/>
          <a:p>
            <a:r>
              <a:rPr lang="en-US" dirty="0">
                <a:latin typeface="Calibri" panose="020F0502020204030204" pitchFamily="34" charset="0"/>
                <a:ea typeface="Roboto" charset="0"/>
                <a:cs typeface="Calibri" panose="020F0502020204030204" pitchFamily="34" charset="0"/>
              </a:rPr>
              <a:t>Compiler</a:t>
            </a:r>
          </a:p>
        </p:txBody>
      </p:sp>
      <p:sp>
        <p:nvSpPr>
          <p:cNvPr id="50" name="TextBox 49"/>
          <p:cNvSpPr txBox="1"/>
          <p:nvPr/>
        </p:nvSpPr>
        <p:spPr>
          <a:xfrm>
            <a:off x="133429" y="1161760"/>
            <a:ext cx="1730538" cy="461665"/>
          </a:xfrm>
          <a:prstGeom prst="rect">
            <a:avLst/>
          </a:prstGeom>
          <a:noFill/>
        </p:spPr>
        <p:txBody>
          <a:bodyPr wrap="none" rtlCol="0">
            <a:spAutoFit/>
          </a:bodyPr>
          <a:lstStyle/>
          <a:p>
            <a:r>
              <a:rPr lang="en-US" dirty="0">
                <a:latin typeface="Calibri" panose="020F0502020204030204" pitchFamily="34" charset="0"/>
                <a:ea typeface="Roboto" charset="0"/>
                <a:cs typeface="Calibri" panose="020F0502020204030204" pitchFamily="34" charset="0"/>
              </a:rPr>
              <a:t>Source code</a:t>
            </a:r>
          </a:p>
        </p:txBody>
      </p:sp>
      <p:sp>
        <p:nvSpPr>
          <p:cNvPr id="51" name="TextBox 50"/>
          <p:cNvSpPr txBox="1"/>
          <p:nvPr/>
        </p:nvSpPr>
        <p:spPr>
          <a:xfrm>
            <a:off x="4774523" y="1152916"/>
            <a:ext cx="1764842" cy="461665"/>
          </a:xfrm>
          <a:prstGeom prst="rect">
            <a:avLst/>
          </a:prstGeom>
          <a:noFill/>
        </p:spPr>
        <p:txBody>
          <a:bodyPr wrap="none" rtlCol="0">
            <a:spAutoFit/>
          </a:bodyPr>
          <a:lstStyle/>
          <a:p>
            <a:r>
              <a:rPr lang="en-US" dirty="0">
                <a:solidFill>
                  <a:srgbClr val="FF0000"/>
                </a:solidFill>
                <a:latin typeface="Calibri" panose="020F0502020204030204" pitchFamily="34" charset="0"/>
                <a:ea typeface="Roboto" charset="0"/>
                <a:cs typeface="Calibri" panose="020F0502020204030204" pitchFamily="34" charset="0"/>
              </a:rPr>
              <a:t>Architecture</a:t>
            </a:r>
          </a:p>
        </p:txBody>
      </p:sp>
      <p:sp>
        <p:nvSpPr>
          <p:cNvPr id="53" name="TextBox 52"/>
          <p:cNvSpPr txBox="1"/>
          <p:nvPr/>
        </p:nvSpPr>
        <p:spPr>
          <a:xfrm>
            <a:off x="129161" y="1545887"/>
            <a:ext cx="1969450" cy="584775"/>
          </a:xfrm>
          <a:prstGeom prst="rect">
            <a:avLst/>
          </a:prstGeom>
          <a:noFill/>
        </p:spPr>
        <p:txBody>
          <a:bodyPr wrap="none" rtlCol="0">
            <a:spAutoFit/>
          </a:bodyPr>
          <a:lstStyle/>
          <a:p>
            <a:r>
              <a:rPr lang="en-US" sz="1600" b="0" dirty="0">
                <a:latin typeface="Calibri" panose="020F0502020204030204" pitchFamily="34" charset="0"/>
                <a:ea typeface="Roboto" charset="0"/>
                <a:cs typeface="Calibri" panose="020F0502020204030204" pitchFamily="34" charset="0"/>
              </a:rPr>
              <a:t>Different applications</a:t>
            </a:r>
          </a:p>
          <a:p>
            <a:r>
              <a:rPr lang="en-US" sz="1600" b="0" dirty="0">
                <a:latin typeface="Calibri" panose="020F0502020204030204" pitchFamily="34" charset="0"/>
                <a:ea typeface="Roboto" charset="0"/>
                <a:cs typeface="Calibri" panose="020F0502020204030204" pitchFamily="34" charset="0"/>
              </a:rPr>
              <a:t>or algorithms</a:t>
            </a:r>
          </a:p>
        </p:txBody>
      </p:sp>
      <p:sp>
        <p:nvSpPr>
          <p:cNvPr id="54" name="TextBox 53"/>
          <p:cNvSpPr txBox="1"/>
          <p:nvPr/>
        </p:nvSpPr>
        <p:spPr>
          <a:xfrm>
            <a:off x="2374553" y="1539931"/>
            <a:ext cx="2088842" cy="584775"/>
          </a:xfrm>
          <a:prstGeom prst="rect">
            <a:avLst/>
          </a:prstGeom>
          <a:noFill/>
        </p:spPr>
        <p:txBody>
          <a:bodyPr wrap="none" rtlCol="0">
            <a:spAutoFit/>
          </a:bodyPr>
          <a:lstStyle/>
          <a:p>
            <a:r>
              <a:rPr lang="en-US" sz="1600" b="0" dirty="0">
                <a:latin typeface="Calibri" panose="020F0502020204030204" pitchFamily="34" charset="0"/>
                <a:ea typeface="Roboto" charset="0"/>
                <a:cs typeface="Calibri" panose="020F0502020204030204" pitchFamily="34" charset="0"/>
              </a:rPr>
              <a:t>Perform optimizations,</a:t>
            </a:r>
          </a:p>
          <a:p>
            <a:r>
              <a:rPr lang="en-US" sz="1600" b="0" dirty="0">
                <a:latin typeface="Calibri" panose="020F0502020204030204" pitchFamily="34" charset="0"/>
                <a:ea typeface="Roboto" charset="0"/>
                <a:cs typeface="Calibri" panose="020F0502020204030204" pitchFamily="34" charset="0"/>
              </a:rPr>
              <a:t>generate instructions</a:t>
            </a:r>
          </a:p>
        </p:txBody>
      </p:sp>
      <p:sp>
        <p:nvSpPr>
          <p:cNvPr id="55" name="TextBox 54"/>
          <p:cNvSpPr txBox="1"/>
          <p:nvPr/>
        </p:nvSpPr>
        <p:spPr>
          <a:xfrm>
            <a:off x="7198352" y="1488052"/>
            <a:ext cx="1815018" cy="584775"/>
          </a:xfrm>
          <a:prstGeom prst="rect">
            <a:avLst/>
          </a:prstGeom>
          <a:noFill/>
        </p:spPr>
        <p:txBody>
          <a:bodyPr wrap="square" rtlCol="0">
            <a:spAutoFit/>
          </a:bodyPr>
          <a:lstStyle/>
          <a:p>
            <a:r>
              <a:rPr lang="en-US" sz="1600" b="0" dirty="0">
                <a:latin typeface="Calibri" panose="020F0502020204030204" pitchFamily="34" charset="0"/>
                <a:ea typeface="Roboto" charset="0"/>
                <a:cs typeface="Calibri" panose="020F0502020204030204" pitchFamily="34" charset="0"/>
              </a:rPr>
              <a:t>Different implementations</a:t>
            </a:r>
          </a:p>
        </p:txBody>
      </p:sp>
      <p:sp>
        <p:nvSpPr>
          <p:cNvPr id="56" name="TextBox 55"/>
          <p:cNvSpPr txBox="1"/>
          <p:nvPr/>
        </p:nvSpPr>
        <p:spPr>
          <a:xfrm>
            <a:off x="7163936" y="1133940"/>
            <a:ext cx="1440459" cy="461665"/>
          </a:xfrm>
          <a:prstGeom prst="rect">
            <a:avLst/>
          </a:prstGeom>
          <a:noFill/>
        </p:spPr>
        <p:txBody>
          <a:bodyPr wrap="none" rtlCol="0">
            <a:spAutoFit/>
          </a:bodyPr>
          <a:lstStyle/>
          <a:p>
            <a:r>
              <a:rPr lang="en-US" dirty="0">
                <a:latin typeface="Calibri" panose="020F0502020204030204" pitchFamily="34" charset="0"/>
                <a:ea typeface="Roboto" charset="0"/>
                <a:cs typeface="Calibri" panose="020F0502020204030204" pitchFamily="34" charset="0"/>
              </a:rPr>
              <a:t>Hardware</a:t>
            </a:r>
          </a:p>
        </p:txBody>
      </p:sp>
      <p:cxnSp>
        <p:nvCxnSpPr>
          <p:cNvPr id="65" name="Straight Arrow Connector 64"/>
          <p:cNvCxnSpPr>
            <a:stCxn id="15" idx="3"/>
            <a:endCxn id="8" idx="1"/>
          </p:cNvCxnSpPr>
          <p:nvPr/>
        </p:nvCxnSpPr>
        <p:spPr bwMode="auto">
          <a:xfrm flipV="1">
            <a:off x="6256652" y="2382965"/>
            <a:ext cx="805526" cy="110046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68" name="Straight Arrow Connector 67"/>
          <p:cNvCxnSpPr>
            <a:stCxn id="15" idx="3"/>
            <a:endCxn id="11" idx="1"/>
          </p:cNvCxnSpPr>
          <p:nvPr/>
        </p:nvCxnSpPr>
        <p:spPr bwMode="auto">
          <a:xfrm flipV="1">
            <a:off x="6256652" y="2972795"/>
            <a:ext cx="805526" cy="51063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71" name="Straight Arrow Connector 70"/>
          <p:cNvCxnSpPr>
            <a:stCxn id="15" idx="3"/>
            <a:endCxn id="12" idx="1"/>
          </p:cNvCxnSpPr>
          <p:nvPr/>
        </p:nvCxnSpPr>
        <p:spPr bwMode="auto">
          <a:xfrm>
            <a:off x="6256652" y="3483429"/>
            <a:ext cx="805526" cy="79197"/>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74" name="Straight Arrow Connector 73"/>
          <p:cNvCxnSpPr>
            <a:stCxn id="15" idx="3"/>
            <a:endCxn id="13" idx="1"/>
          </p:cNvCxnSpPr>
          <p:nvPr/>
        </p:nvCxnSpPr>
        <p:spPr bwMode="auto">
          <a:xfrm>
            <a:off x="6256652" y="3483429"/>
            <a:ext cx="805526" cy="669028"/>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77" name="Straight Arrow Connector 76"/>
          <p:cNvCxnSpPr>
            <a:endCxn id="14" idx="1"/>
          </p:cNvCxnSpPr>
          <p:nvPr/>
        </p:nvCxnSpPr>
        <p:spPr bwMode="auto">
          <a:xfrm>
            <a:off x="6256652" y="3483429"/>
            <a:ext cx="805526" cy="1197842"/>
          </a:xfrm>
          <a:prstGeom prst="straightConnector1">
            <a:avLst/>
          </a:prstGeom>
          <a:noFill/>
          <a:ln w="25400" cap="flat" cmpd="sng" algn="ctr">
            <a:solidFill>
              <a:schemeClr val="tx1"/>
            </a:solidFill>
            <a:prstDash val="solid"/>
            <a:round/>
            <a:headEnd type="none" w="lg" len="lg"/>
            <a:tailEnd type="stealth" w="lg" len="lg"/>
          </a:ln>
          <a:effectLst/>
        </p:spPr>
      </p:cxnSp>
      <p:sp>
        <p:nvSpPr>
          <p:cNvPr id="79" name="TextBox 78"/>
          <p:cNvSpPr txBox="1"/>
          <p:nvPr/>
        </p:nvSpPr>
        <p:spPr>
          <a:xfrm>
            <a:off x="4774523" y="1488052"/>
            <a:ext cx="1815018" cy="338554"/>
          </a:xfrm>
          <a:prstGeom prst="rect">
            <a:avLst/>
          </a:prstGeom>
          <a:noFill/>
        </p:spPr>
        <p:txBody>
          <a:bodyPr wrap="square" rtlCol="0">
            <a:spAutoFit/>
          </a:bodyPr>
          <a:lstStyle/>
          <a:p>
            <a:r>
              <a:rPr lang="en-US" sz="1600" b="0" dirty="0">
                <a:latin typeface="Calibri" panose="020F0502020204030204" pitchFamily="34" charset="0"/>
                <a:ea typeface="Roboto" charset="0"/>
                <a:cs typeface="Calibri" panose="020F0502020204030204" pitchFamily="34" charset="0"/>
              </a:rPr>
              <a:t>Instruction set</a:t>
            </a:r>
          </a:p>
        </p:txBody>
      </p:sp>
      <p:cxnSp>
        <p:nvCxnSpPr>
          <p:cNvPr id="82" name="Straight Arrow Connector 81"/>
          <p:cNvCxnSpPr>
            <a:stCxn id="17" idx="3"/>
            <a:endCxn id="18" idx="1"/>
          </p:cNvCxnSpPr>
          <p:nvPr/>
        </p:nvCxnSpPr>
        <p:spPr bwMode="auto">
          <a:xfrm flipV="1">
            <a:off x="6350000" y="5763018"/>
            <a:ext cx="731934" cy="43438"/>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86" name="Straight Arrow Connector 85"/>
          <p:cNvCxnSpPr>
            <a:stCxn id="17" idx="3"/>
            <a:endCxn id="19" idx="1"/>
          </p:cNvCxnSpPr>
          <p:nvPr/>
        </p:nvCxnSpPr>
        <p:spPr bwMode="auto">
          <a:xfrm>
            <a:off x="6350000" y="5806456"/>
            <a:ext cx="731934" cy="513445"/>
          </a:xfrm>
          <a:prstGeom prst="straightConnector1">
            <a:avLst/>
          </a:prstGeom>
          <a:noFill/>
          <a:ln w="25400" cap="flat" cmpd="sng" algn="ctr">
            <a:solidFill>
              <a:schemeClr val="tx1"/>
            </a:solidFill>
            <a:prstDash val="solid"/>
            <a:round/>
            <a:headEnd type="none" w="lg" len="lg"/>
            <a:tailEnd type="stealth" w="lg" len="lg"/>
          </a:ln>
          <a:effectLst/>
        </p:spPr>
      </p:cxnSp>
    </p:spTree>
    <p:extLst>
      <p:ext uri="{BB962C8B-B14F-4D97-AF65-F5344CB8AC3E}">
        <p14:creationId xmlns:p14="http://schemas.microsoft.com/office/powerpoint/2010/main" val="1790588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p:txBody>
          <a:bodyPr/>
          <a:lstStyle/>
          <a:p>
            <a:r>
              <a:rPr lang="en-US" dirty="0"/>
              <a:t>Definitions</a:t>
            </a:r>
          </a:p>
        </p:txBody>
      </p:sp>
      <p:sp>
        <p:nvSpPr>
          <p:cNvPr id="5123" name="Rectangle 3"/>
          <p:cNvSpPr>
            <a:spLocks noGrp="1" noChangeArrowheads="1"/>
          </p:cNvSpPr>
          <p:nvPr>
            <p:ph idx="1"/>
            <p:custDataLst>
              <p:tags r:id="rId2"/>
            </p:custDataLst>
          </p:nvPr>
        </p:nvSpPr>
        <p:spPr/>
        <p:txBody>
          <a:bodyPr/>
          <a:lstStyle/>
          <a:p>
            <a:r>
              <a:rPr lang="en-US" b="1" dirty="0">
                <a:solidFill>
                  <a:srgbClr val="4B2A85"/>
                </a:solidFill>
              </a:rPr>
              <a:t>Architecture (ISA):</a:t>
            </a:r>
            <a:r>
              <a:rPr lang="en-US" dirty="0"/>
              <a:t>  The parts of a processor design that one needs to understand to write assembly code</a:t>
            </a:r>
          </a:p>
          <a:p>
            <a:pPr lvl="1"/>
            <a:r>
              <a:rPr lang="en-US" dirty="0"/>
              <a:t>“What is directly visible to software”</a:t>
            </a:r>
          </a:p>
          <a:p>
            <a:pPr lvl="2"/>
            <a:endParaRPr lang="en-US" dirty="0"/>
          </a:p>
          <a:p>
            <a:r>
              <a:rPr lang="en-US" b="1" dirty="0">
                <a:solidFill>
                  <a:srgbClr val="4B2A85"/>
                </a:solidFill>
              </a:rPr>
              <a:t>Microarchitecture:</a:t>
            </a:r>
            <a:r>
              <a:rPr lang="en-US" dirty="0"/>
              <a:t>  Implementation of the architecture</a:t>
            </a:r>
          </a:p>
          <a:p>
            <a:pPr lvl="1"/>
            <a:r>
              <a:rPr lang="en-US" dirty="0"/>
              <a:t>CSE/EE 469</a:t>
            </a:r>
          </a:p>
          <a:p>
            <a:pPr lvl="2"/>
            <a:endParaRPr lang="en-US" dirty="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5</a:t>
            </a:fld>
            <a:endParaRPr lang="en-US" dirty="0"/>
          </a:p>
        </p:txBody>
      </p:sp>
    </p:spTree>
    <p:extLst>
      <p:ext uri="{BB962C8B-B14F-4D97-AF65-F5344CB8AC3E}">
        <p14:creationId xmlns:p14="http://schemas.microsoft.com/office/powerpoint/2010/main" val="2717052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Instruction Set Architectures</a:t>
            </a:r>
          </a:p>
        </p:txBody>
      </p:sp>
      <p:sp>
        <p:nvSpPr>
          <p:cNvPr id="6" name="Content Placeholder 5"/>
          <p:cNvSpPr>
            <a:spLocks noGrp="1"/>
          </p:cNvSpPr>
          <p:nvPr>
            <p:ph idx="1"/>
            <p:custDataLst>
              <p:tags r:id="rId2"/>
            </p:custDataLst>
          </p:nvPr>
        </p:nvSpPr>
        <p:spPr/>
        <p:txBody>
          <a:bodyPr/>
          <a:lstStyle/>
          <a:p>
            <a:r>
              <a:rPr lang="en-US" dirty="0">
                <a:cs typeface="Calibri" panose="020F0502020204030204" pitchFamily="34" charset="0"/>
              </a:rPr>
              <a:t>The ISA defines:</a:t>
            </a:r>
          </a:p>
          <a:p>
            <a:pPr lvl="1"/>
            <a:r>
              <a:rPr lang="en-US" dirty="0">
                <a:cs typeface="Calibri" panose="020F0502020204030204" pitchFamily="34" charset="0"/>
              </a:rPr>
              <a:t>The system’s </a:t>
            </a:r>
            <a:r>
              <a:rPr lang="en-US" dirty="0">
                <a:solidFill>
                  <a:srgbClr val="FF0000"/>
                </a:solidFill>
                <a:cs typeface="Calibri" panose="020F0502020204030204" pitchFamily="34" charset="0"/>
              </a:rPr>
              <a:t>state</a:t>
            </a:r>
            <a:r>
              <a:rPr lang="en-US" dirty="0">
                <a:cs typeface="Calibri" panose="020F0502020204030204" pitchFamily="34" charset="0"/>
              </a:rPr>
              <a:t> (</a:t>
            </a:r>
            <a:r>
              <a:rPr lang="en-US" i="1" dirty="0">
                <a:cs typeface="Calibri" panose="020F0502020204030204" pitchFamily="34" charset="0"/>
              </a:rPr>
              <a:t>e.g.</a:t>
            </a:r>
            <a:r>
              <a:rPr lang="en-US" dirty="0">
                <a:cs typeface="Calibri" panose="020F0502020204030204" pitchFamily="34" charset="0"/>
              </a:rPr>
              <a:t> registers, memory, program counter)</a:t>
            </a:r>
          </a:p>
          <a:p>
            <a:pPr lvl="1"/>
            <a:r>
              <a:rPr lang="en-US" dirty="0">
                <a:cs typeface="Calibri" panose="020F0502020204030204" pitchFamily="34" charset="0"/>
              </a:rPr>
              <a:t>The </a:t>
            </a:r>
            <a:r>
              <a:rPr lang="en-US" dirty="0">
                <a:solidFill>
                  <a:srgbClr val="FF0000"/>
                </a:solidFill>
                <a:cs typeface="Calibri" panose="020F0502020204030204" pitchFamily="34" charset="0"/>
              </a:rPr>
              <a:t>instructions</a:t>
            </a:r>
            <a:r>
              <a:rPr lang="en-US" dirty="0">
                <a:cs typeface="Calibri" panose="020F0502020204030204" pitchFamily="34" charset="0"/>
              </a:rPr>
              <a:t> the CPU can execute</a:t>
            </a:r>
          </a:p>
          <a:p>
            <a:pPr lvl="1"/>
            <a:r>
              <a:rPr lang="en-US" dirty="0">
                <a:cs typeface="Calibri" panose="020F0502020204030204" pitchFamily="34" charset="0"/>
              </a:rPr>
              <a:t>The </a:t>
            </a:r>
            <a:r>
              <a:rPr lang="en-US" dirty="0">
                <a:solidFill>
                  <a:srgbClr val="FF0000"/>
                </a:solidFill>
                <a:cs typeface="Calibri" panose="020F0502020204030204" pitchFamily="34" charset="0"/>
              </a:rPr>
              <a:t>effect</a:t>
            </a:r>
            <a:r>
              <a:rPr lang="en-US" dirty="0">
                <a:cs typeface="Calibri" panose="020F0502020204030204" pitchFamily="34" charset="0"/>
              </a:rPr>
              <a:t> that each of these instructions will have on the system state</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6</a:t>
            </a:fld>
            <a:endParaRPr lang="en-US" dirty="0"/>
          </a:p>
        </p:txBody>
      </p:sp>
      <p:grpSp>
        <p:nvGrpSpPr>
          <p:cNvPr id="35" name="Group 34"/>
          <p:cNvGrpSpPr/>
          <p:nvPr>
            <p:custDataLst>
              <p:tags r:id="rId4"/>
            </p:custDataLst>
          </p:nvPr>
        </p:nvGrpSpPr>
        <p:grpSpPr>
          <a:xfrm>
            <a:off x="2699690" y="3840480"/>
            <a:ext cx="3733556" cy="2707160"/>
            <a:chOff x="2364770" y="3237967"/>
            <a:chExt cx="3733556" cy="2707160"/>
          </a:xfrm>
        </p:grpSpPr>
        <p:sp>
          <p:nvSpPr>
            <p:cNvPr id="19" name="Oval 2"/>
            <p:cNvSpPr>
              <a:spLocks noChangeArrowheads="1"/>
            </p:cNvSpPr>
            <p:nvPr>
              <p:custDataLst>
                <p:tags r:id="rId5"/>
              </p:custDataLst>
            </p:nvPr>
          </p:nvSpPr>
          <p:spPr bwMode="auto">
            <a:xfrm>
              <a:off x="2364770" y="3712497"/>
              <a:ext cx="1899860" cy="1899860"/>
            </a:xfrm>
            <a:prstGeom prst="ellipse">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b="0" dirty="0">
                <a:solidFill>
                  <a:srgbClr val="000000"/>
                </a:solidFill>
                <a:latin typeface="Calibri" panose="020F0502020204030204" pitchFamily="34" charset="0"/>
                <a:cs typeface="Calibri" panose="020F0502020204030204" pitchFamily="34" charset="0"/>
              </a:endParaRPr>
            </a:p>
          </p:txBody>
        </p:sp>
        <p:sp>
          <p:nvSpPr>
            <p:cNvPr id="20" name="Rectangle 3"/>
            <p:cNvSpPr>
              <a:spLocks noChangeArrowheads="1"/>
            </p:cNvSpPr>
            <p:nvPr>
              <p:custDataLst>
                <p:tags r:id="rId6"/>
              </p:custDataLst>
            </p:nvPr>
          </p:nvSpPr>
          <p:spPr bwMode="auto">
            <a:xfrm>
              <a:off x="4800600" y="3381314"/>
              <a:ext cx="1297726" cy="2563813"/>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b="0" dirty="0">
                <a:solidFill>
                  <a:srgbClr val="000000"/>
                </a:solidFill>
                <a:latin typeface="Calibri" panose="020F0502020204030204" pitchFamily="34" charset="0"/>
                <a:cs typeface="Calibri" panose="020F0502020204030204" pitchFamily="34" charset="0"/>
              </a:endParaRPr>
            </a:p>
          </p:txBody>
        </p:sp>
        <p:cxnSp>
          <p:nvCxnSpPr>
            <p:cNvPr id="21" name="AutoShape 4"/>
            <p:cNvCxnSpPr>
              <a:cxnSpLocks noChangeShapeType="1"/>
              <a:stCxn id="19" idx="6"/>
              <a:endCxn id="20" idx="1"/>
            </p:cNvCxnSpPr>
            <p:nvPr>
              <p:custDataLst>
                <p:tags r:id="rId7"/>
              </p:custDataLst>
            </p:nvPr>
          </p:nvCxnSpPr>
          <p:spPr bwMode="auto">
            <a:xfrm>
              <a:off x="4264630" y="4662427"/>
              <a:ext cx="535970" cy="794"/>
            </a:xfrm>
            <a:prstGeom prst="straightConnector1">
              <a:avLst/>
            </a:prstGeom>
            <a:noFill/>
            <a:ln w="7308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5" name="TextBox 24"/>
            <p:cNvSpPr txBox="1"/>
            <p:nvPr>
              <p:custDataLst>
                <p:tags r:id="rId8"/>
              </p:custDataLst>
            </p:nvPr>
          </p:nvSpPr>
          <p:spPr>
            <a:xfrm>
              <a:off x="2958456" y="3237967"/>
              <a:ext cx="704039" cy="461665"/>
            </a:xfrm>
            <a:prstGeom prst="rect">
              <a:avLst/>
            </a:prstGeom>
            <a:noFill/>
          </p:spPr>
          <p:txBody>
            <a:bodyPr wrap="none" rtlCol="0">
              <a:spAutoFit/>
            </a:bodyPr>
            <a:lstStyle/>
            <a:p>
              <a:r>
                <a:rPr lang="en-US" b="0" dirty="0">
                  <a:latin typeface="Calibri" panose="020F0502020204030204" pitchFamily="34" charset="0"/>
                  <a:cs typeface="Calibri" panose="020F0502020204030204" pitchFamily="34" charset="0"/>
                </a:rPr>
                <a:t>CPU</a:t>
              </a:r>
            </a:p>
          </p:txBody>
        </p:sp>
        <p:sp>
          <p:nvSpPr>
            <p:cNvPr id="26" name="TextBox 25"/>
            <p:cNvSpPr txBox="1"/>
            <p:nvPr>
              <p:custDataLst>
                <p:tags r:id="rId9"/>
              </p:custDataLst>
            </p:nvPr>
          </p:nvSpPr>
          <p:spPr>
            <a:xfrm>
              <a:off x="4810741" y="3892824"/>
              <a:ext cx="1256947" cy="461665"/>
            </a:xfrm>
            <a:prstGeom prst="rect">
              <a:avLst/>
            </a:prstGeom>
            <a:noFill/>
            <a:effectLst/>
          </p:spPr>
          <p:txBody>
            <a:bodyPr wrap="none" rtlCol="0">
              <a:spAutoFit/>
            </a:bodyPr>
            <a:lstStyle/>
            <a:p>
              <a:pPr algn="ctr"/>
              <a:r>
                <a:rPr lang="en-US" b="0" dirty="0">
                  <a:latin typeface="Calibri" panose="020F0502020204030204" pitchFamily="34" charset="0"/>
                  <a:cs typeface="Calibri" panose="020F0502020204030204" pitchFamily="34" charset="0"/>
                </a:rPr>
                <a:t>Memory</a:t>
              </a:r>
            </a:p>
          </p:txBody>
        </p:sp>
        <p:sp>
          <p:nvSpPr>
            <p:cNvPr id="28" name="Rectangle 3"/>
            <p:cNvSpPr>
              <a:spLocks noChangeArrowheads="1"/>
            </p:cNvSpPr>
            <p:nvPr>
              <p:custDataLst>
                <p:tags r:id="rId10"/>
              </p:custDataLst>
            </p:nvPr>
          </p:nvSpPr>
          <p:spPr bwMode="auto">
            <a:xfrm>
              <a:off x="2818906" y="3921846"/>
              <a:ext cx="975830" cy="251224"/>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0" rIns="90000" bIns="0" anchor="ctr" anchorCtr="0"/>
            <a:lstStyle/>
            <a:p>
              <a:pPr algn="ctr">
                <a:tabLst>
                  <a:tab pos="723900" algn="l"/>
                </a:tabLst>
              </a:pPr>
              <a:r>
                <a:rPr lang="en-US" sz="1600" b="0" dirty="0">
                  <a:solidFill>
                    <a:srgbClr val="000000"/>
                  </a:solidFill>
                  <a:latin typeface="Calibri" panose="020F0502020204030204" pitchFamily="34" charset="0"/>
                  <a:cs typeface="Calibri" panose="020F0502020204030204" pitchFamily="34" charset="0"/>
                </a:rPr>
                <a:t>PC</a:t>
              </a:r>
            </a:p>
          </p:txBody>
        </p:sp>
        <p:sp>
          <p:nvSpPr>
            <p:cNvPr id="29" name="Rectangle 3"/>
            <p:cNvSpPr>
              <a:spLocks noChangeArrowheads="1"/>
            </p:cNvSpPr>
            <p:nvPr>
              <p:custDataLst>
                <p:tags r:id="rId11"/>
              </p:custDataLst>
            </p:nvPr>
          </p:nvSpPr>
          <p:spPr bwMode="auto">
            <a:xfrm>
              <a:off x="2817801" y="4576689"/>
              <a:ext cx="975830" cy="265176"/>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sz="1600" b="0" dirty="0">
                <a:solidFill>
                  <a:srgbClr val="000000"/>
                </a:solidFill>
                <a:latin typeface="Calibri" panose="020F0502020204030204" pitchFamily="34" charset="0"/>
                <a:cs typeface="Calibri" panose="020F0502020204030204" pitchFamily="34" charset="0"/>
              </a:endParaRPr>
            </a:p>
          </p:txBody>
        </p:sp>
        <p:sp>
          <p:nvSpPr>
            <p:cNvPr id="32" name="TextBox 31"/>
            <p:cNvSpPr txBox="1"/>
            <p:nvPr>
              <p:custDataLst>
                <p:tags r:id="rId12"/>
              </p:custDataLst>
            </p:nvPr>
          </p:nvSpPr>
          <p:spPr>
            <a:xfrm>
              <a:off x="2748026" y="4269655"/>
              <a:ext cx="934487" cy="338554"/>
            </a:xfrm>
            <a:prstGeom prst="rect">
              <a:avLst/>
            </a:prstGeom>
            <a:noFill/>
          </p:spPr>
          <p:txBody>
            <a:bodyPr wrap="none" rtlCol="0">
              <a:spAutoFit/>
            </a:bodyPr>
            <a:lstStyle/>
            <a:p>
              <a:r>
                <a:rPr lang="en-US" sz="1600" b="0" dirty="0">
                  <a:latin typeface="Calibri" panose="020F0502020204030204" pitchFamily="34" charset="0"/>
                  <a:cs typeface="Calibri" panose="020F0502020204030204" pitchFamily="34" charset="0"/>
                </a:rPr>
                <a:t>Registers</a:t>
              </a:r>
            </a:p>
          </p:txBody>
        </p:sp>
        <p:sp>
          <p:nvSpPr>
            <p:cNvPr id="33" name="Rectangle 3"/>
            <p:cNvSpPr>
              <a:spLocks noChangeArrowheads="1"/>
            </p:cNvSpPr>
            <p:nvPr>
              <p:custDataLst>
                <p:tags r:id="rId13"/>
              </p:custDataLst>
            </p:nvPr>
          </p:nvSpPr>
          <p:spPr bwMode="auto">
            <a:xfrm>
              <a:off x="2816697" y="4840743"/>
              <a:ext cx="975830" cy="265176"/>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sz="1600" b="0" dirty="0">
                <a:solidFill>
                  <a:srgbClr val="000000"/>
                </a:solidFill>
                <a:latin typeface="Calibri" panose="020F0502020204030204" pitchFamily="34" charset="0"/>
                <a:cs typeface="Calibri" panose="020F0502020204030204" pitchFamily="34" charset="0"/>
              </a:endParaRPr>
            </a:p>
          </p:txBody>
        </p:sp>
        <p:sp>
          <p:nvSpPr>
            <p:cNvPr id="34" name="Rectangle 3"/>
            <p:cNvSpPr>
              <a:spLocks noChangeArrowheads="1"/>
            </p:cNvSpPr>
            <p:nvPr>
              <p:custDataLst>
                <p:tags r:id="rId14"/>
              </p:custDataLst>
            </p:nvPr>
          </p:nvSpPr>
          <p:spPr bwMode="auto">
            <a:xfrm>
              <a:off x="2816696" y="5105921"/>
              <a:ext cx="975830" cy="265176"/>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sz="1600" b="0" dirty="0">
                <a:solidFill>
                  <a:srgbClr val="0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435509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 Set Philosophies</a:t>
            </a:r>
          </a:p>
        </p:txBody>
      </p:sp>
      <p:sp>
        <p:nvSpPr>
          <p:cNvPr id="3" name="Content Placeholder 2"/>
          <p:cNvSpPr>
            <a:spLocks noGrp="1"/>
          </p:cNvSpPr>
          <p:nvPr>
            <p:ph idx="1"/>
          </p:nvPr>
        </p:nvSpPr>
        <p:spPr>
          <a:xfrm>
            <a:off x="393192" y="1362456"/>
            <a:ext cx="8366760" cy="4974336"/>
          </a:xfrm>
        </p:spPr>
        <p:txBody>
          <a:bodyPr>
            <a:noAutofit/>
          </a:bodyPr>
          <a:lstStyle/>
          <a:p>
            <a:r>
              <a:rPr lang="en-US" i="1" dirty="0">
                <a:solidFill>
                  <a:srgbClr val="FF0000"/>
                </a:solidFill>
                <a:ea typeface="ＭＳ Ｐゴシック" pitchFamily="-65" charset="-128"/>
                <a:cs typeface="ＭＳ Ｐゴシック" pitchFamily="-65" charset="-128"/>
              </a:rPr>
              <a:t>Complex Instruction Set Computing</a:t>
            </a:r>
            <a:r>
              <a:rPr lang="en-US" dirty="0">
                <a:solidFill>
                  <a:srgbClr val="FF0000"/>
                </a:solidFill>
                <a:ea typeface="ＭＳ Ｐゴシック" pitchFamily="-65" charset="-128"/>
                <a:cs typeface="ＭＳ Ｐゴシック" pitchFamily="-65" charset="-128"/>
              </a:rPr>
              <a:t> (CISC):  </a:t>
            </a:r>
            <a:r>
              <a:rPr lang="en-US" dirty="0">
                <a:ea typeface="ＭＳ Ｐゴシック" pitchFamily="-65" charset="-128"/>
                <a:cs typeface="ＭＳ Ｐゴシック" pitchFamily="-65" charset="-128"/>
              </a:rPr>
              <a:t>Add more and more elaborate and specialized instructions as needed </a:t>
            </a:r>
          </a:p>
          <a:p>
            <a:pPr lvl="1"/>
            <a:r>
              <a:rPr lang="en-US" dirty="0">
                <a:ea typeface="ＭＳ Ｐゴシック" pitchFamily="-65" charset="-128"/>
                <a:cs typeface="ＭＳ Ｐゴシック" pitchFamily="-65" charset="-128"/>
              </a:rPr>
              <a:t>Lots of tools for programmers to use, but hardware must be able to handle all instructions</a:t>
            </a:r>
          </a:p>
          <a:p>
            <a:pPr lvl="1"/>
            <a:r>
              <a:rPr lang="en-US" dirty="0">
                <a:ea typeface="ＭＳ Ｐゴシック" pitchFamily="-65" charset="-128"/>
                <a:cs typeface="ＭＳ Ｐゴシック" pitchFamily="-65" charset="-128"/>
              </a:rPr>
              <a:t>x86-64 is CISC, but o</a:t>
            </a:r>
            <a:r>
              <a:rPr lang="en-US" dirty="0"/>
              <a:t>nly a small subset of instructions encountered with Linux programs</a:t>
            </a:r>
            <a:endParaRPr lang="en-US" dirty="0">
              <a:ea typeface="ＭＳ Ｐゴシック" pitchFamily="-65" charset="-128"/>
              <a:cs typeface="ＭＳ Ｐゴシック" pitchFamily="-65" charset="-128"/>
            </a:endParaRPr>
          </a:p>
          <a:p>
            <a:r>
              <a:rPr lang="en-US" i="1" dirty="0">
                <a:solidFill>
                  <a:srgbClr val="FF0000"/>
                </a:solidFill>
              </a:rPr>
              <a:t>Reduced Instruction Set Computing </a:t>
            </a:r>
            <a:r>
              <a:rPr lang="en-US" dirty="0">
                <a:solidFill>
                  <a:srgbClr val="FF0000"/>
                </a:solidFill>
              </a:rPr>
              <a:t>(RISC):  </a:t>
            </a:r>
            <a:r>
              <a:rPr lang="en-US" dirty="0"/>
              <a:t>Keep instruction set small and regular</a:t>
            </a:r>
          </a:p>
          <a:p>
            <a:pPr lvl="1"/>
            <a:r>
              <a:rPr lang="en-US" dirty="0"/>
              <a:t>Easier to build fast hardware</a:t>
            </a:r>
          </a:p>
          <a:p>
            <a:pPr lvl="1"/>
            <a:r>
              <a:rPr lang="en-US" dirty="0"/>
              <a:t>Let software do the complicated operations by composing simpler ones</a:t>
            </a:r>
          </a:p>
        </p:txBody>
      </p:sp>
      <p:sp>
        <p:nvSpPr>
          <p:cNvPr id="4" name="Slide Number Placeholder 3"/>
          <p:cNvSpPr>
            <a:spLocks noGrp="1"/>
          </p:cNvSpPr>
          <p:nvPr>
            <p:ph type="sldNum" sz="quarter" idx="10"/>
          </p:nvPr>
        </p:nvSpPr>
        <p:spPr/>
        <p:txBody>
          <a:bodyPr/>
          <a:lstStyle/>
          <a:p>
            <a:fld id="{7CBE8339-D2AD-46DC-A898-FD1E949067F0}" type="slidenum">
              <a:rPr lang="en-US" smtClean="0"/>
              <a:pPr/>
              <a:t>7</a:t>
            </a:fld>
            <a:endParaRPr lang="en-US" dirty="0"/>
          </a:p>
        </p:txBody>
      </p:sp>
    </p:spTree>
    <p:extLst>
      <p:ext uri="{BB962C8B-B14F-4D97-AF65-F5344CB8AC3E}">
        <p14:creationId xmlns:p14="http://schemas.microsoft.com/office/powerpoint/2010/main" val="42834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custDataLst>
              <p:tags r:id="rId1"/>
            </p:custDataLst>
          </p:nvPr>
        </p:nvSpPr>
        <p:spPr/>
        <p:txBody>
          <a:bodyPr/>
          <a:lstStyle/>
          <a:p>
            <a:r>
              <a:rPr lang="en-US" dirty="0"/>
              <a:t>General ISA Design Decisions</a:t>
            </a:r>
          </a:p>
        </p:txBody>
      </p:sp>
      <p:sp>
        <p:nvSpPr>
          <p:cNvPr id="8194" name="Rectangle 2"/>
          <p:cNvSpPr>
            <a:spLocks noGrp="1" noChangeArrowheads="1"/>
          </p:cNvSpPr>
          <p:nvPr>
            <p:ph idx="1"/>
            <p:custDataLst>
              <p:tags r:id="rId2"/>
            </p:custDataLst>
          </p:nvPr>
        </p:nvSpPr>
        <p:spPr/>
        <p:txBody>
          <a:bodyPr/>
          <a:lstStyle/>
          <a:p>
            <a:r>
              <a:rPr lang="en-US" dirty="0"/>
              <a:t>Instructions</a:t>
            </a:r>
          </a:p>
          <a:p>
            <a:pPr lvl="1"/>
            <a:r>
              <a:rPr lang="en-US" dirty="0"/>
              <a:t>What instructions are available? What do they do?</a:t>
            </a:r>
          </a:p>
          <a:p>
            <a:pPr lvl="1"/>
            <a:r>
              <a:rPr lang="en-US" dirty="0"/>
              <a:t>How are they encoded?</a:t>
            </a:r>
          </a:p>
          <a:p>
            <a:pPr lvl="1"/>
            <a:endParaRPr lang="en-US" dirty="0"/>
          </a:p>
          <a:p>
            <a:r>
              <a:rPr lang="en-US" dirty="0"/>
              <a:t>Registers</a:t>
            </a:r>
          </a:p>
          <a:p>
            <a:pPr lvl="1"/>
            <a:r>
              <a:rPr lang="en-US" dirty="0"/>
              <a:t>How many registers are there?</a:t>
            </a:r>
          </a:p>
          <a:p>
            <a:pPr lvl="1"/>
            <a:r>
              <a:rPr lang="en-US" dirty="0"/>
              <a:t>How wide are they?</a:t>
            </a:r>
          </a:p>
          <a:p>
            <a:pPr lvl="1"/>
            <a:endParaRPr lang="en-US" dirty="0"/>
          </a:p>
          <a:p>
            <a:r>
              <a:rPr lang="en-US" dirty="0"/>
              <a:t>Memory</a:t>
            </a:r>
          </a:p>
          <a:p>
            <a:pPr lvl="1"/>
            <a:r>
              <a:rPr lang="en-US" dirty="0"/>
              <a:t>How do you specify a memory location?</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8</a:t>
            </a:fld>
            <a:endParaRPr lang="en-US" dirty="0"/>
          </a:p>
        </p:txBody>
      </p:sp>
    </p:spTree>
    <p:extLst>
      <p:ext uri="{BB962C8B-B14F-4D97-AF65-F5344CB8AC3E}">
        <p14:creationId xmlns:p14="http://schemas.microsoft.com/office/powerpoint/2010/main" val="129964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Mainstream ISAs</a:t>
            </a:r>
          </a:p>
        </p:txBody>
      </p:sp>
      <p:sp>
        <p:nvSpPr>
          <p:cNvPr id="3" name="Slide Number Placeholder 2"/>
          <p:cNvSpPr>
            <a:spLocks noGrp="1"/>
          </p:cNvSpPr>
          <p:nvPr>
            <p:ph type="sldNum" sz="quarter" idx="10"/>
          </p:nvPr>
        </p:nvSpPr>
        <p:spPr/>
        <p:txBody>
          <a:bodyPr/>
          <a:lstStyle/>
          <a:p>
            <a:fld id="{7CBE8339-D2AD-46DC-A898-FD1E949067F0}" type="slidenum">
              <a:rPr lang="en-US" smtClean="0"/>
              <a:pPr/>
              <a:t>9</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1558137"/>
            <a:ext cx="1828800" cy="54132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960" y="2377440"/>
            <a:ext cx="2926080" cy="27877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6480" y="2377440"/>
            <a:ext cx="2926080" cy="1968454"/>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 y="2377440"/>
            <a:ext cx="2926080" cy="2154659"/>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233" y="1371600"/>
            <a:ext cx="1378493" cy="914400"/>
          </a:xfrm>
          <a:prstGeom prst="rect">
            <a:avLst/>
          </a:prstGeom>
        </p:spPr>
      </p:pic>
      <p:pic>
        <p:nvPicPr>
          <p:cNvPr id="16" name="Picture 15"/>
          <p:cNvPicPr>
            <a:picLocks noChangeAspect="1"/>
          </p:cNvPicPr>
          <p:nvPr/>
        </p:nvPicPr>
        <p:blipFill rotWithShape="1">
          <a:blip r:embed="rId8">
            <a:extLst>
              <a:ext uri="{28A0092B-C50C-407E-A947-70E740481C1C}">
                <a14:useLocalDpi xmlns:a14="http://schemas.microsoft.com/office/drawing/2010/main" val="0"/>
              </a:ext>
            </a:extLst>
          </a:blip>
          <a:srcRect t="29092" b="28294"/>
          <a:stretch/>
        </p:blipFill>
        <p:spPr>
          <a:xfrm>
            <a:off x="6675120" y="1571623"/>
            <a:ext cx="1828800" cy="514351"/>
          </a:xfrm>
          <a:prstGeom prst="rect">
            <a:avLst/>
          </a:prstGeom>
        </p:spPr>
      </p:pic>
      <p:sp>
        <p:nvSpPr>
          <p:cNvPr id="17" name="TextBox 16"/>
          <p:cNvSpPr txBox="1"/>
          <p:nvPr/>
        </p:nvSpPr>
        <p:spPr>
          <a:xfrm>
            <a:off x="91440" y="5212080"/>
            <a:ext cx="2926080" cy="1097280"/>
          </a:xfrm>
          <a:prstGeom prst="rect">
            <a:avLst/>
          </a:prstGeom>
          <a:noFill/>
        </p:spPr>
        <p:txBody>
          <a:bodyPr wrap="none" rtlCol="0">
            <a:noAutofit/>
          </a:bodyPr>
          <a:lstStyle/>
          <a:p>
            <a:r>
              <a:rPr lang="en-US" sz="1800" b="0" dirty="0" err="1">
                <a:latin typeface="Calibri" panose="020F0502020204030204" pitchFamily="34" charset="0"/>
                <a:cs typeface="Calibri" panose="020F0502020204030204" pitchFamily="34" charset="0"/>
              </a:rPr>
              <a:t>Macbooks</a:t>
            </a:r>
            <a:r>
              <a:rPr lang="en-US" sz="1800" b="0" dirty="0">
                <a:latin typeface="Calibri" panose="020F0502020204030204" pitchFamily="34" charset="0"/>
                <a:cs typeface="Calibri" panose="020F0502020204030204" pitchFamily="34" charset="0"/>
              </a:rPr>
              <a:t> &amp; PCs</a:t>
            </a:r>
          </a:p>
          <a:p>
            <a:r>
              <a:rPr lang="en-US" sz="1800" b="0" dirty="0">
                <a:latin typeface="Calibri" panose="020F0502020204030204" pitchFamily="34" charset="0"/>
                <a:cs typeface="Calibri" panose="020F0502020204030204" pitchFamily="34" charset="0"/>
              </a:rPr>
              <a:t>(Core i3, i5, i7, M)</a:t>
            </a:r>
          </a:p>
          <a:p>
            <a:r>
              <a:rPr lang="en-US" sz="1800" b="0" dirty="0">
                <a:latin typeface="Calibri" panose="020F0502020204030204" pitchFamily="34" charset="0"/>
                <a:cs typeface="Calibri" panose="020F0502020204030204" pitchFamily="34" charset="0"/>
                <a:hlinkClick r:id="rId9"/>
              </a:rPr>
              <a:t>x86-64 Instruction Set</a:t>
            </a:r>
            <a:endParaRPr lang="en-US" sz="1800" b="0" dirty="0">
              <a:latin typeface="Calibri" panose="020F0502020204030204" pitchFamily="34" charset="0"/>
              <a:cs typeface="Calibri" panose="020F0502020204030204" pitchFamily="34" charset="0"/>
            </a:endParaRPr>
          </a:p>
        </p:txBody>
      </p:sp>
      <p:sp>
        <p:nvSpPr>
          <p:cNvPr id="19" name="TextBox 18"/>
          <p:cNvSpPr txBox="1"/>
          <p:nvPr/>
        </p:nvSpPr>
        <p:spPr>
          <a:xfrm>
            <a:off x="3108959" y="5212079"/>
            <a:ext cx="2926080" cy="1097280"/>
          </a:xfrm>
          <a:prstGeom prst="rect">
            <a:avLst/>
          </a:prstGeom>
          <a:noFill/>
        </p:spPr>
        <p:txBody>
          <a:bodyPr wrap="none" rtlCol="0">
            <a:noAutofit/>
          </a:bodyPr>
          <a:lstStyle/>
          <a:p>
            <a:r>
              <a:rPr lang="en-US" sz="1800" b="0" dirty="0">
                <a:latin typeface="Calibri" panose="020F0502020204030204" pitchFamily="34" charset="0"/>
                <a:cs typeface="Calibri" panose="020F0502020204030204" pitchFamily="34" charset="0"/>
              </a:rPr>
              <a:t>Smartphone-like devices</a:t>
            </a:r>
          </a:p>
          <a:p>
            <a:r>
              <a:rPr lang="en-US" sz="1800" b="0" dirty="0">
                <a:latin typeface="Calibri" panose="020F0502020204030204" pitchFamily="34" charset="0"/>
                <a:cs typeface="Calibri" panose="020F0502020204030204" pitchFamily="34" charset="0"/>
              </a:rPr>
              <a:t>(iPhone, iPad, Raspberry Pi)</a:t>
            </a:r>
          </a:p>
          <a:p>
            <a:r>
              <a:rPr lang="en-US" sz="1800" b="0" dirty="0">
                <a:latin typeface="Calibri" panose="020F0502020204030204" pitchFamily="34" charset="0"/>
                <a:cs typeface="Calibri" panose="020F0502020204030204" pitchFamily="34" charset="0"/>
                <a:hlinkClick r:id="rId10"/>
              </a:rPr>
              <a:t>ARM Instruction Set</a:t>
            </a:r>
            <a:endParaRPr lang="en-US" sz="1800" b="0" dirty="0">
              <a:latin typeface="Calibri" panose="020F0502020204030204" pitchFamily="34" charset="0"/>
              <a:cs typeface="Calibri" panose="020F0502020204030204" pitchFamily="34" charset="0"/>
            </a:endParaRPr>
          </a:p>
        </p:txBody>
      </p:sp>
      <p:sp>
        <p:nvSpPr>
          <p:cNvPr id="20" name="TextBox 19"/>
          <p:cNvSpPr txBox="1"/>
          <p:nvPr/>
        </p:nvSpPr>
        <p:spPr>
          <a:xfrm>
            <a:off x="6126478" y="5212080"/>
            <a:ext cx="2926080" cy="1097280"/>
          </a:xfrm>
          <a:prstGeom prst="rect">
            <a:avLst/>
          </a:prstGeom>
          <a:noFill/>
        </p:spPr>
        <p:txBody>
          <a:bodyPr wrap="square" rtlCol="0">
            <a:noAutofit/>
          </a:bodyPr>
          <a:lstStyle/>
          <a:p>
            <a:r>
              <a:rPr lang="en-US" sz="1800" b="0" dirty="0">
                <a:latin typeface="Calibri" panose="020F0502020204030204" pitchFamily="34" charset="0"/>
                <a:cs typeface="Calibri" panose="020F0502020204030204" pitchFamily="34" charset="0"/>
              </a:rPr>
              <a:t>Digital home &amp; networking equipment</a:t>
            </a:r>
          </a:p>
          <a:p>
            <a:r>
              <a:rPr lang="en-US" sz="1800" b="0" dirty="0">
                <a:latin typeface="Calibri" panose="020F0502020204030204" pitchFamily="34" charset="0"/>
                <a:cs typeface="Calibri" panose="020F0502020204030204" pitchFamily="34" charset="0"/>
              </a:rPr>
              <a:t>(Blu-ray, PlayStation 2)</a:t>
            </a:r>
          </a:p>
          <a:p>
            <a:r>
              <a:rPr lang="en-US" sz="1800" b="0" dirty="0">
                <a:latin typeface="Calibri" panose="020F0502020204030204" pitchFamily="34" charset="0"/>
                <a:cs typeface="Calibri" panose="020F0502020204030204" pitchFamily="34" charset="0"/>
                <a:hlinkClick r:id="rId11"/>
              </a:rPr>
              <a:t>MIPS Instruction Set</a:t>
            </a:r>
            <a:endParaRPr lang="en-US" sz="1800" b="0" dirty="0">
              <a:latin typeface="Calibri" panose="020F0502020204030204" pitchFamily="34" charset="0"/>
              <a:cs typeface="Calibri" panose="020F0502020204030204" pitchFamily="34" charset="0"/>
            </a:endParaRPr>
          </a:p>
        </p:txBody>
      </p:sp>
      <p:sp>
        <p:nvSpPr>
          <p:cNvPr id="21" name="Rectangle 20"/>
          <p:cNvSpPr/>
          <p:nvPr/>
        </p:nvSpPr>
        <p:spPr>
          <a:xfrm>
            <a:off x="45720" y="1280160"/>
            <a:ext cx="3017520" cy="3383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5681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9">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9" id="{25A1B229-24EE-4B12-9B36-905734D64C3C}" vid="{C5E3D815-54CE-4038-A93F-F50CFDDD61C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UWTheme-351-Au19</Template>
  <TotalTime>42414</TotalTime>
  <Words>3345</Words>
  <Application>Microsoft Office PowerPoint</Application>
  <PresentationFormat>On-screen Show (4:3)</PresentationFormat>
  <Paragraphs>742</Paragraphs>
  <Slides>35</Slides>
  <Notes>30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35</vt:i4>
      </vt:variant>
    </vt:vector>
  </HeadingPairs>
  <TitlesOfParts>
    <vt:vector size="50" baseType="lpstr">
      <vt:lpstr>ＭＳ Ｐゴシック</vt:lpstr>
      <vt:lpstr>.AppleSystemUIFont</vt:lpstr>
      <vt:lpstr>Anonymous Pro</vt:lpstr>
      <vt:lpstr>Arial</vt:lpstr>
      <vt:lpstr>Arial Narrow</vt:lpstr>
      <vt:lpstr>Calibri</vt:lpstr>
      <vt:lpstr>Cambria Math</vt:lpstr>
      <vt:lpstr>Courier New</vt:lpstr>
      <vt:lpstr>Courier New Bold</vt:lpstr>
      <vt:lpstr>Monaco</vt:lpstr>
      <vt:lpstr>Roboto</vt:lpstr>
      <vt:lpstr>Roboto Regular</vt:lpstr>
      <vt:lpstr>Times New Roman</vt:lpstr>
      <vt:lpstr>Wingdings</vt:lpstr>
      <vt:lpstr>UWTheme-351-Au19</vt:lpstr>
      <vt:lpstr>x86-64 Programming I CSE 351 Winter 2020</vt:lpstr>
      <vt:lpstr>Administrivia</vt:lpstr>
      <vt:lpstr>Roadmap</vt:lpstr>
      <vt:lpstr>Architecture Sits at the Hardware Interface</vt:lpstr>
      <vt:lpstr>Definitions</vt:lpstr>
      <vt:lpstr>Instruction Set Architectures</vt:lpstr>
      <vt:lpstr>Instruction Set Philosophies</vt:lpstr>
      <vt:lpstr>General ISA Design Decisions</vt:lpstr>
      <vt:lpstr>Mainstream ISAs</vt:lpstr>
      <vt:lpstr>Writing Assembly Code?  In 2019???</vt:lpstr>
      <vt:lpstr>Assembly Programmer’s View</vt:lpstr>
      <vt:lpstr>x86-64 Assembly “Data Types”</vt:lpstr>
      <vt:lpstr>What is a Register?</vt:lpstr>
      <vt:lpstr>x86-64 Integer Registers – 64 bits wide</vt:lpstr>
      <vt:lpstr>Some History: IA32 Registers – 32 bits wide</vt:lpstr>
      <vt:lpstr> Memory   vs. Registers</vt:lpstr>
      <vt:lpstr>Three Basic Kinds of Instructions</vt:lpstr>
      <vt:lpstr>Operand types</vt:lpstr>
      <vt:lpstr>x86-64 Introduction</vt:lpstr>
      <vt:lpstr>Moving Data</vt:lpstr>
      <vt:lpstr>Operand Combinations</vt:lpstr>
      <vt:lpstr>Some Arithmetic Operations</vt:lpstr>
      <vt:lpstr>Some Arithmetic Operations</vt:lpstr>
      <vt:lpstr>Arithmetic Example</vt:lpstr>
      <vt:lpstr>Example of Basic Addressing Modes</vt:lpstr>
      <vt:lpstr>Understanding  swap()</vt:lpstr>
      <vt:lpstr>Understanding  swap()</vt:lpstr>
      <vt:lpstr>Understanding  swap()</vt:lpstr>
      <vt:lpstr>Understanding  swap()</vt:lpstr>
      <vt:lpstr>Understanding  swap()</vt:lpstr>
      <vt:lpstr>Understanding  swap()</vt:lpstr>
      <vt:lpstr>Memory Addressing Modes:  Basic</vt:lpstr>
      <vt:lpstr>Complete Memory Addressing Modes</vt:lpstr>
      <vt:lpstr>Address Computation Examples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x86-64 Programming I CSE 351 Winter 2020</dc:title>
  <dc:creator>Ruth Anderson</dc:creator>
  <dc:description>Redesign of slides created by Randal E. Bryant and David R. O'Hallaron</dc:description>
  <cp:lastModifiedBy>Ruth Anderson</cp:lastModifiedBy>
  <cp:revision>1440</cp:revision>
  <cp:lastPrinted>2019-10-11T01:03:34Z</cp:lastPrinted>
  <dcterms:created xsi:type="dcterms:W3CDTF">2012-04-20T08:37:20Z</dcterms:created>
  <dcterms:modified xsi:type="dcterms:W3CDTF">2020-01-21T06:12:21Z</dcterms:modified>
</cp:coreProperties>
</file>