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ink/ink4.xml" ContentType="application/inkml+xml"/>
  <Override PartName="/ppt/ink/ink5.xml" ContentType="application/inkml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ink/ink6.xml" ContentType="application/inkml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6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7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8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9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12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3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16" r:id="rId1"/>
  </p:sldMasterIdLst>
  <p:notesMasterIdLst>
    <p:notesMasterId r:id="rId25"/>
  </p:notesMasterIdLst>
  <p:handoutMasterIdLst>
    <p:handoutMasterId r:id="rId26"/>
  </p:handoutMasterIdLst>
  <p:sldIdLst>
    <p:sldId id="755" r:id="rId2"/>
    <p:sldId id="718" r:id="rId3"/>
    <p:sldId id="759" r:id="rId4"/>
    <p:sldId id="749" r:id="rId5"/>
    <p:sldId id="768" r:id="rId6"/>
    <p:sldId id="756" r:id="rId7"/>
    <p:sldId id="760" r:id="rId8"/>
    <p:sldId id="750" r:id="rId9"/>
    <p:sldId id="764" r:id="rId10"/>
    <p:sldId id="751" r:id="rId11"/>
    <p:sldId id="754" r:id="rId12"/>
    <p:sldId id="770" r:id="rId13"/>
    <p:sldId id="769" r:id="rId14"/>
    <p:sldId id="763" r:id="rId15"/>
    <p:sldId id="762" r:id="rId16"/>
    <p:sldId id="719" r:id="rId17"/>
    <p:sldId id="720" r:id="rId18"/>
    <p:sldId id="721" r:id="rId19"/>
    <p:sldId id="765" r:id="rId20"/>
    <p:sldId id="766" r:id="rId21"/>
    <p:sldId id="723" r:id="rId22"/>
    <p:sldId id="732" r:id="rId23"/>
    <p:sldId id="735" r:id="rId24"/>
  </p:sldIdLst>
  <p:sldSz cx="9144000" cy="6858000" type="screen4x3"/>
  <p:notesSz cx="9586913" cy="7302500"/>
  <p:custDataLst>
    <p:tags r:id="rId2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0" userDrawn="1">
          <p15:clr>
            <a:srgbClr val="A4A3A4"/>
          </p15:clr>
        </p15:guide>
        <p15:guide id="2" pos="302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C99"/>
    <a:srgbClr val="4B2A85"/>
    <a:srgbClr val="CC99FF"/>
    <a:srgbClr val="EFBFBF"/>
    <a:srgbClr val="F6F5BD"/>
    <a:srgbClr val="C00000"/>
    <a:srgbClr val="999999"/>
    <a:srgbClr val="CDF1C5"/>
    <a:srgbClr val="FF99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0" autoAdjust="0"/>
    <p:restoredTop sz="82723" autoAdjust="0"/>
  </p:normalViewPr>
  <p:slideViewPr>
    <p:cSldViewPr snapToGrid="0">
      <p:cViewPr varScale="1">
        <p:scale>
          <a:sx n="60" d="100"/>
          <a:sy n="60" d="100"/>
        </p:scale>
        <p:origin x="11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45" d="100"/>
          <a:sy n="145" d="100"/>
        </p:scale>
        <p:origin x="832" y="192"/>
      </p:cViewPr>
      <p:guideLst>
        <p:guide orient="horz" pos="2300"/>
        <p:guide pos="30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624772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2:41:41.8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523 6482 64 0,'-6'0'27'0,"3"0"-21"0,0 0 1 0,3 0 0 16,0 0 5-16,0 0 2 15,0 0 8-15,0-2 6 16,3-1-4-16,-3 0-2 0,0-2 1 16,0 0 2-16,0-1-13 15,-3 1 4-15,3 0 2 0,-9 0-4 16,3 2 2-16,0 3-9 16,-3 0-2-16,0 5-1 15,0 6 0-15,0 2-5 16,6 8-1-16,-6 3-2 15,6 5 3-15,3-2-2 16,0-4-1-16,0-1 0 16,6-7 0-16,3-1 0 15,3-4 3-15,3-4 0 16,-6-6 3-16,3-8-6 16,0-3 1-16,0-2-1 0,-3-6 2 15,-3 1 1-15,-3-1 1 16,-3 1 4-16,-3 2 2 15,3 0 2-15,-6 3 2 16,3 2 4-16,3 3 1 16,0 3-8-1,0 5-2-15,0 0-5 16,3 5-1-16,9 6-4 16,2 2-1-16,7 3 3 0,0 0 1 15,0 2 2-15,-3-4 2 16,3-1-12-16,-6-3-3 15,-1-4-25-15,1-6-8 16,3-3-22 0,-9-2-32-16,0-3 34 0</inkml:trace>
  <inkml:trace contextRef="#ctx0" brushRef="#br0" timeOffset="1">698 6249 184 0,'-6'-2'71'0,"12"4"-55"0,0 1 6 16,-6 0 2-16,3 2-13 16,3 6-1-16,0 5-6 15,0 2-1-15,3 6-1 16,0 8 1-16,3-3 0 0,-9 2-4 0,6-1 1 15,0-4 0-15,0-2 0 16,-6-6-3-16,3-4 2 16,-3-4-26-16,0-5-9 15,3-5-26 1,-6-5-35-16,0-3 25 16</inkml:trace>
  <inkml:trace contextRef="#ctx0" brushRef="#br0" timeOffset="2">814 6144 200 0,'-8'-11'77'0,"8"16"-60"0,3 6-3 0,2 0-3 15,-5 2 3-15,3 5 5 0,6 3-3 16,-6 3 1-16,6 3-10 15,0 2-6-15,0 3-2 0,0-1-1 16,-3-2 0-16,3-2 4 16,0-3 1-16,-3-6-41 15,0-2-19-15,3-3-40 16</inkml:trace>
  <inkml:trace contextRef="#ctx0" brushRef="#br0" timeOffset="3">1184 6300 160 0,'-3'0'60'0,"3"2"-47"0,0 4 13 0,0-4 3 0,-6 4-8 15,3-1 0-15,0 3-10 16,-6 5-4-16,9 0-4 16,-6 3-5-16,12 3-1 0,-3 2-1 15,6 0 0-15,3 0 3 16,-1-5 2-16,4-3 2 15,-3-5 3-15,6-5 3 16,-9-6 5-16,3-2-4 16,-3-6 2-16,-3-2-3 15,0-3 0-15,-6 0-5 16,0 1-3-16,0-1 0 16,-12 0 1-16,3 5-1 15,0 1-1-15,-3 2-13 16,3 2-4-16,-3 4-18 15,3-1-7-15,3 3-40 16</inkml:trace>
  <inkml:trace contextRef="#ctx0" brushRef="#br0" timeOffset="4">1317 6244 192 0,'0'11'71'0,"3"2"-55"0,3 3-2 0,0-8-6 16,-6 2 5-16,0 1 3 15,0 0-5-15,0-1-2 0,0 3-5 16,0-2-3-16,0-3 2 0,0-3 0 16,0-5 1-16,0-5 0 15,0-3-5 1,0-5 1-16,0-8-7 15,0 2 0-15,0 1-2 16,3-1 3-16,3 3 4 16,-3 6 3-16,3 2 0 15,6 5-1-15,-6 3 5 16,9 5 1-16,-3 3 4 16,0 5 4-16,0 1-2 15,3-1 1-15,-6 3-7 16,-1 0-2-16,4-3-4 0,-6 0-3 15,3-5-38-15,0-3-15 16,0-2-45 0</inkml:trace>
  <inkml:trace contextRef="#ctx0" brushRef="#br0" timeOffset="5">1576 6252 236 0,'-8'5'90'0,"8"-2"-70"0,11 2-12 0,-11-5-4 16,6 3 3-1,3 0 5-15,3-3 3 0,0 0-7 16,0-3-5-16,3-2-2 0,-9-3 1 16,3 0 1-16,-3-3-4 15,0-5 1-15,-6 0 0 16,0-2 2-16,-3 2-6 15,0 0 1-15,-6 3-1 16,-3 2 2-16,-6 11 1 16,0 3 1-16,-3 5-5 15,4 5 1-15,2 3 2 16,3 5 1-16,3 0 5 16,9 1 5-16,0-1 1 15,9 0 2-15,3-3-6 16,0 1-2-16,5-3-2 15,-2-3 1-15,3-5-15 16,0-3-7-16,3-2-30 0,-6-6-11 16,3-2-37-1</inkml:trace>
  <inkml:trace contextRef="#ctx0" brushRef="#br0" timeOffset="6">1826 6107 216 0,'-8'-3'82'0,"8"6"-64"0,-6-1 20 0,3 1 5 16,-9 0-7-16,-3 2 2 16,6-5-18-16,3 8-4 15,-3 2-10-15,-3 1-4 0,12 0-1 16,0 2-1-16,6-3-5 15,9 1 1-15,-3-3 2 16,9 5 1-16,0-2 1 16,-1 2 0-16,-2 0 6 15,-9 0 4-15,-3 1 10 16,-9-1 5-16,-6 0-13 16,-3 3-5-16,-6-3-15 15,4 3-5-15,-10-5-38 16,9-3-17-16</inkml:trace>
  <inkml:trace contextRef="#ctx0" brushRef="#br0" timeOffset="7">1746 5845 116 0,'-9'2'44'0,"9"4"-35"0,-6-9 25 0,6 3 10 16,0 0-4-16,-3-3-1 15,0 3-11-15,0-2-3 16,0-1 1 0,3-5-14-16,0 0-5 0,3-5 0 15,3-6-2-15,3-2 0 16,0-3-1-16,3-2 2 16,6-3-1-16,6-3 0 15,5 0-3-15,10 3-2 16,3 0 3-16,0 3 0 15,-1 2-1-15,-2 0-2 0,0 3 1 16,2 0-1-16,-2 0 0 16,6-1 0-16,5 9 2 15,13-3 1-15,-19 6-1 16,13-4 1-16,-7 4-4 16,-2 2 0-16,0-3 3 15,-1 3 1-15,4 6-1 16,9-4-2-16,-1 9 3 15,-2-3 0-15,-7-3-4 16,-2 3 1-16,-4 0 0 16,1 0 2-16,0 0 1 15,8 3 3-15,7-6-5 16,-4 3-1-16,1 0 0 0,-6 3 2 16,-4-3-3-16,-2-3 0 15,0 3 1-15,-4-2 2 16,1 2-1-16,2-3-1 15,4 3 1-15,-9-5-1 16,2 2 4-16,-2-5 5 16,-3-2-3-16,-3-1 2 15,-4 1-3-15,-2-1 0 16,-3-2-3-16,-3 0-2 16,-3-1 1-16,-3 1 1 15,-4-3-1-15,1 3 2 16,-3 0-2-16,0-3 2 0,-3 3-2 15,0-1-1-15,0 1-2 16,0 0-1-16,0 0 2 16,3 2 2-16,-3 1-2 15,0-1-2-15,0 3 2 16,0 3 2-16,0-1 0 16,-3 4 2-16,0-1-7 15,0 1 1-15,0-1-4 16,0 0 2-16,-3 1 3 15,0 2 1-15,0 0 1 16,3 0 0-16,-3-3 0 16,0 0 0-16,0 1 0 15,0 2 0-15,0-3 0 16,0 0 2-16,-3 1-1 16,-3-1 2-16,0 0-4 15,-3 3 0-15,-3 0 1 16,-3 3 0-16,0 2-3 0,-3 1 2 15,0 2 1-15,3 0 2 16,1-3-3-16,2 0 0 16,3 0-1-16,3-2 0 15,0 0 2-15,9-6-3 16,3 0 0 0,6-2-1-16,3-3 0 15,-1 0 0-15,1 0 0 16,3 0 3-16,0 3 2 0,-3 2 0 15,3 3-1-15,-3 3-2 16,-3 5 1-16,0 3 5 16,-4 2 5-1,-2 3-5-15,-3 2-2 16,-3 1 1-16,-3-1 2 0,3-5-15 16,0 1-8-16,0-4-68 15,3-2-29-15,0-10 2 16</inkml:trace>
  <inkml:trace contextRef="#ctx0" brushRef="#br0" timeOffset="8">1725 6488 148 0,'-3'-3'55'0,"3"0"-43"0,0 3 10 16,3 0 3-16,-3 0-10 15,0 0-1-15,0 0-6 16,3 6 0-16,0 2-5 0,-3 2 0 16,0 6 1-16,6 10 0 0,-6 4 0 15,3-1-5-15,3 2 1 16,-3 1 0-16,6 3 2 15,-6-1-3-15,6 6 0 16,0 5 3-16,6 2 1 16,0 1-4-16,2-1-1 15,1-2 1-15,6-2 0 16,0-1 1-16,6-2 2 16,0 0-1-16,-1-1-1 15,1 1 1-15,0 0 1 16,-6-6 3-16,2 3 4 15,4 0-2-15,-6-5-2 16,3-3 0-16,3-3 1 16,2-2-1-16,7-3 0 0,12 1-1 15,-1-4 2-15,-2-2-1 16,-4-3 2-16,1-5-2 16,0-3 2-16,2 1 0 15,7-1 1-15,8-2-7 16,1 2 0-1,-4-2 1-15,-2-1 3 0,-3-4-2 16,-4 2 0-16,1-3-1 16,5 0 1-16,10 3 0 15,-4 3 3-15,-5-3-3 16,-6 0-2-16,-7 0 2 16,-2 0 0-16,0 0-1 15,-1 0-2-15,1 0-2 16,3 0 1-16,5 5 3 15,1 0 1-15,-4 1-4 0,-5 2 1 16,-6 0-2-16,-1 0 0 16,-5 0 2-16,-3-1 2 15,-3 4-1-15,-3 0-1 16,-1 4 1-16,-2 1 1 16,0 0-1-16,0 3-1 15,3 5 1-15,0-1-1 16,-3-1 2-16,-4-4 3 15,-2-2 0-15,0-3 2 16,-3-5-4-16,0 0-2 16,-3 0-3-16,-3-5 1 15,0-3-15-15,-3-3-4 16,0-2-36-16,0 5-17 16,0-6-36-16</inkml:trace>
  <inkml:trace contextRef="#ctx0" brushRef="#br0" timeOffset="9">4246 7750 184 0,'0'16'68'0,"3"2"-52"0,-26-15 3 0,20 5-1 16,3 5-5-16,3 11 2 16,0 2-2-16,3 3 2 15,-1 0-8-15,4-5-4 0,0 0 0 16,-3-6-2-16,-3-2-1 16,-3-2 7-16,-6-6 3 15,-3-3 6-15,-5-3 2 16,-7 1 6-16,-3-3 2 15,-3-3-7-15,0 1-1 16,3 2-11-16,1-3-2 16,2 1-8-16,0-1-2 15,6-2-36-15,3 2-15 0,0 3-75 16</inkml:trace>
  <inkml:trace contextRef="#ctx0" brushRef="#br0" timeOffset="10">17114 11703 208 0,'9'-8'77'0,"-12"5"-60"0,0-2 21 0,0 5 6 16,0 0-9-16,-6 0-3 15,-12 2-10-15,-2 4-3 16,-7 2-11-16,-6 5-1 0,0 11 3 15,-2 15-6-15,2 14-2 16,3 8 3-16,3 3 1 16,7 4-2-16,8 9-1 15,9 2-3-15,12-4-1 16,9-7-4-16,8-9 1 16,-23-59-77 15,84 55-3-31,-13-15-2 15,-8-19-14-15,-13-13-2 0</inkml:trace>
  <inkml:trace contextRef="#ctx0" brushRef="#br0" timeOffset="11">17275 11814 212 0,'-3'-6'79'0,"6"4"-61"0,0 7 8 16,-3-2 1-16,3 5-3 0,-3 7 3 15,3 20-6-15,0 7-1 16,-3 6-11-16,0 5 1 0,0 5 1 16,0 5-4-16,0 1-2 15,0-6 0-15,0-5-1 16,0-13-9-16,-3-6-4 16,3-13-31-16,-3-5-13 15</inkml:trace>
  <inkml:trace contextRef="#ctx0" brushRef="#br0" timeOffset="12">17156 12131 300 0,'-6'-2'112'0,"12"-4"-87"0,3 1-4 15,-3 2-10-15,3 1-7 16,3-4 0-16,2 1 0 15,1 0 0-15,9-1-2 16,0 4-19-16,3-1-9 0,-1 1-37 16,1 2-17-16</inkml:trace>
  <inkml:trace contextRef="#ctx0" brushRef="#br0" timeOffset="13">17459 12136 264 0,'-17'14'101'0,"14"-9"-78"0,11 6 0 0,-2-6-4 15,6 3-7-15,3 2 1 16,3 1-1-16,0 0 2 16,0-6-7-16,0 0-2 0,0-5-1 15,-1-3 0-15,1-2 0 16,0-3-2-16,-3 0-2 16,-3-2 1-16,-3-1-1 15,-6 1-3-15,-6 2 0 16,-3 0-9-16,-6 5-3 15,0 3 1-15,-9 3 1 16,-3 2 8-16,-5 6 2 16,2 4 0-16,6 4 2 15,0 7 7-15,6 6 4 16,12 8 3-16,6 0 3 0,9-6-5 16,6-2-1-16,6-6-6 15,0-5-3-15,0-7-11 16,2-7-4-16,1-4-17 15,0-8-6-15,0-11-37 16,-1-13-18-16,-2-8 0 16</inkml:trace>
  <inkml:trace contextRef="#ctx0" brushRef="#br0" timeOffset="14">17796 11872 252 0,'-6'0'93'0,"9"-3"-72"0,0 6-8 0,0 2-8 16,0 8 4-16,0 11 3 16,0 11-3-16,0 4-3 15,-3 6-3-15,0 8 0 0,0 3 0 16,0-1-1-16,0-2-2 16,0-8 1-16,3-5-1 15,0-11-7-15,-3-5 0 16,0-8-24-16,0-6-9 15,3-4-6-15,0-9 0 0,2-8-36 16</inkml:trace>
  <inkml:trace contextRef="#ctx0" brushRef="#br0" timeOffset="15">17992 11822 216 0,'-3'-6'82'0,"3"9"-64"0,3 0-7 15,0 2-6-15,0 3 10 16,3 13 7-16,3 11-2 0,-3 5 1 16,-3 5-12-1,0 3 6-15,0 0 2 0,0 0-7 0,0 0-3 16,0-3-4-16,0-5-3 15,0-2-2-15,0-9-1 16,0-2-27-16,0-11-12 16,3-5-34-1,3-10-59 1,-3-9 31-16</inkml:trace>
  <inkml:trace contextRef="#ctx0" brushRef="#br0" timeOffset="16">18201 12097 208 0,'3'-6'79'0,"0"4"-61"0,-1 2 15 16,-2 0 3-16,0 0 2 15,0 2 4-15,-2 4-14 16,-1-1-7-16,-3 3-12 15,0 0-4-15,-3 3 1 0,3-1-5 16,0 1-3-16,3 2-2 16,3 0 0-16,6 3 0 15,3 3 3-15,3 2 0 16,0 3 1-16,-1-1 2 16,1 6 3-16,-6-5 7 15,-6-5 2-15,-3-3 1 16,-6-6 4-16,-6-2-24 15,-2-5-9-15,-4-3-48 0,0-5-22 16,0-3-52 0</inkml:trace>
  <inkml:trace contextRef="#ctx0" brushRef="#br0" timeOffset="17">18820 12142 280 0,'6'0'107'0,"-3"0"-83"0,3 2 8 0,0 4-2 0,-1 2-14 16,4 2-2-16,0 9 1 15,3 2 2-15,0 5-9 16,0 3-4-16,0 1-1 0,3 1-4 15,-3-4 0-15,0-3-6 16,-3-9-3-16,0-1-27 16,-1-4-14-1,1-2-22-15,0-8-7 0,3-10-21 16</inkml:trace>
  <inkml:trace contextRef="#ctx0" brushRef="#br0" timeOffset="18">19055 12118 268 0,'0'16'101'0,"-3"-14"-78"0,6 1-7 0,-3 2-6 15,0 3 0-15,0 6 5 16,-3 9 6-16,0 12 2 16,-3 12-12-16,-6 6 2 0,0 0 3 15,-3-3-8-15,0-2-4 16,0-3-1-16,4-8 0 15,2-5-8-15,0-3-2 16,3-8-27-16,3-8-13 16,3-5-24-16,6-10-10 15,3-6-23 1</inkml:trace>
  <inkml:trace contextRef="#ctx0" brushRef="#br0" timeOffset="19">19144 12240 232 0,'-3'-3'88'0,"3"6"-69"0,3 2-7 15,-3 0-9-15,0 8 13 16,0 9 9-16,0 12 3 16,0 0 1-16,0 1-16 15,3-3-3-15,3-6 0 0,3-2-6 16,9-6 0-16,0-4-2 15,8-9-2-15,1-5 3 0,0-5 2 16,-3-9 0 0,-3-9 0-16,-3-4-1 0,-9-2 0 15,-7-3 2 1,-10 0 3-16,-7 3-2 16,-6 0 1-16,-3 5-5 0,0 6 0 15,0 2-19-15,4 5-9 16,2 4-20-16,3-1-10 15,6 2-10-15,3 1-2 16,6 0-28 0</inkml:trace>
  <inkml:trace contextRef="#ctx0" brushRef="#br0" timeOffset="20">19332 12179 212 0,'3'16'82'0,"3"-3"-64"0,-6 13 2 16,6-7-4-16,-1 7 0 15,4 11 2-15,0-2 2 16,0-3 2-16,3-6-12 16,0-5-3-16,0-5-1 0,0-5-1 15,0-9 2-15,0-7-4 16,0-6 0-16,0-10-3 16,-4-3-1-16,1-5-1 15,-3 0-2-15,-3 3 5 16,0-1 1-16,-3 9 0 15,0 7 1-15,0 9 2 0,0 7 4 16,3 11-6-16,3 7-2 16,0 9 1-16,3-5 3 15,3-1-2-15,3-2-2 16,6-6-5-16,3-4 0 16,2-4-55-16,7-10-26 15,6-16-31 1</inkml:trace>
  <inkml:trace contextRef="#ctx0" brushRef="#br0" timeOffset="21">20356 12166 224 0,'35'-14'85'0,"-32"9"-66"0,-3-6 12 16,0 9 3 0,0-3 0-16,0-1 1 0,-3 1-5 15,-3 0-2-15,0 2-15 16,-8 0-3-16,2 6-3 0,-6 2-6 16,-3 9 0-16,-3 4-3 15,-3 8 0-15,6 9 2 16,7 7 0-16,8 1-3 15,9-1 0-15,9-5-9 16,2-5-3-16,4-6-14 16,6-5-4-16,0-7-21 15,3-7-5-15,8-9-51 16</inkml:trace>
  <inkml:trace contextRef="#ctx0" brushRef="#br0" timeOffset="22">20722 12197 264 0,'-24'-13'99'0,"9"8"-77"0,-6-3-9 16,12 5-9-1,-3 1-3-15,-6 2 3 16,-2 5 5-16,-4 3 5 16,0 8-8-16,0 7-3 0,0 9 0 0,7 8-4 15,2 2 0 1,6-5 5-16,6-2 2 0,3-4 2 15,9-7 2-15,3-3-5 16,8-7-3-16,4-6-1 16,6-6-1-16,3-7 0 15,-3-6 2-15,-7-7-1 16,-2-9-1-16,-6-4 5 16,-3-1 1-16,-6-3 0 15,-6 4-1-15</inkml:trace>
  <inkml:trace contextRef="#ctx0" brushRef="#br0" timeOffset="23">20638 12181 308 0,'-15'19'115'0,"13"2"-89"0,10 14-10 0,1-17-9 15,3 8-9-15,0 9-2 16,6-6-6-16,0 0-4 16,0-5 8-16,0-3-15 0,-1-5-6 15,-2-5-21 1,0-4-7-16,0-9-37 15</inkml:trace>
  <inkml:trace contextRef="#ctx0" brushRef="#br0" timeOffset="24">20823 12187 252 0,'-12'0'93'0,"6"5"-72"0,0 3-8 0,6 0-8 15,0 5-10-15,0 8 1 0,0 8 8 16,3 11 7-16,3-3-5 15,0-2 8-15,3-6 3 0,0-6-9 16,3-4-2-16,0-6-2 16,0-5 2-1,-1-5-5-15,4-9-1 16,-3-4 0-16,0-11 2 0,-3-8-1 16,0-3 2-16,-3-3-2 15,-3 1 2-15,-3 0 0 16,0 7 1-16,-3 6 2 15,3 8 3-15,-3 2-4 16,3 9-3-16,0 10-1 16,0 7-1-16,0 9-5 0,3 5-1 15,3 6 3-15,3-4 3 16,0-4-12-16,3-3-7 16,3-3-23-16,2-8-9 15,4-5-59 1</inkml:trace>
  <inkml:trace contextRef="#ctx0" brushRef="#br0" timeOffset="25">21234 12136 304 0,'-12'-10'112'0,"6"7"-87"0,3 3 2 0,0 3-4 16,-3 0-6-16,-3 2 1 0,-6 3-7 15,-3 2-4-15,3 4-4 16,6 1-5-16,6 4-1 0,9 2-5 16,6 6-2-16,6-1 0 15,-3 11 4-15,0-8 3 16,-3 3 4-16,-3-6 2 16,-6-2 3-16,-6-3 1 15,-3-5 1-15,-6-3-2 16,-3-5 1-16,-9-5-9 15,-3-3-3-15,4-5-26 16,2-3-10-16,3-3-23 16,6-5-10-16,12-5-35 15</inkml:trace>
  <inkml:trace contextRef="#ctx0" brushRef="#br0" timeOffset="26">21320 12298 260 0,'6'5'96'0,"3"3"-75"0,3-5-3 0,-6-1-6 16,3-2-5-16,0-2 1 15,3-4 4-15,-1-2 3 16,1-2-8-16,0-3-4 0,0-3 0 16,-3 0-4-16,-6 0-2 0,-3 0-3 15,-6 0-1 1,-3 3-3-16,-3 2-1 0,-3 6 1 15,-2 8 1-15,-1 7 10 16,0 6 6-16,3 8 8 16,3 3 5-1,3 7 1-15,6 6 2 16,6-3-11-16,6-6-2 0,6-1-8 16,6-4-4-16,6-5-24 15,8-5-10-15,7-3-63 16,3-5-61-1,-7-8 48-15</inkml:trace>
  <inkml:trace contextRef="#ctx0" brushRef="#br0" timeOffset="27">22070 12115 208 0,'-15'-5'79'0,"6"5"-61"0,-6 3 8 0,9-1 1 16,-2 1-3-16,-1 2 3 15,-3 6-6-15,-3 7-3 16,-3 11-10-16,3 6 1 0,0 12 4 16,6 1-3-16,9-8 0 15,3-6-6-15,15-5-1 16,6-8-1-16,6-5-2 16,2-8 3-16,-2-10 0 15,0-12-1-15,-6-4 1 16,-3-3 0-16,-10-6 1 15,-2-2 2-15,-9 0 3 16,-6-3 0-16,-5 6 0 16,-10 2-5-16,0 5-3 15,-3 4-11-15,0 1-6 16,3 4-32-16,10 2-11 16,5 3-49-16,17-1-48 15,7-2 59-15</inkml:trace>
  <inkml:trace contextRef="#ctx0" brushRef="#br0" timeOffset="28">22350 11792 272 0,'-15'-31'101'0,"3"15"-78"0,3-3 9 0,3 14-3 16,-3 0-2-16,-3-1 1 15,-3 4-13-15,7 4-6 16,-4 6-6-16,0 14-5 0,3 15-1 15,3 16-1-15,6 10 0 16,0-5 0-16,6 3 0 16,0 3 3-16,0-1 0 15,-6-63-43 17,9 66-194-1</inkml:trace>
  <inkml:trace contextRef="#ctx0" brushRef="#br0" timeOffset="29">22064 12081 308 0,'9'-3'115'0,"9"3"-89"0,12-2-3 16,-12 2-9-16,5-3-8 15,7 0 1-15,6 1-4 16,6-1-2-16,2 0 0 15,7 1-54-15,-1-1-22 0,-8-8-48 16</inkml:trace>
  <inkml:trace contextRef="#ctx0" brushRef="#br0" timeOffset="30">22907 11740 244 0,'2'5'90'0,"-2"5"-70"0,-23-4-1 0,17 7-3 16,3 16-3-16,0 21 2 16,0 3 0-16,-3 5 1 15,-3 3-8-15,0 5-3 0,0 1 1 16,0-7-1-16,6-7 0 16,0-5-6-16,0-14 1 15,-3-7-27-15,3-9-9 16,0-7-22-16,0-11-8 15,3-16-31 1</inkml:trace>
  <inkml:trace contextRef="#ctx0" brushRef="#br0" timeOffset="31">22829 11843 236 0,'-6'-11'90'0,"9"6"-70"0,0 2-7 16,3 6-10-16,0 0 4 15,0 4 8-15,6 12 1 16,0 18 0-16,6 8-8 16,2 8-1-16,1 5 3 0,0 3-4 15,3 2-1-15,0-7 0 16,0-8-1-16,-4-11 2 16,1-11 3-16,-3-15 5 15,0-11 1-15,0-11-6 16,-3-13-1-16,3-13 0 15,-7-2 2-15,-2-6-5 16,-6-6-3-16,-3-9-1 0,-3-1 1 16,0 8-1-16,0 8-1 15,0 8-2-15,1 8 1 16,-4 5-19 0,6 11-7-16,-3 7-21 0,0 12-8 15,3 12-67 1</inkml:trace>
  <inkml:trace contextRef="#ctx0" brushRef="#br0" timeOffset="32">22284 12152 164 0,'3'-5'63'0,"-3"5"-49"0,0 0 16 0,0 0 3 15,0 0-7-15,0 0-3 16,0 5 0-16,0 3 0 16,0 3-12-16,0 2-7 0,0 6 0 15,0 4 1-15,0 7 4 16,0 1-4-16,0 9-1 15,0-6 4-15,0-2 3 0,0-5-6 16,3-4-1 0,-3-4-4-16,0-6-1 0,0-2-23 15,0-3-10 1,0-3-33-16,3-8-12 16,-3-2-14-16</inkml:trace>
  <inkml:trace contextRef="#ctx0" brushRef="#br0" timeOffset="33">23496 12232 108 0,'0'0'41'0,"3"2"-32"0,0-2-5 0,-3 0-4 16,3 0-4-16,0 0 3 0,9-2 2 16,-3-1 4-16,0 0 22 31,2-7-4-15,-2-1 0-16,-3 3 7 15,0 0 3-15,-3 0-2 16,-3 0 1-16,-3 3-18 15,-3 0 5-15,-3 2 2 0,-8 6-9 16,5 2-4-16,-15 6-3 16,0 7 1-16,0 9-5 15,3 7-1-15,7 6 2 16,5-3 1-16,6-5-1 16,15-6 1-16,3-7 0 15,5-4 3-15,-5-4-3 16,9-11 0-16,-3-8-1 15,0-10 1-15,-3-4-4 16,6-1 0-16,-12-1 1 0,2 0 2 16,-2 0 3-16,-3 8 2 15,-3 0-1-15,0 6-1 16,0 5-1-16,-3 5 2 16,3 8-3-16,0 7-2 15,-3 9 0-15,9 11 1 16,-3-6-6-16,0-3 1 15,0-2-1-15,-3-3 2 16,6-5-21-16,-3-3-7 16,0-5-18-16,0-5-8 0</inkml:trace>
  <inkml:trace contextRef="#ctx0" brushRef="#br0" timeOffset="34">23725 11869 272 0,'-6'-2'101'0,"9"4"-78"0,0 14-5 16,0-3-7-16,-3 14 2 15,0 7 6-15,-3 9 1 0,-3 4 3 16,-3 6-13-16,6 3-3 0,-3-1-1 15,6-5-5-15,0-5-1 16,0-10-16-16,0-9-4 16,0-7-25-16,0-3-9 15,0-8-7-15,0-8-3 16,0-14-24 0</inkml:trace>
  <inkml:trace contextRef="#ctx0" brushRef="#br0" timeOffset="35">23725 11938 244 0,'0'-16'90'0,"-3"8"-70"0,9 3-1 0,-3 8-6 0,6 4-5 16,0 7 2-16,3 10 10 16,3 5 7-16,0 10-14 15,2 9 4-15,7 5 3 0,-3 2-9 16,0 4-3-16,-3-9-5 15,3-5 0-15,-1-11-2 16,-2-7-1-16,0-9 5 16,-3-7 4-16,0-9-3 15,0-9 2-15,0-9-7 16,-3-5-1-16,-1-9 6 16,-2-7 6-16,-6-8-2 15,3 0 0-15,-3-2-9 16,-3-3 0-16,0-1-1 15,-3 9 0-15,-3 5-11 16,3 10-3-16,-3 6-20 0,3 5-7 16,1 6-41-16,2 2-17 15,2 3-14 1</inkml:trace>
  <inkml:trace contextRef="#ctx0" brushRef="#br0" timeOffset="36">24192 11626 320 0,'3'-5'121'0,"-3"5"-95"0,9 2-11 16,0 3-12-16,3 6-4 16,9 8 5-16,6 10 11 15,5 24 6-15,-2 21-11 16,-6 8 14-16,-3 5 6 0,-3 6-7 16,-12-1 0-16,-12-7-10 15,-15-6-3-15,-18-13-5 16,-14 1-2-16,-4-7-34 15,1-7-14-15,-1-5-53 0,-6-11-20 16,1-11-15 0</inkml:trace>
  <inkml:trace contextRef="#ctx0" brushRef="#br0" timeOffset="37">5464 16335 164 0,'0'-2'63'0,"6"-4"-49"0,-3 6 11 16,-3 0 5-16,0 0-1 0,0 0 3 15,3 6-6-15,-3-6-2 16,0 5-13-16,-3 3-2 0,0 8 1 16,-3 5-4-16,0 5 2 15,-3 4-5-15,0 1 0 16,3-4 1-16,-3 5 0 16,6-3-5-16,3-6 1 15,3 4 0-15,6-1 2 16,0 1 1-16,6-9 3 15,3 4-5-15,6-7-1 16,8-1 0-16,4-6 2 16,-3-3 1-16,-3-5 3 15,-4-3-8-15,-2-5-3 16,-6 6-11-16,-3-4-4 16,0 1-21-16,-3 5-9 0,-3-3-28 15,0 3-44 1,-1-2 34-16</inkml:trace>
  <inkml:trace contextRef="#ctx0" brushRef="#br0" timeOffset="38">5714 16648 164 0,'-6'-6'63'0,"6"12"-49"0,-3-9 22 0,0 6 7 16,3-3-6-16,0 5 1 15,0-2-18-15,0-3-4 16,18 0-12-16,-3 0-5 15,0 2-3-15,2 1 3 16,1 2 0-16,0 0 3 16,0 1-3-16,0-4-2 15,0 6 4-15,0-2 1 16,-6 4-3-16,-7 3 12 16,-2 1 7-16,-6 1 0 15,-2-1 1-15,-4 4-10 16,-3-5-5-16,0 1-6 15,0-1 1-15,3-8-8 16,0 3-2-16,6-3-34 16,0 3-15-16,6 3-60 15</inkml:trace>
  <inkml:trace contextRef="#ctx0" brushRef="#br0" timeOffset="39">6247 16595 196 0,'-12'0'74'0,"9"0"-58"0,-6 5 5 0,6-5-1 16,-3 0 3-16,3 0 6 15</inkml:trace>
  <inkml:trace contextRef="#ctx0" brushRef="#br0" timeOffset="40">6208 16595 434 0,'3'0'29'0,"6"-6"-7"16,-3-2-16-16,3 6-7 15,0-3-5-15,3 2 1 16,0 3-6-16,-1 3-1 16,1 2 7-16,-3 5 2 15,-3 6 3-15,-3 5 2 0,-3 6-1 16,-3 5-1-1,-6 7 1-15,0 1 1 0,-6 0-1 16,1-6-1-16,-1-5 1 16,0 0-1-1,-3-10 0-15,6-1 2 0,0-2 5 16,6-5 4-16,3-3-2 16,3-3 0-16,3 0-3 15,3 1 1-15,3-6-4 16,3 0 0-16,6 0-1 15,-3 0 1-15,3 2-2 16,-1-2-1-16,1 0 1 16,0 0 1-16,-3 0-1 15,-3 6-1-15,0-4-4 0,-6-2 0 16,0 0-18-16,-3 0-6 16,-3 0-16-16,0 0-7 15,0 0-46 1,0 0-37-16</inkml:trace>
  <inkml:trace contextRef="#ctx0" brushRef="#br0" timeOffset="41">6544 16634 108 0,'0'-2'44'0,"3"10"-35"0,-3-8 9 0,0 5 4 16,0-5 4-16,0 0 5 16,0 0 0-16,0 0 3 15,0 0-18-15,3 3 4 0,-3-3 3 16,0 5-6-16,3 3-2 15,0 2-2-15,-6 6 1 16,3 3-3-16,-3 2-1 16,-3-3-4-16,3 1-1 15,0 0-1-15,0-4 0 0,3 1 0 16,0-5 2-16,3-6-3 16,-3-5 0-16,6 5-1 15,6-10-2-15,0 5 1 16,3-5-1-16,0-3 0 15,0 8 0-15,3 0-3 16,0 0 2-16,-1 11-1 16,1-1 0-16,-3 3 2 15,0-2 2-15,-3 2-1 16,-3 0 2-16,-3 9 0 16,-3-9 1-16,-6 0 2 0,-3 0 1 15,-3-2-3-15,-3 2-1 16,-3-2-6-16,-3-1 0 15,-3-5-10-15,-2 3-4 16,-7-5-13-16,6 0-6 16,0-3-12-16,0-3-5 15,4-2-48 1</inkml:trace>
  <inkml:trace contextRef="#ctx0" brushRef="#br0" timeOffset="42">6491 16632 232 0,'12'-11'88'0,"-3"6"-69"0,5 2 8 16,-2 3 1-16,6 0-8 15,0 0-2-15,0 0-8 16,0 0-4-16,0 0-3 15,3-5-3-15,-4 5 1 0,1-3-23 16,-3 1-8-16,0 2-45 16,-3 0-16-16,0 2 3 15</inkml:trace>
  <inkml:trace contextRef="#ctx0" brushRef="#br0" timeOffset="43">6845 16595 224 0,'-3'8'85'0,"3"2"-66"0,0 6-1 16,0-5-3 0,0 5-2-16,-3 2 2 15,0 1-2-15,3 2 0 16,-3-3-7-16,3 6-4 0,0-8 1 15,0-3-2-15,3-2-1 16,0-6 3-16,0-2 0 0,3-3 1 16,3 0 0-1,3 0-2-15,3-3-2 16,3-2 1-16,-1-1 1 0,4 6-19 16,-3 0-6-16,0-2-8 15,0 2-4-15,0 2-40 16,-3-2-45-1,-4 0 37-15</inkml:trace>
  <inkml:trace contextRef="#ctx0" brushRef="#br0" timeOffset="44">7077 16626 180 0,'-6'-8'68'0,"9"8"-52"0,-6 0-8 0,3 0-4 15,0 0 5-15,0 3 3 16,3 2 12-16,-3 3 7 16,3 6-16-16,-3 7 1 0,0 11 0 15,0 7-8-15,-3 4-4 16,3-4-1-16,0-4 0 16,0-4-1-16,0 1-2 15,0-11 1-15,0-2-1 16,3-1-22-16,0-4-8 15,0-7-67 1,3 4-42-16,0-8 61 0</inkml:trace>
  <inkml:trace contextRef="#ctx0" brushRef="#br0" timeOffset="45">7315 16817 140 0,'-6'-5'55'0,"3"15"-43"0,0-10 14 16,3 3 4-16,-3 0 5 16,3-1 14-1,0 6-18-15,0-8-16 16,0 3 4-16,0-3 1 0,6 2-6 16,3 4-3-16,3-4-4 0,6 1-2 15,3 0-3-15,0 2 1 16,5-5-4-16,-5 0 0 15,0 0-19-15,-3 0-9 16,0 0-29-16,-3-5-14 16,0 5-27-1</inkml:trace>
  <inkml:trace contextRef="#ctx0" brushRef="#br0" timeOffset="46">7702 16621 184 0,'3'-5'71'0,"3"5"-55"0,-6 13-2 0,6-2-6 15,-6 5 5-15,0 7 3 16,3 9-5-16,-3 0-4 15,0-3-4-15,0-3 6 0,-3-2 6 16,0-3-5-16,0 3-1 16,0-5-5-16,0-3-1 15,3-3 10-15,0-3 3 16,0-7-5-16,-3 2-2 0,3-5-1 16,0-5 2-16,0 5-5 31,6-13-7-16,6 0-2-15,-9-1 0 16,3 6-1-16,0 0 1 16,6-2 0-16,0 5 3 15,6 5 0-15,5 5 1 0,4 5 0 16,-3 1 2-16,3 8 1 16,-6-1 1-16,-6 1 6 15,-4-3 6-15,-5 2-4 16,-6-5 1-16,-9 0-2 15,-2 1 3-15,-7-1-7 16,-3-5-2-16,0-3-1 16,-3 0 0-16,0-2-13 15,1-3-4-15,5-3-14 16,3-2-3-16,3 3-13 0,3-4-5 16,6-2-21-16,3-2-8 15,6 7-6 1</inkml:trace>
  <inkml:trace contextRef="#ctx0" brushRef="#br0" timeOffset="47">8003 16886 264 0,'0'13'101'0,"6"-10"-78"0,-3 10-7 15,0-3-6-15,3 1-18 16,0 2-2-16,-3 3 16 15,0 0 7-15,0 2-5 16,0 1-2-16,-3-3 0 0,0 0-5 16,0-3-3-16,0-5-35 15,0 3-15-15,0-11-57 16</inkml:trace>
  <inkml:trace contextRef="#ctx0" brushRef="#br0" timeOffset="48">7988 16790 300 0,'0'-7'112'0,"9"1"-87"0,-3 6-7 0,0 0-9 16,0 0-14-16,0 0 1 15,0 0-7-15,3 8-3 16,0-3 8-16,2 3-37 0,1-2-13 15,3 12-49-15</inkml:trace>
  <inkml:trace contextRef="#ctx0" brushRef="#br0" timeOffset="49">8274 16907 252 0,'-6'-5'93'0,"6"10"-72"0,-3-5-6 16,0 0-6-16,-3 0-6 15,-3 0 1-15,0 3 4 16,-3 2 5-16,0 5-7 16,-3 1-12-16,3 2-6 0,0 3 10 15,1 5 5-15,2-2 0 16,3-1 0-16,6-2-1 16,0-3-2-16,6-2-4 15,0-3 0-15,3-8 0 0,-1 0 2 16,4-5-10-16,0-9-4 15,0 6 1-15,0-5 1 16,-3 0 9 0,0-6 2-16,-3 6 3 0,0 5 2 15,0 3 5-15,-3 0 6 16,0 2-3 0,-3 3 2-16,3 3-5 0,0 2 1 15,0 6-3-15,3-1 2 16,0 3-4-16,3 1 0 15,2 2-1-15,1-3-2 16,3-5-35-16,0 5-14 16,3-5-54-16</inkml:trace>
  <inkml:trace contextRef="#ctx0" brushRef="#br0" timeOffset="50">8583 16875 304 0,'-6'13'112'0,"-3"-2"-87"0,3-8-4 15,0-3-10-15,1 10-3 16,-4 1 3-16,0-6-2 16,0 8 2-16,3-2-6 15,0-3-3-15,6 5-1 0,3 0-6 16,3 6 1-16,3-6 2 15,0 3 1-15,-3-3 1 16,0 3 0-16,-6-3 4 0,-3 0 2 16,-3 1 2-16,-6-6 2 15,-3 5-7-15,-6-8-2 16,-6-2-12-16,-3-3-3 16,1 0-39-16,2-3-16 15,6-2-57 1</inkml:trace>
  <inkml:trace contextRef="#ctx0" brushRef="#br0" timeOffset="51">8979 16965 124 0,'0'0'46'0,"3"0"-35"0,-3-5 16 0,0 5 7 15,0 0-3-15,0 0 2 16,0 0-13-16,6 5-4 16,0-5-9-16,0 0-1 0,3 0 1 15,3 0-1-15,0 0-1 16,6 3-3-16,-1-3-2 16,4 5 1-16,6 0 1 15,6 1-3-15,6-4 0 0,-1 6 1 16,1-3 0-16,0 1 6 15,-1-1 4-15,4-2-1 16,-6-3 2-16,2 5-2 16,4-2 0-16,3-1-5 15,8 1-3-15,-2 5 0 16,-3-3-1-16,-4-5 0 16,1 5 0-16,-4-5 2 15,4 0 1-15,0-5 1 16,2 5 2-1,7 0 1-15,0 0 1 0,-4 5-2 16,1-2 1-16,-7-3-6 16,1 0-1-16,-3-3 0 15,2 3 0-15,1 0 0 16,12 3 0-16,2 0 0 16,-2-1 2-16,-7-2-3 0,1 0 0 15,-12 0 1-15,11 0 2 16,1 0-3-16,2 0 0 15,7 0 1-15,2 6 0 16,-5 2 0-16,-3-8 0 16,-4 0 0-16,1 0 2 15,-1 0-1-15,4 5 2 16,-54-5-4 15,95 5 0-31,-14-2 3 16,-10-3-1-16,-6 0 2 15,-5 0-4-15,2 0 0 16,-2 3 1-16,0-1 0 0,-7-2 0 16,-5 5 0-16,-4-2 0 0,-2 0 0 15,0-1 2-15,-4-2-3 16,4-2 0-16,0-1 3 16,5 3 1-16,4-3-4 15,3 3-1-15,-4 0 1 16,-5 0 2-16,-3 0 0 15,-1 0-1-15,-5 0 1 16,0-5-1-16,2 5-3 16,1 0 2-16,3 0 1 15,8 0 2-15,-50 0-1 32,72 0-3-17,-10-2 1-15,-8-1 1 0,-7 0 0 16,-2-2-3-16,-3 0 2 15,-4 2 1 1,4-2 0-16,0-1 0 0,2 6 0 16,1-2 2-16,-6-4-3 0,-3 1-2 15,5-8 4-15,-5 5 3 16,-6 0-1-16,-4-3-2 16,-2 4 0-16,-3-4-1 15,-3 3 0-15,0-5 2 16,-3 8-3-16,3-9 0 15,-1 1 1-15,1 0 0 0,0 5 0 16,0-11 0-16,-3 6 0 16,0 5 0-1,0-5 0-15,-3 0 2 0,5-3-1 16,-2 5-1-16,-6 1-2 16,12-6 1-1,-6 3 3-15,3 2-1 16,-3 3-1-16,0-3-2 15,-4 4 1-15,1-1 3 16,-3-3 3-16,0-2-2 16,0 5 0-16,0 0-1 15,-3-3-2-15,0 1 3 16,0-1 2-16,0 1-2 16,0-4 0-16,0 6 1 15,0-5 0-15,0 3-2 0,0-1-2 16,0 0 1-16,0 1 1 15,-3-1-1-15,0 1 2 16,0-4 0-16,-1 1 3 16,1-3-1-16,0-7 2 15,0 4-6-15,0-7-3 16,0-1 1-16,-3 6 2 16,0-3-2-16,0 3 0 15,-3 0 5-15,0-3 2 16,0 8-7-16,0-2-4 15,0 2 7-15,1 0 3 16,-1 3-2-16,0 2 0 16,0 3-6-16,0 3 0 15,0 0 1-15,0 5 3 16,0 0-5-16,0 5-1 0,-3 5-1 16,0 4 4-16,0 1 1 15,0 1 1-15,0-2 0 16,0 1 0-16,0-1 0 15,3-4 0-15,-3-2 0 16,3 0 2-16,0-3-1 16,0-5-1-16,3 0 1 15,0 0-1-15,0-2-3 16,0-9 0-16,3 6 2 16,-3-3 2-16,3-5-2 15,3 0 0-15,0-1 1 16,0 1 0-16,3 0-3 15,0 0 0-15,0-1 2 0,0 1 0 16,-3 3 1 0,0 2 0-16,0 0 0 0,0 2 2 15,-4 1-1-15,-2 5-1 16,6 0-4-16,0 5-2 16,0 1 5-16,3 2 2 15,0 2 1-15,0 3-2 16,-3 3-2-16,3 3 1 15,0-1 1-15,0 4 2 0,0-4-3 16,0-2 0 0,-3 0 3-16,0-3 3 0,-3-2-4 15,-3-11-1-15,0 0-29 16,0 0-13-16,-3-3-64 16,3-5-60-1,-3-8 54-15</inkml:trace>
  <inkml:trace contextRef="#ctx0" brushRef="#br0" timeOffset="52">10991 15774 192 0,'0'3'71'0,"0"0"-55"0,0-1 13 15,0-2 2-15,0 0-10 16,0 0 1-16,0 0-2 16,3 3 0-16,-3-3-11 15,0 0 1-15,6 0 1 0,-3 0 0 16,3-3 3-16,0 1-7 16,0-1-2-16,0-2-1 15,0 0 0-15,3-3-5 16,3 0 1-16,0-3 0 15,3-2 2-15,0 5-1 0,-1 0-1 16,4 0-2-16,-3-3 1 16,0 4-1-16,0 1 0 15,-3 1 2-15,0 0 2 16,0-1-1-16,0 6-1 16,-1 0-2-16,1 3-1 15,0 0 2-15,0 2 2 16,3 0-5-1,0 1 1-15,0-1 1 0,3 0 1 16,0-2 3-16,-1-1 3 16,4-2-2-16,0 0-2 15,-3 0 0-15,3 0 1 16,3-2 1-16,-1-1 3 16,-2-2-5-16,3 0-1 0,-3-3 0 15,0 0 2-15,-3 0-1 16,-4 0-1-16,-2-3 1 15,0 3 1-15,0-2-3 16,0-1 0-16,0 0 1 16,-3 1 0-16,0-3 0 15,0 5 0-15,-3-3 0 16,0 3 0-16,0 0 0 16,3 6 0-16,-6-4-3 15,2 1 2-15,-5 5 1 16,3 5 0-16,0 1 0 15,0 2 0-15,0 2 0 16,0 1 0-16,0-1-3 16,3 4 0-16,0-1 2 15,3 0 2-15,0-5-2 0,0 5 0 16,3-2-1-16,3-3 0 16,3-3 4-16,3 0 1 15,2-5-4-15,4 0 1 16,3-2 0-16,3-1 2 15,-4-2-3-15,-2-3 0 16,0-3-1-16,-3 6 0 16,-3-3 2-16,-1 3 2 15,1-1-1-15,0 4-1 16,0 2-4-16,0 2 0 16,0 4 4-16,-4-1 4 15,-2 6-1-15,0-1-2 0,0 1 2 16,-3-1 0-1,0 1 1-15,-3-1 2 0,-3-2-23 16,0 0-10-16</inkml:trace>
  <inkml:trace contextRef="#ctx0" brushRef="#br0" timeOffset="53">11203 15245 212 0,'-6'-2'79'0,"12"-1"-61"0,-6 3-1 0,3 0-2 16,3 0-7-16,0 0 1 0,2-3-5 16,1 1-1-16,0 2-1 15,3 0-4-15,-3 2-1 0,0 4 4 16,-3 2 1-16,-3 2 0 15,-3 3-2-15,-6 6-2 16,-3-1 1-16,-3 4-1 16,-3-1 0-16,-3 0 2 15,4 0 0-15,-1-2 4 16,3-1 2-16,6 1 4 16,3-6 1-16,3-3 1 15,6-4 0-15,3 2-2 16,3-6-1-16,3 1-5 15,-1 0-1-15,1-3-1 16,0-3-2-16,0 0-8 16,0 1-3-16,-3-1-27 15,-3-2-11-15,0-1-56 16</inkml:trace>
  <inkml:trace contextRef="#ctx0" brushRef="#br0" timeOffset="54">11360 15243 136 0,'0'2'52'0,"0"-2"-41"0,-3 3 11 16,3-3 3-16,0 0-3 15,0 0-1-15,0 0-3 16,0 0-1-16,0 0-9 16,0 0 4-16,3-3 1 0,3 1-6 15,0-4-2-15,3 4-5 16,0-1-1-16,0 0-1 15,3 3-2-15,0 3 3 16,-3 0 0-16,-3 2 3 16,-6 3 1-16,-3 0-1 15,0 0 1-15,-3 2-2 16,0-2-1-16,0 0-2 0,3 0 1 16,3 0-1-16,3 3-2 15,3 2 0 1,6 0 3-16,0 3 0 0,0 0 1 15,-3 0 4-15,0 2 5 16,-6 1 8-16,-6-1 7 16,-6-2-4-16,-3-3-2 15,0-2-8-15,-3 0-2 16,0-6-9-16,3-2-1 16,0-1-27-16,3-4-8 15,0-4-52 1,9 6-53-16,0-8 46 0</inkml:trace>
  <inkml:trace contextRef="#ctx0" brushRef="#br0" timeOffset="55">11807 15319 148 0,'0'-2'57'0,"0"-1"-44"0,0 0 10 0,0 3 2 16,-3 0-5-16,0 0-2 15,0 3-4-15,0 0-1 16,-3 5-7-16,0 0-4 0,0 5 1 16,0 0 0-16,3 6 1 15,3-1-2-15,0 3-2 16,6-5 1-16,0 3-1 15,3-6 2-15,3-5 1 16,0-8 1-16,0-3 0 0,0-5 0 16,-3-2 0-16,-3-4 0 15,0 1 2-15,-6 0 3 16,-3 0 2-16,-3 0-3 16,0 2-3-16,0 3-7 15,0 3-3-15,0 2-16 16,0 0-6-16,3 3-17 15,0 0-5-15,6 0-38 16</inkml:trace>
  <inkml:trace contextRef="#ctx0" brushRef="#br0" timeOffset="56">11926 15351 220 0,'-9'5'85'0,"18"1"-66"0,-9 2-6 0,0-3-6 15,0 6-7-15,0-4 0 16,-3 1 6-16,0 3 6 16,3-3-6-16,-3-3-1 0,0 1 1 15,3-4-3-15,0-2-2 16,-3 0-3-16,3 0 1 16,0 0-1-16,0-5 0 15,0-3 4-15,3 0 1 16,0-3-4-16,3 3-1 15,3 1 3-15,0-1 1 16,0 2-5-16,3 1 0 16,3 2 1-16,-1 6 3 15,1 0 2-15,0 5 3 0,-3 2-1 16,-3 1 0-16,-3 2 1 16,0 3 1-16,0 0-8 15,-3-3-1-15,0-2 4 16,0-1 4-16,0-2-32 15,0-3-12-15,-3-5-52 16,9-5-2 0</inkml:trace>
  <inkml:trace contextRef="#ctx0" brushRef="#br0" timeOffset="57">12137 15396 204 0,'0'-5'77'0,"6"13"-60"0,-3-3-5 0,-3-5-6 16,6 3 0-16,0-3 4 16,3 2-1-16,0-2 2 15,0 0-6-15,0-2-3 0,-3-1 1 16,0-2 0-16,0-3 1 16,-3 0-2-16,0 0 1 15,-3 0-4-15,0 0 0 16,-3 0 1-16,-3 3 2 15,0 2-3-15,-3 1-2 16,0 4-3-16,0 3 1 0,0 3 1 16,0 0 2-1,0 3 1-15,3 2 3 16,3 3 3-16,3 0 2 0,3-3-1 16,3 8 1-16,3-5-4 15,3 0 0-15,0-5-3 16,3-1-1-16,0-2-19 15,0-3-9-15,-1-2-23 16,1-13-7-16,6-4-18 16</inkml:trace>
  <inkml:trace contextRef="#ctx0" brushRef="#br0" timeOffset="58">12408 15322 204 0,'-3'-5'77'0,"9"5"-60"0,-9-3 6 0,3 0-1 16,-3 3 3-16,0 0 5 0,-3 0-5 16,-3 3-1-16,-3 0-13 15,1 2-4-15,-1 0-1 0,0 1-5 16,6 2-1-16,0-1-5 16,6 4 1-16,3 2 2 15,6 3 1-15,3 5 1 16,5 1 0-16,1-1-3 15,0 0 2-15,-3 0 1 16,-3-5 2-16,-15 0 1 16,-6-6-1-1,-3-2-2-15,-6 3-37 16,-3-3-17-16,-2 0-64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2:41:51.2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3208 6371 100 0,'3'-2'38'0,"-3"2"-20"0,0 0 1 0,0 0 18 16,0 0 0-16,0 0 2 15,0 0-4-15,0 0 1 0,-3 0-20 16,0 0 0-16,-3 0 0 0,3 0 1 16,-6 0 1-16,0 0-5 15,-3 0-3-15,3 0-5 16,-6 2-2 0,3 1-1-16,-3 5-2 0,3 0 1 15,-8 5-1-15,-1-2 0 16,0 10 0-16,3-5 0 15,-6 10 0-15,6-5 0 16,-5 11 0-16,2-6-3 16,6 6 2-16,-3-3-1 15,9 8-2-15,3-5 0 16,6 5 3-16,0-5 0 0,9 8 1 16,0-6 0-1,6 11 2-15,-9-8-1 0,6 11-1 16,-3-9 3-16,0 9 2 15,-3-6-2-15,-6 3-2 16,0-5 8-16,-3 0 6 16,0-6 2-16,-6 0-1 15,0-7-6-15,0-3-4 16,0-3-3-16,-3-3 0 16,3-2-4-16,-3-5 0 15,0-1 1-15,6-2 0 0,-6 0 0 16,3 0 0-1,3 0-3-15,-2 0 0 16,2 0 2-16,0-3 2 16,3 1-2-16,-3-1 0 0,3 0-1 15,3-2-2-15,0-1 3 16,0-2 2-16,0 0-2 16,9 0 0-16,-9 0-1 15,9 3 0-15,-3 0 0 16,8 7-2-16,-2-2 0 15,6 11 0-15,-3-3-2 16,3 13 1-16,-3-5 3 16,-3 15 3-16,-3-4 0 0,-6 18 2 15,0-8-2-15,-6 10 2 16,0-7-2-16,-9 23-1 16,3-10 1-1,-9 16-1-15,3-11 0 0,3 21 0 16,0-15-3-16,12 10 0 15,0-14 4-15,12 4 1 16,0-11 0-16,15-3-2 16,-9-10-2-16,17-9-1 15,-5-7-25-15,12-13-11 16,-3-4-93 0</inkml:trace>
  <inkml:trace contextRef="#ctx0" brushRef="#br0" timeOffset="1">371 6964 84 0,'0'-3'33'0,"3"3"-18"0,-3-2-18 15,6-4 34-15,-6 1-9 16,3 0 5-16,3-1 3 16,-6 4-2-16,0-1 1 15,0 0-1-15,-6 1 2 16,3 2-16-16,-6 0 3 0,3 5 1 15,0 0-8-15,-3 6-1 16,-3 2-5-16,-3 0-3 0,9 3-3 16,-3-2-1-1,3-1 2-15,6-3 0 16,6 1-2-16,-3-3 0 0,3-3-1 16,6 0 3-16,9 3 0 15,0 3 3-15,-3 0-1 16,-6 2-1-16,-3 5 3 15,-9-4 0-15,0-1 10 16,-9 3 6-16,-12 5-8 16,3-3-3-16,0-4-3 15,12-7-1-15,-3 1-9 16,0-5-2-16,-3-3-38 0,12-5-18 16,3-6-47-1,6-7-24-15,3-1 66 16</inkml:trace>
  <inkml:trace contextRef="#ctx0" brushRef="#br0" timeOffset="2">466 6966 176 0,'0'-2'66'0,"0"2"-36"0,6 2-26 0,-6 6 15 15,0 0-7-15,3 6-2 0,3 1-1 16,-6 7-1-16,0 1-4 16,0 1 6-16,0-3 5 0,0-2-7 15,0-3-4 1,0-6-1-16,0 1 2 0,0-3-4 16,0-3-1-16,0-2 0 15,0-3 0-15,0-11 0 16,0 1 2-16,3-4-3 15,6-4 0-15,0-3 1 16,6-3 0-16,0 3-3 16,-6 13 2-16,3 3-1 15,-4-3-2-15,4 5 3 16,-3 8 0-16,0 1 7 16,-6 7 4-16,6 8-1 15,0-3 2-15,-9-2-6 0,0-2-1 16,3-4-2-16,-3-2-2 15,0 0 3-15,3-13-2 16,3-3-3 0,-3-8-3-16,3-5-2 15,3 0 1-15,3 2 4 16,0 1-4-16,5 7 2 16,-8 6 2-16,6 7 3 15,3 6 6-15,-9 6 4 16,0 7 0-16,-6-3 1 15,0-2-4-15,3 0-3 16,-6 2-5-16,3-4 0 0,3-4-49 16,-6-2-21-16</inkml:trace>
  <inkml:trace contextRef="#ctx0" brushRef="#br0" timeOffset="3">907 6943 180 0,'-12'-11'68'0,"9"11"-36"0,-3 0-9 15,6 0 24-15,-6 3-20 16,3-1-5-16,-6 9-13 16,-3 2-6-16,3 3-2 15,0 5-1-15,6 0 0 0,-3 1-5 16,6 1 1-16,6-4 4 0,-3 2 4 15,6-5-6 1,3-3-3-16,0-8-8 0,3-7-3 16,-6-3 7-16,3-6 4 15,-3-2 4-15,-6-3 1 16,0 0 4-16,-3-5 5 16,0 2 1-16,-3 1 2 15,3 5-9-15,0 5-1 16,0 0-2-16,0 10 2 15,3 9-6-15,3 2 1 16,-6-2 3-16,3 5 2 16,2 13 0-16,1-3-2 15,3-5-2-15,0-2 1 16,-3-6-21-16,6-5-8 0,-3-3-18 16,0-5-8-16,3-8-22 15</inkml:trace>
  <inkml:trace contextRef="#ctx0" brushRef="#br0" timeOffset="4">1070 6750 220 0,'0'15'85'0,"3"9"-46"0,3 19-30 16,-6-22 19-16,3 10-8 15,3 12-1-15,-6-1-9 0,3 3-4 16,3-5-3-16,0-6-3 0,0-5 1 16,3-5-26-16,-6-8-10 15,0-3-11-15,3-7-2 16,-3-6 4-16,3-8 2 16,-3-8-14-1,0-8-15-15,-3-8 29 16</inkml:trace>
  <inkml:trace contextRef="#ctx0" brushRef="#br0" timeOffset="5">1169 6726 144 0,'15'-16'55'0,"-9"16"-30"0,-6 0-1 0,0 0 35 16,2 16-19 0,1 10-13-16,0 9-10 0,0 15-11 15,0-3 5-15,3 4 4 0,-6-4-5 16,3-2-3-16,3-8-7 15,-6-5-2-15,6-8-54 16,0-8-23-16</inkml:trace>
  <inkml:trace contextRef="#ctx0" brushRef="#br0" timeOffset="6">1312 6943 228 0,'-6'16'88'0,"6"-11"-48"0,6 13-40 0,-3-10 18 15,5 0-8 1,4 3 0-16,0-1-4 0,3-2-1 16,6 0-3-16,0-2 1 0,-3-4 0 15,-3-4 3-15,-1-4 1 16,-2-2-1-16,0-5-1 15,-3 0-6-15,0 0 1 16,-9-1-7-16,0 1-3 16,-9 0-1-16,-6 2-1 0,0 3-2 15,-2 6 1 1,-1 4 5-16,0 6 4 16,0 11 9-16,3 2 7 0,3 3-2 15,3 0 0 1,3 2 0-16,6 1 4 0,0-4-8 15,6-1-1-15,3-4-3 16,6-2-2-16,0-5-26 16,12-6-12-16,-6-8-39 15,2-5-48-15,4-8 30 16</inkml:trace>
  <inkml:trace contextRef="#ctx0" brushRef="#br0" timeOffset="7">1681 6890 228 0,'-12'5'85'0,"0"0"-46"0,0 3-17 0,3-2 26 15,0 4-27-15,3-2-11 16,0 5-10-16,6-2-3 16,0 2 2-16,3 0-2 0,9 3 1 15,3 0 2-15,-3 0 2 16,-3 0-1-16,0 0-1 15,-6 2 5-15,-3 6 1 16,-3-3 4-16,-12-5 4 16,0-5-8-16,-3-3-1 15,-3-3-5-15,3-8-3 16,1-5-27-16,2-5-12 16,6-8-32-16,6-3-13 0,9-8-7 15</inkml:trace>
  <inkml:trace contextRef="#ctx0" brushRef="#br0" timeOffset="8">1788 6662 248 0,'6'6'93'0,"-3"12"-50"0,3 8-39 15,0-10 19-15,-3 11-9 16,3 7 0-16,0 14-8 15,2-3-2-15,-2 0-2 0,6-3 1 0,-3-2 0 16,0-3-34-16,-6-8-14 16,0-11-57-1,3 1-40-15,-6-14 61 16</inkml:trace>
  <inkml:trace contextRef="#ctx0" brushRef="#br0" timeOffset="9">1716 6927 276 0,'0'0'104'0,"3"0"-56"0,9 0-45 0,-3 0 23 0,9-3-17 16,-3-2-2-16,6-3-23 16,9-3-7-1,-4-2-103-15,4 0-44 16</inkml:trace>
  <inkml:trace contextRef="#ctx0" brushRef="#br0" timeOffset="10">2249 6752 204 0,'-6'3'77'0,"6"2"-42"0,0 6-23 0,0-1 21 16,3 11-10-16,0 3-4 15,0 5-2-15,0 6 2 16,0 2-11-16,3-3-2 0,-6-2-2 0,3-6-5 16,-3-2 1-1,0-5-7-15,0-6-3 16,0-8-96 0</inkml:trace>
  <inkml:trace contextRef="#ctx0" brushRef="#br0" timeOffset="11">2216 6718 348 0,'-3'8'132'0,"3"-8"-72"0,3 0-59 15,-3 0 27-15,6 0-21 0,6-3-6 16,3 0-1-1,3 1 1-15,9-4 0 16,-3 1-1-16,2 0 3 0,-2 0-9 16,3-1-1-16,-6 1-25 0,-6 0-9 15,0 2-28-15,-6 0-9 16,2 1-37 0</inkml:trace>
  <inkml:trace contextRef="#ctx0" brushRef="#br0" timeOffset="12">2297 6884 272 0,'-3'3'104'0,"3"0"-56"0,3-3-41 0,0 0 23 16,3-3-16-16,12-2-3 0,2 0-12 15,1-3-1-15,-3 2 0 16,6 1 1-16,-3 0 1 0,-3 2-7 16,-4 0-3-1,1 3-25-15,-6 3-12 0,3 2-18 16,-12 1-7-16,0-1-14 16</inkml:trace>
  <inkml:trace contextRef="#ctx0" brushRef="#br0" timeOffset="13">2243 7070 212 0,'-9'8'82'0,"12"-6"-44"0,3-2-18 0,0 0 24 16,3 0-16-16,6 0-5 15,12 0-10-15,3 0-3 16,-7 0-6-16,-2 0-3 0,3-2 0 15,9-1-17-15,-4 0-6 16,-2 1-77 0,3 2-61-16,-9 0 56 15</inkml:trace>
  <inkml:trace contextRef="#ctx0" brushRef="#br0" timeOffset="14">785 7551 92 0,'-6'-5'35'0,"3"2"-18"0,3 1 4 16,0-1 19-16</inkml:trace>
  <inkml:trace contextRef="#ctx0" brushRef="#br0" timeOffset="15">764 7530 272 0,'-9'-5'47'0,"-3"2"-24"16,3 3-6-16,-9 3-1 0,-6 5-2 0,1 8 2 15,-10 10-5-15,0 16-1 16,3 9-9-16,10-9 0 16,8-2-1-16,-3 7 2 15,6 22-1-15,15-5 2 16,12-9-4-16,2-10 0 15,10-10-21-15,6-12-8 16,0-9-36-16,-7-9-13 16,7-5-7-1</inkml:trace>
  <inkml:trace contextRef="#ctx0" brushRef="#br0" timeOffset="16">835 7959 160 0,'-9'-6'63'0,"9"4"-34"0,-9 2-14 0,6 2 20 0,3 1-6 16,-8 0-2-16,2 5-13 15,0 5-4-15,-3 3-6 16,0 2-5-16,0 1 0 0,6 2-1 16,3-3 0-16,0 1 0 15,6-3 0-15,0-6 0 16,3-2 0-16,3-8 0 16,0-5 0-16,-1-3 0 0,4-2 0 15,-9-4 0-15,0-2 0 16,-3 3 2-16,-3 3 0 15,0-1 0-15,0 6 2 16,0 2-1-16,0 3 2 16,6 8-2-16,-6 3-1 15,9 2 1-15,-6 5-1 16,6 1 0-16,-6-1 2 16,6 1-3-16,0-6-2 15,0-2-29-15,-6-6-14 16,3-8-45-1</inkml:trace>
  <inkml:trace contextRef="#ctx0" brushRef="#br0" timeOffset="17">978 7766 212 0,'0'5'82'0,"0"5"-44"0,0 9-27 15,3-3 23-15,3 10-20 16,-3 9-7-16,3-1-5 16,0 0 0-16,0 1-1 15,3-3-1-15,-3-6 1 0,0-5-21 0,3-5-7 16,-6-3-6-16,3-7 0 16,0-6-13-1,0-6-47-15,2-4 8 16</inkml:trace>
  <inkml:trace contextRef="#ctx0" brushRef="#br0" timeOffset="18">1121 7723 156 0,'3'-2'57'0,"3"2"-30"0,-6 2-16 0,3 3 18 16,3 6-2-16,0 5 4 15,3 13-8-15,-3 11-2 16,3 5-12-16,-9 2-3 0,3 1-2 15,0-3 0-15,3-5 0 16,-6-9-11-16,9-7-3 0,-4-8-63 31,4-11-67-31,6-7 38 16</inkml:trace>
  <inkml:trace contextRef="#ctx0" brushRef="#br0" timeOffset="19">1687 7662 160 0,'-9'-2'60'0,"6"2"-32"0,0 0-33 16,-3 2 62-16,0 4-19 15,-6 4-11-15,0 9-7 16,0 7-13-16,3 9-2 0,0 4-1 15,0 6 2-15,6 0 3 0,6-2-4 16,6-4-1 0,6-4 2-16,3-9 1 15,0-7-1-15,6-9 1 16,2-7 2-16,-2-14 5 0,3-7-2 16,-12-9 1-16,0-10-1 15,-6 3 2-15,-9-6 2 16,-6 0-1-16,-6 1-3 15,0 7-2-15,-9 6-4 16,6 4-1-16,0 9-12 16,0 0-5-16,4 8-38 15,2 5-18-15,3 2-68 16,9 4-35 0,6-4 84-16</inkml:trace>
  <inkml:trace contextRef="#ctx0" brushRef="#br0" timeOffset="20">1892 7837 140 0,'3'3'52'0,"-3"-9"-28"0,15 9 9 0,-15-3 28 0,0-3-5 16,0 1 0-16,9-1-23 15,-9-5-9-15,3-5-15 16,0-6-6-16,0-2 0 0,-3 0-2 15,3 5-1-15,-3 0-2 16,0 6 1-16,3 2-17 16,3 2-8-16,-3 9-33 15,3 5-12-15,-1 5-36 16</inkml:trace>
  <inkml:trace contextRef="#ctx0" brushRef="#br0" timeOffset="21">2079 7837 172 0,'-8'-3'66'0,"8"3"-36"0,0 0-11 0,0 0 23 15,0 3-12-15,-6 0-5 16,3 5-10-16,-6-1-2 15,3 4-8-15,3 0-5 0,0-1-1 16,3 1-1-16,3-1 0 16,3 1-3-16,6 0 1 15,-3-1 2-15,-1 1 1 0,4-1 3 16,-6 1 1-16,-3 2 12 16,-3 0 5-16,-6-2 3 15,-3 0 1-15,-2-1-11 16,-1-2-3-16,-9-3-6 15,3-2-1-15,0-3-32 16,3 0-13-16,6-8-113 16,6-3 37-1</inkml:trace>
  <inkml:trace contextRef="#ctx0" brushRef="#br0" timeOffset="22">2163 7527 140 0,'0'0'55'0,"3"6"-30"0,3-4-29 16,0 9 69-16,9 5-19 15,-1 5-4-15,7 11-6 16,-3 7-21-16,0 14 2 0,6 8 1 16,-9-3-4-16,-9-2 2 15,0-6-3-15,-15-2 0 16,-3-1-5-16,-15-4-3 0,3-9-13 16,-6-7-8-16,-5-9-119 15,2-10-59 1,3-5 92-16</inkml:trace>
  <inkml:trace contextRef="#ctx0" brushRef="#br0" timeOffset="23">3175 10258 156 0,'0'0'57'0,"3"3"-30"0,-3-3-10 0,0 0 20 16,0-6-4 0,0 1 3-16,-3 0-9 0,3-1-4 15,-9 1-13-15,3 0 0 0,-3 0 3 16,0-1-3-16,-3 4 2 15,0-1-7-15,0 3-1 16,1 3 0-16,-7 2 0 16,-9 5-5-16,6 6 1 15,0 3-2-15,3 2 0 16,0 0 2-16,1 6 0 16,5 2-3-16,0 2 2 0,3 7-4 15,0 7 1 1,6 5 2-16,0 3 3 0,3 8 0 15,0-1-1-15,3 1 1 16,3 5 1 0,0-2-3-16,0-1 0 0,0-7-1 15,0-3 0-15,-3-3 2 16,-3-2 2-16,0-6 1 16,-6-5 1-16,-3 3 4 15,-6-6 3-15,-9-2-2 16,-6-3 2-16,-2 0-4 15,-1-8-2-15,0-5-2 16,3-5 0-16,7-3-13 16,5-3-3-16,6-2-36 15,3-3-15-15,9 0-55 16,3 0-29-16,6 2 72 16</inkml:trace>
  <inkml:trace contextRef="#ctx0" brushRef="#br0" timeOffset="24">2725 11599 116 0,'-11'3'44'0,"8"0"-24"0,-3 10-10 0,3-13 14 16,0 0 4-16,3 3 6 0,-6-6-8 16,3 0-3-16,3 1-5 15,0-6-10-15,3 0 0 16,3 0 2-16,3 0-8 16,2 0-1-16,4 3 1 15,0 2 1-15,6 6-4 16,-3 7 1-16,0 6 6 15,0 11 6-15,-6 7-4 16,-1 8-2-16,-5 9-3 16,-3 4-3-16,0 9 3 15,-3-1 2-15,-3 3-2 16,-9-2 0-16,4 5 3 0,-7-3 3 16,3-3 0-16,3 3 0 15,9-5-3-15,12-3 1 16,0-5-4-16,5-8-2 15,4-2-5-15,3-4 0 16,6-4 4-16,0-4 2 16,-1-7 0-16,-2-5 1 15,0-6-29-15,-3-5-9 16,3-19-73 0,-10-7-46-16,-2-3 65 15</inkml:trace>
  <inkml:trace contextRef="#ctx0" brushRef="#br0" timeOffset="25">344 11028 216 0,'-6'0'82'0,"6"5"-44"0,0 8-27 16,0-7 21-16,0 7-8 15,0 8 0-15,3 6-4 16,-3 7-3-16,3 6-9 16,3-1-1-16,-6 1 0 0,3 2-3 15,3-5-1-15,-6-5-1 16,3-5-2-16,0-6 1 16,-3-5-1-16,0-6-29 15,0 1-13-15,0-3-5 16,0-3-2-16</inkml:trace>
  <inkml:trace contextRef="#ctx0" brushRef="#br0" timeOffset="26">591 11224 216 0,'-9'-3'82'0,"3"0"-44"0,6 1-27 0,-3 2 23 15</inkml:trace>
  <inkml:trace contextRef="#ctx0" brushRef="#br0" timeOffset="27">561 11218 423 0,'-14'6'25'0,"2"2"-14"16,0 5-7-16,0 5-3 0,3 3 1 15,3 1 1-15,3 1-4 16,3 1 1-16,9-3-2 15,-6-2-2-15,15-8 3 16,-6-4 0-16,6-7 1 16,-7-5 0-16,1-5-5 15,3-6 1-15,-9 0 2 16,3 0 1-16,-3-3 1 16,-3 4 2-16,0 1-3 15,-3 4 0-15,6 2 5 0,-6 3 2 16,0 5 0-16,0 5 1 15,0 5-4-15,0 4 0 16,3-1-1-16,3 0 1 16,3-2-4-16,-6 2 0 15,6-5-10-15,0-3-3 16,-3-2-28-16,3-3-11 16,-1-5-47-1,4-3-32-15,3-3 56 16</inkml:trace>
  <inkml:trace contextRef="#ctx0" brushRef="#br0" timeOffset="28">743 11224 228 0,'0'2'85'0,"6"4"-46"0,0 4-39 16,-3-2 18-16,3 3-3 15,-6 2 3-15,3 0-4 16,0 0 0-16,3 1-8 16,-6-1 3-16,3-3 3 0,-3-2 11 15,0-2-7 1,0-1-4-16,0 0-7 16,0-5-2-16,0 0 1 15,0 0 0-15,0 0-5 16,0 0-1-16,0 0 1 0,0 0 0 15,0 0 5-15,0-2 2 16,0-4-7-16,0-2-1 16,0-2 0-16,6-1 1 15,-3-2 1-15,3 0 0 16,0-1 0-16,0 4 0 16,2 2-3-16,4 3 2 15,0 2-1-15,0 3 0 16,3 3 2-16,-3-1 0 15,-3 1-7-15,0 0 0 0,3-3-37 16,-3 0-13 0</inkml:trace>
  <inkml:trace contextRef="#ctx0" brushRef="#br0" timeOffset="29">1109 11216 192 0,'-6'-6'71'0,"6"4"-38"0,0-1-19 0,0 3 20 15,-3 0 0-15,0-3 2 16,-3 3-2-1,3 3-1-15,-6 5-18 16,-3 8-7-16,4 5-3 0,-4 3-3 0,6 0-2 16,3 2-2-16,3 1-1 15,6-6-1-15,3 0 3 16,5-8-2-16,-2-5 1 16,-3-13 2-16,3-3 2 15,0-3-3-15,6-5-2 16,-15 1 2-16,3-1 2 15,-3 2 0-15,-3 1-1 16,0 0 3-16,0 2 0 16,3 3-4-16,-3 3 1 15,0 5-2-15,3 8-2 0,3 5 3 16,3 11 2-16,-3 5 15 16,6 3 7-16,-12 2 0 15,3 1-2-15,-6-1-7 16,-3-2-1-16,0-6-8 15,-9-2-1-15,0-5 0 16,0-6 2-16,0-5-19 16,-6-5-5-16,6-6-25 15,4-8-8-15,2-7-24 16,3-6-8-16,9-13-32 16</inkml:trace>
  <inkml:trace contextRef="#ctx0" brushRef="#br0" timeOffset="30">1234 11234 272 0,'6'6'101'0,"0"-1"-54"0,0 0-39 0,3 0 21 16,-6-2-11-16,6 0-3 15,3-3-6-15,0-3-4 16,3-2-2-16,-7-3-3 0,4 0 1 15,0 0-1-15,-3-5 0 16,0 2 2-16,-9 1 1 16,0-4 1-16,-6 9 0 15,-3 0-2-15,-3 7-2 16,-3 4 1-16,1 4-1 0,-1 3 2 16,6 3 3-1,-3 3 2-15,6 2 1 16,3-2-4-16,3-1-3 0,9-2 0 15,-3-3-1-15,9-2 0 16,6-3 0-16,-7-6-22 16,7-4-10-16,3-4-24 15,0-4-10-15,-3-3-22 16,0-3-40 0,-4 0 36-16</inkml:trace>
  <inkml:trace contextRef="#ctx0" brushRef="#br0" timeOffset="31">1550 11136 288 0,'-6'6'107'0,"0"2"-58"0,3-3-29 0,-3 0 32 16,0 3-15-1,-3 0-3-15,3 3-20 0,3-1-9 16,-6 1-3-16,18-1-7 0,-6 1 1 16,9 2 2-16,3 0 3 15,-6-2 0-15,3 0-1 16,-3 2 3-16,-9 0 2 15,3-2-2-15,-6 2 0 16,-3-3 1-16,-3-2 2 16,-6 0-5-16,3-2-3 0,-6-6-19 15,0-3-9 1,0-8-22-16,12-5-9 0,-3-5-26 16,12-3-9-1,6-7-4-15</inkml:trace>
  <inkml:trace contextRef="#ctx0" brushRef="#br0" timeOffset="32">1600 10877 244 0,'6'-3'90'0,"6"6"-48"0,-15 0-23 16,9 2 29-16,0 3-13 16,3 13-2-16,0 8-11 0,-3 6-1 15,3 10-12 1,-3 0-3-16,0 2 0 0,0 1-3 0,3-6-2 15,0-5 0 1,-4-8-1-16,1 0-40 0,3-5-15 16,-9-8-46-16,3-3-16 15</inkml:trace>
  <inkml:trace contextRef="#ctx0" brushRef="#br0" timeOffset="33">1529 11160 316 0,'6'0'118'0,"-3"0"-64"0,15-3-54 0,-9 1 23 16,11-6-15-16,1 0-2 16,3 0-4-16,3 0 1 15,-3-2-2-15,2 2-62 0,-2 0-26 0</inkml:trace>
  <inkml:trace contextRef="#ctx0" brushRef="#br0" timeOffset="34">2050 10890 276 0,'0'16'104'0,"3"-3"-56"0,-3 32-38 0,3-23 25 0,3 9-15 15,-6 6-1-15,0 0-9 16,0 0-2-16,0 0-4 16,0-2-1-16,0-3 1 0,0-6-2 15,-6-5-2-15,3-2-28 16,0-6-11-16,3-2-14 16,0-6-3-16,0-3-20 15,0-7-46 1,3-5 26-16</inkml:trace>
  <inkml:trace contextRef="#ctx0" brushRef="#br0" timeOffset="35">2029 10893 288 0,'-9'5'107'0,"9"-5"-58"0,3 0-20 0,-3 0 36 16,3 3-31-16,3-1-8 15,3 1-14-15,3-3-4 16,6-3-4-16,-7 1-5 0,7-1-2 16,6-2 4-16,0 0 3 15,0-1-6-15,-3 1-3 16,-1 2-22-16,-8 1-9 16,0 2-35-16,-6 0-13 15,0 2-48 1</inkml:trace>
  <inkml:trace contextRef="#ctx0" brushRef="#br0" timeOffset="36">2035 11165 384 0,'-3'6'143'0,"6"-9"-78"0,3 0-78 15,0 3 22-15,9 0-9 16,-3-8 2-16,5 3-3 16,7-3 0-16,3 3 1 0,-3 0-7 15,3-1-3-15,-7 1-16 0,-5 2-7 16,0 3-24 0,-6 0-11-16,-6 11-114 15,0-3 66 1</inkml:trace>
  <inkml:trace contextRef="#ctx0" brushRef="#br0" timeOffset="37">1999 11327 220 0,'-6'10'82'0,"6"-7"-44"0,9 2-16 0,0-2 26 0,0 0-12 15,12-3-1-15,0-3-14 16,2 0-5-16,13-2-9 16,0-3-5-16,0 0 1 0,2 3-2 15,-2 0 2-15,-3 2-13 16,-9 0-6-16,-4 3-73 16,-5 0-33-16,-6 0 7 15</inkml:trace>
  <inkml:trace contextRef="#ctx0" brushRef="#br0" timeOffset="38">636 11734 260 0,'-3'-8'99'0,"-6"6"-54"0,3-1-33 15,3 3 24-15,0 0-10 16,-6 3-3-16,-9 2-9 16,-3 6-4-16,-2 2-5 15,-1 5-4-15,0 11 2 0,3 8-4 0,0 11 0 16,3-3 1 0,10 3 2-16,8-1-3 15,5-2 0-15,7-5 1 16,18-3 2-16,0-11-12 15,0-4-3-15,-7-9-38 0,4-5-17 16,-6-8-57 0</inkml:trace>
  <inkml:trace contextRef="#ctx0" brushRef="#br0" timeOffset="39">770 11996 220 0,'-6'-2'85'0,"6"-1"-46"0,-9 6-19 0,3-3 27 16,3 0-16-16,0 2-3 0,-6-2-10 16,0 3-1-16,-3 0-10 15,-3 2-6-15,0 5-4 0,1 4 2 16,2 1 0-16,0 1-2 15,3 3 2-15,6 2-1 16,3-2 0-16,9-4 0 16,-3-1 0-16,9-6 0 15,-3-8 0-15,5-3-7 16,-5-5-2-16,3 0 1 16,0-2 1-16,-6-4 6 15,-6 1 1-15,0-5 6 16,3 2-2-16,-6 5-1 15,0 3 0-15,0 8 5 16,3 8 2 0,3 3-5-16,-6 5 1 15,3-1-4-15,6 1-3 16,-6-2 2-16,3-4 0 16,3-2-28-16,-3-5-10 15,3-6-23-15,-1-5-9 16,1-2-21-1</inkml:trace>
  <inkml:trace contextRef="#ctx0" brushRef="#br0" timeOffset="40">856 11792 192 0,'-6'0'71'16,"6"6"-38"-16,6 2-19 0,-6-3 22 0,3 14-5 15,3 7-1-15,0 3-8 16,0 5-1-16,3 1-12 15,-6-3-3-15,6-1-2 0,0-4 0 16,0-3 0-16,-6-6-9 16,6-2-4-16,-6-8-28 15,5-5-12-15,1-6-16 16,9-5-5-16,-6-8-15 16</inkml:trace>
  <inkml:trace contextRef="#ctx0" brushRef="#br0" timeOffset="41">1023 11798 244 0,'0'10'93'0,"6"1"-50"0,-6 18-30 0,3-10 24 15,3 7-8-15,-6 6-2 16,3 0-13-16,0-1-4 16,0 1-6-16,0-3-3 0,6-5 2 15,-6-3-22-15,2-2-9 16,-2-6-61-16,6-5-25 15,-6-3 10 1</inkml:trace>
  <inkml:trace contextRef="#ctx0" brushRef="#br0" timeOffset="42">1368 11938 180 0,'0'0'68'0,"0"0"-36"0,0 0-24 0,0 0 18 16,0 0-6-16,3-3 0 15,0-2-7-15,0-8-3 16,3-6-5-16,-3 1-2 0,3-3 3 0,3-3 3 16,-6 3 2-1,6-1 6-15,-6 7 1 16,0 1-7-16,0 4-4 16,0 2-4-16,0 3 0 15,3 5-4-15,3 8 0 0,-7 7 5 16,4 4 5-16,0 10 1 15,0 8 2-15,0 0-6 16,0 0-2-16,3-2 0 16,-9-4 0-16,3-4-5 15,3-3 1-15,-6-6-40 16,3-2-15-16,6-5-57 16,-6-1-43-1,3-2 62-15</inkml:trace>
  <inkml:trace contextRef="#ctx0" brushRef="#br0" timeOffset="43">1371 12102 264 0,'0'0'99'0,"3"0"-54"0,6 0-44 0,-6 3 21 15,9-3-5-15,6 0 1 16,0 0-5-16,2 0-3 15,1 0-5-15,-3 0-4 0,3 0 2 16,0 0-18-16,-12 0-4 16,3 0-59-16,-3 2-24 15</inkml:trace>
  <inkml:trace contextRef="#ctx0" brushRef="#br0" timeOffset="44">1687 11909 268 0,'-6'-3'101'0,"6"3"-54"0,0-5-35 15,0 5 29 1,6-16-18-16,-6 0-12 0,0 0-7 16,3-2-3-16,3 2-1 0,-6 3 0 15,0 2-9-15,0 1-2 16,0 2-27-16,2 8-59 15,7 2 3 1,0 6-3 0</inkml:trace>
  <inkml:trace contextRef="#ctx0" brushRef="#br0" timeOffset="45">1868 11906 184 0,'-15'0'71'0,"15"0"-38"0,0 0-6 16,0 0 27-16,-3 0-8 16,0 0-2-16,-3 3-17 15,3-3-4-15,-6 3-13 16,4-1-6-16,-1 3-3 0,6 1-4 16,0-1 0-16,0 3 2 15,8 3 0-15,4-1-2 16,-3 3 0-16,3 3 6 15,-3-2 3-15,-6 1 14 16,-3-1 10-16,-3-4-7 0,-6 1-4 16,-6-3-8-1,0-3-3-15,-2 0-11 0,-1-2-5 16,3-6-38-16,3-7-17 16,3-1-65-1,9 1-57-15,0-4 69 16</inkml:trace>
  <inkml:trace contextRef="#ctx0" brushRef="#br0" timeOffset="46">2005 11642 276 0,'6'2'104'0,"3"4"-56"0,6 7-41 16,-6-3 26-16,3 9-4 16,3 5 3-16,-4 13-4 15,-2 2-3-15,-3 6-13 16,0 3 3-16,-6-3 3 0,-6-3-10 15,-6-2-2-15,-2-3-4 16,-4-5-2-16,-3-3-68 0,0-3-29 16,-6-10-61-1</inkml:trace>
  <inkml:trace contextRef="#ctx0" brushRef="#br0" timeOffset="47">3151 8916 132 0,'3'-21'52'0,"-3"21"-28"16,6-8-15-16,-3 8 16 0,-3-2 3 16,0-4 6-16,-3 4-4 15,0-1 0 1,-6 0-17-16,-3 3-3 0,0 3-3 0,3-3 10 15,-11 11 4-15,2-3-9 16,-6 5-2-16,6-3-6 16,0 6-3-16,3-2-5 15,3 9-2-15,0-4 0 16,9 10 4-16,0-5-1 16,9 13 1-16,0-3 2 15,0 6 2-15,-3-6 1 16,-6 1 1-16,0-6 0 15,-3 3 0-15,0-6 0 16,-5-2 0-16,-1-3-2 0,-3 0-2 16,3-5 1-16,-6 0-1 15,3-3 0-15,3-2 0 16,3-3-3-16,9-3 0 16,-6 0-1-16,12-2 0 15,0 0 0-15,6 2 3 16,0-2 0-16,0 10 1 15,-3-3 2-15,0 11 1 16,0-2 1-16,-3 23 0 16,-3-7 2-16,0 12 3 15,0-7 5-15,3 5 1 0,-3-8-6 16,11-3-3-16,-2-4-3 16,12-1 0-16,-3-6-9 15,6-4-1-15,0-3-71 16,8-8-33-16,-5 0-7 31</inkml:trace>
  <inkml:trace contextRef="#ctx0" brushRef="#br0" timeOffset="48">383 9290 156 0,'-3'0'57'0,"3"0"-30"0,0 5-7 0,0-3 19 16,0 4-10-16,0-4-2 15,3 1-10-15,3 0-2 16,0 2-9-16,0-2 0 0,6-1 4 0,-3 1-4 15,8-3 2-15,-2 0-5 16,6-3-2-16,-3 1 2 16,0-4 0-16,-6 1 1 15,0 0 2-15,-3-1-1 16,0-1 0-16,-9 1-3 16,0-2 1-16,-6 0-2 15,-6 6-1-15,3-1-2 16,-6 3 1-16,6 0-1 0,-12 8-2 15,6-3 0 1,0 6 3-16,3-3 0 16,3 13 1-16,1-5 2 15,-1 5 3-15,6-5-4 16,6 5-3-16,0-5-2 0,14 0 3 16,1-3 2-16,6-5 2 15,-3-3-17-15,6-5-5 16,-6 0-33-16,2-8-12 15,-5 0-34 1</inkml:trace>
  <inkml:trace contextRef="#ctx0" brushRef="#br0" timeOffset="49">675 9260 188 0,'-6'6'71'0,"6"-6"-38"0,6 13-19 0,-6-10 22 16,3 5-14-16,2-1-2 0,-2 12-8 15,3-3 0-15,6 5-7 16,0-5-3-16,-3 0 1 0,0-3-2 16,0 0-1-16,-6-2 3 15,6-3 2-15,-6-3 9 16,3-5 3-16,0 0-2 15,0-8-1-15,-6 3-6 0,3-8 0 16,3-1-7-16,-6-4-1 16,3 2-2-1,3 0 0-15,-3 3-16 0,6 2-8 16,-9 1-33-16,8 2-12 16,-5 0-38-1</inkml:trace>
  <inkml:trace contextRef="#ctx0" brushRef="#br0" timeOffset="50">916 9284 200 0,'0'3'74'0,"0"-3"-40"0,-6 8-16 0,6-6 23 0,0 4-15 16,0-4-2-16,6 4-10 16,-6-1-4-16,6 0-5 15,0 1-2-15,5 2 1 0,1-3-2 0,3-3 1 16,-3 1-2-1,3-3-1-15,0 0 1 16,-6-5 1-16,3 0 1 16,-3-3 1-16,0 2-5 15,-3-4 1-15,0 2-2 16,-6-3-2-16,0 3 3 0,-6-2 2 16,0 2 0-16,-9 2-1 15,3 4-2-15,0 2 1 16,-6 0-1-16,6 8 0 15,0-3 2-15,-3 6 0 16,6-1 4-16,3 9 5 16,-2-3-1-16,8 2 1 15,0-2-10-15,3 2-1 16,2-2 0-16,7 0 1 16,6-3-6-16,-3-2-3 15,0-3-27-15,6-5-12 0,-9-1-20 16,3-4-8-16,0-1-7 15</inkml:trace>
  <inkml:trace contextRef="#ctx0" brushRef="#br0" timeOffset="51">1139 9276 204 0,'0'0'77'0,"0"0"-42"0,3 16-17 15,0-13 25-15,0 5-13 16,0 0-5-16,0 10-8 15,-3-2-3-15,6 0-8 16,-6-3-2-16,0-2 0 0,0-1 0 0,0-2 2 16,0-2-3-1,0-4-2-15,0 1 2 16,0-8 2-16,0 2-4 0,0-10-1 16,3 2-2-16,3-5 0 15,0 3 4-15,3-3 1 16,-3 3-4-16,2 2-1 15,4 1-10-15,-3 4-3 16,3 1-30-16,-3 5-10 16,0 0-51-1,3 0-34-15,-3 0 66 16</inkml:trace>
  <inkml:trace contextRef="#ctx0" brushRef="#br0" timeOffset="52">1332 9266 240 0,'0'0'90'0,"0"0"-48"0,0 8-29 0,3-6 22 0,3 6-20 16,-6-2-6-16,6 7-4 15,0-3-1-15,3 6-2 16,-6-3-2-16,6 1 1 0,0-4-21 16,6-2-7-16,0-3-17 15,-6-7-5-15,3-1-7 16,-3-7-47-1,-1 2 15-15</inkml:trace>
  <inkml:trace contextRef="#ctx0" brushRef="#br0" timeOffset="53">1514 9184 208 0,'0'-16'79'0,"0"16"-42"0,0-5-23 0,0 5 20 16,0 13-8 0,0-3-3-16,0 14-5 0,-6-3-1 15,-6 16-9 1,3-5-3-16,0 10 1 0,3-7-3 0,0-1-2 15,3-5-16-15,-6 0-5 16,3-5-47-16,3-8-22 16,1-3-13-1</inkml:trace>
  <inkml:trace contextRef="#ctx0" brushRef="#br0" timeOffset="54">1687 8901 260 0,'-6'-3'99'0,"6"3"-54"0,0 21-39 16,0-16 20-16,0 11-12 15,0-2-3-15,0 12 0 16,0-5 0-16,0 16-5 15,0-5-4-15,0 10 1 0,0-7-2 16,6 7-1-16,-6-5-30 16,3-5-13-16,-3-6-60 15,6-7-50 1,-6-3 56-16</inkml:trace>
  <inkml:trace contextRef="#ctx0" brushRef="#br0" timeOffset="55">1594 9133 280 0,'0'0'104'0,"0"0"-56"0,24 0-47 0,-18 0 19 16,6 0-13-16,-3 0-2 16,6 0-19-16,-3 0-7 15,3-2 10-15,-1-1-43 0,1 0-18 16,-3 1-27-1</inkml:trace>
  <inkml:trace contextRef="#ctx0" brushRef="#br0" timeOffset="56">1788 8980 168 0,'0'5'66'0,"0"-5"-36"0,6 24-7 16,-3-19 24-16,0 11-9 15,0-3-2-15,3 17-9 16,-6-4-5-16,0 6-12 16,0-6-2-16,0 3-1 0,0-5-3 15,0-3-3-15,0-5 0 0,0-3 1 16,0-2-12-16,3-6-6 16,3 1 6-1,-3-12 3-15,0 4 0 16,11-12 0-16,-8 4 1 0,9-1 4 15,-3 3 3-15,0 6 4 16,-3-1 20-16,3 8 8 16,-3 1-8-16,0 4-4 15,0-2-10-15,0 5-3 16,-6-2-13-16,3 0-4 16,-1-4-42-16,1 1-17 15,-3-2-49-15,3-6-36 16,0 0 64-1</inkml:trace>
  <inkml:trace contextRef="#ctx0" brushRef="#br0" timeOffset="57">2062 9197 268 0,'0'24'101'0,"0"-24"-54"0,0 16-33 0,0-14 26 0,0 11-22 15,0-2-7-15,0 0-10 16,0-3-3-16,0 2 1 15,0-2-51-15,0-3-19 0,0-2-51 16</inkml:trace>
  <inkml:trace contextRef="#ctx0" brushRef="#br0" timeOffset="58">2100 9104 264 0,'-6'-2'101'0,"6"2"-54"0,0 2-26 0,0-2 30 15,0 0-29-15,0 0-9 16,3 0-31-16,-3 0-14 16,6 0 17-16,3 0-53 0,0 0-20 15,-6 0-17 1</inkml:trace>
  <inkml:trace contextRef="#ctx0" brushRef="#br0" timeOffset="59">2187 9170 236 0,'6'40'90'0,"-6"-40"-48"0,0 24-31 0,0-19 23 15,0 6-9-15,0-3-2 16,0 0-11-16,0 0-3 16,0-3-5-16,0 0-5 0,0-2 0 0,0 0-1 15,0-6 0 1,3 0 0-16,3-5-2 0,-1 3 0 16,4-11 0-16,0 0 3 15,0 3 0-15,0 2 3 16,6 6 3-16,-3 0 11 15,12 5 5-15,-12 0-7 16,3 8-1-16,-3 0-7 16,-1 2-2-16,1-2-11 0,-3 0-5 15,0 0-34-15,0 0-13 16,-3 0-48 0,3-3-47-1,-3 1 60-15</inkml:trace>
  <inkml:trace contextRef="#ctx0" brushRef="#br0" timeOffset="60">2618 9170 244 0,'0'-2'90'0,"-6"-11"-48"0,3 7-25 0,3 6 27 15,0 0-12-15,0 0-3 16,-6 6-13-16,0-4-5 15,-3 6-6-15,1 0-6 0,-1 5 0 16,0-2-1-16,0 5 0 16,3-3-3-16,6 3 1 0,-6-3 2 15,12-2 3-15,-6-1 0 16,6-4 2-16,0-1-2 16,3-5 2-16,-6 0-2 15,3-5-1-15,0-1 3 16,-3-2 0-16,-1 0-6 15,1-2-2-15,3-1 2 16,-6-2 1-16,0 2-3 16,0 6-1-16,0 0-2 15,0 10 2-15,3 0 6 16,0 11 2-16,0-2 22 16,0 20 8-16,0-5 7 15,-3 8 3-15,-3 13-17 0,-3-18-4 16,0-5-11-16,-11 4-2 15,-1-4-42-15,-15-3-19 16,-21 7-127 0</inkml:trace>
  <inkml:trace contextRef="#ctx0" brushRef="#br0" timeOffset="61">916 9768 192 0,'-9'3'74'0,"9"-3"-40"0,0 3-20 15,0-1 20-15,3 1-13 0,3 0-2 16,-3 5-5-16,6-3 1 16,5 3-8-16,1 0-2 0,6 0-1 15,-9-3-2-15,6-2 1 16,-3-1 2-16,0-4 2 16,-3-1-3-16,0-5-3 15,-4 0 2-15,1-2 0 16,-6-1-4-16,-6 0 1 15,3 1-2-15,-9-1-2 16,6 1-2-16,-17 10-1 16,5 0 4-16,-6 8 1 15,3-1 8-15,3 12 4 16,3-3-1-16,3 2 2 0,3-2-4 16,6 5-2-16,0-5-5 15,15 3-2-15,0-3 1 16,6-6 0-1,-3 1-17-15,6-8-5 0,-6-1-29 16,8-7-11 0,-5 2-42-16</inkml:trace>
  <inkml:trace contextRef="#ctx0" brushRef="#br0" timeOffset="62">1145 9594 232 0,'-3'5'88'0,"3"-5"-48"0,6 24-31 0,-3-19 22 16,6 14-8-16,-6-3 1 15,6 15-11-15,0-4-5 16,0 5-5-16,-4-3-3 0,4 0 1 16,0-3-19-16,0-5-8 15,0-2-48-15,3-9-22 16,6-2-1-1</inkml:trace>
  <inkml:trace contextRef="#ctx0" brushRef="#br0" timeOffset="63">1469 9739 140 0,'0'-2'52'0,"0"2"-28"0,0 0-19 16,0 0 11-16,0 0 2 15,0 0 1-15,0 0 12 16,0 0 5-16,-6 2-19 16,6-2 8-16,-12 6 5 0,4-4-1 15,-1 4 1-15,0-4-17 16,0 1-6-16,6-1-9 15,-3 4-1-15,3-1-1 16,12 3-1-16,-6 0 4 0,9 0 0 16,-3 0 1-16,-1 2 0 15,1-2 8-15,0 3 5 16,-6-3 5-16,-3 2 1 16,0-2-8-16,-12 0-4 15,3-2-7-15,-2-4 0 16,-4 1-20-16,3-3-9 15,0 0-32-15,3-8-13 16,6 3-47 0</inkml:trace>
  <inkml:trace contextRef="#ctx0" brushRef="#br0" timeOffset="64">1687 9731 228 0,'-6'0'88'0,"6"0"-48"0,0 6-27 15,0-4 22-15,6 1-16 16,-6 0-5-16,9-1-7 15,-9 1 0-15,11 0-4 0,-8-1 0 0,9-2 1 16,-3 0 0 0,0-2 2-16,0-1 1 0,0-2 1 15,0 2-2-15,-6-2-1 16,0 2-1-16,-3-2 0 16,0-1-9-16,-6 1-2 15,-3 3-5-15,-3-1-3 16,-3 0 6-16,0 6 3 15,-3-3-1-15,1 5 0 16,2 0 6-16,0 6 2 16,3-3 3-16,0 10 0 15,3-2 4-15,6 3 3 16,-3-3-2-16,12 5 0 0,-3-3-3 16,9 4 1-16,-3-4-4 15,9-2 0 1,-3-3-1-16,9-7-2 0,-4-1-8 15,10-8-5 1,-9 1-97-16,9-17-70 16,11-10 68-16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2:42:15.2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16424 13279 1335 0,'0'0'29'0,"0"0"7"0,0 0 0 0,0 0 2 0,0 0-30 0,0 0-8 0,0 0 0 0,0 0 0 16,0 0 52-16,0 0 8 0,0 0 3 0,0 0 0 15,0 0-24-15,3 8-5 0,2 3-1 0,-2 0 0 16,-3-1 19-16,0 3 3 0,3 3 1 0,-3 0 0 16,-3-3 0-16,0 3 0 0,3-3 0 0,0 3 0 15,0-5-9-15,3 2-2 0,-6-2 0 0,6-1 0 16,0 1-27-16,-3-3-6 0,0-3 0 0,3 0-1 15,-3-5-11-15,3 8 0 0,-3-2 0 0,0-6 0 16,0 0 0-16,0 0 12 0,0 0-12 0,0 0 12 16,-3-6-2-16,3-2 0 0,3 0 0 0,-3 1 0 15,0-4-10-15,0 0 0 0,0-5 9 0,0 3-9 16,0 0 0-16,0 0 0 0,0 0 0 0,3-3 0 16,0 5-15-16,0-2 3 0,0 0 0 0,0 2 0 15,3 0 1-15,3 4 1 0,-6-1 0 0,3 0 0 0,3-3 10 16,-3 6 8-16,0 0-8 0,0-1 11 0,0 1-19 15,3 2-4-15,0 3-1 0,-9 0 0 0,0 0 5 0,9 3 8 16,5 0-13-16,-5 5 5 0,-6-1 16 16,3 1 3-16,3 0 1 0,-3 3 0 0,0-1-12 0,-3 1 0 15,0 0 0-15,3 2 0 0,-3-3 0 0,-3 4 12 16,-3-4-4-16,3 4 0 0,6-4-8 0,-6-2 0 16,-3 3 0-16,0-3 0 0,3-1 0 0,0 4 0 15,-3-6 0-15,-3 1 0 16,3-1-35-16,3-5-12 0,6-5-2 0,-6-1-599 0,-3-2-119 15</inkml:trace>
  <inkml:trace contextRef="#ctx0" brushRef="#br0" timeOffset="334.104">16790 13314 1209 0,'-27'-3'108'0,"21"3"-87"0,9-2-21 0,-6 2 0 16,-6 2 89-16,6 1 14 0,0-3 2 0,3 5 1 15,0 0-82-15,-6 3-16 0,0-2-8 0,3 2 8 16,6 2 40-16,-3 1 7 0,-9-1 1 0,3 4 1 16,-3-1 3-16,6 0 0 0,9-2 0 0,3-3 0 15,-3 5-40-15,3-3-8 0,0 1-2 0,-3-3 0 16,0 0 6-16,6-3 2 0,3-2 0 0,3-1 0 16,-6 1-18-16,2-3 8 0,1-3-8 0,0-2 0 15,-6-3 32-15,0 0 0 0,-3 3 0 0,6-6 0 0,0 1-9 16,-3-6-3-16,-6 3 0 0,3 2 0 0,3 1-8 0,-6-4-3 15,-12 6 0-15,3-2 0 0,6-1-1 0,-6 1 0 16,-6-1 0-16,-3 0 0 0,0 1-8 0,0 2 0 16,3 0-12-16,-3 3 12 0,0-1-19 0,10 1 4 15,5 5 1-15,0 0 0 16,0 0-18-16,0 0-3 0,-9-3-1 0,9 3 0 16,0 0-132-16,0 0-26 0,0 0-6 0</inkml:trace>
  <inkml:trace contextRef="#ctx0" brushRef="#br0" timeOffset="700.125">17016 13266 1303 0,'-12'0'57'0,"12"0"13"0,-9 3-56 0,9-3-14 0,0 0 0 0,6 8 0 15,-6 2 35-15,0 1 4 0,3-3 1 0,-3 2 0 16,-6 1 45-16,9 0 10 0,3-1 1 0,0 3 1 15,-12-2-28-15,6 2-5 0,6 1-2 0,0-7 0 16,-6 1-42-16,3 0-8 0,0 0-1 0,3-2-1 16,-3 4 2-16,0 1 0 0,-9-6 0 0,6-5 0 15,9 5-4-15,-9-5 0 0,0 0 0 0,0 0 0 16,0 0-8-16,0 0 8 0,-3-8-8 0,0 0 8 16,-6 0 4-16,6 1 0 0,6 1 0 0,-3-4 0 15,-12-4-12-15,9 1 0 0,6 0 0 0,0 2 0 0,3-2 16 0,-6 3 2 16,-3-4 0-16,6 4 0 0,0 2-18 15,3-3 0-15,-3 3 8 0,6 0-8 0,0 3 0 0,-3 2 0 16,-6 3 0-16,0 0 0 0,8 0 0 0,1 0 0 16,-9 0 0-16,0 0 0 15,6 0-33-15,3 6-11 0,3-4-1 0,-3 1-596 16,-9-3-119-16</inkml:trace>
  <inkml:trace contextRef="#ctx0" brushRef="#br0" timeOffset="1266.729">17153 13306 345 0,'21'0'15'0,"-12"3"4"0,0-1-19 0,-7 3 0 0,-2-5 0 0,0 6 0 16,12 2 198-16,-6 0 36 0,-9 0 7 0,6 0 2 15,6 2-119-15,-3-2-23 0,-3 3-5 0,-3-3 0 16,3 2-26-16,3 1-5 0,0-6-1 0,-3 0 0 15,-3-5-36-15,-3 8-7 0,3-8-1 0,-3 8-1 16,-3 0-19-16,6-8 8 0,0 0-8 0,0 0 0 16,0 0 18-16,0 0-3 0,3-3-1 0,0 1 0 15,3-1-14-15,-3-2 0 0,-6-3 0 0,9 0 0 16,0 0 0-16,0 0-15 0,-9-2 3 0,3-1 1 16,6 0-12-16,-6 1-2 0,-3-1-1 0,0 1 0 15,6-1-3-15,-3 3-1 0,6 3 0 16,-3-3 0-16,0 0 30 0,3 3 0 0,6 2 0 0,-3 0 0 0,-9 3 0 15,0 0 0-15,12 6 0 0,-4-4 0 0,-8-2 13 0,3 8 3 16,3 3 0-16,0-1 0 0,0-2 4 0,0 6 2 16,-3-4 0-16,0-2 0 0,6 3-2 0,-6-6-1 15,-9 0 0-15,6-5 0 0,9 8 14 0,-6 0 3 16,-9 0 1-16,0-3 0 0,0 1-26 0,3-4-11 16,3-2 8-16,-6 3-8 0,-3-6 18 0,9 3-2 15,6-5 0-15,0 0 0 0,-9-1-8 0,3-1-8 16,9-1 9-16,-3 0-9 0,3-3 0 0,0 0 0 15,0 4-13-15,3-4 4 0,0 0 0 0,-3 1 0 16,-3 2 0-16,3 0 0 0,2 3 9 0,1-1 0 16,-12 6 0-16,12-2 0 0,0 2 0 0,-3 0 0 0,-9 0 0 15,6 8 0-15,0-3 0 0,3 3 16 0,3 0-3 0,-6 0 0 16,-3 2-4-16,0-2-1 0,6 0 0 0,-6-3 0 16,-9 1 0-16,3-1 0 0,3-5 0 0,0 0 0 15,0 0-8-15,0 0-17 0,0 0 4 0,6 8 1 31,6 0-52-31,-12-8-9 0,0 0-3 0,0 0-787 0</inkml:trace>
  <inkml:trace contextRef="#ctx0" brushRef="#br0" timeOffset="1667.537">17784 13272 1663 0,'-12'-3'73'0,"12"3"16"15,0 0-71-15,0 0-18 0,-3-3 0 0,3 3 0 0,0 0 24 0,-6 0 0 16,-9 0 1-16,6 3 0 0,3 2-25 0,-3-2 0 15,-6 2-14-15,-2 3 5 0,-1 0 28 0,6 0 5 16,6 5 2-16,-6-2 0 0,0-1 58 0,0 4 11 16,9-1 2-16,-3 0 1 15,-3 6-98-15,0-6-35 0,3 3 1 0,6-3 0 0,9 0 34 0,-3-2 9 16,-3-1 1-16,3 1 0 0,9-6 2 0,-6 0 0 16,-9-5 0-16,9 3 0 0,6 0-12 0,-3-3 0 15,-12 0 0-15,9-6 8 0,3-2 21 0,-4 1 4 16,4-1 1-16,0-3 0 0,-6 0-44 0,0 1-9 15,3-3-1-15,0 2-1 0,-3-2 11 0,0 0 10 16,0 2-13-16,-3 0 5 0,3 1 0 0,-3-3 0 16,-3 2 0-16,0 3 0 0,6 0-13 0,-3 3-3 0,-6 0 0 0,3 5 0 15,3-3 24-15,-3 3-11 0,-6 5 11 16,6-5-8-16,3 8 47 0,0 0 9 0,-9 3 3 0,3 2 0 31,0 0-82-31,6 0-16 0,0 1-3 0,0-1-1 0,-6-3 83 0,6 4 16 0,6-1 3 0,3 0 1 31,-6-2-84-31,3-3-16 0,-4 0-3 0,7-1-1 16,-3-1 17-16,3-4 3 0,0 1 1 0,0-3 0 16,3 0-62-16,-6-5-13 0,3-19-2 0,-3 3-1 0</inkml:trace>
  <inkml:trace contextRef="#ctx0" brushRef="#br0" timeOffset="1888.946">17939 13076 1584 0,'0'0'70'0,"0"0"14"0,0 0-67 0,-3 8-17 16,3-8 0-16,0 0 0 0,-3 10 16 0,3 3-1 16,0 1 0-16,-3 2 0 0,0 2 12 0,0 3 2 15,9 0 1-15,-3 1 0 0,-3-1 37 0,3 0 7 16,3 0 2-16,0 3 0 0,-6-6-35 0,3 1-6 16,0-1-2-16,-1 1 0 0,4-3-19 0,-3 0-4 15,0-3-1-15,0-2 0 0,6-1-9 0,-3 1 0 16,-3-3 0-16,3 0-11 0,3 2 22 0,-3-5 4 15,-6-5 1-15,6-2-991 0</inkml:trace>
  <inkml:trace contextRef="#ctx0" brushRef="#br0" timeOffset="2070.46">18162 13306 1908 0,'0'0'42'0,"0"0"9"0,0 0 1 0,0 8 1 0,0 0-42 0,0 2-11 0,-3-2 0 0,0 3 0 15,0 2 0-15,0 0 0 0,3 1 0 0,3-6 0 16,0 5 66-16,-3-3 8 0,0-4 2 0,3 2 0 16,0 2-91-16,-3-2-17 0,0-8-4 0,0 0-1 15,6 5 23-15,-6-5 5 0,0 0 1 0,0 0-896 16</inkml:trace>
  <inkml:trace contextRef="#ctx0" brushRef="#br0" timeOffset="2256.966">18153 13174 2127 0,'-12'-6'94'0,"9"6"20"0,0 0-91 0,-3 0-23 15,3 0 0-15,3 0 0 0,-6-2 19 0,6 2-1 16,0 0 0-16,0 0 0 0,0 2-18 0,0-2 0 16,0 0 0-16,0 0 0 0,0 0-15 0,15 0 3 15,-6-2 1-15,3 2 0 0,0 2-4 0,0-2-1 16,0 0 0-16,3 0-608 15,-1 0-123-15</inkml:trace>
  <inkml:trace contextRef="#ctx0" brushRef="#br0" timeOffset="2672.874">18352 13184 864 0,'0'0'38'0,"-3"0"8"0,-3 0-37 0,0 0-9 0,4 0 0 0,2 0 0 15,0 0 184-15,0 0 34 0,0 0 7 0,0 0 2 16,0 0-140-16,0 0-28 0,0 0-6 0,0 0-1 16,0 0 0-16,8-2 0 0,1 2 0 0,0 0 0 15,3-3-16-15,3 0-3 0,-6 1-1 0,3-4 0 16,0 4-7-16,3-1-1 0,0 3-1 0,-6-3 0 16,-1 1-34-16,4 2-6 0,0 0-2 0,-3 2 0 15,-9-2 9-15,0 0 2 0,6 3 0 0,-3 2 0 16,0 6 0-16,-6-1 0 0,-3-2 0 0,3 3 0 15,-3 0-5-15,-3-1-1 0,-6 1 0 0,4 2 0 16,-4-2 14-16,3 2 0 0,-3 0 0 0,0 0-9 0,0 0 19 16,3-2 4-16,0 2 1 0,6-2 0 0,-6 2-6 15,3-2-1-15,4-3 0 0,2 2 0 0,0-2 0 0,3 0 0 16,0-8 0-16,0 8 0 0,3 0 9 0,3-3 2 16,-1 3 0-16,1-3 0 0,3-5-4 0,0 3-1 15,3 0 0-15,0-1 0 0,0-2-5 0,0 0-1 16,0-2 0-16,0-1 0 0,6 3-8 0,-7-3 0 15,4 3 0-15,-6 0-11 0,0-2 3 0,0-1 0 16,6 1 0-16,-9-4 0 16,-6 6-54-16,0 0-10 0,6-2-3 0,-6 2-866 0</inkml:trace>
  <inkml:trace contextRef="#ctx0" brushRef="#br0" timeOffset="2899.247">18263 13311 1490 0,'0'0'32'0,"0"0"8"0,-3 3 0 0,3-3 3 0,0 0-35 0,0 0-8 0,0 0 0 0,0 0 0 16,0 0 75-16,12 0 13 0,3 0 2 0,-3-3 1 15,0 1-27-15,3 2-4 0,-1 0-2 0,4 2 0 16,-3-4-44-16,3 2-14 0,3-3 8 0,-3 3-8 15,-3 0 0-15,0 0 0 0,-1-3 0 0,7 3-600 16,0-2-124-16</inkml:trace>
  <inkml:trace contextRef="#ctx0" brushRef="#br0" timeOffset="3251.419">18623 13309 1497 0,'-6'2'133'0,"6"-2"-106"16,0 0-27-16,0 0 0 0,0 0 132 0,0 0 22 15,0 0 4-15,0 0 1 0,9 3-131 0,0 2-28 16,-9-5 0-16,9 3 0 0,3-1 0 0,0-2 11 16,0 0-2-16,0-2 0 0,3 2 15 0,-4-3 2 15,-2 0 1-15,3-2 0 0,3 0-6 0,-3 0-1 16,-3-1 0-16,0 1 0 0,0 0-32 0,-3-1-6 0,0 1-2 0,0-3 0 16,-6 8 10-16,3-2 2 0,-3-6 0 0,0 2 0 15,-3 1 8-15,0 0-13 0,-3-1 5 0,-3 4 8 16,0-1-16-16,0 3 4 15,0-2 0-15,-3 2 1 0,0 2 1 0,-3-2 0 0,4 3 0 0,-1 2 0 16,-3 0 0-16,3 3 0 16,0 0 0-16,0 3 0 0,0-1 51 0,3 4 11 0,3-4 1 0,-3 3 1 15,3 1-36-15,0-4-7 0,0 1-2 0,3 2 0 16,6 0-9-16,0 1 0 0,0-6 9 0,3 2-9 16,3-2-38-16,3 0-12 0,0-3-2 0,3-2-1 15,3 2 5-15,0 0 2 0,0-5 0 0,-1 0 0 16</inkml:trace>
  <inkml:trace contextRef="#ctx0" brushRef="#br0" timeOffset="3687.136">18951 13274 1497 0,'0'0'133'0,"-3"3"-106"16,-3 2-27-16,-3 0 0 0,-3 3 46 0,3 0 4 15,-3 0 1-15,3 0 0 16,-3 3-67-16,0-1-12 0,3 4-4 0,0-1 0 0,1 0 32 0,2-2 12 15,3 2-1-15,0-3 0 0,6 1 37 0,0 2 8 16,0 0 2-16,2-2 0 0,4-3-33 0,0-3-6 16,-3 3-2-16,3-3 0 0,6-2-5 0,-3-3-2 15,-3-3 0-15,3-2 0 0,0-3 18 0,-3 0 3 16,3-2 1-16,-3-4 0 0,-4 1-20 0,7-3-3 0,-3 3-1 16,3 0 0-16,-3 0-8 0,-3-3 8 0,-3-3-8 0,0 3 8 15,0 1-8-15,0-1 0 0,3 0-10 0,-3-3 10 16,-6-2-9-16,3 0 9 0,-3 2-8 0,3-2 8 15,6 3 0-15,-6-3-10 0,-3 2 10 0,-3-2 0 32,3 5-32-32,3 0 0 0,-3 3 0 0,0 0 0 0,-6 5 32 0,6 2 14 0,3 6-1 0,0 0 0 15,-3-5-61 1,3 5-13-16,0 0-3 0,0 0 0 0,-9 11 52 0,3-3 12 0,3 5 0 0,3 0 0 16,-3 3 19-16,3 0 6 0,-3 2 2 0,3 4 0 15,3-1-12-15,0 3-3 0,-3-1 0 0,3 4 0 16,6-3 26-16,-3 2 5 0,-3 1 1 0,0-4 0 15,6 1-9-15,0 3-2 0,0-4 0 0,3 1 0 16,-3 3-14-16,3-6-3 0,0 0-1 0,0-2 0 16,-1 2 1-16,4 0 0 0,0-3 0 0,-3-2-678 15,0-5-135-15</inkml:trace>
  <inkml:trace contextRef="#ctx0" brushRef="#br0" timeOffset="5586.166">16626 10417 806 0,'0'0'17'0,"0"0"4"0,0 0 1 0,0 0 2 0,3 5-24 0,-3-5 0 0,0 0 0 0,0 0 0 16,12-3 107-16,-6 1 17 0,-6 2 3 0,9-3 1 15,3-2-52-15,-9-1-9 0,-6-4-3 0,0-1 0 16,6 6 0-16,0 0 0 0,-3-3 0 0,-3 2 0 16,-6 1 0-16,3 0 0 0,6 2 0 0,-6-2 0 15,-9 2 0-15,9-2 0 0,6 5 0 0,-6 0 0 0,-6 0-51 16,3 5-13-16,-3-5 0 0,3 8 0 0,-3 5 0 0,1 1 0 15,-7-4 0-15,6 6 0 0,6 3 0 0,-3-3 0 16,-3-1 0-16,3 4 0 0,6-3 0 0,-3 2 0 16,0-2 0-16,3 0 0 0,3-3 0 0,3 1 0 15,0-7 0-15,0 1 0 0,0 0 0 0,9-2 0 16,6-4 0-16,-6 1 0 0,-12-3 0 0,6 0 0 16,12-5 0-16,-4-1 0 0,-2-2 0 0,3-2 0 15,0-1 0-15,0-5 0 0,6 3 0 0,-9-3 0 16,-9 0 0-16,9 1 0 0,3-1 0 0,-4-6 0 15,-8-1 0-15,3-4 0 0,3 9 0 0,-3-3 0 0,-9-1 0 16,-3 1 0-16,-6-3 0 0,9 6 0 0,6-1 0 16,-9-2 0-16,-5 3 0 0,5 2 0 0,6 0 0 0,-3 3 0 15,-12-1 0-15,9 1 0 0,9 3 0 0,-3 2 0 16,-6 2 0-16,3 4 0 0,3 2 0 0,0 0 0 16,0 0 0-16,0 0 0 0,-9 5 0 0,6 3 0 15,12 5 0-15,-6 0 0 0,-6 6 0 0,3 2 0 16,6-2 0-16,3 2 0 0,-9 0 0 0,0 0 0 15,0 3 0-15,3 0 0 0,9 0 0 0,-6-1 0 16,-9 1 0-16,6-3 0 0,5 1 0 0,-2-4 0 16,-9 1 0-16,3-4 0 0,9-1 0 0,0-1 0 15,-3-3 0-15,0 1 0 0,-3-3 0 0,6-3 0 16,9 3-151-16,-9-5-33 0,-9-3-6 0,12 0-2 0</inkml:trace>
  <inkml:trace contextRef="#ctx0" brushRef="#br0" timeOffset="5973.016">16921 10351 1497 0,'-42'0'66'0,"36"0"14"0,12 0-64 0,-6 0-16 16,0 0 0-16,-6 7 0 0,3 4 0 0,6-3 0 16,0-5 0-16,-6 2 0 0,0 0 0 0,3 0 0 15,15 1 0-15,-9-4 0 0,-12 4 157 0,6-6 28 16,18 5 6-16,-6-2 1 0,-3 2-154 0,0-2-30 15,-1-1-8-15,4-2 0 0,12 0 0 0,-12-2 0 0,-12 2 0 0,0 0 0 16,18-6 0-16,-6 4 0 0,-9-6 0 16,0-3 0-16,6 1 0 0,-3-1 0 0,-6 3 0 0,-3 0 0 15,0 5 0-15,0-4 0 0,3 1 0 0,-6 4 0 16,-15-6 0-16,9 2 0 0,12 1 0 0,-6 0 0 16,-6 2 0-16,0 0 0 0,3 1 0 0,0 2 0 15,1 5 0-15,-4 0 0 0,-3 1 0 0,6 4 0 31,9-2-50-31,-9 5-11 0,-9 1-3 0,9-1 0 0,15 5 52 0,-6-4 12 0,-9-1 0 0,6 3 0 16,-3 0 48-16,6-3 13 0,6 0 3 0,-6 3 0 16,-9-3-52-16,12 0-12 0,9-2 0 0,-3 0 0 15,-6-1 0-15,3 1 0 0,9-6 0 0,-3 3 0 16,0-3 0-16,0-2 0 0,-1 0 0 0,7-1 0 16,0-2-48-16,-3 0-13 0,-6-2-3 0,6-1-844 15</inkml:trace>
  <inkml:trace contextRef="#ctx0" brushRef="#br0" timeOffset="6339.0378">17075 10332 1497 0,'0'0'66'0,"0"0"14"0,6 5-64 0,-3 3-16 16,-9 0 0-16,9 3 0 0,9-3 0 0,-9 2 0 16,-9-2 0-16,3 5 0 0,6 1 55 0,-3-4 7 15,-3 3 2-15,-3-2 0 0,0 2 0 0,6 1 0 16,6-4 0-16,-6 3 0 0,-9 1 0 0,9-7 0 15,3 1 0-15,0 0 0 0,-3-8-52 0,0 0-12 0,0 0 0 16,6 3 0-16,-3 2 0 0,-3-5 0 0,0 0 0 0,9-5 0 16,6 2 0-16,-9-2 0 0,-6-3 0 0,6 0 0 15,9 0 0-15,-9-2 0 0,-6-1 0 0,0 1 0 16,9-1 0-16,-3-2 0 0,3-1 0 0,-6-1 0 16,-6-1 0-16,12 0 0 0,8 0 0 0,-5 8 0 15,-15 0 0-15,6 3 0 0,12 0 0 0,-3 5 0 16,-9 0 0-16,9 5 0 0,3 3 0 0,0 2 0 15,-3 4 0-15,-6-1 0 0,-6 0 0 0,6 3 0 16,9-3 0-16,-13 3 0 0,-7-3 0 0,5 0 0 16,11 1 0-16,-11-1 0 0,-8-3 0 0,2 1 0 15,12-3 0-15,-4 0 0 0,4 3 0 0,-12-4 0 16,-5-1-48-16,11-6-13 0,6 2-3 16,-3 1-844-16</inkml:trace>
  <inkml:trace contextRef="#ctx0" brushRef="#br0" timeOffset="6654.194">17439 10409 1497 0,'11'-3'66'0,"-11"3"14"0,-8-8-64 0,5 0-16 15,6 3 0-15,-3 5 0 0,-6-3 55 0,6 3 7 16,-3 8 2-16,3 0 0 0,0-8-52 0,-3 13-12 16,0-2 0-16,0 2 0 0,9-5 54 0,-6 5 8 15,-12 1 2-15,6-1 0 0,12 0-52 0,-3 0-12 16,-9 0 0-16,3 1 0 0,6-4 54 0,0 1 8 15,6-1 2-15,-6-2 0 0,-3-8-52 0,6 8-12 0,5-2 0 0,-2-4 0 16,-9-2 0-16,9 0 0 0,6-2 0 16,0-4 0-16,-3 1 0 0,0-6 0 0,3 4 0 0,0-7 0 15,-3 4 0-15,-3-4 0 0,-9 1 0 0,5 3 0 16,10-6 54-16,-15 3 8 0,-12 2 2 0,7-2 0 16,5 2-52-16,0-2-12 0,-12-3 0 0,0 0 0 15,0 3 0-15,3 2 0 0,3 1 0 0,-6-1 0 31,-9 3-48-31,9 0-13 0,9 3-3 0,-6 2 0 0,-9 3-102 16,7 0-21-16,-1 0-4 0,12 0-1 0</inkml:trace>
  <inkml:trace contextRef="#ctx0" brushRef="#br0" timeOffset="6972.345">17578 10364 1497 0,'0'0'32'0,"0"8"8"0,0-3 0 0,6 6 4 0,9-1-36 0,-6 1-8 16,-6-1 0-16,6 4 0 0,6 1 53 0,-6-1 9 16,-12-1 2-16,0 0 0 0,3 0 51 0,0-2 10 15,0-1 3-15,-3 1 0 0,-3 0-103 0,6-3-25 16,6-3 0-16,-6-5 0 0,-12 5 0 0,6-2 0 16,6-3 0-16,0 0 0 0,0 0 0 0,0 0 0 15,9-5 0-15,0-1 0 0,-3-2 0 0,-3 0 0 16,-6-2 0-16,6 2 0 0,12-5 56 0,-6 2 7 15,-9-5 1-15,6 6 0 0,9-4-52 0,-9 1-12 16,-3-3 0-16,-1 3 0 0,7-3 0 0,0 3 0 16,-3 5 0-16,-3-3 0 0,-3 6 0 0,6 0 0 0,3 0 0 15,-3 5 0 1,-6 0-48-16,3 2-13 0,9 6-3 0,-3 0 0 16,-3 0-102-16,3 0-21 0,6 2-4 0,0-2-1 0</inkml:trace>
  <inkml:trace contextRef="#ctx0" brushRef="#br0" timeOffset="7507.911">17861 10403 1497 0,'0'0'66'0,"0"0"14"16,0 0-64-16,0 0-16 0,0 0 0 0,0 0 0 16,9 6 0-16,0-6 0 0,-9 0 0 0,0 0 0 15,6 8 0-15,-3-3 0 0,0 6 0 0,0-1 0 16,-6 1 106-16,6-1 18 0,0 4 3 0,-3-4 1 0,0 3-52 0,0 1-9 15,3-4-3-15,-6 1 0 0,0 2-51 0,3-2-13 16,0-11 0-16,0 7 0 0,0-7 0 0,0 0 0 16,-3 8 0-16,3-8 0 0,0 0 54 0,0 0 8 15,0 0 2-15,0 0 0 0,0 0-52 0,0 0-12 16,0 0 0-16,3-2 0 0,3-4 0 0,-3-1 0 16,3 1 0-16,-3-4 0 15,-6-1-48-15,6 0-13 0,3-2-3 0,0-3 0 0,-6 3 52 0,3 0 12 16,0 0 0-16,3-1 0 0,-3 4 0 0,3-3 0 15,0-1 0-15,2 1 0 0,-2 3 0 0,3 4 0 16,-6 4 0-16,6 4 0 0,0 1 0 0,0 5 0 16,-6 2 0-16,0-2 0 0,3 3 0 0,-6 0 0 15,3-1 0-15,-3 3 0 0,0-2 0 0,0 0 0 0,3-1 0 16,-3-2 0-16,-6 3 0 0,6-3 0 0,0-8 0 16,-6 5 0-16,3 0 0 0,3-5 0 0,0 0 0 0,0 0 0 15,0 0 48-15,0 0 13 0,0 0 3 0,0 0 0 16,0 0-52-16,3-2-12 0,-3-6 0 0,6 2 0 15,-3-2 0-15,6 0 0 0,-3-2 0 0,6-1 0 16,-3 3 0-16,6 0 0 0,-4-2 0 0,-2 2 0 16,0 3 0-16,3-1 0 0,-3 6 0 0,3 3 0 15,-3-3-48-15,-3 3-13 0,3 2-3 16,-3 0 0-16,3 6 52 0,-3-1 12 0,-3 1 0 0,3 0 0 16,-3-1 0-16,-3-2 0 0,0 3 0 0,3-3 0 15,0 5 0-15,0-8 0 0,-3-5 0 0,0 0 0 16,6 5-105-16,-1 1-19 0,1-4-3 0,-3-2-1 0</inkml:trace>
  <inkml:trace contextRef="#ctx0" brushRef="#br0" timeOffset="7906.843">18385 10290 1728 0,'0'0'76'0,"0"0"16"0,0 0-73 0,-6 0-19 15,6 0 0-15,-9-3 0 0,0 3 55 0,3 3 7 16,-3-1 2-16,3 4 0 0,-2-1-52 0,-1 3-12 15,0 0 0-15,-3 5 0 0,0 6 0 0,0-4 0 16,3 1 0-16,0 5 0 0,3-2 0 0,0 2 0 16,0-2 0-16,3 2 0 0,3-3 0 0,0-2 0 15,3-3 0-15,3 1 0 0,3-4 0 0,0 1 0 0,0-6 0 0,0-2 0 16,0 2 0-16,0-5 0 0,0-3 0 0,3-2 0 16,-3 0 54-16,2 0 8 0,-2-6 2 0,3 0 0 15,-3 1-52-15,0-3-12 0,-3 2 0 0,-3-2 0 16,0 2 0-16,3 1 0 0,-3-4 0 0,0 4 0 15,-3-1 0-15,3-2 0 0,-3-6 0 0,0 4 0 16,0 1 0-16,-3 4 0 0,3 2 0 0,-3 3 0 16,3 5 0-16,0 0 0 0,0 0 0 0,0 0 0 15,0 0 0-15,0 7 0 0,0 4 0 0,0 2 0 16,0 0 0-16,0 3 0 0,3 3 0 0,0-3 0 16,-3 0 0-16,6 2 0 0,0-5 0 0,-3 1 0 15,3-1 0-15,0 0 0 0,0-2 0 0,0-3 0 16,0 0 0-16,2-1 0 0,1-1 0 0,0-4 0 15,-9-2-48-15,12 3-13 0,-3-6-3 0,3-2-844 16</inkml:trace>
  <inkml:trace contextRef="#ctx0" brushRef="#br0" timeOffset="8155.179">18662 10115 1497 0,'0'-16'32'0,"0"14"8"0,0-4 0 0,0 6 4 0,0 0-36 0,0 0-8 15,0 0 0-15,0 0 0 0,0 0 53 0,0 0 9 16,0 0 2-16,3 8 0 0,0 0-52 0,-3 3-12 16,3-1 0-16,-3 3 0 0,0 1 54 0,3 4 8 15,0 1 2-15,0-1 0 0,-3 1 0 0,0 2 0 0,3 0 0 0,-3 3 0 16,3 0-52-16,0 0-12 0,0-1 0 0,0-1 0 16,0-1 0-16,-3-3 0 0,3-2 0 0,-3 3 0 15,3-6 54-15,-3 0 8 0,3-2 2 0,0-1 0 31,0-2-103-31,-3 0-20 0,3-3-4 0,-3-5-1 16,0 0-51-16,0 0-10 0,8-2-3 0,1 2 0 0</inkml:trace>
  <inkml:trace contextRef="#ctx0" brushRef="#br0" timeOffset="8347.673">18814 10292 1728 0,'0'0'76'0,"0"0"16"0,0 0-73 0,0 0-19 0,0 0 0 0,0 0 0 16,3 8 0-16,-3 0 0 0,3 0 0 0,-3 5 0 15,3 3 0-15,0 3 0 0,-3-6 0 0,3 3 0 0,-3 0 106 16,0-3 18-16,3 0 3 0,-3 0 1 0,3 1-103 16,-3-4-25-16,3 1 0 0,-3-1 0 0,3-2 0 0,-3-2 0 15,2 2 0-15,-2-8 0 0,0 0 0 16,0 0 0-16,0 0 0 0,6 2 0 16,0-2-200-16,-6 0-44 0,0 0-10 0,15-16-2 0</inkml:trace>
  <inkml:trace contextRef="#ctx0" brushRef="#br0" timeOffset="8526.185">18835 10197 2188 0,'0'0'48'0,"0"0"11"0,0 0 1 0,0 0 1 0,0 0-49 0,0 0-12 0,0 0 0 0,0 0 0 16,0 0 0-16,0 0 0 0,0 0 0 0,0 0 0 15,0 0 0-15,0 0 0 0,6 0 0 0,-1 3 0 16,4 2 0-16,-9-5 0 0,6 3 0 0,0-1 0 31,3 1-151-31,0-3-33 0,0 0-6 0,0 0-2 0</inkml:trace>
  <inkml:trace contextRef="#ctx0" brushRef="#br0" timeOffset="8901.188">18969 10229 1958 0,'0'0'87'16,"0"0"17"-16,0 0-83 0,0 0-21 0,-6 5 0 0,6-5 0 15,0 0 56-15,0 0 6 0,0 0 2 0,0 0 0 16,0 0-52-16,0 0-12 0,0 0 0 0,8 0 0 0,-2 0 0 16,3 0 0-16,0 0 0 0,3-3 0 0,0 3 0 0,0-2 0 15,-3-1 0-15,3 3 0 0,0-5 54 0,0 5 8 16,-3-3 2-16,0 3 0 0,2 0-52 0,-2 3-12 16,0-3 0-16,-3 5 0 15,-3 0-48-15,-3 1-13 0,0 2-3 0,0 0 0 16,-6 2 52-16,0 1 12 0,-3-1 0 0,0 4 0 0,-2-1 48 0,-1 3 13 15,0 2 3-15,0 1 0 0,-3-3-52 0,6-1-12 16,0 1 0-16,0-2 0 0,0 4 0 0,3-5 0 16,0-2 0-16,3 0 0 0,0 2 0 0,-3-5 0 15,6 0 0-15,0 0 0 0,3-3 0 0,-3-5 0 16,0 0 0-16,9 5 0 0,6 0 0 0,-3-2 0 16,0 0 0-16,0-3 0 0,0-3 0 0,3 3 0 0,0 0 0 15,-1-3 0-15,1 3 0 0,-3 0 0 0,0-2 0 0,-3-1 0 16,-3-2 0-16,3 5 0 0,-6 0 0 0,-3 0 0 31,0 0-100-31,0 0-22 0,0 0-5 0,0 0-820 0</inkml:trace>
  <inkml:trace contextRef="#ctx0" brushRef="#br0" timeOffset="9117.605">18900 10430 1728 0,'0'0'38'0,"0"0"8"0,0 0 2 0,0 0 0 0,6 0-39 16,0 0-9-16,-6 0 0 0,9-3 0 0,3 3 53 0,0 0 9 15,3 0 2-15,-4-2 0 0,4 2 0 0,0 0 0 16,3-3 0-16,-3 0 0 0,3 1-52 0,0 2-12 16,0-3 0-16,2 6 0 0,-2-3 0 0,-3-3 0 15,3 0 0-15,-3 3-646 16,0-2-132-16</inkml:trace>
  <inkml:trace contextRef="#ctx0" brushRef="#br0" timeOffset="9489.608">19239 10332 1728 0,'0'0'38'0,"0"0"8"0,0 0 2 0,0 0 0 0,3 8-39 0,3 3-9 0,0-4 0 0,0-1 0 16,0-4 0-16,3 1 0 0,-3 2 0 0,0-2 0 15,0 0 104-15,6-3 20 0,0-3 3 0,-3-2 1 16,0-1-103-16,3-2-25 0,-1 3 0 0,-2 0 0 16,-3-3 0-16,3 0 0 0,-3 3 0 0,3-3 0 15,-3 0 0-15,-3 0 0 0,3 0 0 0,-3-3 0 16,3 6 0-16,-3-3 0 0,0 0 0 0,-3 3 0 16,0 5 0-16,-3-5 0 0,0 2 0 0,0 0 0 15,0-2 0-15,-3 2 0 0,-3 1 0 0,-3 2 0 16,3 0 0-16,-3 2 0 0,6 1 0 0,-8 2 0 15,2 1 0-15,0 2 0 0,3 2 0 0,0 1 0 16,-3-3-46-16,0 8-14 0,3 2-4 16,0 3 0-16,0-2 103 0,3-1 20 0,3-2 4 0,3 0 1 15,-3 0-52-15,3 2-12 0,0-4 0 0,6-1 0 0,0 3 0 0,0-6 0 16,0 1 0-16,3-3 0 0,3-3 0 0,0 3 0 16,3-5 0-16,3-1 0 15,-3-2-48-15,5 0-13 0,7-2-3 0,-3-1-546 16,-3-2-110-16</inkml:trace>
  <inkml:trace contextRef="#ctx0" brushRef="#br0" timeOffset="9923.446">19686 10319 1728 0,'0'0'76'0,"0"0"16"0,3-8-73 0,-6 0-19 15,0-3 0-15,0 1 0 0,-3 2 55 0,3 0 7 16,0 3 2-16,-6-3 0 0,3 5 0 0,-3-2 0 16,0 2 0-16,-3 3 0 15,3 0-103-15,-5 3-20 0,-1 2-4 0,0 0-1 0,0 6 103 0,0-1 20 0,0 4 4 16,0 4 1-16,0 6-52 0,3 0-12 0,1-3 0 0,5 3 0 15,6-3 0-15,0 0 0 0,-9-2 0 0,9-1 0 32,6-2-48-32,0 0-13 0,0-3-3 0,2-2 0 0,-2-1 52 0,3-2 12 0,3-5 0 0,0 0 0 15,3-1 48-15,3-4 13 0,-3-4 3 0,0 1 0 16,0-3-52-16,2 0-12 0,-5-3 0 0,0 1 0 16,0-3 0-16,-3-3 0 0,0 0 0 0,-3 0 0 15,3-2 0-15,-3-4 0 0,-6-1 0 0,6-1 0 16,-3 3 54-16,-3-1 8 0,0-1 2 0,-3 1 0 15,0 4-52-15,0-3-12 0,0-3 0 0,-3 3 0 16,0-3 0-16,0 5 0 0,3 1 0 0,-3 2 0 16,0-2-48-16,0 4-13 0,-3-4-3 15,6 7 0-15,3 1 52 0,-3 4 12 0,3-2 0 0,0 8 0 0,0 0 0 16,0 0 0-16,0 0 0 0,0 8 0 0,6 3 0 16,0 5 0-16,-6 0 0 0,0 5 0 0,3 3 0 0,0 2 0 15,0 3 0-15,-3 3 0 0,3 2 0 0,-3 1 0 16,6-1 0-16,-3 1 0 0,0-4 0 0,3 1 0 15,0-3 0-15,0-2 0 0,0-4 0 0,0-1 0 16,6-1 0-16,-3-3 0 0,-3-2 0 0,2-5 0 16,1-1 0-16,0-2-652 15,3-2-127-15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2:44:57.0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21737 15716 88 0,'-3'-2'35'0,"3"2"-18"0,0 0-18 16,0 0 7-16,0 0-2 0,0 0 0 16,0 0-5-1,0 0-1-15,0-3 3 0,0 0 3 16,0 1-3-16,0-1-1 16,-3 0 11-16,0 1 7 15,0-1 6-15,0 3 5 16,0 0 7-16,3 0 4 15,-3 0-6-15,0 0-1 16,3 0-18-16,0 0 2 0,0 0 3 16,0 0-5-16,-3 0 0 15,3 0-9-15,0 0-2 16,0 0-2-16,0 0 1 16,0 0-2-16,0 0-1 15,0 0-2-15,-3 0 1 0,0 0-6 16,0-3 0-16,0 3 3 15,0-2 4-15,0 2 1 16,0-3-1-16,0 1-2 16,0-1 1-16,3 0 1 15,0 3 2-15,0 0 1 16,0-2 3-16,0 2 8 16,0 0 3-16,0 0-4 15,3 2 0-15,0 1-6 16,0 5 1-16,0-3-1 15,0 8 3-15,0-2-5 16,3 2-3-16,-3-5-4 16,3 5-1-16,0 1 4 15,0 1 3-15,-3-1-1 0,0-4-2 16,0-4 2-16,0 4 0 16,0-2-1-16,3-8-2 15,-3 0-2-15,3-5 1 16,0 5 1-16,-1-6 0 15,1 4 0-15,3-6 2 16,0 3-6-16,0-3 1 16,0 0 1-16,3 0 3 15,-3 0 0-15,6 0 2 16,-3 3-4-16,-3-1 0 16,0 1-12-16,3-3-7 0,-4 8-25 15,-5-5-11 1,0 2-39-16,0-2-54 15,-3 0 40-15</inkml:trace>
  <inkml:trace contextRef="#ctx0" brushRef="#br0" timeOffset="1">21793 15740 192 0,'-6'0'71'0,"6"0"-38"0,-3 0-17 0,3 0 24 16,0 0-14-16,0 0-3 15,0 0-9-15,0 0-4 16,0-3-5-16,0 1 5 0,0-6 3 16,0 0-4-16,3-3-1 0,0 3 0 15,3-13 0-15,0 3 2 16,3-6 1-16,0 5 1 15,6-4 0-15,-3 1-4 16,9-7 0-16,-3 5-5 16,8-7-2-16,-2 7 0 15,15-3-1-15,-9 6 0 16,5 3 0-16,-5 2 0 16,6 3 0-16,-6 2 2 15,-1 3 1-15,-5 0-4 16,0 0-1-16,-6 8-24 15,3-5-10-15,-3 2-32 16,-4-5-14-16,-2 3-34 16</inkml:trace>
  <inkml:trace contextRef="#ctx0" brushRef="#br0" timeOffset="2">22481 15290 160 0,'-6'-5'63'0,"6"5"-34"0,0-3-16 0,0 3 17 16,0 0-4-16,0 0 2 0,0 0-10 15,-3 0 0-15,0 6-11 16,0-4 2-16,-3 9 4 0,3-1-3 16,0 12 2-16,0-7-7 15,3 4-1-15,0-3-2 0,6 2-2 16,0-2 3-1,6-5 2-15,-3-6-4 0,9 3-1 16,0-3 9 0,-4-10 3-16,-2-3 3 0,0-2 1 15,-3-4-4-15,-6-2-2 16,0 3-6 0,-9-5-1-16,3 2-1 0,-3 3-2 15,0 2-19-15,-3 3-8 16,3 0-28-16,0 6-12 15,1-1-53 1</inkml:trace>
  <inkml:trace contextRef="#ctx0" brushRef="#br0" timeOffset="3">22642 15264 176 0,'-3'-3'66'0,"3"3"-36"0,0 0-20 15,0 0 20-15,0 3-7 16,0-3-1-16,0 2 1 16,0-2 0-16,3 3-12 15,0 2 4-15,3 6 3 0,-1 2-4 0,4 0 2 16,0 3-5-16,0 11-1 16,0-6-6-16,0 0-3 15,0-2 0-15,0-3 1 16,0-3-1-16,0-3-1 15,-3-4 3-15,0-4 0 16,0-4 1-16,0-12 0 16,0 1-2-16,-3 0 1 15,0 2-4-15,3-7 0 16,2-9 1-16,1 4 0 16,-6 4 0-16,6 3 2 15,-6 3-3-15,0 2 0 0,0 3 3 16,0 3 1-1,-3 0-23-15,0 2-12 0,9 3-67 32,0 0-28-32</inkml:trace>
  <inkml:trace contextRef="#ctx0" brushRef="#br0" timeOffset="4">22909 15277 220 0,'0'3'82'0,"3"-1"-44"0,-3 4-29 16,3-1 19-16,3 0-14 0,0 1-5 15,3-1-4-15,3 0-1 16,-3 0 6 0,12-5-5-16,-3 0 2 15,-3-2 3-15,-3-4-4 0,-3 1 2 16,2 0-5-16,-5-3-2 15,-3 0 0-15,-3 0-1 16,-6 0-7-16,-8 3 0 16,-1 0 1-16,0 2 3 15,-6 0 2-15,6 6 1 16,0 2-3-16,0 6 0 16,3 2 4-16,0 3 1 15,1 0 6-15,8 8 3 0,3-1-6 16,3-1-3-16,3-4-1 15,2-2-1 1,4-3-5-16,3-5-1 16,3-3-30-16,3-5-14 0,0-5-40 15,3-13-40 1,-4-1 47-16</inkml:trace>
  <inkml:trace contextRef="#ctx0" brushRef="#br0" timeOffset="5">23109 15272 208 0,'0'2'77'0,"0"6"-42"0,0 3-23 15,3-3 21-15,0 2-8 16,0 9 0-16</inkml:trace>
  <inkml:trace contextRef="#ctx0" brushRef="#br0" timeOffset="6">23124 15370 435 0,'3'21'8'0,"0"-5"-4"0,0-3-1 0,-3-2 2 16,0-9-2-16,0 6-2 15,0-8 2-15,0-18 7 16,0-1-1 0,0-2-5-16,6 2-2 15,0 1 5-15,3 2 5 16,-1 3-4-16,4 2 0 16,3 1-6-16,0 2-2 15,6 2-5-15,3 4-1 16,-6-1-28-16,0 0-10 0,-4 1-68 15,4-1-50 1,0 0 67-16</inkml:trace>
  <inkml:trace contextRef="#ctx0" brushRef="#br0" timeOffset="7">23648 15092 220 0,'-3'-13'85'0,"-3"10"-46"0,3-8-30 15,-3 9 19-15,3-6 1 16,-3 0 5-16,-6 3-8 16,3-1-1-16,-3 4-14 0,0 4-7 0,-6 1 0 15,-2 10-5-15,2 6-2 16,0 4-1-16,3 4 3 15,15 5 0-15,0 2 1 16,6-2-3-16,-6 5 2 16,6 3 3-16,0-3 1 15,-3-8-8-15,9-5-2 16,-9-6-29-16,0-5-12 16,0-2-21-16,-9-24-65 31</inkml:trace>
  <inkml:trace contextRef="#ctx0" brushRef="#br0" timeOffset="8">23326 15235 260 0,'-3'-6'96'0,"6"9"-52"16,6-6-40-16,0 3 19 16,3 0-9-16,6-2 2 0,6 2-11 15,5 0-3-15,1 0-2 16,0 0-14-16,0 0-3 0,-9 0-35 15,5 0-14-15</inkml:trace>
  <inkml:trace contextRef="#ctx0" brushRef="#br0" timeOffset="9">23731 15089 236 0,'-3'-8'88'0,"3"14"-48"0,0-6-34 0,0 0 33 16,3 7-10-1,-3 9-4-15,0 8-3 16,0 5-12-16,0 6 0 0,0-1 1 16,6 6-6-16,3-1-3 15,-3-4-4-15,0-6 1 16,-3-5-26-16,6-6-9 16,-3-4-44-16,0-12-16 15,0-2-7-15</inkml:trace>
  <inkml:trace contextRef="#ctx0" brushRef="#br0" timeOffset="10">23862 15296 248 0,'-9'13'93'0,"9"0"-50"0,-3 0-30 15,6 0 22-15,-3 6-14 16,0 0-4-16,9-1-10 15,0 1-5-15,0-4-1 16,3-1 3-16,9-6 2 0,-4-6 2 0,1-4 2 16,-3-12-1-1,3-1 0-15,-6-4 3 16,-6 0 5-16,-3 1-7 16,-6-1-3-16,-6 4-4 15,-9-1-3-15,-3 5-6 16,0 3-1-16,4 3-21 0,-4 5-9 15,9 3-32-15,3-1-11 16,6-2-37 0</inkml:trace>
  <inkml:trace contextRef="#ctx0" brushRef="#br0" timeOffset="11">24047 15264 244 0,'-3'2'93'0,"3"6"-50"0,3 6-37 0,0-6 22 16,-1 5-6-16,1 0 1 16,3 6-10-16,-3 4-3 0,9-1-6 15,-3-4-1-15,0-2 1 16,0-8-2-16,3-3 1 0,0-5-4 16,-3-2 0-16,9-9-1 15,-6 0-2-15,-3 1-4 16,-1-1 0-16,-5 3 2 15,6 3 3-15,-6 2 0 16,-3 3 1-16,3 8 0 16,3 5-2-16,0 1 5 15,3-1 3-15,3 0-1 16,0-5-2-16,0-3 6 16,9-5 5-16,5 0 0 0,-2-15 1 15,3-1 1 1,-6-3 2-16,-9 1 4 0,0-1 4 15,-6 3-10-15,-9 0-3 16,-12 3-18-16,6 3-6 16,-3-1-37-16,0 3-15 15</inkml:trace>
  <inkml:trace contextRef="#ctx0" brushRef="#br0" timeOffset="12">3577 15804 136 0,'-6'-3'52'0,"3"3"-28"0,-3-3-4 15,6 3 19-15,-3 0-2 16,0 0 1-16,0-2-8 16,3 2-4-16,0 0-14 15,0 0-1-15,3 2 0 0,0 6 2 16,3-2 5-16,3 7-4 16,0 11 2-16,3-1-3 0,-1 1 2 15,1 0-6-15,-3-3-1 16,0-5-4-16,0 5-1 15,0-10-1-15,0-1 1 16,0-4-2-16,0-4-1 16,0-4 1-16,-3-4 1 15,0-2 1-15,3-2 1 16,0-3-2-16,0-1-2 16,-1-4-2-16,1 10-1 0,0-3 2 15,0 1 2 1,0 2-5-16,-3 0 1 15,3 0-23-15,-3 0-11 16,0 3-51-16,3-1-23 0,-3 4 0 16</inkml:trace>
  <inkml:trace contextRef="#ctx0" brushRef="#br0" timeOffset="13">3705 15846 148 0,'0'0'55'0,"3"0"-30"0,-3 5-5 0,0-5 21 16,0 0-9-16,0 0-1 0</inkml:trace>
  <inkml:trace contextRef="#ctx0" brushRef="#br0" timeOffset="14">3705 15851 389 0,'-3'-5'27'0,"0"-3"0"0,0 3-10 16,0-3 0-16,0-5-6 15,3-3-1-15,0-3-2 16,6-5 0-16,6-2-4 16,0 5-1-16,5-8 1 0,4-1 2 15,3-1-5-15,9-1-1 16,6-8 0-16,11 3 0 16,1 8-3-16,2 5 2 15,-2 3 3-15,-3 11 1 16,-7 2-6-16,-8 2 0 15,-3 6-8-15,-6 6-1 16,-4 2-44-16,-5 0-18 16,-3 5-48-1</inkml:trace>
  <inkml:trace contextRef="#ctx0" brushRef="#br0" timeOffset="15">4455 15370 192 0,'-9'-6'71'0,"9"6"-38"15,-3-2-12-15,3 2 25 0,-3 0-15 16,0 0-3-16,0 2-12 15,0 4-3-15,0 4-7 16,0 9-4-16,0-1 1 0,3 6-2 0,0 0-1 16,6-3 1-1,3 3 1-15,3-3-1 16,3-8 2-16,3-5 4 16,-1-2 4-16,1-9-2 0,0-2 2 15,-3-6-6-15,-3-2-1 16,-3-6 0-16,-3-5 2 15,-6 3-3-15,-6 3 0 16,-3-1-3-16,-6 6-1 16,0 2-6-16,0 3 0 15,3 3-24-15,3 3-7 16,4-1-29-16,5 0-10 16</inkml:trace>
  <inkml:trace contextRef="#ctx0" brushRef="#br0" timeOffset="16">4675 15367 200 0,'-9'0'77'0,"12"3"-42"0,0-3-30 15,-3 2 19-15,3 4-11 16,3 2 0-16,0 7-1 16,0 1 2-16,3 0-7 15,0 8 5-15,0-6 3 0,0 4-1 0,0-9 0 16,-1 3-8-16,-2-6-4 16,0-2 1-1,0-2 2-15,0-12 2 0,0 4 1 16,0-9 0-16,0 3 0 15,-3-10-4-15,0-4-1 16,0 1-1-16,-3 3 1 16,0 2-7-16,0 3 1 15,0 2-6-15,0 3-30 16,6 3-8 0,0 2-26-16,0 1-12 15</inkml:trace>
  <inkml:trace contextRef="#ctx0" brushRef="#br0" timeOffset="17">4931 15407 192 0,'-6'2'74'0,"9"1"-40"0,0 13-18 16,0-11 24-16,0 3-14 15,3-3-3-15,3 1-7 16,3-4 0-16,0-2-9 15,0 0-2-15,0-8 1 0,-1 0-3 16,4-2 0-16,-3-1 1 16,-3 3 0-16,-6-2-2 15,-3-1-2-15,0 3 1 16,-3 0 1-16,-3 3-6 16,-3 2 1-16,-6 3-4 0,0 3 0 15,-2 2 1 1,-1 3 2-16,3 8-1 0,3 0 4 15,3 3 0-15,0-4 3 16,6 4-1-16,3-3-1 16,6 0 1-16,3-3-1 15,3 3-3-15,3-11 2 16,0 6-12-16,0-9-5 16,2-2-25-16,1-2-11 15,0-4-44-15</inkml:trace>
  <inkml:trace contextRef="#ctx0" brushRef="#br0" timeOffset="18">5110 15438 176 0,'-3'0'68'0,"-6"8"-36"0,18 8-22 0,-6-8 20 0,0 3-7 16,0 2-1-16,-3 0-6 15,0 3-2-15,3-8-8 16,0 5 0-16,0-5 4 0,-3-2-2 15,0-6 1-15,0-3 3 16,0 0 3-16,0-7 5 16,0-4-9-1,0-4-1-15,2 5-8 16,4-3-2-16,3 3-2 16,3-3 0-16,3 5 0 15,0 3-2-15,0 8-17 16,0 0-9-16,9 8-48 0,-4-3-22 15,1 6 1 1</inkml:trace>
  <inkml:trace contextRef="#ctx0" brushRef="#br0" timeOffset="19">5577 15248 136 0,'-9'-24'52'15,"9"14"-28"-15,-21-6 3 0,12 13 21 16,-3 0-6-16,-3 1 1 0,-2 4-19 16,-1 1-4-1,3 2-12-15,0 6-10 0,3 5-3 16,0 8 2-16,6 2 1 0,0 11 4 16,3-3 1-16,3 1-1 15,0-3-2-15,0-3-2 16,0-3 1-16,0-5-32 15,-3-5-13-15,0 0-59 16</inkml:trace>
  <inkml:trace contextRef="#ctx0" brushRef="#br0" timeOffset="20">5220 15378 220 0,'0'-3'85'0,"9"0"-46"0,0 1-32 0,3-1 20 15,5 0-14-15,7-2-4 16,9 0-9-16,0-1 0 16,5 1 0-16,7 3 0 15,-9-4 0-15,-4 6-44 0,-2-2-18 16,-6-4-35 0</inkml:trace>
  <inkml:trace contextRef="#ctx0" brushRef="#br0" timeOffset="21">5672 15221 208 0,'-3'0'77'0,"6"3"-42"0,-3 8-30 0,0-3 17 15,0 8-8-15,0 7 0 0,-3 4 0 16,3 5 4-16,0 2-10 16,0 0-4-16,0-5-1 0,0-5-13 15,0-3-3-15,0-2-36 16,0-6-13-16,3 0-34 15</inkml:trace>
  <inkml:trace contextRef="#ctx0" brushRef="#br0" timeOffset="22">5791 15460 200 0,'-9'18'77'0,"6"-2"-42"0,-3-3-19 0,6-5 24 15,0 3-19-15,3-1-4 16,3-2-4-16,0 6 1 16,6-9-7-16,3-5 0 0,0-3 0 15,3 1-3-15,0-12-3 16,-3 6 2-16,-4-2 2 16,-5-3 2-16,-3-1 1 15,-9-10-4-15,-5 6-1 16,-4 2-6-16,-3 3 0 15,-3 8-12-15,-3 2-6 0,0 8-17 16,6 1-6-16,10-4-28 31</inkml:trace>
  <inkml:trace contextRef="#ctx0" brushRef="#br0" timeOffset="23">5898 15454 200 0,'9'14'74'0,"-3"-4"-40"0,0 6-22 0,0-8 21 0,0 0-13 16,0 5-1-16,0-5-9 15,3-3-4-15,0 1-3 16,0-4-7-16,3-2 0 0,0 0 6 16,0 0 4-16,-1-5-6 15,1-3 1-15,0 5-10 16,-3 1-2-16,0-1 4 15,-3 6 3-15,3 2 1 0,0 3 1 16,0 3 6-16,3-3 2 16,0-3 2-1,3-3 0-15,5-2 2 0,1-2 4 16,0-1-2-16,-3-5 1 16,3 0-3-16,-6-5 1 15,-3 8 7-15,-3-8 3 16,-4 5-4-16,1 0 0 15,-6 0-12-15,0-8-3 16,0-3-7-16,-3-2 1 16,3 5-55-16,0-5-26 0,0 0-47 31</inkml:trace>
  <inkml:trace contextRef="#ctx0" brushRef="#br0" timeOffset="24">12617 15714 124 0,'-3'-6'46'0,"0"4"-24"0,3-4-6 0,0 4 16 0,0-1-4 16,0 0 0-16,0 1 0 15,0-1 0-15,0 1-15 16,0-1 8-16,0 0 2 0,0 3-3 16,0 3-1-1,0 5 0-15,3 2 2 0,0 4-11 16,2-1-6-16,1 5-2 16,0-2 0-16,0-3 1 15,0-2 1-15,0 0-2 16,0-3-2-16,0 0 1 15,0-3 1-15,-3 0-6 16,0-2 1-16,-3-3 5 16,3 0 6-16,3 0 2 0,0 0 2 15,0 0-9-15,3-6-3 16,0-1 1-16,0-4 1 16,0-2 0-16,0-1 1 15,-1 1-4 1,-2 3 0-16,0-1-6 0,-3 3-3 15,0 0-23-15,-3 0-9 16,-3 3-55 0,0-3-65-16,0 3 46 15</inkml:trace>
  <inkml:trace contextRef="#ctx0" brushRef="#br0" timeOffset="25">12712 15727 160 0,'-3'0'60'0,"0"0"-32"0,0 0-15 0,3 0 17 16,0 0-9-16,-3 0 1 15,0 0-4-15,0 0-2 0,3-3-8 16,0 1-1-16,0-4 3 15,0 1 3-15,0-3 2 0,0 0 3 16,0 0 1-16,0-2-2 16,0-4 0-16,3-2-3 15,0-2-1-15,0-1-3 16,3-2-1-16,0 0-3 16,0-3-1-16,0-5 1 15,0 3 3-15,0 2-2 16,0 0-2-16,2 3 0 15,4 0 1-15,6 2-3 16,3 1-2-16,0-1-3 16,0 3 1-16,3 0 1 15,-1 3 2-15,-2 5-1 0,0 0-1 16,-3 3 1-16,-3 2-1 16,-3 1 0-16,3 2-20 15,-1 0-7 1,-2 0-37-16,0-3-14 15,-3-2-54 1</inkml:trace>
  <inkml:trace contextRef="#ctx0" brushRef="#br0" timeOffset="26">13158 15248 108 0,'3'-5'44'0,"0"5"-24"0,0 0-4 16,-3 0 18-16,0 0 2 0,0 0 0 16,0 5-2-16,0 3-1 15,0 5-18 1,0 6-5-16,0-1-2 0,0 6-2 16,3 0 1-16,3 0-4 0,3-3 0 15,0-3-1-15,6-4-2 16,3-7 1-16,0-7 1 15,-1-5 1-15,-2-5 1 16,-3-1-2-16,3-2 1 16,-6-3-2-16,-3-5-1 15,-3 0 1-15,0 2-1 16,0 3 0-16,-3 3 2 16,0 2-3-16,0 6-2 15,0 5-1-15,0 3 3 16,0 5 6-16,0 5 5 15,3 3-3-15,0 0-2 0,0 2-5 16,3 1-2 0,0-3-6-16,0-3 0 0,3-3-27 15,0-10-12-15,0 0-33 16,-1-8-43 0,1-2 37-16</inkml:trace>
  <inkml:trace contextRef="#ctx0" brushRef="#br0" timeOffset="27">13432 15304 192 0,'0'10'71'0,"-3"1"-38"0,21-1-17 0,-18-2 22 16,0 0-20 0,6 0-5-16,-3 3-6 0,0-3 0 15,0-3-4-15,0 0-2 0,0-2 2 16,0-6-2-16,-3-2-1 15,3 0-2-15,0-3-1 16,-3-6 2-16,6-1 0 16,0-1 1-16,3 2 0 15,0 1 4-15,-1 3 5 16,4 2-1-16,0 2 1 16,0 6-1-16,-3 6 0 15,0 4 0-15,0 4 0 16,-3-1-4-16,0-3-3 0,-3-2 0 15,0 3-1-15,3-3-9 16,-3-3-2-16,0 0-25 16,0-5-11-16,3 0-27 15,0 0-48 1,3-2 28-16</inkml:trace>
  <inkml:trace contextRef="#ctx0" brushRef="#br0" timeOffset="28">13819 15269 212 0,'-3'-10'79'0,"-3"4"-42"0,-3 1-19 15,6 2 23-15,-3 1-15 0,-9-1-4 16,-2 3-11-16,-1 3-3 16,3 2-4-16,0 3-5 0,3 5 0 15,3 3-4 1,3 0 1-16,3 0 2 0,3 2 1 15,3-2-2-15,12-3 0 16,0-2 2-16,0-8 2 16,0-3 2-16,0-6 1 15,-1-4-5-15,-2-6 1 16,-3-3 0-16,-3-2 0 16,-3-5 2-16,0-3 3 15,-3-1-4-15,-3 1-1 16,0 3-2-16,3 7 0 15,0 4 4-15,0 4 1 16,0 3 1-16,0 8 0 16,6 13 4-16,0 6 3 15,0 5-6-15,0 2-3 0,0 3-1 16,-3 0 1-16,3-2-3 16,0-3 0-16,0-3-23 15,0-5-10-15,0-9-24 16,0-1-11-16,0-4-32 15</inkml:trace>
  <inkml:trace contextRef="#ctx0" brushRef="#br0" timeOffset="29">13965 15259 232 0,'-3'0'88'0,"3"2"-48"0,3 3-27 0,0 1 24 15,0-1-15-15,0 3-2 16,3 0-10-16,0-3-2 15,3 1-4-15,0-4-1 0,0-2 3 16,2-5-1-16,1 0 0 16,-3-3-3-1,0 0-2-15,-3 0 1 0,-6 0 1 16,-3 3-3-16,-3-1-2 16,-3 4-5-16,-3 2 0 15,-5 2 2-15,-1 4 1 16,-3 1 3-16,3 4 1 15,3 2 1-15,3 1 0 0,3-1 2 16,6 0 1 0,9 3-1-16,3-3-2 0,3 8 1 15,3-5-1-15,0-3-11 16,3-2-5-16,0-14-28 16,-1 1-11-16,1-12-55 15</inkml:trace>
  <inkml:trace contextRef="#ctx0" brushRef="#br0" timeOffset="30">14123 15304 176 0,'-3'2'66'0,"3"6"-36"0,3 3-9 16,0-3 22-16,0 0-12 15,0 5-6-15,0 5-10 0,0 1-5 16,0-3-5-16,-3-3 1 0,0-2 3 15,0-4-5-15,0-1 0 16,0-12 4-16,0 1 3 16,0-8-4-16,0 0 1 15,3-3-1-15,-1 0 1 16,4 3-4-16,3-1-3 16,3 1 0-16,3 8 1 15,0 0-1-15,3 2-1 0,0 3-15 16,0 0-5-1,-1 3-41-15,1-1-17 0,6-4-33 16</inkml:trace>
  <inkml:trace contextRef="#ctx0" brushRef="#br0" timeOffset="31">14697 15161 236 0,'-12'-24'90'0,"6"19"-48"0,-18-9-25 16,13 9 25-16,-1 0-16 0,0 2-2 16,-3 0-16-16,0 3-6 15,3 3-1-15,0 2-6 0,3 17 1 16,0-1 2-1,3 5 1-15,3 6-4 0,0 0 1 16,3 5 4-16,0 2 4 16,0-2-1-16,-3-5-2 15,0-5-22-15,3-4-11 16,-3-7-24-16,1-5-10 16,-1-6-33-1</inkml:trace>
  <inkml:trace contextRef="#ctx0" brushRef="#br0" timeOffset="32">14394 15322 276 0,'-3'-5'104'0,"3"2"-56"0,14 0-45 0,-8 3 23 16,3-2-13-16,9-1-2 0,6 3-6 16,3 0-4-16,3 3 0 15,5-1-1-15,-2-2 0 0,-6 0-20 16,0-2-9-16,-4-3-32 15,-2-1-13-15,-3 1 12 16,-3-3-33 0,-3 0 12-16</inkml:trace>
  <inkml:trace contextRef="#ctx0" brushRef="#br0" timeOffset="33">14763 15182 228 0,'0'-8'88'0,"0"8"-48"0,0 0-29 0,0 0 21 15,0 8-4-15,0 2 1 16,0 6-8-1,-3 5 0-15,0 6-12 0,0 2-3 0,3 3-2 16,0-3-2 0,3-3-2-16,3-2-17 0,0-5-9 15,0-6-35-15,-1-8-13 16,10 0-39 0</inkml:trace>
  <inkml:trace contextRef="#ctx0" brushRef="#br0" timeOffset="34">14917 15298 196 0,'-11'11'74'0,"5"-1"-40"0,0 6-20 0,3-8 22 0,0 16 2 15,0 0 2-15,3-3-20 16,3 0-7-16,0-2-8 16,3-3 1-16,5-6 0 0,4-2 0 15,3-5 1-15,0-6-4 16,0-2 0-16,-3-11 1 15,-3-3 0-15,-6-2 0 16,-3 3 0-16,-6-1 0 16,-6 1 0-16,-3 4-11 15,0 4-3-15,-3-1-22 16,3 9-9-16,3-1-36 16,3 3-15-16,3 0-5 15</inkml:trace>
  <inkml:trace contextRef="#ctx0" brushRef="#br0" timeOffset="35">15051 15330 228 0,'0'13'85'0,"0"-2"-46"0,12 13-30 0,-6-11 22 16,0-3-17-16,3-2-2 15,0 0-8-15,0-2-1 16,3-1-1-16,0-2-2 0,0-9 3 15,0 1-2-15,-3-3 2 16,-1 0-13-16,1 0-3 16,-3 3 1-16,0 2 3 0,0 16 5 15,3 1 2 1,0-1 4-16,3 0 5 16,3-2 4-16,6-1-4 15,0-2 1-15,-1-3-1 16,1-5 1-16,0-2 0 15,-3-3 2-15,0-6-3 16,-3 0-2-16,-3 6-2 16,-4-3 0-16,1 6-2 15,0-12-3 1,3 1 1-16,0 0 1 16,-3 0 2-16,0-1-32 0,-3-2-12 15,-3 1-78 1</inkml:trace>
  <inkml:trace contextRef="#ctx0" brushRef="#br0" timeOffset="36">18314 15989 124 0,'-6'-6'46'0,"6"1"-24"0,3-3-15 15,0 6 13-15,-3-1-4 16,3-2 1-16,0-1 6 0,0 1 3 16,0 0-14-16,-3-3 9 0,0 8 2 15,0 0-5-15,3 8-3 16,3 5 0-16,-4 11 3 15,4 2-6-15,-3 1-2 16,0 7-1-16,0-2-1 16,0-6-2-16,-3 1 1 15,3-6-4-15,-3-2-2 16,3-4 2-16,-3-1 0 16,0-6-1-16,0 2-2 15,0-7 1-15,0 5 1 16,0-8 8-16,0 0 3 0,0-3-2 15,0-2-1 1,0-3-2-16,0-5 2 0,-3-6-5 16,0 1-3-16,0-9-1 15,0 1-1-15,-3-6 2 16,-2-2 3-16,-4 2-4 16,3-5-3-16,0 0 1 15,0 5 0-15,0 8 1 16,3 3 0-16,0 5 0 15,9 11-7 1,3 15 0-16,3 12 3 16,0 12 4-16,0 6 1 0,-3 5-1 15,0-3 1-15,0-2 1 16,-3-3-3-16,0-6 0 16,-3-7 1-16,0-8 2 15,2 3-1-15,-2-11 2 16,0-1-2-16,0-9 2 15,0-11 0-15,0-6 1 16,0-5-7-16,-2-10 0 16,-1-6-1-16,0 1-1 15,0-6 1-15,0 13 3 16,0-3-2-16,3 12 1 0,0 7 0 16,0 10 0-16,3 12 0 15,0 12 0-15,0 11 2 16,0 8 0-1,0-2 0-15,-3 7 2 0,0-5-1 16,0-5 2-16,0-6-9 16,0-4-1-16,0-12-58 15,5 1-26-15,1-11-36 16</inkml:trace>
  <inkml:trace contextRef="#ctx0" brushRef="#br0" timeOffset="37">17587 15370 148 0,'-3'0'55'0,"3"0"-30"0,0 0-12 15,0 0 32 1,6 0-7-16,0 0-4 16,0 2-4-16,-3 4-17 15,0 9 3-15,0 4 2 0,0 2-2 16,0 6 1-16,0-9-3 15,0 9-1-15,-3-4-7 16,0-1-4-16,0-9 1 16,0-3 0-16,0-2 3 15,0-2 3-15,0-9-2 16,0-5 1-16,0-3-3 16,0-4 2-16,0-4-4 0,3-10-2 15,0 5-3-15,3 3-1 16,3 5 2-1,0 0 2-15,3 6-2 0,3-1 0 16,0 3-4-16,-4 5-1 16,1 1-19-16,0 2-7 15,0 5-21-15,-3 0-6 16,3 1-24 0</inkml:trace>
  <inkml:trace contextRef="#ctx0" brushRef="#br0" timeOffset="38">17828 15412 192 0,'-14'-5'74'0,"14"7"-40"0,-9-2-20 0,6 0 20 15,0 3-13-15,0 5-4 16,0 5-6-16,0 0-2 16,3 11-5-16,0 3-3 0,6 2 2 0,6-5-4 15,0-3 0-15,2-5 7 16,4-6 4-16,0-5 3 15,-3-7 5-15,0-9-6 16,0 1 1-16,-6-4-6 16,-3-7 1-16,-3 3-3 15,-6-9 0-15,0 6-3 16,-6 0 1-16,0 5-4 16,0 3 0-16,0 2-15 0,-3 3-6 15,0 3-20 1,3 5-6-16,3-3-15 0,6 3-5 15,0 0-16 1,6 0-10-16,0 0 49 16</inkml:trace>
  <inkml:trace contextRef="#ctx0" brushRef="#br0" timeOffset="39">17924 15420 200 0,'3'18'74'0,"0"-10"-40"0,0 6-24 0,0-4 20 16,3 3-7-16,0 3 1 15,0 0-7-15,2 5-2 16,4-7-9-16,3-1-2 0,0-5 2 16,0-8 1-16,-3-3 1 15,0-2-2-15,-3-6-1 0,0-2-3 16,-3-3-2 0,-3-2 3-16,0-1 0 0,-3 6 1 15,0 2 2-15,0 11 1 16,0 8-3-1,0 3-3-15,3 2 0 16,2 3 1-16,1 5-1 16,0-8-1-16,3 3-4 15,0-5-2-15,0-3-35 16,3-8-13-16,0-6-23 16,0-2-7-16,-3 1-4 15</inkml:trace>
  <inkml:trace contextRef="#ctx0" brushRef="#br0" timeOffset="40">18180 15452 204 0,'0'2'77'0,"0"4"-42"0,0 4-21 0,3-2 22 15,0 3-9-15,0 5-3 16,-3 5-8-16,0-3 0 16,0 3-9-16,3-10 2 0,-3-3 4 15,0 3-3-15,0-11 0 16,3-6-2-16,3-2 0 15,-3-5-4-15,2-3-1 16,1-5-1-16,3 3-2 0,3-4 3 16,3 6 0-1,0 3-1-15,0 8 1 0,0 5 0 16,0 8 3 0,0 2-3-16,-4 4 0 0,1-1-1 15,-3 0-2-15,0 3-4 16,-3-5-2-16,0-3-35 15,3-3-13-15,0-2-25 16,9-3-11-16,-3-3-9 16</inkml:trace>
  <inkml:trace contextRef="#ctx0" brushRef="#br0" timeOffset="41">18555 15478 184 0,'0'-10'71'0,"-3"4"-38"0,0-2-14 0,0 0 23 15,0 0-6-15,-3 3 2 16,-6 3-11-1,-3-1-4-15,-3 8-13 0,3 8-6 0,-2 3-1 16,2 5-2-16,3 6 2 16,6 2-4-16,3-3 0 15,6-2 1-15,6-3 2 16,6-5-1-16,2-5-1 16,1-8 3-16,0-9 2 15,0-7 0-15,-3-3 0 16,-3-5-1-16,-3-3 2 15,-3-10-3-15,-6-6 0 16,0 0-1-16,-3 1 1 16,0 2-2-16,0 2-1 0,0 14-2 15,0 3 1 1,0 4 1-16,0 4 0 16,3 7-3-16,3 8 0 0,3 9 4 15,0 7 1-15,3 11 0 16,0 2-2-16,0-2 1 15,-1-1 1-15,1 4-1 16,0-9-1-16,0-2-24 16,3-16-11-16,0 0-35 15,0-8-14-15,3 0-26 16</inkml:trace>
  <inkml:trace contextRef="#ctx0" brushRef="#br0" timeOffset="42">18790 15393 276 0,'-3'14'104'0,"0"2"-56"0,9 5-32 0,-6-8 27 16,3 0-17-16,-3 6-4 15,6 2-11-15,-3 0-5 16,0 3-3-16,0-11-5 0,3 3-1 16,-3-8-49-16,3-3-20 15,0-10-65 1</inkml:trace>
  <inkml:trace contextRef="#ctx0" brushRef="#br0" timeOffset="43">18784 15285 272 0,'-9'-5'101'0,"12"5"-54"0,-6 0-35 16,0 0 24-16,3 0-19 15,0 0-5 1,3 2-23-16,3 1-7 15,0 2 8-15,6 1-46 0,-3-1-19 0,3 0-34 16</inkml:trace>
  <inkml:trace contextRef="#ctx0" brushRef="#br0" timeOffset="44">18900 15378 220 0,'3'26'85'0,"-3"-7"-46"0,3 4-28 0,0-7 23 15,-3-3-9 1,0 1-2-16,0-1-9 0,0 0-1 15,6 0-8 1,-6-2-3-16,0-6-1 0,0-5 7 16,0 0 5-16,6-5 5 15,0-3-10-15,0-8-4 16,3-5-3-16,0-3-1 16,3 0 2-16,-1 9 3 15,1-1 2-15,3 5 3 16,0 3 1-16,0 5 3 15,3 9-5-15,-3 7-3 16,0 3-3-16,-6 0-3 16,0 2 1-16,-4-2-1 0,1 0 2 15,-3-3 1 1,0 0-37-16,0-5-16 16,3-5-22-16,0 5-5 0,12-5 1 15,-3-3 2-15,0-3-2 16</inkml:trace>
  <inkml:trace contextRef="#ctx0" brushRef="#br0" timeOffset="45">19323 15446 240 0,'0'-8'90'0,"0"3"-48"0,-3-8-25 16,3 10 25-16,-3 1-7 16,-3 2 0-16,-3 0-14 15,-3 8-5-15,0 0-9 0,0 2-5 16,0 1-1-16,3 5-4 15,3-1 2-15,6-1-1 0,0-4 0 16,3 3 2 0,3-7 0-16,3-4 0 0,3-4 0 15,0-4-5-15,0-4-1 16,0 2 3-16,0-3 1 16,0-5 2-16,0 3 2 15,-3-5-1-15,-4 5-1 16,1 2-2-16,0 3 1 15,-3 5-1-15,0 11 0 16,0 3 0-16,6 7 0 16,-3 6 8-16,0 13 4 15,-3 0 10-15,0 6 7 16,-6-4-1-16,-6 1-1 16,-6-6-11-16,-6-7-4 0,-11-3-4 15,-4-8-1-15,-3-9-25 16,-2-4-9-16,-1-8-72 15,0-6-31-15,-5-5-9 16</inkml:trace>
  <inkml:trace contextRef="#ctx0" brushRef="#br0" timeOffset="46">18239 16439 104 0,'0'-3'41'0,"0"-2"-22"0,0-1-14 0,0 6 11 16</inkml:trace>
  <inkml:trace contextRef="#ctx0" brushRef="#br0" timeOffset="47">18239 16425 198 0,'6'0'11'16,"0"0"-4"-16,-3 0-2 16,0 0-3-16,0-5 3 0,0 2 1 15,0-2 0-15,0 5-1 16,-3-3-3-16,0 1-2 16,0-1 14-16,0-2 7 15,0 5-6-15,-3 0-3 0,0 0-1 16,0-3 3-16,0 1-6 15,0 2 0-15,0 0 5 16,3 0 1-16,-3 0-5 16,0 0-1-16,0 2 5 15,0 1 1-15,0 7-3 16,0 1-1-16,0 8 5 16,-3-1 4-16,-3 1-3 15,1-1 1-15,-4-2-8 16,-3 8-1-16,0-8 2 15,0 5 1-15,0-5-3 16,0-3 0-16,3-5-5 16,-3 0 0-16,-5-3-1 0,2-5 1 15,0-3 0-15,0 1 1 16,-3-6-2 0,3 3-2-16,0-6 1 0,1 0 1 15,2 1-3-15,0-3 0 16,3 2 1-16,0-2 0 15,0-3-3-15,0 3 2 16,3-1-1-16,0 1 0 16,0 3 0-16,3-1 0 15,0 3 0-15,4-2-2 16,-1 2 3-16,0 2-2 16,3 1 1-16,0 2 0 15,0-2-2 1,0 2 3-16,0 1 2 15,0 2 0-15,0 0-1 0,0 2-2 16,-6 1-1-16,3 10 2 16,-3 6 0-16,0-1 1 15,0 1 0-15,0-3 0 16,0 2 2-16,0-4-1 16,0-7-1-16,3 4 1 15,0-8-1-15,3 2-5 16,0-10 1-16,0-1 0 15,3-9-1-15,0-7 4 0,-3-1 2 16,0-1-2 0,0-11 0-16,0 6 1 15,3 3 0-15,0 5-3 16,0-1 2-16,0 9-4 0,0 8 1 16,6 2 2-16,6 11 1 15,0 11 1-15,-1-1 2 16,1 1-3-16,0-3 0 15,0 2-1-15,3-10-2 16,0-3-94 0</inkml:trace>
  <inkml:trace contextRef="#ctx0" brushRef="#br0" timeOffset="48">18349 16489 64 0,'3'-19'24'0,"0"17"-12"0,0 2 6 0,-3-3 12 16,0 3 13-16,3-3 8 16,-3 3-7-16,3 0-2 15,-3 0-18-15,0-2-6 16,0 2-11-16,0 0 2 0,3 2 1 15,0 4 3-15,3 2 3 0,0 0 2 16,3 5 3 0,0 0-7-16,6 8-3 0,6-2-4 15,0 5 0 1,-1-3-2-16,4-3 0 16,3-2 1-16,6-5 1 0,2-3 3 15,4-8 1-15,3-6-3 16,-3-4 0-16,-4-4-1 0,-2-1 1 15,-3-7 2 1,-3 1 1-16,-7-5-3 16,-2-1-3-16,-6 1-2 15,-3 2 0-15,-6 3-4 0,-3 2 0 16,0 6-8 0,0 5-4-16,-3 3-2 0,0 0-1 15,0 5-5-15,0 0-1 16,0 0-32-16,0 0-15 15,0 0-59 1</inkml:trace>
  <inkml:trace contextRef="#ctx0" brushRef="#br0" timeOffset="49">18861 16301 220 0,'-3'-5'85'0,"6"5"-46"0,-6 0-24 0,3-3 26 0,-3 6-11 16,-3-1 0 0,0 6-8-16,-2 0-4 0,-4 5-10 15,-6 1 1-15,-6-1 2 0,9-3-4 16,0 1 1-16,3-3-5 16,3-5 0-16,0 5-1 15,4-6-2-15,2-2-2 16,3 0-1-16,8-2 2 15,4-6 0-15,3 2-4 16,6-10 1-16,0-2 2 16,6-1 1-16,-1 6 1 15,-2 0 0-15,0 8 2 16,-3 2 3-16,-3 11 9 16,-3 13 3-16,-3-2-2 0,0 7 1 15,-4 6-5-15,-2-11-1 16,0-2-9-16,0-1 0 15,3 3-30-15,3-8-13 16,0-7-75-16,0-12-34 16,0-1 31-1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2:44:57.0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15170 10433 524 0,'0'13'0'0,"-3"3"0"16,3-6 2-16,0 1-1 15,0-3 2-15,0 2-15 16,0-4-5-16,0-4 9 0,-3-2-43 0,3 0-15 16,0-8-54-1</inkml:trace>
  <inkml:trace contextRef="#ctx0" brushRef="#br0" timeOffset="1">15194 10197 252 0,'-6'-13'96'0,"9"13"-52"0,-3-5-43 0,3 2 19 15</inkml:trace>
  <inkml:trace contextRef="#ctx0" brushRef="#br0" timeOffset="2">15200 10176 373 0,'9'0'-57'15,"3"0"-45"-15,6 0-19 16</inkml:trace>
  <inkml:trace contextRef="#ctx0" brushRef="#br0" timeOffset="3">15492 10126 260 0,'-6'-14'96'0,"3"9"-52"0,-6 0-27 15,3 0 25-15,-3-6-16 16,0 6-4-16,-3 2-13 16,0 8-4-16,0 3-3 15,1 11-4-15,2 5-1 0,3 15-1 16,3 4 3-16,3 2-2 16,3-3 1-16,0-2-14 15,0-3-6-15,0 2-11 0,-3-7-5 16,0-5-10-16,0-9-5 15</inkml:trace>
  <inkml:trace contextRef="#ctx0" brushRef="#br0" timeOffset="4">15304 10329 252 0,'9'0'93'0,"-6"3"-50"0,3-3-39 0,0 0 21 16,9 0-16-16,12-3-2 15,9 1-18-15,8-1-8 0,1 0-96 16,0-5-43 0</inkml:trace>
  <inkml:trace contextRef="#ctx0" brushRef="#br0" timeOffset="5">15932 10141 156 0,'0'-7'57'0,"0"7"-30"0,3 0-10 16,-3 0 22-16,0 0-13 16,3 2-5-16,0 6 1 15,0 8 0-15,-3 13-11 0,-3 3 0 0,0 8 0 16,-3 2 2-16,0-2 3 16,1 5-9-16,-1-6-2 15,3-7-1 1,0-3 0-16,0-8-5 15,3-5 1-15,0-5 0 16,3-9 2-16,0-7 3 0,0-11 2 16,0-5-3-16,-3-8-1 15,0 0-3-15,0 2-1 16,0-2 1-16,0-2 2 16,0 4-1-16,0 1-1 15,0 4 1-15,0 1 1 16,0 5 1-1,3 6-4-15,-1 2-1 16,4 5-2-16,0 3 3 16,3 8 0-16,0 5 1 15,3 1-3-15,-3-1 2 16,0 0 1-16,6-5 2 0,-3 0-1 16,0-3-1-1,0-2 3-15,0-3 0 0,2-5-1 16,-2-9 1-16,0 1-2 15,-3-8 2-15,0-3-2 16,0 3-1-16,-3 5 1 16,0 3 1-16,-3 5-3 15,3 3 0-15,0 13 1 16,0 2 2-16,0 9 3 16,0 5 4-16,0 7 0 15,-3 6 2-15,0 0-4 16,3 0 1-16,-1 0-5 0,1-2-2 15,3-6 0-15,-6-3 1 16,0-7-10-16,0-6-2 16,0-2-33-16,0-17-93 31,6-12-38-31,3-1 61 16</inkml:trace>
  <inkml:trace contextRef="#ctx0" brushRef="#br0" timeOffset="6">16328 10327 272 0,'-15'-6'104'0,"12"6"-56"0,3-2-27 0,0 2 28 0,0 0-22 15,3 0-7-15,3-3-15 16,6 0-5-16,3 3-1 15,3 0-2-15,9-2 1 0,0-1 2 16,-1 3 2-16,-2 0-34 16,0 0-13-16,-6 0-49 15,0 3-17-15,-6 2 9 16</inkml:trace>
  <inkml:trace contextRef="#ctx0" brushRef="#br0" timeOffset="7">16373 10419 300 0,'-3'3'112'0,"6"-3"-60"0,0 3-56 0,3-3 18 15,3 0-13-15,6 0 0 16,9-3-12-16,2 0-5 16,1 1 8-16,-3-1-51 0,3-2-20 15,2-1-26 1</inkml:trace>
  <inkml:trace contextRef="#ctx0" brushRef="#br0" timeOffset="8">16802 10237 124 0,'6'-27'46'0,"-3"25"-24"0,2-9-2 0,-2 8 19 16,-3 1-2-16,0 2 1 15,0-3-8-15,0 0-4 16,-3 1-14-16,0 2 1 0,-2 0 1 16,-4 2-3-16,-3 4-1 15,0 10-2-15,-3 7 0 0,3 1-2 16,0 5 1-16,-3 3-4 15,9 3 0-15,3 7-3 16,6-2-1-16,6-1 3 16,6-10 3-16,6-5-7 15,3-5 0-15,3-9 2 16,5-10 4-16,1-8 1 16,-3-13 2-16,-3-5-2 0,-7-9 0 15,-8 4 5-15,-3-9 4 16,-9 3-1-16,-3 5 0 15,-9 3-10 1,-6 5-3-16,1 8 3 0,-1 6 5 16,0 2-24-1,3 5-8-15,3 0-24 0,3 3-8 16,6 0-27-16,0 8-13 16,3-10 3-1</inkml:trace>
  <inkml:trace contextRef="#ctx0" brushRef="#br0" timeOffset="9">17037 10179 252 0,'-3'5'96'16,"6"0"-52"-16,3 11-34 0,-6 0 25 0,3 8-17 15,0 2-2-15,0 1-4 16,0 2 2-16,-3-3-7 16,0-2-4-16,0-3-2 0,0-5 1 15,0-3 1-15,0-2-1 16,0-3-2-16,0-3 1 16,0-2 1-16,0-3-1 15,0 0-1-15,3-3-2 16,0-2 1-16,2-1-1 0,4-1-2 15,6-1 3 1,0 0 2-16,0 2-2 0,3 1 0 16,0 2-1-16,0 6 0 15,0 2 2 1,-4 3 0-16,-2 3 4 16,0-1 5-16,-9 6 6 0,-3 8 3 15,-6-5-3-15,-6-3 1 16,0-1-7-16,-5-4-3 15,-4-3-6-15,0-3 0 16,3-2-13-16,0-3-5 16,3 0-21-16,6-3-10 15,0 1-179 1,9-20 89-16</inkml:trace>
  <inkml:trace contextRef="#ctx0" brushRef="#br0" timeOffset="10">17513 10200 184 0,'-3'-6'68'0,"3"6"-36"0,-6-2-18 0,6 4 20 16,0-2-6-16,-3 0 0 15,0 0-11-15,-3 6-3 16,0 2-8-16,-3 8 0 0,0 7 4 0,0 6 0 15,3 8 2-15,3 1 0 16,3 6 2-16,6-1-7 16,3-6-2-16,9-8-1 15,3-8 2-15,3-8 6 16,0-7 4-16,-1-17 1 16,-2-2-1-16,-3-8 5 15,-3-11 1-15,-6-2 0 16,-9-11 1-16,-3 5-11 15,-6 0-2-15,-6 8-6 16,-3 3-1-16,0 3-19 16,1 10-9-16,2 5-49 0,0 11-22 15,6 3-60 1</inkml:trace>
  <inkml:trace contextRef="#ctx0" brushRef="#br0" timeOffset="11">17754 10515 144 0,'0'-3'55'0,"0"6"-30"0,3-3-21 0,-3 0 15 15,0 0-11-15,0 0-4 16,0 0 3-16,0 0 5 15,3 0-6-15,0 0 10 0,-3 0 4 16,0 0 1-16,0 0 2 16,3 0-7-16,-3 0-1 15,0 0-3-15,0 0 2 16,0 0-7-16,0 7-4 16,0-7-2-1,0 0-1-15,0 0 0 16,3-2 0-16,-3 2 0 15,3 0-3-15,-3 0 0 16,0 0 4-16,0 0 6 16,0 0 3-16,0 0 14 15,3 8-3 1,-3-3-3-16,0 0-7 16,0-2-3-16,-3-6 5 15,0 1-10 1,0-1-4-16,0-5-2 15,0 0-1-15,0 3-15 16,3 0-5-16,0-1-56 16,3 1-45-1,-3 5-30 1,9 0 75-16</inkml:trace>
  <inkml:trace contextRef="#ctx0" brushRef="#br0" timeOffset="12">17945 10546 208 0,'0'0'79'0,"3"0"-42"0,-6 3-19 0,3-3 25 0,0 0-18 15,0 0-3 1,0 0-8-16,-3 0 1 15,0 0-8-15,0 0-4 0,0-5 0 16,0 5-2-16,3-6-1 0,3 1-2 16,-3 0 1-16,3 2 1 15,0 0 0-15,3 1 0 16,0 2 0-16,-3 5 17 16,-1 0 0-1,-2-2 1-15,0 2-6 16,-2-2-2-16,-1 0-6 15,3-3-3-15,-3 2-22 16,0-2-11-16,3 0-37 16,0 0-14-16</inkml:trace>
  <inkml:trace contextRef="#ctx0" brushRef="#br0" timeOffset="13">18111 10509 280 0,'0'3'107'0,"0"-3"-58"0,-3 3-37 0,3-1 24 15,-3 1-21-15,0 5-8 16,0-3-5-16,3 0 0 16,0-2-10-1,3-8 5-15,0 2-2 0,3 0 1 16,0 1 0-16,0-1 0 15,0 3 3-15,-3 0 2 16,0 5 4-16,-3 1 4 0,0-1 0 16,0-2 0-16,0-1-5 15,0-2-3-15,0 3-36 16,0-11-51 0,0 0-24-16,3 0 2 15</inkml:trace>
  <inkml:trace contextRef="#ctx0" brushRef="#br0" timeOffset="14">18358 10295 200 0,'0'-16'74'0,"-3"27"-40"0,3-14-11 0,0 8 24 16,0 1-20-16,-3-1-7 15,0 0-8-15,-3 3-3 16,0 5-5-16,4 3 2 0,-4 5 0 16,-3 1-2-16,9-1-1 15,0 0-1-15,3 3-2 16,3 0 9-16,2-9 6 15,4-4 2-15,3-3 1 0,3-8 0 16,9-8-2-16,-3 0-2 16,0 0-1-16,-4-5 1 15,-2-3 4-15,-3 0 1 16,-6-2 1-16,-6-1-3 16,-3 1 2-16,-9-6-8 15,-6-3-4-15,-3 6-9 16,0 5-3-16,-2 0-16 15,2 6-4-15,3 7-22 16,6-2-10-16,3 0-14 16,6-1-6-16,3 4-55 15</inkml:trace>
  <inkml:trace contextRef="#ctx0" brushRef="#br0" timeOffset="15">18668 10218 232 0,'0'0'88'0,"0"0"-48"0,-3 0-29 0,3 0 27 16,-6 11-17 0,0 5 4-16,-3 2 1 15,-3 1-14-15,0 5 4 0,3-1 2 16,0 1-8-16,6 0-3 15,3-3-7-15,6 3-2 16,6-3 3-16,3 3 1 16,6-11-3-16,6-5-1 0,3-11 12 15,-1-2 5-15,-2-8 1 16,-3-3 3-16,0-2 7 16,-9-4 6-16,-6-4 0 15,-6-3 3-15,-6 0-10 16,-6 0-6-16,-9 2-8 15,-12 3-5-15,3 3-25 16,0 5-10-16,4 3-39 16,2 5-14-16,3 5-102 15</inkml:trace>
  <inkml:trace contextRef="#ctx0" brushRef="#br0" timeOffset="16">19099 10454 184 0,'0'2'71'0,"0"1"-38"0,0 5-21 0,0 0 21 16,-2 2-6-16,-1 6 1 15,-3 0-11-15,0-3-5 0,0 1-7 16,0-1-4-16,0 0 0 16,0-2-28-16,3-3-11 0,0-3-146 31,6-8 86-31</inkml:trace>
  <inkml:trace contextRef="#ctx0" brushRef="#br0" timeOffset="17">19436 10144 140 0,'-3'-3'55'0,"3"3"-30"0,0-2-12 16,0 2 19-16</inkml:trace>
  <inkml:trace contextRef="#ctx0" brushRef="#br0" timeOffset="18">19436 10149 318 0,'0'16'36'0,"0"8"-18"15,0-3-7-15,0 14-4 0,0 12 1 16,0 1 2-16,0-3-1 16,0-8 0-16,0-5-5 0,0-3-1 15,0-8-3-15,0-8-1 16,0-2-21-16,0-3-10 16,-6-3-28-16,0-10-12 15,0-9-15 1</inkml:trace>
  <inkml:trace contextRef="#ctx0" brushRef="#br0" timeOffset="19">19326 10398 220 0,'-9'0'82'0,"6"-5"-44"0,6 5-20 0,-3 0 25 16,0 0-22-16,6-3-6 15,6 1-10-15,5-4-4 0,1 1 0 16,0 0-4-16,3-1 0 0,3 4-1 15,0-1 0-15,-3 0-33 16,-1-2-15-16,-2 0-35 16,6 0-35-1</inkml:trace>
  <inkml:trace contextRef="#ctx0" brushRef="#br0" timeOffset="20">19594 10160 192 0,'0'3'71'0,"0"-1"-38"0,0 9-23 16,0-3 17-16,0 10-2 0,0 9 0 15,0 2-3-15,0 3 1 16,0-1-13-16,0 1 3 0,-3-5 1 16,0-1-5-16,3-7-3 15,-6-4-6-15,6-4 0 16,0-3 0-16,0-3 0 15,0-2 2-15,0-3 1 16,6-5-4-16,0-3-1 16,3-3 1-16,5 1 0 15,1-1-2-15,0 3 0 16,0 5-1-16,-3 6 0 0,0 5 3 16,0 3 2-16,-3 2 2 15,0 5 1 1,-3 3-2-16,0-2-2 15,-1-3-13-15,-2-3-4 16,0-2-31-16,0-3-14 0,0-6-40 16,3-4-25-1,3-14 64-15</inkml:trace>
  <inkml:trace contextRef="#ctx0" brushRef="#br0" timeOffset="21">19841 10427 200 0,'3'3'74'0,"12"0"-40"0,-7 2-16 0,-2 0 23 15,0 0-12 1,0 1-5-16,3-4-9 0,0 1-2 16,0-3-8-1,0 0-3-15,3-3-1 0,-3-2 1 16,0-3 1-16,-3 0 1 0,-3-2 0 16,-3-1-2-16,-3 0 1 15,-3 1-2-15,-3 2-1 16,0 0 1-16,-3 5-1 15,-3 6 0-15,3 2 0 16,-6 6 0-16,6 2 0 16,1 0 4-16,8 3 2 15,3 8 0-15,6 2-1 16,2-4-3-16,1-1 1 0,3-5-2 16,0-3-1-1,3-3-17-15,3-2-6 16,0-5-38-16,-3-6-15 0,3-7-33 31</inkml:trace>
  <inkml:trace contextRef="#ctx0" brushRef="#br0" timeOffset="22">20073 10451 212 0,'-12'13'82'0,"12"-2"-44"0,12 13-20 16,-15-11 23-16,0 0-15 15,0 0-4-15,3-2-11 16,-3-3-5-16,3 0-3 16,0-3 0-16,0-5 2 0,0 0 0 15,9-16 4-15,6-2-3 16,0-6-7-16,2 0-4 16,1-2 2-1,3 7 3-15,0 3-1 0,-3 8 0 16,9 8 3-16,-4 8 3 15,-2 3 7-15,-6 15 4 16,-3 3-4-16,0-5-2 16,-3 0-3-16,-3-8-2 15,-3-3-23-15,3-2-10 16,0-1-70-16,6-7-29 16</inkml:trace>
  <inkml:trace contextRef="#ctx0" brushRef="#br0" timeOffset="23">20811 10356 132 0,'-3'-3'52'16,"3"3"-28"-16,-3-2-2 0,3 2 23 0,0-3-1 15,0 0 1-15,0 1-7 16,0-4-1-16,3 1-21 15,0-6-7-15,6-2-2 0,6-5-4 16,3 2-2-16,3 3 0 16,-1 5-1-16,4 2 0 15,0 12 0-15,-3 4 0 16,-3 6 0-16,-6 5 0 16,-9 6 2-16,-9 2-1 15,-3 0-1-15,-6 11 5 16,-3-3 1-16,0 0-5 15,-3-8 0-15,3-5 1 0,3-3 1 16,4-5 5-16,5-8 3 16,0 0-9-16,3-1 0 15,0-1-2-15,6-4 0 16,9-2-3-16,2 0 2 16,7-2 1-16,9-1 2 15,-3 3-1-15,0 0-1 16,-4 0-2-16,-2 0 1 15,-3 3-15-15,-3-3-6 0,-3 0-36 16,-3 0-14-16,0-3-43 16</inkml:trace>
  <inkml:trace contextRef="#ctx0" brushRef="#br0" timeOffset="24">21165 10097 172 0,'0'0'66'0,"0"0"-36"0,3 0-11 0,-3 0 21 16,0 0-14-16,3 2-4 15,-3 6 0-15,0 5 0 16,0 6-11-16,0 7 0 0,0 1 0 16,0-1-6-16,3-2-1 15,-3-3-2-15,0-2-2 0,3-3-19 16,-3-3-8-16,0-5-24 15,0-3-7-15,-3-2-43 16</inkml:trace>
  <inkml:trace contextRef="#ctx0" brushRef="#br0" timeOffset="25">21141 10107 216 0,'-3'-5'82'0,"9"2"-44"0,-6 3-33 0,3 0 17 15,3-2-6-15,9-4 3 16,-3 1-8-16,3 0-2 16,0-6-5-16,0 3-3 0,-3 0 2 15,0 3-4-15,-1 0-2 16,1 2 2-16,0 0 0 15,-3 1-30-15,-3 2-12 16</inkml:trace>
  <inkml:trace contextRef="#ctx0" brushRef="#br0" timeOffset="26">21165 10186 228 0,'0'0'85'0,"3"0"-46"0,3-2-41 16,3 4 17-16,0-2-13 16,6 0-1-16,0 0-1 15,0-2 2-15,0-1-1 0,-1 1-14 16,1 2-4-16,-3-3-24 15,0 3-11-15,-3 0-31 16</inkml:trace>
  <inkml:trace contextRef="#ctx0" brushRef="#br0" timeOffset="27">21165 10319 200 0,'0'0'77'0,"3"0"-42"0,15 2-34 0,-9-2 16 16,3 3-11-16,3-3-1 16,0 0-8-16,3-3-2 15,-1 3-40-15,1-2-18 0,3-6-16 16,-3 0-4 0</inkml:trace>
  <inkml:trace contextRef="#ctx0" brushRef="#br0" timeOffset="28">21508 10205 188 0,'-9'3'71'0,"6"5"-38"0,-18 13-25 16,9-13 18-16,0 5-15 16,0 0-6-16,0-2-14 0,0-1-5 15,3 1-37-15,0-3-17 16,0-3-4-1,6 0-2-15</inkml:trace>
  <inkml:trace contextRef="#ctx0" brushRef="#br0" timeOffset="29">21335 10242 212 0,'-3'16'79'0,"6"-16"-42"0,-3 3-37 0,0-3 18 15,6 0 1-15,0 7 3 16,3 1-11-16,3 0-7 15,3 0-2-15,2-2-2 0,4-1 0 16,0 0-36-16,0-2-15 16,0-3-49-1</inkml:trace>
  <inkml:trace contextRef="#ctx0" brushRef="#br0" timeOffset="30">21588 10268 184 0,'-6'6'71'0,"3"15"-38"0,0 0-21 16,0-8 21-16,3 6-19 15,-3 2-5-15,3 0-4 16,0 3-1-16,0-3-2 16,0 0-2-16,0 1 1 0,0-9-1 15,3-3 0-15,-3-10 0 16,0-5-3-16,0-3 0 15,-3-5 2 1,3-6 0-16,0-2 5 16,-3 0 5-16,3 0-3 0,3-3 2 15,3 3-3-15,0-3 0 16,3 3-3-16,0 2-2 16,6 3 1-16,3 6-1 15,-4 2-3-15,1 5 2 16,-3 9 14-16,-3 4 8 15,-3 3 1-15,-3-2-1 16,-6 0-3-16,-9-1-1 16,0 1-14-16,0-3-4 15,3-3-27-15,1 0-9 16,-1-2-32-16,3-3-13 16,3 0-21-1</inkml:trace>
  <inkml:trace contextRef="#ctx0" brushRef="#br0" timeOffset="31">22070 10300 236 0,'0'-2'90'0,"0"2"-48"0,-3 2-25 0,3 1 27 0,-3 0-14 16,-3 2-5-16,-3 5-8 16,-3 4-3-16,-3 2-8 15,1 2-6-15,-4 1-1 0,0-1-8 16,0-5-2-16,0-2-34 16,6-1-79-1,9-2-29 1,0-5 48-16</inkml:trace>
  <inkml:trace contextRef="#ctx0" brushRef="#br0" timeOffset="32">21906 10332 216 0,'0'-5'82'0,"0"5"-44"0,3-3-14 0,-3 3 27 16</inkml:trace>
  <inkml:trace contextRef="#ctx0" brushRef="#br0" timeOffset="33">21918 10324 460 0,'12'5'28'16,"6"3"-16"-16,0 6-4 0,0 1-2 15,0 4-2-15,-1-1-1 16,4 4-1-16,-3-4 1 16,3 6-26-16,-3-3-12 15,-3-5-62 1</inkml:trace>
  <inkml:trace contextRef="#ctx0" brushRef="#br0" timeOffset="34">22323 10332 188 0,'-3'3'71'0,"3"-3"-38"0,0 2-19 0,0-2 22 16,0 0-7-16,0 0-2 15,0 0-4-15,0 0-3 16,3-2-10-16,3-4 2 0,-3 1 2 16,6-3-7-16,-3-8-2 15,0 0-3-15,0-2-2 16,3 2 1-16,-3-3-1 16,6 4 0-16,-6 1 0 0,0 4-3 15,-4 2 2-15,1 0-1 16,0 5-2-1,0 3 3-15,0 6 2 16,0-1-2-16,0 11-2 16,0-3 4-16,0 13 1 0,3 6 6 15,-3 5 3-15,-3 6-2 16,0 1 0-16,3-1-8 16,0-3-2-16,0-9 4 15,0-2 3-15,-3-5-19 16,3-8-8-16,0-3-29 15,0-2-11-15,-3-3-56 16,3-6-29-16,-3-2 74 16</inkml:trace>
  <inkml:trace contextRef="#ctx0" brushRef="#br0" timeOffset="35">22296 10644 184 0,'-3'0'68'0,"3"0"-36"0,3 3-15 0,-3-3 20 16,0 0-6-16,6 2 2 15,0-2-6-15,3 0 1 16,12 3-16-16,0-3 0 0,3 0-1 16,2 0-6-16,1 0-1 0,-3 0 0 15,0 0 0-15,-3 0 0 16,-3 0 0-16,-1-3-11 16,-8 1-3-16,3-1-37 15,-6-2-16-15,3 0-61 16</inkml:trace>
  <inkml:trace contextRef="#ctx0" brushRef="#br0" timeOffset="36">22749 10607 140 0,'6'-2'52'0,"-6"4"-28"0,0 1-2 0,0-3 23 15,0 0-14-15,0 0-3 16,0 0-1-16,0 0 2 15,0 0-15-15,0 0 1 0,-6 5-1 0,3 0-3 16,-3-2 1-16,0 0-3 16,0-3 2-16,3 2-8 15,0-4-2-15,3-1-6 16,3 0 1 0,0 3 0-16,3 0 2 0,-3 0 1 15,0 0 1-15,-3 0 0 16,0 0 2-16,0 0 3 15,-3 0 2-15,0 0-6 16,-3 0 0-16,3 0-28 16,0 0-11-16,3-5-45 15,6 0-17-15,3-3 8 16</inkml:trace>
  <inkml:trace contextRef="#ctx0" brushRef="#br0" timeOffset="37">23082 10295 164 0,'-3'-21'63'0,"0"21"-34"0,3-3-8 0,0 3 25 15,0 0-4-15,-3 0 9 16,-6-3-20 0,-3-2-16-16,3 5-6 0,-2 3 1 15,-1 5-4-15,0 2-1 0,0 9 0 16,-3 7-1-16,3 6-2 16,3 10 1-16,9 1-4 15,0 2-2-15,6-6-1 16,15 1 3-16,0-8 2 15,3-3 2-15,5-18-1 16,4-9-2-16,6-7 1 16,-1-11 1-16,-5-8 3 15,-3-10 2-15,-9-6 8 16,-6-2 4-16,-15-1 6 0,-9 6 4 16,-6 0-2-1,-9 6-2-15,-3 7-13 16,0 3-8-16,4 5-27 0,-1 5-10 15,3 6-38-15,9 0-15 16,6 2-63 0</inkml:trace>
  <inkml:trace contextRef="#ctx0" brushRef="#br0" timeOffset="38">15066 11057 60 0,'-9'-3'24'0,"9"1"-12"0,9 2-16 15,-9 0 2-15,3 0-21 16,3 0-8-16,-6 0 14 16,3 0 6-16,-3 0 170 31,6 0-59-15,-6 0-15-16,3 2-39 15,3 9-20-15,0 2-9 16,-6 3-3-16,3-5-8 15,0-3-2-15,0 2 0 0,0 1-2 16,0-1 1-16,-3-2-33 16,3 0-12-16,0 0-65 15,0-3-42-15,0 1 63 16</inkml:trace>
  <inkml:trace contextRef="#ctx0" brushRef="#br0" timeOffset="39">15123 10808 260 0,'0'-2'96'0,"0"2"-52"0,3 0-54 0,-3 0 14 16,6 2-36-16,6 1-12 16,3 0-54-16,2-1-25 0</inkml:trace>
  <inkml:trace contextRef="#ctx0" brushRef="#br0" timeOffset="40">15412 10763 288 0,'-15'-8'110'0,"6"8"-60"16,-6-2-43-16,9 2 23 0,0 2-21 15,0 4-4-15,-3 4-9 16,0 11 0-16,0 8 2 15,9 16 1-15,0 3 1 0,3-3 0 16,0 0 0-16,0-3-11 0,0-5-3 16,0-7-22-16,0-7-9 15,0-4-27-15,-3-6-10 16</inkml:trace>
  <inkml:trace contextRef="#ctx0" brushRef="#br0" timeOffset="41">15236 11007 260 0,'-3'-3'99'0,"9"0"-54"0,0 3-42 0,3 0 23 15,6 0-15-15,3-8-3 16,8-5-16-16,10 3-5 16,0-1-104-16,5 3-44 15,1-2 74-15,-3-1 40 0</inkml:trace>
  <inkml:trace contextRef="#ctx0" brushRef="#br0" timeOffset="42">15819 10856 212 0,'-3'0'79'0,"3"3"-42"0,0 4-28 0,0 1 19 16,0 8-12-16,-3 11-4 15,0 10 1-15,-3 0 4 16,-3 5-9-16,1-5 0 0,2-2-1 15,0-4-3-15,3-4-1 16,0-6 1-16,0-5 0 16,0-3-7-16,3-5 0 15,3-3-4-15,-3-5 2 16,0 0 1-16,0-5 2 16,3-6 3-16,-6-2 2 15,6-5 1-15,0-1 2 16,0-5-3-16,0 1-2 15,0-9-3-15,3-3 1 0,0 1 3 16,-1 2 1-16,1 3-4 16,3 0 1-16,-3 5 4 15,0 6 2-15,0 4 0 16,0 4-1-16,0 5-1 16,0 10 0-16,0 5 0 15,0 4 0-15,0 4 0 16,0 6 0-16,0 0 0 15,0-6 2-15,0-2-5 16,0-5-1-16,0-3 0 0,3 0 2 16,0-6 1-1,-1-2 1-15,1-8-5 0,0-7 1 16,3 1 0-16,-3 1 0 16,0-3 0-16,0 3 2 15,3-3-1-15,-3 3-1 16,-3 2 1-16,0 3-1 15,0 3-3-15,0 8 0 16,0 5 2 0,0 13 0-16,0 5 1 15,-1 6 6-15,1 2 6 16,-3 1-2-16,0-1 0 16,0-2-6-16,0-3-3 0,3-5 2 15,-3-3 0 1,0-5-19-16,3-3-9 0,3-5-42 15,0-5-20-15,0-3-38 16</inkml:trace>
  <inkml:trace contextRef="#ctx0" brushRef="#br0" timeOffset="43">16290 11044 348 0,'-3'0'132'0,"3"2"-72"0,3 1-50 16,-3-3 28-16,6 0-19 0,2-3-5 16,4-2-7-1,6 0 0-15,0-1-4 0,0 1-6 0,3 3-1 16,3-1-14-16,-4 0-3 15,1 3-33-15,-6 0-13 16,-3 3-31-16,-3 0-11 16,0 7 7-1</inkml:trace>
  <inkml:trace contextRef="#ctx0" brushRef="#br0" timeOffset="44">16319 11126 264 0,'-3'2'101'0,"6"-2"-54"0,0 14-48 0,3-12 20 0,3 1-11 15,6 0-2-15,6-1-8 16,6-4-1-16,3-1 1 16,2 0-52-16,-5 1-21 0,-3-4-30 15</inkml:trace>
  <inkml:trace contextRef="#ctx0" brushRef="#br0" timeOffset="45">16813 10898 116 0,'0'-8'44'0,"0"3"-24"0,3 0 3 16,-3 2 21-16,0 0-9 15,-3 1 0-15,-2-1-5 16,-4 3 1-16,0 3-17 15,-3 2-4-15,-3 3-2 0,0 16-2 16,0 8-1-16,0 5-12 16,9-8-5-16,0-6 12 15,6 9 9-15,0-5-4 16,15 2 0-16,-3-5 1 0,12-6 3 16,-3-2 0-1,12-11 0-15,-4-2-3 0,1-11 1 16,-3 0-4-16,-3-16-2 15,-1-15 2-15,-11-4 2 16,-9 4 0-16,-6 2 2 16,-12 2 0-16,-2 6 3 15,-1 8-5-15,0 5-3 16,3 5-17-16,3 3-7 16,3 3-40-16,6 3-15 15,9-1-37 1</inkml:trace>
  <inkml:trace contextRef="#ctx0" brushRef="#br0" timeOffset="46">17078 10843 236 0,'0'10'90'0,"-6"6"-48"0,6 21-36 15,0-10 20-15,0-1-5 16,0 8 2-16,-3-10-7 16,3-5 1-16,0 5-10 15,0-6-2-15,-3 1-1 0,3-3-2 16,0-3 1-16,0-3 4 16,0-2 4-16,0 0-4 15,0-8 1-15,0 0-5 16,0-8 0-16,0 3-6 0,12-6 0 15,3-4 1-15,3 1 1 16,0 4-2-16,3 4 0 16,3 6-1-16,-6 6 3 15,-4-1 2-15,1 6 2 16,0-3 1-16,-6 5 0 16,-6 3 6-16,-6-3 4 15,0-3-3-15,-9 1 1 16,-3-3-7-16,-8 0-3 0,-10-3-15 15,3 0-4 1,3-5-33-16,6 0-15 0,6-2-171 31,13-11 121-31</inkml:trace>
  <inkml:trace contextRef="#ctx0" brushRef="#br0" timeOffset="47">17513 10901 192 0,'-3'-5'74'0,"0"5"-40"0,-6 0-18 16,9 0 24-16,-3 2-14 15,-3 3-5-15,0 9-4 0,-3 7-1 16,0 3-8-16,3 5 1 0,0 3 2 15,3-1-6-15,6-2-1 16,3-2 0-16,3-1 2 16,3-5 3-16,3-5 2 15,3-5-1-15,3-6 1 16,0-5 3-16,-3-10 1 16,-1-6 3-16,-2-5 3 15,-3-3 0-15,-6-8 2 16,-6-2-9-16,-3 2-3 0,-6 3-2 15,-6 2 1-15,3 6-10 16,-2 0-4 0,2 8-18-16,0 5-9 15,3 3-32-15,3 5-12 0,3 10-47 16,3 6-51 0,6 3 62-16</inkml:trace>
  <inkml:trace contextRef="#ctx0" brushRef="#br0" timeOffset="48">17796 11189 228 0,'-15'3'88'0,"12"0"-48"0,0-3-20 0,3 0 24 16,0 0-7-16,0 0-2 16,0 0-22-16,3-3-7 15,0-2-5-15,0-1 1 0,6 1 3 16,-3 2-4-16,0 1-3 16,-3-1 1-16,0 3 2 15,-6 3 6 1,-3-1 1-16,3 1 3 15,0 0-8-15,0-3-9 16,0-3-1 0,0-5-41-16,3 8-16 15,6 0-68 1</inkml:trace>
  <inkml:trace contextRef="#ctx0" brushRef="#br0" timeOffset="49">17959 11173 224 0,'0'0'85'0,"0"0"-46"0,3 6-15 16,-3-6 27-16,0 2-22 16,0 1-8-16,-3 0-16 0,3-1-3 15,0-2-2-15,0 0 0 0,3-2 0 16,3 2-3-16,-3-3 0 15,3-2 2-15,-3 2 0 16,0 0-6 0,-3 3 6-16,0 0 5 15,0 0 7-15,0 3 3 16,0-3-3-16,0 3-1 16,0-3-11-16,0 2-1 15,0-2-51-15,0-2-21 16,9 7-51-1</inkml:trace>
  <inkml:trace contextRef="#ctx0" brushRef="#br0" timeOffset="50">18114 11160 216 0,'0'0'82'0,"3"0"-44"0,-3 11-20 15,0-9 23 1,0 1-15-16,0 0-4 0,0-3-11 15,0 2-5-15,0-2-3 16,0 0-5-16,0 0-1 0,0 0-5 16,0 0 0-16,6 3-7 15,0-3-1-15,0 0 4 0,0 0 5 16,0 0 4 0,-6 0 2-16,0 0 3 15,0 0 1-15,0 0-4 16,0 0-1-16,0 0-41 15,0 0-19-15</inkml:trace>
  <inkml:trace contextRef="#ctx0" brushRef="#br0" timeOffset="51">18391 10996 200 0,'-6'-3'77'15,"3"3"-42"-15,3 0-15 0,0 3 24 0,-3 0-16 16,0-1-5-16,0 4-17 16,-3 4-6-16,3 3 0 15,-3 3 1-15,3 3 2 0,3 2-1 16,0 0 1-1,6 0-2-15,3-2 2 16,0-3-2-16,3-3-1 0,6-2 5 16,6-6 1-16,0-5 4 15,-4-5 1-15,-2-9 6 16,-3-2 3-16,-3-2 1 16,-3-6-1-16,-6 0-2 0,-6-10 1 15,0 7 3 1,-15 1 1-16,-6 2-10 0,3 6-5 15,1 2-12-15,-1 5-5 16,0 1-26-16,9 4-10 16,3 6-56-16,6 11-25 15,6 2 0 1</inkml:trace>
  <inkml:trace contextRef="#ctx0" brushRef="#br0" timeOffset="52">18665 11007 200 0,'0'2'77'0,"0"4"-42"0,0-4-17 16,0-2 25-16,0 0-7 15,0 0 2-15,3 0-13 0,0-2-6 16,0-1-4 0,3-16-9-16,0 1-3 0,3-1-2 15,-3 1-1-15,3-1 2 16,-3 3-3-16,-1 6 0 16,-2 2 1-16,0 3 0 15,0 5-3-15,3 5 0 16,0 3-1-16,0 5 3 15,-3 11 4-15,0 0 3 16,0 2-2-16,0 1-3 16,0-1 0-16,-3-2-1 15,0 0-11-15,3-6-5 16,-3-2-61-16,3 0-24 16,-3-3-12-16</inkml:trace>
  <inkml:trace contextRef="#ctx0" brushRef="#br0" timeOffset="53">18662 11202 296 0,'0'-2'112'0,"3"2"-60"0,0 0-47 16,0 0 22-16,3 0-13 15,12-3-3-15,0 1-2 16,5-1-1-16,1 0-4 15,0 1-3-15,3-1 0 0,-9 0-8 0,-4 1-3 16,-2-1-58 0,-3 3-25-16,0 5-32 15</inkml:trace>
  <inkml:trace contextRef="#ctx0" brushRef="#br0" timeOffset="54">19055 11187 212 0,'-3'21'82'0,"3"-8"-44"0,-3 6-18 0,0-9 27 16,0 1-25-16,-3 2-6 0,-3 0-49 15,-6-2-20-15,0-1-57 16,-6-2-25-16</inkml:trace>
  <inkml:trace contextRef="#ctx0" brushRef="#br0" timeOffset="55">19454 10819 248 0,'-6'18'93'0,"6"6"-50"0,-3 24-39 0,3-19 21 16,0-3-14-16,0-4-3 15,0 9-5-15,0-2-3 16,-3 0 1-16,3-5-4 0,-3 0 2 16,0-3-32-16,0-2-15 15,3-3-40 1,-3-3-39-16,0-3 48 0</inkml:trace>
  <inkml:trace contextRef="#ctx0" brushRef="#br0" timeOffset="56">19341 11057 304 0,'3'0'115'0,"0"-3"-62"0,0 3-62 16,11 0 33 0,1 0-19-16,6-2-2 15,3-1-2-15,3 3-1 16,0-3-22-16,-4 1-10 0,4-4-35 15,-3 1-12-15,3 0-23 16</inkml:trace>
  <inkml:trace contextRef="#ctx0" brushRef="#br0" timeOffset="57">19656 10893 200 0,'-15'10'74'0,"12"17"-40"0,0 15-27 0,3-23 18 16,-3 5-4-16,-3 5 2 16,3 2 4-16,-3-1 4 15,3-12-17-15,0-2-1 0,0-3 0 0,0 3-5 16,1-3-2 0,2-5-1-16,0-5-1 15,0-3-5-15,8-11 1 0,4-2-2 16,3-3-2-1,0 0 0-15,0 3 0 0,0 3 5 16,0 7 1-16,-3 6 0 16,0 7 1-16,-3 6 0 15,-4 0 3-15,1 2-5 16,-3-2-1-16,-3 0-5 16,0-3 1-16,3-2-47 15,-3-3-18-15,0-3-53 16</inkml:trace>
  <inkml:trace contextRef="#ctx0" brushRef="#br0" timeOffset="58">19823 11150 216 0,'21'7'82'0,"-21"-4"-44"0,15 0-29 0,-10 2 22 16,4 0 3-16,0 1 4 15,0-4-14-15,3 1-6 16,0-3-11-16,3-3-5 0,-3 1 1 15,0-6-2-15,-3-3 2 16,-3-2-4-16,-3 2 0 16,-3 3 3-16,-6-2 1 15,-3 2-4-15,-3 3 1 16,0 5-2-16,-3 2-2 16,3 4 0-16,0 7 3 0,0 3 0 15,3-1 3 1,3 4-1-16,3 0 2 0,6-1-2 15,3-2 2-15,0-3-9 16,3-2-1-16,3-6-25 16,3-2-9-16,0-6-36 15,0-2-16-15,0-1 0 16</inkml:trace>
  <inkml:trace contextRef="#ctx0" brushRef="#br0" timeOffset="59">20052 11115 208 0,'3'0'79'0,"0"24"-42"0,0 0-23 16,0-16 22-16,-3 0-3 0,0 2 1 16,0 1-13-16,0-1-5 15,0-2-9 1,0-2-3-16,0-1 2 0,0-5-3 0,0 0 0 16,9-3 1-16,3-2 2 15,3-6-8-15,-1 1-3 16,4-6-2-16,3 3 1 15,0 2 6-15,-3 8 2 16,6 6 4-16,0 5 3 16,-7 5 0-16,1 1 2 15,-3 1-6-15,-3 1-1 16,-3 0-4-16,-3-3-1 16,0-2-67-16,3-3-32 15,0-3-29-15</inkml:trace>
  <inkml:trace contextRef="#ctx0" brushRef="#br0" timeOffset="60">20734 11094 168 0,'-15'-5'66'0,"15"7"-36"0,-3-2-35 16,3 0 84-1,0 0-23-15,3-5-16 16,3 0-13-16,6-3-17 16,2-3-2-16,4-2 2 0,3-6-2 15,0 6 3-15,3 3-8 16,0 10-4-16,-4 5 0 0,-2 8 0 16,-3 6-2-16,-6 10 2 15,-9 3 1 1,-6 2 2-16,-6 3 1 0,-3 0 1 15,-2-5 0-15,-1 2 0 16,0-5 0-16,0-2 2 16,6-11 3-16,0-3 5 15,3-3-6-15,3-2 0 16,3 3-6-16,9-8-4 16,3-1-2-16,6-4 9 15,6-1 4 1,3 0-4-16,0-2-1 15,-1 2-2-15,-5 3 1 16,0 8-9-16,-3-5-1 0,-3-6-45 16,3-5-22-1,-3 0-13-15,3-2-38 16</inkml:trace>
  <inkml:trace contextRef="#ctx0" brushRef="#br0" timeOffset="61">21079 10851 216 0,'0'0'82'0,"3"2"-44"0,-3 1-18 0,3 0 27 15,-3 4-12-15,0 4 0 16,0 5-16-16,0 5-4 16,0 6-9-16,0-4-4 0,0-1-1 15,0-4-4-15,0-2 2 16,3-3-17-16,-3 0-8 16,0-2-37-16,3-3-17 15,0-3-31 1</inkml:trace>
  <inkml:trace contextRef="#ctx0" brushRef="#br0" timeOffset="62">21085 10864 228 0,'-6'-3'88'0,"6"6"-48"0,-3-3-25 16,3 0 26-16,0 0-11 15,0 0 0-15,6 0-15 16,3-3-4-16,0-2-7 16,3 0-3-16,3-3 0 0,2 0-1 15,1 0 2-15,0 2-17 16,-3 1-6-16,0 0-23 0,-3 2-8 16,-3 1-47-1,0 2-37 1,0 5 55-16</inkml:trace>
  <inkml:trace contextRef="#ctx0" brushRef="#br0" timeOffset="63">21100 10943 264 0,'-3'0'99'0,"9"3"-54"0,-3-3-42 0,3-5 21 16,0 2-14-16,3-2-1 15,2-3-5-15,4 2-1 16,3 4-1-16,-3-1-21 0,0 0-8 0,-3 1-30 16,-3 2-14-16</inkml:trace>
  <inkml:trace contextRef="#ctx0" brushRef="#br0" timeOffset="64">21121 11044 220 0,'-6'5'85'0,"12"-5"-46"0,-6 3-37 15,0-3 19-15,6 0-13 16,2 0-2-16,7-3-17 16,6 3-8-16,-3-3-45 15,0 1-21-15,0-1 6 16,3 0 7-16</inkml:trace>
  <inkml:trace contextRef="#ctx0" brushRef="#br0" timeOffset="65">21368 10896 228 0,'-6'5'85'0,"3"-3"-46"0,-6 20-32 0,3-4 20 15,-3-2-12-15,0 0-1 16,-3 0-8-16,0 0-4 16,3 0-1-16,3-6-30 0,0 1-10 15,0-3-52 1,-3 0-38-16,3-6 49 0</inkml:trace>
  <inkml:trace contextRef="#ctx0" brushRef="#br0" timeOffset="66">21252 10954 256 0,'-3'0'96'0,"6"2"-52"0,-3 1-51 0,5 8 55 15,4-1-13-15,3 3-17 16,3-2-8-16,0 2-7 15,3-2-3-15,0-3 1 0,-3 0-43 16,-3-3-17-16,0 0-67 16</inkml:trace>
  <inkml:trace contextRef="#ctx0" brushRef="#br0" timeOffset="67">21496 10978 232 0,'-9'23'88'0,"0"-1"-48"0,0 12-31 0,3-13 22 16,0 3-17-16,3 0-2 16,-3 0-6-16,3-3 1 15,0-3-4-15,0-2-4 0,3-3 0 16,0-2-1-16,-3-6-2 15,3 1 5-15,0-6 1 16,0-6 2-16,-3-2 0 16,3-5 4-16,0-8 3 0,0-3-2 15,3-2 0-15,3-3-5 16,6-3-3-16,0 0 0 16,3 3-1-16,3 5-3 15,-1 6 2-15,4 2 1 16,-3 8 0-16,-3 8 2 15,0 8 1-15,0 5 7 16,-6 3 4-16,-6 2 1 16,-3-2 1-16,-3-3-4 15,-3 3 0-15,-6-2-14 16,0-4-5-16,-3-5-28 16,3-2-12-16,0-3-64 15,6-3-62-15,3 1 61 16</inkml:trace>
  <inkml:trace contextRef="#ctx0" brushRef="#br0" timeOffset="68">21969 11086 212 0,'0'-3'79'0,"-3"6"-42"0,3 2-28 0,-3-2 19 16,0 5-1-16,-9 0 1 15,-3 8-2-15,-3 2 1 16,0 3-15-16,-2 3-2 0,-1 3-3 0,0-3-3 16,3-3-3-1,3-3-5-15,3-5 0 0,3-2-36 16,3-3-15-1,0-3-43-15,3-7-46 16,3-4 50-16</inkml:trace>
  <inkml:trace contextRef="#ctx0" brushRef="#br0" timeOffset="69">21737 11123 236 0,'-3'-3'90'0,"3"6"-48"0,0 13-29 16,3-11 24-16,-3-5-12 0,6 8-5 15,3 0-5-15,5 0 0 16,4 3-8 0,3 2-4-16,3 3-2 0,3 0 1 15,0 0 3-15,-1-1-29 0,-5-1-13 16,0-4-69 0,-3 1-58-16,-6-6 59 15</inkml:trace>
  <inkml:trace contextRef="#ctx0" brushRef="#br0" timeOffset="70">22287 10798 180 0,'-3'-6'68'0,"3"6"-36"0,-3 0-20 16,3 0 19-16,-3 0-7 16,-3 0-2-16,4 3-4 15,-7 2-1-15,-3 1-9 16,0 4 4-16,-3 6 3 0,0 5-1 15,-9 19 2-15,3 8-3 16,1 4 0-16,5 1-7 16,6 8-4-16,9-3-1 0,12 9-1 15,3-9-3-15,5-8 2 16,7-8-19-16,-6-15-9 16,-3-6-27-16,9-8-12 15,11 0-39 1</inkml:trace>
  <inkml:trace contextRef="#ctx0" brushRef="#br0" timeOffset="71">22365 11099 80 0,'0'0'33'0,"-3"6"-18"0,3-9 11 0,0 3 18 16,0 0 5-16,0 0 3 0,0 5-6 16,-3-5-4-16,0 0-23 15,3 3 4-15,-3-3 4 0,3 0-6 16,0-3-2-16,0-2-11 16,3 0-3-16,0-1-1 15,0 1 0-15,0-6-2 16,0 1-2-16,0-1 1 15,0 1-1-15,3-6 0 16,-6 3 0 0,6 2 0-16,0 0-5 15,0 4 1-15,-4 1 4 16,1 9 2-16,0 2-3 16,3 6-1-16,-3 2 1 15,3 5 0-15,-3 6 3 16,-3 3 3-16,6-3-2 0,-3-1 0 15,-3 1-1-15,3 0 1 16,0 0-4 0,-3-6 0-16,3-2-8 0,-3-3-4 15,0-2-26-15,0 0-10 16,0-3-30-16,0-3-10 16,0-5-2-1</inkml:trace>
  <inkml:trace contextRef="#ctx0" brushRef="#br0" timeOffset="72">22323 11316 164 0,'0'3'63'0,"0"-3"-34"0,0 3-19 0,0-3 17 0,0 0-4 15,0 0 0-15,6 0 3 16,3 0 3-16,6 0-15 16,-3 0 7-16,6 0 3 0,-1 0-1 15,4 0 0-15,0 0-8 16,6 0-4-16,0 0-9 16,-3 0-1-16,-4 0-1 15,-2 0 2-15,-3 0-3 16,-3 0-2-16,-3-3-27 0,-3 0-12 15,0 1-56 1,0 2-62-16,0-3 47 16</inkml:trace>
  <inkml:trace contextRef="#ctx0" brushRef="#br0" timeOffset="73">22779 11004 204 0,'0'-5'77'0,"0"7"-42"0,5-4-21 16,-5 2 22-16,0 0-7 16,3 2-2-16,0 4-4 0,0 2-3 15,0 2-10 1,0 6 5-16,-3 3 4 0,0 7-8 0,0-2-1 15,0-3-6-15,0 0-1 16,0-2 1-16,0-3 0 16,0-3-22-16,0-3-10 15,0-2-35-15,0-2-14 16,-3-4-42 0</inkml:trace>
  <inkml:trace contextRef="#ctx0" brushRef="#br0" timeOffset="74">22695 11118 244 0,'-12'-3'90'0,"6"6"-48"0,6-1-18 16,0-2 27-16,0 0-15 16,0 0-4-16,0 0-16 15,9 0-5 1,3-2-7-16,6 2 2 0,9-3 3 15,0 1-7-15,2 2-3 0,-2-3 0 16,-3 0 0-16,0 3 1 16,-6 0 2-16,-3 0-17 15,-4 0-4-15,-2 0-55 16,0 0-24-16,-3-2-26 16</inkml:trace>
  <inkml:trace contextRef="#ctx0" brushRef="#br0" timeOffset="75">23076 11049 160 0,'-3'-3'60'0,"3"1"-32"0,0 2-17 0,0 0 18 15,0-3-6-15,0 3 1 16,0-3-9-16,0 1-2 16,0-1-7-16,0 0 5 0,0 1 4 15,0-1 8-15,3 1 3 16,0-4 0-16,0-4 1 15,3-1-11-15,0-2-4 16,3 2-7-16,0 1-2 16,3 2-3-16,3 0-1 15,0 5 1-15,-1 8 2 0,-2 9-1 16,-3 2-1 0,-3 5 1-16,-6 3 1 0,-6 5 1 15,-6 0 3-15,-3 0-1 16,-2-3 2-16,-1 1-4 15,-6-1 0-15,9-2 1 16,-6-5 0-16,3-4-2 16,6-1-2-16,4-4-2 15,-1-2-1-15,3 0 2 16,6-3 2-16,3-2-5 16,9-3 7-1,2 0 5-15,4 0-2 0,3 0 2 16,6 0-5-16,-3 3-2 15,5 2 0 1,-2 0-1-16,-6 1 0 0,0-1 0 16,-6 0 0-16,-6 0 0 15,3-2 0-15,-3 0 2 16,-3-3-23-16,-6-3-11 16,3 0-43-16,5-2-19 15,-2-3-35 1</inkml:trace>
  <inkml:trace contextRef="#ctx0" brushRef="#br0" timeOffset="76">23276 10909 104 0,'0'0'38'0,"0"-3"-20"0,0 3-1 0,0 0 16 16,0 0 7-16,0 0 5 16,0 0 2-1,0 0 3-15,0 0-27 0,0 3 13 0,0-3 5 16,0 0-8-16,9 2 2 16,5 1-11-1,1-3-11-15,-3 0-6 16,9 0-4-16,-3 0-3 15,-6 0 1-15,6 0-1 16,-9 0 0-16,0 0 0 16,-4 0-18-16,-2 0-5 15,0-3-40-15,0 1-16 16,-3-1-58-16</inkml:trace>
  <inkml:trace contextRef="#ctx0" brushRef="#br0" timeOffset="77">23526 10835 188 0,'-3'-3'71'0,"-12"3"-38"0,24 0-10 15,-9 0 26-15,3 0-14 16,0-3-5-16,0 1-11 16,0-1-4-16,3 0-9 15,2 1-2-15,1-1 0 0,-3 3-2 16,6 3-2-16,-3 2-2 16,-3 3 1-16,-3 3 1 15,-6 2 2-15,-3 8 1 16,-3 5 1-16,-6 1-5 15,-2-6-1-15,2 0 3 16,-6-2 1-16,6-3 0 16,6-3-2-16,0-3 5 0,3-2 1 15,0-2 2-15,0 2 2 16,6-3-1-16,0-2 0 16,0-3-3-16,6 0 1 15,9 0-2-15,-3 2 2 16,3-2-2-16,3 3 2 15,0-3-4-15,-4 3 0 16,1-1-1-16,-3-2-2 16,0 3-4-16,-3-3-2 15,-3 0-26-15,0 0-9 16,0 0-43-16,-3 0-16 0,3 0-12 16</inkml:trace>
  <inkml:trace contextRef="#ctx0" brushRef="#br0" timeOffset="78">23669 10856 52 0,'-3'-3'22'0,"3"6"-12"0,0-6 8 0,0 3 12 16,0 0 2-16,0 0 3 15,0 0 3-15,0-2 1 0,0-1-6 16,0 0-3-16,0 1-16 15,-6-1 7-15,6 0 2 16,0 1-3-16,0-1-1 0,0 0 0 16,0 1 2-16,0-1-11 15,0 0-3-15,0 1-3 16,0-1 2-16,6 1 1 16,-1-1 1-16,1 0 0 15,-3 1 0-15,6-1-4 16,-3 0-3-16,0 3 0 15,3 0 1-15,6 3-6 16,-3 2 1-16,-3 3 3 0,-9 3 2 16,0-1 0-1,-6 1-2-15,-3 0 3 0,6-1 0 16,-6-2-1-16,0-3-2 16,6 1-4-16,-3-4 0 15,3 1-5-15,3-3 1 16,3 3-3-16,6 2 2 15,3 5 3-15,3 1 1 16,-3 8 3-16,0-4 3 16,-3 1 4-16,-3-2 4 15,-3-1 9-15,-9 0 6 16,0-2-9-16,-9-1-3 16,3-2-7-16,-3-3-4 0,-3-2-11 15,0-3-6-15,6 0-30 16,1 0-12-16,-1-3-56 15,6 1-49 1,6 2 62-16</inkml:trace>
  <inkml:trace contextRef="#ctx0" brushRef="#br0" timeOffset="79">23850 10779 220 0,'0'-3'82'0,"-3"6"-44"0,3-6-29 0,0 3 19 16,0 0-12-16,0 0-4 15,3 0-5-15,0 3-2 16,6 2-3-16,0 1 7 0,3 2 4 16,3 2 0-16,0 6 2 15,-4 3 3-15,-2 12 1 16,3 1-6-16,-6 3 0 15,-3-1-4-15,3-5 0 16,-3 3 1-16,-3 0 1 16,-3-6-3-16,3 0-3 15,-6-2 2-15,6-3 2 16,-3 1-4-16,0-1-1 0,-3 0-4 16,-3 0-1-16,0-2 3 15,-2-1 3-15,8 3-4 16,-6-2-3-16,0-3 1 15,-3 2 2-15,0-2-2 16,-3 3-2-16,0-4-9 16,-6-1-5-16,0-4-11 0,1-2-3 15,2-2-32 1,0-1-11-16,9 0-52 16</inkml:trace>
  <inkml:trace contextRef="#ctx0" brushRef="#br0" timeOffset="80">15057 12086 140 0,'0'0'52'0,"0"0"-28"0,0 0-11 15,0 0 19-15,0 0 6 16,0 0 4-16,0 0-3 0,0 0-1 15,0 0-21 1,3-2 5-16,0-4 5 0,3 1-9 16,0-6-2-16,6-2-7 0,3 0-1 15,6-6-1-15,3 1 1 16,-1 5-4-16,10 2-3 16,-3 3 0-16,0 8-1 15,-4 8-3-15,-5 8 0 16,-6 8 2-16,-6 5 0 15,-6 5 3-15,-6 3 1 16,-12 6-1-16,-3-1-2 16,-2-2 1-16,-4-3-1 15,0-3 2-15,9-15 1 16,3-4 1-16,0-1 0 16,0-1 2-16,3-2 1 15,3-4-3-15,3-1-1 16,6-1-3-16,9-2-1 0,3-1 3 15,12-4 1-15,0-1-4 16,3 3 1-16,-1 0-2 16,-2-3 0-16,0 3-14 15,-6 0-4-15,-3 0-32 16,-4 0-12-16,-2-2-63 16</inkml:trace>
  <inkml:trace contextRef="#ctx0" brushRef="#br0" timeOffset="81">15534 11951 288 0,'-12'0'110'0,"12"0"-60"0,0 0-23 0,0 0 34 15,0 0-21-15,6 0-7 16,0 0-20-16,2 0-9 16,7-2-2-16,0-1-2 0,0-2 0 15,3 2-20-15,0-2-9 16,-3-1-40-16,3 4-19 15,-4 2-50-15</inkml:trace>
  <inkml:trace contextRef="#ctx0" brushRef="#br0" timeOffset="82">15748 11864 236 0,'-6'-21'90'0,"-9"21"-48"0,9-3-25 16,6 0 25-16,0 1-11 0,0-1 3 16,9-5-12-1,3 0-13-15,3 0-5 0,0 3-1 16,0 0-2 0,-1 2 2-16,1 3-4 0,-3 5 0 15,-6 14 1-15,-6 2 2 16,-3 6-1-16,-6-4 2 15,-3 1-4-15,-5-3-2 16,2-2 2-16,3-3 2 16,0 0 2-16,3-3 3 15,3-3-3-15,3-2 0 16,6 0-1-16,6-2 1 16,0-1 0-16,3-2 3 0,3-3-1 15,2-3 0-15,1 0-3 16,0 1-2-1,-3-1-4-15,-3 0 0 0,-3 1-16 16,-3-1-4-16,0 0-30 16,-3 1-13-16,-3-1-44 15,3 0-34 1,0 1 59-16</inkml:trace>
  <inkml:trace contextRef="#ctx0" brushRef="#br0" timeOffset="83">15962 11822 128 0,'-3'13'49'0,"3"-13"-26"0,0-16-9 0,0 13 15 16,0 1-5-16,0-1 0 15,0 0 0-15,0 1 2 0,0-1-14 16,0 0 9-16,0 1 2 0,0-1 4 16,0 0 1-16,0 1-4 15,0-3-1-15,0-1-10 16,3 1-5-16,6 0-3 16,0-1-1-16,6 4-2 15,0 2-2-15,3 0 1 16,-3 5-1-16,-1 0 0 15,-2 3 0-15,-3 0 0 16,-3 3 0-16,-3-1 0 16,-6 1 2-16,0 2-1 15,0-2-1-15,3 2 1 0,0-2-1 16,3-3-3-16,6 2 2 16,3 1-1-16,0 2 0 15,0 3 2-15,0 0 0 16,-3 0 4-16,-3-1 5 15,-3-1 4-15,-6-1 2 16,-3 0-4-16,-6-2 1 16,-3-3-7-16,-3-3-3 15,-3-8-34-15,0 1-14 16,1-1-109 0</inkml:trace>
  <inkml:trace contextRef="#ctx0" brushRef="#br0" timeOffset="84">20546 11692 176 0,'-24'-3'68'0,"21"3"-36"0,0 3-29 16,3-3 17-16,0 0-10 15,0 0-1-15,3 3 4 16,6-1 3-16,6 1-8 15,3-3 2-15,6 0 1 0,3-3 0 16,11 1 3-16,4-1-9 16,9-2-6-16,2 2 3 15,7 0 0-15,5 1 0 16,10-1 1-16,2-2-2 16,3 2-1-16,7-2 1 15,-4 0 1-15,3 2 1 0,1-2 3 16,-1 2-3-16,-3-2 0 15,-2-3-1-15,2 0-2 16,-3-3 1-16,4 3 1 16,-7 0-1-16,-2 3 2 15,-1-3 2-15,-3 3 4 16,1 0-2-16,-1-1 1 16,1 1-5-16,-4 0 0 15,1 2 1-15,-4 0 0 16,7 1-5-16,-1-4 1 15,-3 1 0-15,1 0 2 16,-4 2-3-16,-2 1 0 16,-1-1 1-16,-5 0 2 15,11 1-1-15,-2-1-1 0,-1 0 1 16,10 1 1-16,5 2-3 16,-8-3-2-16,-7 0 2 15,1 1 2-15,-10-1 0 16,-2 0-1-16,-1 1 1 15,-2 2 1-15,-6 0 3 16,-1 0 2-16,4 2-6 16,-4 1-2-16,7-3 0 15,0 0 0-15,-1 3 3 16,-8-6 1-16,-3 0-37 0,-13-2-14 16,-11-3-82-1</inkml:trace>
  <inkml:trace contextRef="#ctx0" brushRef="#br0" timeOffset="85">21037 12160 96 0,'-3'-8'35'0,"9"6"-18"0,-6-6 0 0,3 5 16 0,-3 0 7 15,0-2 5-15,0 0 0 16,0 0 0-16,-9 2-25 15,0 0 8-15,-6 1 5 0,1 2-6 16,-4 0-1-16,-3 2-13 16,0 6-3-16,0 3-6 15,0 5-3-15,3 2-5 16,7 1-2-16,2 10 0 16,6-3 4-16,6-5-1 15,6-2-1-15,2-3 3 16,4-3 0-16,6-8 1 15,-3-7 2-15,6-9-6 0,-6 1 1 16,0-6 1-16,-4-5 3 16,-2-6 0-16,-6-2 2 15,0-5-2-15,-6 2-1 16,-6-3 1-16,0 6-1 16,-6 3-3-16,4 5 2 15,2 5 1-15,0 3 0 16,0 5-3-16,3 2 0 15,0 6-1-15,3 6 3 16,6 4 2-16,0 9 2 0,6-1 1 16,-1 6 0-1,1 8-2-15,-3 0 1 0,3 2 0 16,-3 0 1-16,3-2-13 16,-3-5-7-16,0-6-33 15,0-5-14-15,0-6-57 16</inkml:trace>
  <inkml:trace contextRef="#ctx0" brushRef="#br0" timeOffset="86">21162 12150 208 0,'-3'10'79'0,"6"1"-42"0,0 7-26 15,0-10 21-15,-3 3-17 16,3-1-3-16,0-2-10 15,6 3-2-15,-3-6 0 16,0 3-47-16,0-10-18 0,9-6-31 16</inkml:trace>
  <inkml:trace contextRef="#ctx0" brushRef="#br0" timeOffset="87">21159 11994 260 0,'-9'-14'96'0,"9"17"-52"0,3-3-38 0,-3 0 20 15,0 0-23-15,6 0-32 16,15 0-10 0,3 0-47-16,0 0-17 15,0-3 27-15,2 1 15 0</inkml:trace>
  <inkml:trace contextRef="#ctx0" brushRef="#br0" timeOffset="88">21427 11896 248 0,'-21'-8'93'0,"15"-11"-50"0,-3 11-30 15,6 8 22-15,-5 8-12 16,-4 3-3-16,0 2-11 16,3-2-6-16,-3 20-2 15,0 6-4-15,6 3 0 0,6 2-1 16,3-2 3-16,3 2-2 16,0 1 1-16,3-6-22 15,-3-5-12-15,0-9-21 16,0-4-7-16</inkml:trace>
  <inkml:trace contextRef="#ctx0" brushRef="#br0" timeOffset="89">21210 12105 220 0,'-3'-3'85'0,"3"3"-46"0,6 0-35 0,3 0 21 16,3 0-10-16,6-3 0 15,5 1-9-15,7-6-4 16,12 3-1-16,-4-1-43 0,-2 4-19 16,0-1-40-1</inkml:trace>
  <inkml:trace contextRef="#ctx0" brushRef="#br0" timeOffset="90">21612 11925 264 0,'-12'-16'101'0,"3"11"-54"0,0 2-35 16,6 0 26-16,-3 3-20 16,0 6-5-16,0 4-10 15,0 9-5-15,3 7 1 16,3 9-2-16,3 7 1 0,3 0-5 16,0 1-3-16,-3-1-12 15,3-5-4-15,-3-5-15 16,-3-8-6-16,0-6-50 15,-3-7-29-15,-3-11 59 16</inkml:trace>
  <inkml:trace contextRef="#ctx0" brushRef="#br0" timeOffset="91">21406 12142 248 0,'0'-3'93'0,"3"3"-50"0,15 3-35 0,-3-3 21 16,3 2-13-16,6 1-4 15,2-3-21-15,7 0-6 16,3-3-70-16,-3 1-31 16,-1-4 23-16,-2-7 14 15</inkml:trace>
  <inkml:trace contextRef="#ctx0" brushRef="#br0" timeOffset="92">21927 12049 236 0,'-18'0'90'0,"18"0"-48"0,0 0-25 0,0 0 27 16,0 0-8-16,0 0 8 16,9-3-16-1,3 1-15-15,6-1-2 0,0 1 0 16,0-1-6 0,3 0-3-16,-4-2-1 0,7 0 1 15,0-1-17-15,0 1-4 16,-3 2-18-16,-3 1-6 15,-4-1-24-15,-2 1-9 16,-3-1-33 0</inkml:trace>
  <inkml:trace contextRef="#ctx0" brushRef="#br0" timeOffset="93">21987 12150 260 0,'-3'0'99'0,"3"0"-54"0,0 0-39 16,0 0 22-16,6 0-11 15,3 0-2-15,3-3-6 16,2 0-1-16,13 1-5 16,0-1 0-16,0 0 3 0,0 1-3 15,-4 2 0-15,1 0-25 16,-6 2-11-16,0 1-43 15,-3-3-18-15</inkml:trace>
  <inkml:trace contextRef="#ctx0" brushRef="#br0" timeOffset="94">22526 12062 132 0,'-3'0'52'0,"3"0"-28"0,0 0-8 0,0 0 18 16,0 0 2-16,0 0 0 0,0 0-8 15,0 0-5 1,3-5-13-16,-3 0 0 0,14-3 1 16,-2 0 0-16,3-3 1 15,9-5-6-15,0 1-2 16,3 1-2-16,-4 6-2 0,1 3 1 16,-3 5-1-16,3 5 0 15,-9 3 0-15,3 8 2 16,-6 5 1-16,-12 3-4 15,0 5 1-15,-3 3-2 16,-9 2-2-16,-6 9 3 16,-3-6 2-16,0-3 2 15,9-13 1-15,3-2 2 16,0-1 1-16,0-4 3 16,3-4 1-16,0 1-3 15,6-6-3-15,0 0-2 0,9-7-3 16,6-6 3-1,9 0 0-15,3 0-4 0,3 3 1 16,-4-1 0-16,-2 6 2 16,-3 0-6-16,-3 0-1 15,-6 0-34-15,-3 3-13 16,0 0-157 0</inkml:trace>
  <inkml:trace contextRef="#ctx0" brushRef="#br0" timeOffset="95">22924 11697 268 0,'-6'-2'101'0,"6"4"-54"0,3 1-42 15,0 2 22-15,0 6-13 16,-3 5-1-16,3 2-7 16,-3 11-2-16,6-2-2 0,-3-1-2 15,0 1 3-15,0-6-18 16,-3-3-6-16,3-2-34 15,-3-5-13-15,0-3-41 16</inkml:trace>
  <inkml:trace contextRef="#ctx0" brushRef="#br0" timeOffset="96">22895 11745 212 0,'-6'-5'79'0,"6"5"-42"0,0-3-23 0,0 3 22 16,6-3-11-16,0 1-5 15,2-4-9-15,4 1-3 16,3-3-4-16,0 3-1 0,9 0 1 16,-6-1-2-16,0 1-2 15,-3 0-10-15,-4 2-4 16,1 0-37-16,-3 1-14 0,-3 2-40 15</inkml:trace>
  <inkml:trace contextRef="#ctx0" brushRef="#br0" timeOffset="97">22915 11824 228 0,'0'13'85'0,"3"-10"-46"0,3-3-32 0,0 0 20 16,3-5-12-16,9 0-3 15,3-1-12-15,-3 1-5 16,0 0 3-16,-3 2-18 0,-4 0-6 16,-2 3-24-16,-6 0-11 15,3 8-22 1</inkml:trace>
  <inkml:trace contextRef="#ctx0" brushRef="#br0" timeOffset="98">22945 11938 208 0,'-3'0'77'0,"6"0"-42"0,0 0-32 15,-3 0 17 1,3-3-12-16,15 1-2 0,0-1-2 16,-3 0 0-16,6 1-2 15,-7-1-37-15,1 0-16 0,0 1-40 16</inkml:trace>
  <inkml:trace contextRef="#ctx0" brushRef="#br0" timeOffset="99">23276 11777 216 0,'0'2'82'0,"-3"1"-44"0,0 5-27 16,0-3 21-16,-3 8-13 15,-3 6-3-15,0 2-7 0,0-2-4 16,0-4-2-16,0 1-11 0,-3-2-5 16,9-4-40-16,-3-2-15 15,3 0-29 1</inkml:trace>
  <inkml:trace contextRef="#ctx0" brushRef="#br0" timeOffset="100">23130 11837 220 0,'-6'0'85'0,"6"0"-46"0,3 3-30 0,-3-3 19 16,6 3-5-16,3 2 0 15,3-2-10-15,2 5-3 0,1 0-6 16,6 0-3-16,6-1 2 16,-3 4-11-16,-3-3-4 15,-4 0-47-15,1-3-19 0,-3 0-26 16</inkml:trace>
  <inkml:trace contextRef="#ctx0" brushRef="#br0" timeOffset="101">23427 11867 208 0,'-3'31'77'0,"3"-15"-42"0,-3 13-26 15,3-15 19-15,0 1-16 0,0 9-5 16,0-3-2 0,0-2-1-16,0-3-2 0,3-3-2 15,-3-2 1-15,0-3 1 0,0-3 1 16,0-5-4-16,0-5 1 16,0-6 2-16,-3-2 1 15,0-3 1-15,-2-5 0 16,-1-3 2-16,6 0 3 15,-3-2-4-15,3-4-1 16,3 7 0-16,3 2 0 16,8 2-2-16,4 3-2 15,0 6 1-15,-3 4-1 16,6 12 0-16,0 7 0 16,-6 3 11-16,-7-3 5 15,-2 0 3-15,-3 3 3 16,-6-3-10-16,-3-2-4 0,-8-1-21 15,2-2-6-15,-6-2-24 16,3-6-10-16,3-3-45 16,6-2-46-1,3-1 52-15</inkml:trace>
  <inkml:trace contextRef="#ctx0" brushRef="#br0" timeOffset="102">23680 11803 192 0,'-3'-3'71'0,"3"3"-38"0,3 0-17 0,-3 0 24 16,0 0-1-16,0 0 4 0,0 3-13 16,9-3-3-16,3 0-16 15,3 0 0-15,0 0 2 0,6 0-7 16,-3 0-1-1,0-3-3-15,-4 1-2 0,1 2-21 16,-3-3-9-16,-3 0-64 16,0 1-29-16,-3-3 15 15</inkml:trace>
  <inkml:trace contextRef="#ctx0" brushRef="#br0" timeOffset="103">23901 11755 176 0,'-3'-2'66'0,"3"2"-36"0,-6-3-11 0,6 3 21 15,0 0-5-15,0 0 0 16,6-2-16-16,-3-1-4 16,6 0-9-16,3-2 0 0,-1 0 4 15,1-1-2-15,-3 4 1 16,6-1-3-16,-3 6 1 0,0 2-6 16,-3 6-1-16,-6 2 2 15,-6 16 1 1,-3 3-1-16,-12 2 1 15,0-2-7-15,0-6 1 0,0-2-1 16,4-5-1-16,5-4 1 16,0-1 3-16,0-6 0 15,9 0 1-15,0-3 0 16,6 0 0-16,-3-2 4 16,18-6 2-1,-1 3 0-15,1 0-4 0,3 0 2 16,-6 0-3-1,-3 0-1-15,-3 0-8 16,-3 0-3-16,0 0-38 16,-3-2-16-16</inkml:trace>
  <inkml:trace contextRef="#ctx0" brushRef="#br0" timeOffset="104">24115 11740 200 0,'-3'-3'77'0,"3"3"-42"0,-6-3-19 0,6 3 24 16,0 0-10-16,6-2 0 15,-3-1-15-15,3-2-6 16,0-1-6-16,3 1-5 0,3 0 1 16,3 2 3-16,-1 1 1 15,7 2-1-15,-6 5-2 16,-3 3 1-16,-3 2 1 16,-6 4-1-16,-3-1-1 15,-3 5 3-15,-6-2 0 16,-3-3-1-16,0 6-2 0,3-3-4 15,3-3-2-15,12-5-4 16,3 3 1 0,3-1 3-16,3 1 3 0,3 2 4 15,0 0 2-15,-3 3 10 16,-6 0 6-16,-9 0 7 16,0 2 7-16,-12-2-9 15,-6 0-2-15,-6 0-11 16,-3-5-2-16,-3-1-25 15,7-2-9-15,-1-8-65 16,6 3-27-16</inkml:trace>
  <inkml:trace contextRef="#ctx0" brushRef="#br0" timeOffset="105">15813 13126 264 0,'-6'3'101'0,"6"-3"-54"0,-3 0-26 15,3 0 28-15,0 0-13 16,0 0-1-16,3-3-16 16,3-5-4-16,9-3-9 15,6-2-8-15,6 3-2 0,3-1 2 16,2 8 1-16,-2 6-2 15,-6 10 2-15,-3 11-1 16,-9 8 0-16,-9 8 0 0,-12 5 0 16,-6-3 2-16,-6 0 2 15,-6 1-1-15,0-4 2 16,1-2-2-16,2-8 2 16,6-2 2-16,3-6 4 15,3-5-2-15,3-3-2 16,6-2-2-16,6-3 0 15,9-3 0-15,9-2 1 16,6-3-5-16,6 2 1 16,-1 1-2-16,-5 2 0 0,-3 0-11 15,-3 1-7 1,-3-1-16-16,-4 3-7 0,-2-8-21 16,0-3-10-16,0 1-46 15</inkml:trace>
  <inkml:trace contextRef="#ctx0" brushRef="#br0" timeOffset="106">16141 12959 240 0,'-6'6'90'0,"6"-6"-48"0,0 0-16 0,0 0 31 16,3-3-19-16,0 0-4 15,3 3-16-15,0-2-6 16,9-1-7-16,-1-2-6 0,1-3-2 15,3 0 2-15,0 3 2 16,0-1-2-16,0 1 0 16,-3 2-1-16,0 1 0 0,-4 2 0 15,-2 5-2 1,0 3-2-16,-3 2 1 16,-3 4 3-16,-3 4 3 15,-3 6 0-15,-3 3 2 0,0 2-2 16,3 0-1-16,0 2 1 15,0-4-1-15,3-3-27 16,0-6-11-16,0-2-45 16,0-5-20-16,0-3-3 15</inkml:trace>
  <inkml:trace contextRef="#ctx0" brushRef="#br0" timeOffset="107">16227 13065 280 0,'-15'-3'107'0,"24"6"-58"0,-6 0-26 16,-3-3 31-16,0 0-26 15,6 2-7-15,3-2-14 0,6 0-3 16,6-2-2-16,3-1-10 0,-1 0-3 16,1-2-49-16,6 0-23 15,-3 2-52 1</inkml:trace>
  <inkml:trace contextRef="#ctx0" brushRef="#br0" timeOffset="108">16453 12951 252 0,'-3'8'96'0,"-6"-2"-52"0,0-4-16 16,9-2 32-16,0 0-18 15,0 0-4 1,15-2-20-16,0-4-11 16,3 1-5-16,6-3 1 0,0 0-2 15,0 0-1-15,-1 0-10 16,4 0-4-16,-6 3 0 0,-3 0 3 15,-3 2 5 1,0 0 3-16,-3 3 2 16,-4 8 3-16,-2 3-3 0,-3 0 0 15,0 2 5-15,-3 5 2 16,0 6 2-16,0 3 0 16,-3-1-2-16,3-2 1 15,0 2-4-15,0-5 0 16,0 3-19-16,3-5-7 15,0-3-56-15,-3-6-26 16</inkml:trace>
  <inkml:trace contextRef="#ctx0" brushRef="#br0" timeOffset="109">16552 13047 308 0,'-9'0'115'0,"12"2"-62"0,-3 1-40 15,0-3 30 1,9 3-15-16,5-3-1 0,10 0-14 16,0-3-5-16,6-2-5 15,3-1-3-15,-1 1 1 0,-2 0-21 16,-3-1-9-16,-6 4-238 31,-3 7 103-31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2:45:06.76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83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19-10-09T23:21:03.196"/>
    </inkml:context>
    <inkml:brush xml:id="br1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310 804 252 0,'-6'8'93'0,"6"-8"-72"0,0 2 5 0,0-2-3 16,6 0-7-16,-6 0 3 15,6-2-6-15,0-1-3 16,-3-5 1 15,5-47-6-31,4-17-1 16,3-2 0-16,0-8 0 15,3-5-7-15,0-8-2 16,0 5 2 0,3 10 1-16,-7 14 4 0,-14 66 1 31,15-48-4-31,3 17 1 16,-3 12 2-16,0 17 1 15,3 9-1-15,3 23-2 16,5 7 1-16,-5 13-1 15,9 16 0-15,-3 19 2 0,3-1 1 0,-4 1 3 16,4 0 1-16,0-9-1 16,0-9 1-16,-4-4-4 15,-2-13 0-15,-6-13 1 16,-3-10 0-16,-6-11 0 16,-9-6 2-16,-6-7-1 15,-9-8 2-15,-6-9-4 16,-11-7-2-16,-4-5-9 15,-3-6-5-15,-3-2-2 16,-11-9 1-16,-19 1-8 16,-2-3 0-16,6 3 6 15,2 5 7-15,1 5 12 0,-7 8 8 16,4 6 8 0,11 4 3-16,9 4-5 15,13 4 0-15,11 1-8 0,9 0-1 16,30 2-11-16,6-2-5 15,15-3 1-15,8-5 4 16,28-8 2-16,17-3 3 16,3-5-3-16,3-3 0 15,19 0 3-15,-10 8 1 16,-12 6-10-16,-12-1-5 16,-14 9 3-16,-13 2 5 15,-14 5 5-15,-9 3 2 0,-12 8 16 16,-9 5 10-1,-21 11-4-15,-21 8-2 0,-24 15-5 16,-8 14 1-16,-6 3-4 16,-7-1 1-16,-8 1-5 15,5-3 1-15,10-8-9 16,17-8-4-16,4-3-14 16,11-13-2-16,9-10-27 15,13-4-10-15,8-7-33 16,12-10-12-16,3-12-34 15</inkml:trace>
  <inkml:trace contextRef="#ctx0" brushRef="#br0" timeOffset="1">5775 7188 144 0,'0'-10'55'0,"3"15"-43"0,-6 6 1 0,3-1 0 16,-3 6-9-16,-6 5 0 16,-3 8 0-16,-3 16 0 0,-3 21-2 15,-6 19 3-15,-3 5 4 16,1 5-1-16,-10 8 3 16,-3-5-2-16,1-8 0 0,2-10-5 15,3-6-3-15,3-13-5 16,7-11-2-16,2-10-79 15</inkml:trace>
  <inkml:trace contextRef="#ctx0" brushRef="#br0" timeOffset="2">5769 8355 96 0,'-3'13'35'0,"-3"8"-27"0,-3 16 7 0,3-13 0 15,0 16 3-15,-6 10 3 16,-3 8 0-16,-3 14 2 16,0 18-13-16,-5 5-6 15,-4-2-2-15,-6 2 0 0,-3-2 3 16,4-6-2-16,-4-13 0 15,6-13-6-15,6-11 0 16,6-10-74 0</inkml:trace>
  <inkml:trace contextRef="#ctx0" brushRef="#br0" timeOffset="3">5789 9551 132 0,'-11'11'49'0,"2"2"-38"0,0 13 4 16,3-10 0-16,-3 19-5 16,-3 15 2-1,-6 21 2-15,-3 11 3 0,-9 19-9 16,-2 10-2-16,-13 0-2 0,-6 0 6 15,4-2 4-15,2-11-5 16,7-14-3-16,5-12-14 16,6-17-5-16</inkml:trace>
  <inkml:trace contextRef="#ctx0" brushRef="#br0" timeOffset="4">6546 7270 112 0,'3'-8'44'0,"-3"8"-35"0,2-5 16 0,1 2 4 16,-3 3-3-16,0 0 2 15,0 0-12-15,3 3-2 16,0 2-8-16,0 3 3 0,-3 3 1 15,-3 2 3-15,0 3 5 16,-3 0-6-16,-2 2-2 16,-1 1-5-16,0-1-2 15,3 1-1-15,0-3 1 16,3-3 2-16,0 0 4 16,3-2-13-16,3-3-4 15,3 0 3-15,0-3 2 16,3 0 5-16,3-2 1 15,-1-3-1-15,7 0-2 16,-3-3-10-16,-3 1-4 16,0-1-31-16,0 0-12 0,0-2-33 31</inkml:trace>
  <inkml:trace contextRef="#ctx0" brushRef="#br0" timeOffset="5">6557 7458 148 0,'-11'3'55'0,"8"-3"-43"0,3 0 14 16,0 0 4-16,0 0 5 16,0 0 3-16,6 0-9 15,2-3-5-15,7-5-14 16,3-2-11-16,6-4-2 0,9-2 5 15,14 1 4-15,4-1-3 0,-3 3-2 16,-7-1 0-16,-2 1-1 16,-6 2 0-16,-7 1 2 15,-2 2-1-15,-6 3-1 16,-3-3-17-16,-3 2-6 16,-3 1-29-16,-3 2-9 15,-3 1-28 1</inkml:trace>
  <inkml:trace contextRef="#ctx0" brushRef="#br0" timeOffset="6">7564 6913 144 0,'3'-5'55'0,"2"7"-43"0,-22 14 10 0,14-10 1 0,3-1-2 15,-3 0 2-15,0 0-4 16,0 1 0-16,-3 2-10 16,-6 2 1-16,-3 4 1 0,-3 1-4 15,0 1-2-15,0 0 2 16,-2-3 0-16,-1 1-3 15,3-1-1-15,3-3-3 0,3 1-1 16,3 0 1-16,0-3 0 16,9 2 0-16,3 6 0 15,9 5 2-15,0-2 3 16,3-1 0-16,6 1 0 16,0-3-1-16,2-1 0 15,1-1-2-15,-3-1 1 16,-3-3 0-16,0 1 3 15,-3-3-5-15,-6 0-3 16,-4-3-10-16,1 1-3 16,-3-4-45-16,-3-2-20 15,0 5-17 1</inkml:trace>
  <inkml:trace contextRef="#ctx0" brushRef="#br0" timeOffset="7">7936 6977 112 0,'3'34'44'0,"3"-2"-35"0,-6 21 9 0,3-27 2 15,-3 6-1-15,0-6 1 16,0 1-3-16,0-6 0 15,0-5-9-15,0-3-3 0,0-5-1 16,0-3-2-16,0-5 1 16,0-2 0-16,0-9 3 15,0-5-5-15,0-2-3 16,2-6-2-16,1 0 0 0,3 0 0 16,3 3 0-16,3 5 0 15,0 6 3-15,3 7 0 16,0 6 1-16,0 5 0 15,0 5 0-15,-3 5 2 16,-3 1 1-16,-4-1-1 16,1-2-2-16,-3-3-2 15,0 1-1-15,-3-4-34 16,0-4-56 0,0 1 6-16</inkml:trace>
  <inkml:trace contextRef="#ctx0" brushRef="#br0" timeOffset="8">8290 7067 148 0,'-6'-6'57'0,"6"6"-44"0,-9 3-4 0,3 0-2 16,-3 4-2-16,-9 7 2 15,-3 7 3-15,1 5 4 16,2 1-8-16,0-1-3 0,6-2 0 15,6-3-2-15,0-5-1 16,6-3 3-16,9-2 0 16,3-3 3-16,3-8 1 15,0-5-6-15,2-6 0 0,1-8-10 16,0-4-2 0,-3-1 6-16,-3 0 2 0,-3 5 5 15,0 6 1-15,-3 3-1 16,0 7 1-16,0 11 0 15,0 10 3-15,0 4-5 16,0 1-1-16,-3 1 0 16,2-3 2-16,1-5-1 15,0 0-1-15,0-3-2 16,0-2-1-16,0-6-38 16</inkml:trace>
  <inkml:trace contextRef="#ctx0" brushRef="#br0" timeOffset="9">8376 6961 180 0,'-3'-3'68'0,"6"6"-52"0,0 5-12 0,0 2-9 16,0 6 1-16,0 8 3 15,0 10 2-15,0 6 2 16,3 0-2-16,-3-3-1 0,3-6 1 15,0-4-1-15,0-6 2 16,0-5-39 0,3-3-52-16,0-5 11 15</inkml:trace>
  <inkml:trace contextRef="#ctx0" brushRef="#br0" timeOffset="10">8712 6913 216 0,'-14'-29'82'0,"2"18"-64"0,-3-2 7 16,3 11-1-16,0 2-13 16,-3 0-1-16,-6 5-8 15,0 3-2-15,4 10 0 16,-1 11-5-16,6 16 1 0,3 16 2 16,3-3 3-16,3-5 0 15,3-2-1-15,6-12 1 16,0-4-1-16,-3-6-20 15,3-11-57 1,-3-4-43-16,-3-7 26 16</inkml:trace>
  <inkml:trace contextRef="#ctx0" brushRef="#br0" timeOffset="11">8427 7194 252 0,'0'0'96'0,"21"0"-75"0,-13 2-5 15,16-2-18-15,9 0-2 16,12-2 1-16,-1-4 5 16,1 1-1-16,-6-3-27 0,-4 3-12 15,-2-6-58-15</inkml:trace>
  <inkml:trace contextRef="#ctx0" brushRef="#br0" timeOffset="12">6507 8384 112 0,'-3'-2'44'0,"3"-4"-35"0,3 6 12 0,-3 0 1 16,0 0 7-16,0 0 5 16,3 3-7-16,0 5-2 15,-3 0-14 1,-3 5-4-16,0 3-1 0,-3 13 1 16,-3 0 1-16,0 0-4 15,0 0-1-15,0-5-3 0,3-3-1 16,0-2 1-16,3-3 0 15,3-3 2-15,3-3 1 16,3-2-4-16,3 0 1 16,0-2 0-16,0-1 0 15,0-2-5-15,0-1 1 16,0-2-31-16,0 0-12 16,3 0-42-1</inkml:trace>
  <inkml:trace contextRef="#ctx0" brushRef="#br0" timeOffset="13">6534 8638 140 0,'-12'0'55'0,"12"3"-43"0,0-1 19 15,0-2 7-15,0 0-12 16,3 0-3-16,6-5-2 16,3-3 1-16,5-5-12 0,13-3 1 0,12-5 2 15,17-6-5-15,4 4-2 16,-1-4-3-16,4 6-3 16,-1 0 1-16,4 2-1 15,-4 6 0-15,-5 3 2 16,-7-1-1-16,-8 0 2 15,-9 1-31-15,-6 2-13 16,-7 0-67 0</inkml:trace>
  <inkml:trace contextRef="#ctx0" brushRef="#br0" timeOffset="14">7483 8239 176 0,'-9'0'66'0,"9"-3"-52"0,0 3 12 0,0 0 4 0,0 0-16 15,3 5-2 1,0 1-6-16,3-1-1 0,6 0-3 16,3 3 1-16,3 0 0 15,9 0-1-15,2-3 1 16,7 3-2-16,3 0-1 16,-7 0 3-16,-2-3 0 0,-6 1 1 15,-9-1 2-15,-3 3-3 16,-9 0-2-16,-12 2 6 15,-12 6 5-15,-9 3-2 16,-2 5 2-16,-1-1-3 16,0 4 2-16,3-3-6 0,7-3-1 15,5-3-2-15,6-4-2 16,3-6-24-16,6-3-11 16,6-5-26-16,9-5-10 15,6-11-19 1</inkml:trace>
  <inkml:trace contextRef="#ctx0" brushRef="#br0" timeOffset="15">7915 8268 192 0,'0'0'71'0,"3"5"-55"0,3 6-5 16,-3-3-3-16,0 7-7 16,0 9 2-16,0 8 4 15,-3 5 4-15,0 5-6 16,0-2 4-16,-3-8 3 0,0 0-6 15,0-9-1-15,0-4-1 16,3-6 2-16,0-2-3 16,0-3 0-16,0-8 8 15,3-6 4-15,3-10-12 16,0-2-5-16,3-6-3 16,2 0 1-16,4 1-1 15,0 7 4-15,3 5-2 16,3 8-1-16,0 6 3 0,3 5 0 15,-7 5 3-15,-2 6 1 16,-3-3-1-16,-3-1 1 16,-3-1-4-16,0-4 0 15,3 1-21-15,-6-3-8 16,3 0-16-16,6-3-6 16,3-5-25-1</inkml:trace>
  <inkml:trace contextRef="#ctx0" brushRef="#br0" timeOffset="16">8314 8498 212 0,'0'-11'82'0,"-6"6"-64"0,0 2 7 16,3 3-1-16,-3 3-11 15,-3 8 0-15,-3 2-3 16,-3 5-1-16,0 4-5 16,0-1-7-16,3-3-3 0,3 1 3 15,6-3 1-15,6-3 2 16,3-3 2-16,3-2-1 15,0-5-1-15,0-3 1 16,3-5 1-16,0-6-3 16,0-2-2-16,-3-3-3 15,0-2 1-15,-3-4 5 16,0 6 2-16,-3 6-3 16,0 2-1-16,3 11-2 0,-3 7 0 15,0 6 0-15,3 3 3 16,-1-1 0-16,1 1 3 15,0-3-1-15,0-1 2 16,0-1-11-16,0-4-2 16,0-2-30-16,0-5-14 15,0-3-34 1</inkml:trace>
  <inkml:trace contextRef="#ctx0" brushRef="#br0" timeOffset="17">8436 8247 204 0,'-6'-8'77'0,"18"5"-60"0,-15 24-7 0,6-13-6 0,0 3 0 16,0 5 2-16,0 10 2 16,0 11 0-16,-1 5-4 15,-2 1 2-15,0-1 0 0,0-2-2 16,0-6-3-16,0-2-14 15,3-8-6-15,3-3-30 16,0-5-13-16,3-3-15 16</inkml:trace>
  <inkml:trace contextRef="#ctx0" brushRef="#br0" timeOffset="18">8778 8262 260 0,'-15'-18'99'0,"6"10"-77"0,-12 0-4 0,9 5-6 16,-2 1-7-16,-7-1 2 15,-3 6-9-15,0 2 0 16,3 8 0-16,0 6-4 0,7 13 2 16,5 7 0-16,6 12 2 15,6-1 1-15,6-5 1 16,2-3 0-16,4-8 0 15,-3-7-3-15,3-6-28 16,-9-5-10 0,-6-5-31-1,-3-6-40-15,-6-8 31 0</inkml:trace>
  <inkml:trace contextRef="#ctx0" brushRef="#br0" timeOffset="19">8468 8448 296 0,'15'-8'110'0,"6"-3"-86"0,27 3-4 16,-16 3-9-16,10 0-7 16,3-3 2-16,-4 0-5 15,1-3-3-15,-3 3 1 0,-3-2-51 16,-7 4-22-16,-5-2-39 16</inkml:trace>
  <inkml:trace contextRef="#ctx0" brushRef="#br0" timeOffset="20">6534 8405 144 0,'0'-2'55'0,"0"4"-43"0,3-2 16 0,-3 0 5 15,3 0-7-15,-3 0-3 16,0 0-7-16,3 3-2 16,0 2-8-16,-3 3 3 0,0 5 3 15,-3 14 0-15,-3 2 3 16,0 5-2-16,-3-2 0 16,-3 0-3-16,0-3-1 15,-3-3-5-15,3-2-1 16,-3-5-1-16,6-3 1 15,0-3 0-15,3-3 1 16,3-2-2-16,3 0 1 16,6-2-4-16,3-1 0 15,3-2 3-15,3-1 1 16,3-2-1-16,3 0 1 16,3 0-2-16,-1-2 2 15,4 2-4-15,-3-3 0 16</inkml:trace>
  <inkml:trace contextRef="#ctx0" brushRef="#br0" timeOffset="21">6721 8741 228 0,'0'-2'88'0,"0"2"-69"0,-3 0-102 0,3 0-51 0</inkml:trace>
  <inkml:trace contextRef="#ctx0" brushRef="#br0" timeOffset="22">6495 9636 84 0,'3'-8'33'0,"0"8"-26"0,0-3 0 16,-3 3 1-16,0 0 15 16,0 0 9-16,0 0 4 0,3 3 0 15,0 2-2-15,-3 6-1 16,-3 4-18 0,-3 9 6-16,-3 5 3 0,-3 6-4 0,0 2 1 15,-3-8-6 1,3 0 1-16,0 0-11 15,7-5-3-15,2-8 0 0,3-3 1 16,3-5-1-16,5 0-2 16,4-5 3-16,3 2 0 15,0-3-1-15,3-4-2 16,0-3-8-16,0 2-3 16,-3 0-16-16,-4-2-8 15,-11 5-188 16</inkml:trace>
  <inkml:trace contextRef="#ctx0" brushRef="#br0" timeOffset="23">6528 9845 220 0,'-15'0'82'0,"12"13"-64"0,0-13 0 15,3 0-3-15,0 0 0 16,3-3 3-16,0 1-1 16,3-9 2-16,6 0-10 0,3 1 1 0,11-3 1 15,13-3-6-15,15-3-1 16,5 6 0-16,1 0 2 15,-1 2-3-15,-2 1 0 16,-4-1-1-16,-2 8-2 16,0-2 1-16,-4 0 1 15,-5-1-6-15,-3-1 1 16,-7-1-63-16,-2 0-26 16</inkml:trace>
  <inkml:trace contextRef="#ctx0" brushRef="#br0" timeOffset="24">7546 9559 104 0,'-3'3'41'0,"6"-6"-32"0,-6 6 20 0,3-3 8 15,0 0 8-15,0 0 19 16,0 10-22-1,0-5-22-15,3 3-8 0,3-5-5 16,3 0-1-16,2-3 1 16,7 0-4-16,6 0 0 15,3 0-1-15,0 0 1 16,-1 0-2-16,1 0 2 16,-3 0-4-1,-3 5 0-15,-3-5 3 0,-3 0 1 16,-3 0-10-16,-3 3-3 15,-1-1-8-15,-2 1-2 16,-6-3-11-16,0 0-3 16,-3 8-37-1,0-3-43-15,0 0 36 0</inkml:trace>
  <inkml:trace contextRef="#ctx0" brushRef="#br0" timeOffset="25">7540 9739 192 0,'-3'0'74'0,"3"2"-58"0,0 1 12 0,0-3 2 16,3 3-12-16,3-3 0 15,3 0-4-15,5-3 1 16,7 0-8-16,3 1-2 15,6-1 1-15,3 1-5 16,-1 2-3-16,-2 0 3 0,-3 2 1 16,-3 1-7-16,-6 2-2 15,-4-2-29-15,1 2-14 16,0-2-54 0</inkml:trace>
  <inkml:trace contextRef="#ctx0" brushRef="#br0" timeOffset="26">7962 9599 240 0,'-9'-3'90'0,"12"-2"-70"0,6 5-1 16,0 0-3-16,-3 5-3 15,3-2 4-15,3-3-9 0,6 0-2 16,3 0-4-16,3-3-2 0,8 3 3 15,-5 0-4-15,6 0-2 16,-9 3-12-16,-3 2-2 16,-7-5-30-16,-2 5-9 15,-3 0-39 1</inkml:trace>
  <inkml:trace contextRef="#ctx0" brushRef="#br0" timeOffset="27">7986 9715 220 0,'-9'5'85'0,"12"-10"-66"0,0 5-3 0,0 5-7 16,3-2 1-16,3-3 4 0,6 0 1 16,12 0 1-16,5 0-8 15,7 0-5-15,3 0-2 0,-6 0-26 16,-1 0-10-16,1 0-73 15</inkml:trace>
  <inkml:trace contextRef="#ctx0" brushRef="#br0" timeOffset="28">8468 9413 148 0,'-3'-5'55'0,"3"10"-43"0,0 9-1 16,3-1-2-16,0 5 14 15,0 4 9-15,0 9-5 16,0 6-3-16,-3 6-14 16,0-1-2-16,0 0-1 0,0-2-1 15,0-3 1-15,0-8-4 16,0-5 0-16,0-6-1 15,0-4-2-15,0-6 7 0,0-8 3 16,0-3-14-16,0-5-4 16,3-5-10-16,3-8-2 15,0 2 6-15,6-2 4 16</inkml:trace>
  <inkml:trace contextRef="#ctx0" brushRef="#br0" timeOffset="29">8653 9641 220 0,'45'-3'85'0,"-36"9"-66"0,14 7 3 0,-11-8-3 15,-3 8-6-15,0 6 0 16,0 2-5-16,-3 0 0 0,-3 3-5 16,0 2-4-16,0-4-2 15,-3-7-12-15,0-1-2 16,3-6-38-16,-3-8-15 16,9 0-16-16</inkml:trace>
  <inkml:trace contextRef="#ctx0" brushRef="#br0" timeOffset="30">8903 9649 244 0,'-18'5'90'0,"9"0"-70"0,-9 9-7 16,9-4-8-16,0 3 1 15,1 6 4-15,-4 5 1 16,3-3 1-16,3 5-6 15,3-4-4-15,6-4-1 0,3-5 1 0,3-7 1 16,3-6-1 0,-1-3 1-16,1-8-7 0,0-7 1 15,0 2 1-15,0-2 3 16,-3-4-2-16,-3 1 0 16,-3 0 3-16,0 2 3 15,-3 6-2-15,0 3-2 16,0 4-11-16,0 6-6 15,3 8 10-15,3 6 5 16,0 9 6-16,3 9 4 0,0-3-6 16,0 6-2-1,0-6-1-15,2-8 2 0,-2 0-32 16,6-5-12-16,-3-13-65 16</inkml:trace>
  <inkml:trace contextRef="#ctx0" brushRef="#br0" timeOffset="31">9076 9490 200 0,'12'0'74'0,"-18"13"-58"0,15 3 1 0,-7-3-6 16,1 9 4-1,-3 9 4-15,0 6-7 0,0 3-2 16,0 8-6-16,0-3-3 0,3-3 2 16,0-8-15-16,3-7-5 15,0-3-40-15,12-8-61 32</inkml:trace>
  <inkml:trace contextRef="#ctx0" brushRef="#br0" timeOffset="32">9385 9501 240 0,'-12'-27'90'0,"6"14"-70"0,-3-6 2 16,3 14-4-16,0-3 3 16,-5 3 5-16,-1 5-12 15,0 8-5-15,0 8-6 16,0 2-5-16,3 9-1 0,3 7 2 15,3 3 2-15,3 3 0 16,0 5-1-16,3 0 1 16,3 0-1-16,0-11 0 15,0 1 0-15,0-9-20 16,-3-2-9-16,0-11-43 16,-3 0-18-16,-3-2-2 15</inkml:trace>
  <inkml:trace contextRef="#ctx0" brushRef="#br0" timeOffset="33">9192 9715 232 0,'9'-8'88'0,"6"3"-69"0,11-3 0 0,-11 3-7 16,9-1-8-16,6-2-3 16,3 6 0-16,-1-4 1 15,1 1-1-15,-3 5-27 0,-6-3-12 16,-7 3-58-1</inkml:trace>
  <inkml:trace contextRef="#ctx0" brushRef="#br0" timeOffset="34">8748 9689 116 0,'-3'-3'44'0,"-3"-2"-35"0,9-1 16 0,-3 4 4 15,-3-1 1-15,-3 0 4 16,-3-2-3-16,0 5 1 16,-8 0-18-16,-7 0-1 0,-3 5 0 0,0 3-9 15,3 6-2-15,1 4-4 16,5 6 0-16,3 5 0 15,6 5 0-15,6 1-104 16</inkml:trace>
  <inkml:trace contextRef="#ctx0" brushRef="#br0" timeOffset="35">1256 11001 192 0,'6'0'74'0,"-6"5"-58"0,0 3 9 0,3 5 0 0,-3 11 0 16,-3 11 2-16,0 15-8 15,-3 3-1-15,0 0-11 16,-3 10 2-16,3-5 2 0,0-2-9 16,3-6 0-16,0-10 0 15,0-6 1-15,3-15-1 16,0-9-2-1,0-10 1-15,3-10-6 16,0-11-1-16,0-11-6 16,3 0 0-16,0-8 1 15,-3-5 2-15,3-7 8 16,0-1 5-16,0 2-9 16,0 4-1-16,0 10 3 15,0 2 3-15,0 9 5 16,3 7 2-16,0 6-1 15,3 10-1-15,3 6 5 0,2 10 6 16,-2 14-6 0,3 5-1-16,-3 2-5 0,0-2-3 15,0-6 0-15,0-7 1 16,-3-1-1-16,0-5 2 16,-1-5-2-16,1-2 2 15,0-12 0-15,0-2 1 16,0-15-5-16,0-4-1 15,0-7-4-15,0 2-1 16,0 0 6-16,-3 3 2 16,0 5-2-16,0 8-1 15,-4 3 1-15,1 8 0 0,0 8 1 16,0 10 0-16,0 13 6 16,3 11 6-16,-3 11-2 15,0-3 2-15,0 8-3 16,0 2 2-16,0-7-8 15,3-3-2-15,0-5-1 16,0-9 2-16,0-4-12 16,0-9-3-16,0-10-29 15,5 0-13-15,1-8-66 16,3-2-34 0,6-9 75-16</inkml:trace>
  <inkml:trace contextRef="#ctx0" brushRef="#br0" timeOffset="36">2090 11353 208 0,'-3'-13'79'0,"3"13"-61"0,-9-6 8 16,6 6 1 0,-3 0 1-16,-3 0 3 15,-3 0-3-15,-3 11-3 16,-3-3-13 15,-9 45-8-31,13-3 0 16,5-2-3-16,6-9 2 15,6-7-4-15,3-6 0 16,5-12-26 0,19-54 9-1,-3 6 3 1,-6-3 9-16,-6 2 4 0,-6 3 4 15,-3 6 3-15,-3 7-2 16,0 6 9-16,-3 5 5 0,0 8-9 16,3 8-2-16,0 5-6 15,0 6-1-15,2 7 1 16,4 1 2-16,0-1-10 16,3-7-4-16,3-1-27 15,3-4-10-15,9-12-28 16,-3-2-49-16,2-8 31 15</inkml:trace>
  <inkml:trace contextRef="#ctx0" brushRef="#br0" timeOffset="37">2378 11385 236 0,'0'0'90'0,"0"7"-70"0,0 7-12 0,3-9-11 16,0 14 10-16,-3 2 6 15,0 5 8-15,0 1 4 16,0-1-13-16,3-2 0 0,-3-11-1 15,3-5-4-15,-3-3 1 16,3-5 4-16,-3-8 2 16,3-7-10-16,0-7-1 15,3-9-5-15,3-4-2 16,3-2 3-16,3-3 0 0,0 9-2 16,6 4 0-16,-1 14-1 15,4 10 3-15,3 11 2 16,-3 11 4-16,0 7 2 15,-6 9 3-15,-1-4-3 16,1 9 1-16,-9-13-18 16,6-4-6-16,3-7-43 15,0-10-19-15,0-12-41 16</inkml:trace>
  <inkml:trace contextRef="#ctx0" brushRef="#br0" timeOffset="38">3009 11152 192 0,'-6'-8'71'0,"9"13"-55"0,-3 0 17 0,0-5 5 15,0 0-7-15,0 0-1 16,3 3-12-16,3 2-6 16,0-2-7-16,3 2-4 0,6 1 0 0,3 1 1 15,9-1 1 1,5-6-1-16,-2 8-2 15,0-3 1-15,-3 3-1 16,-3-3-9-16,-4 3-4 16,-5-3-24-16,-3 3-11 0,-3-2-46 15,-3 2-33 1,0-3 52-16</inkml:trace>
  <inkml:trace contextRef="#ctx0" brushRef="#br0" timeOffset="39">3042 11334 264 0,'-15'0'99'0,"18"0"-77"0,0 0-4 0,3 0-6 16,3 0 2-16,9 0 5 16,12 0-5-16,-1 0-3 15,7 0-6-15,-3 0-2 0,0 0 1 16,-4 0-31-1,1 6-12-15,-3-1-86 16</inkml:trace>
  <inkml:trace contextRef="#ctx0" brushRef="#br0" timeOffset="40">3706 11157 212 0,'-12'8'82'0,"12"3"-64"0,6-6 11 0,-3-10-1 0,0 10-5 16,0-10-2 0,0-1-9-16,0 1-5 15,3-6-4-15,0-2-3 0,0-3 3 16,3-5-2-16,-3 3 2 16,3-1-4-16,-1-2-2 0,-2 8 4 15,0-1 1-15,0 1 0 16,-3 8-2-16,-3 5-2 15,3 5-1-15,0 8 6 16,0 11 5-16,0 16 2 16,-3 2 4-16,0 3-3 15,0 5 1-15,0-5-7 16,0 3-3-16,0-8-1 16,3-8 1-16,-3-6-1 15,0 0 2-15,0-7-35 16,0-6-13-16,3-5-38 15,-3 3-14-15,0-9 2 16</inkml:trace>
  <inkml:trace contextRef="#ctx0" brushRef="#br0" timeOffset="41">3727 11517 280 0,'-15'0'107'0,"9"0"-83"0,6 0-3 0,0 0-4 16,6 0-9-16,3 0 1 15,3-3 3-15,3-2 5 16,2 5-9-16,1 0-2 0,3 5 0 0,3-2-5 16,0 2-1-16,0 0-20 15,2-2-7 1,1 2-39-16,0 1-15 0,0-6-29 16</inkml:trace>
  <inkml:trace contextRef="#ctx0" brushRef="#br0" timeOffset="42">4179 11490 192 0,'0'0'74'0,"0"0"-58"0,3 6-4 0,0-6-6 15,-3 0 7-15,3 5 8 16,-3-5 10-16,0 0 5 16,0 3-19-16,0 2-3 15,-3-5-2-15,0 5-7 0,-3-5-1 16,0 0-2-1,3 0-2-15,0 0 1 16,3-5-8-16,3 5-3 16,3-5-52-16,3 2-23 15,3-8-19 1</inkml:trace>
  <inkml:trace contextRef="#ctx0" brushRef="#br0" timeOffset="43">4411 11112 160 0,'-3'-13'63'0,"0"0"-49"0,-3-1 16 0,6 12 5 15,-3-4-4-15,-2 1 2 16,-1 2-6-16,-3 1 1 16,0 4-16-16,-3 9-7 0,0 8-3 0,0 18-2 15,0 8 2 1,6 2-3-16,3 11-2 16,3 1 4-16,9-6 1 0,6-8 0 15,9-11-2-15,9-10 9 16,11-16 6-16,4-8-1 15,-7-19 0-15,-2-7-8 16,-6-6-2-16,-6-8 0 16,-9-5 2-1,-13-8-1-15,-7 0 2 0,-10 8-2 16,-12 3 0-16,-6 5-6 16,0 5-1-16,3 14-15 15,4 2-6-15,2 5-37 16,9 17-14-16,6 4-45 15</inkml:trace>
  <inkml:trace contextRef="#ctx0" brushRef="#br0" timeOffset="44">4804 11086 160 0,'-9'-14'60'0,"9"12"-47"0,0-1-3 0,3 0-3 0,-3 3 5 16,0 0 7-16,-3 3 7 15,0 2 5-15,-3 9-17 16,0 12-8-16,0 14-4 0,1 5 0 16,-1 0 1-16,3 8 1 15,3-3 0-15,6-3 0 16,5-2 2-16,4-13 8 16,6-13 3-16,6-17 3 15,6-10 2-15,8-10-10 16,-2-14-2-16,-6-2-6 15,-3-14-1-15,-10-2 3 16,-8 2 3-16,-12 3 0 0,-12 3 2 16,-11 2 0-1,-7 11 3-15,3 5-12 16,0 6-5-16,6 5-26 16,1 5-9-16,5 18-40 0,6 6-17 15,6-3-14 1</inkml:trace>
  <inkml:trace contextRef="#ctx0" brushRef="#br0" timeOffset="45">5275 11138 124 0,'-3'-7'46'0,"-9"1"-35"0,0 4 20 0,6 2 8 0,0-11 1 16,-3 8 0-16,-3 6-8 16,-3 2-3-16,0 16-16 15,0 11-14-15,0 5-8 0,4 6 7 16,5 2 3-16,6 7 4 16,6-1 2-16,5 2-6 15,7-14-2-15,6 1 8 16,6-21 5-16,12-19 1 15,8-14 2-15,-50 14 25 32,57-79-16-32,-25 0-2 15,-20 2-7-15,-18 5 0 16,-11 12-8-16,-7 4-4 16,0 16-167 15</inkml:trace>
  <inkml:trace contextRef="#ctx0" brushRef="#br0" timeOffset="46">5906 11112 124 0,'3'5'49'0,"-6"3"-38"0,12-8 17 0,-9 6 4 15,0-6-4-15,2 5-2 16,-2-5 3-16,6 0 4 15,-6 0-18-15,0 0 5 0,0 0 1 16,3-5 2 0,3-3-10-16,-3-3-5 15,3 3-8-15,0-5 0 16,0 0 0-16,-3-1 2 16,3 4-3-16,0-1-2 15,0 1 2-15,-3 4 0 16,0 6 1-16,-3-2 0 0,0 2-9 15,0 8-4-15,3 5 7 16,0 5 2-16,0 17 6 16,0 2 3-16,-3 3 0 15,0-1 0-15,0 1-1 16,0 0 2-16,3-9-5 16,-3 1-3-16,0-11 1 15,-3-2 0-15,0-6-28 16,0 0-13-16,6 0-33 15</inkml:trace>
  <inkml:trace contextRef="#ctx0" brushRef="#br0" timeOffset="47">5819 11477 276 0,'-6'0'104'0,"12"5"-81"0,-3-5-6 16,6 0 2-16,15 0-6 15,3 0 3-15,3 0 0 16,-1 0-8-16,1 0-3 0,-3 0-1 16,0 0-13-16,-4 0-4 15,-2 0-34-15,0 0-12 16,-3 6-59 0</inkml:trace>
  <inkml:trace contextRef="#ctx0" brushRef="#br0" timeOffset="48">6412 11117 96 0,'0'-21'35'0,"0"16"-27"0,0-14 9 0,0 17 2 16</inkml:trace>
  <inkml:trace contextRef="#ctx0" brushRef="#br0" timeOffset="49">6400 11064 260 0,'-12'0'56'15,"-6"3"-17"-15,-3 2-12 16,0 9-18-16,0 9-5 0,1 12-3 15,-1 4-1-15,6 6 2 16,6 8-3-16,6 0-2 16,9-2 8-16,9-6 6 15,15-14-3-15,5-10 0 16,1-13 2-16,0-16 4 16,2-5-4-16,-2-19 2 15,-3-7 2-15,-6-9 3 16,-9-7 6-16,-7-4 6 15,-11 6-1-15,-6 8 1 0,-8 3-8 16,-7 5-2-16,-6 11-16 16,-9 4-4-16,4 4-44 15,5 5-18-15,3 7-41 16,3 6-15-16</inkml:trace>
  <inkml:trace contextRef="#ctx0" brushRef="#br0" timeOffset="50">5923 10641 140 0,'-6'5'55'0,"-5"-2"-43"0,2 10-1 0,0 0-4 15,-3 11-1-15,-6 8 1 16,-6 10 5-16,-3 22 3 16,-5 15-8-16,-1 19 0 0,-3 5 0 15,0 3 1 1,1 11 2-16,-1-20-5 0,3-7-3 16,1-16-1-16,5-15 1 15,9-6-21-15,3-16-7 16,9-6-55-1</inkml:trace>
  <inkml:trace contextRef="#ctx0" brushRef="#br0" timeOffset="51">7043 11255 148 0,'-3'-8'57'0,"3"11"-44"0,3-6 12 0,-3 3 4 15,6 3-6-15,0 2-1 16,-3 27-1-16,-1-6-1 16,1 6-11-16,0 0 6 0,0-3 2 15,0-3-14-15,-3-2-3 16,0-6 5-16,0-4 6 15,-3-6 8-15,0 0 5 16,0-8-6-16,0 0-3 16,1-8-6-16,-1-6-4 15,0-4 0-15,3-3-1 16,3-3-7-16,2-3 0 16,4 1 3-16,3 5 4 15,3 2-1-15,0 1-2 0,3 5-7 16,3 5-1-16,3 8-17 15,-1 0-4-15,4 5-10 16,-3-2-4-16,0 7-10 16,-3-2-5-16,-1 0-27 15,-2-3-15 1,-3 1 50-16,0-4 202 31,-9-2-64-15,0 0-19-16,-6 0-29 0,-3 0-14 15,-3 6-6-15,-6-1-3 16,0 3-2 15,6 31-11-15,6 1-2-16,6-8-1 0,3-6 1 16,9-7 5-16,-3-11 5 15,3-3-7-15,-3-10 1 16,0-3 0-16,-1-5-1 0,-2-6-1 15,-6 1-1-15,-3 2 0 16,-6-3-2-16,-3 6 1 16,-3 0-4-16,1 0-2 0,-1-1-12 15,0 9-5-15,0 2-14 16,3 1-6-16,3 2-11 16,3 0-4-16,0 0-14 15</inkml:trace>
  <inkml:trace contextRef="#ctx0" brushRef="#br0" timeOffset="52">7471 11350 148 0,'9'0'57'16,"-6"0"-44"-16,0 3 18 0,0 5 8 0,0 2-11 15,0 4-4-15,0 4-7 16,3 3-1-16,0 6-9 16,3-1 0-16,3 1 3 0,0-9-2 15,0 1 3-15,2-11 0 16,1 0 1-16,3-8 0 15,-3-8 2-15,3 0-5 0,-3-6-1 16,-15 14-4 15,9-31-3-31,-3 9 2 16,0 4-4-16,-3 5-2 16,-3 7-7 15,15 28 5-31,2 1 5 15,1-4-11 1,0 2-5-16,0-8-13 0,0-5-5 16,-3 3 18-16,0-11-25 0,-1-5-8 15,-2-1-22 1,-3-7-25-16,0 0 33 16</inkml:trace>
  <inkml:trace contextRef="#ctx0" brushRef="#br0" timeOffset="53">7861 11406 208 0,'-6'-8'79'0,"3"8"-61"15,3 0 1-15,0 5-1 0,3 3-8 16,0 5 0-16,0 8 2 16,0-2 3-16,0 5-8 15,0-3 2-15,-3-8 4 0,0 6-5 16,3-11-2-16,-3 0 8 16,0-8 2-16,3-8 1 15,-3 2 0-15,3-7-12 16,0-3-2-16,0-8-5 15,3-2-2-15,3-1 3 0,0 1 0 16,3 7 5-16,0 4 2 16,0 4 0-16,-1 11-1 15,1 5-3 1,0 14-2-16,-3 2 1 16,0 0 1-16,0 3-14 0,0-3-5 15,0-2-18-15,0-6-5 16,3 0-21-16,3-8-7 15,2-5-29 1</inkml:trace>
  <inkml:trace contextRef="#ctx0" brushRef="#br0" timeOffset="54">8317 11398 264 0,'-3'-13'101'0,"3"7"-78"0,-6 4 9 15,3 2 0-15,-3-6-11 16,-6 6 0-16,-6 6-12 15,-6-4-3 1,0 11-4-16,-2 6-6 0,5 13 0 0,6 7 0 16,6 6 2-16,6-5-1 15,9 0 1-15,12-14 2 16,3 1 0-16,2-14 0 16,1-13 0-16,-3-8 0 15,0-16 0-15,-3-5-5 16,0-8 1-16,-6-3-3 15,-4-5 0-15,-5-2 4 16,-6-11 3-16,-3-6-1 0,-2 8 0 16,-1 11 3-16,0 8 3 15,3 11 7-15,0 10 4 16,3 11-13-16,6 21-5 16,3 15-3-16,3 9 3 15,-9-40 1 16,18 77-21-31,-1-24-8 16,1-3-23-16,0-16-6 16,-3-7-46-16,0-9-20 15</inkml:trace>
  <inkml:trace contextRef="#ctx0" brushRef="#br0" timeOffset="55">8504 11390 256 0,'-6'8'96'0,"15"-8"-75"0,0 5-10 16,-3-2-8-16,3 2 4 16,3-5 7-16,3 5 6 15,-3-5 5-15,8-5-4 32</inkml:trace>
  <inkml:trace contextRef="#ctx0" brushRef="#br0" timeOffset="56">8629 11379 485 0,'6'-16'5'0,"-12"0"-8"0,-9 3-1 15,-3 5 2-15,-2 3-1 16,-1 10-1-16,0 9-2 0,3 7 1 16,3 3 3-16,6 10 1 15,6 3 1-15,6-3 0 16,6-2-9 0,6 5-4-16,9-8-18 0,12-10-5 15,2-6-12-15,-2-8-3 16,3-10-36-1</inkml:trace>
  <inkml:trace contextRef="#ctx0" brushRef="#br0" timeOffset="57">8918 11406 228 0,'-12'-21'85'0,"3"13"-66"0,-6 8 10 0,6 2 2 0,0 4-24 16,-3 1-5-16,-3 12-2 15,1 2-1-15,2 3 1 16,3 2 2-16,6 6 3 0,3-5-4 15,3-6-3-15,3 3 5 16,3-11 3-16,3-11 1 16,2-2 3-16,1-13-7 15,0-3-4-15,3-7 0 16,-6-9 2-16,0-3 0 16,-3 4 2-16,-6-9-2 15,-3-10-1-15,-6-3-2 16,-3 0-1-16,0 8 8 15,3 5 4-15,0 11 2 16,0 5 3-16,3 11-5 0,3 13-3 16,3 21-8-16,3 16-1 15,3 3 1-15,0 13 1 16,3 5 3-16,6 0 1 16,3 1-19-16,2-1-7 15,10-11-34-15,3-7-14 16,3-16-36-1</inkml:trace>
  <inkml:trace contextRef="#ctx0" brushRef="#br0" timeOffset="58">9608 11014 300 0,'-6'-13'112'0,"6"18"-87"0,0 3-7 0,0 3-9 16,15-3-7-16,-3 18 1 15,-6 24 3-15,-3 3 1 16,-3 0-3-16,-3 5 4 0,3 1 2 16,0-6-8-16,3-1 0 15,0 1-33-15,0-13-14 16,3-3-10-16,-3-10-2 16,3-6-46-1</inkml:trace>
  <inkml:trace contextRef="#ctx0" brushRef="#br0" timeOffset="59">9448 11332 316 0,'-12'-11'121'0,"15"11"-95"0,3-3 3 15,0 3-8-15,9 0-12 16,5 0-1-16,7-5-6 15,6 5-4-15,0 0 1 16,-1-5-11-16,1 5-4 0,0 0-34 16,0 0-15-16,-1 0-8 15,-5 5-1-15,-3-5 47 16,-6 8 22-16,-3-3 35 16,-6 3 16-16,-6 5-6 0,-6 6-1 15,-3 7-13-15,0 6-7 16,3 5 1-16,3-2-1 15,3-4-2 1,6-1 0-16,6-7-1 0,8-9 3 16,10-7-7-16,3-14-2 15,-3-7 1-15,-1-4 3 16,-5-9-6-16,-6 6-2 16,-12-5 5-16,-6-1 3 15,-12-2-1-15,-15 8 0 16,-6 0-14-16,-2 2-6 15,2 9-28-15,3-1-10 0,6 1-41 16,9 10-92 0</inkml:trace>
  <inkml:trace contextRef="#ctx0" brushRef="#br0" timeOffset="60">10802 10974 236 0,'-30'-8'90'0,"33"11"-70"0,0 2-1 15,-3 6-6-15,0 10-5 16,0 16 0-16,0 11 7 15,-3 10 2-15,-3-5-8 16,0 0 8-16,0 5 3 0,3-10-6 16,0-3-3-16,0-14-6 15,0 1-2-15,0-11-3 16,3-7-1-16,0-4 5 0,0-2 5 16,0-21-1-1,0 0-4-15,3-14-2 16,0 3-4-16,0-10 1 15,0-6-1-15,0-5 0 16,0-2 0-16,0-9 0 16,3 9 4-16,0 2 1 15,3 0 1-15,0 13 2 16,0 5-1-16,0 6 2 16,0 8-4-16,3 13 0 15,3 8 1-15,3 10 0 16,-1 6-5-16,4 5 1 15,-3 3 2-15,0-5 1 0,-3-1-1 16,0-7-2-16,0-6 1 16,-1-5 1-16,1-8 1 15,0-8 1-15,0-5-9 16,3-9-4-16,-3-7 5 16,0 3 3-16,0-6 0 15,-3 3 0-15,-1 2 1 16,-2 4 0-16,0 9 0 15,0 9 2-15,-3 5 5 16,3 13 4-16,-3 19 0 16,3 18 3-16,-3-10 4 0,0 21 1 15,0-3-6-15,0 0-3 16,3-5-5-16,3-2-4 16,-3-17-16-1,5-2-5-15,1-14-32 16,15-5-14-16,-3-5-45 0,6-8-17 15,-4-2 19 1</inkml:trace>
  <inkml:trace contextRef="#ctx0" brushRef="#br0" timeOffset="61">11692 11181 296 0,'-6'-5'112'0,"3"5"-87"0,6 0 11 0,-3 0 0 16,6 5-20-16,6-5-4 15,0 2-9-15,12-2-5 16,2 6 1-16,7-6 0 0,0 8 1 15,-3-8-20-15,-1 0-9 16,-2 0-32-16,-6 5-11 16,-3-5-44-1</inkml:trace>
  <inkml:trace contextRef="#ctx0" brushRef="#br0" timeOffset="62">11752 11334 292 0,'-42'6'110'0,"30"-12"-86"0,6 12 2 0,6-6-3 0,0 0-15 16,6 0-2-16,6 0 0 16,12 0 1-16,5 0-3 15,7 0-7-15,3 0-1 0,3 0-51 16,-1-6-21-16,1 6-45 16</inkml:trace>
  <inkml:trace contextRef="#ctx0" brushRef="#br0" timeOffset="63">12424 11086 228 0,'-24'-14'88'0,"16"9"-69"0,-13 5 13 0,12 3 0 15,-9-1-13-15,-6 12-1 16,0 4-8-16,0 16-4 0,4 4-3 16,5 6 4-16,6 4 3 0,12 2-3 15,15-2 1-15,5-3-5 16,10-11 0 0,0-10 1-16,0-5 2 0,-1-17 1 15,4-10 1-15,0-10-4 16,-3-3-3-16,-7-11 6 15,-5-2 5-15,-9-17-6 16,-12 6-3-16,-9-8 6 16,-6 6 6-16,-6 4-1 15,1 9 2-15,-4 8-25 16,3 4-8-16,3 7-30 16,6 7-10-16,9 2-56 15,6 12-58-15,9-6 60 16</inkml:trace>
  <inkml:trace contextRef="#ctx0" brushRef="#br0" timeOffset="64">12749 10980 172 0,'-21'-8'66'0,"18"8"-52"0,9 2-12 16,0-2-8-16,3 8 5 16,-3-2 5-16,3 4 21 15,0 6 8-15,-1 11-16 16,1 18 8-16,-3 0 5 0,-3 7-1 15,0-1 3-15,-3-51 13 32,3 58-19-17,0-16-4-15,-3-10-4 16,0-8-3-16,0-8-7 16,3-11-3-16,-3-5-3 15,6-5-10-15,0-3-3 0,3-11-3 16,3 3 1-16,0-7 5 15,6 4 2-15,0 6 1 0,2 5 4 16,1 8 0-16,0 8 3 16,3 5 1-16,-3 6 1 15,-6 2 6-15,-6-3 4 16,-6 9 4-16,-6-9 1 16,-3 6-2-16,-6-8 0 15,-6-3-7-15,-9 0-2 16,-3-7-6-16,-5-6-4 15,-13-6-28-15,9 4-10 16,7-4-24-16,5-7-8 16,9 5-65-1</inkml:trace>
  <inkml:trace contextRef="#ctx0" brushRef="#br0" timeOffset="65">13469 11123 188 0,'-18'-14'71'0,"9"9"-55"0,-12-8 11 15,9 13 3-15,7-8-5 16,-4 3 3-16,-3 5-10 15,-3 8-3-15,-3 18-8 16,-3 16-5-16,3 6-1 0,3 10-1 0,9 3 2 16,9 3 5-16,6-1 6 15,6-7-3 1,9-17 0-16,6-15-4 0,8-16 1 16,7-8 0-1,6-16 1-15,-1-13 0 16,-8 0 2-16,-9-8 6 0,-9-3 4 15,-18-5-8-15,-15-8-2 16,-15 0-2-16,-3 3 0 16,-3 3-2-16,0 12 1 15,4 6-22-15,5 3-7 0,3 10-33 16,6 5-15-16</inkml:trace>
  <inkml:trace contextRef="#ctx0" brushRef="#br0" timeOffset="66">13838 11078 264 0,'-12'-35'101'0,"3"35"-78"0,-6 3-9 16,9 5-10-16,-2-3 1 15,-7 19 6-15,-6 16 6 16,0 5 2-16,3 2-10 16,9 11 6-16,15 1 2 0,6-6-7 0,9-8-1 15,6-11-5-15,2-16-3 16,4-10 2-16,6-10 0 16,6-17 7-16,2-2 4 15,-5-11-1-15,-9-7 2 16,-10-17-2-16,-20 3 0 15,-12 0-5-15,-8 0-3 16,-7 3 2-16,-3 16 0 16,0 2-23-16,6 5-9 15,0 9-26-15,7 10-10 16,2 8-84 0,6 8-40-16,6 5 93 0</inkml:trace>
  <inkml:trace contextRef="#ctx0" brushRef="#br0" timeOffset="67">14311 11099 296 0,'-9'-43'112'0,"4"38"-87"0,-7 0 2 15,6 5-6-15,-3 0-6 16,-3 8 1-16,-3 2-8 15,-6 12-5-15,-6 23-2 16,6 7-4-16,7 7 0 0,11 7 4 0,12-3 1 16,8 3-3-1,7-7 1-15,6-14 0 0,6-24 0 16,8-16 6 0,13-13 6-16,-1-16-4 15,-2-7 0-15,-12-12 16 16,-16-7 6-16,-20-8 11 0,-23-8 5 15,-19-1-3-15,-6 9 0 16,-5 8-19-16,2 8-9 16,-3 5-47-16,10 10-21 15,11 9-72-15,15 10-31 16,9 2-11 0</inkml:trace>
  <inkml:trace contextRef="#ctx0" brushRef="#br0" timeOffset="68">15681 10681 224 0,'3'-21'85'0,"0"26"-66"0,3 3-6 0,-4-3-6 16,4 3-3-16,0 0 5 15,6-3-1-15,0-5 1 16,3 0-5-16,3 0 4 0,0-5 4 15,0 2-11-15,0-7-2 16,-4 2 0-16,-5-3 2 16,-3 1 2-16,-6-1 1 15,-6-2-2-15,-6 0 1 16,-2 7 0-16,-4 4 1 16,0 2 6-16,-3 2 4 15,3 12-3-15,0 9 1 16,6-1-5-16,3 9-2 15,6-4 2-15,3-1 0 16,9-2-3-16,6-8-1 16,6 2-3-16,6-4-1 0,6-1-21 15,2-5-8-15,-2-3-42 16,0 3-17-16,0-8-13 16</inkml:trace>
  <inkml:trace contextRef="#ctx0" brushRef="#br0" timeOffset="69">16008 10678 208 0,'-6'3'77'0,"6"7"-60"0,9 11 10 0,-6-7 1 15,3-1-1 1,0 8 3-16,3-2-14 0,0-1-4 15,0 1-8-15,3-3-3 0,-3-3 0 16,-1-3 1-16,1-2 1 16,-3-2-1-16,0-4-2 15,0-2 5-15,-3-2 1 16,0-4 2-16,0 1 0 16,-3-8-4-16,0-8-1 15,0-11 1-15,0 5 0 16,0 1-5-16,3-1 1 15,0 9-9-15,0-1-4 16,0 6-20-16,0 3-6 0,0-1-18 16,3 8-4-16,0 1-33 15</inkml:trace>
  <inkml:trace contextRef="#ctx0" brushRef="#br0" timeOffset="70">16190 10707 216 0,'-3'13'82'0,"6"-7"-64"0,3 4 4 16,-3-7-3-16,2 8-8 16,4-4 1-16,0-1-5 15,0-4-2-15,3 4-2 16,0-6-3-16,0-6 3 0,0 1-2 16,0-5 2-16,0-1 0 15,-3-2 1-15,-3-6-9 16,-3 6-4-16,-6 5 2 0,-6-3 4 15,0 4 0-15,-3 4-1 16,-3 6 3-16,0 7 0 16,0 3 3-16,3 8 1 15,3 3 3-15,3 0 1 16,0 0 1-16,3-3 0 16,3-2-2-16,6-1-1 15,6-5-6-15,3-5-1 16,9 6-21-16,3-9-8 15,6-5-50 1</inkml:trace>
  <inkml:trace contextRef="#ctx0" brushRef="#br0" timeOffset="71">16460 10694 216 0,'-5'0'82'0,"7"5"-64"0,-2 8-7 16,0 1-8-16,3 4 2 15,-3 3 6-15,3-2 1 16,-3-1 3-16,0-2-8 16,0 3-2-16,3-6-1 0,-3-5-2 15,0-3 1-15,0-5-2 16,0-2-1 0,3-9 3-16,-3-10-4 0,6-6 0 15,0 4-1 1,3 4 0-16,0 3 2 15,0 6 2-15,3 7-1 0,0 11 2 16,0 5 2-16,0 11 4 16,-3-3-2-16,0 0 1 15,0-2-21-15,-1-6-8 16,4-2-93 0</inkml:trace>
  <inkml:trace contextRef="#ctx0" brushRef="#br0" timeOffset="72">17133 10654 160 0,'0'-13'60'0,"0"8"-47"0,0-3 15 0,-3 3 4 15,3 2-1-15,-6-2 2 16,0 5-5-16,-3 0-3 15,-3 5-13-15,1 3-8 0,-1 10 0 16,0 4-3-16,3 9-1 16,0 6-2-16,3-2 1 0,6-4 1 15,3-4 0-15,3-9-3 16,3-4 0 0,3-6 4-16,3-8 1 0,-1-6 4 15,1-10 1-15,0-2-6 16,-3-14-2-16,-3 0 2 15,-3-2 1-15,-3-3 0 16,-6-3-2-16,0 1 1 16,-3 4-1-16,-3 3 0 15,0 1 2-15,3 10-1 16,0 2-1-16,3 8 3 16,0 3 0-16,3 8-4 15,3 11-1-15,3 5 3 16,0 8 3-16,3 10 1 15,0 6 0-15,0 0-3 16,0 5 1-16,3-6-2 0,0-7 2 16,3-6-13-16,-3 1-6 15,2-14-27-15,-2 6-10 16,0-11-40 0,3-3-36-16,3-5 53 15</inkml:trace>
  <inkml:trace contextRef="#ctx0" brushRef="#br0" timeOffset="73">17347 10641 252 0,'-2'0'93'0,"-1"8"-72"0,6 5-11 0,-3-2-7 0,2 7-3 16,-2 3 2-16,0 6 4 16,0-1 1-1,0-4-3-15,0-4-3 0,3 1 0 0,0-6-34 16,0-3-15-16,3-7-53 15</inkml:trace>
  <inkml:trace contextRef="#ctx0" brushRef="#br0" timeOffset="74">17347 10564 288 0,'-14'-10'107'0,"17"4"-83"0,-3 1-9 16,0 5-9-16,0 0-6 0,6 0 0 15,-3 0-7-15,-3 0-3 16,11 5-27-16,1 1-14 16,3 4-55-1</inkml:trace>
  <inkml:trace contextRef="#ctx0" brushRef="#br0" timeOffset="75">17559 10638 160 0,'-6'-10'63'0,"6"10"-49"0,-6-5 11 0,3 5 5 0,0 0 4 16,-3 5 4-16,-3 0-12 16,0 3-5-16,0 5-12 15,-3 14-8-15,3-1-4 0,0 6-1 16,4-6 3-16,-1 1 0 15,3-3 1-15,3-8-5 16,0-1 1-16,6-7 4 16,-1-2 2-16,1-9 0 15,3-5 1-15,-3 0-7 16,0-10 1-16,0-4 1 16,0-1 1-16,-3 4 1 15,0-2 0-15,-3 2 0 16,0 6 0-16,3 0 0 15,0 10 0-15,3 3-5 16,0 8 1-16,3 13 0 0,3 9 2 16,0-1 5-16,3 8 3 15,-3-3 11-15,-4-2 6 16,-5-6-1-16,-6 1 1 16,-3-1-6-16,-2-5-2 15,-10-2-9-15,0-6-2 16,-3-8 0-16,0 1 0 15,21-6-101 17,-30-19-16-32,10 6-13 15,5 0 39-15,9-1 23 16</inkml:trace>
  <inkml:trace contextRef="#ctx0" brushRef="#br0" timeOffset="76">17648 10689 212 0,'6'5'79'0,"0"8"-61"0,3 11 19 16,-6-8 6-16,0 2-18 15,-3 1-6-15,0-1-9 16,0-2-2-16,3 3-5 15,-3-6-15-15,0-2-5 0,0-1-57 0,3-4-24 16</inkml:trace>
  <inkml:trace contextRef="#ctx0" brushRef="#br0" timeOffset="77">17609 10525 152 0,'3'-8'57'0,"6"2"-44"0,3 4-50 0,-6-1-26 16,3 0 12-16,6-2 9 15</inkml:trace>
  <inkml:trace contextRef="#ctx0" brushRef="#br0" timeOffset="78">17845 10445 220 0,'0'8'82'0,"3"8"-64"0,0 11 2 16,-3-12-4-16,0 12-7 15,3 13 0-15,-3 5-3 16,0 5-1-16,0-5-3 16,2-6-2-16,-2-4 1 0,3-3-28 15,-3-9-11-15,6-1-61 16</inkml:trace>
  <inkml:trace contextRef="#ctx0" brushRef="#br0" timeOffset="79">17717 10681 248 0,'23'-8'93'0,"7"8"-72"0,6-5-4 0,-18 5-7 16,3-3-4-16,2 0 3 15,4 1-20-15,0-4-7 16</inkml:trace>
  <inkml:trace contextRef="#ctx0" brushRef="#br0" timeOffset="80">15588 10675 144 0,'0'3'55'0,"3"-6"-43"0,-3 3 5 0,0 0 2 16,0 0 0-16,0 0 3 0,0 0-1 15,0 0-1-15,0 0-10 16,0 0-2-16,-3 0 2 0,-3 0 0 16,3 0 4-1,-6 0-3-15,-2 0 1 0,-1 3-5 16,-3-3-2-16,-6 3 0 16,0 2 1-16,-3 0-3 15,0-2-2-15,1 2 0 16,-1 1 1-16,0-4-1 15,0 3-1-15,0 3-2 16,1-2 1-16,-1 2 1 16,3-3 2-16,-3 0 3 15,0-2 4-15,1 0-4 16,-4-1-1-16,0-2-4 16,-3 0-1-16,0 0 1 15,-2 0 0-15,-1 0 0 16,3 0 2-16,0-2-3 0,4-1 0 15,2 0 1-15,0-2 2 16,0-3-1-16,0 3-1 16,1-3 1-16,-1-3 1 15,3 3 1-15,-3-2 1 16,-3-4-5-16,-8 1 1 16,2 0 0-16,-3-3 2 15,3-2-1-15,4 4-1 16,2-4 1-16,0 5-1 15,3-3 0-15,3 0 0 16,1 0 0-16,5 3 0 0,3 0 0 16,0-1 2-16,6 1-3 15,0 2 0-15,0 4-1 16,3-1-2 0,0 2 0-16,0 6 3 0,0 3-2 15,0 2-1-15,0 8 5 16,0 1 1-16,0 7-3 15,0-3-1-15,0 6 3 16,0-5 1-16,3-3-3 16,0-6-1-16,0 1 1 15,0-6 2-15,0-5-2 16,3-5 0-16,0-6-1 16,3-2 0-16,-3-6 0 15,0-4-2-15,0 4 0 16,0-2 0-16,0-6 3 15,0 12 0-15,0-1 1 0,0 8 0 16,3-3-3-16,0 3 2 16,3 8-1-16,3 0 0 15,0 0 2-15,0 6 2 16,8-1-1-16,-5-2 2 16,6 2-15-16,6 0-5 15,3-2-97 1</inkml:trace>
  <inkml:trace contextRef="#ctx0" brushRef="#br0" timeOffset="81">15600 10633 148 0,'0'-5'55'0,"0"5"-43"0,3 5-3 0,-3-5-3 15,0 0-3-15,0 3 1 16,0-3 2-16,0 0 1 16,0 0-3-16,0 0 4 0,0 0 4 15,0 0 0-15,0 0 3 16,0 2-2-16,-3-2 2 15,0 0-2-15,0 0 0 16,0 0-7-16,0 0-2 0,0 0 2 16,-3 0 3-16,0 0-2 15,1 0 1-15,-1 0-1 16,0 0 3-16,-3 0-3 16,-3 0-2-16,6 0-5 15,-6 0 0-15,0 0 0 16,-3 3 0-16,0-3 0 15,0 5 2-15,0-2-3 16,1 0-2-16,-1-1 2 16,0 4 2-16,0-4 0 15,0 4 2-15,0-1-2 16,0-3-1-16,3 4 1 16,0-6-1-16,1 8 0 0,-1-3 0 15,3 0 0 1,0-5 0-16,-3 8 0 0,3-8 2 15,0 5-3-15,0 3 0 16,-3-8 1-16,0 6 0 16,0-6 0-16,3 8 0 15,-2-6 0-15,2 1 0 16,-3-3 0-16,3 5 2 16,0-2-1-1,-3 0-3-15,0-1 1 16,3-2 5-16,-3 0 2 15,0-2-5-15,0 2 0 0,-2 0-1 16,2 0 2-16,-3 0-3 16,0 0 0-16,0 0 1 15,0 2 2-15,-3-2-1 16,3 5 2 0,-3-5-2-16,4 3-1 0,-1 0 3 15,0-3 0 1,0 0 1-16,3 0 2 0,0 0-5 15,0 2-1-15,0-2 0 16,0 8 0-16,1-2 0 16,-1-1 2-16,0 0-3 15,0 3 0-15,0 0 1 16,-3 5 0-16,3-2 0 0,-3-3 0 16,3 5 0-16,-3-5 0 15,1 3 0-15,2-3 2 16,0-1-3-16,0-1 0 15,3 4 1-15,0-7 0 16,0 2 2-16,0 3 1 16,3-2-4-16,0-1 1 15,0-3 0-15,-3 4 2 16,6-6-14-16,-3 5-5 16,-3-5-15-16,3 0-6 15,4 0-14-15,-1 0-8 16,3-5-27-1</inkml:trace>
  <inkml:trace contextRef="#ctx0" brushRef="#br0" timeOffset="82">14582 10850 140 0,'-12'-5'55'0,"6"7"-43"0,6-4 14 15,6 2 6-15,-6 0-5 16,-3 0 1-16,3 2-6 15,-3 1-2-15,-3 8-11 16,0-1-3-16,-2 6-2 0,-1 0 4 16,0 3 5-16,0-1-12 15,0-2-2-15,3-3 6 16,3-2 4-16,3-3-2 16,0-3-2-16,6-5 0 15,6 0 1-15,6 0-3 16,2 0-2-16,4-5 0 15,0-1-1-15,0-2 0 16,-3 8 0-16,-3-2-14 0,-4 2-3 16,1 2-75-1,0 4-58-15</inkml:trace>
  <inkml:trace contextRef="#ctx1" brushRef="#br1">14936 7453 230 0,'0'0'20'0,"0"0"-20"0,0 0 0 0,0 0 0 16,6-3 156-16,-6 3 26 0,-3-5 6 0,3 5 0 16,0 0-108-16,-3-8-21 0,-2 3-5 0,2 2-1 15,3 3-13-15,0 0-2 0,-6-3-1 0,0 1 0 16,-6 2-10-16,3 0-3 0,9 0 0 0,-9 2 0 16,-3 4-4-16,0-1-2 0,6 3 0 0,-3 0 0 0,-6 2 4 0,3 4 1 15,0-1 0-15,1 0 0 0,5 6-1 0,-6-1 0 16,-3 3 0-16,0 0 0 0,9 3 10 15,-3 0 1-15,-6 0 1 0,3 5 0 0,6 0-7 0,0-2-2 16,0 4 0-16,3-2 0 0,-3 1-16 0,9-4-9 16,3 0 10-16,0 1-10 0,-9-6 9 0,15-2-9 15,12-1 8-15,0 1-8 0,-12-6 0 0,9-3-19 16,0 1 3-16,2 0 1 16,-2-3-115-16,-3-3-23 0</inkml:trace>
  <inkml:trace contextRef="#ctx1" brushRef="#br1" timeOffset="562.485">15014 7874 892 0,'-21'5'40'0,"15"-3"8"0,-3 6-39 0,6 0-9 0,-6 0 0 0,0 0 0 16,0 5 33-16,0-2 5 0,6 2 1 0,-2-2 0 15,-4-1 3-15,3 4 1 0,9-6 0 0,3 5 0 0,-6-5-19 16,3 2-4-16,2-4-1 0,7 2 0 0,0-3-10 15,-3 0-1-15,0 0-8 0,0-2 12 0,9-3-12 0,-6 0 0 16,-6-5 0-16,0-1 0 0,3 1 0 0,3-3-12 16,-6 0 3-16,-3-2 0 0,0-3 9 0,-1 2 0 15,4-2 0-15,-6-1-8 0,-3-1 8 0,3 1 0 16,6-2 0-16,0 1-8 0,-12-1-6 0,3-3-1 16,3-5 0-16,0 3 0 15,0 0-57-15,-3 3-12 0,-2 2-3 0,5 0 0 16,2 0-32-16,-4 3-6 0,-7-1-2 0,6 1 0 0,6 3 136 0,-3-4 27 15,-9 6 6-15,6 1 1 0,0-1 51 0,3 2 10 0,-3 4 3 0,0-1 0 16,0 0-31-16,3 3-7 0,0 0-1 16,0 0 0-16,-9 0-38 0,9 0-8 0,0 0-2 0,0 0 0 15,0 0 9-15,3 11 2 0,3 2 0 0,-3 0 0 16,3 1 6-16,0-1 2 0,-6 3 0 0,9 0 0 16,2 2-7-16,-5 1-2 0,-6-1 0 0,6 3 0 15,3 1-16-15,0-1-3 0,-9-3-1 0,6 1 0 16,-3-6-10-16,3 5 10 0,0-4-10 0,-3-4 10 31,-6 1-33-31,9-3-6 0,3 2-2 0,-3-2-449 0,-9-5-89 0</inkml:trace>
  <inkml:trace contextRef="#ctx1" brushRef="#br1" timeOffset="863.701">15270 7874 403 0,'-9'0'36'0,"3"0"-36"15,6 0 0-15,0 0 0 0,0 0 153 0,-6 7 24 16,-3 1 5-16,3 0 1 0,12 3-110 0,-9-1-21 16,-3 1-5-16,3 2-1 0,6-2 2 0,-3 2 0 15,-9 0 0-15,9 1 0 0,6-1 0 0,-3 0 1 16,0-2 0-16,-3 2 0 0,-3-5-19 0,3-8-4 16,12 10-1-16,-6-2 0 0,-6-8-13 0,0 0-4 15,15 3 0-15,-3 2 0 0,-12-5 0 0,9-5 0 16,6 2 0-16,-3-2 0 0,-4-3 10 0,-2 0 2 15,-3-2 0-15,6 2 0 0,3-3-20 0,-6 0-16 16,-9 1 4-16,3-3 0 0,3 2 12 0,-3 0 16 16,-6 1-3-16,-3-1-1 0,0 1-12 0,0-1 0 15,6-2 0-15,-5 2 0 16,-7 3-52-16,3 0-8 0,12 1 0 0,-6 4-434 0,-3 0-86 0</inkml:trace>
  <inkml:trace contextRef="#ctx1" brushRef="#br1" timeOffset="1277.616">15347 7887 345 0,'-15'13'31'0,"15"-13"-31"0,3 8 0 0,3 2 0 16,0 1 184-16,-3 0 32 0,-6 2 5 0,6 3 2 16,3-3-155-16,0 0-30 0,-12-2-6 0,6-3-2 15,6 0-10-15,-6-8-1 0,0 0-1 0,9 8 0 16,0 0-3-16,-9-8-1 0,6 2 0 0,-6-2 0 0,0 0-3 0,6 0-1 15,6 0 0-15,-3-2 0 16,-9 2-10-16,3-3-17 0,3-2 4 0,0-1 1 0,-3 1 1 16,0 0 1-16,0-1 0 0,2-1 0 0,1 1 10 0,-3 1 14 15,-3 0-3-15,3-1-1 0,6 1-10 16,-9 5 0-16,-6-3 0 0,6 3 0 0,0 0-8 0,0 0-1 16,0 0 0-16,0 0 0 0,0 8 9 0,0-8 14 15,9 8-3-15,-3 0-1 0,-12-2 2 0,6-6 0 16,12 7 0-16,-3-1 0 0,-9-6 6 0,6 5 2 15,3-2 0-15,0-1 0 0,-3-2 12 0,-6 0 2 16,0 0 1-16,12-5 0 0,3 2-2 0,-6-5 0 16,-9 1 0-16,6-1 0 0,8 0-17 0,-11 0-3 0,-6 0-1 0,0 0 0 15,1 3-3-15,2-3-1 0,0 0 0 0,-3 0 0 16,-6 2-8-16,3-2-11 16,9 1 3-16,-9 1 0 15,-6 1-23-15,3 0-4 0,9 5-1 0,0 0 0 16,-6-3-105-16,0-2-22 0</inkml:trace>
  <inkml:trace contextRef="#ctx1" brushRef="#br1" timeOffset="1608.6888">15547 7881 403 0,'32'3'17'0,"-32"-3"5"0,0 5-22 0,3 3 0 0,3 0 0 0,0 0 0 16,-3 3 237-16,-3-1 43 0,0 1 9 0,6 2 2 15,6-2-202-15,-3-1-40 0,-15-2-8 0,6-8-1 16,9 11-16-16,-9-11-4 0,-3 5 0 0,3-5 0 15,0 0-5-15,0 0-2 0,0 0 0 0,0 0 0 16,-6 8 9-16,6-8 2 0,0 0 0 0,0 0 0 0,-3-3-24 16,3 1 0-16,3-3 0 0,3-1-8 0,-6-2 8 0,3 0-12 15,0 0 12-15,3-2-12 0,0-1-1 0,0-2-1 16,-6 0 0-16,9 2 0 0,9-2-2 0,-9 2-1 16,-6 1 0-16,5 2 0 0,7 0 17 0,-6 5-12 15,-3 1 12-15,-3-1-10 0,0 3 29 0,6 5 5 16,-3 1 2-16,0 2 0 0,-3-1 11 0,0 4 3 15,6 2 0-15,-6 0 0 0,-3 3-26 0,0-2-5 16,6-1-1-16,-3 0 0 0,0 0-8 0,0 1 0 16,0-4 0-16,3-2 0 0,-3 3-22 0,0-6 3 15,-3-5 1-15,0 0 0 16,6 8-38-16,-6-8-8 0,0 0-2 0,0 0-678 0</inkml:trace>
  <inkml:trace contextRef="#ctx1" brushRef="#br1" timeOffset="1835.085">15847 7553 1407 0,'0'0'62'0,"0"0"14"0,0 0-61 0,9 0-15 0,3 3 0 0,-3 2 0 15,0 3 20-15,3 3 0 0,0 2 1 0,0 6 0 16,0 2 24-16,0 3 5 0,-4 2 1 0,1 3 0 0,3 8-6 0,-6-2-1 15,0-4 0-15,-3 4 0 16,-3-1-11-16,0-2-2 0,-3-3-1 0,0 0 0 0,-6-2-4 0,0-1-1 16,0-2 0-16,-2 2-613 15,-4 1-122-15</inkml:trace>
  <inkml:trace contextRef="#ctx1" brushRef="#br1" timeOffset="2801.538">14928 8657 460 0,'14'0'20'0,"-14"0"5"0,-9 0-25 0,4 0 0 15,5 0 0-15,0 0 0 0,0 0 134 0,-3 0 22 16,-6 0 4-16,9 0 0 0,0 0-80 0,-3 5-16 15,-6-2-3-15,0 2-1 0,9 3-12 0,-9 2-4 16,-6 4 0-16,0 2 0 0,6 2-2 0,0 3-1 16,-6 3 0-16,0 2 0 0,4 6-5 0,-1 0 0 15,0 0-1-15,0-1 0 0,-3 4 9 0,6-1 1 16,9 1 1-16,-3-1 0 0,-3 0-14 0,3 1-4 0,9-6 0 16,3 0 0-16,3-2 44 0,3-1 9 0,3-7 2 0,3-1 0 31,2-5-118-31,-2 0-23 0,-6-2-5 0,6-3-1 15,6-3 8-15,-4-2 0 0,-11-3 1 0,0 0-511 0,6-3-102 0</inkml:trace>
  <inkml:trace contextRef="#ctx1" brushRef="#br1" timeOffset="3194.444">15011 9003 288 0,'21'0'12'0,"-21"0"4"16,-6 3-16-16,6-3 0 0,0 0 0 0,6 8 0 0,-6 0 213 0,-3 2 40 16,6 1 8-16,0 2 2 0,0 0-152 0,0 1-31 15,-3 2-5-15,6-1-2 0,0 4-17 0,0 2-4 16,-6-5-1-16,2 0 0 0,7-3-22 0,0 0-4 16,-9-2-1-16,3-3 0 0,-3-8-7 0,6 5-1 15,3-2-1-15,-9-3 0 0,0 0-15 0,0 0 11 16,12-3-11-16,-6-2 10 0,-6 5-27 0,0 0-6 15,6-11-1-15,3-2 0 16,-6-6-6-16,0 4-2 0,-3 1 0 0,9-1 0 0,6-1 14 0,-6 2 2 16,-12 1 1-16,6 0 0 15,6 0-17-15,-6-1-4 0,-6 7-1 0,0 1 0 0,0 1 37 0,3 5 16 0,0 0 0 16,0 0-1-16,-6 5 10 0,6-5 3 16,6 8 0-16,-9 3 0 0,-3-1-4 0,3 1-1 0,9 2 0 0,-3 3 0 15,0 3-11-15,0-1-1 0,3-5-1 0,0 1 0 16,5-4 8-16,-5 1 2 0,-3-3 0 0,3 0 0 31,6-3-45-31,-3-2-9 0,-9-3-2 0,6 5-726 0</inkml:trace>
  <inkml:trace contextRef="#ctx1" brushRef="#br1" timeOffset="3618.359">15395 9093 230 0,'3'8'20'0,"0"5"-20"0,-3 3 0 0,-3 5 0 16,-3 3 232-16,0 0 43 0,9-3 8 0,-6 0 1 16,-3 3-176-16,3-3-36 0,6 1-8 0,-3-4 0 0,-6 1-6 0,3-4-1 15,3-1 0-15,0-1 0 16,6-2-28-16,-3-1-5 0,-3 1-2 0,0-3 0 0,6-3-30 0,-6-5-7 16,-6 8-1-16,6-8 0 15,0 0-29-15,0 0-7 0,0 0 0 0,0 0-1 16,0 0 17-16,-3-3 4 0,3-5 1 0,-3 0 0 0,-6 0 12 15,6-2 3-15,3-3 0 0,0-1 0 0,-9 1 16 0,6-5 0 16,6-4-8-16,-3 4 8 0,-3-3 0 0,3 2 0 16,0-7-8-16,0 2 8 15,6 0-24-15,0 0-2 0,-6 3 0 0,3 0 0 0,12 0 26 0,-6 5 0 16,-6-3 0-16,3 6 0 0,3 0 32 0,3 0 4 16,0 0 2-16,-6-1 0 0,-3 6 10 0,5 0 3 0,7 3 0 0,-6 5 0 15,-9 0-16-15,6 5-3 0,9 1-1 16,-3 4 0-16,-9 1-17 0,3 2-3 0,-3 3-1 15,3 0 0-15,-6 0 4 0,0 2 1 0,-9 3 0 0,6 1 0 16,6-4 5-16,-9 1 0 0,-9-6 1 0,6 0 0 16,3-2-8-16,3-1-1 0,-9 1-1 0,3-3 0 31,3 0-30-31,0-3-5 0,1-2-2 0,-4-1 0 16,-3-2-117-16,3 0-23 0</inkml:trace>
  <inkml:trace contextRef="#ctx1" brushRef="#br1" timeOffset="3826.756">15687 8778 1602 0,'-6'-2'35'0,"6"2"7"0,9-3 2 0,5 6 1 16,-2-1-36-16,0 4-9 0,3-1 0 0,0 6 0 0,6 2 51 0,-6 5 8 15,0 1 1-15,2 5 1 0,4-1-5 0,-6 4 0 16,-3-1-1-16,-3 1 0 0,0-1-37 0,-3 3-7 15,-3 0-2-15,-3 6 0 0,-6-3-9 0,0 2 10 16,0 0-10-16,-9-2 10 16,-3 5-53-16,-3-5-10 0</inkml:trace>
  <inkml:trace contextRef="#ctx1" brushRef="#br1" timeOffset="4762.25">15026 9850 806 0,'0'0'72'0,"0"0"-58"0,-9 8-14 0,0 0 0 16,6 2 127-16,-6 1 22 0,-9 2 5 0,3 3 1 15,3 0-106-15,0 0-21 0,-2 2-4 0,-1 6 0 16,0 8 9-16,3-6 3 0,6 1 0 0,-3-1 0 16,0 3 0-16,3-2 1 0,9-3 0 0,0-1 0 15,-3 1-16-15,6-3-3 0,6-2-1 0,3-3 0 16,3 2-9-16,3-4-8 0,-7-1 12 0,7-3-12 31,6-2-28-31,-3 0-13 0,-6-2-3 0,0-1-708 0</inkml:trace>
  <inkml:trace contextRef="#ctx1" brushRef="#br1" timeOffset="5200.106">15136 10117 1036 0,'0'0'92'0,"3"5"-73"15,-6 9-19-15,0-4 0 0,3 4 72 0,0 1 10 16,0 4 2-16,-3-1 1 0,-3 1-34 0,3-1-7 16,12-2-2-16,-6 0 0 0,-6 0-2 0,6-3 0 15,9-2 0-15,-3-3 0 0,-3 0-19 0,0 0-4 16,3-6-1-16,3 1 0 0,-1-3-6 0,-2 0-2 15,-3-3 0-15,3 1 0 0,6-4-8 0,-3 1-11 16,-12-3 3-16,6 3 0 0,9-8-7 0,-6 5-1 0,-6-3 0 0,-3-2 0 16,0 2 0-16,3 1-1 0,3-3 0 0,-6-1 0 15,-6 4 17-15,9-1 0 0,6 1 0 0,-6-1 0 16,-3 11 0-16,0 0 0 0,3-8 0 0,6 3 0 16,-7 5 0-16,-2 0 0 0,0 0-8 0,6 5 8 15,3 3 0-15,-3 3 11 0,-3-1-2 0,3 3 0 16,3-2 4-16,0 0 1 0,-9 2 0 0,6-5 0 15,0 2-14-15,0-2 0 0,0 3 0 0,-3-3 0 16,-3-8 0-16,6 8 0 0,3-3-13 0,-9-5-474 16,0 0-94-16</inkml:trace>
  <inkml:trace contextRef="#ctx1" brushRef="#br1" timeOffset="5633.9329">15493 10191 1242 0,'3'19'55'0,"0"-11"11"0,0 5-53 0,-3 3-13 16,-3 0 0-16,6 0 0 0,3-1 55 0,0 1 8 15,-12 0 1-15,9 0 1 0,3 0-8 0,0 0-1 16,-9-3-1-16,3 0 0 0,3-2-13 0,0-1-2 16,0-2-1-16,-3-8 0 0,-3 8-18 0,3-8-3 15,0 0-1-15,0 0 0 0,-6 6-17 0,6-6 8 16,0 0-8-16,0 0 0 0,0 0 0 0,0-6 0 15,3 1-15-15,0-3 5 0,-3-2-10 0,0 2-3 16,-3-6 0-16,3 4 0 0,6-6 7 0,-6 3 0 16,-6-1 1-16,6-1 0 0,0-7 15 0,0 4-9 0,-9-1 9 15,3-2-8-15,3 0 8 0,3 2-8 0,6 1 8 0,-3 2-8 16,-6 0 8-16,9 3-13 0,6-3 5 16,-6 3 8-16,-3 0 0 0,3 2 0 0,9 6 9 0,-1 2-1 15,-8 3 20-15,0 3 4 0,6 2 0 0,3 3 1 16,0 0 50-16,-6 3 9 0,-6-1 3 0,3 3 0 15,6-5-52-15,-9 3-11 0,-6 2-1 0,0-2-1 16,0-1-66 0,0 1-14-16,-6-1-2 0,-3 1-1 0,0-6 53 0,0 3 16 0,3-2 1 0,-3-1 0 15,-5 3-17-15,5-6-14 0,6 1 2 0,-3 0 1 16,-6-1-31-16,3 1-6 0,6-6-2 0,0 1 0 16,0-1-35-16,0-2-7 0,-3-1-2 15,6 1-660-15</inkml:trace>
  <inkml:trace contextRef="#ctx1" brushRef="#br1" timeOffset="5845.35">15755 9845 1724 0,'24'-11'38'0,"-24"11"8"0,0 0 2 0,9 5 0 0,3-5-39 0,0 6-9 15,-1 4 0-15,4 1 0 0,0 5 0 0,3 0-11 16,-3 2 3-16,0 1 0 0,0 2 35 0,-3 3 7 15,3 2 2-15,-1 1 0 0,-5-1 21 0,-3-2 5 0,3-3 1 0,-6 3 0 16,3 0-37-16,-6-3-7 0,-6 0-2 0,0 0 0 16,-3 0-17-16,-3 3-16 0,-23 24 4 15,2-9 0-15</inkml:trace>
  <inkml:trace contextRef="#ctx1" brushRef="#br1" timeOffset="6786.828">15127 11178 460 0,'-6'-2'41'0,"3"-6"-33"0,3 0-8 0,3 2 0 16,-3-2 89-16,3 0 16 0,-6 1 3 0,9-4 1 16,0 3-58-16,-6-3-12 0,-3 1-3 0,3 2 0 15,3-3 19-15,-3 3 3 0,0 0 1 0,-3-2 0 16,0 2 18-16,3 8 4 0,0 0 1 0,-9-8 0 15,-3 3-15-15,3 5-3 0,9 0-1 0,-12 2 0 16,-3 6-29-16,1 3-6 0,5-1 0 0,-3 6-1 16,-3 0-16-16,3 5-3 0,0 1-8 0,3 1 12 15,3-1-12-15,-3 4 0 0,-3 0 0 0,6 1 0 16,9-3 9-16,-3 5-1 0,-3-5 0 0,3 5 0 16,6-3 0-16,3 1-8 0,3-4 12 0,-3-1-4 15,3-1-8-15,3-5-16 0,6 2 4 0,0-5 1 16,-4-2-144-16,4 0-29 15,30 2-5-15,-18-5-2 0</inkml:trace>
  <inkml:trace contextRef="#ctx1" brushRef="#br1" timeOffset="7196.732">15309 11292 918 0,'0'0'40'0,"0"0"9"0,0 0-39 0,0 0-10 16,0 0 0-16,0 0 0 0,0 0 57 0,-6 5 10 15,0 3 1-15,0 0 1 0,3 0-3 0,-3 3-1 16,-3 7 0-16,0-2 0 0,9 3-5 0,-3-1-2 0,-6 1 0 0,3-4 0 16,0 1-5-16,3 0-1 0,9 0 0 15,-6-3 0-15,-3-2-32 0,9-1-6 16,3-2-2-16,0 0 0 0,-3-5-12 0,0 0 0 0,3-3 8 0,3 0-8 16,0-6 9-16,-4 1-1 0,1-3 0 0,0-2 0 15,9 2-8-15,-9-3 0 0,-6-2 9 16,3-3-9-16,9 5-8 0,-6-5-7 0,-9-5-1 0,0 0 0 31,0 3-15-31,0-1-3 0,-3 1-1 0,0 2 0 16,-3-3 3-16,0 3 1 0,3 0 0 0,-6 1 0 0,-3-1 9 0,3 2 2 0,6 4 0 0,-3 2 0 15,0 0 20-15,0 3 0 0,0 2 10 0,6 3-10 16,0 0 20-16,0 0-4 0,-3 8 0 0,3-8 0 16,9 11-6-16,-3-1-2 0,-9 3 0 0,6 3 0 15,3 0 16-15,0 3 2 0,-3-1 1 0,0 3 0 16,0 0-10-16,3 1-1 0,3-4-1 0,-3 1 0 0,-9-3-6 15,6-1-1-15,6-1 0 0,0 2 0 0,-6-9-20 0,6 4-4 16,0-3 0-16</inkml:trace>
  <inkml:trace contextRef="#ctx1" brushRef="#br1" timeOffset="7480.006">15493 11424 1141 0,'9'11'50'0,"-6"-3"11"0,-3 0-49 16,0 2-12-16,-3 1 0 0,0 2 0 0,9 0 62 0,-6 3 10 16,-3-5 1-16,0-1 1 0,9 4 8 0,-3-6 2 15,-3-8 0-15,3 10 0 0,3-2-40 0,3-3-8 0,0 1-2 0,-9-6 0 16,0 0-18-16,9 0-3 0,0 0-1 0,0-6 0 16,-3 1-12-16,-1-3 8 0,7 0-8 0,0-2 0 15,-6-4 11-15,-3 1-11 0,3 0 12 0,0 0-12 16,0 2 11-16,-3 0-11 0,-12 4 10 0,9-4-10 15,3 3 0-15,-6-3 0 0,-12-4 0 16,0 1 0-16,9 4 0 0,0 2-20 0,-5 3 4 0,-1-1 0 31,0 1-20-31,3 2-3 0,3-2-1 0,0 5 0 0,-3-3-44 16,3 6-10-16,6-3-2 0,0 0 0 0</inkml:trace>
  <inkml:trace contextRef="#ctx1" brushRef="#br1" timeOffset="7980.637">15707 11332 1519 0,'-9'5'33'0,"4"3"7"0,5 5 2 0,2 0 1 0,-2 1-35 0,0 1-8 0,0 1 0 0,3 0 0 16,3 3 40-16,-3-1 5 15,-3-5 2-15,3 3 0 0,9-2-6 0,-3-1-1 0,-6-3 0 0,3-2 0 16,3 0-20-16,0-2-4 0,-3-1 0 0,0-3-1 16,-6-2-7-16,6-2-8 0,6 2 11 0,-3-3-11 15,-9 3 0-15,0 0 0 0,9-5-12 16,-3 0 3-16,-6 5-7 0,9-8-2 0,-4 0 0 0,1 2 0 15,0-2-1-15,-6 8 0 0,3-10 0 0,-3 10 0 16,6-5 7-16,-6 5 2 0,-6-8 0 0,6 8 0 16,0 0 2-16,0 0 0 0,0 0 0 0,0 0 0 15,0 2 8-15,-3 4-13 0,6 2 5 0,-3-1 8 16,-3 1 0-16,3 0 0 0,6 0 9 0,-3 0-1 16,-3-8 15-16,6 6 3 0,3-1 1 0,0 0 0 15,0-2 2-15,-9-3 1 0,6 0 0 0,3-3 0 16,3 0 2-16,-6-2 1 0,0-3 0 0,0 0 0 15,3 3-13-15,-3-3-4 0,-6 0 0 0,3-2 0 16,3-1-7-16,-4 6-1 0,-2-6-8 0,-2 3 12 16,-1 0-12-16,0 0 0 0,3 0 0 0,-6-2 0 15,0 2 15-15,-3-3 6 0,6 3 2 0</inkml:trace>
  <inkml:trace contextRef="#ctx1" brushRef="#br1" timeOffset="8318.743">16014 11350 1695 0,'0'0'37'0,"6"5"8"0,0 9 2 0,0-4 1 0,-3 1-39 15,3 2-9-15,0 6 0 0,0-4 0 0,-3 1 25 0,-3 0 3 0,0-5 1 16,0 2 0-16,3 0-1 0,-3-2-1 0,-3-3 0 0,3 0 0 16,-3-3 49-16,3 0 11 0,0-5 1 0,0 0 1 31,0 0-111-31,0 0-22 0,0 0-5 0,0 0-1 0,0-8 79 0,0 0 16 0,3 0 3 0,-3 1 1 31,3-4-113-31,0 0-22 0,3 1-5 0,0-3-1 16,-1-1 39-16,1-2 7 0,3 1 2 0,0-1 0 15,0 5-4-15,0 1-1 0,0-1 0 0,0 6 0 0,0-1 49 0,0 6 14 0,-3-2 1 0,3 4 0 16,-3 4 30-16,3 2 7 0,0 2 0 0,-3 1 1 16,-1 2-17-16,1 0-3 0,-3 6-1 0,3-6 0 15,-3-2 35-15,-3 2 6 0,3 0 2 0,3-2 0 16,-6-3-55-16,3-1-10 0,-3-1-2 0,0-1-8 15,0 3 0-15,0-3-11 0,0-5 0 0,0 0 0 16,0 8-197 0,0-8-40-16,0 0-8 0,0 0-2 0</inkml:trace>
  <inkml:trace contextRef="#ctx1" brushRef="#br1" timeOffset="8535.161">16386 11154 1627 0,'12'-8'72'0,"-12"8"15"0,9-2-70 0,0 2-17 16,3 0 0-16,0 2 0 0,3 4 22 0,-1 2 1 15,-2 5 0-15,0 3 0 0,3 0 29 0,0 5 7 0,-6 0 1 0,-3 5 0 16,3 1 3-16,0-1 1 16,-3 3 0-16,-3 1 0 0,0 1-24 0,-3 1-5 15,-3-6-1-15,-3 4 0 16,-3-1-18-16,-3-3-4 0,0 1-1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3:23:01.1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4053 17608 160 0,'0'-3'60'0,"0"3"-32"0,3 3-13 0,-3-3 18 15,3 5-3-15,0 14 2 16,3 2-5-16,0 3 1 15,-3-3-16-15,0 11 4 0,0-6 4 16,0 1-11-16,0 4-5 16,0-9 0-16,0 1 1 15,0-7-20-15,-3 3-9 0,3-9-37 16,-3-7-16-16,0-3-28 16</inkml:trace>
  <inkml:trace contextRef="#ctx0" brushRef="#br0" timeOffset="1">4101 17423 220 0,'-9'-5'82'0,"9"-9"-44"0,0 22-44 0,0-8 12 16,0 6-26-16,3-1-9 15,0 3-58-15,0 2-26 16</inkml:trace>
  <inkml:trace contextRef="#ctx0" brushRef="#br0" timeOffset="2">4229 17706 212 0,'0'32'82'0,"0"-14"-44"0,0 3-27 15,3-7 21-15,0-1-17 16,0 3-6-16,-1-3-8 16,1 0-1-16,0-5 0 15,0 0 2-15,-3 3 3 0,3-9 0 16,-3-2 0-16,0 0-3 15,0-2-2-15,0-9-4 16,3-5-2-16,3-2-2 16,0-6 0-16,3 3 5 15,0-1 1-15,0-1 2 16,3 9 0-16,3 7 6 16,3 1 4-16,-3 6 3 0,-1 6 3 15,-2 1-5-15,-3 7-1 16,-3-1-4-16,-3 13 1 15,0-2-4 1,0-3-26-16,0 3-10 16,0-8-36-16,0-3-16 15,3-2-8 1</inkml:trace>
  <inkml:trace contextRef="#ctx0" brushRef="#br0" timeOffset="3">4607 17664 300 0,'-12'-19'112'0,"12"14"-60"0,-6 5-45 0,3 0 26 0,0 0-19 16,-3 10-2-16,0-2-8 16,0 0-1-16,0 8-1 15,3-3-4-15,3 3-1 0,3-3-1 16,3 11 0-16,0-3 5 15,0 6 1-15,0-1-3 16,0-2 1-16,-3-3 0 16,0 0 2-16,-3-5-1 15,0-2 2-15,0-6-2 16,0-1 2-16,-3-1 0 16,0-6 1-16,-3-6-31 15,0-1-14-15,0-1-23 16,0-3-11-16,0-10-36 15</inkml:trace>
  <inkml:trace contextRef="#ctx0" brushRef="#br0" timeOffset="4">4770 17386 248 0,'-3'16'93'0,"9"-3"-50"0,-3 3-28 0,0-3 26 0,0 13-9 16,-3 6-1-16,0 13-11 15,3 8-5-15,-3-3-8 16,3-2-3-16,-3-3 0 0,0-5-5 16,0 5 1-1,0-11-16-15,0-5-6 16,0-8-49-16,-3 0-21 0,-3-7-29 15</inkml:trace>
  <inkml:trace contextRef="#ctx0" brushRef="#br0" timeOffset="5">4672 17653 276 0,'0'-13'104'0,"9"10"-56"0,0-7-45 0,0 7 23 0,3 0-17 16,3 1-2-16,5-4-5 15,4 6 1-15,0-2-2 16,0 2-3-16,0 0 1 0,-3 0-17 16,-1 0-5-16,-2 0-55 15,-3 2-22-15,0 4 3 16</inkml:trace>
  <inkml:trace contextRef="#ctx0" brushRef="#br0" timeOffset="6">4982 17706 240 0,'-6'3'90'0,"6"-1"-48"0,3 9-27 0,0-9 24 16,0 9-10-16,3-8 0 15,0 7-12-15,2-7-5 16,1 2-7-16,0 3-2 0,3-3 3 16,0-5-1-16,3 0 2 15,0 0-4-15,0 0-2 16,-3-5 0-16,-3 2 1 16,0-7-1-16,-1 2 2 15,-2 0-4-15,-6-3 0 0,0 4-8 31,-3-4-4-31,-5 3-2 16,-4 0 1-16,0 3 3 16,-3 5 2-16,-3 0 6 15,0 5 1-15,0 3-1 16,3 5 0-16,0 0 6 0,4 1 3 16,-1 4 1-16,6 3 3 15,3 3-3-15,3-3-2 16,6-2-2-16,3-1 0 15,3-2-18-15,5 3-6 16,7-9-30-16,0-2-12 16,0-2-53-1</inkml:trace>
  <inkml:trace contextRef="#ctx0" brushRef="#br0" timeOffset="7">5330 17693 212 0,'-9'-11'79'0,"6"11"-42"0,-12 3-34 16,12 2 15-16,-6 0-7 16,-3 6 1-16,0 0-3 15,-2 2 2-15,2 5-6 16,3 3 1-16,0 3 4 0,3-3-4 16,6 1 2-16,3-9-5 15,3 0-2-15,0 0 0 16,6-7 1-16,-3-1-8 15,5-5-3-15,-2-11-6 16,-3-2-2-16,0-3 10 0,-3-2 6 16,-3 4 1-1,0-7 3-15,-6 5 7 0,0 0 3 16,0 3 5-16,3 3 3 16,0 7-7-16,0 3-3 15,0 8-2-15,3 5 1 16,0 0-5-16,0 11-3 15,3-3-1-15,0-2-1 16,3-3-31-16,3-3-14 16,3-8-26-16,0 3-10 15,2-8-15 1</inkml:trace>
  <inkml:trace contextRef="#ctx0" brushRef="#br0" timeOffset="8">5592 17703 244 0,'-9'-18'90'0,"6"18"-48"0,-18 0-38 16,15 8 19 0,-6-3-15-16,0 6-2 0,0 4-4 15,1-1 1-15,2 12-2 16,3 1 4-16,3-4 1 0,3-4 0 16,3-3-1-16,3-3-3 15,8-8-2-15,1 3 7 16,0-8 5-16,0-2-2 15,-3-9 2-15,0-5-1 16,0-8 1-16,0-5-6 16,-3-13-4-16,3 0-8 15,-3-9-4-15,-4-2-16 0,-2 0-7 16,0 3 11-16,-3 11 7 16,-3 4 16-16,0 9 9 15,0 10-2-15,1 8 0 16,-1 8 2-16,0 13 4 15,3 8 5-15,3 11 3 16,2 5-3-16,1 8 1 16,3 3-11-16,3 2-3 15,6-2-26-15,-3-3-9 16,6-6-118 0</inkml:trace>
  <inkml:trace contextRef="#ctx0" brushRef="#br0" timeOffset="9">6259 17600 232 0,'-9'-13'88'0,"9"13"-48"0,-3 0-25 15,3 0 24-15</inkml:trace>
  <inkml:trace contextRef="#ctx0" brushRef="#br0" timeOffset="10">6250 17608 456 0,'3'24'29'0,"3"8"-16"16,3 2-4-16,-1-2 1 0,4-1-4 0,0-4-1 16,3-6-2-16,0-2 0 15,0-6-4-15,0-5 0 16,-3-3 5-16,6-5 5 16,-4-8-7-16,1-2-1 15,0-4-6-15,-3-7 1 16,-3 3 0-16,-9-1 2 15,0-2-1-15,0 8-1 16,0 0 3-16,0 7 0 16,-3 4 3-16,-3 4 1 15,3 4 1-15,3 1 0 16,0 7-2-16,3 4-2 16,6 3 1-16,0-2-1 15,0-1-14-15,3 1-3 16,0-3-44-16,0-3-20 0,3-2-42 15</inkml:trace>
  <inkml:trace contextRef="#ctx0" brushRef="#br0" timeOffset="11">6687 17579 324 0,'-12'-11'123'0,"3"17"-66"0,-11-1-60 16,14 0 22-16,0-2-14 16,0 5-1-16,3 2-4 0,3 6-1 15,6 3 1-15,0-1 0 0,6 1 0 16,-1-3-3-16,1 2 2 16,0 1 1-16,-3-6 2 15,-6 8 14 1,-3 6-6-16,-3-9-2 15,-3 1-3-15,-6-11 1 16,3 5-5-16,-3-8-3 16,4 3-24-16,-1-11-10 15,6-2-25-15,0 0-10 16,3-3-50 0</inkml:trace>
  <inkml:trace contextRef="#ctx0" brushRef="#br0" timeOffset="12">6806 17756 252 0,'12'5'93'0,"-3"-2"-50"0,3-3-35 16,-6 0 24-16,6 0-14 15,6 0-2-15,-3 0-7 16,0-8-4-16,-1 3-2 16,1-3 0-16,0 0 2 0,-3-3-2 15,-3-4-2-15,-6-4 2 16,-3 1 2-1,-3 4-2-15,-3 1-2 16,-6 5-3-16,-6-2 1 0,0 10 1 16,-2 5 0-16,-1 8 2 0,0 6 1 31,3 2 12-31,3 3 5 16,3 2 1-16,6 0 2 0,6-4-11 0,6 4-4 15,6-2-3-15,6-8-1 16,6-3-18-16,3-2-5 15,-1-3-95-15,1-8-41 16,-3-14 28 0</inkml:trace>
  <inkml:trace contextRef="#ctx0" brushRef="#br0" timeOffset="13">8795 17449 116 0,'-6'-5'44'0,"9"5"-24"0,-3 0-15 0,0 0 13 16,3-3-6-16,0-2 1 16,3 0-2-16,2-8 1 15,1 5-6-15,-3-3 11 0,-3-2 9 16,0 0-1-16,-3-1 0 16,-3-7-2-16,-3 11-3 15,-3-4 1-15,1 1-1 16,-7 3-5-16,-3-1-1 15,3 8-6-15,-3 1-3 16,3 7 0-16,0 3-1 0,3 5-7 16,3 11-2-16,6 8 2 15,3 2 1-15,3 11-1 16,3 13 0-16,0-5 4 16,6 0 1-16,-3 0 0 15,0-8 1-15,-3-5-2 16,0-9 2-16,-3-4 0 15,0-1 3-15,-9-12-27 16,-3-1-29 0,-3-3-11-16,0-15-53 15</inkml:trace>
  <inkml:trace contextRef="#ctx0" brushRef="#br0" timeOffset="14">8521 17613 244 0,'-15'-21'90'0,"12"16"-48"0,0 2-25 0,3 3 27 16,0 0-12-16,0-2-3 16,6-1-11-16,6-2-1 15,9 5-10-15,8-6 0 0,13 6 3 16,3 0-2-16,-1 0 3 16,4 0-4-16,-3 0 1 15,-7-2-3-15,-2-4 0 16,-3 6-34-16,-3-5-15 15,-4 5-66-15,-2-3-27 16</inkml:trace>
  <inkml:trace contextRef="#ctx0" brushRef="#br0" timeOffset="15">9104 17502 184 0,'-3'0'68'0,"3"0"-36"0,0 0-18 0,0 0 20 16,0 0-4-16,0 0 0 15,0 0-4 1,0-2 1-16,0-1-15 15,0 0 2-15,0-2 0 0,0-3-5 0,3-3-3 0,0 4-1 16,0-1 1-16,3-16-5 16,-3 11-1-16,3-3-2 15,-3 0-2-15,0 3 3 16,0-1 0-16,0 6-2 16,0 3 2-16,3 5-4 31,0 13 1-31,0 1 2 0,3 9 1 15,0 4 5-15,0 7 2 16,-1 6-2-16,-2-3-1 0,0 3 1 16,0 5 0-16,0-11-2 15,-3 3 1-15,0-5-42 16,0-6-18-16,-3-5-35 16,0 1-53-1,-3-9 39-15</inkml:trace>
  <inkml:trace contextRef="#ctx0" brushRef="#br0" timeOffset="16">9054 17862 308 0,'-12'0'115'0,"12"0"-62"0,0 0-51 0,0 0 23 16,6 0-20-16,6 0-4 15,5 0 1-15,10-3 0 16,3 3 0-16,3 0-2 0,-1 3 3 16,-2-3-9-16,0 5-3 15,-3-5-50-15,0 8-24 16,-1-2-39 0</inkml:trace>
  <inkml:trace contextRef="#ctx0" brushRef="#br0" timeOffset="17">9595 17658 240 0,'6'-18'90'0,"12"18"-48"0,9-3-34 0,-15-2 21 15,6 5-11-15,3-5-3 16,2 5-8-16,1-3-3 15,3 0-2-15,-3 1-13 0,-3 4-4 16,-1 1-108-16</inkml:trace>
  <inkml:trace contextRef="#ctx0" brushRef="#br0" timeOffset="18">10426 17423 168 0,'0'-8'66'0,"0"-21"-36"0,0 8-11 0,-3 13 23 15,-3-3-1 1,-3-2 2-16,0 5-12 16,-3-5-7-16,0 2-13 0,-3 3-3 0,-3 6 2 0,-2 4-8 15,2 6-1-15,0 11 1 16,3 4 1-16,3 12-1 15,3 5-2-15,3 18 1 16,3 0 1-16,3 0-1 0,0-5 2 16,3 0 0-16,0-13 1 15,0-1-2-15,0-7 1 16,-3-5-31-16,0-9-13 16,-3-5-32-16,-3 1-12 15,-3-7-19 1</inkml:trace>
  <inkml:trace contextRef="#ctx0" brushRef="#br0" timeOffset="19">10006 17711 268 0,'-9'-13'101'0,"12"10"-54"0,3 1-42 0,0-1 24 16,3-2-12-16,12 5 1 15,3-3-9-15,8 0-3 0,1 1-3 16,6 2-3-16,-3 0 1 0,-1-5-21 15,1-1-7-15,0-2-57 16,-4 8-25-16</inkml:trace>
  <inkml:trace contextRef="#ctx0" brushRef="#br0" timeOffset="20">10601 17510 168 0,'-3'-13'66'0,"3"5"-36"0,0 3-9 0,3 2 22 16,0-2-8-16,3-1-1 15,0-1-13-15,0-1-3 16,3 2-10-16,0-2-3 0,3-2 1 16,-3 10-5-16,3-3-1 15,3 3 0-15,3 3 0 16,-4 7 6-16,-2 6 4 16,-3 8-5-16,-3 2-3 15,-12 14 1-15,0 0 2 16,-3 5-2-16,-2 0-2 0,-1-5 0 15,-3-6 1 1,0-2 3-16,3-9 4 0,0-1 2 16,3-9 1-16,3 0-4 15,3-5 0-15,6-3 1 16,3 1 5-16,6-6-6 16,6 0 0-16,9 0-4 15,-1-6-1-15,4 1-1 16,0 2 1-16,-3 3-2 15,0 0-1-15,-7 3-21 16,-2-3-9-16,0 5-58 0,-6 3-25 16,-6 5-12-1</inkml:trace>
  <inkml:trace contextRef="#ctx0" brushRef="#br0" timeOffset="21">8461 17148 160 0,'-35'2'60'0,"26"17"-32"0,-12-6-13 0,9 0 20 0,-12 14-8 16,-6-1-1-16,-2 19-4 16,-1 8 1-16,6 11-13 15,9 10-3-15,12 8-3 0,18-8-2 16,21 8-2-16,14-11-6 15,16-2-1-15,26-11-26 16,21-5-10-16,15-16-60 16</inkml:trace>
  <inkml:trace contextRef="#ctx0" brushRef="#br0" timeOffset="22">11027 17190 196 0,'-3'-8'74'0,"9"5"-40"0,6 14-29 15,-3 2 17-15,3 6-3 0,3 12 3 16,3 17 5-16,-4 8 6 15,4 5-18-15,-3 7 1 0,-9-2 0 16,-6-5-4 0,-3-2 1-16,-3-14-6 0,-3-1 1 15,-3-9-3-15,0 2 2 0,1-11-39 0,-7-4-18 16,0-9-50 0,-3 0-57-16,9-8 46 15</inkml:trace>
  <inkml:trace contextRef="#ctx0" brushRef="#br0" timeOffset="23">11727 17306 192 0,'5'-2'74'0,"1"-1"-40"0,0-5-18 16,-6 8 24-16,3 0-6 16,-3 0 1-16</inkml:trace>
  <inkml:trace contextRef="#ctx0" brushRef="#br0" timeOffset="24">11744 17301 457 0,'-6'11'23'16,"-5"10"-1"-16,-13 5-13 0,0 3-5 16,0 1-1-16,-3-4 0 15,3 0-1-15,1 4-2 16,5-9 1-16,-3-3 1 15,3-2-3-15,3 3 0 16,3-6 1-16,3 0 0 16,9 8-5-1,6-2 1-15,3-1 0 16,6 1 2-16,3-1 1 16,3 4 1-16,6-4 0 15,2 3 4-15,1 0 2 0,0 3 0 16,0-3 1-16,2 3-4 15,-5-3 0-15,-3 0-72 16,12-2-30-16,-3-8-30 16</inkml:trace>
  <inkml:trace contextRef="#ctx0" brushRef="#br0" timeOffset="25">12381 17418 180 0,'-15'-6'68'0,"13"-4"-36"0,-1-1-18 0,3 8 20 0,3-7-8 16,-1 5-3-16,7-3-11 15,3-6-3-15,3 1-5 16,3 0-1-16,6 0 3 0,3-1-3 16,-1 4 0-16,4 2-1 15,-3 8-2-15,-3 0 1 16,0 5-1-16,-1 3 0 15,-2 5 2-15,-6 14 3 16,-3-1 2-16,-6 1 5 16,-9 2 3-16,-6 0-4 15,-3 8 1-15,0 5-1 16,-3-5 1-16,-5-2-2 16,-1-3 1-16,3-6-4 0,0 3-2 15,0-8 0-15,6-2-1 16,0-6-2-1,0-5-2-15,7 0 3 0,2-3 0 16,3-5-4-16,5 5 1 16,13-5 2-16,0-5 1 15,3 5 1-15,6-5 2 16,3-3 1-16,2 3 1 16,1 5-4-16,0-3-1 15,0-2-1-15,-4 5-2 0,-5-6 3 16,-3 6 0-16,-3 6-1 15,-3-6 1-15,0 5-51 16,-1-2-21-16,-2-3-85 16</inkml:trace>
  <inkml:trace contextRef="#ctx0" brushRef="#br0" timeOffset="26">12908 17248 212 0,'-3'-8'79'0,"3"8"-42"0,3-5-21 16,0 5 24-16,0 0-10 15,3-3 0-15,-3-2-11 0,3 0-4 16,3-1-8-16,0-1-5 16,0 7 1-16,6-3-4 0,0 0 0 15,0 1 1-15,-1 2 2 16,1 0-21-16,0 0-9 16,0 0-37-16,-3 0-14 15</inkml:trace>
  <inkml:trace contextRef="#ctx0" brushRef="#br0" timeOffset="27">13164 17097 224 0,'-3'-8'85'0,"6"3"-46"0,0 3-30 16,0-1 19-16,0 0-12 16,3-2-4-16,3 5-7 15,3-5-4-15,3 5 0 16,3 0-1-16,-3 5 0 0,-1 3 0 16,-2 2 0-16,-3-2 0 15,-3 6 2-15,-6 7-1 16,-3 3 2-16,-6-1-2 0,0-1-1 15,0-1 1-15,1-3 1 16,-1-5-1-16,3 1-1 16,3-1-2-16,0-5 1 15,3-3 1-15,3 3 2 16,6-5-1-16,5-1-1 16,1-2 1-16,0 0 1 15,6 0-8-15,-3 0-1 16,-3-2-25-16,0-4-51 15,0 1 7 1,-1 0-9 0</inkml:trace>
  <inkml:trace contextRef="#ctx0" brushRef="#br0" timeOffset="28">13471 17148 200 0,'-3'0'77'0,"0"2"-42"0,-12 22-28 0,12-8 20 0,0 3-7 16,0 2 0-16,3-3-2 15,6 1 0-15,0-6-9 16,6 0-1-16,3-5 2 0,6-5-4 16,2-6 2-16,-2-5-3 15,0-5 0-15,-6-14 5 16,-6 6 4-16,-9-2 4 16,-6-4 3-16,-6 9-9 15,-3 2-2-15,-9 5-13 16,0 6-3-16,1 5-70 15,2 10-29-15,3 9-24 16</inkml:trace>
  <inkml:trace contextRef="#ctx0" brushRef="#br0" timeOffset="29">12515 18002 144 0,'3'-5'55'0,"-6"5"-30"0,3 0-5 0,0 0 19 0,0 0-10 15,0 5-2-15,-3 3-3 16,-6 5 0-16,3 9-13 15,-2 1 2-15,2-7 3 0,0 3-4 16,0-6-2-16,0 0-5 16,3-7-4-16,0 1 0 15,3-1-1-15,0-6 2 16,6 0 1-16,0-6-4 16,3-1 1-16,0-12 0 15,-1 6 0-15,7-6 0 16,-3 6 2-16,-3 5-1 15,0 0-1-15,3 3-2 16,-3 0 1-16,0 10 3 0,3 3 3 16,0 10 7-16,0-4 2 15,0 4-7-15,-1-5-4 16,1 6-2-16,0-6-1 16,0-5-20-16,0 0-7 15,-3 3-43-15,0-9-18 16,-3 3-18-1</inkml:trace>
  <inkml:trace contextRef="#ctx0" brushRef="#br0" timeOffset="30">12518 18148 140 0,'0'5'55'0,"3"-5"-30"0,-3 3-18 0,0-3 15 16,3 5-2-16,-3 0 0 15,0 3 3-15,0 0 0 16,0 8-12-1,-3 0 11-15,0 8 5 16,0-3-1-16,0 5 2 16,3 6-10-16,0 0 0 0,9-3-13 15,0-5-3-15,6 2-2 16,3 1 2-16,3-9 1 16,6-5 3-16,5 1-19 15,1-6-5-15,6-8-82 16,-4-8-70-16,-2-6 53 15</inkml:trace>
  <inkml:trace contextRef="#ctx0" brushRef="#br0" timeOffset="31">13096 18463 176 0,'3'-8'66'0,"-3"8"-36"0,0-6-13 0,0 6 20 16,-3 0-6-16,0-2 2 15,0 2-8-15,-3 0-3 16,0 0-12-16,-6 2-6 0,3 4-1 15,0-1-2-15,3-2 2 16,3 7-4-16,6-7-2 16,3 7-1-16,3 4 0 15,0 4 0-15,3-2 0 0,0 3 3 16,-3-6 0-16,-3 5 12 16,-3-4 7-16,-6-1 4 15,-3-5 2-15,-3 5-11 16,0-8-3-16,-3 3-4 15,0-8-1-15,-3 5-6 16,3-5-1-16,0 0-24 16,3 0-7-16,6-5-30 15,6 5-11-15,3-8-39 16</inkml:trace>
  <inkml:trace contextRef="#ctx0" brushRef="#br0" timeOffset="32">13215 18547 236 0,'-3'14'88'0,"3"-9"-48"0,0 8-25 0,0-5 24 15,3 3-15-15,0 2-1 16,3 0-9-16,3 0-4 16,0 0-5-16,5 6 1 0,1-11 3 15,0-3-1-15,3-5 1 16,-3-5-3-16,0 0-1 15,-3-3-3-15,-3-6 1 16,-3 1 2-16,-3 0 2 16,-6-5-6-16,-3-4 0 15,-3 4-1-15,-6-1 2 16,-3 6-3-16,0 0 0 16,0 5-10-16,3 3-5 15,4 5-21-15,2 5-9 0,3 0-19 16,3-2-10-16,9 2-28 15</inkml:trace>
  <inkml:trace contextRef="#ctx0" brushRef="#br0" timeOffset="33">13358 18494 192 0,'0'0'74'0,"3"0"-40"0,3 6-22 0,-3 2 21 15,3 5-6-15,0 0 1 16,-4 0-9 0,1 6-1-16,0-6-11 15,0 0-2-15,0-2 1 0,-3-3-3 0,0 0 0 16,3-3-1-16,-3-5 1 16,3 0-4-16,3-5 0 15,-3-3-1 1,3-11-2-16,6 1-4 15,-3 2-2-15,6-3 2 0,-3 6 5 0,0 8 0 16,-3 2 1-16,0 6 11 16,0 10 3-16,-4 6-1 15,1-6 1-15,0-5-3 16,0 2 2-16,-3-2-6 16,0 3-1-16,0-8 0 15,3 2 0-15,0-5-2 16,3-5-2-16,3-9-2 15,3 1 1-15,3 5 1 16,0-2 0-16,-1 7-3 16,1 6 0-16,3 7 2 15,-3-2 0-15,-3 5 1 0,0-2 0 16,-3 2-3 0,-3-5 2-16,0 5-15 15,0-5-6-15,-1-3-33 0,1 3-15 16</inkml:trace>
  <inkml:trace contextRef="#ctx0" brushRef="#br0" timeOffset="34">13825 18579 208 0,'3'-5'77'0,"0"5"-42"0,3 0-26 0,0 5 19 15,0-5-12-15,3 0-2 16,0 0-4-16,0 0-1 0,3 0-5 15,2-8-3-15,1-2 0 16,-3-4-1-16,-3 6 2 0,0-5 1 16,-3 5 1-16,-3-2-2 15,-3-4 1-15,-6 6-11 16,-6 3-2-16,-3 5 3 16,0 0 3-16,-3 5 3 15,1 3 3-15,-1 11 12 16,3 2 6-1,3 6 3-15,3-4 3 16,6 4-12-16,9-1-5 0,9-5-9 16,9 3 0-16,5-11-71 15,10-13-29-15,0-5-18 16</inkml:trace>
  <inkml:trace contextRef="#ctx0" brushRef="#br0" timeOffset="35">14557 18441 200 0,'-15'-7'74'0,"6"1"-40"0,-5 6-18 16,5 0 22-16,-3 6-16 16,-3-4-2-16,0 9-10 15,-3 2-2-15,0 8-4 16,3 6-5-16,9-1 0 0,3 1 1 15,6-9 2-15,3 1-1 16,3-6-1-16,3-5 3 16,3-3 2-16,0-5-2 15,0-5 0-15,-3-3-1 0,0-11-2 16,-3 1 3-16,0 2 0 16,-4-3 5-16,-2 6 3 15,-3 5-4-15,0-2 1 16,0 10-5-16,0 0 0 15,0 13-1-15,0 5 1 16,3 1-4-16,3-3-2 16,0 2 2-16,3 1 2 15,0-6-18-15,0 0-8 16,3-5-38-16,-3 3-17 16,0-11-24-16</inkml:trace>
  <inkml:trace contextRef="#ctx0" brushRef="#br0" timeOffset="36">14641 18526 184 0,'-3'0'68'0,"3"0"-36"0,0 8-20 15,6 3 21-15,0-3 1 16,-1 10 4-16,1-5-10 16,-3 1-2-16,3 4-15 15,0-5-4-15,-3-5-1 0,0 0-1 16,0 3 2-16,-3-11-2 15,0 0 0-15,3-6-3 16,0-1-2-16,0-4 1 0,3-10 1 16,0 2-3-16,3-2 0 15,0-3-1 1,3 8 0-16,-3-2 0 16,3 10-2-16,0-3 3 0,2 6 0 15,-2 2-6-15,3 3 0 16,-3 0-35-16,0 8-14 15,0 11-64 1</inkml:trace>
  <inkml:trace contextRef="#ctx0" brushRef="#br0" timeOffset="37">14932 18219 260 0,'0'0'99'0,"3"6"-54"0,0 15-42 15,0-8 21-15,0 8-8 16,0 11 1-16,0 8-1 16,0 2 0-16,0 0-8 15,0-2 1-15,0-3 2 0,0-3-6 16,0-7-1-16,0-9 0 15,0 1 0-15,0-11 0 16,0-3 0-16,-3-5-2 0,3-5 1 16,0-3-11-16,3-5-4 15,3-11-5-15,0 8 0 16,3 3 4-16,2 2 6 16,4 3-1-1,0 8 3-15,-3 5 5 16,0 9 4-16,-3-6 14 0,-3 5 6 0,-6 0 1 15,-3 0 0-15,-6-2-8 16,-6-3-2-16,0-3-12 16,-3-2-3-16,-3 2-15 15,0-5-2-15,4 0-27 16,-1 0-10-16,3 0-28 16,9 0-73-1</inkml:trace>
  <inkml:trace contextRef="#ctx0" brushRef="#br0" timeOffset="38">15218 18455 256 0,'6'0'96'0,"-3"8"-52"0,0 5-29 0,0-3 24 15,0 9-12-15,-3-3-3 16,0 2-12-16,0 4-5 15,3-4-4-15,-3-5-14 0,0 6-2 0,0-6-62 16,3-5-28-16,-3-8-13 16</inkml:trace>
  <inkml:trace contextRef="#ctx0" brushRef="#br0" timeOffset="39">15194 18304 236 0,'0'-13'90'0,"6"13"-48"0,3-14-56 16,-3 9 14-16,3-3-46 15,6-2-14-15,0 2-25 16,3 0-8-16</inkml:trace>
  <inkml:trace contextRef="#ctx0" brushRef="#br0" timeOffset="40">15355 18169 212 0,'0'-3'79'0,"0"6"-42"0,0 10-28 0,3-8 19 15,0 14-5-15,0 7-2 16,3-4-9-16,0 9-3 16,0 1-5-16,0 0-1 0,0-3 1 15,0 13-31-15,-3-7-12 16,-3-1-75 0</inkml:trace>
  <inkml:trace contextRef="#ctx0" brushRef="#br0" timeOffset="41">15212 18402 320 0,'-6'-13'121'0,"6"7"-66"0,9 1-47 15,-3 5 27-15,6-3-20 31,6-2-6-31,3 0-10 16,5-3-2-16,4 8 1 16,0-5-39-16,0 5-17 0,-4 0-83 15</inkml:trace>
  <inkml:trace contextRef="#ctx0" brushRef="#br0" timeOffset="42">15540 18428 256 0,'0'19'96'0,"2"-11"-52"0,-2 5-38 16,3-5 22-1,0-3-11-15,-3 8-2 0,0-2-4 16,0-3-2-16,0 0-5 0,0 5-1 0,0-8 1 16,-3-5-2-1,3 0 1-15,-3-8 2 0,3-2 0 16,0 2 0-16,0-5-1 16,3-6 0-16,3 6 0 15,3 0 0-15,0-1-2 16,0 1-2-16,3 0-2 15,0 8 1-15,0-3-1 16,0 8 0-16,0 0-14 16,0 0-4-16,0 0-30 15,-1 5-12-15,4-2-59 16</inkml:trace>
  <inkml:trace contextRef="#ctx0" brushRef="#br0" timeOffset="43">15834 18423 272 0,'-6'-8'101'0,"3"8"-54"0,-6-5-46 0,6 5 21 15,-3 0-12-15,0 5-1 16,-2 3-3-16,-7 5-1 16,0 0-3-16,3 1-2 0,0 9 1 15,6-1-1-15,0 1 0 16,3-7 0-16,9-2 0 15,0-1 2-15,3-8 1 16,0 0-1-16,0-5-2 16,0 0 1-16,0-10-1 15,-3-3-3-15,0-1 2 16,-1 1 3-16,1 0 1 0,-3 5 1 16,0 0 2-16,0 3-5 15,0-1-1-15,-3 6 6 16,3 11 6-16,3 5-4 15,0-3-2-15,0 6-3 16,3-6 0-16,0 0-7 16,0-5 1-16,0 3-45 15,0-3-18-15,0-3-66 16</inkml:trace>
  <inkml:trace contextRef="#ctx0" brushRef="#br0" timeOffset="44">15968 18486 228 0,'0'8'85'0,"0"11"-46"0,3 7-26 0,-3-18 22 16,0 3-14-16,3-3-4 16,-3 5-8-16,0-8-1 15,0 3-5-15,0-2 0 0,0 2 1 16,0-8 0-16,0 0 0 15,0 0-2-15,0-14 3 16,0-4 1 0,0-3-2-16,6 7-1 15,0 1 5 1,0 0 3-16,0 0-4 16,6 2 1-16,0 3-5 15,0 3-2-15,0-3-3 16,-1 8 1-16,1 0-21 15,3 0-10-15,-3 0-35 16,0 0-15-16,0 5-29 16</inkml:trace>
  <inkml:trace contextRef="#ctx0" brushRef="#br0" timeOffset="45">16251 18468 252 0,'3'8'96'0,"0"-3"-52"0,0 19-36 0,0-16 24 16,0 5-20-16,3 0-4 15,0 1-16-15,0-1-5 16,0 0 6-16,0-5-43 0,-3 3-18 16,2-6-34-1</inkml:trace>
  <inkml:trace contextRef="#ctx0" brushRef="#br0" timeOffset="46">16379 18531 280 0,'-18'48'107'0,"3"-29"-58"0,-12 12-35 16,15-17 26-16,1 7-22 15,-1 0-7-15,-3 3-32 16,3 2-11-16,0-5-105 15,6-7-45-15</inkml:trace>
  <inkml:trace contextRef="#ctx0" brushRef="#br0" timeOffset="47">16787 18187 192 0,'-3'-13'71'0,"6"8"-38"0,-3 2-21 0,0 3 21 16,3 3-6-16,3 2-1 15,0 14-1-15,0 7 1 16,-1 6-14-16,-2 8 0 0,0 5 1 16,-3 2-5-16,0-2-2 0,0 0-1 15,0-10-1-15,0-4-16 16,0-4-6-1,0-9-22-15,0 1-10 16,-3-11-15-16,-2 0-7 0,-1-8-14 16</inkml:trace>
  <inkml:trace contextRef="#ctx0" brushRef="#br0" timeOffset="48">16683 18434 256 0,'-3'-11'96'0,"3"8"-52"0,0-2-29 15,3 0 24-15,-1 5-15 0,4-8-3 16,3 2-10 0,6 4-5-16,3-3-3 15,3-1-3-15,3 6 3 0,0 0-15 0,5 0-7 16,-2 0-23-16,0-5-11 16,-6 5-25-16,0-3-9 15,-7-2 3 1</inkml:trace>
  <inkml:trace contextRef="#ctx0" brushRef="#br0" timeOffset="49">16965 18251 184 0,'-9'-5'71'0,"9"13"-38"0,-3 5-25 0,3-8 18 0,3 8 5 16,0 1 3-16,-3 12-5 15,0 1-1-15,0 4-15 16,-3 6 3-16,0-2 4 0,0-4-9 15,-3-4-1-15,6-6-6 16,-6-8-1-16,4 1 1 16,2-9 2-16,0-5-3 15,2-5 0-15,4-9-6 16,0 1 0-16,0 0-1 16,6-3 2-16,-3 0-4 15,3 8 2-15,0 0 0 16,0 3-1-16,0 13 6 15,-3-3 3-15,0 8 1 0,-3 6 2 16,-3-6-6-16,3 0-1 16,-3 1-9-16,0-1-2 15,-1-5-43-15,1 2-16 16,0-7-53 0</inkml:trace>
  <inkml:trace contextRef="#ctx0" brushRef="#br0" timeOffset="50">17147 18447 200 0,'-3'0'74'15,"6"2"-40"-15,0 12-11 0,0-9 24 0,3 8-15 16,-3 6-4-16,3 2-10 15,-3-3-3-15,0 1-9 16,0-6-2-16,0-5 2 0,0 0-1 16,-3 3 2-16,0-11 0 15,0 0 1-15,0-6 2 16,0 6 4-16,0-13-13 16,0-5-2-16,3 4 2 15,0 1 1-15,5 0 0 16,1 0-2-16,3-1-2 15,6 6 1-15,-3-2-26 16,-3 7-11-16,0-2-19 0,0 5-5 16,-3-5-4-16,0 5 1 15,-3 0 1 1,0 0 26-16,5 5 47 16,-8-5 40-16,6 5 20 15,0-2-13-15,0 2-6 16,3 0-14-16,0 3-5 15,3-2-17-15,-3-1-2 0,0-5 1 16,3 3-7-16,-4-3-3 16,1-3 0-16,0-2 0 15,-3-1 1-15,-3-2 2 0,0 3-3 16,-6 0-2-16,-3-3 0 16,-3 0-1-1,0-3-3-15,-6 11 2 0,-3 0 1 16,-5 0 0-16,2 6-3 15,3 2 2-15,0 5 7 16,3 11 4-16,6-3-5 16,0-3-3-16,9 4-1 15,6-4 1-15,3 1-12 16,3-6-6-16,0 0-51 16,3-8-23-16,-1-5-25 15</inkml:trace>
  <inkml:trace contextRef="#ctx0" brushRef="#br0" timeOffset="51">17626 18428 344 0,'-6'-13'129'0,"3"13"-70"0,-3 0-62 0,3 0 24 15,-3 5-17-15,3-2-2 16,-6 8-4-16,6-4-2 15,3 1 3-15,3 6-2 0,0-1-1 16,3 11 3-16,3-6 0 16,0-2 1-16,-3 3 0 15,0-1 8-15,-6-5 5 16,-3 1 7-16,-3-1 4 16,0 0-8-16,-6-5-4 0,0 3-5 15,-3-9 0-15,1 3-20 16,-1-5-8-16,3 0-27 15,3 0-12-15,6-5-34 16,3-3-16-16</inkml:trace>
  <inkml:trace contextRef="#ctx0" brushRef="#br0" timeOffset="52">17709 18227 272 0,'0'0'101'0,"3"0"-54"0,0 5-42 0,0 9 24 16,0-1-9-16,0 8 0 16,0 3-7-16,-3 2-3 15,0 1-5-15,0 5-4 0,0-1 2 16,0-4 0-16,0 2 3 15,0-11-3 1,0 1-2-16,0-14 2 16,3-2-7-16,3-11 1 15,3 3-8-15,3-3-1 16,9-3 5-16,-3 3 1 0,0 3 1 16,-1 2 4-16,1 3 11 15,-3 3 6-15,-3 2-2 16,-3 3 2-16,-3 11 2 15,-3-6 1-15,0 0-10 16,-3 6-5-16,0-6-21 16,3 0-9-16,0-5-37 15,0 3-15-15,3-3-56 16</inkml:trace>
  <inkml:trace contextRef="#ctx0" brushRef="#br0" timeOffset="53">18025 18476 244 0,'0'5'90'0,"0"0"-48"0,0 17-29 0,3-9 22 15,3 0-9 1,0 6-1-16,0-6-8 0,0-5 0 16,3 2-10-1,0-7 0-15,2-3 3 0,1-3-2 0,0-2 3 16,-3-8-6-16,-3 0-1 16,-3-1-2-16,-3-4 1 15,-6 5-2-15,-3-1 2 16,-3 1-4-16,-8 0-2 15,-1 8-7-15,3-3-2 16,0 8-26-16,0 0-13 16,6 0-31-16,6 0-13 15,6-6-7-15</inkml:trace>
  <inkml:trace contextRef="#ctx0" brushRef="#br0" timeOffset="54">18183 18299 220 0,'-6'-22'82'0,"6"4"-44"0,0 10-29 0,0 3 22 15,0 5-6-15,3 0 3 16,-3 0-10-16,3 8-3 16,0 5-8-16,0 0 4 0,0 6 4 15,0 7 4-15,0 6 1 16,0-6-7-16,0 6-3 15,0 2-3-15,-1-7-2 16,1 2-3-16,0-8-2 16,0 0-48-16,0-2-22 15,6-1-75 1</inkml:trace>
  <inkml:trace contextRef="#ctx0" brushRef="#br0" timeOffset="55">18457 18476 236 0,'-27'-8'90'0,"21"3"-48"0,-6 2-31 16,6 3 23-16,0 0-20 16,-3 0-7-16,-3 3-8 15,0 2 0-15,3 3 1 16,0 10-3-16,3 6 2 0,3-8-1 15,3 8 0-15,3-8 4 16,3 2 1-16,3-7 3 16,0-8 3-16,3-3 2 0,0 0 1 15,0-8-6-15,3-6-2 16,-3-4-2-16,3-9 1 16,-6 1-2-16,-3-1 2 15,-1-4-2-15,-2-1-1 16,-9-2-2-16,4 2-1 15,-4 5 2-15,0 1 0 16,0 7 1-16,3 6 2 16,0 5-3-16,3 8 0 15,0 13 7-15,0 6 4 16,3 7 1-16,6 4 3 16,3 1-3-16,-1 14 1 15,1-5-9-15,0-8-2 0,0-1-28 16,3-9-9-16,3-1-108 15</inkml:trace>
  <inkml:trace contextRef="#ctx0" brushRef="#br0" timeOffset="56">7506 17724 116 0,'3'-7'46'0,"0"7"-24"0,-3-8-10 0,0 5 13 0,0-5-2 16,0 8 9 0,-3-13-6-16,-3 5-14 15,0-3 1-15,-3 3 1 0,0 3-7 16,-3 5-2-16,-3 11-1 15,-6 2 0-15,1 8-2 16,-1 5 1-16,3 6-4 16,6 0-2-16,3-6 2 15,9 1 0-15,9-6 3 16,3-2 1-16,3-6-1 16,0-5-2-16,-1-3 3 15,1-8 0-15,0-2-1 0,0-6-2 16,-3-4 1-16,0-4-1 15,-3 1 0-15,-3 4 2 16,-3-4-1-16,0 5-1 16,-3-1 5-16,0 12 1 15,0 2-7-15,3 8-1 16,0 5 0-16,0 5 3 16,6 4 0-16,0 4-1 15,-1 3 1-15,1-8-1 16,0 0-7-16,0-2 0 15,0-6-46-15,0-5-17 16,3-3-17 0</inkml:trace>
  <inkml:trace contextRef="#ctx0" brushRef="#br0" timeOffset="57">7631 17428 180 0,'-9'0'68'0,"9"3"-36"0,0 2-24 16,0 3 16-16,3 5-8 16,0 16 1-16,3 14-8 15,0 12-1-15,0 1-4 16,0-1 2-16,0-7 3 0,0-8 1 0,-1-1 2 15,-2-7-2-15,0-5-1 16,0-9 1-16,-3-5 1 16,3-7-3-16,-3-6 0 15,3-6-3-15,0-2 0 16,0-15-8-16,3 4-2 16,3-2-7-16,0 0 0 15,3-3 6-15,0 11 3 16,9-1-2-16,-3 9 1 15,5 10 4-15,-8 3 4 16,0-2 14-16,-3 12 8 16,-3 1-7-16,-9-3-1 15,0-3-10-15,-6 5-5 16,0-4-2-16,-6-1 1 0,0-3-12 16,0-2-6-1,1-2-27-15,-4-4-10 0,6-2-69 16</inkml:trace>
  <inkml:trace contextRef="#ctx0" brushRef="#br0" timeOffset="58">8030 17613 228 0,'6'-21'88'0,"-6"16"-48"0,-9 2-18 0,12 1 28 15,-6 2-17-15,0 0-4 0,-6 2-19 16,3 1-7 0,-3 10-2-16,3 0-1 0,0 6 2 0,0-1-3 15,6-2-2-15,6 3 2 16,3 7 0-16,3-7-2 16,0 7 2-16,0 1 1 15,0-1 0-15,-4 1 2 16,-5-9 1-16,-3 3 7 15,-3 3 6 1,-2-3-4-16,-10-2 1 16,-3-6-10-16,0 0-4 0,0 0-71 15,0 1-31-15,0-1-30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09T23:23:01.1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8155 10176 260 0,'0'3'96'0,"3"-3"-75"0,-9 2 14 0,-3 1 3 15,0 15-13-15,-6 4-3 16,-6 1 1-16,-9 1 2 15,-11 0-13-15,-7 2-9 0,0 1-5 16,4-1 9-16,2-2 8 16,6 3-8-16,4-4-1 15,8-4-4-15,3-1-2 16,6-4-2-16,6-1 1 16,6 3-1-16,6 0 0 0,6 5 4 15,9 0 1-15,6 5-6 16,14 1 0-16,1-1 1 15,0 1 1-15,-3-1-6 16,-4-2-3-16,-5-5-5 16,0-1-2-16,-6-5-25 15,-3-2-11-15</inkml:trace>
  <inkml:trace contextRef="#ctx0" brushRef="#br0" timeOffset="1">8670 10374 240 0,'-9'-29'90'0,"6"16"-70"0,-6-6 17 0,3 12 4 16,0-1-4-16,-6 0 2 16,-3 2-6-16,-3 1-3 15,-3 5-16-15,1 8-9 0,2 5-1 16,0 8-14-16,0 16-3 16,6 22 8-16,3 9 5 0,6-4 1 15,0-3 2-15,3-3-7 16,3-5 1-16,0-8 1 15,0-8 1-15,0-5-10 16,-3-8-3-16,-3-11-31 16,0-5-10-16,-6-8-40 15,-3-8-55 1,-9-5 43-16</inkml:trace>
  <inkml:trace contextRef="#ctx0" brushRef="#br0" timeOffset="2">8226 10644 240 0,'-12'-21'90'0,"12"21"-70"0,6-5 13 15,0 5-1-15,3 0-8 16,3 0 0-16,12-3-4 0,11-2-3 16,4 0-9-1,0-1-3-15,3 1-1 0,-1 0-5 0,-2-1 1 16,0-2-29-16,2 0-13 16,-5-2-49-1,3-1-63-15,-4-5 39 16</inkml:trace>
  <inkml:trace contextRef="#ctx0" brushRef="#br0" timeOffset="3">8884 10316 272 0,'-9'-5'104'0,"6"10"-81"0,6 3-13 0,0 0-12 0,-3 8 13 16,0 16 11-16,0 15 10 15,-3 17 3-15,0-3-19 16,-3-6-5-16,3-2-3 15,0-3-4-15,3-2-3 16,0-6 0-16,3-7-1 0,0-9-31 16,3-7-12-16,3-9-60 15,6-7-65 1,0-8 51-16</inkml:trace>
  <inkml:trace contextRef="#ctx0" brushRef="#br0" timeOffset="4">9080 10634 252 0,'-35'2'96'0,"20"1"-75"0,18 31-10 15,-3-20-10-15,-3 1 4 16,-3 7 7-16,3 4 9 16,0 3 5-16,3 3-14 0,0-8 0 0,9 5-1 15,3-5-2-15,6-3 0 16,5-8-1-16,7-5 0 15,3-16 0-15,3-3 2 16,-4-4-3-16,-5-4-2 16,-9-2-2-16,-9 0-3 15,-15-3 1-15,-6-3 1 16,-6 1-3-16,-3 2 0 16,-2 6-15-16,-1 4-4 0,3 6-23 15,3 6-8 1,3 4-46-1</inkml:trace>
  <inkml:trace contextRef="#ctx0" brushRef="#br0" timeOffset="5">9491 10655 248 0,'-12'2'93'0,"6"9"-72"0,-6-8-2 15,6 5-6-15,-5 2-9 16,-4 3-1-16,-6 6-3 16,0 2-1-16,3 3 1 15,0 5 0-15,9 0 0 0,6 0 0 16,9-5 0-16,3-3 4 0,6-5 2 16,0-11 0-16,3-7 1 15,0-6-2-15,0-5 2 16,-1-6-6-16,1-2-3 15,-6-3 3-15,-3 0 3 16,-3 0-3-16,0 3-1 16,-6 21 33 15,0-5-21-31,0 10-4 16,3 6-5-16,3 5-1 15,0 2-1-15,3 3 2 16,3 1-2-16,3-4-1 0,0-2 1 15,2-3-15-15,4-5-3 16,3-8-48-16,6-5-21 0,3-3-26 16</inkml:trace>
  <inkml:trace contextRef="#ctx0" brushRef="#br0" timeOffset="6">9833 10300 288 0,'-6'3'110'0,"6"0"-86"0,-2 18-6 0,2-5-10 16,-3 15-2-16,3 22 6 15,-3 13 3 1,3-2 3-16,0-3-10 0,0-6-4 16,3-4-3-16,0-6 1 0,2-6 1 15,-2-7-41 1,0-8-19-16,3-6-75 15</inkml:trace>
  <inkml:trace contextRef="#ctx0" brushRef="#br0" timeOffset="7">9566 10575 308 0,'20'-8'115'0,"4"1"-89"0,24-1 12 16,-21 5-1-16,5 0-20 16,1 1-5-16,0-1-5 15,0 0 0-15,-4 1-4 16,1 2-41-16,0 2-17 16,-3 6-92-16</inkml:trace>
  <inkml:trace contextRef="#ctx0" brushRef="#br0" timeOffset="8">10131 10906 228 0,'-6'3'88'0,"3"-3"-69"0,3 0 11 0,0 0 1 16,0 0-6-16,-3-3 0 15,3 0-9-15,0 3-5 16,0-2-6-16,0 2-6 0,0 0 0 16,0 0 10-16,-3 2 3 15,-3 1-1-15,0 0 1 0,-3-1-9 16,0-2-2-1,3 3-17-15,1-6-6 16,2 1-25-16,0-1-9 16,3 0-64-1</inkml:trace>
  <inkml:trace contextRef="#ctx0" brushRef="#br0" timeOffset="9">10334 10374 228 0,'-6'-18'85'0,"12"13"-66"0,20 15 1 0,-20-5-4 15,0 3 8-15,0 3 10 16,-3 10-7-16,0 16-1 16,-3 16-15-16,0 0 2 0,0 0 1 15,-3-3-1-15,0-5 2 0,0-3-4 16,0 1-1-1,0-6-6-15,0-8-3 0,3-5 2 16,0-8 0 0,0-3-1-16,0-5-2 0,0-3 3 15,0-5 0 1,3-8-1-16,0-5-2 0,3-8 1 16,0-3-1-1,3-3-5-15,0 1-1 0,3 2-4 16,0 3 1-16,3 0 3 15,5 8 3-15,1 5 2 16,3 5 1-16,3 8 8 16,0 6 5-16,0 5-2 15,-4 2 1-15,-2 1-3 16,-6 2 0-16,-3-2-8 16,-3-1 0-16,-3-2 3 0,0-3 2 15,-6-2-20-15,3-3-8 16,0-3-18-16,6-10-67 15,0-1-1 1,3-4-12 0</inkml:trace>
  <inkml:trace contextRef="#ctx0" brushRef="#br0" timeOffset="10">10756 10319 260 0,'-9'-8'99'0,"12"3"-77"0,-3 5 9 0,0 0 1 15,0 0-9-15,6 5 1 0,0 0-13 16,0 0-7-16,3 1-2 16,6 2-2-16,3 0 0 0,6 2 0 15,2 1 0-15,7 5-3 16,12-1 2-16,-1 4 1 15,-2 2 2-15,-3 0-1 16,-6 3-1-16,-7 0 1 16,-5 0-1-16,-3 2 0 15,-9 3 0-15,-9-2 15 16,-12-1 7-16,-12 1 1 16,-6-1 0-16,-5-2 1 0,-1 0 2 15,0 2-14-15,4 1-7 16,5-3-6-16,0-3 0 15,6-3-12-15,6-2-5 16,6 0-41 0,6-3-16-16,6-8-81 15</inkml:trace>
  <inkml:trace contextRef="#ctx0" brushRef="#br0" timeOffset="11">12164 10335 220 0,'24'-8'82'0,"-27"0"-64"0,-3-5 11 0,3 7 2 16,-3-2-4-16,-3 3 2 16,-3 0-1-16,-6 7 0 15,-5 1-15-15,-1 5-10 0,0 8-3 16,24-16-18 15,-21 95 10-31,12-10 3 16,3-11-7 15,3 5-20-31,-3-18-7 16,0-13-31-16,-3-17-12 15,-3-9-6-15,-2-14-1 16</inkml:trace>
  <inkml:trace contextRef="#ctx0" brushRef="#br0" timeOffset="12">11816 10694 272 0,'-9'-10'104'0,"12"13"-81"15,0-6 7-15,0 3-1 0,3-3-16 16,3 1-4-16,6-1-6 16,2 0 0-16,13 1-2 15,6-1-16-15,3 0-7 0,-4 1-7 16,-2 2 0-16,-6 0 5 16,-3 8 4-16,-6 2 12 15,-4 3 7-15,-2 3 10 16,-6 6 4-16,0 1 2 15,0 1 1-15,-3 0 0 16,3-6 0-16,3-2 5 16,0-5 1-16,3-3 2 15,0-8 0-15,3-5-11 0,0-3-3 16,-4-6-6-16,1-1-1 16,-3-1-1-16,-6 0 1 15,-3 0 0-15,-6 0 1 16,-3 0 0-16,0 3 0 15,-5 0-16-15,2 5-6 16,0 0-22-16,3 5-8 16,3 1-29-16,3 2-12 15,3 0-12-15</inkml:trace>
  <inkml:trace contextRef="#ctx0" brushRef="#br0" timeOffset="13">12346 10697 232 0,'26'21'88'0,"-11"-2"-69"0,0 5 15 0,-6-14 1 0,3 3 30 32,-9 6-21-17,-3-6-10-15,0-2-11 16,-3-3-5-16,0-8-2 16,3-3 0-16,0-5-8 15,0-5-5-15,3 0 0 0,6-3-4 16,6 3 0-16,6-1-12 15,3 4-5-15,5 2-17 16,-2 3-7-16,0-1-66 0,0 4-28 16,-7 4 22-1</inkml:trace>
  <inkml:trace contextRef="#ctx0" brushRef="#br0" timeOffset="14">13474 10694 108 0,'-6'-10'44'0,"9"5"-35"0,-3-9 1 0,0 12-4 16,0-4 26-16,-6-2 14 16,-9 3-6-16,-6 0-1 15,-6 8-18-15,-5 4-5 16,-1 9-10-16,0 6-4 0,0 4-1 15,7 6-1-15,5 5 2 16,6 0 1-16,6-5 1 16,3-1 13-16,6-7 6 15,9-8 0-15,3-5-2 0,3-11-7 16,3-11-4 0,-18 11-1-1,38-40-5 1,-8 3-3-1,-9 6 2-15,-3 7 0 0,-3 8 1 16,-6 5 2-16,-1 9-3 16,-5 10-4-16,3 7-2 0,-3 7 2 15,6 1 0-15,0 1-2 16,3-3 0-16,0-5-23 16,3-3-7-16,3-5-15 15,3-8-3-15</inkml:trace>
  <inkml:trace contextRef="#ctx0" brushRef="#br0" timeOffset="15">13629 10681 232 0,'-21'-5'88'0,"9"13"-69"0,-3 10 4 0,6-7-2 16,0 8-9-16,-3 4-2 15,3 6 3-15,0 6 4 16,6-1-9-16,3-2 2 0,6-3 3 15,3 0-5-15,3-13 0 16,0-11 0-16,3-7 0 16,3-12-4-16,0-9-1 15,-1-6-3-15,1-6-1 16,-6-5-4-16,-6-15-1 16,-6-6 0-16,-3 0 2 0,3 61 30 31,-9-55-11-16,3 18-2-15,0 18-13 16,0 22-2-16,3 21-7 16,3 7-1-16,0 6 5 15,3 3 0-15,0 0 1 0,6-6 3 16,0-2 2-16,6-3-29 16,3-8-13-16,9-8-4 15,6-5 2-15,-1-8-3 16,1-5 0-16,-6-3-6 15,-3-3 22 1,-9-4 40-16,-7 1 32 16,-8-4 17-16,-3 7-8 15,-8 6-4-15,-7 2-17 0,-6 9-9 16,0 7-12-16,0 11-6 0,3 5 0 16,4 5 7-16,8-2 3 15,6-3-6-15,9-3-4 16,6-12-2-16,11-9-1 15,7-10-3-15,0-9 2 16,-3-12-6-16,-1-3 0 16,-2-8-4-16,-6-8 2 15,-6-13 5-15,-6-6 4 16,-6 3 1-16,-3 3 2 16,-3 8 7-16,-3 10 5 15,3 8 8-15,-3 11 6 0,0 8-16 16,3 13-7-16,0 21-11 15,3 27-5 1,6 7 8-16,3 6 3 16,0-3 4-16,0-2 4 0,3-3-4 15,0-5-1-15,0-11-11 16,3-6-5-16,0-7-30 16,3-13-12-16,-15-11-184 31</inkml:trace>
  <inkml:trace contextRef="#ctx0" brushRef="#br0" timeOffset="16">14126 10697 308 0,'-9'21'115'0,"3"-5"-89"0,0 16-10 0,3-16-9 16,0 10-7-16,0 3 0 16,0 0 0-16,0 3 2 15,3-11-1-15,0 1-29 0,0-15-11 16,0-7-85-1</inkml:trace>
  <inkml:trace contextRef="#ctx0" brushRef="#br0" timeOffset="17">14042 10552 300 0,'-6'-32'112'0,"9"29"-87"0,-3 3-15 0,3-2-15 15,0-1-17-15,3-5-3 0,3-5-16 16,3-3-6-16,6-5-50 16,0 0-20-16</inkml:trace>
  <inkml:trace contextRef="#ctx0" brushRef="#br0" timeOffset="18">14233 10337 272 0,'3'6'101'0,"0"-1"-78"0,0 8-2 15,-3-2-8-15,3 12-1 16,0 20 3-16,-3 12 0 15,3 1 1-15,-3 0-8 16,0-4-3-16,-3 1-1 0,0-2 0 16,0-4 0-16,0-4-40 15,-3-12-17-15,0-7-78 16</inkml:trace>
  <inkml:trace contextRef="#ctx0" brushRef="#br0" timeOffset="19">14057 10636 376 0,'0'0'140'0,"9"0"-109"0,0 21-13 0,0-15-14 16,0-4-7-16,3 1 3 15,3 0-19-15,6-3-7 0,2 0 13 16,10 0-22-16,0 2-9 0,-3-2 17 15,-4 6 7 1,-2 2 24-16,-3 5 11 16,-6 3 11-16,0 2 5 0,-3 6-11 15,-3 0-4-15,-3 0-9 16,-3 2-5-16,0-5-4 16,-3-2-1-16,0-6-45 15,0-2-17-15,0-11-58 16</inkml:trace>
  <inkml:trace contextRef="#ctx0" brushRef="#br0" timeOffset="20">14379 10599 336 0,'-6'-5'126'0,"12"0"-98"0,3 5-16 0,-9 0-14 16,6 2-14-16,-1 6-3 15,4-2-9-15,0-1-5 16,3 0 18-16,3 0-19 0,3-2-6 16,-18-3-133 15,18 16 256 0,-12 21-36-31,-6-3 9 0,0 1-20 16,0 2-16-16,3-8-6 15,3 0-1-15,3-5-7 16,0-3 3-16,3-5 3 0,2-6-4 16,4-10-2-16,0-5 1 15,0-3 0-15,-18 8 21 32,12-32-13-17,-9 1-3-15,-9 2-7 16,-3-1-2-16,-6 4-6 15,0 5-2-15,0 5 2 16,0 3-23-16,4 5-8 0,2 8-28 16,3 2-14-16,6 4-32 15</inkml:trace>
  <inkml:trace contextRef="#ctx0" brushRef="#br0" timeOffset="21">14772 10755 236 0,'3'19'90'0,"8"-3"-70"0,-5 5 8 0,-9-11-2 16,3 4 47 15,-9 2-37-31,4-6-14 16,-4-2-6-16,6-5-2 15,3-6-7-15,3-5-2 16,3-2-3-16,2-9-10 0,4-5-5 15,3 0 0-15,3 3 0 16,0 3 5-16,0 5 3 16,0 10 5-16,-3 6 2 0,-1 7 4 15,-2 6 3-15,-3 2-2 16,-3 1-2-16,0 2-2 16,-3-2 0-16,0-1-18 15,0-2-6-15,3-5-32 16,3-3-14-16,3-6-59 15</inkml:trace>
  <inkml:trace contextRef="#ctx0" brushRef="#br0" timeOffset="22">15281 10647 316 0,'-12'-5'118'0,"3"2"-92"0,-6 3 2 0,6 5-7 16,-9 3-12-16,-6 8-3 15,-3 3-1-15,1 4-1 16,2 4-2-16,3 2-2 0,6 0 3 16,3-3 0-16,6 1 1 15,6-9 4-15,3-2 3 16,6-8-13-16,3-5-3 16,3-8 0-16,3-3 2 15,3-8-3-15,-1 0 2 16,-2-3 4-16,-3 4 2 15,0 1 0-15,-3 6 1 16,0 3 2-16,-6 5 2 0,3 5 1 16,0 9 0-16,-3 1-4 15,3 7-1-15,0-4-1 16,-1 1 1-16,1-3-4 16,3-3-2-16,0-5-18 15,3-6-9-15,0-4-17 16,3-9-9-16,0-5-16 15,0-5-7-15,2-8-17 16</inkml:trace>
  <inkml:trace contextRef="#ctx0" brushRef="#br0" timeOffset="23">15525 10242 324 0,'-3'5'123'0,"3"6"-95"0,0 5-8 0,3-3-11 16,0 13-3-16,-3 25 4 15,0 25 12-15,0 4 8 16,0-6-15-16,3 0-6 0,0 0-2 16,3 0-6-16,-1-10-3 15,1-9-30-15,3-12-14 16,3-12-111 0</inkml:trace>
  <inkml:trace contextRef="#ctx0" brushRef="#br0" timeOffset="24">16221 10737 148 0,'12'-5'57'0,"-3"-1"-44"0,3-7 7 0,-6 8 3 0,0-3 1 16,0 2 3-16,0-4 3 16,-3 2 4-16,-3 0-19 15,-3 3 5-15,-6 5 3 0,-9 5-10 16,-6 6-4-16,-9 2-4 15,-5 5 1-15,2 4-3 16,6 1-2-16,6 4 0 16,12-1 1-16,12 3-1 15,9-2 2-15,15-1-4 16,3-7 0-16,6-6-12 16,-1-2-5-16,4-11-23 15,0-8-9-15,3-6-31 16,-1-1-43-1,1-7 38-15</inkml:trace>
  <inkml:trace contextRef="#ctx0" brushRef="#br0" timeOffset="25">16462 10726 236 0,'-27'-8'88'0,"13"11"-69"0,-4 5 8 0,9-3 1 16,0 6-8-16,0 2-2 16,0 3-2-16,3 2 0 15,6 6-8-15,3 3-3 0,9-4 1 16,6-1-1-16,9-7 0 15,11-4-1-15,1-8 0 16,-6-6 0-16,-4-2 0 0,-5-6 0 16,-6 1 0-1,-6-4 0-15,-9-1 0 0,-12-4-2 16,-12 0 1-16,-6 1-7 16,-2 2 1-1,2 3-19-15,3 2-6 0,3 3-23 16,3 3-10-1,4 0-55-15</inkml:trace>
  <inkml:trace contextRef="#ctx0" brushRef="#br0" timeOffset="26">16668 10753 228 0,'17'23'88'0,"-11"-7"-69"0,3 6 11 0,-3-12-2 15,-3 3-3-15,0 3 0 16,-3-3-1-16,0-2 2 15,-3-3-14-15,0-3 0 0,3-5-1 16,0 0-6-16,0-5-1 16,0-6-2-16,6-4-2 15,0-7-4-15,3 1 0 16,3 0-3-16,3 2 2 16,0 9 1-16,0 5 2 15,-3 7 1-15,3 6 3 16,-4 5-1-16,1 3-1 15,-3 3-2-15,-3-1 1 16,0-2-6-16,-3-3-3 16,3-2-30-16,0-3-13 15,0-3-55 1,9-7-41-16,0-4 64 16</inkml:trace>
  <inkml:trace contextRef="#ctx0" brushRef="#br0" timeOffset="27">17180 10655 312 0,'-9'-6'115'0,"3"1"-89"0,-3 10 5 16,6 1-1-16,-3 2-10 15,-6 0-2-15,0 2-8 16,-3 3-2-16,0 1-4 16,9-1-7-16,3 3-1 0,9 0 2 0,3 2 3 15,6 1-5 1,0 2 1-16,0 0 1 15,-3-2 1-15,-3-1 3 16,-6-2 3-16,-6 0-7 16,-3-3 0-16,-9-5 11 0,-9-5 8 15,-9-3-10-15,1-6-6 16,-1-2-10-16,0-2-3 16,3-3-26-16,9-1-11 15,10-1-36-15,8-4-16 16,9 0-8-1</inkml:trace>
  <inkml:trace contextRef="#ctx0" brushRef="#br0" timeOffset="28">17305 10329 292 0,'0'0'110'0,"3"3"-86"0,3 5-6 0,-3 0-10 0,2 8 7 15,-2 15 7-15,3 22-4 16,-3 8-3-16,0-3-8 16,-3-5-5-16,3 0 1 0,0 0-4 15,0-5 0-15,0-3-26 16,0-8-11-16,-3-11-52 16,3-7-20-16,-3-14 7 15</inkml:trace>
  <inkml:trace contextRef="#ctx0" brushRef="#br0" timeOffset="29">17147 10636 364 0,'0'-2'137'0,"6"-6"-106"0,9 2-7 0,-6 4-11 16,6-4-11-16,5-1 1 15,10-1-7-15,6 0 1 16,8 2 1-16,7 1-39 0,0 2-17 16</inkml:trace>
  <inkml:trace contextRef="#ctx0" brushRef="#br0" timeOffset="30">17689 10636 276 0,'-24'6'104'0,"15"-1"-81"0,-9 5 1 16,9-2-5-16,-3 6-4 16,-3 1 0-16,-12 4-3 15,4 2-2-15,2 3-6 16,9 0-3-16,6 2 0 0,6-2-1 16,9-3 2-16,3-5-1 15,3-3-1-15,0-7-2 0,2-6-1 16,-17 0-3 15,24-27 6-15,-3-2 4-16,-6 3 2 15,-6 2 4-15,-3 5 1 16,-3 6 3-16,0 5-7 0,-3 5-4 0,0 11 0 16,0 6-4-16,0 4 0 15,0 6 1-15,0 5 2 16,3 3-6-16,0-6 1 15,3-2-12-15,3-3-6 16,0-5-28-16,2-8-13 16,4-8-65-16</inkml:trace>
  <inkml:trace contextRef="#ctx0" brushRef="#br0" timeOffset="31">17817 10716 252 0,'-9'10'93'0,"12"-2"-72"0,3 16-4 0,-3-13-7 0,0 4 16 16,0 7 10-16,-3 1-3 15,-3 1-2-15,0-3-17 16,0-5-7-16,0-3-2 0,0-5-1 16,0-5 2-16,3-6-3 15,0-5-2-15,0-7-5 16,3-7 0-16,6-1-5 0,5-1-1 15,7 0 0-15,6 5 4 16,3 9 3 0,-3 7 2-16,-1 6 5 0,-2 7 2 15,0 9 0-15,-6 5 1 16,-3 2-2 0,-3 1 2-16,-6-1-9 0,0-2 0 15,0-3-22 1,-3-10-7-16,-1-6-37 15,4-5-16-15,3-13-31 16</inkml:trace>
  <inkml:trace contextRef="#ctx0" brushRef="#br0" timeOffset="32">18311 10298 340 0,'3'8'126'0,"3"5"-98"0,0 11-10 15,-3-6-10-15,0 22 5 16,-3 21 8-16,-3 2-6 16,0-5-3-16,0-2-7 15,-3-3-4-15,0-3 2 0,3-5-13 16,0-5-6-16,0-8-35 16,0-11-17-16</inkml:trace>
  <inkml:trace contextRef="#ctx0" brushRef="#br0" timeOffset="33">18108 10544 364 0,'-6'-3'134'0,"12"3"-104"0,9-3-8 0,-6 3-12 15,6-2-4-15,3-1 4 16,3 0-8-16,5-2 0 16,13 2-2-16,3-2-14 0,2 3-5 15,-2-1-50-15,0 0-22 16,-1-2-39-16</inkml:trace>
  <inkml:trace contextRef="#ctx0" brushRef="#br0" timeOffset="34">18698 10530 348 0,'-18'8'129'0,"12"-8"-100"0,-3 6 9 0,6-4-3 0,-6 6-5 15,-3 0 4-15,-6 5-14 16,-3 6-4-16,1-1-10 16,2 1-8-16,6-1-2 0,6 4-18 15,6-1-6-15,6 0 2 16,6 0 2-16,6 3 12 15,-1 2 4-15,-2 1 17 16,-6-1 8-16,-6 1 16 16,-6-1 7-16,-9-2-6 0,-3 0-3 15,-5-6-15-15,-10-10-7 16,-6-2-42-16,-3-9-15 16,4 0-60-16,2-5-26 15,3-5-17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1263" y="146050"/>
            <a:ext cx="7291387" cy="5467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2056" y="5708654"/>
            <a:ext cx="7289801" cy="159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9060656" y="6965126"/>
            <a:ext cx="542930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" charset="0"/>
                <a:ea typeface="Roboto" charset="0"/>
                <a:cs typeface="Roboto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6467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13716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1pPr>
    <a:lvl2pPr marL="32004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2pPr>
    <a:lvl3pPr marL="548640" indent="-137160" algn="l" rtl="0" eaLnBrk="0" fontAlgn="base" hangingPunct="0">
      <a:spcBef>
        <a:spcPct val="30000"/>
      </a:spcBef>
      <a:spcAft>
        <a:spcPct val="0"/>
      </a:spcAft>
      <a:buFont typeface=".AppleSystemUIFont" charset="-120"/>
      <a:buChar char="–"/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Roboto" charset="0"/>
        <a:ea typeface="Roboto" charset="0"/>
        <a:cs typeface="Roboto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799762" y="1"/>
            <a:ext cx="5201942" cy="2620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41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146050"/>
            <a:ext cx="7289800" cy="5467350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118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Purposely choose to skip this one.  But do include solution in posted materials.</a:t>
            </a:r>
          </a:p>
        </p:txBody>
      </p:sp>
    </p:spTree>
    <p:extLst>
      <p:ext uri="{BB962C8B-B14F-4D97-AF65-F5344CB8AC3E}">
        <p14:creationId xmlns:p14="http://schemas.microsoft.com/office/powerpoint/2010/main" val="17933309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90638" y="738188"/>
            <a:ext cx="4879975" cy="36591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277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46761" y="4632038"/>
            <a:ext cx="5969508" cy="43010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0986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0"/>
            <a:ext cx="1588" cy="15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" y="5"/>
            <a:ext cx="1526" cy="154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</a:pPr>
            <a:endParaRPr lang="en-US" sz="1900">
              <a:latin typeface="Helvetica Neue Regular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370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146050"/>
            <a:ext cx="7289800" cy="5467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part</a:t>
            </a:r>
            <a:r>
              <a:rPr lang="en-US" baseline="0" dirty="0"/>
              <a:t> where I try to scare you</a:t>
            </a:r>
            <a:r>
              <a:rPr lang="is-IS" baseline="0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826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5179485" y="2"/>
            <a:ext cx="3962399" cy="34409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>
          <a:xfrm>
            <a:off x="1" y="2"/>
            <a:ext cx="3962399" cy="34409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82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799762" y="1"/>
            <a:ext cx="5201942" cy="2620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>
          <a:xfrm>
            <a:off x="0" y="1"/>
            <a:ext cx="5201942" cy="2620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09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146050"/>
            <a:ext cx="7289800" cy="5467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Start by talking about representing fractional numbers in binary in general</a:t>
            </a:r>
          </a:p>
          <a:p>
            <a:r>
              <a:rPr lang="en-US" dirty="0"/>
              <a:t>Then about the IEEE</a:t>
            </a:r>
            <a:r>
              <a:rPr lang="en-US" baseline="0" dirty="0"/>
              <a:t> </a:t>
            </a:r>
            <a:r>
              <a:rPr lang="en-US" dirty="0"/>
              <a:t>Standard for </a:t>
            </a:r>
            <a:r>
              <a:rPr lang="en-US"/>
              <a:t>floating point representation,</a:t>
            </a:r>
            <a:r>
              <a:rPr lang="en-US" baseline="0"/>
              <a:t> operations, </a:t>
            </a:r>
            <a:endParaRPr lang="en-US" dirty="0"/>
          </a:p>
          <a:p>
            <a:r>
              <a:rPr lang="en-US" dirty="0"/>
              <a:t>Will not</a:t>
            </a:r>
            <a:r>
              <a:rPr lang="en-US" baseline="0" dirty="0"/>
              <a:t> cover:</a:t>
            </a:r>
          </a:p>
          <a:p>
            <a:pPr lvl="1"/>
            <a:r>
              <a:rPr lang="en-US" baseline="0" dirty="0"/>
              <a:t>All the details of the 58-page spec</a:t>
            </a:r>
          </a:p>
          <a:p>
            <a:pPr lvl="1"/>
            <a:r>
              <a:rPr lang="en-US" dirty="0"/>
              <a:t>Or expect you to perform operations</a:t>
            </a:r>
          </a:p>
          <a:p>
            <a:pPr lvl="0"/>
            <a:r>
              <a:rPr lang="en-US" dirty="0"/>
              <a:t>Want to show you </a:t>
            </a:r>
            <a:r>
              <a:rPr lang="en-US" b="1" dirty="0"/>
              <a:t>how floating point values</a:t>
            </a:r>
            <a:r>
              <a:rPr lang="en-US" b="1" baseline="0" dirty="0"/>
              <a:t> are</a:t>
            </a:r>
            <a:r>
              <a:rPr lang="en-US" b="1" dirty="0"/>
              <a:t> represented</a:t>
            </a:r>
          </a:p>
          <a:p>
            <a:pPr lvl="1"/>
            <a:r>
              <a:rPr lang="en-US" dirty="0"/>
              <a:t>To give you a sense of the</a:t>
            </a:r>
            <a:r>
              <a:rPr lang="en-US" baseline="0" dirty="0"/>
              <a:t> kinds of things that can go wrong with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86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5179485" y="2"/>
            <a:ext cx="3962399" cy="34409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>
          <a:xfrm>
            <a:off x="1" y="2"/>
            <a:ext cx="3962399" cy="34409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73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won’t be asking you to </a:t>
            </a:r>
            <a:r>
              <a:rPr lang="en-US" b="1" i="1" dirty="0"/>
              <a:t>do</a:t>
            </a:r>
            <a:r>
              <a:rPr lang="en-US" b="0" i="1" dirty="0"/>
              <a:t> </a:t>
            </a:r>
            <a:r>
              <a:rPr lang="en-US" b="0" i="0" dirty="0"/>
              <a:t>these yourself,</a:t>
            </a:r>
            <a:r>
              <a:rPr lang="en-US" b="0" i="0" baseline="0" dirty="0"/>
              <a:t> but seeing a bit about how it works will help you understand the ways in which it can go wrong, which we may ask you about</a:t>
            </a:r>
            <a:endParaRPr lang="en-US" i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799762" y="1"/>
            <a:ext cx="5201942" cy="2620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>
          <a:xfrm>
            <a:off x="0" y="1"/>
            <a:ext cx="5201942" cy="2620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2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41738" y="109538"/>
            <a:ext cx="5467350" cy="4100512"/>
          </a:xfrm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NaNs</a:t>
            </a:r>
            <a:r>
              <a:rPr lang="en-US" baseline="0" dirty="0"/>
              <a:t> or infinity can </a:t>
            </a:r>
            <a:r>
              <a:rPr lang="en-US" b="1" baseline="0" dirty="0"/>
              <a:t>taint</a:t>
            </a:r>
            <a:r>
              <a:rPr lang="en-US" b="0" baseline="0" dirty="0"/>
              <a:t> results, spread through a numerical computations</a:t>
            </a:r>
          </a:p>
          <a:p>
            <a:r>
              <a:rPr lang="en-US" b="0" baseline="0" dirty="0"/>
              <a:t>Floating point operations are not like real mathematical operations</a:t>
            </a:r>
          </a:p>
          <a:p>
            <a:pPr lvl="1"/>
            <a:r>
              <a:rPr lang="en-US" dirty="0"/>
              <a:t>The same algebraic properties,</a:t>
            </a:r>
            <a:r>
              <a:rPr lang="en-US" baseline="0" dirty="0"/>
              <a:t> associative, commutative, distributive, </a:t>
            </a:r>
            <a:r>
              <a:rPr lang="en-US" dirty="0"/>
              <a:t>no</a:t>
            </a:r>
            <a:r>
              <a:rPr lang="en-US" baseline="0" dirty="0"/>
              <a:t> longer work right</a:t>
            </a:r>
          </a:p>
          <a:p>
            <a:pPr lvl="1"/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0" y="1"/>
            <a:ext cx="5201942" cy="2620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99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146050"/>
            <a:ext cx="7289800" cy="54673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Start by talking about representing fractional numbers in binary in general</a:t>
            </a:r>
          </a:p>
          <a:p>
            <a:r>
              <a:rPr lang="en-US" dirty="0"/>
              <a:t>Then about the IEEE</a:t>
            </a:r>
            <a:r>
              <a:rPr lang="en-US" baseline="0" dirty="0"/>
              <a:t> </a:t>
            </a:r>
            <a:r>
              <a:rPr lang="en-US" dirty="0"/>
              <a:t>Standard for </a:t>
            </a:r>
            <a:r>
              <a:rPr lang="en-US"/>
              <a:t>floating point representation,</a:t>
            </a:r>
            <a:r>
              <a:rPr lang="en-US" baseline="0"/>
              <a:t> operations, </a:t>
            </a:r>
            <a:endParaRPr lang="en-US" dirty="0"/>
          </a:p>
          <a:p>
            <a:r>
              <a:rPr lang="en-US" dirty="0"/>
              <a:t>Will not</a:t>
            </a:r>
            <a:r>
              <a:rPr lang="en-US" baseline="0" dirty="0"/>
              <a:t> cover:</a:t>
            </a:r>
          </a:p>
          <a:p>
            <a:pPr lvl="1"/>
            <a:r>
              <a:rPr lang="en-US" baseline="0" dirty="0"/>
              <a:t>All the details of the 58-page spec</a:t>
            </a:r>
          </a:p>
          <a:p>
            <a:pPr lvl="1"/>
            <a:r>
              <a:rPr lang="en-US" dirty="0"/>
              <a:t>Or expect you to perform operations</a:t>
            </a:r>
          </a:p>
          <a:p>
            <a:pPr lvl="0"/>
            <a:r>
              <a:rPr lang="en-US" dirty="0"/>
              <a:t>Want to show you </a:t>
            </a:r>
            <a:r>
              <a:rPr lang="en-US" b="1" dirty="0"/>
              <a:t>how floating point values</a:t>
            </a:r>
            <a:r>
              <a:rPr lang="en-US" b="1" baseline="0" dirty="0"/>
              <a:t> are</a:t>
            </a:r>
            <a:r>
              <a:rPr lang="en-US" b="1" dirty="0"/>
              <a:t> represented</a:t>
            </a:r>
          </a:p>
          <a:p>
            <a:pPr lvl="1"/>
            <a:r>
              <a:rPr lang="en-US" dirty="0"/>
              <a:t>To give you a sense of the</a:t>
            </a:r>
            <a:r>
              <a:rPr lang="en-US" baseline="0" dirty="0"/>
              <a:t> kinds of things that can go wrong with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51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146050"/>
            <a:ext cx="7289800" cy="5467350"/>
          </a:xfrm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30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09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31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372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45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0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-15072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43644" y="-2231"/>
            <a:ext cx="13003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Winter 2020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34654" y="-2231"/>
            <a:ext cx="127470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L07:  Floating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 Point II</a:t>
            </a:r>
            <a:endParaRPr lang="en-US" sz="900" b="0" i="0" dirty="0">
              <a:solidFill>
                <a:schemeClr val="bg1"/>
              </a:solidFill>
              <a:latin typeface="Roboto Regular" charset="0"/>
              <a:ea typeface="Roboto Regular" charset="0"/>
              <a:cs typeface="Robot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53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xkcd.com/257/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image" Target="../media/image70.png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27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0.png"/><Relationship Id="rId7" Type="http://schemas.openxmlformats.org/officeDocument/2006/relationships/image" Target="../media/image1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Relationship Id="rId4" Type="http://schemas.openxmlformats.org/officeDocument/2006/relationships/image" Target="../media/image120.png"/><Relationship Id="rId9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tags" Target="../tags/tag3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pollev.com/rea" TargetMode="External"/><Relationship Id="rId3" Type="http://schemas.openxmlformats.org/officeDocument/2006/relationships/tags" Target="../tags/tag3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tags" Target="../tags/tag46.xml"/><Relationship Id="rId7" Type="http://schemas.openxmlformats.org/officeDocument/2006/relationships/customXml" Target="../ink/ink7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22.png"/><Relationship Id="rId4" Type="http://schemas.openxmlformats.org/officeDocument/2006/relationships/tags" Target="../tags/tag47.xml"/><Relationship Id="rId9" Type="http://schemas.openxmlformats.org/officeDocument/2006/relationships/customXml" Target="../ink/ink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tags" Target="../tags/tag50.xml"/><Relationship Id="rId7" Type="http://schemas.openxmlformats.org/officeDocument/2006/relationships/tags" Target="../tags/tag49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rea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image" Target="../media/image31.png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tags" Target="../tags/tag8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notesSlide" Target="../notesSlides/notesSlide5.xml"/><Relationship Id="rId5" Type="http://schemas.openxmlformats.org/officeDocument/2006/relationships/tags" Target="../tags/tag11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1.png"/><Relationship Id="rId2" Type="http://schemas.openxmlformats.org/officeDocument/2006/relationships/tags" Target="../tags/tag16.xml"/><Relationship Id="rId1" Type="http://schemas.openxmlformats.org/officeDocument/2006/relationships/vmlDrawing" Target="../drawings/vmlDrawing1.vml"/><Relationship Id="rId6" Type="http://schemas.openxmlformats.org/officeDocument/2006/relationships/customXml" Target="../ink/ink4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tags" Target="../tags/tag1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10" Type="http://schemas.openxmlformats.org/officeDocument/2006/relationships/image" Target="../media/image13.png"/><Relationship Id="rId4" Type="http://schemas.openxmlformats.org/officeDocument/2006/relationships/tags" Target="../tags/tag20.xml"/><Relationship Id="rId9" Type="http://schemas.openxmlformats.org/officeDocument/2006/relationships/customXml" Target="../ink/ink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Floating Point II</a:t>
            </a:r>
            <a:br>
              <a:rPr lang="en-US" dirty="0"/>
            </a:br>
            <a:r>
              <a:rPr lang="en-US" sz="2000" b="0" dirty="0"/>
              <a:t>CSE 351 Winter 2020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799" y="1737360"/>
            <a:ext cx="8540496" cy="4572000"/>
          </a:xfrm>
        </p:spPr>
        <p:txBody>
          <a:bodyPr/>
          <a:lstStyle/>
          <a:p>
            <a:pPr algn="l"/>
            <a:r>
              <a:rPr lang="en-US" sz="2000" b="1" dirty="0"/>
              <a:t>Instructor:</a:t>
            </a:r>
            <a:r>
              <a:rPr lang="en-US" sz="2000" dirty="0"/>
              <a:t> 	</a:t>
            </a:r>
            <a:r>
              <a:rPr lang="en-US" sz="2000" b="1" dirty="0"/>
              <a:t>Teaching Assistants:</a:t>
            </a:r>
            <a:endParaRPr lang="en-US" sz="2000" dirty="0"/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Ruth Anderson	Jonathan Chen	Justin Johnson	Porter Jones	</a:t>
            </a:r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Josie Lee	Jeffery  Tian	</a:t>
            </a:r>
            <a:r>
              <a:rPr lang="en-US" sz="2000" dirty="0" err="1"/>
              <a:t>Callum</a:t>
            </a:r>
            <a:r>
              <a:rPr lang="en-US" sz="2000" dirty="0"/>
              <a:t>  Walker</a:t>
            </a:r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Eddy (</a:t>
            </a:r>
            <a:r>
              <a:rPr lang="en-US" sz="2000" dirty="0" err="1"/>
              <a:t>Tianyi</a:t>
            </a:r>
            <a:r>
              <a:rPr lang="en-US" sz="2000" dirty="0"/>
              <a:t>)  Zhou	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200" y="6449734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  <a:hlinkClick r:id="rId5"/>
              </a:rPr>
              <a:t>http://xkcd.com/899/</a:t>
            </a:r>
            <a:r>
              <a:rPr lang="en-US" sz="1400" b="0" dirty="0"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3657600"/>
            <a:ext cx="7680960" cy="279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49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Operations:  Basic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456"/>
            <a:ext cx="8366125" cy="4974336"/>
          </a:xfrm>
        </p:spPr>
        <p:txBody>
          <a:bodyPr/>
          <a:lstStyle/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+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y = Round(x + y)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aseline="-25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Round(x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/>
            <a:endParaRPr lang="en-US" dirty="0"/>
          </a:p>
          <a:p>
            <a:r>
              <a:rPr lang="en-US" dirty="0"/>
              <a:t>Basic idea for floating point operations:</a:t>
            </a:r>
          </a:p>
          <a:p>
            <a:pPr lvl="1"/>
            <a:r>
              <a:rPr lang="en-US" dirty="0"/>
              <a:t>First, </a:t>
            </a:r>
            <a:r>
              <a:rPr lang="en-US" dirty="0">
                <a:solidFill>
                  <a:srgbClr val="FF0000"/>
                </a:solidFill>
              </a:rPr>
              <a:t>compute the exact result</a:t>
            </a:r>
          </a:p>
          <a:p>
            <a:pPr lvl="1"/>
            <a:r>
              <a:rPr lang="en-US" dirty="0"/>
              <a:t>Then </a:t>
            </a:r>
            <a:r>
              <a:rPr lang="en-US" i="1" dirty="0">
                <a:solidFill>
                  <a:srgbClr val="FF0000"/>
                </a:solidFill>
              </a:rPr>
              <a:t>round</a:t>
            </a:r>
            <a:r>
              <a:rPr lang="en-US" dirty="0"/>
              <a:t> the result to make it fit into the specified precision (width of M)</a:t>
            </a:r>
          </a:p>
          <a:p>
            <a:pPr lvl="2"/>
            <a:r>
              <a:rPr lang="en-US" dirty="0"/>
              <a:t>Possibly over/underflow if exponent outside of range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1828800" y="1920240"/>
            <a:ext cx="5486400" cy="317500"/>
            <a:chOff x="914400" y="2468880"/>
            <a:chExt cx="7900416" cy="457200"/>
          </a:xfrm>
        </p:grpSpPr>
        <p:sp>
          <p:nvSpPr>
            <p:cNvPr id="23" name="Rectangle 22"/>
            <p:cNvSpPr/>
            <p:nvPr/>
          </p:nvSpPr>
          <p:spPr>
            <a:xfrm>
              <a:off x="914400" y="2468880"/>
              <a:ext cx="246888" cy="457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FFC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161288" y="2468880"/>
              <a:ext cx="1975104" cy="457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36392" y="2468880"/>
              <a:ext cx="5678424" cy="457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468880" y="1362456"/>
            <a:ext cx="4206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Value = (-1)</a:t>
            </a:r>
            <a:r>
              <a:rPr lang="en-US" sz="2400" baseline="300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×</a:t>
            </a:r>
            <a:r>
              <a:rPr lang="en-US" sz="2400" b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Mantissa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×2</a:t>
            </a:r>
            <a:r>
              <a:rPr lang="en-US" sz="2400" b="0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</a:p>
        </p:txBody>
      </p:sp>
    </p:spTree>
    <p:extLst>
      <p:ext uri="{BB962C8B-B14F-4D97-AF65-F5344CB8AC3E}">
        <p14:creationId xmlns:p14="http://schemas.microsoft.com/office/powerpoint/2010/main" val="341963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Mathematical Properties of FP Operations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2099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Overflow</a:t>
                </a:r>
                <a:r>
                  <a:rPr lang="en-US" dirty="0"/>
                  <a:t> yields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±∞</m:t>
                    </m:r>
                  </m:oMath>
                </a14:m>
                <a:r>
                  <a:rPr lang="en-US" dirty="0"/>
                  <a:t> and </a:t>
                </a:r>
                <a:r>
                  <a:rPr lang="en-US" dirty="0">
                    <a:solidFill>
                      <a:srgbClr val="FF0000"/>
                    </a:solidFill>
                  </a:rPr>
                  <a:t>underflow</a:t>
                </a:r>
                <a:r>
                  <a:rPr lang="en-US" dirty="0"/>
                  <a:t> yields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Floats with value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±∞</m:t>
                    </m:r>
                  </m:oMath>
                </a14:m>
                <a:r>
                  <a:rPr lang="en-US" dirty="0"/>
                  <a:t> and </a:t>
                </a:r>
                <a:r>
                  <a:rPr lang="en-US" dirty="0">
                    <a:solidFill>
                      <a:srgbClr val="FF0000"/>
                    </a:solidFill>
                  </a:rPr>
                  <a:t>NaN</a:t>
                </a:r>
                <a:r>
                  <a:rPr lang="en-US" dirty="0"/>
                  <a:t> can be used in operations</a:t>
                </a:r>
              </a:p>
              <a:p>
                <a:pPr lvl="1"/>
                <a:r>
                  <a:rPr lang="en-US" dirty="0"/>
                  <a:t>Result usually still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±∞</m:t>
                    </m:r>
                  </m:oMath>
                </a14:m>
                <a:r>
                  <a:rPr lang="en-US" dirty="0"/>
                  <a:t> or </a:t>
                </a:r>
                <a:r>
                  <a:rPr lang="en-US" dirty="0" err="1"/>
                  <a:t>NaN</a:t>
                </a:r>
                <a:r>
                  <a:rPr lang="en-US" dirty="0"/>
                  <a:t>, but not always intuitive</a:t>
                </a:r>
              </a:p>
              <a:p>
                <a:r>
                  <a:rPr lang="en-US" dirty="0"/>
                  <a:t>Floating point operations do not work like real math, due to </a:t>
                </a:r>
                <a:r>
                  <a:rPr lang="en-US" dirty="0">
                    <a:solidFill>
                      <a:srgbClr val="FF0000"/>
                    </a:solidFill>
                  </a:rPr>
                  <a:t>rounding</a:t>
                </a:r>
                <a:endParaRPr lang="en-US" dirty="0"/>
              </a:p>
              <a:p>
                <a:pPr lvl="1">
                  <a:tabLst>
                    <a:tab pos="2743200" algn="l"/>
                  </a:tabLst>
                </a:pPr>
                <a:r>
                  <a:rPr lang="en-US" dirty="0"/>
                  <a:t>Not associative: 	</a:t>
                </a: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(3.14+1e100)–1e100 != 3.14+(1e100–1e100)</a:t>
                </a:r>
              </a:p>
              <a:p>
                <a:pPr marL="363474" lvl="1" indent="0">
                  <a:buNone/>
                  <a:tabLst>
                    <a:tab pos="2743200" algn="l"/>
                  </a:tabLst>
                </a:pP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	         </a:t>
                </a:r>
                <a:r>
                  <a:rPr lang="en-US" sz="1700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0</a:t>
                </a: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                   </a:t>
                </a:r>
                <a:r>
                  <a:rPr lang="en-US" sz="1700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3.14</a:t>
                </a:r>
              </a:p>
              <a:p>
                <a:pPr lvl="1"/>
                <a:r>
                  <a:rPr lang="en-US" dirty="0"/>
                  <a:t>Not distributive:	</a:t>
                </a:r>
                <a:r>
                  <a:rPr lang="en-US" sz="17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   </a:t>
                </a:r>
                <a:r>
                  <a:rPr lang="pl-PL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100*(0.1+0.2)</a:t>
                </a: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  !=  </a:t>
                </a:r>
                <a:r>
                  <a:rPr lang="tr-TR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100*0.1+100*0.2</a:t>
                </a:r>
                <a:endParaRPr lang="en-US" sz="1700" dirty="0"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endParaRPr>
              </a:p>
              <a:p>
                <a:pPr marL="363474" lvl="1" indent="0">
                  <a:buNone/>
                </a:pPr>
                <a:r>
                  <a:rPr lang="en-US" sz="1700" dirty="0"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			</a:t>
                </a:r>
                <a:r>
                  <a:rPr lang="en-US" sz="1700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30.000000000000003553</a:t>
                </a:r>
                <a:r>
                  <a:rPr lang="en-US" sz="1700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         </a:t>
                </a:r>
                <a:r>
                  <a:rPr lang="en-US" sz="1700" b="1" dirty="0">
                    <a:solidFill>
                      <a:srgbClr val="C00000"/>
                    </a:solidFill>
                    <a:latin typeface="Courier New" panose="02070309020205020404" pitchFamily="49" charset="0"/>
                    <a:ea typeface="Anonymous Pro" charset="0"/>
                    <a:cs typeface="Courier New" panose="02070309020205020404" pitchFamily="49" charset="0"/>
                  </a:rPr>
                  <a:t>30</a:t>
                </a:r>
                <a:endParaRPr lang="en-US" sz="1700" b="1" dirty="0">
                  <a:latin typeface="Courier New" panose="02070309020205020404" pitchFamily="49" charset="0"/>
                  <a:ea typeface="Anonymous Pro" charset="0"/>
                  <a:cs typeface="Courier New" panose="02070309020205020404" pitchFamily="49" charset="0"/>
                </a:endParaRPr>
              </a:p>
              <a:p>
                <a:pPr lvl="1"/>
                <a:r>
                  <a:rPr lang="en-US" dirty="0">
                    <a:ea typeface="Roboto" charset="0"/>
                    <a:cs typeface="Calibri" panose="020F0502020204030204" pitchFamily="34" charset="0"/>
                  </a:rPr>
                  <a:t>Not cumulative</a:t>
                </a:r>
              </a:p>
              <a:p>
                <a:pPr lvl="2"/>
                <a:r>
                  <a:rPr lang="en-US" dirty="0">
                    <a:ea typeface="Roboto" charset="0"/>
                    <a:cs typeface="Calibri" panose="020F0502020204030204" pitchFamily="34" charset="0"/>
                  </a:rPr>
                  <a:t>Repeatedly adding a very small number to a large one may do nothing</a:t>
                </a:r>
              </a:p>
            </p:txBody>
          </p:sp>
        </mc:Choice>
        <mc:Fallback xmlns="">
          <p:sp>
            <p:nvSpPr>
              <p:cNvPr id="132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6"/>
                </p:custDataLst>
              </p:nvPr>
            </p:nvSpPr>
            <p:spPr>
              <a:blipFill rotWithShape="0">
                <a:blip r:embed="rId7"/>
                <a:stretch>
                  <a:fillRect l="-291" t="-1103" r="-437" b="-5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917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BF98E-A4CC-44A9-BB98-018736EB6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Limits of Interest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9A5D28-DC6E-44F6-B975-43FEC9150E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following thresholds will help give you a sense of when certain outcomes come into play, but don’t worry about the specifics:</a:t>
                </a:r>
              </a:p>
              <a:p>
                <a:pPr lvl="1">
                  <a:spcBef>
                    <a:spcPts val="1800"/>
                  </a:spcBef>
                </a:pPr>
                <a:r>
                  <a:rPr lang="en-US" b="1" dirty="0" err="1"/>
                  <a:t>FOver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bias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US" b="0" dirty="0"/>
              </a:p>
              <a:p>
                <a:pPr lvl="2"/>
                <a:r>
                  <a:rPr lang="en-US" dirty="0"/>
                  <a:t>This is just larger than the largest representable normalized number</a:t>
                </a:r>
              </a:p>
              <a:p>
                <a:pPr lvl="1">
                  <a:spcBef>
                    <a:spcPts val="1800"/>
                  </a:spcBef>
                </a:pPr>
                <a:r>
                  <a:rPr lang="en-US" b="1" dirty="0" err="1"/>
                  <a:t>FDenorm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bias</m:t>
                        </m:r>
                      </m:sup>
                    </m:sSup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sup>
                    </m:sSup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This is the smallest representable normalized number</a:t>
                </a:r>
              </a:p>
              <a:p>
                <a:pPr lvl="1">
                  <a:spcBef>
                    <a:spcPts val="1800"/>
                  </a:spcBef>
                </a:pPr>
                <a:r>
                  <a:rPr lang="en-US" b="1" dirty="0" err="1"/>
                  <a:t>FUnder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bias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sup>
                    </m:sSup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is the width of the mantissa field</a:t>
                </a:r>
              </a:p>
              <a:p>
                <a:pPr lvl="2"/>
                <a:r>
                  <a:rPr lang="en-US" dirty="0"/>
                  <a:t>This is the smallest representable denormalized number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9A5D28-DC6E-44F6-B975-43FEC9150E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1" t="-1103" r="-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18FD3C-7686-4CDB-9988-3F085CA2A1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ounded Rectangle 4">
            <a:extLst>
              <a:ext uri="{FF2B5EF4-FFF2-40B4-BE49-F238E27FC236}">
                <a16:creationId xmlns:a16="http://schemas.microsoft.com/office/drawing/2014/main" id="{555889D2-236E-4DFC-86B9-7CFD741DB75A}"/>
              </a:ext>
            </a:extLst>
          </p:cNvPr>
          <p:cNvSpPr/>
          <p:nvPr/>
        </p:nvSpPr>
        <p:spPr bwMode="auto">
          <a:xfrm>
            <a:off x="7315200" y="36576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This is extra (non-testable) material</a:t>
            </a:r>
          </a:p>
        </p:txBody>
      </p:sp>
    </p:spTree>
    <p:extLst>
      <p:ext uri="{BB962C8B-B14F-4D97-AF65-F5344CB8AC3E}">
        <p14:creationId xmlns:p14="http://schemas.microsoft.com/office/powerpoint/2010/main" val="28348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7D363-34AF-449A-B6C4-953EB46CE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Encoding Flow Chart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F6A5F-20BC-475C-BB40-79B5CBAE00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0F3CF4F-6A70-4F14-9E16-700965D80360}"/>
              </a:ext>
            </a:extLst>
          </p:cNvPr>
          <p:cNvSpPr/>
          <p:nvPr/>
        </p:nvSpPr>
        <p:spPr bwMode="auto">
          <a:xfrm>
            <a:off x="457200" y="6217920"/>
            <a:ext cx="274320" cy="274320"/>
          </a:xfrm>
          <a:prstGeom prst="rect">
            <a:avLst/>
          </a:prstGeom>
          <a:solidFill>
            <a:srgbClr val="FFCC99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62D5C4D-70A4-4642-8367-161B5062DE21}"/>
              </a:ext>
            </a:extLst>
          </p:cNvPr>
          <p:cNvSpPr txBox="1"/>
          <p:nvPr/>
        </p:nvSpPr>
        <p:spPr>
          <a:xfrm>
            <a:off x="731520" y="6126480"/>
            <a:ext cx="256032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sz="2000" b="0" dirty="0">
                <a:latin typeface="Calibri" pitchFamily="34" charset="0"/>
              </a:rPr>
              <a:t>= special case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CD7A9DF3-B2CD-4918-9AC3-50A4E6603E97}"/>
              </a:ext>
            </a:extLst>
          </p:cNvPr>
          <p:cNvGrpSpPr/>
          <p:nvPr/>
        </p:nvGrpSpPr>
        <p:grpSpPr>
          <a:xfrm>
            <a:off x="914400" y="1371600"/>
            <a:ext cx="7315200" cy="5303520"/>
            <a:chOff x="914400" y="1371600"/>
            <a:chExt cx="7315200" cy="53035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351AFFFE-C83F-40CE-9E4C-AA139693883E}"/>
                    </a:ext>
                  </a:extLst>
                </p:cNvPr>
                <p:cNvSpPr/>
                <p:nvPr/>
              </p:nvSpPr>
              <p:spPr bwMode="auto">
                <a:xfrm>
                  <a:off x="914400" y="1554480"/>
                  <a:ext cx="1280160" cy="73152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Value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𝑣</m:t>
                      </m:r>
                    </m:oMath>
                  </a14:m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 to encode</a:t>
                  </a:r>
                </a:p>
              </p:txBody>
            </p:sp>
          </mc:Choice>
          <mc:Fallback xmlns=""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351AFFFE-C83F-40CE-9E4C-AA139693883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14400" y="1554480"/>
                  <a:ext cx="1280160" cy="731520"/>
                </a:xfrm>
                <a:prstGeom prst="rect">
                  <a:avLst/>
                </a:prstGeom>
                <a:blipFill>
                  <a:blip r:embed="rId2"/>
                  <a:stretch>
                    <a:fillRect l="-2336" t="-806" r="-6075" b="-10484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: Rounded Corners 12">
                  <a:extLst>
                    <a:ext uri="{FF2B5EF4-FFF2-40B4-BE49-F238E27FC236}">
                      <a16:creationId xmlns:a16="http://schemas.microsoft.com/office/drawing/2014/main" id="{28B59580-6A5D-41AF-99F2-BC4B088F3038}"/>
                    </a:ext>
                  </a:extLst>
                </p:cNvPr>
                <p:cNvSpPr/>
                <p:nvPr/>
              </p:nvSpPr>
              <p:spPr bwMode="auto">
                <a:xfrm>
                  <a:off x="2560320" y="1554480"/>
                  <a:ext cx="1280160" cy="73152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Is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𝑣</m:t>
                      </m:r>
                    </m:oMath>
                  </a14:m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 not a number?</a:t>
                  </a:r>
                </a:p>
              </p:txBody>
            </p:sp>
          </mc:Choice>
          <mc:Fallback xmlns="">
            <p:sp>
              <p:nvSpPr>
                <p:cNvPr id="13" name="Rectangle: Rounded Corners 12">
                  <a:extLst>
                    <a:ext uri="{FF2B5EF4-FFF2-40B4-BE49-F238E27FC236}">
                      <a16:creationId xmlns:a16="http://schemas.microsoft.com/office/drawing/2014/main" id="{28B59580-6A5D-41AF-99F2-BC4B088F303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60320" y="1554480"/>
                  <a:ext cx="1280160" cy="731520"/>
                </a:xfrm>
                <a:prstGeom prst="roundRect">
                  <a:avLst/>
                </a:prstGeom>
                <a:blipFill>
                  <a:blip r:embed="rId3"/>
                  <a:stretch>
                    <a:fillRect t="-806" r="-2336" b="-10484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447622FB-697D-4569-A817-DF940DE45146}"/>
                    </a:ext>
                  </a:extLst>
                </p:cNvPr>
                <p:cNvSpPr/>
                <p:nvPr/>
              </p:nvSpPr>
              <p:spPr bwMode="auto">
                <a:xfrm>
                  <a:off x="4572000" y="2926080"/>
                  <a:ext cx="1280160" cy="91440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0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±∞</m:t>
                        </m:r>
                      </m:oMath>
                    </m:oMathPara>
                  </a14:m>
                  <a:endParaRPr lang="en-US" sz="2000" b="0" dirty="0">
                    <a:latin typeface="Calibri" charset="0"/>
                    <a:ea typeface="Calibri" charset="0"/>
                    <a:cs typeface="Calibri" charset="0"/>
                  </a:endParaRPr>
                </a:p>
                <a:p>
                  <a:pPr algn="ctr"/>
                  <a:r>
                    <a:rPr lang="en-US" sz="1600" b="0" dirty="0">
                      <a:latin typeface="Courier New" panose="02070309020205020404" pitchFamily="49" charset="0"/>
                      <a:ea typeface="Calibri" charset="0"/>
                      <a:cs typeface="Courier New" panose="02070309020205020404" pitchFamily="49" charset="0"/>
                    </a:rPr>
                    <a:t>E</a:t>
                  </a:r>
                  <a: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  <a:t> = all 1’s</a:t>
                  </a:r>
                  <a:b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</a:br>
                  <a:r>
                    <a:rPr lang="en-US" sz="1600" b="0" dirty="0">
                      <a:latin typeface="Courier New" panose="02070309020205020404" pitchFamily="49" charset="0"/>
                      <a:ea typeface="Calibri" charset="0"/>
                      <a:cs typeface="Courier New" panose="02070309020205020404" pitchFamily="49" charset="0"/>
                    </a:rPr>
                    <a:t>M</a:t>
                  </a:r>
                  <a: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  <a:t> = all 0’s</a:t>
                  </a:r>
                </a:p>
              </p:txBody>
            </p:sp>
          </mc:Choice>
          <mc:Fallback xmlns=""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447622FB-697D-4569-A817-DF940DE4514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572000" y="2926080"/>
                  <a:ext cx="1280160" cy="914400"/>
                </a:xfrm>
                <a:prstGeom prst="rect">
                  <a:avLst/>
                </a:prstGeom>
                <a:blipFill>
                  <a:blip r:embed="rId4"/>
                  <a:stretch>
                    <a:fillRect b="-5844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38643B0F-04A4-42A2-B20E-E3B2E1993057}"/>
                    </a:ext>
                  </a:extLst>
                </p:cNvPr>
                <p:cNvSpPr/>
                <p:nvPr/>
              </p:nvSpPr>
              <p:spPr bwMode="auto">
                <a:xfrm>
                  <a:off x="2560320" y="2926080"/>
                  <a:ext cx="1280160" cy="91440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NaN</m:t>
                      </m:r>
                    </m:oMath>
                  </a14:m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 </a:t>
                  </a: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600" b="0" dirty="0">
                      <a:latin typeface="Courier New" panose="02070309020205020404" pitchFamily="49" charset="0"/>
                      <a:ea typeface="Calibri" charset="0"/>
                      <a:cs typeface="Courier New" panose="02070309020205020404" pitchFamily="49" charset="0"/>
                    </a:rPr>
                    <a:t>E</a:t>
                  </a:r>
                  <a: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  <a:t> = all 1’s</a:t>
                  </a:r>
                  <a:b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</a:br>
                  <a:r>
                    <a:rPr lang="en-US" sz="1600" b="0" dirty="0">
                      <a:latin typeface="Courier New" panose="02070309020205020404" pitchFamily="49" charset="0"/>
                      <a:ea typeface="Calibri" charset="0"/>
                      <a:cs typeface="Courier New" panose="02070309020205020404" pitchFamily="49" charset="0"/>
                    </a:rPr>
                    <a:t>M</a:t>
                  </a:r>
                  <a: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  <a:t> ≠ all 0’s</a:t>
                  </a:r>
                </a:p>
              </p:txBody>
            </p:sp>
          </mc:Choice>
          <mc:Fallback xmlns=""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38643B0F-04A4-42A2-B20E-E3B2E199305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60320" y="2926080"/>
                  <a:ext cx="1280160" cy="914400"/>
                </a:xfrm>
                <a:prstGeom prst="rect">
                  <a:avLst/>
                </a:prstGeom>
                <a:blipFill>
                  <a:blip r:embed="rId5"/>
                  <a:stretch>
                    <a:fillRect b="-5844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62D38365-5C93-41CA-84F8-906FBD9179C5}"/>
                </a:ext>
              </a:extLst>
            </p:cNvPr>
            <p:cNvCxnSpPr>
              <a:cxnSpLocks/>
              <a:stCxn id="12" idx="3"/>
              <a:endCxn id="13" idx="1"/>
            </p:cNvCxnSpPr>
            <p:nvPr/>
          </p:nvCxnSpPr>
          <p:spPr bwMode="auto">
            <a:xfrm>
              <a:off x="2194560" y="1920240"/>
              <a:ext cx="36576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534F857-6751-4000-92C8-D2C1A85425AE}"/>
                </a:ext>
              </a:extLst>
            </p:cNvPr>
            <p:cNvSpPr txBox="1"/>
            <p:nvPr/>
          </p:nvSpPr>
          <p:spPr>
            <a:xfrm>
              <a:off x="2651760" y="2377440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Yes</a:t>
              </a:r>
            </a:p>
          </p:txBody>
        </p:sp>
        <p:cxnSp>
          <p:nvCxnSpPr>
            <p:cNvPr id="24" name="Connector: Elbow 23">
              <a:extLst>
                <a:ext uri="{FF2B5EF4-FFF2-40B4-BE49-F238E27FC236}">
                  <a16:creationId xmlns:a16="http://schemas.microsoft.com/office/drawing/2014/main" id="{3031969E-F550-4D93-BEC8-F01405E914A3}"/>
                </a:ext>
              </a:extLst>
            </p:cNvPr>
            <p:cNvCxnSpPr>
              <a:cxnSpLocks/>
              <a:stCxn id="30" idx="3"/>
              <a:endCxn id="31" idx="0"/>
            </p:cNvCxnSpPr>
            <p:nvPr/>
          </p:nvCxnSpPr>
          <p:spPr bwMode="auto">
            <a:xfrm>
              <a:off x="6035040" y="1920240"/>
              <a:ext cx="1371600" cy="2286000"/>
            </a:xfrm>
            <a:prstGeom prst="bentConnector2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3D98715A-EA61-4E04-B613-F11EA945E67F}"/>
                </a:ext>
              </a:extLst>
            </p:cNvPr>
            <p:cNvCxnSpPr>
              <a:cxnSpLocks/>
              <a:stCxn id="13" idx="3"/>
              <a:endCxn id="30" idx="1"/>
            </p:cNvCxnSpPr>
            <p:nvPr/>
          </p:nvCxnSpPr>
          <p:spPr bwMode="auto">
            <a:xfrm>
              <a:off x="3840480" y="1920240"/>
              <a:ext cx="54864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: Rounded Corners 29">
                  <a:extLst>
                    <a:ext uri="{FF2B5EF4-FFF2-40B4-BE49-F238E27FC236}">
                      <a16:creationId xmlns:a16="http://schemas.microsoft.com/office/drawing/2014/main" id="{C35E991A-50DC-4519-B6CF-D0920CE98B9A}"/>
                    </a:ext>
                  </a:extLst>
                </p:cNvPr>
                <p:cNvSpPr/>
                <p:nvPr/>
              </p:nvSpPr>
              <p:spPr bwMode="auto">
                <a:xfrm>
                  <a:off x="4389120" y="1371600"/>
                  <a:ext cx="1645920" cy="109728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Is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  <m:t>𝑣</m:t>
                          </m:r>
                        </m:e>
                      </m:d>
                    </m:oMath>
                  </a14:m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, when rounded, </a:t>
                  </a:r>
                  <a:b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</a:br>
                  <a14:m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≥</m:t>
                      </m:r>
                    </m:oMath>
                  </a14:m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 FOver</a:t>
                  </a: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? </a:t>
                  </a:r>
                </a:p>
              </p:txBody>
            </p:sp>
          </mc:Choice>
          <mc:Fallback xmlns="">
            <p:sp>
              <p:nvSpPr>
                <p:cNvPr id="30" name="Rectangle: Rounded Corners 29">
                  <a:extLst>
                    <a:ext uri="{FF2B5EF4-FFF2-40B4-BE49-F238E27FC236}">
                      <a16:creationId xmlns:a16="http://schemas.microsoft.com/office/drawing/2014/main" id="{C35E991A-50DC-4519-B6CF-D0920CE98B9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89120" y="1371600"/>
                  <a:ext cx="1645920" cy="1097280"/>
                </a:xfrm>
                <a:prstGeom prst="roundRect">
                  <a:avLst/>
                </a:prstGeom>
                <a:blipFill>
                  <a:blip r:embed="rId6"/>
                  <a:stretch>
                    <a:fillRect b="-4348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: Rounded Corners 30">
                  <a:extLst>
                    <a:ext uri="{FF2B5EF4-FFF2-40B4-BE49-F238E27FC236}">
                      <a16:creationId xmlns:a16="http://schemas.microsoft.com/office/drawing/2014/main" id="{75938E43-86F5-41D4-9FCC-EF8A6B0A9A51}"/>
                    </a:ext>
                  </a:extLst>
                </p:cNvPr>
                <p:cNvSpPr/>
                <p:nvPr/>
              </p:nvSpPr>
              <p:spPr bwMode="auto">
                <a:xfrm>
                  <a:off x="6583680" y="4206240"/>
                  <a:ext cx="1645920" cy="109728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0" tIns="0" rIns="0" bIns="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Is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  <m:t>𝑣</m:t>
                          </m:r>
                        </m:e>
                      </m:d>
                    </m:oMath>
                  </a14:m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, when rounded, </a:t>
                  </a:r>
                  <a:b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</a:br>
                  <a14:m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&lt;</m:t>
                      </m:r>
                    </m:oMath>
                  </a14:m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 FDenorm</a:t>
                  </a: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? </a:t>
                  </a:r>
                </a:p>
              </p:txBody>
            </p:sp>
          </mc:Choice>
          <mc:Fallback xmlns="">
            <p:sp>
              <p:nvSpPr>
                <p:cNvPr id="31" name="Rectangle: Rounded Corners 30">
                  <a:extLst>
                    <a:ext uri="{FF2B5EF4-FFF2-40B4-BE49-F238E27FC236}">
                      <a16:creationId xmlns:a16="http://schemas.microsoft.com/office/drawing/2014/main" id="{75938E43-86F5-41D4-9FCC-EF8A6B0A9A5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583680" y="4206240"/>
                  <a:ext cx="1645920" cy="1097280"/>
                </a:xfrm>
                <a:prstGeom prst="roundRect">
                  <a:avLst/>
                </a:prstGeom>
                <a:blipFill>
                  <a:blip r:embed="rId7"/>
                  <a:stretch>
                    <a:fillRect r="-2555" b="-4348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Rectangle: Rounded Corners 31">
                  <a:extLst>
                    <a:ext uri="{FF2B5EF4-FFF2-40B4-BE49-F238E27FC236}">
                      <a16:creationId xmlns:a16="http://schemas.microsoft.com/office/drawing/2014/main" id="{10350495-E281-4ABE-97ED-E5D5A2B86BDB}"/>
                    </a:ext>
                  </a:extLst>
                </p:cNvPr>
                <p:cNvSpPr/>
                <p:nvPr/>
              </p:nvSpPr>
              <p:spPr bwMode="auto">
                <a:xfrm>
                  <a:off x="4389120" y="4206240"/>
                  <a:ext cx="1645920" cy="1097280"/>
                </a:xfrm>
                <a:prstGeom prst="roundRect">
                  <a:avLst/>
                </a:prstGeom>
                <a:solidFill>
                  <a:schemeClr val="bg1">
                    <a:lumMod val="85000"/>
                  </a:schemeClr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Is </a:t>
                  </a:r>
                  <a14:m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libri" charset="0"/>
                              <a:cs typeface="Calibri" charset="0"/>
                            </a:rPr>
                            <m:t>𝑣</m:t>
                          </m:r>
                        </m:e>
                      </m:d>
                    </m:oMath>
                  </a14:m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, when rounded, </a:t>
                  </a:r>
                  <a:r>
                    <a:rPr lang="en-US" sz="2000" b="0" i="1" dirty="0">
                      <a:latin typeface="Cambria Math" panose="02040503050406030204" pitchFamily="18" charset="0"/>
                      <a:ea typeface="Calibri" charset="0"/>
                      <a:cs typeface="Calibri" charset="0"/>
                    </a:rPr>
                    <a:t/>
                  </a:r>
                  <a:br>
                    <a:rPr lang="en-US" sz="2000" b="0" i="1" dirty="0">
                      <a:latin typeface="Cambria Math" panose="02040503050406030204" pitchFamily="18" charset="0"/>
                      <a:ea typeface="Calibri" charset="0"/>
                      <a:cs typeface="Calibri" charset="0"/>
                    </a:rPr>
                  </a:br>
                  <a14:m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ea typeface="Calibri" charset="0"/>
                          <a:cs typeface="Calibri" charset="0"/>
                        </a:rPr>
                        <m:t>&lt;</m:t>
                      </m:r>
                    </m:oMath>
                  </a14:m>
                  <a:r>
                    <a:rPr lang="en-US" sz="2000" dirty="0">
                      <a:latin typeface="Calibri" charset="0"/>
                      <a:ea typeface="Calibri" charset="0"/>
                      <a:cs typeface="Calibri" charset="0"/>
                    </a:rPr>
                    <a:t> FUnder</a:t>
                  </a:r>
                  <a:r>
                    <a:rPr lang="en-US" sz="2000" b="0" dirty="0">
                      <a:latin typeface="Calibri" charset="0"/>
                      <a:ea typeface="Calibri" charset="0"/>
                      <a:cs typeface="Calibri" charset="0"/>
                    </a:rPr>
                    <a:t>? </a:t>
                  </a:r>
                </a:p>
              </p:txBody>
            </p:sp>
          </mc:Choice>
          <mc:Fallback xmlns="">
            <p:sp>
              <p:nvSpPr>
                <p:cNvPr id="32" name="Rectangle: Rounded Corners 31">
                  <a:extLst>
                    <a:ext uri="{FF2B5EF4-FFF2-40B4-BE49-F238E27FC236}">
                      <a16:creationId xmlns:a16="http://schemas.microsoft.com/office/drawing/2014/main" id="{10350495-E281-4ABE-97ED-E5D5A2B86BD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89120" y="4206240"/>
                  <a:ext cx="1645920" cy="1097280"/>
                </a:xfrm>
                <a:prstGeom prst="roundRect">
                  <a:avLst/>
                </a:prstGeom>
                <a:blipFill>
                  <a:blip r:embed="rId8"/>
                  <a:stretch>
                    <a:fillRect b="-4348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EC1464D0-B5D7-4533-B7CE-19888ED75C3C}"/>
                </a:ext>
              </a:extLst>
            </p:cNvPr>
            <p:cNvCxnSpPr>
              <a:cxnSpLocks/>
              <a:stCxn id="13" idx="2"/>
              <a:endCxn id="16" idx="0"/>
            </p:cNvCxnSpPr>
            <p:nvPr/>
          </p:nvCxnSpPr>
          <p:spPr bwMode="auto">
            <a:xfrm>
              <a:off x="3200400" y="2286000"/>
              <a:ext cx="0" cy="64008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3341D49-0488-4627-85EC-A8F39EAE8A2F}"/>
                </a:ext>
              </a:extLst>
            </p:cNvPr>
            <p:cNvSpPr txBox="1"/>
            <p:nvPr/>
          </p:nvSpPr>
          <p:spPr>
            <a:xfrm>
              <a:off x="3840480" y="1512782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No</a:t>
              </a:r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2005984D-FE61-447E-B654-96310C284008}"/>
                </a:ext>
              </a:extLst>
            </p:cNvPr>
            <p:cNvCxnSpPr>
              <a:cxnSpLocks/>
              <a:stCxn id="30" idx="2"/>
              <a:endCxn id="15" idx="0"/>
            </p:cNvCxnSpPr>
            <p:nvPr/>
          </p:nvCxnSpPr>
          <p:spPr bwMode="auto">
            <a:xfrm>
              <a:off x="5212080" y="2468880"/>
              <a:ext cx="0" cy="4572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68EAFD9-206C-45DE-B08F-8D9078A8DF2B}"/>
                </a:ext>
              </a:extLst>
            </p:cNvPr>
            <p:cNvSpPr txBox="1"/>
            <p:nvPr/>
          </p:nvSpPr>
          <p:spPr>
            <a:xfrm>
              <a:off x="4660898" y="2495199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930BC23-DAAA-4B0E-94CE-FA721D69CFD5}"/>
                </a:ext>
              </a:extLst>
            </p:cNvPr>
            <p:cNvSpPr/>
            <p:nvPr/>
          </p:nvSpPr>
          <p:spPr bwMode="auto">
            <a:xfrm>
              <a:off x="6766560" y="5760720"/>
              <a:ext cx="1280160" cy="914400"/>
            </a:xfrm>
            <a:prstGeom prst="rect">
              <a:avLst/>
            </a:prstGeom>
            <a:solidFill>
              <a:schemeClr val="accent5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>
                  <a:latin typeface="Calibri" charset="0"/>
                  <a:ea typeface="Calibri" charset="0"/>
                  <a:cs typeface="Calibri" charset="0"/>
                </a:rPr>
                <a:t>Normed</a:t>
              </a:r>
            </a:p>
            <a:p>
              <a:pPr algn="ctr"/>
              <a:r>
                <a:rPr lang="en-US" sz="1600" b="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E</a:t>
              </a:r>
              <a:r>
                <a:rPr lang="en-US" sz="1600" b="0" dirty="0">
                  <a:latin typeface="Calibri" charset="0"/>
                  <a:ea typeface="Calibri" charset="0"/>
                  <a:cs typeface="Calibri" charset="0"/>
                </a:rPr>
                <a:t> = Exp + bias</a:t>
              </a:r>
              <a:br>
                <a:rPr lang="en-US" sz="1600" b="0" dirty="0">
                  <a:latin typeface="Calibri" charset="0"/>
                  <a:ea typeface="Calibri" charset="0"/>
                  <a:cs typeface="Calibri" charset="0"/>
                </a:rPr>
              </a:br>
              <a:r>
                <a:rPr lang="en-US" sz="1600" b="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1.M</a:t>
              </a:r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 = Man</a:t>
              </a:r>
              <a:endParaRPr lang="en-US" sz="1600" b="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endParaRPr>
            </a:p>
          </p:txBody>
        </p: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495CAAB4-3E6C-41CA-BCE4-64412964F476}"/>
                </a:ext>
              </a:extLst>
            </p:cNvPr>
            <p:cNvCxnSpPr>
              <a:cxnSpLocks/>
              <a:stCxn id="31" idx="2"/>
              <a:endCxn id="53" idx="0"/>
            </p:cNvCxnSpPr>
            <p:nvPr/>
          </p:nvCxnSpPr>
          <p:spPr bwMode="auto">
            <a:xfrm>
              <a:off x="7406640" y="5303520"/>
              <a:ext cx="0" cy="4572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24FB7E6-A233-477F-A9AB-14F27B4AA316}"/>
                </a:ext>
              </a:extLst>
            </p:cNvPr>
            <p:cNvSpPr txBox="1"/>
            <p:nvPr/>
          </p:nvSpPr>
          <p:spPr>
            <a:xfrm>
              <a:off x="7406641" y="5332065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No</a:t>
              </a:r>
            </a:p>
          </p:txBody>
        </p: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2BFCC01F-C9E9-4166-9038-D878C42829F6}"/>
                </a:ext>
              </a:extLst>
            </p:cNvPr>
            <p:cNvCxnSpPr>
              <a:cxnSpLocks/>
              <a:stCxn id="31" idx="1"/>
              <a:endCxn id="32" idx="3"/>
            </p:cNvCxnSpPr>
            <p:nvPr/>
          </p:nvCxnSpPr>
          <p:spPr bwMode="auto">
            <a:xfrm flipH="1">
              <a:off x="6035040" y="4754880"/>
              <a:ext cx="54864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1B90749-AF26-48FF-836E-A6C2138497AE}"/>
                </a:ext>
              </a:extLst>
            </p:cNvPr>
            <p:cNvSpPr txBox="1"/>
            <p:nvPr/>
          </p:nvSpPr>
          <p:spPr>
            <a:xfrm>
              <a:off x="6035040" y="4354770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A49B84D0-BDE2-47F1-BB36-8479D26324F0}"/>
                </a:ext>
              </a:extLst>
            </p:cNvPr>
            <p:cNvSpPr/>
            <p:nvPr/>
          </p:nvSpPr>
          <p:spPr bwMode="auto">
            <a:xfrm>
              <a:off x="4572000" y="5760720"/>
              <a:ext cx="1280160" cy="914400"/>
            </a:xfrm>
            <a:prstGeom prst="rect">
              <a:avLst/>
            </a:prstGeom>
            <a:solidFill>
              <a:srgbClr val="FFCC99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 err="1">
                  <a:latin typeface="Calibri" charset="0"/>
                  <a:ea typeface="Calibri" charset="0"/>
                  <a:cs typeface="Calibri" charset="0"/>
                </a:rPr>
                <a:t>Denormed</a:t>
              </a:r>
              <a:endParaRPr lang="en-US" sz="2000" b="0" dirty="0">
                <a:latin typeface="Calibri" charset="0"/>
                <a:ea typeface="Calibri" charset="0"/>
                <a:cs typeface="Calibri" charset="0"/>
              </a:endParaRPr>
            </a:p>
            <a:p>
              <a:pPr algn="ctr"/>
              <a:r>
                <a:rPr lang="en-US" sz="1600" b="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E</a:t>
              </a:r>
              <a:r>
                <a:rPr lang="en-US" sz="1600" b="0" dirty="0">
                  <a:latin typeface="Calibri" charset="0"/>
                  <a:ea typeface="Calibri" charset="0"/>
                  <a:cs typeface="Calibri" charset="0"/>
                </a:rPr>
                <a:t> = all 0’s</a:t>
              </a:r>
            </a:p>
            <a:p>
              <a:pPr algn="ctr"/>
              <a:r>
                <a:rPr lang="en-US" sz="1600" b="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0.M</a:t>
              </a:r>
              <a:r>
                <a:rPr lang="en-US" sz="1600" b="0" dirty="0">
                  <a:latin typeface="Calibri" panose="020F0502020204030204" pitchFamily="34" charset="0"/>
                  <a:cs typeface="Calibri" panose="020F0502020204030204" pitchFamily="34" charset="0"/>
                </a:rPr>
                <a:t> = Man</a:t>
              </a:r>
              <a:endParaRPr lang="en-US" sz="1600" b="0" dirty="0">
                <a:latin typeface="Calibri" panose="020F0502020204030204" pitchFamily="34" charset="0"/>
                <a:ea typeface="Calibri" charset="0"/>
                <a:cs typeface="Calibri" panose="020F0502020204030204" pitchFamily="34" charset="0"/>
              </a:endParaRPr>
            </a:p>
          </p:txBody>
        </p: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9EE6A6E3-99D0-4F6D-9D9B-8E29652B8492}"/>
                </a:ext>
              </a:extLst>
            </p:cNvPr>
            <p:cNvCxnSpPr>
              <a:cxnSpLocks/>
              <a:stCxn id="32" idx="2"/>
              <a:endCxn id="66" idx="0"/>
            </p:cNvCxnSpPr>
            <p:nvPr/>
          </p:nvCxnSpPr>
          <p:spPr bwMode="auto">
            <a:xfrm>
              <a:off x="5212080" y="5303520"/>
              <a:ext cx="0" cy="4572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999DDA32-375C-4586-8637-09FF83A9B7F2}"/>
                    </a:ext>
                  </a:extLst>
                </p:cNvPr>
                <p:cNvSpPr/>
                <p:nvPr/>
              </p:nvSpPr>
              <p:spPr bwMode="auto">
                <a:xfrm>
                  <a:off x="2560320" y="4297680"/>
                  <a:ext cx="1280160" cy="91440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0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±0</m:t>
                        </m:r>
                      </m:oMath>
                    </m:oMathPara>
                  </a14:m>
                  <a:endParaRPr lang="en-US" sz="2000" b="0" dirty="0">
                    <a:latin typeface="Calibri" charset="0"/>
                    <a:ea typeface="Calibri" charset="0"/>
                    <a:cs typeface="Calibri" charset="0"/>
                  </a:endParaRPr>
                </a:p>
                <a:p>
                  <a:pPr algn="ctr"/>
                  <a:r>
                    <a:rPr lang="en-US" sz="1600" b="0" dirty="0">
                      <a:latin typeface="Courier New" panose="02070309020205020404" pitchFamily="49" charset="0"/>
                      <a:ea typeface="Calibri" charset="0"/>
                      <a:cs typeface="Courier New" panose="02070309020205020404" pitchFamily="49" charset="0"/>
                    </a:rPr>
                    <a:t>E</a:t>
                  </a:r>
                  <a: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  <a:t> = all 0’s</a:t>
                  </a:r>
                  <a:b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</a:br>
                  <a:r>
                    <a:rPr lang="en-US" sz="1600" b="0" dirty="0">
                      <a:latin typeface="Courier New" panose="02070309020205020404" pitchFamily="49" charset="0"/>
                      <a:ea typeface="Calibri" charset="0"/>
                      <a:cs typeface="Courier New" panose="02070309020205020404" pitchFamily="49" charset="0"/>
                    </a:rPr>
                    <a:t>M</a:t>
                  </a:r>
                  <a:r>
                    <a:rPr lang="en-US" sz="1600" b="0" dirty="0">
                      <a:latin typeface="Calibri" charset="0"/>
                      <a:ea typeface="Calibri" charset="0"/>
                      <a:cs typeface="Calibri" charset="0"/>
                    </a:rPr>
                    <a:t> = all 0’s</a:t>
                  </a:r>
                </a:p>
              </p:txBody>
            </p:sp>
          </mc:Choice>
          <mc:Fallback xmlns=""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999DDA32-375C-4586-8637-09FF83A9B7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60320" y="4297680"/>
                  <a:ext cx="1280160" cy="914400"/>
                </a:xfrm>
                <a:prstGeom prst="rect">
                  <a:avLst/>
                </a:prstGeom>
                <a:blipFill>
                  <a:blip r:embed="rId9"/>
                  <a:stretch>
                    <a:fillRect b="-5844"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9B297100-C649-49F4-8911-97BC700C4C22}"/>
                </a:ext>
              </a:extLst>
            </p:cNvPr>
            <p:cNvCxnSpPr>
              <a:cxnSpLocks/>
              <a:stCxn id="32" idx="1"/>
              <a:endCxn id="70" idx="3"/>
            </p:cNvCxnSpPr>
            <p:nvPr/>
          </p:nvCxnSpPr>
          <p:spPr bwMode="auto">
            <a:xfrm flipH="1">
              <a:off x="3840480" y="4754880"/>
              <a:ext cx="54864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5A5FF22-A1B2-49B4-9FC7-155E4D53395D}"/>
                </a:ext>
              </a:extLst>
            </p:cNvPr>
            <p:cNvSpPr txBox="1"/>
            <p:nvPr/>
          </p:nvSpPr>
          <p:spPr>
            <a:xfrm>
              <a:off x="3840480" y="4348631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Yes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BDE6E30-0B87-41F4-A4AB-EAE0F780AD5C}"/>
                </a:ext>
              </a:extLst>
            </p:cNvPr>
            <p:cNvSpPr txBox="1"/>
            <p:nvPr/>
          </p:nvSpPr>
          <p:spPr>
            <a:xfrm>
              <a:off x="5212081" y="5332065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No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730B1C6-5AC7-4984-8D11-26643BE311FC}"/>
                </a:ext>
              </a:extLst>
            </p:cNvPr>
            <p:cNvSpPr txBox="1"/>
            <p:nvPr/>
          </p:nvSpPr>
          <p:spPr>
            <a:xfrm>
              <a:off x="6400800" y="1508760"/>
              <a:ext cx="5486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No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744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Question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Using our </a:t>
                </a:r>
                <a:r>
                  <a:rPr lang="en-US" b="1" dirty="0"/>
                  <a:t>8-bit</a:t>
                </a:r>
                <a:r>
                  <a:rPr lang="en-US" dirty="0"/>
                  <a:t> representation, what value gets stored when we try to encode </a:t>
                </a:r>
                <a:r>
                  <a:rPr lang="en-US" b="1" dirty="0"/>
                  <a:t>384</a:t>
                </a:r>
                <a:r>
                  <a:rPr lang="en-US" dirty="0"/>
                  <a:t> = 2</a:t>
                </a:r>
                <a:r>
                  <a:rPr lang="en-US" baseline="30000" dirty="0"/>
                  <a:t>8 </a:t>
                </a:r>
                <a:r>
                  <a:rPr lang="en-US" dirty="0"/>
                  <a:t>+ 2</a:t>
                </a:r>
                <a:r>
                  <a:rPr lang="en-US" baseline="30000" dirty="0"/>
                  <a:t>7</a:t>
                </a:r>
                <a:r>
                  <a:rPr lang="en-US" dirty="0"/>
                  <a:t>?</a:t>
                </a:r>
              </a:p>
              <a:p>
                <a:pPr lvl="1"/>
                <a:endParaRPr lang="en-US" dirty="0"/>
              </a:p>
              <a:p>
                <a:pPr marL="685800" lvl="2" indent="0">
                  <a:buNone/>
                </a:pPr>
                <a:endParaRPr lang="en-US" dirty="0"/>
              </a:p>
              <a:p>
                <a:pPr lvl="1"/>
                <a:r>
                  <a:rPr lang="en-US" dirty="0"/>
                  <a:t>No voting</a:t>
                </a:r>
              </a:p>
              <a:p>
                <a:pPr lvl="2"/>
                <a:endParaRPr lang="en-US" dirty="0"/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FF9900"/>
                    </a:solidFill>
                  </a:rPr>
                  <a:t>+ 256</a:t>
                </a:r>
                <a:endParaRPr lang="en-US" b="1" baseline="-25000" dirty="0">
                  <a:solidFill>
                    <a:srgbClr val="FF9900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00B050"/>
                    </a:solidFill>
                  </a:rPr>
                  <a:t>+ 384</a:t>
                </a:r>
                <a:endParaRPr lang="en-US" b="1" baseline="-25000" dirty="0">
                  <a:solidFill>
                    <a:srgbClr val="00B050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FF3399"/>
                    </a:solidFill>
                  </a:rPr>
                  <a:t>+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3399"/>
                        </a:solidFill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endParaRPr lang="en-US" b="1" baseline="-25000" dirty="0">
                  <a:solidFill>
                    <a:srgbClr val="FF3399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 err="1">
                    <a:solidFill>
                      <a:srgbClr val="00B0F0"/>
                    </a:solidFill>
                  </a:rPr>
                  <a:t>NaN</a:t>
                </a:r>
                <a:endParaRPr lang="en-US" b="1" baseline="-25000" dirty="0">
                  <a:solidFill>
                    <a:srgbClr val="00B0F0"/>
                  </a:solidFill>
                </a:endParaRPr>
              </a:p>
              <a:p>
                <a:pPr marL="914400" indent="-514350">
                  <a:buSzPct val="100000"/>
                  <a:buFont typeface="+mj-lt"/>
                  <a:buAutoNum type="alphaUcPeriod"/>
                </a:pPr>
                <a:r>
                  <a:rPr lang="en-US" b="1" dirty="0">
                    <a:solidFill>
                      <a:srgbClr val="996633"/>
                    </a:solidFill>
                  </a:rPr>
                  <a:t>We’re lost…</a:t>
                </a:r>
                <a:endParaRPr lang="en-US" b="1" baseline="-25000" dirty="0">
                  <a:solidFill>
                    <a:srgbClr val="996633"/>
                  </a:solidFill>
                </a:endParaRP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8"/>
                <a:stretch>
                  <a:fillRect l="-291" t="-1103" b="-6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14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200400" y="2377440"/>
            <a:ext cx="2692400" cy="817265"/>
            <a:chOff x="2717800" y="1549400"/>
            <a:chExt cx="2692400" cy="817265"/>
          </a:xfrm>
        </p:grpSpPr>
        <p:sp>
          <p:nvSpPr>
            <p:cNvPr id="13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717800" y="15494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</a:p>
          </p:txBody>
        </p:sp>
        <p:sp>
          <p:nvSpPr>
            <p:cNvPr id="14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073400" y="1549400"/>
              <a:ext cx="13716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15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445000" y="1549400"/>
              <a:ext cx="9652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M</a:t>
              </a:r>
            </a:p>
          </p:txBody>
        </p:sp>
        <p:sp>
          <p:nvSpPr>
            <p:cNvPr id="16" name="TextBox 15"/>
            <p:cNvSpPr txBox="1"/>
            <p:nvPr>
              <p:custDataLst>
                <p:tags r:id="rId4"/>
              </p:custDataLst>
            </p:nvPr>
          </p:nvSpPr>
          <p:spPr>
            <a:xfrm>
              <a:off x="2721698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5"/>
              </p:custDataLst>
            </p:nvPr>
          </p:nvSpPr>
          <p:spPr>
            <a:xfrm>
              <a:off x="3589001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6"/>
              </p:custDataLst>
            </p:nvPr>
          </p:nvSpPr>
          <p:spPr>
            <a:xfrm>
              <a:off x="4771379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854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our </a:t>
            </a:r>
            <a:r>
              <a:rPr lang="en-US" b="1" dirty="0"/>
              <a:t>8-bit</a:t>
            </a:r>
            <a:r>
              <a:rPr lang="en-US" dirty="0"/>
              <a:t> representation, what value gets stored when we try to encode </a:t>
            </a:r>
            <a:r>
              <a:rPr lang="en-US" b="1" dirty="0"/>
              <a:t>2.625</a:t>
            </a:r>
            <a:r>
              <a:rPr lang="en-US" dirty="0"/>
              <a:t> = 2</a:t>
            </a:r>
            <a:r>
              <a:rPr lang="en-US" baseline="30000" dirty="0"/>
              <a:t>1</a:t>
            </a:r>
            <a:r>
              <a:rPr lang="en-US" dirty="0"/>
              <a:t> + 2</a:t>
            </a:r>
            <a:r>
              <a:rPr lang="en-US" baseline="30000" dirty="0"/>
              <a:t>-1</a:t>
            </a:r>
            <a:r>
              <a:rPr lang="en-US" dirty="0"/>
              <a:t> + 2</a:t>
            </a:r>
            <a:r>
              <a:rPr lang="en-US" baseline="30000" dirty="0"/>
              <a:t>-3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pPr marL="685800" lvl="2" indent="0">
              <a:buNone/>
            </a:pPr>
            <a:endParaRPr lang="en-US" dirty="0"/>
          </a:p>
          <a:p>
            <a:pPr lvl="1"/>
            <a:r>
              <a:rPr lang="en-US" dirty="0"/>
              <a:t>Vote at </a:t>
            </a:r>
            <a:r>
              <a:rPr lang="en-US" dirty="0" smtClean="0">
                <a:hlinkClick r:id="rId8"/>
              </a:rPr>
              <a:t>http://pollev.com/rea</a:t>
            </a:r>
            <a:endParaRPr lang="en-US" dirty="0"/>
          </a:p>
          <a:p>
            <a:pPr lvl="2"/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+ 2.5</a:t>
            </a:r>
            <a:endParaRPr lang="en-US" b="1" baseline="-25000" dirty="0">
              <a:solidFill>
                <a:srgbClr val="FF990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</a:rPr>
              <a:t>+ 2.625</a:t>
            </a:r>
            <a:endParaRPr lang="en-US" b="1" baseline="-25000" dirty="0">
              <a:solidFill>
                <a:srgbClr val="00B05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+ 2.75</a:t>
            </a:r>
            <a:endParaRPr lang="en-US" b="1" baseline="-25000" dirty="0">
              <a:solidFill>
                <a:srgbClr val="FF3399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F0"/>
                </a:solidFill>
              </a:rPr>
              <a:t>+ 3.25</a:t>
            </a:r>
            <a:endParaRPr lang="en-US" b="1" baseline="-25000" dirty="0">
              <a:solidFill>
                <a:srgbClr val="00B0F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15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200400" y="2377440"/>
            <a:ext cx="2692400" cy="817265"/>
            <a:chOff x="2717800" y="1549400"/>
            <a:chExt cx="2692400" cy="817265"/>
          </a:xfrm>
        </p:grpSpPr>
        <p:sp>
          <p:nvSpPr>
            <p:cNvPr id="13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717800" y="15494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</a:p>
          </p:txBody>
        </p:sp>
        <p:sp>
          <p:nvSpPr>
            <p:cNvPr id="14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073400" y="1549400"/>
              <a:ext cx="13716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15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445000" y="1549400"/>
              <a:ext cx="9652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M</a:t>
              </a:r>
            </a:p>
          </p:txBody>
        </p:sp>
        <p:sp>
          <p:nvSpPr>
            <p:cNvPr id="16" name="TextBox 15"/>
            <p:cNvSpPr txBox="1"/>
            <p:nvPr>
              <p:custDataLst>
                <p:tags r:id="rId4"/>
              </p:custDataLst>
            </p:nvPr>
          </p:nvSpPr>
          <p:spPr>
            <a:xfrm>
              <a:off x="2721698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5"/>
              </p:custDataLst>
            </p:nvPr>
          </p:nvSpPr>
          <p:spPr>
            <a:xfrm>
              <a:off x="3589001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6"/>
              </p:custDataLst>
            </p:nvPr>
          </p:nvSpPr>
          <p:spPr>
            <a:xfrm>
              <a:off x="4771379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779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Fractional binary numbers</a:t>
            </a:r>
          </a:p>
          <a:p>
            <a:r>
              <a:rPr lang="en-US" dirty="0"/>
              <a:t>IEEE floating-point standard</a:t>
            </a:r>
          </a:p>
          <a:p>
            <a:r>
              <a:rPr lang="en-US" dirty="0"/>
              <a:t>Floating-point operations and rounding</a:t>
            </a:r>
          </a:p>
          <a:p>
            <a:r>
              <a:rPr lang="en-US" b="1" dirty="0">
                <a:solidFill>
                  <a:srgbClr val="4B2A85"/>
                </a:solidFill>
              </a:rPr>
              <a:t>Floating-point in C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There are many more details that we won’t cover</a:t>
            </a:r>
          </a:p>
          <a:p>
            <a:pPr lvl="1"/>
            <a:r>
              <a:rPr lang="en-US" dirty="0"/>
              <a:t>It’s a 58-page standard…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56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in C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Two common levels of precision:</a:t>
            </a:r>
          </a:p>
          <a:p>
            <a:pPr lvl="1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		1.0f   </a:t>
            </a:r>
            <a:r>
              <a:rPr lang="en-US" dirty="0"/>
              <a:t>single precision (32-bit)</a:t>
            </a:r>
          </a:p>
          <a:p>
            <a:pPr lvl="1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		1.0    </a:t>
            </a:r>
            <a:r>
              <a:rPr lang="en-US" dirty="0"/>
              <a:t>double precision (64-bit)</a:t>
            </a:r>
          </a:p>
          <a:p>
            <a:pPr lvl="2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&lt;math.h&gt; </a:t>
            </a:r>
            <a:r>
              <a:rPr lang="en-US" dirty="0"/>
              <a:t>to get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INFINITY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lang="en-US" dirty="0"/>
              <a:t> constants</a:t>
            </a:r>
          </a:p>
          <a:p>
            <a:pPr lvl="2"/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Equality (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>
                <a:solidFill>
                  <a:srgbClr val="FF0000"/>
                </a:solidFill>
              </a:rPr>
              <a:t>) comparisons between floating point numbers are tricky, and often return unexpected results, so just avoid them!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8046720" y="228600"/>
            <a:ext cx="1097280" cy="1097280"/>
          </a:xfrm>
          <a:prstGeom prst="rect">
            <a:avLst/>
          </a:prstGeom>
          <a:solidFill>
            <a:srgbClr val="FFDBD0"/>
          </a:solidFill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7200" dirty="0">
                <a:solidFill>
                  <a:srgbClr val="AB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!!!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4A27BAFF-445E-46C5-9CA2-0D79F472FDCC}"/>
                  </a:ext>
                </a:extLst>
              </p14:cNvPr>
              <p14:cNvContentPartPr/>
              <p14:nvPr/>
            </p14:nvContentPartPr>
            <p14:xfrm>
              <a:off x="2222050" y="6027225"/>
              <a:ext cx="5215680" cy="6138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4A27BAFF-445E-46C5-9CA2-0D79F472FDC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12690" y="6017865"/>
                <a:ext cx="5234400" cy="63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3495BB7B-E1E4-4552-89E9-A8B48E9A7225}"/>
                  </a:ext>
                </a:extLst>
              </p14:cNvPr>
              <p14:cNvContentPartPr/>
              <p14:nvPr/>
            </p14:nvContentPartPr>
            <p14:xfrm>
              <a:off x="2773800" y="3663360"/>
              <a:ext cx="3957840" cy="3002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3495BB7B-E1E4-4552-89E9-A8B48E9A722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764440" y="3654000"/>
                <a:ext cx="3976560" cy="31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68945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Conversions in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4147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Casting between </a:t>
                </a:r>
                <a:r>
                  <a:rPr lang="en-US" dirty="0" err="1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>
                    <a:solidFill>
                      <a:srgbClr val="FF0000"/>
                    </a:solidFill>
                  </a:rPr>
                  <a:t>, </a:t>
                </a:r>
                <a:r>
                  <a:rPr lang="en-US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float</a:t>
                </a:r>
                <a:r>
                  <a:rPr lang="en-US" dirty="0">
                    <a:solidFill>
                      <a:srgbClr val="FF0000"/>
                    </a:solidFill>
                  </a:rPr>
                  <a:t>, and </a:t>
                </a:r>
                <a:r>
                  <a:rPr lang="en-US" dirty="0">
                    <a:solidFill>
                      <a:srgbClr val="FF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b="1" dirty="0">
                    <a:solidFill>
                      <a:srgbClr val="FF0000"/>
                    </a:solidFill>
                  </a:rPr>
                  <a:t>changes</a:t>
                </a:r>
                <a:r>
                  <a:rPr lang="en-US" dirty="0">
                    <a:solidFill>
                      <a:srgbClr val="FF0000"/>
                    </a:solidFill>
                  </a:rPr>
                  <a:t> the bit representation</a:t>
                </a:r>
              </a:p>
              <a:p>
                <a:pPr lvl="1"/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→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float</a:t>
                </a:r>
              </a:p>
              <a:p>
                <a:pPr lvl="2"/>
                <a:r>
                  <a:rPr lang="en-US" dirty="0"/>
                  <a:t>May be rounded (not enough bits in mantissa: 23)</a:t>
                </a:r>
              </a:p>
              <a:p>
                <a:pPr lvl="2"/>
                <a:r>
                  <a:rPr lang="en-US" dirty="0"/>
                  <a:t>Overflow impossible</a:t>
                </a:r>
              </a:p>
              <a:p>
                <a:pPr lvl="1"/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/>
                  <a:t> or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float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→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double</a:t>
                </a:r>
              </a:p>
              <a:p>
                <a:pPr lvl="2"/>
                <a:r>
                  <a:rPr lang="en-US" dirty="0"/>
                  <a:t>Exact conversion (all 32-bit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dirty="0" err="1"/>
                  <a:t>s</a:t>
                </a:r>
                <a:r>
                  <a:rPr lang="en-US" dirty="0"/>
                  <a:t> representable)</a:t>
                </a:r>
              </a:p>
              <a:p>
                <a:pPr lvl="1"/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long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→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double</a:t>
                </a:r>
              </a:p>
              <a:p>
                <a:pPr lvl="2"/>
                <a:r>
                  <a:rPr lang="en-US" dirty="0"/>
                  <a:t>Depends on word size (32-bit is exact, 64-bit may be rounded)</a:t>
                </a:r>
              </a:p>
              <a:p>
                <a:pPr lvl="1"/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</a:t>
                </a:r>
                <a:r>
                  <a:rPr lang="en-US" dirty="0"/>
                  <a:t> or 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float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→</m:t>
                    </m:r>
                  </m:oMath>
                </a14:m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endParaRPr lang="en-US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2"/>
                <a:r>
                  <a:rPr lang="en-US" dirty="0"/>
                  <a:t>Truncates fractional part (rounded toward zero)</a:t>
                </a:r>
              </a:p>
              <a:p>
                <a:pPr lvl="2"/>
                <a:r>
                  <a:rPr lang="en-US" dirty="0"/>
                  <a:t>“Not defined” when out of range or </a:t>
                </a:r>
                <a:r>
                  <a:rPr lang="en-US" dirty="0" err="1"/>
                  <a:t>NaN</a:t>
                </a:r>
                <a:r>
                  <a:rPr lang="en-US" dirty="0"/>
                  <a:t>:  generally sets to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Tmin</a:t>
                </a: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/>
                  <a:t>(even if the value is a very big positive)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341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7"/>
                </p:custDataLst>
              </p:nvPr>
            </p:nvSpPr>
            <p:spPr>
              <a:xfrm>
                <a:off x="396875" y="1362075"/>
                <a:ext cx="8366760" cy="4972050"/>
              </a:xfrm>
              <a:blipFill rotWithShape="0">
                <a:blip r:embed="rId8"/>
                <a:stretch>
                  <a:fillRect l="-291" t="-1471" b="-6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8046720" y="228600"/>
            <a:ext cx="1097280" cy="1097280"/>
          </a:xfrm>
          <a:prstGeom prst="rect">
            <a:avLst/>
          </a:prstGeom>
          <a:solidFill>
            <a:srgbClr val="FFDBD0"/>
          </a:solidFill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en-US" sz="7200" dirty="0">
                <a:solidFill>
                  <a:srgbClr val="AB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417110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execute the following code in C.  How many bytes are the same (value and position) between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Vote at </a:t>
            </a:r>
            <a:r>
              <a:rPr lang="en-US" dirty="0" smtClean="0">
                <a:hlinkClick r:id="rId3"/>
              </a:rPr>
              <a:t>http://pollev.com/rea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0 bytes</a:t>
            </a:r>
            <a:endParaRPr lang="en-US" b="1" baseline="-25000" dirty="0">
              <a:solidFill>
                <a:srgbClr val="FF990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</a:rPr>
              <a:t>1 byte</a:t>
            </a:r>
            <a:endParaRPr lang="en-US" b="1" baseline="-25000" dirty="0">
              <a:solidFill>
                <a:srgbClr val="00B05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2 bytes</a:t>
            </a:r>
            <a:endParaRPr lang="en-US" b="1" baseline="-25000" dirty="0">
              <a:solidFill>
                <a:srgbClr val="FF3399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F0"/>
                </a:solidFill>
              </a:rPr>
              <a:t>3 bytes</a:t>
            </a:r>
            <a:endParaRPr lang="en-US" b="1" baseline="-25000" dirty="0">
              <a:solidFill>
                <a:srgbClr val="00B0F0"/>
              </a:solidFill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32119" y="2878950"/>
            <a:ext cx="493776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 = 384;  </a:t>
            </a:r>
            <a:r>
              <a:rPr lang="en-US" b="0" dirty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2^8 + 2^7</a:t>
            </a:r>
          </a:p>
          <a:p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 f = (</a:t>
            </a:r>
            <a:r>
              <a:rPr lang="en-US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27887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hw6 due Friday, hw7 due Monday</a:t>
            </a:r>
          </a:p>
          <a:p>
            <a:pPr lvl="2"/>
            <a:endParaRPr lang="en-US" dirty="0"/>
          </a:p>
          <a:p>
            <a:r>
              <a:rPr lang="en-US" dirty="0"/>
              <a:t>Lab </a:t>
            </a:r>
            <a:r>
              <a:rPr lang="en-US" dirty="0" smtClean="0"/>
              <a:t>1a due last night.  </a:t>
            </a:r>
            <a:r>
              <a:rPr lang="en-US" dirty="0" err="1" smtClean="0"/>
              <a:t>Lates</a:t>
            </a:r>
            <a:r>
              <a:rPr lang="en-US" dirty="0" smtClean="0"/>
              <a:t> accepted until Thurs.</a:t>
            </a:r>
          </a:p>
          <a:p>
            <a:endParaRPr lang="en-US" dirty="0"/>
          </a:p>
          <a:p>
            <a:r>
              <a:rPr lang="en-US" dirty="0"/>
              <a:t>Lab 1b due Monday (</a:t>
            </a:r>
            <a:r>
              <a:rPr lang="en-US" dirty="0" smtClean="0"/>
              <a:t>1/27)</a:t>
            </a:r>
            <a:endParaRPr lang="en-US" dirty="0"/>
          </a:p>
          <a:p>
            <a:pPr lvl="1"/>
            <a:r>
              <a:rPr lang="en-US" dirty="0"/>
              <a:t>Submit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bits.c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lab1Breflect.txt</a:t>
            </a:r>
          </a:p>
          <a:p>
            <a:pPr lvl="2"/>
            <a:endParaRPr lang="en-US" dirty="0"/>
          </a:p>
          <a:p>
            <a:r>
              <a:rPr lang="en-US" dirty="0"/>
              <a:t>Section tomorrow on Integers and Floating Point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087F8D93-0595-48F0-80B2-30676001FD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3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dirty="0"/>
              <a:t>Floating Point and the Programmer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7410" name="Text 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3192" y="1362456"/>
            <a:ext cx="8366760" cy="52578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  <a:effectLst/>
          <a:extLst/>
        </p:spPr>
        <p:txBody>
          <a:bodyPr wrap="none" lIns="90000" tIns="5558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#</a:t>
            </a:r>
            <a:r>
              <a:rPr lang="en-US" sz="1800" b="0" dirty="0">
                <a:solidFill>
                  <a:srgbClr val="8959A8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include 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&lt;</a:t>
            </a:r>
            <a:r>
              <a:rPr lang="en-US" sz="1800" b="0" dirty="0" err="1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stdio.h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&gt;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/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/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 err="1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</a:t>
            </a:r>
            <a:r>
              <a:rPr lang="en-US" sz="1800" b="0" dirty="0">
                <a:solidFill>
                  <a:srgbClr val="366E3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main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b="0" dirty="0" err="1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argc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, </a:t>
            </a:r>
            <a:r>
              <a:rPr lang="en-US" sz="1800" b="0" dirty="0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char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* </a:t>
            </a:r>
            <a:r>
              <a:rPr lang="en-US" sz="1800" b="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argv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[]) {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float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f1 = 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1.0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float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f2 = 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0.0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>
                <a:solidFill>
                  <a:srgbClr val="8959A8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for 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b="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= 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 </a:t>
            </a:r>
            <a:r>
              <a:rPr lang="en-US" sz="1800" b="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&lt; 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 </a:t>
            </a:r>
            <a:r>
              <a:rPr lang="en-US" sz="1800" b="0" dirty="0" err="1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++)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  f2 += 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1.0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/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10.0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/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solidFill>
                  <a:srgbClr val="366E3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printf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0x</a:t>
            </a:r>
            <a:r>
              <a:rPr lang="en-US" sz="1800" b="0" dirty="0">
                <a:solidFill>
                  <a:srgbClr val="7D5D2F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%08x</a:t>
            </a:r>
            <a:r>
              <a:rPr lang="en-US" sz="1800" b="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0x</a:t>
            </a:r>
            <a:r>
              <a:rPr lang="en-US" sz="1800" b="0" dirty="0">
                <a:solidFill>
                  <a:srgbClr val="7D5D2F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%08x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\n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, *(</a:t>
            </a:r>
            <a:r>
              <a:rPr lang="en-US" sz="1800" b="0" dirty="0" err="1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*)&amp;f1, *(</a:t>
            </a:r>
            <a:r>
              <a:rPr lang="en-US" sz="1800" b="0" dirty="0" err="1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*)&amp;f2);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solidFill>
                  <a:srgbClr val="366E3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printf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f1 = </a:t>
            </a:r>
            <a:r>
              <a:rPr lang="en-US" sz="1800" b="0" dirty="0">
                <a:solidFill>
                  <a:srgbClr val="7D5D2F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%10.9f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\n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, f1);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solidFill>
                  <a:srgbClr val="366E3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printf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f2 = </a:t>
            </a:r>
            <a:r>
              <a:rPr lang="en-US" sz="1800" b="0" dirty="0">
                <a:solidFill>
                  <a:srgbClr val="7D5D2F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%10.9f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\n\n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, f2);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/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f1 = 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1E30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f2 = 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1E-30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>
                <a:solidFill>
                  <a:srgbClr val="3C53A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float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f3 = f1 + f2;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 err="1">
                <a:solidFill>
                  <a:srgbClr val="366E36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printf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(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f1 == f3? </a:t>
            </a:r>
            <a:r>
              <a:rPr lang="en-US" sz="1800" b="0" dirty="0">
                <a:solidFill>
                  <a:srgbClr val="7D5D2F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%s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\n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, f1 == f3 ? 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yes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: 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DC930E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no</a:t>
            </a:r>
            <a:r>
              <a:rPr lang="en-US" sz="1800" b="0" dirty="0">
                <a:solidFill>
                  <a:srgbClr val="3B4D53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"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);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endParaRPr lang="en-US" sz="1800" b="0" dirty="0">
              <a:solidFill>
                <a:srgbClr val="1D1D1C"/>
              </a:solidFill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  </a:t>
            </a:r>
            <a:r>
              <a:rPr lang="en-US" sz="1800" b="0" dirty="0">
                <a:solidFill>
                  <a:srgbClr val="8959A8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return </a:t>
            </a:r>
            <a:r>
              <a:rPr lang="en-US" sz="1800" b="0" dirty="0">
                <a:solidFill>
                  <a:srgbClr val="E9335B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0</a:t>
            </a: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;</a:t>
            </a:r>
            <a:b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</a:br>
            <a:r>
              <a:rPr lang="en-US" sz="1800" b="0" dirty="0">
                <a:solidFill>
                  <a:srgbClr val="1D1D1C"/>
                </a:solidFill>
                <a:latin typeface="Courier New" panose="02070309020205020404" pitchFamily="49" charset="0"/>
                <a:ea typeface="Anonymous Pro" charset="0"/>
                <a:cs typeface="Courier New" panose="02070309020205020404" pitchFamily="49" charset="0"/>
              </a:rPr>
              <a:t>}</a:t>
            </a:r>
            <a:endParaRPr lang="en-US" sz="1800" b="0" dirty="0">
              <a:latin typeface="Courier New" panose="02070309020205020404" pitchFamily="49" charset="0"/>
              <a:ea typeface="Anonymous Pro" charset="0"/>
              <a:cs typeface="Courier New" panose="02070309020205020404" pitchFamily="49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86400" y="1737360"/>
            <a:ext cx="3200400" cy="1645920"/>
          </a:xfrm>
          <a:prstGeom prst="rect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  <a:extLst/>
        </p:spPr>
        <p:txBody>
          <a:bodyPr wrap="none" lIns="90000" tIns="55584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sz="1800" b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./</a:t>
            </a:r>
            <a:r>
              <a:rPr lang="en-US" sz="1800" b="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a.out</a:t>
            </a:r>
            <a:r>
              <a:rPr lang="en-US" sz="1800" b="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lnSpc>
                <a:spcPct val="94000"/>
              </a:lnSpc>
            </a:pPr>
            <a:r>
              <a:rPr lang="en-US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0x3f800000  0x3f800001</a:t>
            </a:r>
          </a:p>
          <a:p>
            <a:pPr>
              <a:lnSpc>
                <a:spcPct val="94000"/>
              </a:lnSpc>
            </a:pPr>
            <a:r>
              <a:rPr lang="en-US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 = 1.000000000</a:t>
            </a:r>
          </a:p>
          <a:p>
            <a:pPr>
              <a:lnSpc>
                <a:spcPct val="94000"/>
              </a:lnSpc>
            </a:pPr>
            <a:r>
              <a:rPr lang="en-US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f2 = 1.000000119</a:t>
            </a:r>
          </a:p>
          <a:p>
            <a:pPr>
              <a:lnSpc>
                <a:spcPct val="94000"/>
              </a:lnSpc>
            </a:pPr>
            <a:endParaRPr lang="en-US" sz="1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sz="1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f1 == f3? yes</a:t>
            </a:r>
          </a:p>
        </p:txBody>
      </p:sp>
    </p:spTree>
    <p:extLst>
      <p:ext uri="{BB962C8B-B14F-4D97-AF65-F5344CB8AC3E}">
        <p14:creationId xmlns:p14="http://schemas.microsoft.com/office/powerpoint/2010/main" val="42845651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Summary</a:t>
            </a:r>
          </a:p>
        </p:txBody>
      </p:sp>
      <p:sp>
        <p:nvSpPr>
          <p:cNvPr id="38" name="Content Placeholder 3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53035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Floats also suffer from the fixed number of bits available to represent them </a:t>
            </a:r>
          </a:p>
          <a:p>
            <a:pPr lvl="1"/>
            <a:r>
              <a:rPr lang="en-US" dirty="0"/>
              <a:t>Can get overflow/underflow</a:t>
            </a:r>
          </a:p>
          <a:p>
            <a:pPr lvl="1"/>
            <a:r>
              <a:rPr lang="en-US" dirty="0"/>
              <a:t>“Gaps” produced in representable numbers means we can lose precision, unlike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err="1"/>
              <a:t>s</a:t>
            </a:r>
            <a:endParaRPr lang="en-US" dirty="0"/>
          </a:p>
          <a:p>
            <a:pPr lvl="2"/>
            <a:r>
              <a:rPr lang="en-US" dirty="0"/>
              <a:t>Some “simple fractions” have no exact representation (</a:t>
            </a:r>
            <a:r>
              <a:rPr lang="en-US" i="1" dirty="0"/>
              <a:t>e.g.</a:t>
            </a:r>
            <a:r>
              <a:rPr lang="en-US" dirty="0"/>
              <a:t> 0.2)</a:t>
            </a:r>
          </a:p>
          <a:p>
            <a:pPr lvl="2"/>
            <a:r>
              <a:rPr lang="en-US" dirty="0"/>
              <a:t>“Every operation gets a slightly wrong result”</a:t>
            </a:r>
          </a:p>
          <a:p>
            <a:r>
              <a:rPr lang="en-US" dirty="0"/>
              <a:t>Floating point arithmetic not associative or distributive</a:t>
            </a:r>
          </a:p>
          <a:p>
            <a:pPr lvl="1"/>
            <a:r>
              <a:rPr lang="en-US" dirty="0"/>
              <a:t>Mathematically equivalent ways of writing an expression may compute different results</a:t>
            </a:r>
          </a:p>
          <a:p>
            <a:r>
              <a:rPr lang="en-US" dirty="0">
                <a:solidFill>
                  <a:srgbClr val="FF0000"/>
                </a:solidFill>
              </a:rPr>
              <a:t>Never</a:t>
            </a:r>
            <a:r>
              <a:rPr lang="en-US" dirty="0"/>
              <a:t> test floating point values for equality!</a:t>
            </a:r>
          </a:p>
          <a:p>
            <a:r>
              <a:rPr lang="en-US" dirty="0">
                <a:solidFill>
                  <a:srgbClr val="FF0000"/>
                </a:solidFill>
              </a:rPr>
              <a:t>Careful </a:t>
            </a:r>
            <a:r>
              <a:rPr lang="en-US" dirty="0"/>
              <a:t>when converting between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s!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6655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Number Representation Really Matters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4974336"/>
          </a:xfrm>
        </p:spPr>
        <p:txBody>
          <a:bodyPr/>
          <a:lstStyle/>
          <a:p>
            <a:r>
              <a:rPr lang="en-US" sz="2400" b="1" dirty="0"/>
              <a:t>1991:</a:t>
            </a:r>
            <a:r>
              <a:rPr lang="en-US" sz="2400" dirty="0"/>
              <a:t> Patriot missile targeting error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clock skew due to conversion from integer to floating point</a:t>
            </a:r>
          </a:p>
          <a:p>
            <a:r>
              <a:rPr lang="en-US" sz="2400" b="1" dirty="0"/>
              <a:t>1996:</a:t>
            </a:r>
            <a:r>
              <a:rPr lang="en-US" sz="2400" dirty="0"/>
              <a:t> </a:t>
            </a:r>
            <a:r>
              <a:rPr lang="en-US" sz="2400" dirty="0" err="1"/>
              <a:t>Ariane</a:t>
            </a:r>
            <a:r>
              <a:rPr lang="en-US" sz="2400" dirty="0"/>
              <a:t> 5 rocket exploded  ($1 billion)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overflow converting 64-bit floating point to 16-bit integer</a:t>
            </a:r>
          </a:p>
          <a:p>
            <a:r>
              <a:rPr lang="en-US" sz="2400" b="1" dirty="0"/>
              <a:t>2000:</a:t>
            </a:r>
            <a:r>
              <a:rPr lang="en-US" sz="2400" dirty="0"/>
              <a:t> Y2K problem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limited (decimal) representation: overflow, wrap-around</a:t>
            </a:r>
          </a:p>
          <a:p>
            <a:r>
              <a:rPr lang="en-US" sz="2400" b="1" dirty="0"/>
              <a:t>2038:</a:t>
            </a:r>
            <a:r>
              <a:rPr lang="en-US" sz="2400" dirty="0"/>
              <a:t> Unix epoch rollover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Unix epoch = seconds since 12am, January 1, 1970</a:t>
            </a:r>
          </a:p>
          <a:p>
            <a:pPr lvl="1"/>
            <a:r>
              <a:rPr lang="en-US" sz="2000" dirty="0"/>
              <a:t>signed 32-bit integer representation rolls over to </a:t>
            </a:r>
            <a:r>
              <a:rPr lang="en-US" sz="2000" dirty="0" err="1"/>
              <a:t>TMin</a:t>
            </a:r>
            <a:r>
              <a:rPr lang="en-US" sz="2000" dirty="0"/>
              <a:t> in 2038</a:t>
            </a:r>
          </a:p>
          <a:p>
            <a:r>
              <a:rPr lang="en-US" sz="2400" b="1" dirty="0"/>
              <a:t>Other related bugs: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1982: Vancouver Stock Exchange 10% error in less than 2 years</a:t>
            </a:r>
          </a:p>
          <a:p>
            <a:pPr lvl="1"/>
            <a:r>
              <a:rPr lang="en-US" sz="2000" dirty="0"/>
              <a:t>1994: Intel Pentium FDIV (floating point division) HW bug ($475 million)</a:t>
            </a:r>
          </a:p>
          <a:p>
            <a:pPr lvl="1"/>
            <a:r>
              <a:rPr lang="en-US" sz="2000" dirty="0"/>
              <a:t>1997: USS Yorktown “smart” warship stranded: divide by zero</a:t>
            </a:r>
          </a:p>
          <a:p>
            <a:pPr lvl="1"/>
            <a:r>
              <a:rPr lang="en-US" sz="2000" dirty="0"/>
              <a:t>1998: Mars Climate Orbiter crashed: unit mismatch ($193 million)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9FDB4C98-D2E6-A74A-9C3E-4BF05FFA529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17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Floating point encoding has many limitations</a:t>
            </a:r>
          </a:p>
          <a:p>
            <a:pPr lvl="1"/>
            <a:r>
              <a:rPr lang="en-US" dirty="0"/>
              <a:t>Overflow, underflow, rounding</a:t>
            </a:r>
          </a:p>
          <a:p>
            <a:pPr lvl="1"/>
            <a:r>
              <a:rPr lang="en-US" dirty="0"/>
              <a:t>Rounding is a HUGE issue due to limited mantissa bits and gaps that are scaled by the value of the exponent</a:t>
            </a:r>
          </a:p>
          <a:p>
            <a:pPr lvl="1"/>
            <a:r>
              <a:rPr lang="en-US" dirty="0"/>
              <a:t>Floating point arithmetic is NOT associative or distributive</a:t>
            </a:r>
          </a:p>
          <a:p>
            <a:r>
              <a:rPr lang="en-US" dirty="0"/>
              <a:t>Converting between integral and floating point data types </a:t>
            </a:r>
            <a:r>
              <a:rPr lang="en-US" i="1" dirty="0"/>
              <a:t>does</a:t>
            </a:r>
            <a:r>
              <a:rPr lang="en-US" dirty="0"/>
              <a:t> change the bits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5296ED5-8CD9-44A3-8304-523D821D7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497894"/>
              </p:ext>
            </p:extLst>
          </p:nvPr>
        </p:nvGraphicFramePr>
        <p:xfrm>
          <a:off x="1828800" y="1371600"/>
          <a:ext cx="5486400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 marT="0" marB="0" anchor="ctr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</a:t>
                      </a:r>
                    </a:p>
                  </a:txBody>
                  <a:tcPr marT="0" marB="0" anchor="ctr"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Meaning</a:t>
                      </a:r>
                    </a:p>
                  </a:txBody>
                  <a:tcPr marT="0" marB="0" anchor="ctr"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0x00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0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0x00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non-zero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denorm</a:t>
                      </a: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0x01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0xFE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anything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norm </a:t>
                      </a: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0xFF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∞</a:t>
                      </a: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0xFF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non-zero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NaN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52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Special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192" y="1362456"/>
            <a:ext cx="8366760" cy="4974336"/>
          </a:xfrm>
        </p:spPr>
        <p:txBody>
          <a:bodyPr>
            <a:normAutofit/>
          </a:bodyPr>
          <a:lstStyle/>
          <a:p>
            <a:pPr>
              <a:tabLst>
                <a:tab pos="2514600" algn="l"/>
                <a:tab pos="7035800" algn="l"/>
              </a:tabLst>
            </a:pPr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/>
              <a:t> = 0xFF, 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/>
              <a:t> = 0:  </a:t>
            </a:r>
            <a:r>
              <a:rPr lang="en-US" dirty="0">
                <a:solidFill>
                  <a:srgbClr val="FF0000"/>
                </a:solidFill>
              </a:rPr>
              <a:t>± ∞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i="1" dirty="0"/>
              <a:t>e.g.</a:t>
            </a:r>
            <a:r>
              <a:rPr lang="en-US" dirty="0"/>
              <a:t> division by 0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dirty="0"/>
              <a:t>Still work in comparisons!</a:t>
            </a:r>
          </a:p>
          <a:p>
            <a:pPr>
              <a:tabLst>
                <a:tab pos="2514600" algn="l"/>
                <a:tab pos="7035800" algn="l"/>
              </a:tabLst>
            </a:pPr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/>
              <a:t> = 0xFF, 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/>
              <a:t> ≠ 0:  Not a Number (</a:t>
            </a:r>
            <a:r>
              <a:rPr lang="en-US" dirty="0" err="1">
                <a:solidFill>
                  <a:srgbClr val="FF0000"/>
                </a:solidFill>
              </a:rPr>
              <a:t>NaN</a:t>
            </a:r>
            <a:r>
              <a:rPr lang="en-US" dirty="0"/>
              <a:t>)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i="1" dirty="0"/>
              <a:t>e.g.</a:t>
            </a:r>
            <a:r>
              <a:rPr lang="en-US" dirty="0"/>
              <a:t> square root of negative number, 0/0, ∞–∞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dirty="0" err="1"/>
              <a:t>NaN</a:t>
            </a:r>
            <a:r>
              <a:rPr lang="en-US" dirty="0"/>
              <a:t> propagates through computations</a:t>
            </a:r>
          </a:p>
          <a:p>
            <a:pPr lvl="1">
              <a:tabLst>
                <a:tab pos="2514600" algn="l"/>
                <a:tab pos="7035800" algn="l"/>
              </a:tabLst>
            </a:pPr>
            <a:r>
              <a:rPr lang="en-US" dirty="0"/>
              <a:t>Value of 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/>
              <a:t> can be useful in debugging</a:t>
            </a:r>
          </a:p>
          <a:p>
            <a:r>
              <a:rPr lang="en-US" dirty="0"/>
              <a:t>New largest value (besides ∞)?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/>
              <a:t> = 0xFF has now been taken!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/>
              <a:t> = 0xFE has largest:  1.1…1</a:t>
            </a:r>
            <a:r>
              <a:rPr lang="en-US" baseline="-25000" dirty="0"/>
              <a:t>2</a:t>
            </a:r>
            <a:r>
              <a:rPr lang="en-US" dirty="0"/>
              <a:t>×2</a:t>
            </a:r>
            <a:r>
              <a:rPr lang="en-US" baseline="30000" dirty="0"/>
              <a:t>127</a:t>
            </a:r>
            <a:r>
              <a:rPr lang="en-US" dirty="0"/>
              <a:t> = 2</a:t>
            </a:r>
            <a:r>
              <a:rPr lang="en-US" baseline="30000" dirty="0"/>
              <a:t>128</a:t>
            </a:r>
            <a:r>
              <a:rPr lang="en-US" dirty="0"/>
              <a:t> – 2</a:t>
            </a:r>
            <a:r>
              <a:rPr lang="en-US" baseline="30000" dirty="0"/>
              <a:t>104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E7035FAC-6D1D-43C5-8C00-1402BDEC0050}"/>
                  </a:ext>
                </a:extLst>
              </p14:cNvPr>
              <p14:cNvContentPartPr/>
              <p14:nvPr/>
            </p14:nvContentPartPr>
            <p14:xfrm>
              <a:off x="158040" y="1795320"/>
              <a:ext cx="8627760" cy="43725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E7035FAC-6D1D-43C5-8C00-1402BDEC005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8680" y="1785960"/>
                <a:ext cx="8646480" cy="439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33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Floating Point Encoding Summary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047544"/>
              </p:ext>
            </p:extLst>
          </p:nvPr>
        </p:nvGraphicFramePr>
        <p:xfrm>
          <a:off x="1143000" y="1828800"/>
          <a:ext cx="68580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Meaning</a:t>
                      </a:r>
                    </a:p>
                  </a:txBody>
                  <a:tcPr>
                    <a:solidFill>
                      <a:srgbClr val="4B2A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non-zero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</a:t>
                      </a:r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denorm</a:t>
                      </a: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0x01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– 0xFE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anything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norm </a:t>
                      </a:r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0xFF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non-zero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NaN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AA8C4DC-FE96-4D27-BCA0-F019889441B4}"/>
                  </a:ext>
                </a:extLst>
              </p14:cNvPr>
              <p14:cNvContentPartPr/>
              <p14:nvPr/>
            </p14:nvContentPartPr>
            <p14:xfrm>
              <a:off x="108720" y="2292840"/>
              <a:ext cx="1047600" cy="22986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AA8C4DC-FE96-4D27-BCA0-F019889441B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360" y="2283480"/>
                <a:ext cx="1066320" cy="2317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563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2EE6E-5C9E-415A-8871-C72D424C7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Interpretation Flow Chart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6897D-3022-4FC4-BCFE-E59465FE84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4F8B1B7-1C33-4F6A-A000-4151090DAD4B}"/>
              </a:ext>
            </a:extLst>
          </p:cNvPr>
          <p:cNvGrpSpPr/>
          <p:nvPr/>
        </p:nvGrpSpPr>
        <p:grpSpPr>
          <a:xfrm>
            <a:off x="457200" y="1499616"/>
            <a:ext cx="8138160" cy="4108408"/>
            <a:chOff x="457200" y="955012"/>
            <a:chExt cx="8138160" cy="410840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C5DEB23-F43E-402B-820C-02F378B8095E}"/>
                </a:ext>
              </a:extLst>
            </p:cNvPr>
            <p:cNvSpPr/>
            <p:nvPr/>
          </p:nvSpPr>
          <p:spPr bwMode="auto">
            <a:xfrm>
              <a:off x="457200" y="3291840"/>
              <a:ext cx="109728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>
                  <a:latin typeface="Calibri" charset="0"/>
                  <a:ea typeface="Calibri" charset="0"/>
                  <a:cs typeface="Calibri" charset="0"/>
                </a:rPr>
                <a:t>FP Bits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00F10800-7EB5-4F72-B540-B1EE3DD20157}"/>
                </a:ext>
              </a:extLst>
            </p:cNvPr>
            <p:cNvSpPr/>
            <p:nvPr/>
          </p:nvSpPr>
          <p:spPr bwMode="auto">
            <a:xfrm>
              <a:off x="2103120" y="3200400"/>
              <a:ext cx="1645920" cy="73152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>
                  <a:latin typeface="Calibri" charset="0"/>
                  <a:ea typeface="Calibri" charset="0"/>
                  <a:cs typeface="Calibri" charset="0"/>
                </a:rPr>
                <a:t>What is the value of </a:t>
              </a:r>
              <a:r>
                <a:rPr lang="en-US" sz="2000" b="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E</a:t>
              </a:r>
              <a:r>
                <a:rPr lang="en-US" sz="2000" b="0" dirty="0">
                  <a:latin typeface="Calibri" charset="0"/>
                  <a:ea typeface="Calibri" charset="0"/>
                  <a:cs typeface="Calibri" charset="0"/>
                </a:rPr>
                <a:t>?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B45E7443-0EAD-4A6F-8C63-B15EE812BA41}"/>
                </a:ext>
              </a:extLst>
            </p:cNvPr>
            <p:cNvSpPr/>
            <p:nvPr/>
          </p:nvSpPr>
          <p:spPr bwMode="auto">
            <a:xfrm>
              <a:off x="3840480" y="2103120"/>
              <a:ext cx="1645920" cy="73152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b="0" dirty="0">
                  <a:latin typeface="Calibri" charset="0"/>
                  <a:ea typeface="Calibri" charset="0"/>
                  <a:cs typeface="Calibri" charset="0"/>
                </a:rPr>
                <a:t>What is the value of </a:t>
              </a:r>
              <a:r>
                <a:rPr lang="en-US" sz="2000" b="0" dirty="0"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M</a:t>
              </a:r>
              <a:r>
                <a:rPr lang="en-US" sz="2000" b="0" dirty="0">
                  <a:latin typeface="Calibri" charset="0"/>
                  <a:ea typeface="Calibri" charset="0"/>
                  <a:cs typeface="Calibri" charset="0"/>
                </a:rPr>
                <a:t>?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24DC1DC9-A401-4509-A491-E51BDAA653BA}"/>
                    </a:ext>
                  </a:extLst>
                </p:cNvPr>
                <p:cNvSpPr/>
                <p:nvPr/>
              </p:nvSpPr>
              <p:spPr bwMode="auto">
                <a:xfrm>
                  <a:off x="6766560" y="1097280"/>
                  <a:ext cx="1828800" cy="54864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libri" charset="0"/>
                                    <a:cs typeface="Calibri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  <a:ea typeface="Calibri" charset="0"/>
                                    <a:cs typeface="Calibri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S</m:t>
                            </m:r>
                          </m:sup>
                        </m:sSup>
                        <m:r>
                          <a:rPr lang="en-US" sz="2000" b="0" i="0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×∞</m:t>
                        </m:r>
                      </m:oMath>
                    </m:oMathPara>
                  </a14:m>
                  <a:endParaRPr lang="en-US" sz="2000" b="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mc:Choice>
          <mc:Fallback xmlns="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24DC1DC9-A401-4509-A491-E51BDAA653B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766560" y="1097280"/>
                  <a:ext cx="1828800" cy="548640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C1EDB955-BA79-4574-A3EB-4C556F9C11CB}"/>
                    </a:ext>
                  </a:extLst>
                </p:cNvPr>
                <p:cNvSpPr/>
                <p:nvPr/>
              </p:nvSpPr>
              <p:spPr bwMode="auto">
                <a:xfrm>
                  <a:off x="6766560" y="2194560"/>
                  <a:ext cx="1828800" cy="54864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NaN</m:t>
                        </m:r>
                      </m:oMath>
                    </m:oMathPara>
                  </a14:m>
                  <a:endParaRPr lang="en-US" sz="2000" b="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mc:Choice>
          <mc:Fallback xmlns="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C1EDB955-BA79-4574-A3EB-4C556F9C11C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766560" y="2194560"/>
                  <a:ext cx="1828800" cy="54864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FE51E6E0-E205-489D-9B03-B8109BBBBCA8}"/>
                    </a:ext>
                  </a:extLst>
                </p:cNvPr>
                <p:cNvSpPr/>
                <p:nvPr/>
              </p:nvSpPr>
              <p:spPr bwMode="auto">
                <a:xfrm>
                  <a:off x="5852160" y="3291840"/>
                  <a:ext cx="2743200" cy="548640"/>
                </a:xfrm>
                <a:prstGeom prst="rect">
                  <a:avLst/>
                </a:prstGeom>
                <a:solidFill>
                  <a:srgbClr val="FFCC99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libri" charset="0"/>
                                    <a:cs typeface="Calibri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libri" charset="0"/>
                                    <a:cs typeface="Calibri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S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×0.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M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1−</m:t>
                            </m:r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bias</m:t>
                            </m:r>
                          </m:sup>
                        </m:sSup>
                      </m:oMath>
                    </m:oMathPara>
                  </a14:m>
                  <a:endParaRPr lang="en-US" sz="2000" b="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mc:Choice>
          <mc:Fallback xmlns="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FE51E6E0-E205-489D-9B03-B8109BBBBCA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52160" y="3291840"/>
                  <a:ext cx="2743200" cy="54864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9E68B148-887F-43BF-97B9-BAD620194424}"/>
                    </a:ext>
                  </a:extLst>
                </p:cNvPr>
                <p:cNvSpPr/>
                <p:nvPr/>
              </p:nvSpPr>
              <p:spPr bwMode="auto">
                <a:xfrm>
                  <a:off x="5852160" y="4389120"/>
                  <a:ext cx="2743200" cy="548640"/>
                </a:xfrm>
                <a:prstGeom prst="rect">
                  <a:avLst/>
                </a:prstGeom>
                <a:solidFill>
                  <a:schemeClr val="accent5"/>
                </a:solid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libri" charset="0"/>
                                    <a:cs typeface="Calibri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libri" charset="0"/>
                                    <a:cs typeface="Calibri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S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×1.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M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</m:ctrlPr>
                          </m:sSupPr>
                          <m:e>
                            <m: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2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E</m:t>
                            </m:r>
                            <m: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  <m:t>bias</m:t>
                            </m:r>
                          </m:sup>
                        </m:sSup>
                      </m:oMath>
                    </m:oMathPara>
                  </a14:m>
                  <a:endParaRPr lang="en-US" sz="2000" b="0" dirty="0">
                    <a:latin typeface="Calibri" charset="0"/>
                    <a:ea typeface="Calibri" charset="0"/>
                    <a:cs typeface="Calibri" charset="0"/>
                  </a:endParaRPr>
                </a:p>
              </p:txBody>
            </p:sp>
          </mc:Choice>
          <mc:Fallback xmlns="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9E68B148-887F-43BF-97B9-BAD62019442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52160" y="4389120"/>
                  <a:ext cx="2743200" cy="54864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13C1247-962E-4506-83B2-BD5E283AAE7D}"/>
                </a:ext>
              </a:extLst>
            </p:cNvPr>
            <p:cNvCxnSpPr>
              <a:stCxn id="5" idx="3"/>
              <a:endCxn id="6" idx="1"/>
            </p:cNvCxnSpPr>
            <p:nvPr/>
          </p:nvCxnSpPr>
          <p:spPr bwMode="auto">
            <a:xfrm>
              <a:off x="1554480" y="3566160"/>
              <a:ext cx="54864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A79753A-7A38-430E-BFD0-E2D2377B6103}"/>
                </a:ext>
              </a:extLst>
            </p:cNvPr>
            <p:cNvCxnSpPr>
              <a:cxnSpLocks/>
              <a:stCxn id="6" idx="3"/>
              <a:endCxn id="10" idx="1"/>
            </p:cNvCxnSpPr>
            <p:nvPr/>
          </p:nvCxnSpPr>
          <p:spPr bwMode="auto">
            <a:xfrm>
              <a:off x="3749040" y="3566160"/>
              <a:ext cx="210312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9B06C935-72A3-4D8A-820E-4BC019AB98B7}"/>
                </a:ext>
              </a:extLst>
            </p:cNvPr>
            <p:cNvCxnSpPr>
              <a:stCxn id="6" idx="0"/>
              <a:endCxn id="7" idx="1"/>
            </p:cNvCxnSpPr>
            <p:nvPr/>
          </p:nvCxnSpPr>
          <p:spPr bwMode="auto">
            <a:xfrm rot="5400000" flipH="1" flipV="1">
              <a:off x="3017520" y="2377440"/>
              <a:ext cx="731520" cy="914400"/>
            </a:xfrm>
            <a:prstGeom prst="bentConnector2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13816F4-0650-472A-9E4A-15C8D6557AE4}"/>
                </a:ext>
              </a:extLst>
            </p:cNvPr>
            <p:cNvSpPr txBox="1"/>
            <p:nvPr/>
          </p:nvSpPr>
          <p:spPr>
            <a:xfrm>
              <a:off x="2926080" y="2070163"/>
              <a:ext cx="914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all 1’s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CD2C8CB-EF1B-4125-A669-AB48E6FCAD2F}"/>
                </a:ext>
              </a:extLst>
            </p:cNvPr>
            <p:cNvSpPr txBox="1"/>
            <p:nvPr/>
          </p:nvSpPr>
          <p:spPr>
            <a:xfrm>
              <a:off x="4206240" y="3566030"/>
              <a:ext cx="914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all 0’s</a:t>
              </a:r>
            </a:p>
          </p:txBody>
        </p:sp>
        <p:cxnSp>
          <p:nvCxnSpPr>
            <p:cNvPr id="22" name="Connector: Elbow 21">
              <a:extLst>
                <a:ext uri="{FF2B5EF4-FFF2-40B4-BE49-F238E27FC236}">
                  <a16:creationId xmlns:a16="http://schemas.microsoft.com/office/drawing/2014/main" id="{CF1B4A26-03FF-4F3F-81B1-B2D74C23E6AC}"/>
                </a:ext>
              </a:extLst>
            </p:cNvPr>
            <p:cNvCxnSpPr>
              <a:stCxn id="6" idx="2"/>
              <a:endCxn id="11" idx="1"/>
            </p:cNvCxnSpPr>
            <p:nvPr/>
          </p:nvCxnSpPr>
          <p:spPr bwMode="auto">
            <a:xfrm rot="16200000" flipH="1">
              <a:off x="4023360" y="2834640"/>
              <a:ext cx="731520" cy="2926080"/>
            </a:xfrm>
            <a:prstGeom prst="bentConnector2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69362DE-9158-4D80-B3FE-23AE5BAB4CD4}"/>
                </a:ext>
              </a:extLst>
            </p:cNvPr>
            <p:cNvSpPr txBox="1"/>
            <p:nvPr/>
          </p:nvSpPr>
          <p:spPr>
            <a:xfrm>
              <a:off x="3474720" y="466331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anything else</a:t>
              </a:r>
            </a:p>
          </p:txBody>
        </p:sp>
        <p:cxnSp>
          <p:nvCxnSpPr>
            <p:cNvPr id="25" name="Connector: Elbow 24">
              <a:extLst>
                <a:ext uri="{FF2B5EF4-FFF2-40B4-BE49-F238E27FC236}">
                  <a16:creationId xmlns:a16="http://schemas.microsoft.com/office/drawing/2014/main" id="{AE380684-9354-4837-8403-EF7244B983BD}"/>
                </a:ext>
              </a:extLst>
            </p:cNvPr>
            <p:cNvCxnSpPr>
              <a:stCxn id="7" idx="0"/>
              <a:endCxn id="8" idx="1"/>
            </p:cNvCxnSpPr>
            <p:nvPr/>
          </p:nvCxnSpPr>
          <p:spPr bwMode="auto">
            <a:xfrm rot="5400000" flipH="1" flipV="1">
              <a:off x="5349240" y="685800"/>
              <a:ext cx="731520" cy="2103120"/>
            </a:xfrm>
            <a:prstGeom prst="bentConnector2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3EBC5434-4A94-4464-8174-FE6E55B7C51A}"/>
                </a:ext>
              </a:extLst>
            </p:cNvPr>
            <p:cNvCxnSpPr>
              <a:stCxn id="7" idx="3"/>
              <a:endCxn id="9" idx="1"/>
            </p:cNvCxnSpPr>
            <p:nvPr/>
          </p:nvCxnSpPr>
          <p:spPr bwMode="auto">
            <a:xfrm>
              <a:off x="5486400" y="2468880"/>
              <a:ext cx="128016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C421ED6-9795-4FF6-824A-C9E404DB8835}"/>
                </a:ext>
              </a:extLst>
            </p:cNvPr>
            <p:cNvSpPr txBox="1"/>
            <p:nvPr/>
          </p:nvSpPr>
          <p:spPr>
            <a:xfrm>
              <a:off x="5303520" y="2104327"/>
              <a:ext cx="146304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anything </a:t>
              </a:r>
            </a:p>
            <a:p>
              <a:pPr algn="ctr"/>
              <a:r>
                <a:rPr lang="en-US" sz="2000" b="0" dirty="0">
                  <a:latin typeface="Calibri" pitchFamily="34" charset="0"/>
                </a:rPr>
                <a:t>else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C2DD772-E96E-4744-A098-DAC8C29A782F}"/>
                </a:ext>
              </a:extLst>
            </p:cNvPr>
            <p:cNvSpPr txBox="1"/>
            <p:nvPr/>
          </p:nvSpPr>
          <p:spPr>
            <a:xfrm>
              <a:off x="5257800" y="955012"/>
              <a:ext cx="914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0" dirty="0">
                  <a:latin typeface="Calibri" pitchFamily="34" charset="0"/>
                </a:rPr>
                <a:t>all 0’s</a:t>
              </a: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2EF026F5-AD43-418B-899E-104E9C428F37}"/>
              </a:ext>
            </a:extLst>
          </p:cNvPr>
          <p:cNvSpPr/>
          <p:nvPr/>
        </p:nvSpPr>
        <p:spPr bwMode="auto">
          <a:xfrm>
            <a:off x="457200" y="6217920"/>
            <a:ext cx="274320" cy="274320"/>
          </a:xfrm>
          <a:prstGeom prst="rect">
            <a:avLst/>
          </a:prstGeom>
          <a:solidFill>
            <a:srgbClr val="FFCC99"/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DB8082A-1731-4811-BA31-0B0A70528047}"/>
              </a:ext>
            </a:extLst>
          </p:cNvPr>
          <p:cNvSpPr txBox="1"/>
          <p:nvPr/>
        </p:nvSpPr>
        <p:spPr>
          <a:xfrm>
            <a:off x="731520" y="6126480"/>
            <a:ext cx="2560320" cy="4572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sz="2000" b="0" dirty="0">
                <a:latin typeface="Calibri" pitchFamily="34" charset="0"/>
              </a:rPr>
              <a:t>= special case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2B54212-E7B3-45CD-A34F-9427E6B86906}"/>
                  </a:ext>
                </a:extLst>
              </p14:cNvPr>
              <p14:cNvContentPartPr/>
              <p14:nvPr/>
            </p14:nvContentPartPr>
            <p14:xfrm>
              <a:off x="5912640" y="3610800"/>
              <a:ext cx="1203480" cy="1287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2B54212-E7B3-45CD-A34F-9427E6B8690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903280" y="3601440"/>
                <a:ext cx="1222200" cy="130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4075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Floating point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Fractional binary numbers</a:t>
            </a:r>
          </a:p>
          <a:p>
            <a:r>
              <a:rPr lang="en-US" dirty="0"/>
              <a:t>IEEE floating-point standard</a:t>
            </a:r>
          </a:p>
          <a:p>
            <a:r>
              <a:rPr lang="en-US" b="1" dirty="0">
                <a:solidFill>
                  <a:srgbClr val="4B2A85"/>
                </a:solidFill>
              </a:rPr>
              <a:t>Floating-point operations and rounding</a:t>
            </a:r>
          </a:p>
          <a:p>
            <a:r>
              <a:rPr lang="en-US" dirty="0"/>
              <a:t>Floating-point in C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There are many more details that we won’t cover</a:t>
            </a:r>
          </a:p>
          <a:p>
            <a:pPr lvl="1"/>
            <a:r>
              <a:rPr lang="en-US" dirty="0"/>
              <a:t>It’s a 58-page standard…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02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Tiny Floating Point Representation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9811" name="Rectangle 3"/>
              <p:cNvSpPr>
                <a:spLocks noGrp="1" noChangeArrowheads="1"/>
              </p:cNvSpPr>
              <p:nvPr>
                <p:ph idx="1"/>
                <p:custDataLst>
                  <p:tags r:id="rId2"/>
                </p:custDataLst>
              </p:nvPr>
            </p:nvSpPr>
            <p:spPr/>
            <p:txBody>
              <a:bodyPr/>
              <a:lstStyle/>
              <a:p>
                <a:r>
                  <a:rPr lang="en-US" dirty="0"/>
                  <a:t>We will use the following </a:t>
                </a:r>
                <a:r>
                  <a:rPr lang="en-US" b="1" dirty="0"/>
                  <a:t>8-bit</a:t>
                </a:r>
                <a:r>
                  <a:rPr lang="en-US" dirty="0"/>
                  <a:t> floating point representation to illustrate some key points: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Assume that it has the same properties as IEEE floating point:</a:t>
                </a:r>
              </a:p>
              <a:p>
                <a:pPr lvl="1"/>
                <a:r>
                  <a:rPr lang="en-US" dirty="0"/>
                  <a:t>bias = </a:t>
                </a:r>
              </a:p>
              <a:p>
                <a:pPr lvl="1"/>
                <a:r>
                  <a:rPr lang="en-US" dirty="0"/>
                  <a:t>encoding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−0</m:t>
                    </m:r>
                  </m:oMath>
                </a14:m>
                <a:r>
                  <a:rPr lang="en-US" dirty="0"/>
                  <a:t> = </a:t>
                </a:r>
              </a:p>
              <a:p>
                <a:pPr lvl="1"/>
                <a:r>
                  <a:rPr lang="en-US" dirty="0"/>
                  <a:t>encoding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+∞</m:t>
                    </m:r>
                  </m:oMath>
                </a14:m>
                <a:r>
                  <a:rPr lang="en-US" dirty="0"/>
                  <a:t> =</a:t>
                </a:r>
              </a:p>
              <a:p>
                <a:pPr lvl="1"/>
                <a:r>
                  <a:rPr lang="en-US" dirty="0"/>
                  <a:t>encoding of the largest (+) normalized # = </a:t>
                </a:r>
              </a:p>
              <a:p>
                <a:pPr lvl="1"/>
                <a:r>
                  <a:rPr lang="en-US" dirty="0"/>
                  <a:t>encoding of the smallest (+) normalized # = </a:t>
                </a:r>
              </a:p>
              <a:p>
                <a:pPr lvl="1"/>
                <a:endParaRPr lang="en-US" b="0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11981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2"/>
                </p:custDataLst>
              </p:nvPr>
            </p:nvSpPr>
            <p:spPr>
              <a:blipFill rotWithShape="0">
                <a:blip r:embed="rId13"/>
                <a:stretch>
                  <a:fillRect l="-291" t="-1103" b="-2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FDB4C98-D2E6-A74A-9C3E-4BF05FFA529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200400" y="2468880"/>
            <a:ext cx="2692400" cy="817265"/>
            <a:chOff x="2717800" y="1549400"/>
            <a:chExt cx="2692400" cy="817265"/>
          </a:xfrm>
        </p:grpSpPr>
        <p:sp>
          <p:nvSpPr>
            <p:cNvPr id="14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717800" y="15494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</a:p>
          </p:txBody>
        </p:sp>
        <p:sp>
          <p:nvSpPr>
            <p:cNvPr id="15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73400" y="1549400"/>
              <a:ext cx="13716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445000" y="1549400"/>
              <a:ext cx="9652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M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7"/>
              </p:custDataLst>
            </p:nvPr>
          </p:nvSpPr>
          <p:spPr>
            <a:xfrm>
              <a:off x="2721698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8"/>
              </p:custDataLst>
            </p:nvPr>
          </p:nvSpPr>
          <p:spPr>
            <a:xfrm>
              <a:off x="3589001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9" name="TextBox 18"/>
            <p:cNvSpPr txBox="1"/>
            <p:nvPr>
              <p:custDataLst>
                <p:tags r:id="rId9"/>
              </p:custDataLst>
            </p:nvPr>
          </p:nvSpPr>
          <p:spPr>
            <a:xfrm>
              <a:off x="4771379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619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of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ranges are NOT representable?</a:t>
            </a:r>
          </a:p>
          <a:p>
            <a:pPr lvl="1"/>
            <a:r>
              <a:rPr lang="en-US" dirty="0"/>
              <a:t>Between largest norm and infinity</a:t>
            </a:r>
          </a:p>
          <a:p>
            <a:pPr lvl="1"/>
            <a:r>
              <a:rPr lang="en-US" dirty="0"/>
              <a:t>Between zero and smallest </a:t>
            </a:r>
            <a:r>
              <a:rPr lang="en-US" dirty="0" err="1"/>
              <a:t>denorm</a:t>
            </a:r>
            <a:endParaRPr lang="en-US" dirty="0"/>
          </a:p>
          <a:p>
            <a:pPr lvl="1"/>
            <a:r>
              <a:rPr lang="en-US" dirty="0"/>
              <a:t>Between norm numbers?</a:t>
            </a:r>
          </a:p>
          <a:p>
            <a:r>
              <a:rPr lang="en-US" dirty="0"/>
              <a:t>Given a FP number, what’s the bit pattern of the next largest representable number?</a:t>
            </a:r>
          </a:p>
          <a:p>
            <a:pPr lvl="1"/>
            <a:r>
              <a:rPr lang="en-US" dirty="0"/>
              <a:t>What is this “step” when </a:t>
            </a:r>
            <a:r>
              <a:rPr lang="en-US" dirty="0" err="1">
                <a:solidFill>
                  <a:srgbClr val="0070C0"/>
                </a:solidFill>
              </a:rPr>
              <a:t>Exp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= 0?</a:t>
            </a:r>
          </a:p>
          <a:p>
            <a:pPr lvl="1"/>
            <a:r>
              <a:rPr lang="en-US" dirty="0"/>
              <a:t>What is this “step” when </a:t>
            </a:r>
            <a:r>
              <a:rPr lang="en-US" dirty="0" err="1">
                <a:solidFill>
                  <a:srgbClr val="0070C0"/>
                </a:solidFill>
              </a:rPr>
              <a:t>Exp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= 100?</a:t>
            </a:r>
          </a:p>
          <a:p>
            <a:r>
              <a:rPr lang="en-US" dirty="0"/>
              <a:t>Distribution of values is denser toward zero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F8D93-0595-48F0-80B2-30676001FDF5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Object 1024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914400" y="5669280"/>
          <a:ext cx="7315200" cy="99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Worksheet" r:id="rId4" imgW="8448581" imgH="1057480" progId="Excel.Sheet.8">
                  <p:embed/>
                </p:oleObj>
              </mc:Choice>
              <mc:Fallback>
                <p:oleObj name="Worksheet" r:id="rId4" imgW="8448581" imgH="105748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669280"/>
                        <a:ext cx="7315200" cy="99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623560" y="1862878"/>
            <a:ext cx="3474720" cy="1371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76"/>
              </a:spcBef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Overflow</a:t>
            </a:r>
            <a:r>
              <a:rPr lang="en-US" sz="2400" b="0" dirty="0">
                <a:solidFill>
                  <a:srgbClr val="FF0000"/>
                </a:solidFill>
                <a:latin typeface="Calibri" pitchFamily="34" charset="0"/>
              </a:rPr>
              <a:t> (</a:t>
            </a:r>
            <a:r>
              <a:rPr lang="en-US" sz="2400" b="0" dirty="0" err="1">
                <a:solidFill>
                  <a:srgbClr val="FF0000"/>
                </a:solidFill>
                <a:latin typeface="Calibri" pitchFamily="34" charset="0"/>
              </a:rPr>
              <a:t>Exp</a:t>
            </a:r>
            <a:r>
              <a:rPr lang="en-US" sz="2400" b="0" dirty="0">
                <a:solidFill>
                  <a:srgbClr val="FF0000"/>
                </a:solidFill>
                <a:latin typeface="Calibri" pitchFamily="34" charset="0"/>
              </a:rPr>
              <a:t> too large)</a:t>
            </a:r>
          </a:p>
          <a:p>
            <a:pPr>
              <a:spcBef>
                <a:spcPts val="576"/>
              </a:spcBef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Underflow </a:t>
            </a:r>
            <a:r>
              <a:rPr lang="en-US" sz="2400" b="0" dirty="0">
                <a:solidFill>
                  <a:srgbClr val="FF0000"/>
                </a:solidFill>
                <a:latin typeface="Calibri" pitchFamily="34" charset="0"/>
              </a:rPr>
              <a:t>(</a:t>
            </a:r>
            <a:r>
              <a:rPr lang="en-US" sz="2400" b="0" dirty="0" err="1">
                <a:solidFill>
                  <a:srgbClr val="FF0000"/>
                </a:solidFill>
                <a:latin typeface="Calibri" pitchFamily="34" charset="0"/>
              </a:rPr>
              <a:t>Exp</a:t>
            </a:r>
            <a:r>
              <a:rPr lang="en-US" sz="2400" b="0" dirty="0">
                <a:solidFill>
                  <a:srgbClr val="FF0000"/>
                </a:solidFill>
                <a:latin typeface="Calibri" pitchFamily="34" charset="0"/>
              </a:rPr>
              <a:t> too small)</a:t>
            </a:r>
            <a:endParaRPr lang="en-US" sz="2400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spcBef>
                <a:spcPts val="576"/>
              </a:spcBef>
            </a:pPr>
            <a:r>
              <a:rPr lang="en-US" sz="2400" dirty="0">
                <a:solidFill>
                  <a:srgbClr val="FF0000"/>
                </a:solidFill>
                <a:latin typeface="Calibri" pitchFamily="34" charset="0"/>
              </a:rPr>
              <a:t>Rounding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60313A3F-AEA9-493D-A9FD-7C93E4ED0CA1}"/>
                  </a:ext>
                </a:extLst>
              </p14:cNvPr>
              <p14:cNvContentPartPr/>
              <p14:nvPr/>
            </p14:nvContentPartPr>
            <p14:xfrm>
              <a:off x="1279080" y="5412240"/>
              <a:ext cx="7507800" cy="58140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60313A3F-AEA9-493D-A9FD-7C93E4ED0CA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69720" y="5402880"/>
                <a:ext cx="7526520" cy="60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D56AE1FC-6B99-4B3D-943C-82E1CE38E770}"/>
                  </a:ext>
                </a:extLst>
              </p14:cNvPr>
              <p14:cNvContentPartPr/>
              <p14:nvPr/>
            </p14:nvContentPartPr>
            <p14:xfrm>
              <a:off x="5545200" y="3617280"/>
              <a:ext cx="3385440" cy="128232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D56AE1FC-6B99-4B3D-943C-82E1CE38E77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535840" y="3607920"/>
                <a:ext cx="3404160" cy="130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484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Rounding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IEEE 754 standard actually specifies different rounding modes: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Round to nearest, ties to nearest even digit</a:t>
                </a:r>
              </a:p>
              <a:p>
                <a:pPr lvl="1"/>
                <a:r>
                  <a:rPr lang="en-US" dirty="0"/>
                  <a:t>Round toward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+∞</m:t>
                    </m:r>
                  </m:oMath>
                </a14:m>
                <a:r>
                  <a:rPr lang="en-US" dirty="0"/>
                  <a:t> (round up)</a:t>
                </a:r>
              </a:p>
              <a:p>
                <a:pPr lvl="1"/>
                <a:r>
                  <a:rPr lang="en-US" dirty="0"/>
                  <a:t>Round toward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−∞</m:t>
                    </m:r>
                  </m:oMath>
                </a14:m>
                <a:r>
                  <a:rPr lang="en-US" dirty="0"/>
                  <a:t> (round down)</a:t>
                </a:r>
              </a:p>
              <a:p>
                <a:pPr lvl="1"/>
                <a:r>
                  <a:rPr lang="en-US" dirty="0"/>
                  <a:t>Round toward 0 (truncation)</a:t>
                </a:r>
              </a:p>
              <a:p>
                <a:pPr lvl="2"/>
                <a:endParaRPr lang="en-US" dirty="0"/>
              </a:p>
              <a:p>
                <a:r>
                  <a:rPr lang="en-US" dirty="0"/>
                  <a:t>In our tiny example:</a:t>
                </a:r>
              </a:p>
              <a:p>
                <a:pPr lvl="1"/>
                <a:r>
                  <a:rPr lang="en-US" dirty="0"/>
                  <a:t>Man = 1.001 01 rounded to M = 0b001</a:t>
                </a:r>
              </a:p>
              <a:p>
                <a:pPr lvl="1"/>
                <a:r>
                  <a:rPr lang="en-US" dirty="0"/>
                  <a:t>Man = 1.001 11 rounded to M = 0b010</a:t>
                </a:r>
              </a:p>
              <a:p>
                <a:pPr lvl="1"/>
                <a:r>
                  <a:rPr lang="en-US" dirty="0"/>
                  <a:t>Man = 1.001 10 rounded to M = 0b010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8"/>
                <a:stretch>
                  <a:fillRect l="-291" t="-1103" b="-1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7315200" y="36576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This is extra (non-testable) material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309360" y="4480560"/>
            <a:ext cx="2692400" cy="817265"/>
            <a:chOff x="2717800" y="1549400"/>
            <a:chExt cx="2692400" cy="817265"/>
          </a:xfrm>
        </p:grpSpPr>
        <p:sp>
          <p:nvSpPr>
            <p:cNvPr id="7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717800" y="1549400"/>
              <a:ext cx="355600" cy="355600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073400" y="1549400"/>
              <a:ext cx="1371600" cy="35560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445000" y="1549400"/>
              <a:ext cx="965200" cy="355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b="0" dirty="0">
                  <a:latin typeface="Courier New" panose="02070309020205020404" pitchFamily="49" charset="0"/>
                  <a:cs typeface="Courier New" panose="02070309020205020404" pitchFamily="49" charset="0"/>
                </a:rPr>
                <a:t>M</a:t>
              </a:r>
            </a:p>
          </p:txBody>
        </p:sp>
        <p:sp>
          <p:nvSpPr>
            <p:cNvPr id="10" name="TextBox 9"/>
            <p:cNvSpPr txBox="1"/>
            <p:nvPr>
              <p:custDataLst>
                <p:tags r:id="rId4"/>
              </p:custDataLst>
            </p:nvPr>
          </p:nvSpPr>
          <p:spPr>
            <a:xfrm>
              <a:off x="2721698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</a:p>
          </p:txBody>
        </p:sp>
        <p:sp>
          <p:nvSpPr>
            <p:cNvPr id="11" name="TextBox 10"/>
            <p:cNvSpPr txBox="1"/>
            <p:nvPr>
              <p:custDataLst>
                <p:tags r:id="rId5"/>
              </p:custDataLst>
            </p:nvPr>
          </p:nvSpPr>
          <p:spPr>
            <a:xfrm>
              <a:off x="3589001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</a:p>
          </p:txBody>
        </p:sp>
        <p:sp>
          <p:nvSpPr>
            <p:cNvPr id="12" name="TextBox 11"/>
            <p:cNvSpPr txBox="1"/>
            <p:nvPr>
              <p:custDataLst>
                <p:tags r:id="rId6"/>
              </p:custDataLst>
            </p:nvPr>
          </p:nvSpPr>
          <p:spPr>
            <a:xfrm>
              <a:off x="4771379" y="19050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4B14D0FE-ACF5-448D-A71A-457995DDB3E7}"/>
                  </a:ext>
                </a:extLst>
              </p14:cNvPr>
              <p14:cNvContentPartPr/>
              <p14:nvPr/>
            </p14:nvContentPartPr>
            <p14:xfrm>
              <a:off x="721800" y="2354760"/>
              <a:ext cx="6452280" cy="42415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4B14D0FE-ACF5-448D-A71A-457995DDB3E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12440" y="2345400"/>
                <a:ext cx="6471000" cy="426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772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9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9" id="{25A1B229-24EE-4B12-9B36-905734D64C3C}" vid="{C5E3D815-54CE-4038-A93F-F50CFDDD61C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UWTheme-351-Au19</Template>
  <TotalTime>36392</TotalTime>
  <Words>2008</Words>
  <Application>Microsoft Office PowerPoint</Application>
  <PresentationFormat>On-screen Show (4:3)</PresentationFormat>
  <Paragraphs>364</Paragraphs>
  <Slides>23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9" baseType="lpstr">
      <vt:lpstr>ＭＳ Ｐゴシック</vt:lpstr>
      <vt:lpstr>.AppleSystemUIFont</vt:lpstr>
      <vt:lpstr>Anonymous Pro</vt:lpstr>
      <vt:lpstr>Arial</vt:lpstr>
      <vt:lpstr>Arial Narrow</vt:lpstr>
      <vt:lpstr>Calibri</vt:lpstr>
      <vt:lpstr>Cambria Math</vt:lpstr>
      <vt:lpstr>Courier New</vt:lpstr>
      <vt:lpstr>DejaVu Sans</vt:lpstr>
      <vt:lpstr>Helvetica Neue Regular</vt:lpstr>
      <vt:lpstr>Roboto</vt:lpstr>
      <vt:lpstr>Roboto Regular</vt:lpstr>
      <vt:lpstr>Times New Roman</vt:lpstr>
      <vt:lpstr>Wingdings</vt:lpstr>
      <vt:lpstr>UWTheme-351-Au19</vt:lpstr>
      <vt:lpstr>Worksheet</vt:lpstr>
      <vt:lpstr>Floating Point II CSE 351 Winter 2020</vt:lpstr>
      <vt:lpstr>Administrivia</vt:lpstr>
      <vt:lpstr>Other Special Cases</vt:lpstr>
      <vt:lpstr>Floating Point Encoding Summary</vt:lpstr>
      <vt:lpstr>Floating Point Interpretation Flow Chart</vt:lpstr>
      <vt:lpstr>Floating point topics</vt:lpstr>
      <vt:lpstr>Tiny Floating Point Representation</vt:lpstr>
      <vt:lpstr>Distribution of Values</vt:lpstr>
      <vt:lpstr>Floating Point Rounding</vt:lpstr>
      <vt:lpstr>Floating Point Operations:  Basic Idea</vt:lpstr>
      <vt:lpstr>Mathematical Properties of FP Operations</vt:lpstr>
      <vt:lpstr>Limits of Interest</vt:lpstr>
      <vt:lpstr>Floating Point Encoding Flow Chart</vt:lpstr>
      <vt:lpstr>Example Question</vt:lpstr>
      <vt:lpstr>Polling Question</vt:lpstr>
      <vt:lpstr>Floating point topics</vt:lpstr>
      <vt:lpstr>Floating Point in C</vt:lpstr>
      <vt:lpstr>Floating Point Conversions in C</vt:lpstr>
      <vt:lpstr>Polling Question</vt:lpstr>
      <vt:lpstr>Floating Point and the Programmer</vt:lpstr>
      <vt:lpstr>Floating Point Summary</vt:lpstr>
      <vt:lpstr>Number Representation Really Matters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Floating Point II CSE 351 Winter 2020</dc:title>
  <dc:creator>Ruth Anderson</dc:creator>
  <dc:description>Redesign of slides created by Randal E. Bryant and David R. O'Hallaron</dc:description>
  <cp:lastModifiedBy>Ruth Anderson</cp:lastModifiedBy>
  <cp:revision>820</cp:revision>
  <cp:lastPrinted>2019-10-09T23:23:56Z</cp:lastPrinted>
  <dcterms:created xsi:type="dcterms:W3CDTF">2012-04-05T08:21:32Z</dcterms:created>
  <dcterms:modified xsi:type="dcterms:W3CDTF">2020-01-21T05:50:16Z</dcterms:modified>
</cp:coreProperties>
</file>