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notesSlides/notesSlide1.xml" ContentType="application/vnd.openxmlformats-officedocument.presentationml.notesSlide+xml"/>
  <Override PartName="/ppt/ink/ink1.xml" ContentType="application/inkml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notesSlides/notesSlide2.xml" ContentType="application/vnd.openxmlformats-officedocument.presentationml.notesSlide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notesSlides/notesSlide3.xml" ContentType="application/vnd.openxmlformats-officedocument.presentationml.notesSlide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notesSlides/notesSlide4.xml" ContentType="application/vnd.openxmlformats-officedocument.presentationml.notesSlide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notesSlides/notesSlide5.xml" ContentType="application/vnd.openxmlformats-officedocument.presentationml.notesSlide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notesSlides/notesSlide6.xml" ContentType="application/vnd.openxmlformats-officedocument.presentationml.notesSlide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notesSlides/notesSlide7.xml" ContentType="application/vnd.openxmlformats-officedocument.presentationml.notesSlide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notesSlides/notesSlide8.xml" ContentType="application/vnd.openxmlformats-officedocument.presentationml.notesSlide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notesSlides/notesSlide9.xml" ContentType="application/vnd.openxmlformats-officedocument.presentationml.notesSlide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notesSlides/notesSlide10.xml" ContentType="application/vnd.openxmlformats-officedocument.presentationml.notesSlide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notesSlides/notesSlide13.xml" ContentType="application/vnd.openxmlformats-officedocument.presentationml.notesSlide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notesSlides/notesSlide14.xml" ContentType="application/vnd.openxmlformats-officedocument.presentationml.notesSlide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tags/tag439.xml" ContentType="application/vnd.openxmlformats-officedocument.presentationml.tags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tags/tag444.xml" ContentType="application/vnd.openxmlformats-officedocument.presentationml.tags+xml"/>
  <Override PartName="/ppt/tags/tag445.xml" ContentType="application/vnd.openxmlformats-officedocument.presentationml.tags+xml"/>
  <Override PartName="/ppt/tags/tag446.xml" ContentType="application/vnd.openxmlformats-officedocument.presentationml.tags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ppt/tags/tag449.xml" ContentType="application/vnd.openxmlformats-officedocument.presentationml.tags+xml"/>
  <Override PartName="/ppt/tags/tag450.xml" ContentType="application/vnd.openxmlformats-officedocument.presentationml.tags+xml"/>
  <Override PartName="/ppt/tags/tag451.xml" ContentType="application/vnd.openxmlformats-officedocument.presentationml.tags+xml"/>
  <Override PartName="/ppt/tags/tag452.xml" ContentType="application/vnd.openxmlformats-officedocument.presentationml.tags+xml"/>
  <Override PartName="/ppt/tags/tag453.xml" ContentType="application/vnd.openxmlformats-officedocument.presentationml.tags+xml"/>
  <Override PartName="/ppt/tags/tag454.xml" ContentType="application/vnd.openxmlformats-officedocument.presentationml.tags+xml"/>
  <Override PartName="/ppt/tags/tag455.xml" ContentType="application/vnd.openxmlformats-officedocument.presentationml.tags+xml"/>
  <Override PartName="/ppt/tags/tag456.xml" ContentType="application/vnd.openxmlformats-officedocument.presentationml.tags+xml"/>
  <Override PartName="/ppt/tags/tag457.xml" ContentType="application/vnd.openxmlformats-officedocument.presentationml.tags+xml"/>
  <Override PartName="/ppt/tags/tag458.xml" ContentType="application/vnd.openxmlformats-officedocument.presentationml.tags+xml"/>
  <Override PartName="/ppt/tags/tag459.xml" ContentType="application/vnd.openxmlformats-officedocument.presentationml.tags+xml"/>
  <Override PartName="/ppt/tags/tag460.xml" ContentType="application/vnd.openxmlformats-officedocument.presentationml.tags+xml"/>
  <Override PartName="/ppt/tags/tag461.xml" ContentType="application/vnd.openxmlformats-officedocument.presentationml.tags+xml"/>
  <Override PartName="/ppt/tags/tag462.xml" ContentType="application/vnd.openxmlformats-officedocument.presentationml.tags+xml"/>
  <Override PartName="/ppt/tags/tag463.xml" ContentType="application/vnd.openxmlformats-officedocument.presentationml.tags+xml"/>
  <Override PartName="/ppt/tags/tag464.xml" ContentType="application/vnd.openxmlformats-officedocument.presentationml.tags+xml"/>
  <Override PartName="/ppt/tags/tag465.xml" ContentType="application/vnd.openxmlformats-officedocument.presentationml.tags+xml"/>
  <Override PartName="/ppt/tags/tag466.xml" ContentType="application/vnd.openxmlformats-officedocument.presentationml.tags+xml"/>
  <Override PartName="/ppt/tags/tag467.xml" ContentType="application/vnd.openxmlformats-officedocument.presentationml.tags+xml"/>
  <Override PartName="/ppt/tags/tag468.xml" ContentType="application/vnd.openxmlformats-officedocument.presentationml.tags+xml"/>
  <Override PartName="/ppt/tags/tag469.xml" ContentType="application/vnd.openxmlformats-officedocument.presentationml.tags+xml"/>
  <Override PartName="/ppt/tags/tag470.xml" ContentType="application/vnd.openxmlformats-officedocument.presentationml.tags+xml"/>
  <Override PartName="/ppt/tags/tag471.xml" ContentType="application/vnd.openxmlformats-officedocument.presentationml.tags+xml"/>
  <Override PartName="/ppt/tags/tag472.xml" ContentType="application/vnd.openxmlformats-officedocument.presentationml.tags+xml"/>
  <Override PartName="/ppt/tags/tag473.xml" ContentType="application/vnd.openxmlformats-officedocument.presentationml.tags+xml"/>
  <Override PartName="/ppt/tags/tag474.xml" ContentType="application/vnd.openxmlformats-officedocument.presentationml.tags+xml"/>
  <Override PartName="/ppt/tags/tag475.xml" ContentType="application/vnd.openxmlformats-officedocument.presentationml.tags+xml"/>
  <Override PartName="/ppt/tags/tag476.xml" ContentType="application/vnd.openxmlformats-officedocument.presentationml.tags+xml"/>
  <Override PartName="/ppt/tags/tag477.xml" ContentType="application/vnd.openxmlformats-officedocument.presentationml.tags+xml"/>
  <Override PartName="/ppt/tags/tag478.xml" ContentType="application/vnd.openxmlformats-officedocument.presentationml.tags+xml"/>
  <Override PartName="/ppt/tags/tag479.xml" ContentType="application/vnd.openxmlformats-officedocument.presentationml.tags+xml"/>
  <Override PartName="/ppt/tags/tag480.xml" ContentType="application/vnd.openxmlformats-officedocument.presentationml.tags+xml"/>
  <Override PartName="/ppt/tags/tag481.xml" ContentType="application/vnd.openxmlformats-officedocument.presentationml.tags+xml"/>
  <Override PartName="/ppt/tags/tag482.xml" ContentType="application/vnd.openxmlformats-officedocument.presentationml.tags+xml"/>
  <Override PartName="/ppt/tags/tag483.xml" ContentType="application/vnd.openxmlformats-officedocument.presentationml.tags+xml"/>
  <Override PartName="/ppt/tags/tag484.xml" ContentType="application/vnd.openxmlformats-officedocument.presentationml.tags+xml"/>
  <Override PartName="/ppt/tags/tag485.xml" ContentType="application/vnd.openxmlformats-officedocument.presentationml.tags+xml"/>
  <Override PartName="/ppt/tags/tag486.xml" ContentType="application/vnd.openxmlformats-officedocument.presentationml.tags+xml"/>
  <Override PartName="/ppt/tags/tag487.xml" ContentType="application/vnd.openxmlformats-officedocument.presentationml.tags+xml"/>
  <Override PartName="/ppt/tags/tag488.xml" ContentType="application/vnd.openxmlformats-officedocument.presentationml.tags+xml"/>
  <Override PartName="/ppt/tags/tag489.xml" ContentType="application/vnd.openxmlformats-officedocument.presentationml.tags+xml"/>
  <Override PartName="/ppt/tags/tag490.xml" ContentType="application/vnd.openxmlformats-officedocument.presentationml.tags+xml"/>
  <Override PartName="/ppt/tags/tag491.xml" ContentType="application/vnd.openxmlformats-officedocument.presentationml.tags+xml"/>
  <Override PartName="/ppt/tags/tag492.xml" ContentType="application/vnd.openxmlformats-officedocument.presentationml.tags+xml"/>
  <Override PartName="/ppt/tags/tag493.xml" ContentType="application/vnd.openxmlformats-officedocument.presentationml.tags+xml"/>
  <Override PartName="/ppt/tags/tag494.xml" ContentType="application/vnd.openxmlformats-officedocument.presentationml.tags+xml"/>
  <Override PartName="/ppt/tags/tag495.xml" ContentType="application/vnd.openxmlformats-officedocument.presentationml.tags+xml"/>
  <Override PartName="/ppt/tags/tag496.xml" ContentType="application/vnd.openxmlformats-officedocument.presentationml.tags+xml"/>
  <Override PartName="/ppt/tags/tag497.xml" ContentType="application/vnd.openxmlformats-officedocument.presentationml.tags+xml"/>
  <Override PartName="/ppt/tags/tag498.xml" ContentType="application/vnd.openxmlformats-officedocument.presentationml.tags+xml"/>
  <Override PartName="/ppt/tags/tag499.xml" ContentType="application/vnd.openxmlformats-officedocument.presentationml.tags+xml"/>
  <Override PartName="/ppt/tags/tag500.xml" ContentType="application/vnd.openxmlformats-officedocument.presentationml.tags+xml"/>
  <Override PartName="/ppt/tags/tag501.xml" ContentType="application/vnd.openxmlformats-officedocument.presentationml.tags+xml"/>
  <Override PartName="/ppt/tags/tag502.xml" ContentType="application/vnd.openxmlformats-officedocument.presentationml.tags+xml"/>
  <Override PartName="/ppt/tags/tag503.xml" ContentType="application/vnd.openxmlformats-officedocument.presentationml.tags+xml"/>
  <Override PartName="/ppt/tags/tag504.xml" ContentType="application/vnd.openxmlformats-officedocument.presentationml.tags+xml"/>
  <Override PartName="/ppt/tags/tag505.xml" ContentType="application/vnd.openxmlformats-officedocument.presentationml.tags+xml"/>
  <Override PartName="/ppt/tags/tag506.xml" ContentType="application/vnd.openxmlformats-officedocument.presentationml.tags+xml"/>
  <Override PartName="/ppt/tags/tag507.xml" ContentType="application/vnd.openxmlformats-officedocument.presentationml.tags+xml"/>
  <Override PartName="/ppt/tags/tag508.xml" ContentType="application/vnd.openxmlformats-officedocument.presentationml.tags+xml"/>
  <Override PartName="/ppt/tags/tag509.xml" ContentType="application/vnd.openxmlformats-officedocument.presentationml.tags+xml"/>
  <Override PartName="/ppt/tags/tag510.xml" ContentType="application/vnd.openxmlformats-officedocument.presentationml.tags+xml"/>
  <Override PartName="/ppt/tags/tag511.xml" ContentType="application/vnd.openxmlformats-officedocument.presentationml.tags+xml"/>
  <Override PartName="/ppt/tags/tag512.xml" ContentType="application/vnd.openxmlformats-officedocument.presentationml.tags+xml"/>
  <Override PartName="/ppt/tags/tag513.xml" ContentType="application/vnd.openxmlformats-officedocument.presentationml.tags+xml"/>
  <Override PartName="/ppt/tags/tag514.xml" ContentType="application/vnd.openxmlformats-officedocument.presentationml.tags+xml"/>
  <Override PartName="/ppt/tags/tag515.xml" ContentType="application/vnd.openxmlformats-officedocument.presentationml.tags+xml"/>
  <Override PartName="/ppt/tags/tag516.xml" ContentType="application/vnd.openxmlformats-officedocument.presentationml.tags+xml"/>
  <Override PartName="/ppt/tags/tag517.xml" ContentType="application/vnd.openxmlformats-officedocument.presentationml.tags+xml"/>
  <Override PartName="/ppt/tags/tag518.xml" ContentType="application/vnd.openxmlformats-officedocument.presentationml.tags+xml"/>
  <Override PartName="/ppt/tags/tag519.xml" ContentType="application/vnd.openxmlformats-officedocument.presentationml.tags+xml"/>
  <Override PartName="/ppt/tags/tag520.xml" ContentType="application/vnd.openxmlformats-officedocument.presentationml.tags+xml"/>
  <Override PartName="/ppt/tags/tag521.xml" ContentType="application/vnd.openxmlformats-officedocument.presentationml.tags+xml"/>
  <Override PartName="/ppt/tags/tag522.xml" ContentType="application/vnd.openxmlformats-officedocument.presentationml.tags+xml"/>
  <Override PartName="/ppt/tags/tag523.xml" ContentType="application/vnd.openxmlformats-officedocument.presentationml.tags+xml"/>
  <Override PartName="/ppt/tags/tag524.xml" ContentType="application/vnd.openxmlformats-officedocument.presentationml.tags+xml"/>
  <Override PartName="/ppt/tags/tag525.xml" ContentType="application/vnd.openxmlformats-officedocument.presentationml.tags+xml"/>
  <Override PartName="/ppt/tags/tag526.xml" ContentType="application/vnd.openxmlformats-officedocument.presentationml.tags+xml"/>
  <Override PartName="/ppt/tags/tag527.xml" ContentType="application/vnd.openxmlformats-officedocument.presentationml.tags+xml"/>
  <Override PartName="/ppt/tags/tag528.xml" ContentType="application/vnd.openxmlformats-officedocument.presentationml.tags+xml"/>
  <Override PartName="/ppt/tags/tag529.xml" ContentType="application/vnd.openxmlformats-officedocument.presentationml.tags+xml"/>
  <Override PartName="/ppt/tags/tag530.xml" ContentType="application/vnd.openxmlformats-officedocument.presentationml.tags+xml"/>
  <Override PartName="/ppt/tags/tag531.xml" ContentType="application/vnd.openxmlformats-officedocument.presentationml.tags+xml"/>
  <Override PartName="/ppt/tags/tag532.xml" ContentType="application/vnd.openxmlformats-officedocument.presentationml.tags+xml"/>
  <Override PartName="/ppt/tags/tag533.xml" ContentType="application/vnd.openxmlformats-officedocument.presentationml.tags+xml"/>
  <Override PartName="/ppt/tags/tag534.xml" ContentType="application/vnd.openxmlformats-officedocument.presentationml.tags+xml"/>
  <Override PartName="/ppt/tags/tag535.xml" ContentType="application/vnd.openxmlformats-officedocument.presentationml.tags+xml"/>
  <Override PartName="/ppt/tags/tag536.xml" ContentType="application/vnd.openxmlformats-officedocument.presentationml.tags+xml"/>
  <Override PartName="/ppt/tags/tag537.xml" ContentType="application/vnd.openxmlformats-officedocument.presentationml.tags+xml"/>
  <Override PartName="/ppt/tags/tag538.xml" ContentType="application/vnd.openxmlformats-officedocument.presentationml.tags+xml"/>
  <Override PartName="/ppt/tags/tag539.xml" ContentType="application/vnd.openxmlformats-officedocument.presentationml.tags+xml"/>
  <Override PartName="/ppt/tags/tag540.xml" ContentType="application/vnd.openxmlformats-officedocument.presentationml.tags+xml"/>
  <Override PartName="/ppt/tags/tag541.xml" ContentType="application/vnd.openxmlformats-officedocument.presentationml.tags+xml"/>
  <Override PartName="/ppt/tags/tag542.xml" ContentType="application/vnd.openxmlformats-officedocument.presentationml.tags+xml"/>
  <Override PartName="/ppt/tags/tag543.xml" ContentType="application/vnd.openxmlformats-officedocument.presentationml.tags+xml"/>
  <Override PartName="/ppt/tags/tag544.xml" ContentType="application/vnd.openxmlformats-officedocument.presentationml.tags+xml"/>
  <Override PartName="/ppt/tags/tag545.xml" ContentType="application/vnd.openxmlformats-officedocument.presentationml.tags+xml"/>
  <Override PartName="/ppt/tags/tag546.xml" ContentType="application/vnd.openxmlformats-officedocument.presentationml.tags+xml"/>
  <Override PartName="/ppt/tags/tag547.xml" ContentType="application/vnd.openxmlformats-officedocument.presentationml.tags+xml"/>
  <Override PartName="/ppt/tags/tag548.xml" ContentType="application/vnd.openxmlformats-officedocument.presentationml.tags+xml"/>
  <Override PartName="/ppt/tags/tag549.xml" ContentType="application/vnd.openxmlformats-officedocument.presentationml.tags+xml"/>
  <Override PartName="/ppt/tags/tag550.xml" ContentType="application/vnd.openxmlformats-officedocument.presentationml.tags+xml"/>
  <Override PartName="/ppt/tags/tag551.xml" ContentType="application/vnd.openxmlformats-officedocument.presentationml.tags+xml"/>
  <Override PartName="/ppt/tags/tag552.xml" ContentType="application/vnd.openxmlformats-officedocument.presentationml.tags+xml"/>
  <Override PartName="/ppt/tags/tag553.xml" ContentType="application/vnd.openxmlformats-officedocument.presentationml.tags+xml"/>
  <Override PartName="/ppt/tags/tag554.xml" ContentType="application/vnd.openxmlformats-officedocument.presentationml.tags+xml"/>
  <Override PartName="/ppt/tags/tag555.xml" ContentType="application/vnd.openxmlformats-officedocument.presentationml.tags+xml"/>
  <Override PartName="/ppt/tags/tag556.xml" ContentType="application/vnd.openxmlformats-officedocument.presentationml.tags+xml"/>
  <Override PartName="/ppt/tags/tag557.xml" ContentType="application/vnd.openxmlformats-officedocument.presentationml.tags+xml"/>
  <Override PartName="/ppt/tags/tag558.xml" ContentType="application/vnd.openxmlformats-officedocument.presentationml.tags+xml"/>
  <Override PartName="/ppt/tags/tag559.xml" ContentType="application/vnd.openxmlformats-officedocument.presentationml.tags+xml"/>
  <Override PartName="/ppt/tags/tag560.xml" ContentType="application/vnd.openxmlformats-officedocument.presentationml.tags+xml"/>
  <Override PartName="/ppt/tags/tag561.xml" ContentType="application/vnd.openxmlformats-officedocument.presentationml.tags+xml"/>
  <Override PartName="/ppt/tags/tag562.xml" ContentType="application/vnd.openxmlformats-officedocument.presentationml.tags+xml"/>
  <Override PartName="/ppt/tags/tag563.xml" ContentType="application/vnd.openxmlformats-officedocument.presentationml.tags+xml"/>
  <Override PartName="/ppt/tags/tag564.xml" ContentType="application/vnd.openxmlformats-officedocument.presentationml.tags+xml"/>
  <Override PartName="/ppt/tags/tag565.xml" ContentType="application/vnd.openxmlformats-officedocument.presentationml.tags+xml"/>
  <Override PartName="/ppt/tags/tag566.xml" ContentType="application/vnd.openxmlformats-officedocument.presentationml.tags+xml"/>
  <Override PartName="/ppt/tags/tag567.xml" ContentType="application/vnd.openxmlformats-officedocument.presentationml.tags+xml"/>
  <Override PartName="/ppt/tags/tag568.xml" ContentType="application/vnd.openxmlformats-officedocument.presentationml.tags+xml"/>
  <Override PartName="/ppt/tags/tag569.xml" ContentType="application/vnd.openxmlformats-officedocument.presentationml.tags+xml"/>
  <Override PartName="/ppt/tags/tag570.xml" ContentType="application/vnd.openxmlformats-officedocument.presentationml.tags+xml"/>
  <Override PartName="/ppt/tags/tag571.xml" ContentType="application/vnd.openxmlformats-officedocument.presentationml.tags+xml"/>
  <Override PartName="/ppt/tags/tag572.xml" ContentType="application/vnd.openxmlformats-officedocument.presentationml.tags+xml"/>
  <Override PartName="/ppt/tags/tag573.xml" ContentType="application/vnd.openxmlformats-officedocument.presentationml.tags+xml"/>
  <Override PartName="/ppt/tags/tag574.xml" ContentType="application/vnd.openxmlformats-officedocument.presentationml.tags+xml"/>
  <Override PartName="/ppt/tags/tag575.xml" ContentType="application/vnd.openxmlformats-officedocument.presentationml.tags+xml"/>
  <Override PartName="/ppt/tags/tag576.xml" ContentType="application/vnd.openxmlformats-officedocument.presentationml.tags+xml"/>
  <Override PartName="/ppt/tags/tag577.xml" ContentType="application/vnd.openxmlformats-officedocument.presentationml.tags+xml"/>
  <Override PartName="/ppt/tags/tag578.xml" ContentType="application/vnd.openxmlformats-officedocument.presentationml.tags+xml"/>
  <Override PartName="/ppt/tags/tag579.xml" ContentType="application/vnd.openxmlformats-officedocument.presentationml.tags+xml"/>
  <Override PartName="/ppt/tags/tag580.xml" ContentType="application/vnd.openxmlformats-officedocument.presentationml.tags+xml"/>
  <Override PartName="/ppt/tags/tag581.xml" ContentType="application/vnd.openxmlformats-officedocument.presentationml.tags+xml"/>
  <Override PartName="/ppt/tags/tag582.xml" ContentType="application/vnd.openxmlformats-officedocument.presentationml.tags+xml"/>
  <Override PartName="/ppt/tags/tag583.xml" ContentType="application/vnd.openxmlformats-officedocument.presentationml.tags+xml"/>
  <Override PartName="/ppt/tags/tag584.xml" ContentType="application/vnd.openxmlformats-officedocument.presentationml.tags+xml"/>
  <Override PartName="/ppt/tags/tag585.xml" ContentType="application/vnd.openxmlformats-officedocument.presentationml.tags+xml"/>
  <Override PartName="/ppt/tags/tag586.xml" ContentType="application/vnd.openxmlformats-officedocument.presentationml.tags+xml"/>
  <Override PartName="/ppt/tags/tag587.xml" ContentType="application/vnd.openxmlformats-officedocument.presentationml.tags+xml"/>
  <Override PartName="/ppt/tags/tag588.xml" ContentType="application/vnd.openxmlformats-officedocument.presentationml.tags+xml"/>
  <Override PartName="/ppt/tags/tag589.xml" ContentType="application/vnd.openxmlformats-officedocument.presentationml.tags+xml"/>
  <Override PartName="/ppt/tags/tag590.xml" ContentType="application/vnd.openxmlformats-officedocument.presentationml.tags+xml"/>
  <Override PartName="/ppt/tags/tag591.xml" ContentType="application/vnd.openxmlformats-officedocument.presentationml.tags+xml"/>
  <Override PartName="/ppt/tags/tag592.xml" ContentType="application/vnd.openxmlformats-officedocument.presentationml.tags+xml"/>
  <Override PartName="/ppt/tags/tag593.xml" ContentType="application/vnd.openxmlformats-officedocument.presentationml.tags+xml"/>
  <Override PartName="/ppt/tags/tag594.xml" ContentType="application/vnd.openxmlformats-officedocument.presentationml.tags+xml"/>
  <Override PartName="/ppt/tags/tag595.xml" ContentType="application/vnd.openxmlformats-officedocument.presentationml.tags+xml"/>
  <Override PartName="/ppt/tags/tag596.xml" ContentType="application/vnd.openxmlformats-officedocument.presentationml.tags+xml"/>
  <Override PartName="/ppt/tags/tag597.xml" ContentType="application/vnd.openxmlformats-officedocument.presentationml.tags+xml"/>
  <Override PartName="/ppt/tags/tag598.xml" ContentType="application/vnd.openxmlformats-officedocument.presentationml.tags+xml"/>
  <Override PartName="/ppt/tags/tag599.xml" ContentType="application/vnd.openxmlformats-officedocument.presentationml.tags+xml"/>
  <Override PartName="/ppt/tags/tag600.xml" ContentType="application/vnd.openxmlformats-officedocument.presentationml.tags+xml"/>
  <Override PartName="/ppt/tags/tag601.xml" ContentType="application/vnd.openxmlformats-officedocument.presentationml.tags+xml"/>
  <Override PartName="/ppt/tags/tag602.xml" ContentType="application/vnd.openxmlformats-officedocument.presentationml.tags+xml"/>
  <Override PartName="/ppt/tags/tag603.xml" ContentType="application/vnd.openxmlformats-officedocument.presentationml.tags+xml"/>
  <Override PartName="/ppt/tags/tag604.xml" ContentType="application/vnd.openxmlformats-officedocument.presentationml.tags+xml"/>
  <Override PartName="/ppt/tags/tag605.xml" ContentType="application/vnd.openxmlformats-officedocument.presentationml.tags+xml"/>
  <Override PartName="/ppt/tags/tag606.xml" ContentType="application/vnd.openxmlformats-officedocument.presentationml.tags+xml"/>
  <Override PartName="/ppt/tags/tag607.xml" ContentType="application/vnd.openxmlformats-officedocument.presentationml.tags+xml"/>
  <Override PartName="/ppt/tags/tag608.xml" ContentType="application/vnd.openxmlformats-officedocument.presentationml.tags+xml"/>
  <Override PartName="/ppt/tags/tag609.xml" ContentType="application/vnd.openxmlformats-officedocument.presentationml.tags+xml"/>
  <Override PartName="/ppt/tags/tag610.xml" ContentType="application/vnd.openxmlformats-officedocument.presentationml.tags+xml"/>
  <Override PartName="/ppt/tags/tag611.xml" ContentType="application/vnd.openxmlformats-officedocument.presentationml.tags+xml"/>
  <Override PartName="/ppt/tags/tag612.xml" ContentType="application/vnd.openxmlformats-officedocument.presentationml.tags+xml"/>
  <Override PartName="/ppt/tags/tag613.xml" ContentType="application/vnd.openxmlformats-officedocument.presentationml.tags+xml"/>
  <Override PartName="/ppt/tags/tag614.xml" ContentType="application/vnd.openxmlformats-officedocument.presentationml.tags+xml"/>
  <Override PartName="/ppt/tags/tag615.xml" ContentType="application/vnd.openxmlformats-officedocument.presentationml.tags+xml"/>
  <Override PartName="/ppt/tags/tag616.xml" ContentType="application/vnd.openxmlformats-officedocument.presentationml.tags+xml"/>
  <Override PartName="/ppt/tags/tag617.xml" ContentType="application/vnd.openxmlformats-officedocument.presentationml.tags+xml"/>
  <Override PartName="/ppt/tags/tag618.xml" ContentType="application/vnd.openxmlformats-officedocument.presentationml.tags+xml"/>
  <Override PartName="/ppt/tags/tag619.xml" ContentType="application/vnd.openxmlformats-officedocument.presentationml.tags+xml"/>
  <Override PartName="/ppt/tags/tag620.xml" ContentType="application/vnd.openxmlformats-officedocument.presentationml.tags+xml"/>
  <Override PartName="/ppt/tags/tag621.xml" ContentType="application/vnd.openxmlformats-officedocument.presentationml.tags+xml"/>
  <Override PartName="/ppt/tags/tag622.xml" ContentType="application/vnd.openxmlformats-officedocument.presentationml.tags+xml"/>
  <Override PartName="/ppt/tags/tag623.xml" ContentType="application/vnd.openxmlformats-officedocument.presentationml.tags+xml"/>
  <Override PartName="/ppt/tags/tag624.xml" ContentType="application/vnd.openxmlformats-officedocument.presentationml.tags+xml"/>
  <Override PartName="/ppt/tags/tag625.xml" ContentType="application/vnd.openxmlformats-officedocument.presentationml.tags+xml"/>
  <Override PartName="/ppt/tags/tag626.xml" ContentType="application/vnd.openxmlformats-officedocument.presentationml.tags+xml"/>
  <Override PartName="/ppt/tags/tag627.xml" ContentType="application/vnd.openxmlformats-officedocument.presentationml.tags+xml"/>
  <Override PartName="/ppt/tags/tag628.xml" ContentType="application/vnd.openxmlformats-officedocument.presentationml.tags+xml"/>
  <Override PartName="/ppt/tags/tag629.xml" ContentType="application/vnd.openxmlformats-officedocument.presentationml.tags+xml"/>
  <Override PartName="/ppt/tags/tag630.xml" ContentType="application/vnd.openxmlformats-officedocument.presentationml.tags+xml"/>
  <Override PartName="/ppt/tags/tag631.xml" ContentType="application/vnd.openxmlformats-officedocument.presentationml.tags+xml"/>
  <Override PartName="/ppt/tags/tag632.xml" ContentType="application/vnd.openxmlformats-officedocument.presentationml.tags+xml"/>
  <Override PartName="/ppt/tags/tag633.xml" ContentType="application/vnd.openxmlformats-officedocument.presentationml.tags+xml"/>
  <Override PartName="/ppt/tags/tag634.xml" ContentType="application/vnd.openxmlformats-officedocument.presentationml.tags+xml"/>
  <Override PartName="/ppt/tags/tag635.xml" ContentType="application/vnd.openxmlformats-officedocument.presentationml.tags+xml"/>
  <Override PartName="/ppt/tags/tag636.xml" ContentType="application/vnd.openxmlformats-officedocument.presentationml.tags+xml"/>
  <Override PartName="/ppt/tags/tag637.xml" ContentType="application/vnd.openxmlformats-officedocument.presentationml.tags+xml"/>
  <Override PartName="/ppt/tags/tag638.xml" ContentType="application/vnd.openxmlformats-officedocument.presentationml.tags+xml"/>
  <Override PartName="/ppt/tags/tag639.xml" ContentType="application/vnd.openxmlformats-officedocument.presentationml.tags+xml"/>
  <Override PartName="/ppt/tags/tag640.xml" ContentType="application/vnd.openxmlformats-officedocument.presentationml.tags+xml"/>
  <Override PartName="/ppt/tags/tag641.xml" ContentType="application/vnd.openxmlformats-officedocument.presentationml.tags+xml"/>
  <Override PartName="/ppt/tags/tag642.xml" ContentType="application/vnd.openxmlformats-officedocument.presentationml.tags+xml"/>
  <Override PartName="/ppt/tags/tag643.xml" ContentType="application/vnd.openxmlformats-officedocument.presentationml.tags+xml"/>
  <Override PartName="/ppt/tags/tag644.xml" ContentType="application/vnd.openxmlformats-officedocument.presentationml.tags+xml"/>
  <Override PartName="/ppt/tags/tag645.xml" ContentType="application/vnd.openxmlformats-officedocument.presentationml.tags+xml"/>
  <Override PartName="/ppt/tags/tag646.xml" ContentType="application/vnd.openxmlformats-officedocument.presentationml.tags+xml"/>
  <Override PartName="/ppt/tags/tag647.xml" ContentType="application/vnd.openxmlformats-officedocument.presentationml.tags+xml"/>
  <Override PartName="/ppt/tags/tag648.xml" ContentType="application/vnd.openxmlformats-officedocument.presentationml.tags+xml"/>
  <Override PartName="/ppt/tags/tag649.xml" ContentType="application/vnd.openxmlformats-officedocument.presentationml.tags+xml"/>
  <Override PartName="/ppt/tags/tag650.xml" ContentType="application/vnd.openxmlformats-officedocument.presentationml.tags+xml"/>
  <Override PartName="/ppt/tags/tag651.xml" ContentType="application/vnd.openxmlformats-officedocument.presentationml.tags+xml"/>
  <Override PartName="/ppt/tags/tag652.xml" ContentType="application/vnd.openxmlformats-officedocument.presentationml.tags+xml"/>
  <Override PartName="/ppt/tags/tag653.xml" ContentType="application/vnd.openxmlformats-officedocument.presentationml.tags+xml"/>
  <Override PartName="/ppt/tags/tag654.xml" ContentType="application/vnd.openxmlformats-officedocument.presentationml.tags+xml"/>
  <Override PartName="/ppt/tags/tag655.xml" ContentType="application/vnd.openxmlformats-officedocument.presentationml.tags+xml"/>
  <Override PartName="/ppt/tags/tag656.xml" ContentType="application/vnd.openxmlformats-officedocument.presentationml.tags+xml"/>
  <Override PartName="/ppt/tags/tag657.xml" ContentType="application/vnd.openxmlformats-officedocument.presentationml.tags+xml"/>
  <Override PartName="/ppt/tags/tag658.xml" ContentType="application/vnd.openxmlformats-officedocument.presentationml.tags+xml"/>
  <Override PartName="/ppt/tags/tag659.xml" ContentType="application/vnd.openxmlformats-officedocument.presentationml.tags+xml"/>
  <Override PartName="/ppt/tags/tag660.xml" ContentType="application/vnd.openxmlformats-officedocument.presentationml.tags+xml"/>
  <Override PartName="/ppt/tags/tag661.xml" ContentType="application/vnd.openxmlformats-officedocument.presentationml.tags+xml"/>
  <Override PartName="/ppt/tags/tag662.xml" ContentType="application/vnd.openxmlformats-officedocument.presentationml.tags+xml"/>
  <Override PartName="/ppt/tags/tag663.xml" ContentType="application/vnd.openxmlformats-officedocument.presentationml.tags+xml"/>
  <Override PartName="/ppt/tags/tag664.xml" ContentType="application/vnd.openxmlformats-officedocument.presentationml.tags+xml"/>
  <Override PartName="/ppt/tags/tag665.xml" ContentType="application/vnd.openxmlformats-officedocument.presentationml.tags+xml"/>
  <Override PartName="/ppt/tags/tag666.xml" ContentType="application/vnd.openxmlformats-officedocument.presentationml.tags+xml"/>
  <Override PartName="/ppt/tags/tag667.xml" ContentType="application/vnd.openxmlformats-officedocument.presentationml.tags+xml"/>
  <Override PartName="/ppt/tags/tag668.xml" ContentType="application/vnd.openxmlformats-officedocument.presentationml.tags+xml"/>
  <Override PartName="/ppt/tags/tag669.xml" ContentType="application/vnd.openxmlformats-officedocument.presentationml.tags+xml"/>
  <Override PartName="/ppt/tags/tag670.xml" ContentType="application/vnd.openxmlformats-officedocument.presentationml.tags+xml"/>
  <Override PartName="/ppt/tags/tag671.xml" ContentType="application/vnd.openxmlformats-officedocument.presentationml.tags+xml"/>
  <Override PartName="/ppt/tags/tag672.xml" ContentType="application/vnd.openxmlformats-officedocument.presentationml.tags+xml"/>
  <Override PartName="/ppt/tags/tag673.xml" ContentType="application/vnd.openxmlformats-officedocument.presentationml.tags+xml"/>
  <Override PartName="/ppt/tags/tag674.xml" ContentType="application/vnd.openxmlformats-officedocument.presentationml.tags+xml"/>
  <Override PartName="/ppt/tags/tag675.xml" ContentType="application/vnd.openxmlformats-officedocument.presentationml.tags+xml"/>
  <Override PartName="/ppt/tags/tag676.xml" ContentType="application/vnd.openxmlformats-officedocument.presentationml.tags+xml"/>
  <Override PartName="/ppt/tags/tag677.xml" ContentType="application/vnd.openxmlformats-officedocument.presentationml.tags+xml"/>
  <Override PartName="/ppt/tags/tag678.xml" ContentType="application/vnd.openxmlformats-officedocument.presentationml.tags+xml"/>
  <Override PartName="/ppt/tags/tag679.xml" ContentType="application/vnd.openxmlformats-officedocument.presentationml.tags+xml"/>
  <Override PartName="/ppt/tags/tag680.xml" ContentType="application/vnd.openxmlformats-officedocument.presentationml.tags+xml"/>
  <Override PartName="/ppt/tags/tag681.xml" ContentType="application/vnd.openxmlformats-officedocument.presentationml.tags+xml"/>
  <Override PartName="/ppt/tags/tag682.xml" ContentType="application/vnd.openxmlformats-officedocument.presentationml.tags+xml"/>
  <Override PartName="/ppt/tags/tag683.xml" ContentType="application/vnd.openxmlformats-officedocument.presentationml.tags+xml"/>
  <Override PartName="/ppt/tags/tag684.xml" ContentType="application/vnd.openxmlformats-officedocument.presentationml.tags+xml"/>
  <Override PartName="/ppt/tags/tag685.xml" ContentType="application/vnd.openxmlformats-officedocument.presentationml.tags+xml"/>
  <Override PartName="/ppt/tags/tag686.xml" ContentType="application/vnd.openxmlformats-officedocument.presentationml.tags+xml"/>
  <Override PartName="/ppt/tags/tag687.xml" ContentType="application/vnd.openxmlformats-officedocument.presentationml.tags+xml"/>
  <Override PartName="/ppt/tags/tag688.xml" ContentType="application/vnd.openxmlformats-officedocument.presentationml.tags+xml"/>
  <Override PartName="/ppt/tags/tag689.xml" ContentType="application/vnd.openxmlformats-officedocument.presentationml.tags+xml"/>
  <Override PartName="/ppt/tags/tag690.xml" ContentType="application/vnd.openxmlformats-officedocument.presentationml.tags+xml"/>
  <Override PartName="/ppt/tags/tag691.xml" ContentType="application/vnd.openxmlformats-officedocument.presentationml.tags+xml"/>
  <Override PartName="/ppt/tags/tag692.xml" ContentType="application/vnd.openxmlformats-officedocument.presentationml.tags+xml"/>
  <Override PartName="/ppt/tags/tag693.xml" ContentType="application/vnd.openxmlformats-officedocument.presentationml.tags+xml"/>
  <Override PartName="/ppt/tags/tag694.xml" ContentType="application/vnd.openxmlformats-officedocument.presentationml.tags+xml"/>
  <Override PartName="/ppt/tags/tag695.xml" ContentType="application/vnd.openxmlformats-officedocument.presentationml.tags+xml"/>
  <Override PartName="/ppt/tags/tag696.xml" ContentType="application/vnd.openxmlformats-officedocument.presentationml.tags+xml"/>
  <Override PartName="/ppt/tags/tag697.xml" ContentType="application/vnd.openxmlformats-officedocument.presentationml.tags+xml"/>
  <Override PartName="/ppt/tags/tag698.xml" ContentType="application/vnd.openxmlformats-officedocument.presentationml.tags+xml"/>
  <Override PartName="/ppt/tags/tag699.xml" ContentType="application/vnd.openxmlformats-officedocument.presentationml.tags+xml"/>
  <Override PartName="/ppt/tags/tag700.xml" ContentType="application/vnd.openxmlformats-officedocument.presentationml.tags+xml"/>
  <Override PartName="/ppt/tags/tag701.xml" ContentType="application/vnd.openxmlformats-officedocument.presentationml.tags+xml"/>
  <Override PartName="/ppt/tags/tag702.xml" ContentType="application/vnd.openxmlformats-officedocument.presentationml.tags+xml"/>
  <Override PartName="/ppt/tags/tag703.xml" ContentType="application/vnd.openxmlformats-officedocument.presentationml.tags+xml"/>
  <Override PartName="/ppt/tags/tag704.xml" ContentType="application/vnd.openxmlformats-officedocument.presentationml.tags+xml"/>
  <Override PartName="/ppt/tags/tag705.xml" ContentType="application/vnd.openxmlformats-officedocument.presentationml.tags+xml"/>
  <Override PartName="/ppt/tags/tag706.xml" ContentType="application/vnd.openxmlformats-officedocument.presentationml.tags+xml"/>
  <Override PartName="/ppt/tags/tag707.xml" ContentType="application/vnd.openxmlformats-officedocument.presentationml.tags+xml"/>
  <Override PartName="/ppt/tags/tag708.xml" ContentType="application/vnd.openxmlformats-officedocument.presentationml.tags+xml"/>
  <Override PartName="/ppt/tags/tag709.xml" ContentType="application/vnd.openxmlformats-officedocument.presentationml.tags+xml"/>
  <Override PartName="/ppt/tags/tag710.xml" ContentType="application/vnd.openxmlformats-officedocument.presentationml.tags+xml"/>
  <Override PartName="/ppt/tags/tag711.xml" ContentType="application/vnd.openxmlformats-officedocument.presentationml.tags+xml"/>
  <Override PartName="/ppt/tags/tag712.xml" ContentType="application/vnd.openxmlformats-officedocument.presentationml.tags+xml"/>
  <Override PartName="/ppt/tags/tag713.xml" ContentType="application/vnd.openxmlformats-officedocument.presentationml.tags+xml"/>
  <Override PartName="/ppt/tags/tag714.xml" ContentType="application/vnd.openxmlformats-officedocument.presentationml.tags+xml"/>
  <Override PartName="/ppt/tags/tag715.xml" ContentType="application/vnd.openxmlformats-officedocument.presentationml.tags+xml"/>
  <Override PartName="/ppt/tags/tag716.xml" ContentType="application/vnd.openxmlformats-officedocument.presentationml.tags+xml"/>
  <Override PartName="/ppt/tags/tag717.xml" ContentType="application/vnd.openxmlformats-officedocument.presentationml.tags+xml"/>
  <Override PartName="/ppt/notesSlides/notesSlide15.xml" ContentType="application/vnd.openxmlformats-officedocument.presentationml.notesSlide+xml"/>
  <Override PartName="/ppt/tags/tag718.xml" ContentType="application/vnd.openxmlformats-officedocument.presentationml.tags+xml"/>
  <Override PartName="/ppt/notesSlides/notesSlide16.xml" ContentType="application/vnd.openxmlformats-officedocument.presentationml.notesSlide+xml"/>
  <Override PartName="/ppt/tags/tag719.xml" ContentType="application/vnd.openxmlformats-officedocument.presentationml.tags+xml"/>
  <Override PartName="/ppt/tags/tag720.xml" ContentType="application/vnd.openxmlformats-officedocument.presentationml.tags+xml"/>
  <Override PartName="/ppt/tags/tag721.xml" ContentType="application/vnd.openxmlformats-officedocument.presentationml.tags+xml"/>
  <Override PartName="/ppt/tags/tag722.xml" ContentType="application/vnd.openxmlformats-officedocument.presentationml.tags+xml"/>
  <Override PartName="/ppt/tags/tag723.xml" ContentType="application/vnd.openxmlformats-officedocument.presentationml.tags+xml"/>
  <Override PartName="/ppt/tags/tag724.xml" ContentType="application/vnd.openxmlformats-officedocument.presentationml.tags+xml"/>
  <Override PartName="/ppt/tags/tag725.xml" ContentType="application/vnd.openxmlformats-officedocument.presentationml.tags+xml"/>
  <Override PartName="/ppt/tags/tag726.xml" ContentType="application/vnd.openxmlformats-officedocument.presentationml.tags+xml"/>
  <Override PartName="/ppt/tags/tag727.xml" ContentType="application/vnd.openxmlformats-officedocument.presentationml.tags+xml"/>
  <Override PartName="/ppt/tags/tag728.xml" ContentType="application/vnd.openxmlformats-officedocument.presentationml.tags+xml"/>
  <Override PartName="/ppt/tags/tag729.xml" ContentType="application/vnd.openxmlformats-officedocument.presentationml.tags+xml"/>
  <Override PartName="/ppt/tags/tag730.xml" ContentType="application/vnd.openxmlformats-officedocument.presentationml.tags+xml"/>
  <Override PartName="/ppt/tags/tag731.xml" ContentType="application/vnd.openxmlformats-officedocument.presentationml.tags+xml"/>
  <Override PartName="/ppt/tags/tag732.xml" ContentType="application/vnd.openxmlformats-officedocument.presentationml.tags+xml"/>
  <Override PartName="/ppt/tags/tag733.xml" ContentType="application/vnd.openxmlformats-officedocument.presentationml.tags+xml"/>
  <Override PartName="/ppt/tags/tag734.xml" ContentType="application/vnd.openxmlformats-officedocument.presentationml.tags+xml"/>
  <Override PartName="/ppt/tags/tag735.xml" ContentType="application/vnd.openxmlformats-officedocument.presentationml.tags+xml"/>
  <Override PartName="/ppt/tags/tag736.xml" ContentType="application/vnd.openxmlformats-officedocument.presentationml.tags+xml"/>
  <Override PartName="/ppt/tags/tag737.xml" ContentType="application/vnd.openxmlformats-officedocument.presentationml.tags+xml"/>
  <Override PartName="/ppt/tags/tag738.xml" ContentType="application/vnd.openxmlformats-officedocument.presentationml.tags+xml"/>
  <Override PartName="/ppt/tags/tag739.xml" ContentType="application/vnd.openxmlformats-officedocument.presentationml.tags+xml"/>
  <Override PartName="/ppt/tags/tag740.xml" ContentType="application/vnd.openxmlformats-officedocument.presentationml.tags+xml"/>
  <Override PartName="/ppt/tags/tag741.xml" ContentType="application/vnd.openxmlformats-officedocument.presentationml.tags+xml"/>
  <Override PartName="/ppt/tags/tag742.xml" ContentType="application/vnd.openxmlformats-officedocument.presentationml.tags+xml"/>
  <Override PartName="/ppt/tags/tag743.xml" ContentType="application/vnd.openxmlformats-officedocument.presentationml.tags+xml"/>
  <Override PartName="/ppt/tags/tag744.xml" ContentType="application/vnd.openxmlformats-officedocument.presentationml.tags+xml"/>
  <Override PartName="/ppt/tags/tag745.xml" ContentType="application/vnd.openxmlformats-officedocument.presentationml.tags+xml"/>
  <Override PartName="/ppt/tags/tag746.xml" ContentType="application/vnd.openxmlformats-officedocument.presentationml.tags+xml"/>
  <Override PartName="/ppt/tags/tag747.xml" ContentType="application/vnd.openxmlformats-officedocument.presentationml.tags+xml"/>
  <Override PartName="/ppt/tags/tag748.xml" ContentType="application/vnd.openxmlformats-officedocument.presentationml.tags+xml"/>
  <Override PartName="/ppt/tags/tag749.xml" ContentType="application/vnd.openxmlformats-officedocument.presentationml.tags+xml"/>
  <Override PartName="/ppt/tags/tag750.xml" ContentType="application/vnd.openxmlformats-officedocument.presentationml.tags+xml"/>
  <Override PartName="/ppt/tags/tag751.xml" ContentType="application/vnd.openxmlformats-officedocument.presentationml.tags+xml"/>
  <Override PartName="/ppt/tags/tag752.xml" ContentType="application/vnd.openxmlformats-officedocument.presentationml.tags+xml"/>
  <Override PartName="/ppt/tags/tag753.xml" ContentType="application/vnd.openxmlformats-officedocument.presentationml.tags+xml"/>
  <Override PartName="/ppt/tags/tag754.xml" ContentType="application/vnd.openxmlformats-officedocument.presentationml.tags+xml"/>
  <Override PartName="/ppt/tags/tag755.xml" ContentType="application/vnd.openxmlformats-officedocument.presentationml.tags+xml"/>
  <Override PartName="/ppt/tags/tag756.xml" ContentType="application/vnd.openxmlformats-officedocument.presentationml.tags+xml"/>
  <Override PartName="/ppt/tags/tag757.xml" ContentType="application/vnd.openxmlformats-officedocument.presentationml.tags+xml"/>
  <Override PartName="/ppt/tags/tag758.xml" ContentType="application/vnd.openxmlformats-officedocument.presentationml.tags+xml"/>
  <Override PartName="/ppt/tags/tag759.xml" ContentType="application/vnd.openxmlformats-officedocument.presentationml.tags+xml"/>
  <Override PartName="/ppt/tags/tag760.xml" ContentType="application/vnd.openxmlformats-officedocument.presentationml.tags+xml"/>
  <Override PartName="/ppt/tags/tag761.xml" ContentType="application/vnd.openxmlformats-officedocument.presentationml.tags+xml"/>
  <Override PartName="/ppt/tags/tag762.xml" ContentType="application/vnd.openxmlformats-officedocument.presentationml.tags+xml"/>
  <Override PartName="/ppt/tags/tag763.xml" ContentType="application/vnd.openxmlformats-officedocument.presentationml.tags+xml"/>
  <Override PartName="/ppt/tags/tag764.xml" ContentType="application/vnd.openxmlformats-officedocument.presentationml.tags+xml"/>
  <Override PartName="/ppt/tags/tag765.xml" ContentType="application/vnd.openxmlformats-officedocument.presentationml.tags+xml"/>
  <Override PartName="/ppt/notesSlides/notesSlide17.xml" ContentType="application/vnd.openxmlformats-officedocument.presentationml.notesSlide+xml"/>
  <Override PartName="/ppt/tags/tag766.xml" ContentType="application/vnd.openxmlformats-officedocument.presentationml.tags+xml"/>
  <Override PartName="/ppt/tags/tag767.xml" ContentType="application/vnd.openxmlformats-officedocument.presentationml.tags+xml"/>
  <Override PartName="/ppt/tags/tag768.xml" ContentType="application/vnd.openxmlformats-officedocument.presentationml.tags+xml"/>
  <Override PartName="/ppt/tags/tag769.xml" ContentType="application/vnd.openxmlformats-officedocument.presentationml.tags+xml"/>
  <Override PartName="/ppt/tags/tag770.xml" ContentType="application/vnd.openxmlformats-officedocument.presentationml.tags+xml"/>
  <Override PartName="/ppt/notesSlides/notesSlide18.xml" ContentType="application/vnd.openxmlformats-officedocument.presentationml.notesSlide+xml"/>
  <Override PartName="/ppt/tags/tag771.xml" ContentType="application/vnd.openxmlformats-officedocument.presentationml.tags+xml"/>
  <Override PartName="/ppt/tags/tag772.xml" ContentType="application/vnd.openxmlformats-officedocument.presentationml.tags+xml"/>
  <Override PartName="/ppt/tags/tag773.xml" ContentType="application/vnd.openxmlformats-officedocument.presentationml.tags+xml"/>
  <Override PartName="/ppt/tags/tag774.xml" ContentType="application/vnd.openxmlformats-officedocument.presentationml.tags+xml"/>
  <Override PartName="/ppt/tags/tag775.xml" ContentType="application/vnd.openxmlformats-officedocument.presentationml.tags+xml"/>
  <Override PartName="/ppt/notesSlides/notesSlide19.xml" ContentType="application/vnd.openxmlformats-officedocument.presentationml.notesSlide+xml"/>
  <Override PartName="/ppt/tags/tag776.xml" ContentType="application/vnd.openxmlformats-officedocument.presentationml.tags+xml"/>
  <Override PartName="/ppt/tags/tag777.xml" ContentType="application/vnd.openxmlformats-officedocument.presentationml.tags+xml"/>
  <Override PartName="/ppt/tags/tag778.xml" ContentType="application/vnd.openxmlformats-officedocument.presentationml.tags+xml"/>
  <Override PartName="/ppt/tags/tag779.xml" ContentType="application/vnd.openxmlformats-officedocument.presentationml.tags+xml"/>
  <Override PartName="/ppt/notesSlides/notesSlide20.xml" ContentType="application/vnd.openxmlformats-officedocument.presentationml.notesSlide+xml"/>
  <Override PartName="/ppt/tags/tag780.xml" ContentType="application/vnd.openxmlformats-officedocument.presentationml.tags+xml"/>
  <Override PartName="/ppt/tags/tag781.xml" ContentType="application/vnd.openxmlformats-officedocument.presentationml.tags+xml"/>
  <Override PartName="/ppt/tags/tag782.xml" ContentType="application/vnd.openxmlformats-officedocument.presentationml.tags+xml"/>
  <Override PartName="/ppt/tags/tag783.xml" ContentType="application/vnd.openxmlformats-officedocument.presentationml.tags+xml"/>
  <Override PartName="/ppt/tags/tag784.xml" ContentType="application/vnd.openxmlformats-officedocument.presentationml.tags+xml"/>
  <Override PartName="/ppt/tags/tag785.xml" ContentType="application/vnd.openxmlformats-officedocument.presentationml.tags+xml"/>
  <Override PartName="/ppt/tags/tag786.xml" ContentType="application/vnd.openxmlformats-officedocument.presentationml.tags+xml"/>
  <Override PartName="/ppt/tags/tag787.xml" ContentType="application/vnd.openxmlformats-officedocument.presentationml.tags+xml"/>
  <Override PartName="/ppt/tags/tag788.xml" ContentType="application/vnd.openxmlformats-officedocument.presentationml.tags+xml"/>
  <Override PartName="/ppt/tags/tag789.xml" ContentType="application/vnd.openxmlformats-officedocument.presentationml.tags+xml"/>
  <Override PartName="/ppt/tags/tag790.xml" ContentType="application/vnd.openxmlformats-officedocument.presentationml.tags+xml"/>
  <Override PartName="/ppt/tags/tag791.xml" ContentType="application/vnd.openxmlformats-officedocument.presentationml.tags+xml"/>
  <Override PartName="/ppt/tags/tag792.xml" ContentType="application/vnd.openxmlformats-officedocument.presentationml.tags+xml"/>
  <Override PartName="/ppt/tags/tag793.xml" ContentType="application/vnd.openxmlformats-officedocument.presentationml.tags+xml"/>
  <Override PartName="/ppt/tags/tag794.xml" ContentType="application/vnd.openxmlformats-officedocument.presentationml.tags+xml"/>
  <Override PartName="/ppt/tags/tag795.xml" ContentType="application/vnd.openxmlformats-officedocument.presentationml.tags+xml"/>
  <Override PartName="/ppt/tags/tag796.xml" ContentType="application/vnd.openxmlformats-officedocument.presentationml.tags+xml"/>
  <Override PartName="/ppt/tags/tag797.xml" ContentType="application/vnd.openxmlformats-officedocument.presentationml.tags+xml"/>
  <Override PartName="/ppt/tags/tag798.xml" ContentType="application/vnd.openxmlformats-officedocument.presentationml.tags+xml"/>
  <Override PartName="/ppt/tags/tag799.xml" ContentType="application/vnd.openxmlformats-officedocument.presentationml.tags+xml"/>
  <Override PartName="/ppt/tags/tag800.xml" ContentType="application/vnd.openxmlformats-officedocument.presentationml.tags+xml"/>
  <Override PartName="/ppt/tags/tag801.xml" ContentType="application/vnd.openxmlformats-officedocument.presentationml.tags+xml"/>
  <Override PartName="/ppt/tags/tag802.xml" ContentType="application/vnd.openxmlformats-officedocument.presentationml.tags+xml"/>
  <Override PartName="/ppt/tags/tag803.xml" ContentType="application/vnd.openxmlformats-officedocument.presentationml.tags+xml"/>
  <Override PartName="/ppt/notesSlides/notesSlide21.xml" ContentType="application/vnd.openxmlformats-officedocument.presentationml.notesSlide+xml"/>
  <Override PartName="/ppt/tags/tag804.xml" ContentType="application/vnd.openxmlformats-officedocument.presentationml.tags+xml"/>
  <Override PartName="/ppt/tags/tag805.xml" ContentType="application/vnd.openxmlformats-officedocument.presentationml.tags+xml"/>
  <Override PartName="/ppt/tags/tag806.xml" ContentType="application/vnd.openxmlformats-officedocument.presentationml.tags+xml"/>
  <Override PartName="/ppt/tags/tag807.xml" ContentType="application/vnd.openxmlformats-officedocument.presentationml.tags+xml"/>
  <Override PartName="/ppt/tags/tag808.xml" ContentType="application/vnd.openxmlformats-officedocument.presentationml.tags+xml"/>
  <Override PartName="/ppt/tags/tag809.xml" ContentType="application/vnd.openxmlformats-officedocument.presentationml.tags+xml"/>
  <Override PartName="/ppt/tags/tag810.xml" ContentType="application/vnd.openxmlformats-officedocument.presentationml.tags+xml"/>
  <Override PartName="/ppt/tags/tag811.xml" ContentType="application/vnd.openxmlformats-officedocument.presentationml.tags+xml"/>
  <Override PartName="/ppt/tags/tag812.xml" ContentType="application/vnd.openxmlformats-officedocument.presentationml.tags+xml"/>
  <Override PartName="/ppt/tags/tag813.xml" ContentType="application/vnd.openxmlformats-officedocument.presentationml.tags+xml"/>
  <Override PartName="/ppt/tags/tag814.xml" ContentType="application/vnd.openxmlformats-officedocument.presentationml.tags+xml"/>
  <Override PartName="/ppt/tags/tag815.xml" ContentType="application/vnd.openxmlformats-officedocument.presentationml.tags+xml"/>
  <Override PartName="/ppt/tags/tag816.xml" ContentType="application/vnd.openxmlformats-officedocument.presentationml.tags+xml"/>
  <Override PartName="/ppt/tags/tag817.xml" ContentType="application/vnd.openxmlformats-officedocument.presentationml.tags+xml"/>
  <Override PartName="/ppt/tags/tag818.xml" ContentType="application/vnd.openxmlformats-officedocument.presentationml.tags+xml"/>
  <Override PartName="/ppt/tags/tag819.xml" ContentType="application/vnd.openxmlformats-officedocument.presentationml.tags+xml"/>
  <Override PartName="/ppt/tags/tag820.xml" ContentType="application/vnd.openxmlformats-officedocument.presentationml.tags+xml"/>
  <Override PartName="/ppt/tags/tag821.xml" ContentType="application/vnd.openxmlformats-officedocument.presentationml.tags+xml"/>
  <Override PartName="/ppt/tags/tag822.xml" ContentType="application/vnd.openxmlformats-officedocument.presentationml.tags+xml"/>
  <Override PartName="/ppt/tags/tag823.xml" ContentType="application/vnd.openxmlformats-officedocument.presentationml.tags+xml"/>
  <Override PartName="/ppt/tags/tag824.xml" ContentType="application/vnd.openxmlformats-officedocument.presentationml.tags+xml"/>
  <Override PartName="/ppt/tags/tag825.xml" ContentType="application/vnd.openxmlformats-officedocument.presentationml.tags+xml"/>
  <Override PartName="/ppt/tags/tag826.xml" ContentType="application/vnd.openxmlformats-officedocument.presentationml.tags+xml"/>
  <Override PartName="/ppt/tags/tag827.xml" ContentType="application/vnd.openxmlformats-officedocument.presentationml.tags+xml"/>
  <Override PartName="/ppt/tags/tag828.xml" ContentType="application/vnd.openxmlformats-officedocument.presentationml.tags+xml"/>
  <Override PartName="/ppt/tags/tag829.xml" ContentType="application/vnd.openxmlformats-officedocument.presentationml.tags+xml"/>
  <Override PartName="/ppt/tags/tag830.xml" ContentType="application/vnd.openxmlformats-officedocument.presentationml.tags+xml"/>
  <Override PartName="/ppt/tags/tag831.xml" ContentType="application/vnd.openxmlformats-officedocument.presentationml.tags+xml"/>
  <Override PartName="/ppt/tags/tag832.xml" ContentType="application/vnd.openxmlformats-officedocument.presentationml.tags+xml"/>
  <Override PartName="/ppt/tags/tag833.xml" ContentType="application/vnd.openxmlformats-officedocument.presentationml.tags+xml"/>
  <Override PartName="/ppt/tags/tag834.xml" ContentType="application/vnd.openxmlformats-officedocument.presentationml.tags+xml"/>
  <Override PartName="/ppt/tags/tag835.xml" ContentType="application/vnd.openxmlformats-officedocument.presentationml.tags+xml"/>
  <Override PartName="/ppt/tags/tag836.xml" ContentType="application/vnd.openxmlformats-officedocument.presentationml.tags+xml"/>
  <Override PartName="/ppt/tags/tag837.xml" ContentType="application/vnd.openxmlformats-officedocument.presentationml.tags+xml"/>
  <Override PartName="/ppt/tags/tag838.xml" ContentType="application/vnd.openxmlformats-officedocument.presentationml.tags+xml"/>
  <Override PartName="/ppt/tags/tag839.xml" ContentType="application/vnd.openxmlformats-officedocument.presentationml.tags+xml"/>
  <Override PartName="/ppt/tags/tag840.xml" ContentType="application/vnd.openxmlformats-officedocument.presentationml.tags+xml"/>
  <Override PartName="/ppt/tags/tag841.xml" ContentType="application/vnd.openxmlformats-officedocument.presentationml.tags+xml"/>
  <Override PartName="/ppt/tags/tag842.xml" ContentType="application/vnd.openxmlformats-officedocument.presentationml.tags+xml"/>
  <Override PartName="/ppt/tags/tag843.xml" ContentType="application/vnd.openxmlformats-officedocument.presentationml.tags+xml"/>
  <Override PartName="/ppt/tags/tag844.xml" ContentType="application/vnd.openxmlformats-officedocument.presentationml.tags+xml"/>
  <Override PartName="/ppt/tags/tag845.xml" ContentType="application/vnd.openxmlformats-officedocument.presentationml.tags+xml"/>
  <Override PartName="/ppt/tags/tag846.xml" ContentType="application/vnd.openxmlformats-officedocument.presentationml.tags+xml"/>
  <Override PartName="/ppt/tags/tag847.xml" ContentType="application/vnd.openxmlformats-officedocument.presentationml.tags+xml"/>
  <Override PartName="/ppt/tags/tag848.xml" ContentType="application/vnd.openxmlformats-officedocument.presentationml.tags+xml"/>
  <Override PartName="/ppt/tags/tag849.xml" ContentType="application/vnd.openxmlformats-officedocument.presentationml.tags+xml"/>
  <Override PartName="/ppt/tags/tag850.xml" ContentType="application/vnd.openxmlformats-officedocument.presentationml.tags+xml"/>
  <Override PartName="/ppt/tags/tag851.xml" ContentType="application/vnd.openxmlformats-officedocument.presentationml.tags+xml"/>
  <Override PartName="/ppt/tags/tag852.xml" ContentType="application/vnd.openxmlformats-officedocument.presentationml.tags+xml"/>
  <Override PartName="/ppt/tags/tag853.xml" ContentType="application/vnd.openxmlformats-officedocument.presentationml.tags+xml"/>
  <Override PartName="/ppt/tags/tag854.xml" ContentType="application/vnd.openxmlformats-officedocument.presentationml.tags+xml"/>
  <Override PartName="/ppt/tags/tag85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8" r:id="rId1"/>
  </p:sldMasterIdLst>
  <p:notesMasterIdLst>
    <p:notesMasterId r:id="rId34"/>
  </p:notesMasterIdLst>
  <p:handoutMasterIdLst>
    <p:handoutMasterId r:id="rId35"/>
  </p:handoutMasterIdLst>
  <p:sldIdLst>
    <p:sldId id="313" r:id="rId2"/>
    <p:sldId id="259" r:id="rId3"/>
    <p:sldId id="314" r:id="rId4"/>
    <p:sldId id="311" r:id="rId5"/>
    <p:sldId id="257" r:id="rId6"/>
    <p:sldId id="258" r:id="rId7"/>
    <p:sldId id="260" r:id="rId8"/>
    <p:sldId id="289" r:id="rId9"/>
    <p:sldId id="290" r:id="rId10"/>
    <p:sldId id="291" r:id="rId11"/>
    <p:sldId id="292" r:id="rId12"/>
    <p:sldId id="293" r:id="rId13"/>
    <p:sldId id="294" r:id="rId14"/>
    <p:sldId id="295" r:id="rId15"/>
    <p:sldId id="296" r:id="rId16"/>
    <p:sldId id="297" r:id="rId17"/>
    <p:sldId id="300" r:id="rId18"/>
    <p:sldId id="301" r:id="rId19"/>
    <p:sldId id="302" r:id="rId20"/>
    <p:sldId id="303" r:id="rId21"/>
    <p:sldId id="304" r:id="rId22"/>
    <p:sldId id="305" r:id="rId23"/>
    <p:sldId id="306" r:id="rId24"/>
    <p:sldId id="277" r:id="rId25"/>
    <p:sldId id="307" r:id="rId26"/>
    <p:sldId id="279" r:id="rId27"/>
    <p:sldId id="280" r:id="rId28"/>
    <p:sldId id="308" r:id="rId29"/>
    <p:sldId id="281" r:id="rId30"/>
    <p:sldId id="310" r:id="rId31"/>
    <p:sldId id="316" r:id="rId32"/>
    <p:sldId id="315" r:id="rId33"/>
  </p:sldIdLst>
  <p:sldSz cx="9144000" cy="6858000" type="screen4x3"/>
  <p:notesSz cx="9296400" cy="7010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4B2A85"/>
    <a:srgbClr val="BD0000"/>
    <a:srgbClr val="A6A6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454" autoAdjust="0"/>
    <p:restoredTop sz="87151" autoAdjust="0"/>
  </p:normalViewPr>
  <p:slideViewPr>
    <p:cSldViewPr snapToGrid="0">
      <p:cViewPr varScale="1">
        <p:scale>
          <a:sx n="54" d="100"/>
          <a:sy n="54" d="100"/>
        </p:scale>
        <p:origin x="90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809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809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CFDE45D-6AA6-4219-B49C-51FF47A6E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35571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9-30T22:34:50.54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22106 8924 116 0,'-6'-5'44'0,"3"0"-35"0,0 2-2 15</inkml:trace>
  <inkml:trace contextRef="#ctx0" brushRef="#br0" timeOffset="1">22088 8903 235 0,'-6'-5'42'15,"0"0"-19"-15,0-1 2 0,0 1-1 0,0 0-4 16,3-1 1 0,0 4-10-16,9-6-4 15,3 0-4-15,3 0-3 16,3 0 1 0,0 0-1-16,3 6 2 0,0 2-3 15,2 5 0-15,1 3-1 16,3 2-2-16,0 4 5 15,0 1 3-15,-4 4-6 16,1 2 0-16,0 6 0 16,-6 4 1-16,-6 6 3 0,-3 6 1 15,-9 2 1 1,-3 0 0-16,-6-3 2 0,-3-2 1 16,0-3 1-16,0 0 2 15,-2 2-5-15,2 6-3 16,0 6 1-16,3 4 0 15,3 1-4-15,3-1-1 16,3-7 1-16,6-6 0 16,3-5 3-1,3-2 1-15,3-3-8 0,0-6-2 16,3-2-9-16,-1-6-5 16,4-4-11-16,-3-4-3 15,-3-5-5-15,6 1-1 16,-3-6-19-1,0 0-31-15,-6-3 27 0</inkml:trace>
  <inkml:trace contextRef="#ctx0" brushRef="#br0" timeOffset="2">22400 9880 168 0,'-8'0'63'0,"2"0"-49"0,-6 0 11 16,6 0 2-16,0 2-7 16,-3 1-1-16,0-1 0 15,-3 4 0-15,-3 2-10 16,0 2-3-16,3 6 0 0,0 5 1 15,1 3 3-15,2 3-3 16,0 7 1-16,3 6-5 16,3 2-2-16,3 6 0 15,0 10 1-15,3 11 1 16,0 2 1-16,0-5 6 16,-3 0 4-16,-6-10 6 15,-3-3 2-15,-6 0 2 16,-6-3 2-16,-9-5-10 0,-17-3-4 15,-10-5-7-15,4-5-2 16,-1-8-30-16,6-8-14 16,10-6-50-16,8-15-22 15,9-13-4 1</inkml:trace>
  <inkml:trace contextRef="#ctx0" brushRef="#br0" timeOffset="3">23112 9663 20 0,'-3'5'11'0,"3"-2"-9"0,0-9-9 15,0 6-5-15</inkml:trace>
  <inkml:trace contextRef="#ctx0" brushRef="#br0" timeOffset="4">23020 9364 144 0,'-3'-6'55'0,"3"4"-43"16,0 2 12-16,0 0 5 0,0 0-2 15,-3-3 2-15,0 6-1 16,0-3 2-16,-3 0-16 16,3 2 5-16,0-2 2 0,0-2-9 15,0 2-2-15,0-3-2 16,3 0 0-16,3 1-7 15,3-4 0-15,0 1-3 16,9 0 0-16,-3 2 2 16,2 1 0-16,1 2-3 0,0 5 0 15,-6 3 2-15,3 2 0 16,-9 1 5 0,-3 2 2-16,-3 0 2 0,-3 3 0 15,-3 0-4-15,0-3-1 16,3-2-1-16,0 0 1 15,0-6-4-15,6 0 0 16,6 0-1-16,3 1 0 16,3-1 0-16,3 3 0 15,3 3 0-15,0 2 0 16,-3 3 4-16,-6 2 3 16,-3 6 7-16,-6-3 2 15,-6 3 1-15,-6-3 1 0,-3 0-4 16,-3-2-2-1,-3-3-4-15,0-6-1 0,0-2-6 16,1-2-1-16,2-4-17 16,3 1-5-16,3-6-26 15,12-2-8-15,0 0-26 16,15-9-13-16,0-2 4 16</inkml:trace>
  <inkml:trace contextRef="#ctx0" brushRef="#br0" timeOffset="5">23285 9350 272 0,'-12'-10'101'0,"15"10"-78"0,3-3 2 0,-3 3-3 16,8-2-12-16,-2 2-3 16,9 0-4-16,0 2-3 15,3 3 1-15,0 6-4 0,-6 2 0 16,-6 6 2-16,-1 5 2 16,-8 5 2-16,-8 8 1 0,-4 2 0 15,-6 1 0 1,3-3 2-16,-6 0 1 0,3-8 3 15,0-5 4 1,6-3-4-16,1-5 2 0,2-3-1 16,6-2 1-16,0-3-4 15,6-3 0-15,3 0-5 16,11-2-2-16,4 0 0 16,0-1 1-16,6 1-1 15,-3 0-1-15,-3-3-2 16,-4 0 1-16,-5 0-12 15,3 0-7-15,-3 0-22 16,-3 2-9-16,-3-2-26 16,3 3-11-16,3-3-13 15</inkml:trace>
  <inkml:trace contextRef="#ctx0" brushRef="#br0" timeOffset="6">23603 9533 272 0,'-3'-5'101'0,"6"2"-78"0,3-2-2 0,0 2-8 16,3 0-3-16,3 1 1 15,3-1-8-15,3 0-1 16,2 1-2-16,7-1-16 0,-6 3-6 16,-6 0-25-16,3 0-7 0</inkml:trace>
  <inkml:trace contextRef="#ctx0" brushRef="#br0" timeOffset="7">23999 9387 200 0,'-3'6'77'0,"0"-1"-60"0,3 11 10 16,0-6 4-16,0 9-4 15,-3 7 4-15,-3 6-8 16,6 0-4-16,-3 8-11 0,0-3-3 0,3-6-1 16,0-4-2-16,-3-3 1 15,3-6 0-15,0-5 1 16,-3-5-2-16,3-2 1 16,-3-6 0-16,3 0 1 15,0-8-5-15,0-3 1 16,3-2-5-16,3-3 1 0,0-5-3 15,6 2 2-15,-3 1 1 16,9 2 2 0,3 5-1-16,-1 6 1 15,10 8 0-15,0 5 0 0,-3 5 2 16,-3 5 2-16,-4 6 5 16,-8-3 6-16,-6-2 6 15,-12-1 3 1,0-4-7-16,-9-1-4 0,1-3-6 15,-7-2-2-15,-3-2-10 16,0-1-3-16,0 0-13 16,0-5-5-16,10 0-16 15,2-2-7-15,3-4-46 16,9-2-44-16,9-2 52 16</inkml:trace>
  <inkml:trace contextRef="#ctx0" brushRef="#br0" timeOffset="8">24344 9615 232 0,'6'18'88'0,"-3"-2"-69"0,3 13 11 0,-6-13 1 16,0 0-8-16,0 0-1 15,0 0-15-15,0-3-4 16,0 0-2-16,0-5-15 0,0 0-3 15,0-2-51-15,0-1-22 16,0-5-7 0</inkml:trace>
  <inkml:trace contextRef="#ctx0" brushRef="#br0" timeOffset="9">24285 9506 280 0,'-12'-13'107'0,"6"11"-83"0,18-6-23 15,-12 5-15-15,9 0-22 16,0-2-4-16,2 0-37 16,4 0-12-16,0-1 22 15,6 1 13-15</inkml:trace>
  <inkml:trace contextRef="#ctx0" brushRef="#br0" timeOffset="10">24520 9353 220 0,'9'0'85'0,"-6"-5"-66"0,-3 10-3 15,0-5-5-15,9 5 5 16,-3 3 5-16,-3 5 4 0,0 9 2 16,0 9-14-16,-3 12-3 0,0 4-3 15,0 6-1-15,0-8 1 16,-3-8-4-16,0-5 0 16,0-3-17-16,-3-5-7 15,6-6-45-15,-3-2-18 16,3-2-22-16</inkml:trace>
  <inkml:trace contextRef="#ctx0" brushRef="#br0" timeOffset="11">24436 9586 300 0,'-5'-8'112'0,"13"8"-87"0,10-8-7 0,-6 5-7 0,6-5-6 15,6-2 4-15,12 2-4 16,-1 0-3-16,4 5-1 16,0-2-76-16,2 2-32 0,-8 1-6 15</inkml:trace>
  <inkml:trace contextRef="#ctx0" brushRef="#br0" timeOffset="12">23171 10343 128 0,'6'-8'49'0,"-3"2"-38"0,0 1 15 0,3 2 5 0,-6 1 0 16,0-1 4-1,-6 0-8-15,6-2-2 0,-6 3-14 16,-3-1-2-16,-5 3-2 0,2 5 1 16,-3 3 0-16,0 5-9 15,0 3-1-15,0 5-2 16,3 6 2-16,6 2 1 16,3 3 1-16,3-1 0 15,6-4 0-15,3-9-3 16,3-7 2-16,3-6 1 15,3-7 2-15,0-9-12 16,3-7-6-16,-1-6 0 16,-2-5 1-16,-6 5 9 15,-6 0 3-15,-3 3 9 16,-3 5 6-16,-3 3 5 16,0 5 4-16,0 5-9 15,-3 8-2-15,6 6-11 0,-3 10-1 16,3 6 2-1,3-1 2-15,9 3-3 16,3-5-1-16,6-3-24 16,0-5-10-16,5-5-67 15</inkml:trace>
  <inkml:trace contextRef="#ctx0" brushRef="#br0" timeOffset="13">23487 10303 220 0,'-18'-8'85'0,"3"3"-66"0,-3 5-3 0,15 0-7 0,-9 5-5 15,-2 3 0-15,-7 5 0 16,6 8 0-16,0 8-2 16,6 3-2-16,3 0 3 0,9-3-2 15,9-3 2 1,3-7 0-16,6-8 1 0,0-9 2 15,-7-7 1-15,7-8-6 16,-3-8 0-16,-6-9 1 16,3 4 1-16,-9-3 1 15,-3-3 0-15,-3-2 2 16,-3-3 3-16,-3-3-6 16,0 3-2-16,-3 5 1 15,3 8 1-15,0 6-1 16,3 15-2-16,3 16 1 15,0 9-1-15,0 4 0 16,6 6 0-16,-3 2 0 16,3-2-3-16,3 0 2 15,0-6-32-15,3-5-13 16,9-7-63 0</inkml:trace>
  <inkml:trace contextRef="#ctx0" brushRef="#br0" timeOffset="14">23680 10253 224 0,'-29'2'85'16,"17"6"-66"-16,-3 5-6 0,6-5-6 0,0 8-5 16,-3 5 1-16,3 9 1 15,0-4 2-15,3 3-3 16,6-2-2-16,3-4 0 0,3-1 1 15,9-9 3-15,0-5-2 16,3-11 0-16,3-10 3 16,2-14 1-16,1-4-3 15,-3-1-3-15,-6-3 2 16,-6 1 0-16,-9-8-4 16,0-1 1-16,-9-2 4 15,-3 3 2-15,-6 5-2 16,6 11-1-16,3 7 1 15,-2 11 2-15,2 11-8 16,0 13 0-16,3 10 2 0,0 8 2 16,6 4 0-16,9 4-2 15,-3 5 1-15,0 4-1 16,11-4 0-16,1-7 0 16,-3-6-16-16,6-2-4 15,6-13-47-15,-3-9-22 16,5-10 0-1</inkml:trace>
  <inkml:trace contextRef="#ctx0" brushRef="#br0" timeOffset="15">23913 10290 176 0,'0'-6'68'0,"0"4"-52"0,0 4 3 16,0-2-1-16,0 6 0 15,6 2 1-15,-3 2-2 16,-1 6 2-16,1 3-10 16,0-1 1-16,0 3 3 0,-3-2-3 15,0-1 2-15,6 1-7 16,-6-6-1-16,0 0 0 15,0 1 0-15,0-9-2 16,0 0 1-16,0-2-2 16,0-3-1-16,0 0 1 15,0 0-1-15,0 0 4 16,0 0 2-16,0-3 0 0,0 0 1 16,0-2-2-16,0 0 2 15,0-3-4-15,0 0 0 16,0-3-1-16,0 1-2 15,0-3 1-15,3-1-1 16,0-2 0-16,0 3 2 16,0-3-3-16,0 3 0 15,6 0 1-15,-3 0 0 16,0 2 0-16,3 1 0 16,3-1 0-16,-3 3 0 15,6 3-9-15,-3 2-2 16,0 0-14-16,-1 3-6 15,7 3-15-15,-6 2-4 16,0 1-50 0</inkml:trace>
  <inkml:trace contextRef="#ctx0" brushRef="#br0" timeOffset="16">24177 10298 180 0,'-5'-3'68'0,"-1"0"-52"0,6 3 6 15,0 0 1-15,0 0 3 16,6 3 5-16,-1 2-9 0,4 1-2 16,0 1-12-16,3 1-3 0,3 0-1 15,0 0 0 1,6-2 0-16,-6-1 0 0,0 0 0 15,2-5 0 1,-5 0 2-16,0-2-1 16,-3-4 0-16,3-2-3 0,-3 0 1 15,-3-2-13-15,-3 2-3 16,-6 0-5-16,-3 0 1 16,-6 0 4-16,-6 3 4 15,-3 2 2-15,-2 3 5 0,-4 3 3 16,6 5 4-16,-3 0 0 15,3 5 2-15,1 3 9 16,2 5 7-16,6 0-8 16,6 3-1-16,6 0-4 15,9-3-1-15,3 0-5 16,8 0-1-16,10-5-3 16,6-5-3-16,-6-1-16 15,-3-5-7 1,-1-2-18-16,-2-6-7 0,-6-2-57 15</inkml:trace>
  <inkml:trace contextRef="#ctx0" brushRef="#br0" timeOffset="17">24520 10290 160 0,'-3'-6'60'0,"3"6"-47"0,0-2 19 16,0-1 7-16,0 3 2 0,0 0 3 15,-6 0-9-15,3 0-2 16,-3 5-18-16,-6 1-2 0,3 2-2 16,6 0-4-16,-6-1-2 15,6 4-5-15,-3 0-2 0,6-1 1 16,9 3 0-16,0 1 1 16,3 2 0-16,3 2-3 15,0 1 2-15,-3-4 1 16,-3 1 2-16,-9 3-1 15,0-3 2-15,-9-3 0 16,3-2 3-16,-9-4-3 16,0-1 0-16,0-6-8 15,0 0-2-15,3-3-16 16,3 0-5-16,3-2-32 16,3 0-14-16,6-6-34 15</inkml:trace>
  <inkml:trace contextRef="#ctx0" brushRef="#br0" timeOffset="18">24701 10298 280 0,'-9'-3'104'0,"1"0"-81"0,8 9 1 0,-3-4-5 16,0 4-9-16,-3-1 0 15,6 3-6-15,0 2-3 0,9 4 0 16,-6 1-4-16,5 4 2 0,1-1 1 16,-6 1 2-16,-3 0 8 15,-6 2 3-15,-8 0-2 16,2-3 1-16,-6-4-5 16,-3-1 1-16,6-5-5 15,0-3-2-15,0-2-18 16,6-3-9-16,0 0-19 15,6-3-10-15,3-2-12 16,3-3-4-16,15-3-18 16</inkml:trace>
  <inkml:trace contextRef="#ctx0" brushRef="#br0" timeOffset="19">24865 10364 144 0,'-9'2'55'0,"9"1"-43"0,0 0 10 0,0-3 3 16,0 0 1-16,0 5 2 16,6-2-11-16,-3 2-5 15,-3-2-7-15,9-1 3 0,-3 3 4 16,0-2-4-16,3 0 0 16,3-1-4-16,-3-2-1 15,0 0 1-15,3-2 0 0,-4-4-2 16,4-1 1-16,-3-1 0 15,0 0 1-15,0-3 0 16,-6 1 2-16,3-1-1 16,-6 0 2-16,0 1-6 15,-6-1-1-15,3 3 2 16,-6 3 1-16,0 0-4 16,0 5 1-16,-3 0 0 15,1 5 2-15,-7 3-3 16,9 2 0-16,-3 1 3 15,3 5 1-15,-3 2 1 16,9 4 0-16,-3-1 0 16,12 3 0-16,-3-1-2 15,9 1-2-15,-3-5 1 0,3-3 1 16,-3-3-1 0,6-3-1-16,-4-2-2 15,1-5-1-15,0-3-29 0,3-3-14 16,-3-5-71-1</inkml:trace>
  <inkml:trace contextRef="#ctx0" brushRef="#br0" timeOffset="20">25291 10311 188 0,'0'-3'71'0,"-3"-2"-55"0,3 5 20 0,0 0 6 15,-6 0-3-15,3 0-1 16,-9 0-10-16,-6 3-5 0,-3-1-13 15,-3 3-2-15,-2 1 2 0,5 2-6 16,0 0-2 0,3 0-4-16,9 5-3 15,9 0 2-15,6 3 0 16,6 0 1-16,9 2 2 16,6 3 0-16,-4 1-3 15,4 1 2-15,-6-1 1 16,-6-1 0-16,-6-3 4 15,0 1 5-15,-9-3 8 16,-9-6 7-16,-15-2-9 16,-12-2-3-16,1-1-7 0,-4-3-4 15,6 1-42-15,-3 2-20 16,22-2-88 0</inkml:trace>
</inkml:ink>
</file>

<file path=ppt/ink/ink10.xml><?xml version="1.0" encoding="utf-8"?>
<inkml:ink xmlns:inkml="http://www.w3.org/2003/InkML">
  <inkml:definitions/>
  <inkml:traceGroup>
    <inkml:annotationXML>
      <emma:emma xmlns:emma="http://www.w3.org/2003/04/emma" version="1.0">
        <emma:interpretation id="{E9B6C979-4600-43E9-B508-1718663A6C19}" emma:medium="tactile" emma:mode="ink">
          <msink:context xmlns:msink="http://schemas.microsoft.com/ink/2010/main" type="writingRegion" rotatedBoundingBox="22969,12282 24829,12282 24829,13406 22969,13406"/>
        </emma:interpretation>
      </emma:emma>
    </inkml:annotationXML>
    <inkml:traceGroup>
      <inkml:annotationXML>
        <emma:emma xmlns:emma="http://www.w3.org/2003/04/emma" version="1.0">
          <emma:interpretation id="{C02C5390-B499-401E-8324-328D569B1EDC}" emma:medium="tactile" emma:mode="ink">
            <msink:context xmlns:msink="http://schemas.microsoft.com/ink/2010/main" type="paragraph" rotatedBoundingBox="22969,12282 24829,12282 24829,13406 22969,13406" alignmentLevel="1"/>
          </emma:interpretation>
        </emma:emma>
      </inkml:annotationXML>
      <inkml:traceGroup>
        <inkml:annotationXML>
          <emma:emma xmlns:emma="http://www.w3.org/2003/04/emma" version="1.0">
            <emma:interpretation id="{A538AC19-386A-4BC5-A6DE-68F8D0DFF267}" emma:medium="tactile" emma:mode="ink">
              <msink:context xmlns:msink="http://schemas.microsoft.com/ink/2010/main" type="line" rotatedBoundingBox="22969,12282 24829,12282 24829,13406 22969,13406"/>
            </emma:interpretation>
          </emma:emma>
        </inkml:annotationXML>
        <inkml:traceGroup>
          <inkml:annotationXML>
            <emma:emma xmlns:emma="http://www.w3.org/2003/04/emma" version="1.0">
              <emma:interpretation id="{3FEDA743-8AA1-4808-8797-8E45BBD9150E}" emma:medium="tactile" emma:mode="ink">
                <msink:context xmlns:msink="http://schemas.microsoft.com/ink/2010/main" type="inkWord" rotatedBoundingBox="22818,12860 24684,12200 24930,12895 23064,13555">
                  <msink:destinationLink direction="with" ref="{DC032379-2671-4BA5-9A23-A78BBBB5DDB5}"/>
                </msink:context>
              </emma:interpretation>
              <emma:one-of disjunction-type="recognition" id="oneOf0">
                <emma:interpretation id="interp0" emma:lang="x-none" emma:confidence="1">
                  <emma:literal>126</emma:literal>
                </emma:interpretation>
                <emma:interpretation id="interp1" emma:lang="x-none" emma:confidence="0">
                  <emma:literal>#'26</emma:literal>
                </emma:interpretation>
                <emma:interpretation id="interp2" emma:lang="x-none" emma:confidence="0">
                  <emma:literal>i26</emma:literal>
                </emma:interpretation>
                <emma:interpretation id="interp3" emma:lang="x-none" emma:confidence="0">
                  <emma:literal>1'26</emma:literal>
                </emma:interpretation>
                <emma:interpretation id="interp4" emma:lang="x-none" emma:confidence="0">
                  <emma:literal>1^26</emma:literal>
                </emma:interpretation>
              </emma:one-of>
            </emma:emma>
          </inkml:annotationXML>
        </inkml:traceGroup>
      </inkml:traceGroup>
    </inkml:traceGroup>
  </inkml:traceGroup>
</inkml:ink>
</file>

<file path=ppt/ink/ink11.xml><?xml version="1.0" encoding="utf-8"?>
<inkml:ink xmlns:inkml="http://www.w3.org/2003/InkML">
  <inkml:definitions/>
  <inkml:traceGroup>
    <inkml:annotationXML>
      <emma:emma xmlns:emma="http://www.w3.org/2003/04/emma" version="1.0">
        <emma:interpretation id="{DC032379-2671-4BA5-9A23-A78BBBB5DDB5}" emma:medium="tactile" emma:mode="ink">
          <msink:context xmlns:msink="http://schemas.microsoft.com/ink/2010/main" type="inkDrawing" rotatedBoundingBox="22642,12809 24144,12081 24704,13235 23201,13963" hotPoints="24262,12463 24384,13384 23150,13548 23027,12627" semanticType="enclosure" shapeName="Rectangle">
            <msink:sourceLink direction="with" ref="{3FEDA743-8AA1-4808-8797-8E45BBD9150E}"/>
          </msink:context>
        </emma:interpretation>
      </emma:emma>
    </inkml:annotationXML>
  </inkml:traceGroup>
</inkml:ink>
</file>

<file path=ppt/ink/ink2.xml><?xml version="1.0" encoding="utf-8"?>
<inkml:ink xmlns:inkml="http://www.w3.org/2003/InkML">
  <inkml:definitions/>
  <inkml:traceGroup>
    <inkml:annotationXML>
      <emma:emma xmlns:emma="http://www.w3.org/2003/04/emma" version="1.0">
        <emma:interpretation id="{69552992-3ECB-4258-8512-4F52FFB09E56}" emma:medium="tactile" emma:mode="ink">
          <msink:context xmlns:msink="http://schemas.microsoft.com/ink/2010/main" type="inkDrawing" rotatedBoundingBox="19107,10850 20520,11286 20266,12108 18854,11672" semanticType="callout" shapeName="Other">
            <msink:sourceLink direction="with" ref="{DEC4B9F6-203E-4A33-B489-F99A0DADF746}"/>
            <msink:sourceLink direction="with" ref="{982F6EA7-8AEE-40D5-B84B-84ACF90B419E}"/>
          </msink:context>
        </emma:interpretation>
      </emma:emma>
    </inkml:annotationXML>
  </inkml:traceGroup>
</inkml:ink>
</file>

<file path=ppt/ink/ink3.xml><?xml version="1.0" encoding="utf-8"?>
<inkml:ink xmlns:inkml="http://www.w3.org/2003/InkML">
  <inkml:definitions/>
  <inkml:traceGroup>
    <inkml:annotationXML>
      <emma:emma xmlns:emma="http://www.w3.org/2003/04/emma" version="1.0">
        <emma:interpretation id="{50500CEC-9CC6-4D36-81E7-F97097874D08}" emma:medium="tactile" emma:mode="ink">
          <msink:context xmlns:msink="http://schemas.microsoft.com/ink/2010/main" type="writingRegion" rotatedBoundingBox="23538,11290 23927,11290 23927,11785 23538,11785">
            <msink:destinationLink direction="with" ref="{F6081BBC-9D6E-4153-A727-DD695CD2BA82}"/>
          </msink:context>
        </emma:interpretation>
      </emma:emma>
    </inkml:annotationXML>
    <inkml:traceGroup>
      <inkml:annotationXML>
        <emma:emma xmlns:emma="http://www.w3.org/2003/04/emma" version="1.0">
          <emma:interpretation id="{9AADA3FE-6212-47A7-8B20-A9C20FF12579}" emma:medium="tactile" emma:mode="ink">
            <msink:context xmlns:msink="http://schemas.microsoft.com/ink/2010/main" type="paragraph" rotatedBoundingBox="23538,11290 23927,11290 23927,11785 23538,11785" alignmentLevel="1"/>
          </emma:interpretation>
        </emma:emma>
      </inkml:annotationXML>
      <inkml:traceGroup>
        <inkml:annotationXML>
          <emma:emma xmlns:emma="http://www.w3.org/2003/04/emma" version="1.0">
            <emma:interpretation id="{53C6839C-6BDC-452D-A895-464549F6D92E}" emma:medium="tactile" emma:mode="ink">
              <msink:context xmlns:msink="http://schemas.microsoft.com/ink/2010/main" type="line" rotatedBoundingBox="23538,11290 23927,11290 23927,11785 23538,11785"/>
            </emma:interpretation>
          </emma:emma>
        </inkml:annotationXML>
        <inkml:traceGroup>
          <inkml:annotationXML>
            <emma:emma xmlns:emma="http://www.w3.org/2003/04/emma" version="1.0">
              <emma:interpretation id="{6281D740-A6C7-4511-92AB-F7FB2D94AC6A}" emma:medium="tactile" emma:mode="ink">
                <msink:context xmlns:msink="http://schemas.microsoft.com/ink/2010/main" type="inkWord" rotatedBoundingBox="23538,11290 23927,11290 23927,11785 23538,11785"/>
              </emma:interpretation>
              <emma:one-of disjunction-type="recognition" id="oneOf0">
                <emma:interpretation id="interp0" emma:lang="x-none" emma:confidence="1">
                  <emma:literal>5</emma:literal>
                </emma:interpretation>
                <emma:interpretation id="interp1" emma:lang="x-none" emma:confidence="0">
                  <emma:literal>E</emma:literal>
                </emma:interpretation>
                <emma:interpretation id="interp2" emma:lang="x-none" emma:confidence="0">
                  <emma:literal>}</emma:literal>
                </emma:interpretation>
                <emma:interpretation id="interp3" emma:lang="x-none" emma:confidence="0">
                  <emma:literal>'5</emma:literal>
                </emma:interpretation>
                <emma:interpretation id="interp4" emma:lang="x-none" emma:confidence="0">
                  <emma:literal>"5</emma:literal>
                </emma:interpretation>
              </emma:one-of>
            </emma:emma>
          </inkml:annotationXML>
        </inkml:traceGroup>
      </inkml:traceGroup>
    </inkml:traceGroup>
  </inkml:traceGroup>
</inkml:ink>
</file>

<file path=ppt/ink/ink4.xml><?xml version="1.0" encoding="utf-8"?>
<inkml:ink xmlns:inkml="http://www.w3.org/2003/InkML">
  <inkml:definitions/>
  <inkml:traceGroup>
    <inkml:annotationXML>
      <emma:emma xmlns:emma="http://www.w3.org/2003/04/emma" version="1.0">
        <emma:interpretation id="{2F71C257-2A8E-49B5-BB0E-6BED57B7F22D}" emma:medium="tactile" emma:mode="ink">
          <msink:context xmlns:msink="http://schemas.microsoft.com/ink/2010/main" type="inkDrawing" rotatedBoundingBox="19650,11689 22027,11564 22029,11604 19652,11728" shapeName="Other"/>
        </emma:interpretation>
      </emma:emma>
    </inkml:annotationXML>
  </inkml:traceGroup>
</inkml:ink>
</file>

<file path=ppt/ink/ink5.xml><?xml version="1.0" encoding="utf-8"?>
<inkml:ink xmlns:inkml="http://www.w3.org/2003/InkML">
  <inkml:definitions/>
  <inkml:traceGroup>
    <inkml:annotationXML>
      <emma:emma xmlns:emma="http://www.w3.org/2003/04/emma" version="1.0">
        <emma:interpretation id="{1C5F7FDD-F55E-4662-B726-CB02BD74ADA0}" emma:medium="tactile" emma:mode="ink">
          <msink:context xmlns:msink="http://schemas.microsoft.com/ink/2010/main" type="inkDrawing" rotatedBoundingBox="21969,11318 22100,11642 21894,11726 21763,11401" semanticType="verticalRange" shapeName="Other">
            <msink:sourceLink direction="with" ref="{EB0B5053-CC5A-4E04-8DB5-3E6E4C5729AD}"/>
          </msink:context>
        </emma:interpretation>
      </emma:emma>
    </inkml:annotationXML>
  </inkml:traceGroup>
</inkml:ink>
</file>

<file path=ppt/ink/ink6.xml><?xml version="1.0" encoding="utf-8"?>
<inkml:ink xmlns:inkml="http://www.w3.org/2003/InkML">
  <inkml:definitions/>
  <inkml:traceGroup>
    <inkml:annotationXML>
      <emma:emma xmlns:emma="http://www.w3.org/2003/04/emma" version="1.0">
        <emma:interpretation id="{521CD67E-95AC-4CD9-9510-8FC405937C81}" emma:medium="tactile" emma:mode="ink">
          <msink:context xmlns:msink="http://schemas.microsoft.com/ink/2010/main" type="writingRegion" rotatedBoundingBox="22186,11565 22683,11565 22683,13462 22186,13462"/>
        </emma:interpretation>
      </emma:emma>
    </inkml:annotationXML>
    <inkml:traceGroup>
      <inkml:annotationXML>
        <emma:emma xmlns:emma="http://www.w3.org/2003/04/emma" version="1.0">
          <emma:interpretation id="{6F11FECA-614A-4101-9F4B-55F7A2A989C5}" emma:medium="tactile" emma:mode="ink">
            <msink:context xmlns:msink="http://schemas.microsoft.com/ink/2010/main" type="paragraph" rotatedBoundingBox="22186,11565 22683,11565 22683,13462 22186,13462" alignmentLevel="1"/>
          </emma:interpretation>
        </emma:emma>
      </inkml:annotationXML>
      <inkml:traceGroup>
        <inkml:annotationXML>
          <emma:emma xmlns:emma="http://www.w3.org/2003/04/emma" version="1.0">
            <emma:interpretation id="{0CDC33DC-BA17-49F4-A072-5E99374C6BFE}" emma:medium="tactile" emma:mode="ink">
              <msink:context xmlns:msink="http://schemas.microsoft.com/ink/2010/main" type="line" rotatedBoundingBox="22186,11565 22683,11565 22683,13462 22186,13462"/>
            </emma:interpretation>
          </emma:emma>
        </inkml:annotationXML>
        <inkml:traceGroup>
          <inkml:annotationXML>
            <emma:emma xmlns:emma="http://www.w3.org/2003/04/emma" version="1.0">
              <emma:interpretation id="{D803D7E1-A321-458A-8D2E-EDFBFA8AEF0F}" emma:medium="tactile" emma:mode="ink">
                <msink:context xmlns:msink="http://schemas.microsoft.com/ink/2010/main" type="inkWord" rotatedBoundingBox="22137,13445 22298,11552 22706,11586 22545,13480"/>
              </emma:interpretation>
              <emma:one-of disjunction-type="recognition" id="oneOf0">
                <emma:interpretation id="interp0" emma:lang="x-none" emma:confidence="0">
                  <emma:literal>i</emma:literal>
                </emma:interpretation>
                <emma:interpretation id="interp1" emma:lang="x-none" emma:confidence="0">
                  <emma:literal>:</emma:literal>
                </emma:interpretation>
                <emma:interpretation id="interp2" emma:lang="x-none" emma:confidence="0">
                  <emma:literal>;</emma:literal>
                </emma:interpretation>
                <emma:interpretation id="interp3" emma:lang="x-none" emma:confidence="0">
                  <emma:literal>+</emma:literal>
                </emma:interpretation>
                <emma:interpretation id="interp4" emma:lang="x-none" emma:confidence="0">
                  <emma:literal>|</emma:literal>
                </emma:interpretation>
              </emma:one-of>
            </emma:emma>
          </inkml:annotationXML>
        </inkml:traceGroup>
      </inkml:traceGroup>
    </inkml:traceGroup>
  </inkml:traceGroup>
</inkml:ink>
</file>

<file path=ppt/ink/ink7.xml><?xml version="1.0" encoding="utf-8"?>
<inkml:ink xmlns:inkml="http://www.w3.org/2003/InkML">
  <inkml:definitions/>
  <inkml:traceGroup>
    <inkml:annotationXML>
      <emma:emma xmlns:emma="http://www.w3.org/2003/04/emma" version="1.0">
        <emma:interpretation id="{EB0B5053-CC5A-4E04-8DB5-3E6E4C5729AD}" emma:medium="tactile" emma:mode="ink">
          <msink:context xmlns:msink="http://schemas.microsoft.com/ink/2010/main" type="writingRegion" rotatedBoundingBox="17563,11676 19604,11266 19755,12019 17714,12430">
            <msink:destinationLink direction="with" ref="{1C5F7FDD-F55E-4662-B726-CB02BD74ADA0}"/>
          </msink:context>
        </emma:interpretation>
      </emma:emma>
    </inkml:annotationXML>
    <inkml:traceGroup>
      <inkml:annotationXML>
        <emma:emma xmlns:emma="http://www.w3.org/2003/04/emma" version="1.0">
          <emma:interpretation id="{572ABD1E-2B98-4930-833E-1471D40698C1}" emma:medium="tactile" emma:mode="ink">
            <msink:context xmlns:msink="http://schemas.microsoft.com/ink/2010/main" type="paragraph" rotatedBoundingBox="17563,11676 19604,11266 19755,12019 17714,12430" alignmentLevel="1"/>
          </emma:interpretation>
        </emma:emma>
      </inkml:annotationXML>
      <inkml:traceGroup>
        <inkml:annotationXML>
          <emma:emma xmlns:emma="http://www.w3.org/2003/04/emma" version="1.0">
            <emma:interpretation id="{F760D783-EBBF-4B5E-9254-BC401CEC94EA}" emma:medium="tactile" emma:mode="ink">
              <msink:context xmlns:msink="http://schemas.microsoft.com/ink/2010/main" type="line" rotatedBoundingBox="17563,11676 19604,11266 19755,12019 17714,12430"/>
            </emma:interpretation>
          </emma:emma>
        </inkml:annotationXML>
        <inkml:traceGroup>
          <inkml:annotationXML>
            <emma:emma xmlns:emma="http://www.w3.org/2003/04/emma" version="1.0">
              <emma:interpretation id="{F8BD7893-168B-4D3E-BC1E-F8781AD8E7F1}" emma:medium="tactile" emma:mode="ink">
                <msink:context xmlns:msink="http://schemas.microsoft.com/ink/2010/main" type="inkWord" rotatedBoundingBox="17563,11676 18420,11504 18572,12257 17714,12430"/>
              </emma:interpretation>
              <emma:one-of disjunction-type="recognition" id="oneOf0">
                <emma:interpretation id="interp0" emma:lang="x-none" emma:confidence="0">
                  <emma:literal>ptr</emma:literal>
                </emma:interpretation>
                <emma:interpretation id="interp1" emma:lang="x-none" emma:confidence="0">
                  <emma:literal>pts</emma:literal>
                </emma:interpretation>
                <emma:interpretation id="interp2" emma:lang="x-none" emma:confidence="0">
                  <emma:literal>pt.</emma:literal>
                </emma:interpretation>
                <emma:interpretation id="interp3" emma:lang="x-none" emma:confidence="0">
                  <emma:literal>per</emma:literal>
                </emma:interpretation>
                <emma:interpretation id="interp4" emma:lang="x-none" emma:confidence="0">
                  <emma:literal>pto</emma:literal>
                </emma:interpretation>
              </emma:one-of>
            </emma:emma>
          </inkml:annotationXML>
        </inkml:traceGroup>
        <inkml:traceGroup>
          <inkml:annotationXML>
            <emma:emma xmlns:emma="http://www.w3.org/2003/04/emma" version="1.0">
              <emma:interpretation id="{DEC4B9F6-203E-4A33-B489-F99A0DADF746}" emma:medium="tactile" emma:mode="ink">
                <msink:context xmlns:msink="http://schemas.microsoft.com/ink/2010/main" type="inkWord" rotatedBoundingBox="19526,11652 19676,11622 19695,11720 19546,11750">
                  <msink:destinationLink direction="with" ref="{69552992-3ECB-4258-8512-4F52FFB09E56}"/>
                  <msink:destinationLink direction="with" ref="{982F6EA7-8AEE-40D5-B84B-84ACF90B419E}"/>
                </msink:context>
              </emma:interpretation>
              <emma:one-of disjunction-type="recognition" id="oneOf1">
                <emma:interpretation id="interp5" emma:lang="x-none" emma:confidence="0">
                  <emma:literal>loss</emma:literal>
                </emma:interpretation>
                <emma:interpretation id="interp6" emma:lang="x-none" emma:confidence="0">
                  <emma:literal>los</emma:literal>
                </emma:interpretation>
                <emma:interpretation id="interp7" emma:lang="x-none" emma:confidence="0">
                  <emma:literal>le.</emma:literal>
                </emma:interpretation>
                <emma:interpretation id="interp8" emma:lang="x-none" emma:confidence="0">
                  <emma:literal>loo'</emma:literal>
                </emma:interpretation>
                <emma:interpretation id="interp9" emma:lang="x-none" emma:confidence="0">
                  <emma:literal>los'</emma:literal>
                </emma:interpretation>
              </emma:one-of>
            </emma:emma>
          </inkml:annotationXML>
        </inkml:traceGroup>
      </inkml:traceGroup>
    </inkml:traceGroup>
  </inkml:traceGroup>
</inkml:ink>
</file>

<file path=ppt/ink/ink8.xml><?xml version="1.0" encoding="utf-8"?>
<inkml:ink xmlns:inkml="http://www.w3.org/2003/InkML">
  <inkml:definitions/>
  <inkml:traceGroup>
    <inkml:annotationXML>
      <emma:emma xmlns:emma="http://www.w3.org/2003/04/emma" version="1.0">
        <emma:interpretation id="{F6081BBC-9D6E-4153-A727-DD695CD2BA82}" emma:medium="tactile" emma:mode="ink">
          <msink:context xmlns:msink="http://schemas.microsoft.com/ink/2010/main" type="inkDrawing" rotatedBoundingBox="23036,11224 24349,10967 24543,11955 23230,12212" hotPoints="24294,11050 24368,12076 23341,12150 23268,11124" semanticType="enclosure" shapeName="Square">
            <msink:sourceLink direction="with" ref="{50500CEC-9CC6-4D36-81E7-F97097874D08}"/>
          </msink:context>
        </emma:interpretation>
      </emma:emma>
    </inkml:annotationXML>
  </inkml:traceGroup>
</inkml:ink>
</file>

<file path=ppt/ink/ink9.xml><?xml version="1.0" encoding="utf-8"?>
<inkml:ink xmlns:inkml="http://www.w3.org/2003/InkML">
  <inkml:definitions/>
  <inkml:traceGroup>
    <inkml:annotationXML>
      <emma:emma xmlns:emma="http://www.w3.org/2003/04/emma" version="1.0">
        <emma:interpretation id="{982F6EA7-8AEE-40D5-B84B-84ACF90B419E}" emma:medium="tactile" emma:mode="ink">
          <msink:context xmlns:msink="http://schemas.microsoft.com/ink/2010/main" type="inkDrawing" rotatedBoundingBox="19140,12168 20295,12097 20297,12121 19142,12192" semanticType="underline" shapeName="Other">
            <msink:sourceLink direction="with" ref="{DEC4B9F6-203E-4A33-B489-F99A0DADF746}"/>
            <msink:destinationLink direction="with" ref="{69552992-3ECB-4258-8512-4F52FFB09E56}"/>
          </msink:context>
        </emma:interpretation>
      </emma:emma>
    </inkml:annotationXML>
  </inkml:traceGroup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09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71813" y="876300"/>
            <a:ext cx="3152775" cy="2365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73754"/>
            <a:ext cx="7437120" cy="2760346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09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4841E9E-847B-4E2E-B9E1-0CF31FC504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210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2218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2966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53033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3887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52845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45881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 pronounce it 'char’, you can also call it 'care’ if you care to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94631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Also </a:t>
            </a:r>
            <a:r>
              <a:rPr lang="en-US" dirty="0" err="1"/>
              <a:t>strlen</a:t>
            </a:r>
            <a:r>
              <a:rPr lang="en-US" dirty="0"/>
              <a:t>() in #include &lt;</a:t>
            </a:r>
            <a:r>
              <a:rPr lang="en-US" dirty="0" err="1"/>
              <a:t>string.h</a:t>
            </a:r>
            <a:r>
              <a:rPr lang="en-US" dirty="0"/>
              <a:t>&gt;, though doesn’t count null-terminator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18274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35517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r>
              <a:rPr lang="en-US"/>
              <a:t>%p: prefix “0x” automatically printed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89505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r>
              <a:rPr lang="en-US"/>
              <a:t>%p: prefix “0x” automatically printed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1406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01726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41163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4249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Before</a:t>
            </a:r>
            <a:r>
              <a:rPr lang="en-US" baseline="0" dirty="0"/>
              <a:t> we can get into how we use memory, we have to introduce some C syntax to help us describe what we’re doing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0296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Now we’re going to talk about how all of this looks in C</a:t>
            </a:r>
            <a:r>
              <a:rPr lang="is-IS" dirty="0"/>
              <a:t>…</a:t>
            </a:r>
          </a:p>
          <a:p>
            <a:r>
              <a:rPr lang="en-US" dirty="0"/>
              <a:t>* means a pointer to an </a:t>
            </a:r>
            <a:r>
              <a:rPr lang="en-US" dirty="0" err="1"/>
              <a:t>int</a:t>
            </a:r>
            <a:endParaRPr lang="en-US" dirty="0"/>
          </a:p>
          <a:p>
            <a:r>
              <a:rPr lang="en-US" dirty="0"/>
              <a:t>&amp;</a:t>
            </a:r>
            <a:r>
              <a:rPr lang="en-US" baseline="0" dirty="0"/>
              <a:t> gets the address of the variable</a:t>
            </a:r>
          </a:p>
          <a:p>
            <a:r>
              <a:rPr lang="en-US" baseline="0" dirty="0"/>
              <a:t>* on a pointer </a:t>
            </a:r>
            <a:r>
              <a:rPr lang="en-US" i="1" baseline="0" dirty="0"/>
              <a:t>dereferences</a:t>
            </a:r>
            <a:r>
              <a:rPr lang="en-US" i="0" baseline="0" dirty="0"/>
              <a:t> it</a:t>
            </a:r>
          </a:p>
          <a:p>
            <a:r>
              <a:rPr lang="en-US" i="0" baseline="0" dirty="0"/>
              <a:t>Note two slightly different uses of * here, in </a:t>
            </a:r>
            <a:r>
              <a:rPr lang="en-US" b="1" i="0" baseline="0" dirty="0"/>
              <a:t>declarations</a:t>
            </a:r>
            <a:r>
              <a:rPr lang="en-US" i="0" baseline="0" dirty="0"/>
              <a:t> and as a </a:t>
            </a:r>
            <a:r>
              <a:rPr lang="en-US" b="1" i="0" baseline="0" dirty="0"/>
              <a:t>unary operator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3896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1485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0417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3420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8469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7873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26" Type="http://schemas.openxmlformats.org/officeDocument/2006/relationships/tags" Target="../tags/tag26.xml"/><Relationship Id="rId39" Type="http://schemas.openxmlformats.org/officeDocument/2006/relationships/tags" Target="../tags/tag39.xml"/><Relationship Id="rId21" Type="http://schemas.openxmlformats.org/officeDocument/2006/relationships/tags" Target="../tags/tag21.xml"/><Relationship Id="rId34" Type="http://schemas.openxmlformats.org/officeDocument/2006/relationships/tags" Target="../tags/tag34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50" Type="http://schemas.openxmlformats.org/officeDocument/2006/relationships/tags" Target="../tags/tag50.xml"/><Relationship Id="rId7" Type="http://schemas.openxmlformats.org/officeDocument/2006/relationships/tags" Target="../tags/tag7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9" Type="http://schemas.openxmlformats.org/officeDocument/2006/relationships/tags" Target="../tags/tag29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10" Type="http://schemas.openxmlformats.org/officeDocument/2006/relationships/tags" Target="../tags/tag10.xml"/><Relationship Id="rId19" Type="http://schemas.openxmlformats.org/officeDocument/2006/relationships/tags" Target="../tags/tag19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slideMaster" Target="../slideMasters/slideMaster1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3" Type="http://schemas.openxmlformats.org/officeDocument/2006/relationships/tags" Target="../tags/tag3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46" Type="http://schemas.openxmlformats.org/officeDocument/2006/relationships/tags" Target="../tags/tag46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1" Type="http://schemas.openxmlformats.org/officeDocument/2006/relationships/tags" Target="../tags/tag1.xml"/><Relationship Id="rId6" Type="http://schemas.openxmlformats.org/officeDocument/2006/relationships/tags" Target="../tags/tag6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31520"/>
            <a:ext cx="7772400" cy="14700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lnSpc>
                <a:spcPct val="80000"/>
              </a:lnSpc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377440"/>
            <a:ext cx="7772400" cy="1752600"/>
          </a:xfrm>
        </p:spPr>
        <p:txBody>
          <a:bodyPr/>
          <a:lstStyle>
            <a:lvl1pPr marL="0" indent="0" algn="r">
              <a:buNone/>
              <a:defRPr sz="32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E80258-DC00-4EB7-9E0E-1FD39B8D8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913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492240"/>
            <a:ext cx="609600" cy="365125"/>
          </a:xfrm>
        </p:spPr>
        <p:txBody>
          <a:bodyPr/>
          <a:lstStyle>
            <a:lvl1pPr algn="ctr">
              <a:defRPr sz="1200">
                <a:solidFill>
                  <a:srgbClr val="4B2A85"/>
                </a:solidFill>
              </a:defRPr>
            </a:lvl1pPr>
          </a:lstStyle>
          <a:p>
            <a:fld id="{FCE80258-DC00-4EB7-9E0E-1FD39B8D8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774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18" y="1362075"/>
            <a:ext cx="4114800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492240"/>
            <a:ext cx="609600" cy="365125"/>
          </a:xfrm>
        </p:spPr>
        <p:txBody>
          <a:bodyPr/>
          <a:lstStyle>
            <a:lvl1pPr algn="ctr">
              <a:defRPr sz="1200">
                <a:solidFill>
                  <a:srgbClr val="4B2A85"/>
                </a:solidFill>
              </a:defRPr>
            </a:lvl1pPr>
          </a:lstStyle>
          <a:p>
            <a:fld id="{FCE80258-DC00-4EB7-9E0E-1FD39B8D824A}" type="slidenum">
              <a:rPr lang="en-US" smtClean="0"/>
              <a:t>‹#›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1"/>
          </p:nvPr>
        </p:nvSpPr>
        <p:spPr>
          <a:xfrm>
            <a:off x="4648200" y="1362075"/>
            <a:ext cx="4114800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722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38912"/>
            <a:ext cx="8405238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E80258-DC00-4EB7-9E0E-1FD39B8D8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204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E80258-DC00-4EB7-9E0E-1FD39B8D8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469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rrays Exam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E80258-DC00-4EB7-9E0E-1FD39B8D82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Rectangle 3"/>
          <p:cNvSpPr/>
          <p:nvPr userDrawn="1">
            <p:custDataLst>
              <p:tags r:id="rId1"/>
            </p:custDataLst>
          </p:nvPr>
        </p:nvSpPr>
        <p:spPr bwMode="auto">
          <a:xfrm>
            <a:off x="228600" y="4617720"/>
            <a:ext cx="3291840" cy="1645920"/>
          </a:xfrm>
          <a:prstGeom prst="rect">
            <a:avLst/>
          </a:prstGeom>
          <a:solidFill>
            <a:srgbClr val="FFFF99"/>
          </a:solidFill>
          <a:ln w="254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600" b="0" i="0" dirty="0">
                <a:latin typeface="Calibri" panose="020F0502020204030204" pitchFamily="34" charset="0"/>
                <a:cs typeface="Calibri" panose="020F0502020204030204" pitchFamily="34" charset="0"/>
              </a:rPr>
              <a:t>array indexing = address arithmetic</a:t>
            </a:r>
            <a:endParaRPr lang="en-US" sz="1800" b="0" i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1400" b="0" i="0" dirty="0">
                <a:latin typeface="Calibri" panose="020F0502020204030204" pitchFamily="34" charset="0"/>
                <a:cs typeface="Calibri" panose="020F0502020204030204" pitchFamily="34" charset="0"/>
              </a:rPr>
              <a:t>(both scaled by the size of the type)</a:t>
            </a:r>
            <a:endParaRPr lang="en-US" sz="1800" b="0" i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 userDrawn="1"/>
        </p:nvSpPr>
        <p:spPr bwMode="auto">
          <a:xfrm>
            <a:off x="357018" y="435678"/>
            <a:ext cx="840598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19063" indent="-119063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alibri" pitchFamily="34" charset="0"/>
                <a:ea typeface="+mj-ea"/>
                <a:cs typeface="+mj-cs"/>
              </a:defRPr>
            </a:lvl1pPr>
            <a:lvl2pPr marL="119063" indent="-119063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 Narrow" pitchFamily="34" charset="0"/>
              </a:defRPr>
            </a:lvl2pPr>
            <a:lvl3pPr marL="119063" indent="-119063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 Narrow" pitchFamily="34" charset="0"/>
              </a:defRPr>
            </a:lvl3pPr>
            <a:lvl4pPr marL="119063" indent="-119063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 Narrow" pitchFamily="34" charset="0"/>
              </a:defRPr>
            </a:lvl4pPr>
            <a:lvl5pPr marL="119063" indent="-119063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 Narrow" pitchFamily="34" charset="0"/>
              </a:defRPr>
            </a:lvl5pPr>
            <a:lvl6pPr marL="576263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 Narrow" pitchFamily="34" charset="0"/>
              </a:defRPr>
            </a:lvl6pPr>
            <a:lvl7pPr marL="1033463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 Narrow" pitchFamily="34" charset="0"/>
              </a:defRPr>
            </a:lvl7pPr>
            <a:lvl8pPr marL="1490663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 Narrow" pitchFamily="34" charset="0"/>
              </a:defRPr>
            </a:lvl8pPr>
            <a:lvl9pPr marL="1947863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r>
              <a:rPr lang="en-US" kern="0"/>
              <a:t>Arrays in C</a:t>
            </a:r>
            <a:endParaRPr lang="en-US" kern="0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4972050"/>
          </a:xfrm>
        </p:spPr>
        <p:txBody>
          <a:bodyPr/>
          <a:lstStyle>
            <a:lvl1pPr>
              <a:defRPr b="0"/>
            </a:lvl1pPr>
          </a:lstStyle>
          <a:p>
            <a:pPr marL="0" indent="0">
              <a:buNone/>
              <a:tabLst>
                <a:tab pos="1371600" algn="l"/>
              </a:tabLst>
            </a:pPr>
            <a:r>
              <a:rPr lang="en-US" sz="2000" dirty="0"/>
              <a:t>Declaration:	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>
                <a:solidFill>
                  <a:srgbClr val="BD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[6];</a:t>
            </a:r>
          </a:p>
          <a:p>
            <a:pPr marL="0" indent="0">
              <a:spcBef>
                <a:spcPts val="1200"/>
              </a:spcBef>
              <a:buNone/>
              <a:tabLst>
                <a:tab pos="1371600" algn="l"/>
              </a:tabLst>
            </a:pPr>
            <a:r>
              <a:rPr lang="en-US" sz="2000" dirty="0"/>
              <a:t>Indexing:	</a:t>
            </a:r>
            <a:r>
              <a:rPr lang="en-US" sz="2000" dirty="0">
                <a:solidFill>
                  <a:srgbClr val="BD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[0] = 0x015f;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	</a:t>
            </a:r>
            <a:r>
              <a:rPr lang="en-US" sz="2000" dirty="0">
                <a:solidFill>
                  <a:srgbClr val="BD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[5] = </a:t>
            </a:r>
            <a:r>
              <a:rPr lang="en-US" sz="2000" dirty="0">
                <a:solidFill>
                  <a:srgbClr val="BD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[0];</a:t>
            </a:r>
          </a:p>
          <a:p>
            <a:pPr marL="0" indent="0">
              <a:spcBef>
                <a:spcPts val="1200"/>
              </a:spcBef>
              <a:buNone/>
              <a:tabLst>
                <a:tab pos="1371600" algn="l"/>
              </a:tabLst>
            </a:pPr>
            <a:r>
              <a:rPr lang="en-US" sz="2000" dirty="0"/>
              <a:t>No bounds	</a:t>
            </a:r>
            <a:r>
              <a:rPr lang="en-US" sz="2000" dirty="0">
                <a:solidFill>
                  <a:srgbClr val="BD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[6] = 0xBAD;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checking:	</a:t>
            </a:r>
            <a:r>
              <a:rPr lang="en-US" sz="2000" dirty="0">
                <a:solidFill>
                  <a:srgbClr val="BD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[-1] = 0xBAD;</a:t>
            </a:r>
          </a:p>
          <a:p>
            <a:pPr marL="0" indent="0">
              <a:spcBef>
                <a:spcPts val="1200"/>
              </a:spcBef>
              <a:buNone/>
              <a:tabLst>
                <a:tab pos="1371600" algn="l"/>
              </a:tabLst>
            </a:pPr>
            <a:r>
              <a:rPr lang="en-US" sz="2000" dirty="0">
                <a:cs typeface="Calibri" panose="020F0502020204030204" pitchFamily="34" charset="0"/>
              </a:rPr>
              <a:t>Pointers:	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200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dirty="0">
                <a:solidFill>
                  <a:srgbClr val="BD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&amp;</a:t>
            </a:r>
            <a:r>
              <a:rPr lang="en-US" sz="2000" dirty="0">
                <a:solidFill>
                  <a:srgbClr val="BD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[0];</a:t>
            </a:r>
            <a:b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*</a:t>
            </a:r>
            <a:r>
              <a:rPr lang="en-US" sz="200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0xA;</a:t>
            </a:r>
          </a:p>
          <a:p>
            <a:pPr marL="0" indent="0">
              <a:buNone/>
              <a:tabLst>
                <a:tab pos="1371600" algn="l"/>
              </a:tabLst>
            </a:pP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1800"/>
              </a:spcBef>
              <a:buNone/>
              <a:tabLst>
                <a:tab pos="1028700" algn="l"/>
              </a:tabLst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[1] = 0xB;</a:t>
            </a:r>
            <a:b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*(</a:t>
            </a:r>
            <a:r>
              <a:rPr lang="en-US" sz="200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+1) = 0xB;</a:t>
            </a:r>
          </a:p>
          <a:p>
            <a:pPr marL="0" indent="0">
              <a:spcBef>
                <a:spcPts val="600"/>
              </a:spcBef>
              <a:buNone/>
              <a:tabLst>
                <a:tab pos="1028700" algn="l"/>
              </a:tabLst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+ 2;</a:t>
            </a:r>
          </a:p>
          <a:p>
            <a:pPr marL="0" indent="0">
              <a:spcBef>
                <a:spcPts val="1800"/>
              </a:spcBef>
              <a:buNone/>
              <a:tabLst>
                <a:tab pos="1028700" algn="l"/>
              </a:tabLst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*p = a[1] + 1;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4297680" y="3227832"/>
            <a:ext cx="4023360" cy="3054096"/>
            <a:chOff x="4846320" y="3227832"/>
            <a:chExt cx="4023360" cy="3054096"/>
          </a:xfrm>
        </p:grpSpPr>
        <p:cxnSp>
          <p:nvCxnSpPr>
            <p:cNvPr id="8" name="Straight Connector 7"/>
            <p:cNvCxnSpPr/>
            <p:nvPr>
              <p:custDataLst>
                <p:tags r:id="rId35"/>
              </p:custDataLst>
            </p:nvPr>
          </p:nvCxnSpPr>
          <p:spPr bwMode="auto">
            <a:xfrm>
              <a:off x="5349240" y="3227832"/>
              <a:ext cx="0" cy="3054096"/>
            </a:xfrm>
            <a:prstGeom prst="line">
              <a:avLst/>
            </a:prstGeom>
            <a:noFill/>
            <a:ln w="25400" cap="flat" cmpd="sng" algn="ctr">
              <a:solidFill>
                <a:srgbClr val="00B050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" name="Straight Connector 8"/>
            <p:cNvCxnSpPr/>
            <p:nvPr>
              <p:custDataLst>
                <p:tags r:id="rId36"/>
              </p:custDataLst>
            </p:nvPr>
          </p:nvCxnSpPr>
          <p:spPr bwMode="auto">
            <a:xfrm>
              <a:off x="5852160" y="3227832"/>
              <a:ext cx="0" cy="3054096"/>
            </a:xfrm>
            <a:prstGeom prst="line">
              <a:avLst/>
            </a:prstGeom>
            <a:noFill/>
            <a:ln w="25400" cap="flat" cmpd="sng" algn="ctr">
              <a:solidFill>
                <a:srgbClr val="00B050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" name="Straight Connector 9"/>
            <p:cNvCxnSpPr/>
            <p:nvPr>
              <p:custDataLst>
                <p:tags r:id="rId37"/>
              </p:custDataLst>
            </p:nvPr>
          </p:nvCxnSpPr>
          <p:spPr bwMode="auto">
            <a:xfrm>
              <a:off x="6355080" y="3227832"/>
              <a:ext cx="0" cy="3054096"/>
            </a:xfrm>
            <a:prstGeom prst="line">
              <a:avLst/>
            </a:prstGeom>
            <a:noFill/>
            <a:ln w="25400" cap="flat" cmpd="sng" algn="ctr">
              <a:solidFill>
                <a:srgbClr val="00B050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" name="Straight Connector 10"/>
            <p:cNvCxnSpPr/>
            <p:nvPr>
              <p:custDataLst>
                <p:tags r:id="rId38"/>
              </p:custDataLst>
            </p:nvPr>
          </p:nvCxnSpPr>
          <p:spPr bwMode="auto">
            <a:xfrm>
              <a:off x="6858000" y="3227832"/>
              <a:ext cx="0" cy="3054096"/>
            </a:xfrm>
            <a:prstGeom prst="line">
              <a:avLst/>
            </a:prstGeom>
            <a:noFill/>
            <a:ln w="25400" cap="flat" cmpd="sng" algn="ctr">
              <a:solidFill>
                <a:srgbClr val="00B050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" name="Straight Connector 11"/>
            <p:cNvCxnSpPr/>
            <p:nvPr>
              <p:custDataLst>
                <p:tags r:id="rId39"/>
              </p:custDataLst>
            </p:nvPr>
          </p:nvCxnSpPr>
          <p:spPr bwMode="auto">
            <a:xfrm>
              <a:off x="7360920" y="3227832"/>
              <a:ext cx="0" cy="3054096"/>
            </a:xfrm>
            <a:prstGeom prst="line">
              <a:avLst/>
            </a:prstGeom>
            <a:noFill/>
            <a:ln w="25400" cap="flat" cmpd="sng" algn="ctr">
              <a:solidFill>
                <a:srgbClr val="00B050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" name="Straight Connector 12"/>
            <p:cNvCxnSpPr/>
            <p:nvPr>
              <p:custDataLst>
                <p:tags r:id="rId40"/>
              </p:custDataLst>
            </p:nvPr>
          </p:nvCxnSpPr>
          <p:spPr bwMode="auto">
            <a:xfrm>
              <a:off x="7863840" y="3227832"/>
              <a:ext cx="0" cy="3054096"/>
            </a:xfrm>
            <a:prstGeom prst="line">
              <a:avLst/>
            </a:prstGeom>
            <a:noFill/>
            <a:ln w="25400" cap="flat" cmpd="sng" algn="ctr">
              <a:solidFill>
                <a:srgbClr val="00B050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" name="Straight Connector 13"/>
            <p:cNvCxnSpPr/>
            <p:nvPr>
              <p:custDataLst>
                <p:tags r:id="rId41"/>
              </p:custDataLst>
            </p:nvPr>
          </p:nvCxnSpPr>
          <p:spPr bwMode="auto">
            <a:xfrm>
              <a:off x="8366760" y="3227832"/>
              <a:ext cx="0" cy="3054096"/>
            </a:xfrm>
            <a:prstGeom prst="line">
              <a:avLst/>
            </a:prstGeom>
            <a:noFill/>
            <a:ln w="25400" cap="flat" cmpd="sng" algn="ctr">
              <a:solidFill>
                <a:srgbClr val="00B050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5" name="Rectangle 2"/>
            <p:cNvSpPr>
              <a:spLocks noChangeArrowheads="1"/>
            </p:cNvSpPr>
            <p:nvPr>
              <p:custDataLst>
                <p:tags r:id="rId42"/>
              </p:custDataLst>
            </p:nvPr>
          </p:nvSpPr>
          <p:spPr bwMode="auto">
            <a:xfrm>
              <a:off x="4846320" y="3231052"/>
              <a:ext cx="4023360" cy="3048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b="0" i="0" dirty="0">
                <a:latin typeface="Roboto Regular" charset="0"/>
                <a:cs typeface="Roboto Regular" charset="0"/>
              </a:endParaRPr>
            </a:p>
          </p:txBody>
        </p:sp>
        <p:sp>
          <p:nvSpPr>
            <p:cNvPr id="16" name="Rectangle 3"/>
            <p:cNvSpPr>
              <a:spLocks noChangeArrowheads="1"/>
            </p:cNvSpPr>
            <p:nvPr>
              <p:custDataLst>
                <p:tags r:id="rId43"/>
              </p:custDataLst>
            </p:nvPr>
          </p:nvSpPr>
          <p:spPr bwMode="auto">
            <a:xfrm>
              <a:off x="4846320" y="3535852"/>
              <a:ext cx="4023360" cy="3048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b="0" i="0" dirty="0">
                <a:latin typeface="Roboto Regular" charset="0"/>
                <a:cs typeface="Roboto Regular" charset="0"/>
              </a:endParaRPr>
            </a:p>
          </p:txBody>
        </p:sp>
        <p:sp>
          <p:nvSpPr>
            <p:cNvPr id="17" name="Rectangle 4"/>
            <p:cNvSpPr>
              <a:spLocks noChangeArrowheads="1"/>
            </p:cNvSpPr>
            <p:nvPr>
              <p:custDataLst>
                <p:tags r:id="rId44"/>
              </p:custDataLst>
            </p:nvPr>
          </p:nvSpPr>
          <p:spPr bwMode="auto">
            <a:xfrm>
              <a:off x="4846320" y="3840652"/>
              <a:ext cx="4023360" cy="3048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b="0" i="0" dirty="0">
                <a:latin typeface="Roboto Regular" charset="0"/>
                <a:cs typeface="Roboto Regular" charset="0"/>
              </a:endParaRPr>
            </a:p>
          </p:txBody>
        </p:sp>
        <p:sp>
          <p:nvSpPr>
            <p:cNvPr id="18" name="Rectangle 5"/>
            <p:cNvSpPr>
              <a:spLocks noChangeArrowheads="1"/>
            </p:cNvSpPr>
            <p:nvPr>
              <p:custDataLst>
                <p:tags r:id="rId45"/>
              </p:custDataLst>
            </p:nvPr>
          </p:nvSpPr>
          <p:spPr bwMode="auto">
            <a:xfrm>
              <a:off x="4846320" y="4145452"/>
              <a:ext cx="4023360" cy="3048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b="0" i="0" dirty="0">
                <a:latin typeface="Roboto Regular" charset="0"/>
                <a:cs typeface="Roboto Regular" charset="0"/>
              </a:endParaRPr>
            </a:p>
          </p:txBody>
        </p:sp>
        <p:sp>
          <p:nvSpPr>
            <p:cNvPr id="19" name="Rectangle 6"/>
            <p:cNvSpPr>
              <a:spLocks noChangeArrowheads="1"/>
            </p:cNvSpPr>
            <p:nvPr>
              <p:custDataLst>
                <p:tags r:id="rId46"/>
              </p:custDataLst>
            </p:nvPr>
          </p:nvSpPr>
          <p:spPr bwMode="auto">
            <a:xfrm>
              <a:off x="4846320" y="4450252"/>
              <a:ext cx="4023360" cy="3048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b="0" i="0" dirty="0">
                <a:latin typeface="Roboto Regular" charset="0"/>
                <a:cs typeface="Roboto Regular" charset="0"/>
              </a:endParaRPr>
            </a:p>
          </p:txBody>
        </p:sp>
        <p:sp>
          <p:nvSpPr>
            <p:cNvPr id="20" name="Rectangle 7"/>
            <p:cNvSpPr>
              <a:spLocks noChangeArrowheads="1"/>
            </p:cNvSpPr>
            <p:nvPr>
              <p:custDataLst>
                <p:tags r:id="rId47"/>
              </p:custDataLst>
            </p:nvPr>
          </p:nvSpPr>
          <p:spPr bwMode="auto">
            <a:xfrm>
              <a:off x="4846320" y="4755052"/>
              <a:ext cx="4023360" cy="3048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b="0" i="0" dirty="0">
                <a:latin typeface="Roboto Regular" charset="0"/>
                <a:cs typeface="Roboto Regular" charset="0"/>
              </a:endParaRPr>
            </a:p>
          </p:txBody>
        </p:sp>
        <p:sp>
          <p:nvSpPr>
            <p:cNvPr id="21" name="Rectangle 8"/>
            <p:cNvSpPr>
              <a:spLocks noChangeArrowheads="1"/>
            </p:cNvSpPr>
            <p:nvPr>
              <p:custDataLst>
                <p:tags r:id="rId48"/>
              </p:custDataLst>
            </p:nvPr>
          </p:nvSpPr>
          <p:spPr bwMode="auto">
            <a:xfrm>
              <a:off x="4846320" y="5059852"/>
              <a:ext cx="4023360" cy="3048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b="0" i="0" dirty="0">
                <a:latin typeface="Roboto Regular" charset="0"/>
                <a:cs typeface="Roboto Regular" charset="0"/>
              </a:endParaRPr>
            </a:p>
          </p:txBody>
        </p:sp>
        <p:sp>
          <p:nvSpPr>
            <p:cNvPr id="22" name="Rectangle 9"/>
            <p:cNvSpPr>
              <a:spLocks noChangeArrowheads="1"/>
            </p:cNvSpPr>
            <p:nvPr>
              <p:custDataLst>
                <p:tags r:id="rId49"/>
              </p:custDataLst>
            </p:nvPr>
          </p:nvSpPr>
          <p:spPr bwMode="auto">
            <a:xfrm>
              <a:off x="4846320" y="5364652"/>
              <a:ext cx="4023360" cy="3048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b="0" i="0" dirty="0">
                <a:latin typeface="Roboto Regular" charset="0"/>
                <a:cs typeface="Roboto Regular" charset="0"/>
              </a:endParaRPr>
            </a:p>
          </p:txBody>
        </p:sp>
        <p:sp>
          <p:nvSpPr>
            <p:cNvPr id="23" name="Rectangle 10"/>
            <p:cNvSpPr>
              <a:spLocks noChangeArrowheads="1"/>
            </p:cNvSpPr>
            <p:nvPr>
              <p:custDataLst>
                <p:tags r:id="rId50"/>
              </p:custDataLst>
            </p:nvPr>
          </p:nvSpPr>
          <p:spPr bwMode="auto">
            <a:xfrm>
              <a:off x="4846320" y="5669452"/>
              <a:ext cx="4023360" cy="3048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b="0" i="0" dirty="0">
                <a:latin typeface="Roboto Regular" charset="0"/>
                <a:cs typeface="Roboto Regular" charset="0"/>
              </a:endParaRPr>
            </a:p>
          </p:txBody>
        </p:sp>
        <p:sp>
          <p:nvSpPr>
            <p:cNvPr id="24" name="Rectangle 11"/>
            <p:cNvSpPr>
              <a:spLocks noChangeArrowheads="1"/>
            </p:cNvSpPr>
            <p:nvPr>
              <p:custDataLst>
                <p:tags r:id="rId51"/>
              </p:custDataLst>
            </p:nvPr>
          </p:nvSpPr>
          <p:spPr bwMode="auto">
            <a:xfrm>
              <a:off x="4846320" y="5974252"/>
              <a:ext cx="4023360" cy="3048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b="0" i="0" dirty="0">
                <a:latin typeface="Roboto Regular" charset="0"/>
                <a:cs typeface="Roboto Regular" charset="0"/>
              </a:endParaRPr>
            </a:p>
          </p:txBody>
        </p:sp>
      </p:grpSp>
      <p:grpSp>
        <p:nvGrpSpPr>
          <p:cNvPr id="25" name="Group 24"/>
          <p:cNvGrpSpPr/>
          <p:nvPr userDrawn="1">
            <p:custDataLst>
              <p:tags r:id="rId2"/>
            </p:custDataLst>
          </p:nvPr>
        </p:nvGrpSpPr>
        <p:grpSpPr>
          <a:xfrm>
            <a:off x="8321040" y="3227832"/>
            <a:ext cx="731520" cy="3044952"/>
            <a:chOff x="7048919" y="2905470"/>
            <a:chExt cx="731520" cy="3044952"/>
          </a:xfrm>
        </p:grpSpPr>
        <p:sp>
          <p:nvSpPr>
            <p:cNvPr id="26" name="Rectangle 14"/>
            <p:cNvSpPr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7048919" y="2905470"/>
              <a:ext cx="731520" cy="3017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anchor="ctr" anchorCtr="0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i="0" dirty="0">
                  <a:solidFill>
                    <a:srgbClr val="4B2A85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0x00</a:t>
              </a:r>
            </a:p>
          </p:txBody>
        </p:sp>
        <p:sp>
          <p:nvSpPr>
            <p:cNvPr id="27" name="Rectangle 15"/>
            <p:cNvSpPr>
              <a:spLocks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7048919" y="3214735"/>
              <a:ext cx="731520" cy="3017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anchor="ctr" anchorCtr="0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i="0" dirty="0">
                  <a:solidFill>
                    <a:srgbClr val="4B2A85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0x08</a:t>
              </a:r>
            </a:p>
          </p:txBody>
        </p:sp>
        <p:sp>
          <p:nvSpPr>
            <p:cNvPr id="28" name="Rectangle 16"/>
            <p:cNvSpPr>
              <a:spLocks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7048919" y="3519535"/>
              <a:ext cx="731520" cy="3017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anchor="ctr" anchorCtr="0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i="0" dirty="0">
                  <a:solidFill>
                    <a:srgbClr val="4B2A85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0x10</a:t>
              </a:r>
            </a:p>
          </p:txBody>
        </p:sp>
        <p:sp>
          <p:nvSpPr>
            <p:cNvPr id="29" name="Rectangle 17"/>
            <p:cNvSpPr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7048919" y="3819870"/>
              <a:ext cx="731520" cy="3017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anchor="ctr" anchorCtr="0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i="0" dirty="0">
                  <a:solidFill>
                    <a:srgbClr val="4B2A85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0x18</a:t>
              </a:r>
            </a:p>
          </p:txBody>
        </p:sp>
        <p:sp>
          <p:nvSpPr>
            <p:cNvPr id="30" name="Rectangle 18"/>
            <p:cNvSpPr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7048919" y="4121622"/>
              <a:ext cx="731520" cy="3017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anchor="ctr" anchorCtr="0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i="0" dirty="0">
                  <a:solidFill>
                    <a:srgbClr val="4B2A85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0x20</a:t>
              </a:r>
            </a:p>
          </p:txBody>
        </p:sp>
        <p:sp>
          <p:nvSpPr>
            <p:cNvPr id="31" name="Rectangle 19"/>
            <p:cNvSpPr>
              <a:spLocks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7048919" y="4433935"/>
              <a:ext cx="731520" cy="3017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anchor="ctr" anchorCtr="0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i="0" dirty="0">
                  <a:solidFill>
                    <a:srgbClr val="4B2A85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0x28</a:t>
              </a:r>
            </a:p>
          </p:txBody>
        </p:sp>
        <p:sp>
          <p:nvSpPr>
            <p:cNvPr id="32" name="Rectangle 20"/>
            <p:cNvSpPr>
              <a:spLocks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7048919" y="4734270"/>
              <a:ext cx="731520" cy="3017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anchor="ctr" anchorCtr="0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i="0" dirty="0">
                  <a:solidFill>
                    <a:srgbClr val="4B2A85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0x30</a:t>
              </a:r>
            </a:p>
          </p:txBody>
        </p:sp>
        <p:sp>
          <p:nvSpPr>
            <p:cNvPr id="33" name="Rectangle 21"/>
            <p:cNvSpPr>
              <a:spLocks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7048919" y="5043535"/>
              <a:ext cx="731520" cy="3017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anchor="ctr" anchorCtr="0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i="0" dirty="0">
                  <a:solidFill>
                    <a:srgbClr val="4B2A85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0x38</a:t>
              </a:r>
            </a:p>
          </p:txBody>
        </p:sp>
        <p:sp>
          <p:nvSpPr>
            <p:cNvPr id="34" name="Rectangle 22"/>
            <p:cNvSpPr>
              <a:spLocks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7048919" y="5348335"/>
              <a:ext cx="731520" cy="3017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anchor="ctr" anchorCtr="0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i="0" dirty="0">
                  <a:solidFill>
                    <a:srgbClr val="4B2A85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0x40</a:t>
              </a:r>
            </a:p>
          </p:txBody>
        </p:sp>
        <p:sp>
          <p:nvSpPr>
            <p:cNvPr id="35" name="Rectangle 23"/>
            <p:cNvSpPr>
              <a:spLocks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7048919" y="5648670"/>
              <a:ext cx="731520" cy="3017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anchor="ctr" anchorCtr="0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i="0" dirty="0">
                  <a:solidFill>
                    <a:srgbClr val="4B2A85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0x48</a:t>
              </a:r>
            </a:p>
          </p:txBody>
        </p:sp>
      </p:grpSp>
      <p:grpSp>
        <p:nvGrpSpPr>
          <p:cNvPr id="36" name="Group 35"/>
          <p:cNvGrpSpPr/>
          <p:nvPr userDrawn="1"/>
        </p:nvGrpSpPr>
        <p:grpSpPr>
          <a:xfrm>
            <a:off x="3566160" y="3840480"/>
            <a:ext cx="731520" cy="905256"/>
            <a:chOff x="3566160" y="3840480"/>
            <a:chExt cx="731520" cy="905256"/>
          </a:xfrm>
        </p:grpSpPr>
        <p:sp>
          <p:nvSpPr>
            <p:cNvPr id="37" name="TextBox 36"/>
            <p:cNvSpPr txBox="1"/>
            <p:nvPr>
              <p:custDataLst>
                <p:tags r:id="rId22"/>
              </p:custDataLst>
            </p:nvPr>
          </p:nvSpPr>
          <p:spPr>
            <a:xfrm>
              <a:off x="3566160" y="3840480"/>
              <a:ext cx="731520" cy="301752"/>
            </a:xfrm>
            <a:prstGeom prst="rect">
              <a:avLst/>
            </a:prstGeom>
            <a:noFill/>
          </p:spPr>
          <p:txBody>
            <a:bodyPr wrap="none" rtlCol="0" anchor="ctr" anchorCtr="0">
              <a:noAutofit/>
            </a:bodyPr>
            <a:lstStyle/>
            <a:p>
              <a:r>
                <a:rPr lang="en-US" sz="1800" b="0" i="0" dirty="0">
                  <a:solidFill>
                    <a:srgbClr val="CC0000"/>
                  </a:solidFill>
                  <a:latin typeface="Courier New" panose="02070309020205020404" pitchFamily="49" charset="0"/>
                  <a:ea typeface="Anonymous Pro" panose="02060609030202000504" pitchFamily="49" charset="0"/>
                  <a:cs typeface="Courier New" panose="02070309020205020404" pitchFamily="49" charset="0"/>
                </a:rPr>
                <a:t>a</a:t>
              </a:r>
              <a:r>
                <a:rPr lang="en-US" sz="1800" b="0" i="0" dirty="0">
                  <a:latin typeface="Courier New" panose="02070309020205020404" pitchFamily="49" charset="0"/>
                  <a:ea typeface="Anonymous Pro" panose="02060609030202000504" pitchFamily="49" charset="0"/>
                  <a:cs typeface="Courier New" panose="02070309020205020404" pitchFamily="49" charset="0"/>
                </a:rPr>
                <a:t>[0]</a:t>
              </a:r>
            </a:p>
          </p:txBody>
        </p:sp>
        <p:sp>
          <p:nvSpPr>
            <p:cNvPr id="38" name="TextBox 37"/>
            <p:cNvSpPr txBox="1"/>
            <p:nvPr>
              <p:custDataLst>
                <p:tags r:id="rId23"/>
              </p:custDataLst>
            </p:nvPr>
          </p:nvSpPr>
          <p:spPr>
            <a:xfrm>
              <a:off x="3566160" y="4142232"/>
              <a:ext cx="731520" cy="301752"/>
            </a:xfrm>
            <a:prstGeom prst="rect">
              <a:avLst/>
            </a:prstGeom>
            <a:noFill/>
          </p:spPr>
          <p:txBody>
            <a:bodyPr wrap="none" rtlCol="0" anchor="ctr" anchorCtr="0">
              <a:noAutofit/>
            </a:bodyPr>
            <a:lstStyle/>
            <a:p>
              <a:r>
                <a:rPr lang="en-US" sz="1800" b="0" i="0" dirty="0">
                  <a:solidFill>
                    <a:srgbClr val="CC0000"/>
                  </a:solidFill>
                  <a:latin typeface="Courier New" panose="02070309020205020404" pitchFamily="49" charset="0"/>
                  <a:ea typeface="Anonymous Pro" panose="02060609030202000504" pitchFamily="49" charset="0"/>
                  <a:cs typeface="Courier New" panose="02070309020205020404" pitchFamily="49" charset="0"/>
                </a:rPr>
                <a:t>a</a:t>
              </a:r>
              <a:r>
                <a:rPr lang="en-US" sz="1800" b="0" i="0" dirty="0">
                  <a:latin typeface="Courier New" panose="02070309020205020404" pitchFamily="49" charset="0"/>
                  <a:ea typeface="Anonymous Pro" panose="02060609030202000504" pitchFamily="49" charset="0"/>
                  <a:cs typeface="Courier New" panose="02070309020205020404" pitchFamily="49" charset="0"/>
                </a:rPr>
                <a:t>[2]</a:t>
              </a:r>
            </a:p>
          </p:txBody>
        </p:sp>
        <p:sp>
          <p:nvSpPr>
            <p:cNvPr id="39" name="TextBox 38"/>
            <p:cNvSpPr txBox="1"/>
            <p:nvPr>
              <p:custDataLst>
                <p:tags r:id="rId24"/>
              </p:custDataLst>
            </p:nvPr>
          </p:nvSpPr>
          <p:spPr>
            <a:xfrm>
              <a:off x="3566160" y="4443984"/>
              <a:ext cx="731520" cy="301752"/>
            </a:xfrm>
            <a:prstGeom prst="rect">
              <a:avLst/>
            </a:prstGeom>
            <a:noFill/>
          </p:spPr>
          <p:txBody>
            <a:bodyPr wrap="none" rtlCol="0" anchor="ctr" anchorCtr="0">
              <a:noAutofit/>
            </a:bodyPr>
            <a:lstStyle/>
            <a:p>
              <a:r>
                <a:rPr lang="en-US" sz="1800" b="0" i="0" dirty="0">
                  <a:solidFill>
                    <a:srgbClr val="CC0000"/>
                  </a:solidFill>
                  <a:latin typeface="Courier New" panose="02070309020205020404" pitchFamily="49" charset="0"/>
                  <a:ea typeface="Anonymous Pro" panose="02060609030202000504" pitchFamily="49" charset="0"/>
                  <a:cs typeface="Courier New" panose="02070309020205020404" pitchFamily="49" charset="0"/>
                </a:rPr>
                <a:t>a</a:t>
              </a:r>
              <a:r>
                <a:rPr lang="en-US" sz="1800" b="0" i="0" dirty="0">
                  <a:latin typeface="Courier New" panose="02070309020205020404" pitchFamily="49" charset="0"/>
                  <a:ea typeface="Anonymous Pro" panose="02060609030202000504" pitchFamily="49" charset="0"/>
                  <a:cs typeface="Courier New" panose="02070309020205020404" pitchFamily="49" charset="0"/>
                </a:rPr>
                <a:t>[4]</a:t>
              </a:r>
            </a:p>
          </p:txBody>
        </p:sp>
      </p:grpSp>
      <p:grpSp>
        <p:nvGrpSpPr>
          <p:cNvPr id="40" name="Group 39"/>
          <p:cNvGrpSpPr/>
          <p:nvPr userDrawn="1"/>
        </p:nvGrpSpPr>
        <p:grpSpPr>
          <a:xfrm>
            <a:off x="4297680" y="3840480"/>
            <a:ext cx="4037220" cy="914406"/>
            <a:chOff x="4724399" y="3840646"/>
            <a:chExt cx="4037220" cy="914406"/>
          </a:xfrm>
        </p:grpSpPr>
        <p:sp>
          <p:nvSpPr>
            <p:cNvPr id="41" name="Rectangle 40"/>
            <p:cNvSpPr/>
            <p:nvPr>
              <p:custDataLst>
                <p:tags r:id="rId18"/>
              </p:custDataLst>
            </p:nvPr>
          </p:nvSpPr>
          <p:spPr bwMode="auto">
            <a:xfrm>
              <a:off x="4724399" y="3840646"/>
              <a:ext cx="4023360" cy="914399"/>
            </a:xfrm>
            <a:prstGeom prst="rect">
              <a:avLst/>
            </a:prstGeom>
            <a:noFill/>
            <a:ln w="38100" cap="flat" cmpd="sng" algn="ctr">
              <a:solidFill>
                <a:srgbClr val="CC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Roboto Regular" charset="0"/>
              </a:endParaRPr>
            </a:p>
          </p:txBody>
        </p:sp>
        <p:cxnSp>
          <p:nvCxnSpPr>
            <p:cNvPr id="42" name="Straight Connector 41"/>
            <p:cNvCxnSpPr/>
            <p:nvPr>
              <p:custDataLst>
                <p:tags r:id="rId19"/>
              </p:custDataLst>
            </p:nvPr>
          </p:nvCxnSpPr>
          <p:spPr bwMode="auto">
            <a:xfrm>
              <a:off x="6739234" y="3840652"/>
              <a:ext cx="0" cy="914400"/>
            </a:xfrm>
            <a:prstGeom prst="line">
              <a:avLst/>
            </a:prstGeom>
            <a:noFill/>
            <a:ln w="38100" cap="flat" cmpd="sng" algn="ctr">
              <a:solidFill>
                <a:srgbClr val="CC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3" name="Straight Connector 42"/>
            <p:cNvCxnSpPr/>
            <p:nvPr>
              <p:custDataLst>
                <p:tags r:id="rId20"/>
              </p:custDataLst>
            </p:nvPr>
          </p:nvCxnSpPr>
          <p:spPr bwMode="auto">
            <a:xfrm>
              <a:off x="4724399" y="4145442"/>
              <a:ext cx="4023360" cy="0"/>
            </a:xfrm>
            <a:prstGeom prst="line">
              <a:avLst/>
            </a:prstGeom>
            <a:noFill/>
            <a:ln w="38100" cap="flat" cmpd="sng" algn="ctr">
              <a:solidFill>
                <a:srgbClr val="CC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4" name="Straight Connector 43"/>
            <p:cNvCxnSpPr/>
            <p:nvPr>
              <p:custDataLst>
                <p:tags r:id="rId21"/>
              </p:custDataLst>
            </p:nvPr>
          </p:nvCxnSpPr>
          <p:spPr bwMode="auto">
            <a:xfrm>
              <a:off x="4738259" y="4443317"/>
              <a:ext cx="4023360" cy="0"/>
            </a:xfrm>
            <a:prstGeom prst="line">
              <a:avLst/>
            </a:prstGeom>
            <a:noFill/>
            <a:ln w="38100" cap="flat" cmpd="sng" algn="ctr">
              <a:solidFill>
                <a:srgbClr val="CC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45" name="Group 44"/>
          <p:cNvGrpSpPr/>
          <p:nvPr userDrawn="1">
            <p:custDataLst>
              <p:tags r:id="rId3"/>
            </p:custDataLst>
          </p:nvPr>
        </p:nvGrpSpPr>
        <p:grpSpPr>
          <a:xfrm>
            <a:off x="4297680" y="2852928"/>
            <a:ext cx="4023360" cy="365760"/>
            <a:chOff x="4788212" y="2698925"/>
            <a:chExt cx="4023360" cy="365760"/>
          </a:xfrm>
        </p:grpSpPr>
        <p:sp>
          <p:nvSpPr>
            <p:cNvPr id="46" name="Rectangle 14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6799892" y="2698925"/>
              <a:ext cx="502920" cy="36576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anchor="ctr" anchorCtr="0">
              <a:no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400" b="0" i="0" dirty="0">
                  <a:latin typeface="Calibri" panose="020F0502020204030204" pitchFamily="34" charset="0"/>
                  <a:cs typeface="Calibri" panose="020F0502020204030204" pitchFamily="34" charset="0"/>
                </a:rPr>
                <a:t>0x4</a:t>
              </a:r>
            </a:p>
            <a:p>
              <a:pPr algn="ctr">
                <a:lnSpc>
                  <a:spcPct val="80000"/>
                </a:lnSpc>
              </a:pPr>
              <a:r>
                <a:rPr lang="en-US" sz="1400" dirty="0">
                  <a:latin typeface="Calibri" panose="020F0502020204030204" pitchFamily="34" charset="0"/>
                  <a:cs typeface="Calibri" panose="020F0502020204030204" pitchFamily="34" charset="0"/>
                </a:rPr>
                <a:t>0xC</a:t>
              </a:r>
              <a:endParaRPr lang="en-US" sz="1400" b="0" i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7" name="Rectangle 14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7302812" y="2698925"/>
              <a:ext cx="502920" cy="36576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anchor="ctr" anchorCtr="0">
              <a:no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400" b="0" i="0" dirty="0">
                  <a:latin typeface="Calibri" panose="020F0502020204030204" pitchFamily="34" charset="0"/>
                  <a:cs typeface="Calibri" panose="020F0502020204030204" pitchFamily="34" charset="0"/>
                </a:rPr>
                <a:t>0x5</a:t>
              </a:r>
            </a:p>
            <a:p>
              <a:pPr algn="ctr">
                <a:lnSpc>
                  <a:spcPct val="80000"/>
                </a:lnSpc>
              </a:pPr>
              <a:r>
                <a:rPr lang="en-US" sz="1400" dirty="0">
                  <a:latin typeface="Calibri" panose="020F0502020204030204" pitchFamily="34" charset="0"/>
                  <a:cs typeface="Calibri" panose="020F0502020204030204" pitchFamily="34" charset="0"/>
                </a:rPr>
                <a:t>0xD</a:t>
              </a:r>
              <a:endParaRPr lang="en-US" sz="1400" b="0" i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8" name="Rectangle 14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7805732" y="2698925"/>
              <a:ext cx="502920" cy="36576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anchor="ctr" anchorCtr="0">
              <a:no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400" b="0" i="0" dirty="0">
                  <a:latin typeface="Calibri" panose="020F0502020204030204" pitchFamily="34" charset="0"/>
                  <a:cs typeface="Calibri" panose="020F0502020204030204" pitchFamily="34" charset="0"/>
                </a:rPr>
                <a:t>0x6</a:t>
              </a:r>
            </a:p>
            <a:p>
              <a:pPr algn="ctr">
                <a:lnSpc>
                  <a:spcPct val="80000"/>
                </a:lnSpc>
              </a:pPr>
              <a:r>
                <a:rPr lang="en-US" sz="1400" dirty="0">
                  <a:latin typeface="Calibri" panose="020F0502020204030204" pitchFamily="34" charset="0"/>
                  <a:cs typeface="Calibri" panose="020F0502020204030204" pitchFamily="34" charset="0"/>
                </a:rPr>
                <a:t>0xE</a:t>
              </a:r>
              <a:endParaRPr lang="en-US" sz="1400" b="0" i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9" name="Rectangle 14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8308652" y="2698925"/>
              <a:ext cx="502920" cy="36576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anchor="ctr" anchorCtr="0">
              <a:no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400" b="0" i="0" dirty="0">
                  <a:latin typeface="Calibri" panose="020F0502020204030204" pitchFamily="34" charset="0"/>
                  <a:cs typeface="Calibri" panose="020F0502020204030204" pitchFamily="34" charset="0"/>
                </a:rPr>
                <a:t>0x7</a:t>
              </a:r>
            </a:p>
            <a:p>
              <a:pPr algn="ctr">
                <a:lnSpc>
                  <a:spcPct val="80000"/>
                </a:lnSpc>
              </a:pPr>
              <a:r>
                <a:rPr lang="en-US" sz="1400" dirty="0">
                  <a:latin typeface="Calibri" panose="020F0502020204030204" pitchFamily="34" charset="0"/>
                  <a:cs typeface="Calibri" panose="020F0502020204030204" pitchFamily="34" charset="0"/>
                </a:rPr>
                <a:t>0xF</a:t>
              </a:r>
              <a:endParaRPr lang="en-US" sz="1400" b="0" i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0" name="Rectangle 14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4788212" y="2698925"/>
              <a:ext cx="502920" cy="36576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anchor="ctr" anchorCtr="0">
              <a:no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400" b="0" i="0" dirty="0">
                  <a:latin typeface="Calibri" panose="020F0502020204030204" pitchFamily="34" charset="0"/>
                  <a:cs typeface="Calibri" panose="020F0502020204030204" pitchFamily="34" charset="0"/>
                </a:rPr>
                <a:t>0x0</a:t>
              </a:r>
            </a:p>
            <a:p>
              <a:pPr algn="ctr">
                <a:lnSpc>
                  <a:spcPct val="80000"/>
                </a:lnSpc>
              </a:pPr>
              <a:r>
                <a:rPr lang="en-US" sz="1400" dirty="0">
                  <a:latin typeface="Calibri" panose="020F0502020204030204" pitchFamily="34" charset="0"/>
                  <a:cs typeface="Calibri" panose="020F0502020204030204" pitchFamily="34" charset="0"/>
                </a:rPr>
                <a:t>0x8</a:t>
              </a:r>
              <a:endParaRPr lang="en-US" sz="1400" b="0" i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1" name="Rectangle 14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5291132" y="2698925"/>
              <a:ext cx="502920" cy="36576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anchor="ctr" anchorCtr="0">
              <a:no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400" b="0" i="0" dirty="0">
                  <a:latin typeface="Calibri" panose="020F0502020204030204" pitchFamily="34" charset="0"/>
                  <a:cs typeface="Calibri" panose="020F0502020204030204" pitchFamily="34" charset="0"/>
                </a:rPr>
                <a:t>0x1</a:t>
              </a:r>
            </a:p>
            <a:p>
              <a:pPr algn="ctr">
                <a:lnSpc>
                  <a:spcPct val="80000"/>
                </a:lnSpc>
              </a:pPr>
              <a:r>
                <a:rPr lang="en-US" sz="1400" dirty="0">
                  <a:latin typeface="Calibri" panose="020F0502020204030204" pitchFamily="34" charset="0"/>
                  <a:cs typeface="Calibri" panose="020F0502020204030204" pitchFamily="34" charset="0"/>
                </a:rPr>
                <a:t>0x9</a:t>
              </a:r>
              <a:endParaRPr lang="en-US" sz="1400" b="0" i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2" name="Rectangle 14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5794052" y="2698925"/>
              <a:ext cx="502920" cy="36576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anchor="ctr" anchorCtr="0">
              <a:no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400" b="0" i="0" dirty="0">
                  <a:latin typeface="Calibri" panose="020F0502020204030204" pitchFamily="34" charset="0"/>
                  <a:cs typeface="Calibri" panose="020F0502020204030204" pitchFamily="34" charset="0"/>
                </a:rPr>
                <a:t>0x2</a:t>
              </a:r>
            </a:p>
            <a:p>
              <a:pPr algn="ctr">
                <a:lnSpc>
                  <a:spcPct val="80000"/>
                </a:lnSpc>
              </a:pPr>
              <a:r>
                <a:rPr lang="en-US" sz="1400" dirty="0">
                  <a:latin typeface="Calibri" panose="020F0502020204030204" pitchFamily="34" charset="0"/>
                  <a:cs typeface="Calibri" panose="020F0502020204030204" pitchFamily="34" charset="0"/>
                </a:rPr>
                <a:t>0xA</a:t>
              </a:r>
              <a:endParaRPr lang="en-US" sz="1400" b="0" i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3" name="Rectangle 14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6296972" y="2698925"/>
              <a:ext cx="502920" cy="36576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anchor="ctr" anchorCtr="0">
              <a:no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400" b="0" i="0" dirty="0">
                  <a:latin typeface="Calibri" panose="020F0502020204030204" pitchFamily="34" charset="0"/>
                  <a:cs typeface="Calibri" panose="020F0502020204030204" pitchFamily="34" charset="0"/>
                </a:rPr>
                <a:t>0x3</a:t>
              </a:r>
            </a:p>
            <a:p>
              <a:pPr algn="ctr">
                <a:lnSpc>
                  <a:spcPct val="80000"/>
                </a:lnSpc>
              </a:pPr>
              <a:r>
                <a:rPr lang="en-US" sz="1400" dirty="0">
                  <a:latin typeface="Calibri" panose="020F0502020204030204" pitchFamily="34" charset="0"/>
                  <a:cs typeface="Calibri" panose="020F0502020204030204" pitchFamily="34" charset="0"/>
                </a:rPr>
                <a:t>0xB</a:t>
              </a:r>
              <a:endParaRPr lang="en-US" sz="1400" b="0" i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54" name="Group 46"/>
          <p:cNvGrpSpPr/>
          <p:nvPr userDrawn="1">
            <p:custDataLst>
              <p:tags r:id="rId4"/>
            </p:custDataLst>
          </p:nvPr>
        </p:nvGrpSpPr>
        <p:grpSpPr>
          <a:xfrm>
            <a:off x="4754880" y="228600"/>
            <a:ext cx="4391378" cy="1660784"/>
            <a:chOff x="4754880" y="228600"/>
            <a:chExt cx="4391378" cy="1660784"/>
          </a:xfrm>
        </p:grpSpPr>
        <p:sp>
          <p:nvSpPr>
            <p:cNvPr id="55" name="TextBox 54"/>
            <p:cNvSpPr txBox="1"/>
            <p:nvPr>
              <p:custDataLst>
                <p:tags r:id="rId7"/>
              </p:custDataLst>
            </p:nvPr>
          </p:nvSpPr>
          <p:spPr>
            <a:xfrm>
              <a:off x="4754880" y="1243053"/>
              <a:ext cx="4389120" cy="646331"/>
            </a:xfrm>
            <a:prstGeom prst="rect">
              <a:avLst/>
            </a:prstGeom>
            <a:solidFill>
              <a:srgbClr val="CED6FF"/>
            </a:solidFill>
          </p:spPr>
          <p:txBody>
            <a:bodyPr wrap="square" rtlCol="0">
              <a:spAutoFit/>
            </a:bodyPr>
            <a:lstStyle/>
            <a:p>
              <a:r>
                <a:rPr lang="en-US" sz="1800" b="0" i="0" dirty="0">
                  <a:latin typeface="Calibri" panose="020F0502020204030204" pitchFamily="34" charset="0"/>
                  <a:cs typeface="Calibri" panose="020F0502020204030204" pitchFamily="34" charset="0"/>
                </a:rPr>
                <a:t>The address of </a:t>
              </a:r>
              <a:r>
                <a:rPr lang="en-US" sz="1800" b="0" i="0" dirty="0">
                  <a:solidFill>
                    <a:srgbClr val="BD0000"/>
                  </a:solidFill>
                  <a:latin typeface="Courier New" panose="02070309020205020404" pitchFamily="49" charset="0"/>
                  <a:ea typeface="Anonymous Pro" panose="02060609030202000504" pitchFamily="49" charset="0"/>
                  <a:cs typeface="Courier New" panose="02070309020205020404" pitchFamily="49" charset="0"/>
                </a:rPr>
                <a:t>a</a:t>
              </a:r>
              <a:r>
                <a:rPr lang="en-US" sz="1800" b="0" i="0" dirty="0">
                  <a:latin typeface="Courier New" panose="02070309020205020404" pitchFamily="49" charset="0"/>
                  <a:ea typeface="Anonymous Pro" panose="02060609030202000504" pitchFamily="49" charset="0"/>
                  <a:cs typeface="Courier New" panose="02070309020205020404" pitchFamily="49" charset="0"/>
                </a:rPr>
                <a:t>[</a:t>
              </a:r>
              <a:r>
                <a:rPr lang="en-US" sz="1800" b="0" i="0" dirty="0" err="1">
                  <a:latin typeface="Courier New" panose="02070309020205020404" pitchFamily="49" charset="0"/>
                  <a:ea typeface="Anonymous Pro" panose="02060609030202000504" pitchFamily="49" charset="0"/>
                  <a:cs typeface="Courier New" panose="02070309020205020404" pitchFamily="49" charset="0"/>
                </a:rPr>
                <a:t>i</a:t>
              </a:r>
              <a:r>
                <a:rPr lang="en-US" sz="1800" b="0" i="0" dirty="0">
                  <a:latin typeface="Courier New" panose="02070309020205020404" pitchFamily="49" charset="0"/>
                  <a:ea typeface="Anonymous Pro" panose="02060609030202000504" pitchFamily="49" charset="0"/>
                  <a:cs typeface="Courier New" panose="02070309020205020404" pitchFamily="49" charset="0"/>
                </a:rPr>
                <a:t>]</a:t>
              </a:r>
              <a:r>
                <a:rPr lang="en-US" sz="1800" b="0" i="0" dirty="0">
                  <a:latin typeface="Calibri" panose="020F0502020204030204" pitchFamily="34" charset="0"/>
                  <a:cs typeface="Calibri" panose="020F0502020204030204" pitchFamily="34" charset="0"/>
                </a:rPr>
                <a:t> is the address of </a:t>
              </a:r>
              <a:r>
                <a:rPr lang="en-US" sz="1800" b="0" i="0" dirty="0">
                  <a:solidFill>
                    <a:srgbClr val="BD0000"/>
                  </a:solidFill>
                  <a:latin typeface="Courier New" panose="02070309020205020404" pitchFamily="49" charset="0"/>
                  <a:ea typeface="Anonymous Pro" panose="02060609030202000504" pitchFamily="49" charset="0"/>
                  <a:cs typeface="Courier New" panose="02070309020205020404" pitchFamily="49" charset="0"/>
                </a:rPr>
                <a:t>a</a:t>
              </a:r>
              <a:r>
                <a:rPr lang="en-US" sz="1800" b="0" i="0" dirty="0">
                  <a:latin typeface="Courier New" panose="02070309020205020404" pitchFamily="49" charset="0"/>
                  <a:ea typeface="Anonymous Pro" panose="02060609030202000504" pitchFamily="49" charset="0"/>
                  <a:cs typeface="Courier New" panose="02070309020205020404" pitchFamily="49" charset="0"/>
                </a:rPr>
                <a:t>[0]</a:t>
              </a:r>
              <a:r>
                <a:rPr lang="en-US" sz="1800" b="0" i="0" dirty="0">
                  <a:latin typeface="Calibri" panose="020F0502020204030204" pitchFamily="34" charset="0"/>
                  <a:cs typeface="Calibri" panose="020F0502020204030204" pitchFamily="34" charset="0"/>
                </a:rPr>
                <a:t> plus </a:t>
              </a:r>
              <a:r>
                <a:rPr lang="en-US" sz="1800" b="0" i="0" dirty="0" err="1">
                  <a:latin typeface="Courier New" panose="02070309020205020404" pitchFamily="49" charset="0"/>
                  <a:ea typeface="Anonymous Pro" panose="02060609030202000504" pitchFamily="49" charset="0"/>
                  <a:cs typeface="Courier New" panose="02070309020205020404" pitchFamily="49" charset="0"/>
                </a:rPr>
                <a:t>i</a:t>
              </a:r>
              <a:r>
                <a:rPr lang="en-US" sz="1800" b="0" i="0" dirty="0">
                  <a:latin typeface="Calibri" panose="020F0502020204030204" pitchFamily="34" charset="0"/>
                  <a:cs typeface="Calibri" panose="020F0502020204030204" pitchFamily="34" charset="0"/>
                </a:rPr>
                <a:t> times the element size in bytes</a:t>
              </a:r>
            </a:p>
          </p:txBody>
        </p:sp>
        <p:sp>
          <p:nvSpPr>
            <p:cNvPr id="56" name="Rectangle 55"/>
            <p:cNvSpPr/>
            <p:nvPr>
              <p:custDataLst>
                <p:tags r:id="rId8"/>
              </p:custDataLst>
            </p:nvPr>
          </p:nvSpPr>
          <p:spPr>
            <a:xfrm>
              <a:off x="4754880" y="873721"/>
              <a:ext cx="4389501" cy="369332"/>
            </a:xfrm>
            <a:prstGeom prst="rect">
              <a:avLst/>
            </a:prstGeom>
            <a:solidFill>
              <a:srgbClr val="FFDE92"/>
            </a:solidFill>
          </p:spPr>
          <p:txBody>
            <a:bodyPr wrap="square">
              <a:spAutoFit/>
            </a:bodyPr>
            <a:lstStyle/>
            <a:p>
              <a:r>
                <a:rPr lang="en-US" sz="1800" b="0" i="0" dirty="0">
                  <a:solidFill>
                    <a:srgbClr val="BD0000"/>
                  </a:solidFill>
                  <a:latin typeface="Courier New" panose="02070309020205020404" pitchFamily="49" charset="0"/>
                  <a:ea typeface="Anonymous Pro" panose="02060609030202000504" pitchFamily="49" charset="0"/>
                  <a:cs typeface="Courier New" panose="02070309020205020404" pitchFamily="49" charset="0"/>
                </a:rPr>
                <a:t>a</a:t>
              </a:r>
              <a:r>
                <a:rPr lang="en-US" sz="1800" b="0" i="0" dirty="0">
                  <a:latin typeface="Calibri" panose="020F0502020204030204" pitchFamily="34" charset="0"/>
                  <a:cs typeface="Calibri" panose="020F0502020204030204" pitchFamily="34" charset="0"/>
                </a:rPr>
                <a:t> is a name for the array’s address</a:t>
              </a:r>
            </a:p>
          </p:txBody>
        </p:sp>
        <p:sp>
          <p:nvSpPr>
            <p:cNvPr id="57" name="Rectangle 56"/>
            <p:cNvSpPr/>
            <p:nvPr>
              <p:custDataLst>
                <p:tags r:id="rId9"/>
              </p:custDataLst>
            </p:nvPr>
          </p:nvSpPr>
          <p:spPr>
            <a:xfrm>
              <a:off x="4754880" y="228600"/>
              <a:ext cx="4391378" cy="646331"/>
            </a:xfrm>
            <a:prstGeom prst="rect">
              <a:avLst/>
            </a:prstGeom>
            <a:solidFill>
              <a:srgbClr val="CCFFCC"/>
            </a:solidFill>
          </p:spPr>
          <p:txBody>
            <a:bodyPr wrap="square">
              <a:spAutoFit/>
            </a:bodyPr>
            <a:lstStyle/>
            <a:p>
              <a:r>
                <a:rPr lang="en-US" sz="1800" b="0" i="0" dirty="0">
                  <a:latin typeface="Calibri" panose="020F0502020204030204" pitchFamily="34" charset="0"/>
                  <a:cs typeface="Calibri" panose="020F0502020204030204" pitchFamily="34" charset="0"/>
                </a:rPr>
                <a:t>Arrays are adjacent locations in memory storing the same type of data object</a:t>
              </a:r>
            </a:p>
          </p:txBody>
        </p:sp>
      </p:grpSp>
      <p:grpSp>
        <p:nvGrpSpPr>
          <p:cNvPr id="58" name="Group 57"/>
          <p:cNvGrpSpPr/>
          <p:nvPr userDrawn="1"/>
        </p:nvGrpSpPr>
        <p:grpSpPr>
          <a:xfrm>
            <a:off x="546724" y="3762756"/>
            <a:ext cx="1265924" cy="457200"/>
            <a:chOff x="502920" y="3487861"/>
            <a:chExt cx="1265924" cy="457200"/>
          </a:xfrm>
        </p:grpSpPr>
        <p:sp>
          <p:nvSpPr>
            <p:cNvPr id="59" name="Left Brace 58"/>
            <p:cNvSpPr/>
            <p:nvPr/>
          </p:nvSpPr>
          <p:spPr bwMode="auto">
            <a:xfrm>
              <a:off x="1631684" y="3487861"/>
              <a:ext cx="137160" cy="457200"/>
            </a:xfrm>
            <a:prstGeom prst="leftBrace">
              <a:avLst/>
            </a:prstGeom>
            <a:noFill/>
            <a:ln w="25400" cap="flat" cmpd="sng" algn="ctr">
              <a:solidFill>
                <a:srgbClr val="A6A6A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endParaRPr>
            </a:p>
          </p:txBody>
        </p:sp>
        <p:sp>
          <p:nvSpPr>
            <p:cNvPr id="60" name="TextBox 59"/>
            <p:cNvSpPr txBox="1"/>
            <p:nvPr>
              <p:custDataLst>
                <p:tags r:id="rId6"/>
              </p:custDataLst>
            </p:nvPr>
          </p:nvSpPr>
          <p:spPr>
            <a:xfrm>
              <a:off x="502920" y="3520440"/>
              <a:ext cx="11730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0" i="0" dirty="0">
                  <a:solidFill>
                    <a:schemeClr val="bg1">
                      <a:lumMod val="6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equivalent</a:t>
              </a:r>
            </a:p>
          </p:txBody>
        </p:sp>
      </p:grpSp>
      <p:grpSp>
        <p:nvGrpSpPr>
          <p:cNvPr id="61" name="Group 60"/>
          <p:cNvGrpSpPr/>
          <p:nvPr userDrawn="1"/>
        </p:nvGrpSpPr>
        <p:grpSpPr>
          <a:xfrm>
            <a:off x="196932" y="5288173"/>
            <a:ext cx="1265924" cy="457200"/>
            <a:chOff x="502920" y="3487861"/>
            <a:chExt cx="1265924" cy="457200"/>
          </a:xfrm>
        </p:grpSpPr>
        <p:sp>
          <p:nvSpPr>
            <p:cNvPr id="62" name="Left Brace 61"/>
            <p:cNvSpPr/>
            <p:nvPr/>
          </p:nvSpPr>
          <p:spPr bwMode="auto">
            <a:xfrm>
              <a:off x="1631684" y="3487861"/>
              <a:ext cx="137160" cy="457200"/>
            </a:xfrm>
            <a:prstGeom prst="leftBrace">
              <a:avLst/>
            </a:prstGeom>
            <a:noFill/>
            <a:ln w="25400" cap="flat" cmpd="sng" algn="ctr">
              <a:solidFill>
                <a:srgbClr val="A6A6A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endParaRPr>
            </a:p>
          </p:txBody>
        </p:sp>
        <p:sp>
          <p:nvSpPr>
            <p:cNvPr id="63" name="TextBox 62"/>
            <p:cNvSpPr txBox="1"/>
            <p:nvPr>
              <p:custDataLst>
                <p:tags r:id="rId5"/>
              </p:custDataLst>
            </p:nvPr>
          </p:nvSpPr>
          <p:spPr>
            <a:xfrm>
              <a:off x="502920" y="3520440"/>
              <a:ext cx="11730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0" i="0" dirty="0">
                  <a:solidFill>
                    <a:schemeClr val="bg1">
                      <a:lumMod val="6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equivalent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39318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838891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83661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4928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4B2A85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FCE80258-DC00-4EB7-9E0E-1FD39B8D82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-15072"/>
            <a:ext cx="9144000" cy="228600"/>
          </a:xfrm>
          <a:prstGeom prst="rect">
            <a:avLst/>
          </a:prstGeom>
          <a:solidFill>
            <a:srgbClr val="4B2A8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 dirty="0">
              <a:latin typeface="Times New Roman" pitchFamily="18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376" y="25342"/>
            <a:ext cx="2150721" cy="169037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7843643" y="-2231"/>
            <a:ext cx="130035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900" b="0" i="0" dirty="0">
                <a:solidFill>
                  <a:schemeClr val="bg1"/>
                </a:solidFill>
                <a:latin typeface="Roboto Regular" charset="0"/>
                <a:ea typeface="Roboto Regular" charset="0"/>
                <a:cs typeface="Roboto Regular" charset="0"/>
              </a:rPr>
              <a:t>CSE351</a:t>
            </a:r>
            <a:r>
              <a:rPr lang="en-US" sz="900" b="0" i="0" baseline="0" dirty="0">
                <a:solidFill>
                  <a:schemeClr val="bg1"/>
                </a:solidFill>
                <a:latin typeface="Roboto Regular" charset="0"/>
                <a:ea typeface="Roboto Regular" charset="0"/>
                <a:cs typeface="Roboto Regular" charset="0"/>
              </a:rPr>
              <a:t>, </a:t>
            </a:r>
            <a:r>
              <a:rPr lang="en-US" sz="900" b="0" i="0" baseline="0" dirty="0" smtClean="0">
                <a:solidFill>
                  <a:schemeClr val="bg1"/>
                </a:solidFill>
                <a:latin typeface="Roboto Regular" charset="0"/>
                <a:ea typeface="Roboto Regular" charset="0"/>
                <a:cs typeface="Roboto Regular" charset="0"/>
              </a:rPr>
              <a:t>Winter </a:t>
            </a:r>
            <a:r>
              <a:rPr lang="en-US" sz="900" b="0" i="0" dirty="0" smtClean="0">
                <a:solidFill>
                  <a:schemeClr val="bg1"/>
                </a:solidFill>
                <a:latin typeface="Roboto Regular" charset="0"/>
                <a:ea typeface="Roboto Regular" charset="0"/>
                <a:cs typeface="Roboto Regular" charset="0"/>
              </a:rPr>
              <a:t>2020</a:t>
            </a:r>
            <a:endParaRPr lang="en-US" sz="900" b="0" i="0" dirty="0">
              <a:solidFill>
                <a:schemeClr val="bg1"/>
              </a:solidFill>
              <a:latin typeface="Roboto Regular" charset="0"/>
              <a:ea typeface="Roboto Regular" charset="0"/>
              <a:cs typeface="Roboto Regular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886565" y="-2231"/>
            <a:ext cx="137088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b="0" i="0" dirty="0">
                <a:solidFill>
                  <a:schemeClr val="bg1"/>
                </a:solidFill>
                <a:latin typeface="Roboto Regular" charset="0"/>
                <a:ea typeface="Roboto Regular" charset="0"/>
                <a:cs typeface="Roboto Regular" charset="0"/>
              </a:rPr>
              <a:t>L03:  Memory &amp; Data II</a:t>
            </a:r>
          </a:p>
        </p:txBody>
      </p:sp>
    </p:spTree>
    <p:extLst>
      <p:ext uri="{BB962C8B-B14F-4D97-AF65-F5344CB8AC3E}">
        <p14:creationId xmlns:p14="http://schemas.microsoft.com/office/powerpoint/2010/main" val="3899247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679" r:id="rId6"/>
  </p:sldLayoutIdLst>
  <p:hf hdr="0" ftr="0" dt="0"/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SzPct val="60000"/>
        <a:buFont typeface="Wingdings" panose="05000000000000000000" pitchFamily="2" charset="2"/>
        <a:buChar char="v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649224" indent="-28575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914400" indent="-22860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SzPct val="80000"/>
        <a:buFont typeface="Arial" panose="020B0604020202020204" pitchFamily="34" charset="0"/>
        <a:buChar char="•"/>
        <a:defRPr sz="2000">
          <a:solidFill>
            <a:schemeClr val="tx1"/>
          </a:solidFill>
          <a:latin typeface="Calibri" pitchFamily="34" charset="0"/>
        </a:defRPr>
      </a:lvl3pPr>
      <a:lvl4pPr marL="1170432" indent="-22860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Char char="–"/>
        <a:defRPr sz="2000">
          <a:solidFill>
            <a:schemeClr val="tx1"/>
          </a:solidFill>
          <a:latin typeface="Calibri" pitchFamily="34" charset="0"/>
        </a:defRPr>
      </a:lvl4pPr>
      <a:lvl5pPr marL="1444752" indent="-22860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1.xml"/><Relationship Id="rId7" Type="http://schemas.openxmlformats.org/officeDocument/2006/relationships/customXml" Target="../ink/ink1.xml"/><Relationship Id="rId2" Type="http://schemas.openxmlformats.org/officeDocument/2006/relationships/tags" Target="../tags/tag53.xml"/><Relationship Id="rId1" Type="http://schemas.openxmlformats.org/officeDocument/2006/relationships/tags" Target="../tags/tag52.xml"/><Relationship Id="rId6" Type="http://schemas.openxmlformats.org/officeDocument/2006/relationships/hyperlink" Target="http://xkcd.com/138/" TargetMode="External"/><Relationship Id="rId5" Type="http://schemas.openxmlformats.org/officeDocument/2006/relationships/image" Target="../media/image2.png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145.xml"/><Relationship Id="rId13" Type="http://schemas.openxmlformats.org/officeDocument/2006/relationships/tags" Target="../tags/tag150.xml"/><Relationship Id="rId18" Type="http://schemas.openxmlformats.org/officeDocument/2006/relationships/tags" Target="../tags/tag155.xml"/><Relationship Id="rId26" Type="http://schemas.openxmlformats.org/officeDocument/2006/relationships/slideLayout" Target="../slideLayouts/slideLayout2.xml"/><Relationship Id="rId3" Type="http://schemas.openxmlformats.org/officeDocument/2006/relationships/tags" Target="../tags/tag140.xml"/><Relationship Id="rId21" Type="http://schemas.openxmlformats.org/officeDocument/2006/relationships/tags" Target="../tags/tag158.xml"/><Relationship Id="rId7" Type="http://schemas.openxmlformats.org/officeDocument/2006/relationships/tags" Target="../tags/tag144.xml"/><Relationship Id="rId12" Type="http://schemas.openxmlformats.org/officeDocument/2006/relationships/tags" Target="../tags/tag149.xml"/><Relationship Id="rId17" Type="http://schemas.openxmlformats.org/officeDocument/2006/relationships/tags" Target="../tags/tag154.xml"/><Relationship Id="rId25" Type="http://schemas.openxmlformats.org/officeDocument/2006/relationships/tags" Target="../tags/tag162.xml"/><Relationship Id="rId2" Type="http://schemas.openxmlformats.org/officeDocument/2006/relationships/tags" Target="../tags/tag139.xml"/><Relationship Id="rId16" Type="http://schemas.openxmlformats.org/officeDocument/2006/relationships/tags" Target="../tags/tag153.xml"/><Relationship Id="rId20" Type="http://schemas.openxmlformats.org/officeDocument/2006/relationships/tags" Target="../tags/tag157.xml"/><Relationship Id="rId1" Type="http://schemas.openxmlformats.org/officeDocument/2006/relationships/tags" Target="../tags/tag138.xml"/><Relationship Id="rId6" Type="http://schemas.openxmlformats.org/officeDocument/2006/relationships/tags" Target="../tags/tag143.xml"/><Relationship Id="rId11" Type="http://schemas.openxmlformats.org/officeDocument/2006/relationships/tags" Target="../tags/tag148.xml"/><Relationship Id="rId24" Type="http://schemas.openxmlformats.org/officeDocument/2006/relationships/tags" Target="../tags/tag161.xml"/><Relationship Id="rId5" Type="http://schemas.openxmlformats.org/officeDocument/2006/relationships/tags" Target="../tags/tag142.xml"/><Relationship Id="rId15" Type="http://schemas.openxmlformats.org/officeDocument/2006/relationships/tags" Target="../tags/tag152.xml"/><Relationship Id="rId23" Type="http://schemas.openxmlformats.org/officeDocument/2006/relationships/tags" Target="../tags/tag160.xml"/><Relationship Id="rId10" Type="http://schemas.openxmlformats.org/officeDocument/2006/relationships/tags" Target="../tags/tag147.xml"/><Relationship Id="rId19" Type="http://schemas.openxmlformats.org/officeDocument/2006/relationships/tags" Target="../tags/tag156.xml"/><Relationship Id="rId4" Type="http://schemas.openxmlformats.org/officeDocument/2006/relationships/tags" Target="../tags/tag141.xml"/><Relationship Id="rId9" Type="http://schemas.openxmlformats.org/officeDocument/2006/relationships/tags" Target="../tags/tag146.xml"/><Relationship Id="rId14" Type="http://schemas.openxmlformats.org/officeDocument/2006/relationships/tags" Target="../tags/tag151.xml"/><Relationship Id="rId22" Type="http://schemas.openxmlformats.org/officeDocument/2006/relationships/tags" Target="../tags/tag159.xml"/><Relationship Id="rId27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tags" Target="../tags/tag170.xml"/><Relationship Id="rId13" Type="http://schemas.openxmlformats.org/officeDocument/2006/relationships/tags" Target="../tags/tag175.xml"/><Relationship Id="rId18" Type="http://schemas.openxmlformats.org/officeDocument/2006/relationships/tags" Target="../tags/tag180.xml"/><Relationship Id="rId26" Type="http://schemas.openxmlformats.org/officeDocument/2006/relationships/notesSlide" Target="../notesSlides/notesSlide9.xml"/><Relationship Id="rId3" Type="http://schemas.openxmlformats.org/officeDocument/2006/relationships/tags" Target="../tags/tag165.xml"/><Relationship Id="rId21" Type="http://schemas.openxmlformats.org/officeDocument/2006/relationships/tags" Target="../tags/tag183.xml"/><Relationship Id="rId7" Type="http://schemas.openxmlformats.org/officeDocument/2006/relationships/tags" Target="../tags/tag169.xml"/><Relationship Id="rId12" Type="http://schemas.openxmlformats.org/officeDocument/2006/relationships/tags" Target="../tags/tag174.xml"/><Relationship Id="rId17" Type="http://schemas.openxmlformats.org/officeDocument/2006/relationships/tags" Target="../tags/tag179.xml"/><Relationship Id="rId25" Type="http://schemas.openxmlformats.org/officeDocument/2006/relationships/slideLayout" Target="../slideLayouts/slideLayout2.xml"/><Relationship Id="rId2" Type="http://schemas.openxmlformats.org/officeDocument/2006/relationships/tags" Target="../tags/tag164.xml"/><Relationship Id="rId16" Type="http://schemas.openxmlformats.org/officeDocument/2006/relationships/tags" Target="../tags/tag178.xml"/><Relationship Id="rId20" Type="http://schemas.openxmlformats.org/officeDocument/2006/relationships/tags" Target="../tags/tag182.xml"/><Relationship Id="rId1" Type="http://schemas.openxmlformats.org/officeDocument/2006/relationships/tags" Target="../tags/tag163.xml"/><Relationship Id="rId6" Type="http://schemas.openxmlformats.org/officeDocument/2006/relationships/tags" Target="../tags/tag168.xml"/><Relationship Id="rId11" Type="http://schemas.openxmlformats.org/officeDocument/2006/relationships/tags" Target="../tags/tag173.xml"/><Relationship Id="rId24" Type="http://schemas.openxmlformats.org/officeDocument/2006/relationships/tags" Target="../tags/tag186.xml"/><Relationship Id="rId5" Type="http://schemas.openxmlformats.org/officeDocument/2006/relationships/tags" Target="../tags/tag167.xml"/><Relationship Id="rId15" Type="http://schemas.openxmlformats.org/officeDocument/2006/relationships/tags" Target="../tags/tag177.xml"/><Relationship Id="rId23" Type="http://schemas.openxmlformats.org/officeDocument/2006/relationships/tags" Target="../tags/tag185.xml"/><Relationship Id="rId10" Type="http://schemas.openxmlformats.org/officeDocument/2006/relationships/tags" Target="../tags/tag172.xml"/><Relationship Id="rId19" Type="http://schemas.openxmlformats.org/officeDocument/2006/relationships/tags" Target="../tags/tag181.xml"/><Relationship Id="rId4" Type="http://schemas.openxmlformats.org/officeDocument/2006/relationships/tags" Target="../tags/tag166.xml"/><Relationship Id="rId9" Type="http://schemas.openxmlformats.org/officeDocument/2006/relationships/tags" Target="../tags/tag171.xml"/><Relationship Id="rId14" Type="http://schemas.openxmlformats.org/officeDocument/2006/relationships/tags" Target="../tags/tag176.xml"/><Relationship Id="rId22" Type="http://schemas.openxmlformats.org/officeDocument/2006/relationships/tags" Target="../tags/tag184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tags" Target="../tags/tag194.xml"/><Relationship Id="rId13" Type="http://schemas.openxmlformats.org/officeDocument/2006/relationships/tags" Target="../tags/tag199.xml"/><Relationship Id="rId18" Type="http://schemas.openxmlformats.org/officeDocument/2006/relationships/tags" Target="../tags/tag204.xml"/><Relationship Id="rId26" Type="http://schemas.openxmlformats.org/officeDocument/2006/relationships/slideLayout" Target="../slideLayouts/slideLayout2.xml"/><Relationship Id="rId3" Type="http://schemas.openxmlformats.org/officeDocument/2006/relationships/tags" Target="../tags/tag189.xml"/><Relationship Id="rId21" Type="http://schemas.openxmlformats.org/officeDocument/2006/relationships/tags" Target="../tags/tag207.xml"/><Relationship Id="rId7" Type="http://schemas.openxmlformats.org/officeDocument/2006/relationships/tags" Target="../tags/tag193.xml"/><Relationship Id="rId12" Type="http://schemas.openxmlformats.org/officeDocument/2006/relationships/tags" Target="../tags/tag198.xml"/><Relationship Id="rId17" Type="http://schemas.openxmlformats.org/officeDocument/2006/relationships/tags" Target="../tags/tag203.xml"/><Relationship Id="rId25" Type="http://schemas.openxmlformats.org/officeDocument/2006/relationships/tags" Target="../tags/tag211.xml"/><Relationship Id="rId2" Type="http://schemas.openxmlformats.org/officeDocument/2006/relationships/tags" Target="../tags/tag188.xml"/><Relationship Id="rId16" Type="http://schemas.openxmlformats.org/officeDocument/2006/relationships/tags" Target="../tags/tag202.xml"/><Relationship Id="rId20" Type="http://schemas.openxmlformats.org/officeDocument/2006/relationships/tags" Target="../tags/tag206.xml"/><Relationship Id="rId1" Type="http://schemas.openxmlformats.org/officeDocument/2006/relationships/tags" Target="../tags/tag187.xml"/><Relationship Id="rId6" Type="http://schemas.openxmlformats.org/officeDocument/2006/relationships/tags" Target="../tags/tag192.xml"/><Relationship Id="rId11" Type="http://schemas.openxmlformats.org/officeDocument/2006/relationships/tags" Target="../tags/tag197.xml"/><Relationship Id="rId24" Type="http://schemas.openxmlformats.org/officeDocument/2006/relationships/tags" Target="../tags/tag210.xml"/><Relationship Id="rId5" Type="http://schemas.openxmlformats.org/officeDocument/2006/relationships/tags" Target="../tags/tag191.xml"/><Relationship Id="rId15" Type="http://schemas.openxmlformats.org/officeDocument/2006/relationships/tags" Target="../tags/tag201.xml"/><Relationship Id="rId23" Type="http://schemas.openxmlformats.org/officeDocument/2006/relationships/tags" Target="../tags/tag209.xml"/><Relationship Id="rId10" Type="http://schemas.openxmlformats.org/officeDocument/2006/relationships/tags" Target="../tags/tag196.xml"/><Relationship Id="rId19" Type="http://schemas.openxmlformats.org/officeDocument/2006/relationships/tags" Target="../tags/tag205.xml"/><Relationship Id="rId4" Type="http://schemas.openxmlformats.org/officeDocument/2006/relationships/tags" Target="../tags/tag190.xml"/><Relationship Id="rId9" Type="http://schemas.openxmlformats.org/officeDocument/2006/relationships/tags" Target="../tags/tag195.xml"/><Relationship Id="rId14" Type="http://schemas.openxmlformats.org/officeDocument/2006/relationships/tags" Target="../tags/tag200.xml"/><Relationship Id="rId22" Type="http://schemas.openxmlformats.org/officeDocument/2006/relationships/tags" Target="../tags/tag208.xml"/><Relationship Id="rId27" Type="http://schemas.openxmlformats.org/officeDocument/2006/relationships/notesSlide" Target="../notesSlides/notesSlide10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tags" Target="../tags/tag219.xml"/><Relationship Id="rId13" Type="http://schemas.openxmlformats.org/officeDocument/2006/relationships/tags" Target="../tags/tag224.xml"/><Relationship Id="rId18" Type="http://schemas.openxmlformats.org/officeDocument/2006/relationships/tags" Target="../tags/tag229.xml"/><Relationship Id="rId26" Type="http://schemas.openxmlformats.org/officeDocument/2006/relationships/tags" Target="../tags/tag237.xml"/><Relationship Id="rId3" Type="http://schemas.openxmlformats.org/officeDocument/2006/relationships/tags" Target="../tags/tag214.xml"/><Relationship Id="rId21" Type="http://schemas.openxmlformats.org/officeDocument/2006/relationships/tags" Target="../tags/tag232.xml"/><Relationship Id="rId7" Type="http://schemas.openxmlformats.org/officeDocument/2006/relationships/tags" Target="../tags/tag218.xml"/><Relationship Id="rId12" Type="http://schemas.openxmlformats.org/officeDocument/2006/relationships/tags" Target="../tags/tag223.xml"/><Relationship Id="rId17" Type="http://schemas.openxmlformats.org/officeDocument/2006/relationships/tags" Target="../tags/tag228.xml"/><Relationship Id="rId25" Type="http://schemas.openxmlformats.org/officeDocument/2006/relationships/tags" Target="../tags/tag236.xml"/><Relationship Id="rId2" Type="http://schemas.openxmlformats.org/officeDocument/2006/relationships/tags" Target="../tags/tag213.xml"/><Relationship Id="rId16" Type="http://schemas.openxmlformats.org/officeDocument/2006/relationships/tags" Target="../tags/tag227.xml"/><Relationship Id="rId20" Type="http://schemas.openxmlformats.org/officeDocument/2006/relationships/tags" Target="../tags/tag231.xml"/><Relationship Id="rId1" Type="http://schemas.openxmlformats.org/officeDocument/2006/relationships/tags" Target="../tags/tag212.xml"/><Relationship Id="rId6" Type="http://schemas.openxmlformats.org/officeDocument/2006/relationships/tags" Target="../tags/tag217.xml"/><Relationship Id="rId11" Type="http://schemas.openxmlformats.org/officeDocument/2006/relationships/tags" Target="../tags/tag222.xml"/><Relationship Id="rId24" Type="http://schemas.openxmlformats.org/officeDocument/2006/relationships/tags" Target="../tags/tag235.xml"/><Relationship Id="rId5" Type="http://schemas.openxmlformats.org/officeDocument/2006/relationships/tags" Target="../tags/tag216.xml"/><Relationship Id="rId15" Type="http://schemas.openxmlformats.org/officeDocument/2006/relationships/tags" Target="../tags/tag226.xml"/><Relationship Id="rId23" Type="http://schemas.openxmlformats.org/officeDocument/2006/relationships/tags" Target="../tags/tag234.xml"/><Relationship Id="rId28" Type="http://schemas.openxmlformats.org/officeDocument/2006/relationships/notesSlide" Target="../notesSlides/notesSlide11.xml"/><Relationship Id="rId10" Type="http://schemas.openxmlformats.org/officeDocument/2006/relationships/tags" Target="../tags/tag221.xml"/><Relationship Id="rId19" Type="http://schemas.openxmlformats.org/officeDocument/2006/relationships/tags" Target="../tags/tag230.xml"/><Relationship Id="rId4" Type="http://schemas.openxmlformats.org/officeDocument/2006/relationships/tags" Target="../tags/tag215.xml"/><Relationship Id="rId9" Type="http://schemas.openxmlformats.org/officeDocument/2006/relationships/tags" Target="../tags/tag220.xml"/><Relationship Id="rId14" Type="http://schemas.openxmlformats.org/officeDocument/2006/relationships/tags" Target="../tags/tag225.xml"/><Relationship Id="rId22" Type="http://schemas.openxmlformats.org/officeDocument/2006/relationships/tags" Target="../tags/tag233.xml"/><Relationship Id="rId27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tags" Target="../tags/tag245.xml"/><Relationship Id="rId13" Type="http://schemas.openxmlformats.org/officeDocument/2006/relationships/tags" Target="../tags/tag250.xml"/><Relationship Id="rId18" Type="http://schemas.openxmlformats.org/officeDocument/2006/relationships/tags" Target="../tags/tag255.xml"/><Relationship Id="rId26" Type="http://schemas.openxmlformats.org/officeDocument/2006/relationships/slideLayout" Target="../slideLayouts/slideLayout2.xml"/><Relationship Id="rId3" Type="http://schemas.openxmlformats.org/officeDocument/2006/relationships/tags" Target="../tags/tag240.xml"/><Relationship Id="rId21" Type="http://schemas.openxmlformats.org/officeDocument/2006/relationships/tags" Target="../tags/tag258.xml"/><Relationship Id="rId7" Type="http://schemas.openxmlformats.org/officeDocument/2006/relationships/tags" Target="../tags/tag244.xml"/><Relationship Id="rId12" Type="http://schemas.openxmlformats.org/officeDocument/2006/relationships/tags" Target="../tags/tag249.xml"/><Relationship Id="rId17" Type="http://schemas.openxmlformats.org/officeDocument/2006/relationships/tags" Target="../tags/tag254.xml"/><Relationship Id="rId25" Type="http://schemas.openxmlformats.org/officeDocument/2006/relationships/tags" Target="../tags/tag262.xml"/><Relationship Id="rId2" Type="http://schemas.openxmlformats.org/officeDocument/2006/relationships/tags" Target="../tags/tag239.xml"/><Relationship Id="rId16" Type="http://schemas.openxmlformats.org/officeDocument/2006/relationships/tags" Target="../tags/tag253.xml"/><Relationship Id="rId20" Type="http://schemas.openxmlformats.org/officeDocument/2006/relationships/tags" Target="../tags/tag257.xml"/><Relationship Id="rId1" Type="http://schemas.openxmlformats.org/officeDocument/2006/relationships/tags" Target="../tags/tag238.xml"/><Relationship Id="rId6" Type="http://schemas.openxmlformats.org/officeDocument/2006/relationships/tags" Target="../tags/tag243.xml"/><Relationship Id="rId11" Type="http://schemas.openxmlformats.org/officeDocument/2006/relationships/tags" Target="../tags/tag248.xml"/><Relationship Id="rId24" Type="http://schemas.openxmlformats.org/officeDocument/2006/relationships/tags" Target="../tags/tag261.xml"/><Relationship Id="rId5" Type="http://schemas.openxmlformats.org/officeDocument/2006/relationships/tags" Target="../tags/tag242.xml"/><Relationship Id="rId15" Type="http://schemas.openxmlformats.org/officeDocument/2006/relationships/tags" Target="../tags/tag252.xml"/><Relationship Id="rId23" Type="http://schemas.openxmlformats.org/officeDocument/2006/relationships/tags" Target="../tags/tag260.xml"/><Relationship Id="rId10" Type="http://schemas.openxmlformats.org/officeDocument/2006/relationships/tags" Target="../tags/tag247.xml"/><Relationship Id="rId19" Type="http://schemas.openxmlformats.org/officeDocument/2006/relationships/tags" Target="../tags/tag256.xml"/><Relationship Id="rId4" Type="http://schemas.openxmlformats.org/officeDocument/2006/relationships/tags" Target="../tags/tag241.xml"/><Relationship Id="rId9" Type="http://schemas.openxmlformats.org/officeDocument/2006/relationships/tags" Target="../tags/tag246.xml"/><Relationship Id="rId14" Type="http://schemas.openxmlformats.org/officeDocument/2006/relationships/tags" Target="../tags/tag251.xml"/><Relationship Id="rId22" Type="http://schemas.openxmlformats.org/officeDocument/2006/relationships/tags" Target="../tags/tag259.xml"/><Relationship Id="rId27" Type="http://schemas.openxmlformats.org/officeDocument/2006/relationships/notesSlide" Target="../notesSlides/notesSlide13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tags" Target="../tags/tag270.xml"/><Relationship Id="rId13" Type="http://schemas.openxmlformats.org/officeDocument/2006/relationships/tags" Target="../tags/tag275.xml"/><Relationship Id="rId18" Type="http://schemas.openxmlformats.org/officeDocument/2006/relationships/tags" Target="../tags/tag280.xml"/><Relationship Id="rId26" Type="http://schemas.openxmlformats.org/officeDocument/2006/relationships/tags" Target="../tags/tag288.xml"/><Relationship Id="rId3" Type="http://schemas.openxmlformats.org/officeDocument/2006/relationships/tags" Target="../tags/tag265.xml"/><Relationship Id="rId21" Type="http://schemas.openxmlformats.org/officeDocument/2006/relationships/tags" Target="../tags/tag283.xml"/><Relationship Id="rId7" Type="http://schemas.openxmlformats.org/officeDocument/2006/relationships/tags" Target="../tags/tag269.xml"/><Relationship Id="rId12" Type="http://schemas.openxmlformats.org/officeDocument/2006/relationships/tags" Target="../tags/tag274.xml"/><Relationship Id="rId17" Type="http://schemas.openxmlformats.org/officeDocument/2006/relationships/tags" Target="../tags/tag279.xml"/><Relationship Id="rId25" Type="http://schemas.openxmlformats.org/officeDocument/2006/relationships/tags" Target="../tags/tag287.xml"/><Relationship Id="rId2" Type="http://schemas.openxmlformats.org/officeDocument/2006/relationships/tags" Target="../tags/tag264.xml"/><Relationship Id="rId16" Type="http://schemas.openxmlformats.org/officeDocument/2006/relationships/tags" Target="../tags/tag278.xml"/><Relationship Id="rId20" Type="http://schemas.openxmlformats.org/officeDocument/2006/relationships/tags" Target="../tags/tag282.xml"/><Relationship Id="rId1" Type="http://schemas.openxmlformats.org/officeDocument/2006/relationships/tags" Target="../tags/tag263.xml"/><Relationship Id="rId6" Type="http://schemas.openxmlformats.org/officeDocument/2006/relationships/tags" Target="../tags/tag268.xml"/><Relationship Id="rId11" Type="http://schemas.openxmlformats.org/officeDocument/2006/relationships/tags" Target="../tags/tag273.xml"/><Relationship Id="rId24" Type="http://schemas.openxmlformats.org/officeDocument/2006/relationships/tags" Target="../tags/tag286.xml"/><Relationship Id="rId5" Type="http://schemas.openxmlformats.org/officeDocument/2006/relationships/tags" Target="../tags/tag267.xml"/><Relationship Id="rId15" Type="http://schemas.openxmlformats.org/officeDocument/2006/relationships/tags" Target="../tags/tag277.xml"/><Relationship Id="rId23" Type="http://schemas.openxmlformats.org/officeDocument/2006/relationships/tags" Target="../tags/tag285.xml"/><Relationship Id="rId28" Type="http://schemas.openxmlformats.org/officeDocument/2006/relationships/notesSlide" Target="../notesSlides/notesSlide14.xml"/><Relationship Id="rId10" Type="http://schemas.openxmlformats.org/officeDocument/2006/relationships/tags" Target="../tags/tag272.xml"/><Relationship Id="rId19" Type="http://schemas.openxmlformats.org/officeDocument/2006/relationships/tags" Target="../tags/tag281.xml"/><Relationship Id="rId4" Type="http://schemas.openxmlformats.org/officeDocument/2006/relationships/tags" Target="../tags/tag266.xml"/><Relationship Id="rId9" Type="http://schemas.openxmlformats.org/officeDocument/2006/relationships/tags" Target="../tags/tag271.xml"/><Relationship Id="rId14" Type="http://schemas.openxmlformats.org/officeDocument/2006/relationships/tags" Target="../tags/tag276.xml"/><Relationship Id="rId22" Type="http://schemas.openxmlformats.org/officeDocument/2006/relationships/tags" Target="../tags/tag284.xml"/><Relationship Id="rId27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3" Type="http://schemas.openxmlformats.org/officeDocument/2006/relationships/tags" Target="../tags/tag301.xml"/><Relationship Id="rId18" Type="http://schemas.openxmlformats.org/officeDocument/2006/relationships/tags" Target="../tags/tag306.xml"/><Relationship Id="rId26" Type="http://schemas.openxmlformats.org/officeDocument/2006/relationships/tags" Target="../tags/tag314.xml"/><Relationship Id="rId39" Type="http://schemas.openxmlformats.org/officeDocument/2006/relationships/tags" Target="../tags/tag327.xml"/><Relationship Id="rId21" Type="http://schemas.openxmlformats.org/officeDocument/2006/relationships/tags" Target="../tags/tag309.xml"/><Relationship Id="rId34" Type="http://schemas.openxmlformats.org/officeDocument/2006/relationships/tags" Target="../tags/tag322.xml"/><Relationship Id="rId42" Type="http://schemas.openxmlformats.org/officeDocument/2006/relationships/tags" Target="../tags/tag330.xml"/><Relationship Id="rId47" Type="http://schemas.openxmlformats.org/officeDocument/2006/relationships/tags" Target="../tags/tag335.xml"/><Relationship Id="rId50" Type="http://schemas.openxmlformats.org/officeDocument/2006/relationships/tags" Target="../tags/tag338.xml"/><Relationship Id="rId55" Type="http://schemas.openxmlformats.org/officeDocument/2006/relationships/tags" Target="../tags/tag343.xml"/><Relationship Id="rId7" Type="http://schemas.openxmlformats.org/officeDocument/2006/relationships/tags" Target="../tags/tag295.xml"/><Relationship Id="rId2" Type="http://schemas.openxmlformats.org/officeDocument/2006/relationships/tags" Target="../tags/tag290.xml"/><Relationship Id="rId16" Type="http://schemas.openxmlformats.org/officeDocument/2006/relationships/tags" Target="../tags/tag304.xml"/><Relationship Id="rId29" Type="http://schemas.openxmlformats.org/officeDocument/2006/relationships/tags" Target="../tags/tag317.xml"/><Relationship Id="rId11" Type="http://schemas.openxmlformats.org/officeDocument/2006/relationships/tags" Target="../tags/tag299.xml"/><Relationship Id="rId24" Type="http://schemas.openxmlformats.org/officeDocument/2006/relationships/tags" Target="../tags/tag312.xml"/><Relationship Id="rId32" Type="http://schemas.openxmlformats.org/officeDocument/2006/relationships/tags" Target="../tags/tag320.xml"/><Relationship Id="rId37" Type="http://schemas.openxmlformats.org/officeDocument/2006/relationships/tags" Target="../tags/tag325.xml"/><Relationship Id="rId40" Type="http://schemas.openxmlformats.org/officeDocument/2006/relationships/tags" Target="../tags/tag328.xml"/><Relationship Id="rId45" Type="http://schemas.openxmlformats.org/officeDocument/2006/relationships/tags" Target="../tags/tag333.xml"/><Relationship Id="rId53" Type="http://schemas.openxmlformats.org/officeDocument/2006/relationships/tags" Target="../tags/tag341.xml"/><Relationship Id="rId5" Type="http://schemas.openxmlformats.org/officeDocument/2006/relationships/tags" Target="../tags/tag293.xml"/><Relationship Id="rId10" Type="http://schemas.openxmlformats.org/officeDocument/2006/relationships/tags" Target="../tags/tag298.xml"/><Relationship Id="rId19" Type="http://schemas.openxmlformats.org/officeDocument/2006/relationships/tags" Target="../tags/tag307.xml"/><Relationship Id="rId31" Type="http://schemas.openxmlformats.org/officeDocument/2006/relationships/tags" Target="../tags/tag319.xml"/><Relationship Id="rId44" Type="http://schemas.openxmlformats.org/officeDocument/2006/relationships/tags" Target="../tags/tag332.xml"/><Relationship Id="rId52" Type="http://schemas.openxmlformats.org/officeDocument/2006/relationships/tags" Target="../tags/tag340.xml"/><Relationship Id="rId4" Type="http://schemas.openxmlformats.org/officeDocument/2006/relationships/tags" Target="../tags/tag292.xml"/><Relationship Id="rId9" Type="http://schemas.openxmlformats.org/officeDocument/2006/relationships/tags" Target="../tags/tag297.xml"/><Relationship Id="rId14" Type="http://schemas.openxmlformats.org/officeDocument/2006/relationships/tags" Target="../tags/tag302.xml"/><Relationship Id="rId22" Type="http://schemas.openxmlformats.org/officeDocument/2006/relationships/tags" Target="../tags/tag310.xml"/><Relationship Id="rId27" Type="http://schemas.openxmlformats.org/officeDocument/2006/relationships/tags" Target="../tags/tag315.xml"/><Relationship Id="rId30" Type="http://schemas.openxmlformats.org/officeDocument/2006/relationships/tags" Target="../tags/tag318.xml"/><Relationship Id="rId35" Type="http://schemas.openxmlformats.org/officeDocument/2006/relationships/tags" Target="../tags/tag323.xml"/><Relationship Id="rId43" Type="http://schemas.openxmlformats.org/officeDocument/2006/relationships/tags" Target="../tags/tag331.xml"/><Relationship Id="rId48" Type="http://schemas.openxmlformats.org/officeDocument/2006/relationships/tags" Target="../tags/tag336.xml"/><Relationship Id="rId56" Type="http://schemas.openxmlformats.org/officeDocument/2006/relationships/slideLayout" Target="../slideLayouts/slideLayout2.xml"/><Relationship Id="rId8" Type="http://schemas.openxmlformats.org/officeDocument/2006/relationships/tags" Target="../tags/tag296.xml"/><Relationship Id="rId51" Type="http://schemas.openxmlformats.org/officeDocument/2006/relationships/tags" Target="../tags/tag339.xml"/><Relationship Id="rId3" Type="http://schemas.openxmlformats.org/officeDocument/2006/relationships/tags" Target="../tags/tag291.xml"/><Relationship Id="rId12" Type="http://schemas.openxmlformats.org/officeDocument/2006/relationships/tags" Target="../tags/tag300.xml"/><Relationship Id="rId17" Type="http://schemas.openxmlformats.org/officeDocument/2006/relationships/tags" Target="../tags/tag305.xml"/><Relationship Id="rId25" Type="http://schemas.openxmlformats.org/officeDocument/2006/relationships/tags" Target="../tags/tag313.xml"/><Relationship Id="rId33" Type="http://schemas.openxmlformats.org/officeDocument/2006/relationships/tags" Target="../tags/tag321.xml"/><Relationship Id="rId38" Type="http://schemas.openxmlformats.org/officeDocument/2006/relationships/tags" Target="../tags/tag326.xml"/><Relationship Id="rId46" Type="http://schemas.openxmlformats.org/officeDocument/2006/relationships/tags" Target="../tags/tag334.xml"/><Relationship Id="rId20" Type="http://schemas.openxmlformats.org/officeDocument/2006/relationships/tags" Target="../tags/tag308.xml"/><Relationship Id="rId41" Type="http://schemas.openxmlformats.org/officeDocument/2006/relationships/tags" Target="../tags/tag329.xml"/><Relationship Id="rId54" Type="http://schemas.openxmlformats.org/officeDocument/2006/relationships/tags" Target="../tags/tag342.xml"/><Relationship Id="rId1" Type="http://schemas.openxmlformats.org/officeDocument/2006/relationships/tags" Target="../tags/tag289.xml"/><Relationship Id="rId6" Type="http://schemas.openxmlformats.org/officeDocument/2006/relationships/tags" Target="../tags/tag294.xml"/><Relationship Id="rId15" Type="http://schemas.openxmlformats.org/officeDocument/2006/relationships/tags" Target="../tags/tag303.xml"/><Relationship Id="rId23" Type="http://schemas.openxmlformats.org/officeDocument/2006/relationships/tags" Target="../tags/tag311.xml"/><Relationship Id="rId28" Type="http://schemas.openxmlformats.org/officeDocument/2006/relationships/tags" Target="../tags/tag316.xml"/><Relationship Id="rId36" Type="http://schemas.openxmlformats.org/officeDocument/2006/relationships/tags" Target="../tags/tag324.xml"/><Relationship Id="rId49" Type="http://schemas.openxmlformats.org/officeDocument/2006/relationships/tags" Target="../tags/tag337.xml"/></Relationships>
</file>

<file path=ppt/slides/_rels/slide18.xml.rels><?xml version="1.0" encoding="UTF-8" standalone="yes"?>
<Relationships xmlns="http://schemas.openxmlformats.org/package/2006/relationships"><Relationship Id="rId13" Type="http://schemas.openxmlformats.org/officeDocument/2006/relationships/tags" Target="../tags/tag356.xml"/><Relationship Id="rId18" Type="http://schemas.openxmlformats.org/officeDocument/2006/relationships/tags" Target="../tags/tag361.xml"/><Relationship Id="rId26" Type="http://schemas.openxmlformats.org/officeDocument/2006/relationships/tags" Target="../tags/tag369.xml"/><Relationship Id="rId39" Type="http://schemas.openxmlformats.org/officeDocument/2006/relationships/tags" Target="../tags/tag382.xml"/><Relationship Id="rId21" Type="http://schemas.openxmlformats.org/officeDocument/2006/relationships/tags" Target="../tags/tag364.xml"/><Relationship Id="rId34" Type="http://schemas.openxmlformats.org/officeDocument/2006/relationships/tags" Target="../tags/tag377.xml"/><Relationship Id="rId42" Type="http://schemas.openxmlformats.org/officeDocument/2006/relationships/tags" Target="../tags/tag385.xml"/><Relationship Id="rId47" Type="http://schemas.openxmlformats.org/officeDocument/2006/relationships/tags" Target="../tags/tag390.xml"/><Relationship Id="rId50" Type="http://schemas.openxmlformats.org/officeDocument/2006/relationships/tags" Target="../tags/tag393.xml"/><Relationship Id="rId55" Type="http://schemas.openxmlformats.org/officeDocument/2006/relationships/tags" Target="../tags/tag398.xml"/><Relationship Id="rId7" Type="http://schemas.openxmlformats.org/officeDocument/2006/relationships/tags" Target="../tags/tag350.xml"/><Relationship Id="rId2" Type="http://schemas.openxmlformats.org/officeDocument/2006/relationships/tags" Target="../tags/tag345.xml"/><Relationship Id="rId16" Type="http://schemas.openxmlformats.org/officeDocument/2006/relationships/tags" Target="../tags/tag359.xml"/><Relationship Id="rId29" Type="http://schemas.openxmlformats.org/officeDocument/2006/relationships/tags" Target="../tags/tag372.xml"/><Relationship Id="rId11" Type="http://schemas.openxmlformats.org/officeDocument/2006/relationships/tags" Target="../tags/tag354.xml"/><Relationship Id="rId24" Type="http://schemas.openxmlformats.org/officeDocument/2006/relationships/tags" Target="../tags/tag367.xml"/><Relationship Id="rId32" Type="http://schemas.openxmlformats.org/officeDocument/2006/relationships/tags" Target="../tags/tag375.xml"/><Relationship Id="rId37" Type="http://schemas.openxmlformats.org/officeDocument/2006/relationships/tags" Target="../tags/tag380.xml"/><Relationship Id="rId40" Type="http://schemas.openxmlformats.org/officeDocument/2006/relationships/tags" Target="../tags/tag383.xml"/><Relationship Id="rId45" Type="http://schemas.openxmlformats.org/officeDocument/2006/relationships/tags" Target="../tags/tag388.xml"/><Relationship Id="rId53" Type="http://schemas.openxmlformats.org/officeDocument/2006/relationships/tags" Target="../tags/tag396.xml"/><Relationship Id="rId5" Type="http://schemas.openxmlformats.org/officeDocument/2006/relationships/tags" Target="../tags/tag348.xml"/><Relationship Id="rId10" Type="http://schemas.openxmlformats.org/officeDocument/2006/relationships/tags" Target="../tags/tag353.xml"/><Relationship Id="rId19" Type="http://schemas.openxmlformats.org/officeDocument/2006/relationships/tags" Target="../tags/tag362.xml"/><Relationship Id="rId31" Type="http://schemas.openxmlformats.org/officeDocument/2006/relationships/tags" Target="../tags/tag374.xml"/><Relationship Id="rId44" Type="http://schemas.openxmlformats.org/officeDocument/2006/relationships/tags" Target="../tags/tag387.xml"/><Relationship Id="rId52" Type="http://schemas.openxmlformats.org/officeDocument/2006/relationships/tags" Target="../tags/tag395.xml"/><Relationship Id="rId4" Type="http://schemas.openxmlformats.org/officeDocument/2006/relationships/tags" Target="../tags/tag347.xml"/><Relationship Id="rId9" Type="http://schemas.openxmlformats.org/officeDocument/2006/relationships/tags" Target="../tags/tag352.xml"/><Relationship Id="rId14" Type="http://schemas.openxmlformats.org/officeDocument/2006/relationships/tags" Target="../tags/tag357.xml"/><Relationship Id="rId22" Type="http://schemas.openxmlformats.org/officeDocument/2006/relationships/tags" Target="../tags/tag365.xml"/><Relationship Id="rId27" Type="http://schemas.openxmlformats.org/officeDocument/2006/relationships/tags" Target="../tags/tag370.xml"/><Relationship Id="rId30" Type="http://schemas.openxmlformats.org/officeDocument/2006/relationships/tags" Target="../tags/tag373.xml"/><Relationship Id="rId35" Type="http://schemas.openxmlformats.org/officeDocument/2006/relationships/tags" Target="../tags/tag378.xml"/><Relationship Id="rId43" Type="http://schemas.openxmlformats.org/officeDocument/2006/relationships/tags" Target="../tags/tag386.xml"/><Relationship Id="rId48" Type="http://schemas.openxmlformats.org/officeDocument/2006/relationships/tags" Target="../tags/tag391.xml"/><Relationship Id="rId56" Type="http://schemas.openxmlformats.org/officeDocument/2006/relationships/slideLayout" Target="../slideLayouts/slideLayout2.xml"/><Relationship Id="rId8" Type="http://schemas.openxmlformats.org/officeDocument/2006/relationships/tags" Target="../tags/tag351.xml"/><Relationship Id="rId51" Type="http://schemas.openxmlformats.org/officeDocument/2006/relationships/tags" Target="../tags/tag394.xml"/><Relationship Id="rId3" Type="http://schemas.openxmlformats.org/officeDocument/2006/relationships/tags" Target="../tags/tag346.xml"/><Relationship Id="rId12" Type="http://schemas.openxmlformats.org/officeDocument/2006/relationships/tags" Target="../tags/tag355.xml"/><Relationship Id="rId17" Type="http://schemas.openxmlformats.org/officeDocument/2006/relationships/tags" Target="../tags/tag360.xml"/><Relationship Id="rId25" Type="http://schemas.openxmlformats.org/officeDocument/2006/relationships/tags" Target="../tags/tag368.xml"/><Relationship Id="rId33" Type="http://schemas.openxmlformats.org/officeDocument/2006/relationships/tags" Target="../tags/tag376.xml"/><Relationship Id="rId38" Type="http://schemas.openxmlformats.org/officeDocument/2006/relationships/tags" Target="../tags/tag381.xml"/><Relationship Id="rId46" Type="http://schemas.openxmlformats.org/officeDocument/2006/relationships/tags" Target="../tags/tag389.xml"/><Relationship Id="rId20" Type="http://schemas.openxmlformats.org/officeDocument/2006/relationships/tags" Target="../tags/tag363.xml"/><Relationship Id="rId41" Type="http://schemas.openxmlformats.org/officeDocument/2006/relationships/tags" Target="../tags/tag384.xml"/><Relationship Id="rId54" Type="http://schemas.openxmlformats.org/officeDocument/2006/relationships/tags" Target="../tags/tag397.xml"/><Relationship Id="rId1" Type="http://schemas.openxmlformats.org/officeDocument/2006/relationships/tags" Target="../tags/tag344.xml"/><Relationship Id="rId6" Type="http://schemas.openxmlformats.org/officeDocument/2006/relationships/tags" Target="../tags/tag349.xml"/><Relationship Id="rId15" Type="http://schemas.openxmlformats.org/officeDocument/2006/relationships/tags" Target="../tags/tag358.xml"/><Relationship Id="rId23" Type="http://schemas.openxmlformats.org/officeDocument/2006/relationships/tags" Target="../tags/tag366.xml"/><Relationship Id="rId28" Type="http://schemas.openxmlformats.org/officeDocument/2006/relationships/tags" Target="../tags/tag371.xml"/><Relationship Id="rId36" Type="http://schemas.openxmlformats.org/officeDocument/2006/relationships/tags" Target="../tags/tag379.xml"/><Relationship Id="rId49" Type="http://schemas.openxmlformats.org/officeDocument/2006/relationships/tags" Target="../tags/tag392.xml"/></Relationships>
</file>

<file path=ppt/slides/_rels/slide19.xml.rels><?xml version="1.0" encoding="UTF-8" standalone="yes"?>
<Relationships xmlns="http://schemas.openxmlformats.org/package/2006/relationships"><Relationship Id="rId13" Type="http://schemas.openxmlformats.org/officeDocument/2006/relationships/tags" Target="../tags/tag411.xml"/><Relationship Id="rId18" Type="http://schemas.openxmlformats.org/officeDocument/2006/relationships/tags" Target="../tags/tag416.xml"/><Relationship Id="rId26" Type="http://schemas.openxmlformats.org/officeDocument/2006/relationships/tags" Target="../tags/tag424.xml"/><Relationship Id="rId39" Type="http://schemas.openxmlformats.org/officeDocument/2006/relationships/tags" Target="../tags/tag437.xml"/><Relationship Id="rId21" Type="http://schemas.openxmlformats.org/officeDocument/2006/relationships/tags" Target="../tags/tag419.xml"/><Relationship Id="rId34" Type="http://schemas.openxmlformats.org/officeDocument/2006/relationships/tags" Target="../tags/tag432.xml"/><Relationship Id="rId42" Type="http://schemas.openxmlformats.org/officeDocument/2006/relationships/tags" Target="../tags/tag440.xml"/><Relationship Id="rId47" Type="http://schemas.openxmlformats.org/officeDocument/2006/relationships/tags" Target="../tags/tag445.xml"/><Relationship Id="rId50" Type="http://schemas.openxmlformats.org/officeDocument/2006/relationships/tags" Target="../tags/tag448.xml"/><Relationship Id="rId55" Type="http://schemas.openxmlformats.org/officeDocument/2006/relationships/tags" Target="../tags/tag453.xml"/><Relationship Id="rId63" Type="http://schemas.openxmlformats.org/officeDocument/2006/relationships/tags" Target="../tags/tag461.xml"/><Relationship Id="rId7" Type="http://schemas.openxmlformats.org/officeDocument/2006/relationships/tags" Target="../tags/tag405.xml"/><Relationship Id="rId2" Type="http://schemas.openxmlformats.org/officeDocument/2006/relationships/tags" Target="../tags/tag400.xml"/><Relationship Id="rId16" Type="http://schemas.openxmlformats.org/officeDocument/2006/relationships/tags" Target="../tags/tag414.xml"/><Relationship Id="rId29" Type="http://schemas.openxmlformats.org/officeDocument/2006/relationships/tags" Target="../tags/tag427.xml"/><Relationship Id="rId11" Type="http://schemas.openxmlformats.org/officeDocument/2006/relationships/tags" Target="../tags/tag409.xml"/><Relationship Id="rId24" Type="http://schemas.openxmlformats.org/officeDocument/2006/relationships/tags" Target="../tags/tag422.xml"/><Relationship Id="rId32" Type="http://schemas.openxmlformats.org/officeDocument/2006/relationships/tags" Target="../tags/tag430.xml"/><Relationship Id="rId37" Type="http://schemas.openxmlformats.org/officeDocument/2006/relationships/tags" Target="../tags/tag435.xml"/><Relationship Id="rId40" Type="http://schemas.openxmlformats.org/officeDocument/2006/relationships/tags" Target="../tags/tag438.xml"/><Relationship Id="rId45" Type="http://schemas.openxmlformats.org/officeDocument/2006/relationships/tags" Target="../tags/tag443.xml"/><Relationship Id="rId53" Type="http://schemas.openxmlformats.org/officeDocument/2006/relationships/tags" Target="../tags/tag451.xml"/><Relationship Id="rId58" Type="http://schemas.openxmlformats.org/officeDocument/2006/relationships/tags" Target="../tags/tag456.xml"/><Relationship Id="rId5" Type="http://schemas.openxmlformats.org/officeDocument/2006/relationships/tags" Target="../tags/tag403.xml"/><Relationship Id="rId61" Type="http://schemas.openxmlformats.org/officeDocument/2006/relationships/tags" Target="../tags/tag459.xml"/><Relationship Id="rId19" Type="http://schemas.openxmlformats.org/officeDocument/2006/relationships/tags" Target="../tags/tag417.xml"/><Relationship Id="rId14" Type="http://schemas.openxmlformats.org/officeDocument/2006/relationships/tags" Target="../tags/tag412.xml"/><Relationship Id="rId22" Type="http://schemas.openxmlformats.org/officeDocument/2006/relationships/tags" Target="../tags/tag420.xml"/><Relationship Id="rId27" Type="http://schemas.openxmlformats.org/officeDocument/2006/relationships/tags" Target="../tags/tag425.xml"/><Relationship Id="rId30" Type="http://schemas.openxmlformats.org/officeDocument/2006/relationships/tags" Target="../tags/tag428.xml"/><Relationship Id="rId35" Type="http://schemas.openxmlformats.org/officeDocument/2006/relationships/tags" Target="../tags/tag433.xml"/><Relationship Id="rId43" Type="http://schemas.openxmlformats.org/officeDocument/2006/relationships/tags" Target="../tags/tag441.xml"/><Relationship Id="rId48" Type="http://schemas.openxmlformats.org/officeDocument/2006/relationships/tags" Target="../tags/tag446.xml"/><Relationship Id="rId56" Type="http://schemas.openxmlformats.org/officeDocument/2006/relationships/tags" Target="../tags/tag454.xml"/><Relationship Id="rId64" Type="http://schemas.openxmlformats.org/officeDocument/2006/relationships/slideLayout" Target="../slideLayouts/slideLayout2.xml"/><Relationship Id="rId8" Type="http://schemas.openxmlformats.org/officeDocument/2006/relationships/tags" Target="../tags/tag406.xml"/><Relationship Id="rId51" Type="http://schemas.openxmlformats.org/officeDocument/2006/relationships/tags" Target="../tags/tag449.xml"/><Relationship Id="rId3" Type="http://schemas.openxmlformats.org/officeDocument/2006/relationships/tags" Target="../tags/tag401.xml"/><Relationship Id="rId12" Type="http://schemas.openxmlformats.org/officeDocument/2006/relationships/tags" Target="../tags/tag410.xml"/><Relationship Id="rId17" Type="http://schemas.openxmlformats.org/officeDocument/2006/relationships/tags" Target="../tags/tag415.xml"/><Relationship Id="rId25" Type="http://schemas.openxmlformats.org/officeDocument/2006/relationships/tags" Target="../tags/tag423.xml"/><Relationship Id="rId33" Type="http://schemas.openxmlformats.org/officeDocument/2006/relationships/tags" Target="../tags/tag431.xml"/><Relationship Id="rId38" Type="http://schemas.openxmlformats.org/officeDocument/2006/relationships/tags" Target="../tags/tag436.xml"/><Relationship Id="rId46" Type="http://schemas.openxmlformats.org/officeDocument/2006/relationships/tags" Target="../tags/tag444.xml"/><Relationship Id="rId59" Type="http://schemas.openxmlformats.org/officeDocument/2006/relationships/tags" Target="../tags/tag457.xml"/><Relationship Id="rId20" Type="http://schemas.openxmlformats.org/officeDocument/2006/relationships/tags" Target="../tags/tag418.xml"/><Relationship Id="rId41" Type="http://schemas.openxmlformats.org/officeDocument/2006/relationships/tags" Target="../tags/tag439.xml"/><Relationship Id="rId54" Type="http://schemas.openxmlformats.org/officeDocument/2006/relationships/tags" Target="../tags/tag452.xml"/><Relationship Id="rId62" Type="http://schemas.openxmlformats.org/officeDocument/2006/relationships/tags" Target="../tags/tag460.xml"/><Relationship Id="rId1" Type="http://schemas.openxmlformats.org/officeDocument/2006/relationships/tags" Target="../tags/tag399.xml"/><Relationship Id="rId6" Type="http://schemas.openxmlformats.org/officeDocument/2006/relationships/tags" Target="../tags/tag404.xml"/><Relationship Id="rId15" Type="http://schemas.openxmlformats.org/officeDocument/2006/relationships/tags" Target="../tags/tag413.xml"/><Relationship Id="rId23" Type="http://schemas.openxmlformats.org/officeDocument/2006/relationships/tags" Target="../tags/tag421.xml"/><Relationship Id="rId28" Type="http://schemas.openxmlformats.org/officeDocument/2006/relationships/tags" Target="../tags/tag426.xml"/><Relationship Id="rId36" Type="http://schemas.openxmlformats.org/officeDocument/2006/relationships/tags" Target="../tags/tag434.xml"/><Relationship Id="rId49" Type="http://schemas.openxmlformats.org/officeDocument/2006/relationships/tags" Target="../tags/tag447.xml"/><Relationship Id="rId57" Type="http://schemas.openxmlformats.org/officeDocument/2006/relationships/tags" Target="../tags/tag455.xml"/><Relationship Id="rId10" Type="http://schemas.openxmlformats.org/officeDocument/2006/relationships/tags" Target="../tags/tag408.xml"/><Relationship Id="rId31" Type="http://schemas.openxmlformats.org/officeDocument/2006/relationships/tags" Target="../tags/tag429.xml"/><Relationship Id="rId44" Type="http://schemas.openxmlformats.org/officeDocument/2006/relationships/tags" Target="../tags/tag442.xml"/><Relationship Id="rId52" Type="http://schemas.openxmlformats.org/officeDocument/2006/relationships/tags" Target="../tags/tag450.xml"/><Relationship Id="rId60" Type="http://schemas.openxmlformats.org/officeDocument/2006/relationships/tags" Target="../tags/tag458.xml"/><Relationship Id="rId4" Type="http://schemas.openxmlformats.org/officeDocument/2006/relationships/tags" Target="../tags/tag402.xml"/><Relationship Id="rId9" Type="http://schemas.openxmlformats.org/officeDocument/2006/relationships/tags" Target="../tags/tag40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6" Type="http://schemas.openxmlformats.org/officeDocument/2006/relationships/tags" Target="../tags/tag487.xml"/><Relationship Id="rId21" Type="http://schemas.openxmlformats.org/officeDocument/2006/relationships/tags" Target="../tags/tag482.xml"/><Relationship Id="rId42" Type="http://schemas.openxmlformats.org/officeDocument/2006/relationships/tags" Target="../tags/tag503.xml"/><Relationship Id="rId47" Type="http://schemas.openxmlformats.org/officeDocument/2006/relationships/tags" Target="../tags/tag508.xml"/><Relationship Id="rId63" Type="http://schemas.openxmlformats.org/officeDocument/2006/relationships/tags" Target="../tags/tag524.xml"/><Relationship Id="rId68" Type="http://schemas.openxmlformats.org/officeDocument/2006/relationships/tags" Target="../tags/tag529.xml"/><Relationship Id="rId16" Type="http://schemas.openxmlformats.org/officeDocument/2006/relationships/tags" Target="../tags/tag477.xml"/><Relationship Id="rId11" Type="http://schemas.openxmlformats.org/officeDocument/2006/relationships/tags" Target="../tags/tag472.xml"/><Relationship Id="rId24" Type="http://schemas.openxmlformats.org/officeDocument/2006/relationships/tags" Target="../tags/tag485.xml"/><Relationship Id="rId32" Type="http://schemas.openxmlformats.org/officeDocument/2006/relationships/tags" Target="../tags/tag493.xml"/><Relationship Id="rId37" Type="http://schemas.openxmlformats.org/officeDocument/2006/relationships/tags" Target="../tags/tag498.xml"/><Relationship Id="rId40" Type="http://schemas.openxmlformats.org/officeDocument/2006/relationships/tags" Target="../tags/tag501.xml"/><Relationship Id="rId45" Type="http://schemas.openxmlformats.org/officeDocument/2006/relationships/tags" Target="../tags/tag506.xml"/><Relationship Id="rId53" Type="http://schemas.openxmlformats.org/officeDocument/2006/relationships/tags" Target="../tags/tag514.xml"/><Relationship Id="rId58" Type="http://schemas.openxmlformats.org/officeDocument/2006/relationships/tags" Target="../tags/tag519.xml"/><Relationship Id="rId66" Type="http://schemas.openxmlformats.org/officeDocument/2006/relationships/tags" Target="../tags/tag527.xml"/><Relationship Id="rId74" Type="http://schemas.openxmlformats.org/officeDocument/2006/relationships/tags" Target="../tags/tag535.xml"/><Relationship Id="rId79" Type="http://schemas.openxmlformats.org/officeDocument/2006/relationships/slideLayout" Target="../slideLayouts/slideLayout2.xml"/><Relationship Id="rId5" Type="http://schemas.openxmlformats.org/officeDocument/2006/relationships/tags" Target="../tags/tag466.xml"/><Relationship Id="rId61" Type="http://schemas.openxmlformats.org/officeDocument/2006/relationships/tags" Target="../tags/tag522.xml"/><Relationship Id="rId19" Type="http://schemas.openxmlformats.org/officeDocument/2006/relationships/tags" Target="../tags/tag480.xml"/><Relationship Id="rId14" Type="http://schemas.openxmlformats.org/officeDocument/2006/relationships/tags" Target="../tags/tag475.xml"/><Relationship Id="rId22" Type="http://schemas.openxmlformats.org/officeDocument/2006/relationships/tags" Target="../tags/tag483.xml"/><Relationship Id="rId27" Type="http://schemas.openxmlformats.org/officeDocument/2006/relationships/tags" Target="../tags/tag488.xml"/><Relationship Id="rId30" Type="http://schemas.openxmlformats.org/officeDocument/2006/relationships/tags" Target="../tags/tag491.xml"/><Relationship Id="rId35" Type="http://schemas.openxmlformats.org/officeDocument/2006/relationships/tags" Target="../tags/tag496.xml"/><Relationship Id="rId43" Type="http://schemas.openxmlformats.org/officeDocument/2006/relationships/tags" Target="../tags/tag504.xml"/><Relationship Id="rId48" Type="http://schemas.openxmlformats.org/officeDocument/2006/relationships/tags" Target="../tags/tag509.xml"/><Relationship Id="rId56" Type="http://schemas.openxmlformats.org/officeDocument/2006/relationships/tags" Target="../tags/tag517.xml"/><Relationship Id="rId64" Type="http://schemas.openxmlformats.org/officeDocument/2006/relationships/tags" Target="../tags/tag525.xml"/><Relationship Id="rId69" Type="http://schemas.openxmlformats.org/officeDocument/2006/relationships/tags" Target="../tags/tag530.xml"/><Relationship Id="rId77" Type="http://schemas.openxmlformats.org/officeDocument/2006/relationships/tags" Target="../tags/tag538.xml"/><Relationship Id="rId8" Type="http://schemas.openxmlformats.org/officeDocument/2006/relationships/tags" Target="../tags/tag469.xml"/><Relationship Id="rId51" Type="http://schemas.openxmlformats.org/officeDocument/2006/relationships/tags" Target="../tags/tag512.xml"/><Relationship Id="rId72" Type="http://schemas.openxmlformats.org/officeDocument/2006/relationships/tags" Target="../tags/tag533.xml"/><Relationship Id="rId3" Type="http://schemas.openxmlformats.org/officeDocument/2006/relationships/tags" Target="../tags/tag464.xml"/><Relationship Id="rId12" Type="http://schemas.openxmlformats.org/officeDocument/2006/relationships/tags" Target="../tags/tag473.xml"/><Relationship Id="rId17" Type="http://schemas.openxmlformats.org/officeDocument/2006/relationships/tags" Target="../tags/tag478.xml"/><Relationship Id="rId25" Type="http://schemas.openxmlformats.org/officeDocument/2006/relationships/tags" Target="../tags/tag486.xml"/><Relationship Id="rId33" Type="http://schemas.openxmlformats.org/officeDocument/2006/relationships/tags" Target="../tags/tag494.xml"/><Relationship Id="rId38" Type="http://schemas.openxmlformats.org/officeDocument/2006/relationships/tags" Target="../tags/tag499.xml"/><Relationship Id="rId46" Type="http://schemas.openxmlformats.org/officeDocument/2006/relationships/tags" Target="../tags/tag507.xml"/><Relationship Id="rId59" Type="http://schemas.openxmlformats.org/officeDocument/2006/relationships/tags" Target="../tags/tag520.xml"/><Relationship Id="rId67" Type="http://schemas.openxmlformats.org/officeDocument/2006/relationships/tags" Target="../tags/tag528.xml"/><Relationship Id="rId20" Type="http://schemas.openxmlformats.org/officeDocument/2006/relationships/tags" Target="../tags/tag481.xml"/><Relationship Id="rId41" Type="http://schemas.openxmlformats.org/officeDocument/2006/relationships/tags" Target="../tags/tag502.xml"/><Relationship Id="rId54" Type="http://schemas.openxmlformats.org/officeDocument/2006/relationships/tags" Target="../tags/tag515.xml"/><Relationship Id="rId62" Type="http://schemas.openxmlformats.org/officeDocument/2006/relationships/tags" Target="../tags/tag523.xml"/><Relationship Id="rId70" Type="http://schemas.openxmlformats.org/officeDocument/2006/relationships/tags" Target="../tags/tag531.xml"/><Relationship Id="rId75" Type="http://schemas.openxmlformats.org/officeDocument/2006/relationships/tags" Target="../tags/tag536.xml"/><Relationship Id="rId1" Type="http://schemas.openxmlformats.org/officeDocument/2006/relationships/tags" Target="../tags/tag462.xml"/><Relationship Id="rId6" Type="http://schemas.openxmlformats.org/officeDocument/2006/relationships/tags" Target="../tags/tag467.xml"/><Relationship Id="rId15" Type="http://schemas.openxmlformats.org/officeDocument/2006/relationships/tags" Target="../tags/tag476.xml"/><Relationship Id="rId23" Type="http://schemas.openxmlformats.org/officeDocument/2006/relationships/tags" Target="../tags/tag484.xml"/><Relationship Id="rId28" Type="http://schemas.openxmlformats.org/officeDocument/2006/relationships/tags" Target="../tags/tag489.xml"/><Relationship Id="rId36" Type="http://schemas.openxmlformats.org/officeDocument/2006/relationships/tags" Target="../tags/tag497.xml"/><Relationship Id="rId49" Type="http://schemas.openxmlformats.org/officeDocument/2006/relationships/tags" Target="../tags/tag510.xml"/><Relationship Id="rId57" Type="http://schemas.openxmlformats.org/officeDocument/2006/relationships/tags" Target="../tags/tag518.xml"/><Relationship Id="rId10" Type="http://schemas.openxmlformats.org/officeDocument/2006/relationships/tags" Target="../tags/tag471.xml"/><Relationship Id="rId31" Type="http://schemas.openxmlformats.org/officeDocument/2006/relationships/tags" Target="../tags/tag492.xml"/><Relationship Id="rId44" Type="http://schemas.openxmlformats.org/officeDocument/2006/relationships/tags" Target="../tags/tag505.xml"/><Relationship Id="rId52" Type="http://schemas.openxmlformats.org/officeDocument/2006/relationships/tags" Target="../tags/tag513.xml"/><Relationship Id="rId60" Type="http://schemas.openxmlformats.org/officeDocument/2006/relationships/tags" Target="../tags/tag521.xml"/><Relationship Id="rId65" Type="http://schemas.openxmlformats.org/officeDocument/2006/relationships/tags" Target="../tags/tag526.xml"/><Relationship Id="rId73" Type="http://schemas.openxmlformats.org/officeDocument/2006/relationships/tags" Target="../tags/tag534.xml"/><Relationship Id="rId78" Type="http://schemas.openxmlformats.org/officeDocument/2006/relationships/tags" Target="../tags/tag539.xml"/><Relationship Id="rId4" Type="http://schemas.openxmlformats.org/officeDocument/2006/relationships/tags" Target="../tags/tag465.xml"/><Relationship Id="rId9" Type="http://schemas.openxmlformats.org/officeDocument/2006/relationships/tags" Target="../tags/tag470.xml"/><Relationship Id="rId13" Type="http://schemas.openxmlformats.org/officeDocument/2006/relationships/tags" Target="../tags/tag474.xml"/><Relationship Id="rId18" Type="http://schemas.openxmlformats.org/officeDocument/2006/relationships/tags" Target="../tags/tag479.xml"/><Relationship Id="rId39" Type="http://schemas.openxmlformats.org/officeDocument/2006/relationships/tags" Target="../tags/tag500.xml"/><Relationship Id="rId34" Type="http://schemas.openxmlformats.org/officeDocument/2006/relationships/tags" Target="../tags/tag495.xml"/><Relationship Id="rId50" Type="http://schemas.openxmlformats.org/officeDocument/2006/relationships/tags" Target="../tags/tag511.xml"/><Relationship Id="rId55" Type="http://schemas.openxmlformats.org/officeDocument/2006/relationships/tags" Target="../tags/tag516.xml"/><Relationship Id="rId76" Type="http://schemas.openxmlformats.org/officeDocument/2006/relationships/tags" Target="../tags/tag537.xml"/><Relationship Id="rId7" Type="http://schemas.openxmlformats.org/officeDocument/2006/relationships/tags" Target="../tags/tag468.xml"/><Relationship Id="rId71" Type="http://schemas.openxmlformats.org/officeDocument/2006/relationships/tags" Target="../tags/tag532.xml"/><Relationship Id="rId2" Type="http://schemas.openxmlformats.org/officeDocument/2006/relationships/tags" Target="../tags/tag463.xml"/><Relationship Id="rId29" Type="http://schemas.openxmlformats.org/officeDocument/2006/relationships/tags" Target="../tags/tag490.xml"/></Relationships>
</file>

<file path=ppt/slides/_rels/slide21.xml.rels><?xml version="1.0" encoding="UTF-8" standalone="yes"?>
<Relationships xmlns="http://schemas.openxmlformats.org/package/2006/relationships"><Relationship Id="rId26" Type="http://schemas.openxmlformats.org/officeDocument/2006/relationships/tags" Target="../tags/tag565.xml"/><Relationship Id="rId21" Type="http://schemas.openxmlformats.org/officeDocument/2006/relationships/tags" Target="../tags/tag560.xml"/><Relationship Id="rId42" Type="http://schemas.openxmlformats.org/officeDocument/2006/relationships/tags" Target="../tags/tag581.xml"/><Relationship Id="rId47" Type="http://schemas.openxmlformats.org/officeDocument/2006/relationships/tags" Target="../tags/tag586.xml"/><Relationship Id="rId63" Type="http://schemas.openxmlformats.org/officeDocument/2006/relationships/tags" Target="../tags/tag602.xml"/><Relationship Id="rId68" Type="http://schemas.openxmlformats.org/officeDocument/2006/relationships/tags" Target="../tags/tag607.xml"/><Relationship Id="rId84" Type="http://schemas.openxmlformats.org/officeDocument/2006/relationships/tags" Target="../tags/tag623.xml"/><Relationship Id="rId16" Type="http://schemas.openxmlformats.org/officeDocument/2006/relationships/tags" Target="../tags/tag555.xml"/><Relationship Id="rId11" Type="http://schemas.openxmlformats.org/officeDocument/2006/relationships/tags" Target="../tags/tag550.xml"/><Relationship Id="rId32" Type="http://schemas.openxmlformats.org/officeDocument/2006/relationships/tags" Target="../tags/tag571.xml"/><Relationship Id="rId37" Type="http://schemas.openxmlformats.org/officeDocument/2006/relationships/tags" Target="../tags/tag576.xml"/><Relationship Id="rId53" Type="http://schemas.openxmlformats.org/officeDocument/2006/relationships/tags" Target="../tags/tag592.xml"/><Relationship Id="rId58" Type="http://schemas.openxmlformats.org/officeDocument/2006/relationships/tags" Target="../tags/tag597.xml"/><Relationship Id="rId74" Type="http://schemas.openxmlformats.org/officeDocument/2006/relationships/tags" Target="../tags/tag613.xml"/><Relationship Id="rId79" Type="http://schemas.openxmlformats.org/officeDocument/2006/relationships/tags" Target="../tags/tag618.xml"/><Relationship Id="rId5" Type="http://schemas.openxmlformats.org/officeDocument/2006/relationships/tags" Target="../tags/tag544.xml"/><Relationship Id="rId19" Type="http://schemas.openxmlformats.org/officeDocument/2006/relationships/tags" Target="../tags/tag558.xml"/><Relationship Id="rId14" Type="http://schemas.openxmlformats.org/officeDocument/2006/relationships/tags" Target="../tags/tag553.xml"/><Relationship Id="rId22" Type="http://schemas.openxmlformats.org/officeDocument/2006/relationships/tags" Target="../tags/tag561.xml"/><Relationship Id="rId27" Type="http://schemas.openxmlformats.org/officeDocument/2006/relationships/tags" Target="../tags/tag566.xml"/><Relationship Id="rId30" Type="http://schemas.openxmlformats.org/officeDocument/2006/relationships/tags" Target="../tags/tag569.xml"/><Relationship Id="rId35" Type="http://schemas.openxmlformats.org/officeDocument/2006/relationships/tags" Target="../tags/tag574.xml"/><Relationship Id="rId43" Type="http://schemas.openxmlformats.org/officeDocument/2006/relationships/tags" Target="../tags/tag582.xml"/><Relationship Id="rId48" Type="http://schemas.openxmlformats.org/officeDocument/2006/relationships/tags" Target="../tags/tag587.xml"/><Relationship Id="rId56" Type="http://schemas.openxmlformats.org/officeDocument/2006/relationships/tags" Target="../tags/tag595.xml"/><Relationship Id="rId64" Type="http://schemas.openxmlformats.org/officeDocument/2006/relationships/tags" Target="../tags/tag603.xml"/><Relationship Id="rId69" Type="http://schemas.openxmlformats.org/officeDocument/2006/relationships/tags" Target="../tags/tag608.xml"/><Relationship Id="rId77" Type="http://schemas.openxmlformats.org/officeDocument/2006/relationships/tags" Target="../tags/tag616.xml"/><Relationship Id="rId8" Type="http://schemas.openxmlformats.org/officeDocument/2006/relationships/tags" Target="../tags/tag547.xml"/><Relationship Id="rId51" Type="http://schemas.openxmlformats.org/officeDocument/2006/relationships/tags" Target="../tags/tag590.xml"/><Relationship Id="rId72" Type="http://schemas.openxmlformats.org/officeDocument/2006/relationships/tags" Target="../tags/tag611.xml"/><Relationship Id="rId80" Type="http://schemas.openxmlformats.org/officeDocument/2006/relationships/tags" Target="../tags/tag619.xml"/><Relationship Id="rId85" Type="http://schemas.openxmlformats.org/officeDocument/2006/relationships/slideLayout" Target="../slideLayouts/slideLayout2.xml"/><Relationship Id="rId3" Type="http://schemas.openxmlformats.org/officeDocument/2006/relationships/tags" Target="../tags/tag542.xml"/><Relationship Id="rId12" Type="http://schemas.openxmlformats.org/officeDocument/2006/relationships/tags" Target="../tags/tag551.xml"/><Relationship Id="rId17" Type="http://schemas.openxmlformats.org/officeDocument/2006/relationships/tags" Target="../tags/tag556.xml"/><Relationship Id="rId25" Type="http://schemas.openxmlformats.org/officeDocument/2006/relationships/tags" Target="../tags/tag564.xml"/><Relationship Id="rId33" Type="http://schemas.openxmlformats.org/officeDocument/2006/relationships/tags" Target="../tags/tag572.xml"/><Relationship Id="rId38" Type="http://schemas.openxmlformats.org/officeDocument/2006/relationships/tags" Target="../tags/tag577.xml"/><Relationship Id="rId46" Type="http://schemas.openxmlformats.org/officeDocument/2006/relationships/tags" Target="../tags/tag585.xml"/><Relationship Id="rId59" Type="http://schemas.openxmlformats.org/officeDocument/2006/relationships/tags" Target="../tags/tag598.xml"/><Relationship Id="rId67" Type="http://schemas.openxmlformats.org/officeDocument/2006/relationships/tags" Target="../tags/tag606.xml"/><Relationship Id="rId20" Type="http://schemas.openxmlformats.org/officeDocument/2006/relationships/tags" Target="../tags/tag559.xml"/><Relationship Id="rId41" Type="http://schemas.openxmlformats.org/officeDocument/2006/relationships/tags" Target="../tags/tag580.xml"/><Relationship Id="rId54" Type="http://schemas.openxmlformats.org/officeDocument/2006/relationships/tags" Target="../tags/tag593.xml"/><Relationship Id="rId62" Type="http://schemas.openxmlformats.org/officeDocument/2006/relationships/tags" Target="../tags/tag601.xml"/><Relationship Id="rId70" Type="http://schemas.openxmlformats.org/officeDocument/2006/relationships/tags" Target="../tags/tag609.xml"/><Relationship Id="rId75" Type="http://schemas.openxmlformats.org/officeDocument/2006/relationships/tags" Target="../tags/tag614.xml"/><Relationship Id="rId83" Type="http://schemas.openxmlformats.org/officeDocument/2006/relationships/tags" Target="../tags/tag622.xml"/><Relationship Id="rId1" Type="http://schemas.openxmlformats.org/officeDocument/2006/relationships/tags" Target="../tags/tag540.xml"/><Relationship Id="rId6" Type="http://schemas.openxmlformats.org/officeDocument/2006/relationships/tags" Target="../tags/tag545.xml"/><Relationship Id="rId15" Type="http://schemas.openxmlformats.org/officeDocument/2006/relationships/tags" Target="../tags/tag554.xml"/><Relationship Id="rId23" Type="http://schemas.openxmlformats.org/officeDocument/2006/relationships/tags" Target="../tags/tag562.xml"/><Relationship Id="rId28" Type="http://schemas.openxmlformats.org/officeDocument/2006/relationships/tags" Target="../tags/tag567.xml"/><Relationship Id="rId36" Type="http://schemas.openxmlformats.org/officeDocument/2006/relationships/tags" Target="../tags/tag575.xml"/><Relationship Id="rId49" Type="http://schemas.openxmlformats.org/officeDocument/2006/relationships/tags" Target="../tags/tag588.xml"/><Relationship Id="rId57" Type="http://schemas.openxmlformats.org/officeDocument/2006/relationships/tags" Target="../tags/tag596.xml"/><Relationship Id="rId10" Type="http://schemas.openxmlformats.org/officeDocument/2006/relationships/tags" Target="../tags/tag549.xml"/><Relationship Id="rId31" Type="http://schemas.openxmlformats.org/officeDocument/2006/relationships/tags" Target="../tags/tag570.xml"/><Relationship Id="rId44" Type="http://schemas.openxmlformats.org/officeDocument/2006/relationships/tags" Target="../tags/tag583.xml"/><Relationship Id="rId52" Type="http://schemas.openxmlformats.org/officeDocument/2006/relationships/tags" Target="../tags/tag591.xml"/><Relationship Id="rId60" Type="http://schemas.openxmlformats.org/officeDocument/2006/relationships/tags" Target="../tags/tag599.xml"/><Relationship Id="rId65" Type="http://schemas.openxmlformats.org/officeDocument/2006/relationships/tags" Target="../tags/tag604.xml"/><Relationship Id="rId73" Type="http://schemas.openxmlformats.org/officeDocument/2006/relationships/tags" Target="../tags/tag612.xml"/><Relationship Id="rId78" Type="http://schemas.openxmlformats.org/officeDocument/2006/relationships/tags" Target="../tags/tag617.xml"/><Relationship Id="rId81" Type="http://schemas.openxmlformats.org/officeDocument/2006/relationships/tags" Target="../tags/tag620.xml"/><Relationship Id="rId4" Type="http://schemas.openxmlformats.org/officeDocument/2006/relationships/tags" Target="../tags/tag543.xml"/><Relationship Id="rId9" Type="http://schemas.openxmlformats.org/officeDocument/2006/relationships/tags" Target="../tags/tag548.xml"/><Relationship Id="rId13" Type="http://schemas.openxmlformats.org/officeDocument/2006/relationships/tags" Target="../tags/tag552.xml"/><Relationship Id="rId18" Type="http://schemas.openxmlformats.org/officeDocument/2006/relationships/tags" Target="../tags/tag557.xml"/><Relationship Id="rId39" Type="http://schemas.openxmlformats.org/officeDocument/2006/relationships/tags" Target="../tags/tag578.xml"/><Relationship Id="rId34" Type="http://schemas.openxmlformats.org/officeDocument/2006/relationships/tags" Target="../tags/tag573.xml"/><Relationship Id="rId50" Type="http://schemas.openxmlformats.org/officeDocument/2006/relationships/tags" Target="../tags/tag589.xml"/><Relationship Id="rId55" Type="http://schemas.openxmlformats.org/officeDocument/2006/relationships/tags" Target="../tags/tag594.xml"/><Relationship Id="rId76" Type="http://schemas.openxmlformats.org/officeDocument/2006/relationships/tags" Target="../tags/tag615.xml"/><Relationship Id="rId7" Type="http://schemas.openxmlformats.org/officeDocument/2006/relationships/tags" Target="../tags/tag546.xml"/><Relationship Id="rId71" Type="http://schemas.openxmlformats.org/officeDocument/2006/relationships/tags" Target="../tags/tag610.xml"/><Relationship Id="rId2" Type="http://schemas.openxmlformats.org/officeDocument/2006/relationships/tags" Target="../tags/tag541.xml"/><Relationship Id="rId29" Type="http://schemas.openxmlformats.org/officeDocument/2006/relationships/tags" Target="../tags/tag568.xml"/><Relationship Id="rId24" Type="http://schemas.openxmlformats.org/officeDocument/2006/relationships/tags" Target="../tags/tag563.xml"/><Relationship Id="rId40" Type="http://schemas.openxmlformats.org/officeDocument/2006/relationships/tags" Target="../tags/tag579.xml"/><Relationship Id="rId45" Type="http://schemas.openxmlformats.org/officeDocument/2006/relationships/tags" Target="../tags/tag584.xml"/><Relationship Id="rId66" Type="http://schemas.openxmlformats.org/officeDocument/2006/relationships/tags" Target="../tags/tag605.xml"/><Relationship Id="rId61" Type="http://schemas.openxmlformats.org/officeDocument/2006/relationships/tags" Target="../tags/tag600.xml"/><Relationship Id="rId82" Type="http://schemas.openxmlformats.org/officeDocument/2006/relationships/tags" Target="../tags/tag621.xml"/></Relationships>
</file>

<file path=ppt/slides/_rels/slide22.xml.rels><?xml version="1.0" encoding="UTF-8" standalone="yes"?>
<Relationships xmlns="http://schemas.openxmlformats.org/package/2006/relationships"><Relationship Id="rId26" Type="http://schemas.openxmlformats.org/officeDocument/2006/relationships/tags" Target="../tags/tag649.xml"/><Relationship Id="rId21" Type="http://schemas.openxmlformats.org/officeDocument/2006/relationships/tags" Target="../tags/tag644.xml"/><Relationship Id="rId42" Type="http://schemas.openxmlformats.org/officeDocument/2006/relationships/tags" Target="../tags/tag665.xml"/><Relationship Id="rId47" Type="http://schemas.openxmlformats.org/officeDocument/2006/relationships/tags" Target="../tags/tag670.xml"/><Relationship Id="rId63" Type="http://schemas.openxmlformats.org/officeDocument/2006/relationships/tags" Target="../tags/tag686.xml"/><Relationship Id="rId68" Type="http://schemas.openxmlformats.org/officeDocument/2006/relationships/tags" Target="../tags/tag691.xml"/><Relationship Id="rId84" Type="http://schemas.openxmlformats.org/officeDocument/2006/relationships/tags" Target="../tags/tag707.xml"/><Relationship Id="rId16" Type="http://schemas.openxmlformats.org/officeDocument/2006/relationships/tags" Target="../tags/tag639.xml"/><Relationship Id="rId11" Type="http://schemas.openxmlformats.org/officeDocument/2006/relationships/tags" Target="../tags/tag634.xml"/><Relationship Id="rId32" Type="http://schemas.openxmlformats.org/officeDocument/2006/relationships/tags" Target="../tags/tag655.xml"/><Relationship Id="rId37" Type="http://schemas.openxmlformats.org/officeDocument/2006/relationships/tags" Target="../tags/tag660.xml"/><Relationship Id="rId53" Type="http://schemas.openxmlformats.org/officeDocument/2006/relationships/tags" Target="../tags/tag676.xml"/><Relationship Id="rId58" Type="http://schemas.openxmlformats.org/officeDocument/2006/relationships/tags" Target="../tags/tag681.xml"/><Relationship Id="rId74" Type="http://schemas.openxmlformats.org/officeDocument/2006/relationships/tags" Target="../tags/tag697.xml"/><Relationship Id="rId79" Type="http://schemas.openxmlformats.org/officeDocument/2006/relationships/tags" Target="../tags/tag702.xml"/><Relationship Id="rId5" Type="http://schemas.openxmlformats.org/officeDocument/2006/relationships/tags" Target="../tags/tag628.xml"/><Relationship Id="rId19" Type="http://schemas.openxmlformats.org/officeDocument/2006/relationships/tags" Target="../tags/tag642.xml"/><Relationship Id="rId14" Type="http://schemas.openxmlformats.org/officeDocument/2006/relationships/tags" Target="../tags/tag637.xml"/><Relationship Id="rId22" Type="http://schemas.openxmlformats.org/officeDocument/2006/relationships/tags" Target="../tags/tag645.xml"/><Relationship Id="rId27" Type="http://schemas.openxmlformats.org/officeDocument/2006/relationships/tags" Target="../tags/tag650.xml"/><Relationship Id="rId30" Type="http://schemas.openxmlformats.org/officeDocument/2006/relationships/tags" Target="../tags/tag653.xml"/><Relationship Id="rId35" Type="http://schemas.openxmlformats.org/officeDocument/2006/relationships/tags" Target="../tags/tag658.xml"/><Relationship Id="rId43" Type="http://schemas.openxmlformats.org/officeDocument/2006/relationships/tags" Target="../tags/tag666.xml"/><Relationship Id="rId48" Type="http://schemas.openxmlformats.org/officeDocument/2006/relationships/tags" Target="../tags/tag671.xml"/><Relationship Id="rId56" Type="http://schemas.openxmlformats.org/officeDocument/2006/relationships/tags" Target="../tags/tag679.xml"/><Relationship Id="rId64" Type="http://schemas.openxmlformats.org/officeDocument/2006/relationships/tags" Target="../tags/tag687.xml"/><Relationship Id="rId69" Type="http://schemas.openxmlformats.org/officeDocument/2006/relationships/tags" Target="../tags/tag692.xml"/><Relationship Id="rId77" Type="http://schemas.openxmlformats.org/officeDocument/2006/relationships/tags" Target="../tags/tag700.xml"/><Relationship Id="rId8" Type="http://schemas.openxmlformats.org/officeDocument/2006/relationships/tags" Target="../tags/tag631.xml"/><Relationship Id="rId51" Type="http://schemas.openxmlformats.org/officeDocument/2006/relationships/tags" Target="../tags/tag674.xml"/><Relationship Id="rId72" Type="http://schemas.openxmlformats.org/officeDocument/2006/relationships/tags" Target="../tags/tag695.xml"/><Relationship Id="rId80" Type="http://schemas.openxmlformats.org/officeDocument/2006/relationships/tags" Target="../tags/tag703.xml"/><Relationship Id="rId85" Type="http://schemas.openxmlformats.org/officeDocument/2006/relationships/slideLayout" Target="../slideLayouts/slideLayout2.xml"/><Relationship Id="rId3" Type="http://schemas.openxmlformats.org/officeDocument/2006/relationships/tags" Target="../tags/tag626.xml"/><Relationship Id="rId12" Type="http://schemas.openxmlformats.org/officeDocument/2006/relationships/tags" Target="../tags/tag635.xml"/><Relationship Id="rId17" Type="http://schemas.openxmlformats.org/officeDocument/2006/relationships/tags" Target="../tags/tag640.xml"/><Relationship Id="rId25" Type="http://schemas.openxmlformats.org/officeDocument/2006/relationships/tags" Target="../tags/tag648.xml"/><Relationship Id="rId33" Type="http://schemas.openxmlformats.org/officeDocument/2006/relationships/tags" Target="../tags/tag656.xml"/><Relationship Id="rId38" Type="http://schemas.openxmlformats.org/officeDocument/2006/relationships/tags" Target="../tags/tag661.xml"/><Relationship Id="rId46" Type="http://schemas.openxmlformats.org/officeDocument/2006/relationships/tags" Target="../tags/tag669.xml"/><Relationship Id="rId59" Type="http://schemas.openxmlformats.org/officeDocument/2006/relationships/tags" Target="../tags/tag682.xml"/><Relationship Id="rId67" Type="http://schemas.openxmlformats.org/officeDocument/2006/relationships/tags" Target="../tags/tag690.xml"/><Relationship Id="rId20" Type="http://schemas.openxmlformats.org/officeDocument/2006/relationships/tags" Target="../tags/tag643.xml"/><Relationship Id="rId41" Type="http://schemas.openxmlformats.org/officeDocument/2006/relationships/tags" Target="../tags/tag664.xml"/><Relationship Id="rId54" Type="http://schemas.openxmlformats.org/officeDocument/2006/relationships/tags" Target="../tags/tag677.xml"/><Relationship Id="rId62" Type="http://schemas.openxmlformats.org/officeDocument/2006/relationships/tags" Target="../tags/tag685.xml"/><Relationship Id="rId70" Type="http://schemas.openxmlformats.org/officeDocument/2006/relationships/tags" Target="../tags/tag693.xml"/><Relationship Id="rId75" Type="http://schemas.openxmlformats.org/officeDocument/2006/relationships/tags" Target="../tags/tag698.xml"/><Relationship Id="rId83" Type="http://schemas.openxmlformats.org/officeDocument/2006/relationships/tags" Target="../tags/tag706.xml"/><Relationship Id="rId1" Type="http://schemas.openxmlformats.org/officeDocument/2006/relationships/tags" Target="../tags/tag624.xml"/><Relationship Id="rId6" Type="http://schemas.openxmlformats.org/officeDocument/2006/relationships/tags" Target="../tags/tag629.xml"/><Relationship Id="rId15" Type="http://schemas.openxmlformats.org/officeDocument/2006/relationships/tags" Target="../tags/tag638.xml"/><Relationship Id="rId23" Type="http://schemas.openxmlformats.org/officeDocument/2006/relationships/tags" Target="../tags/tag646.xml"/><Relationship Id="rId28" Type="http://schemas.openxmlformats.org/officeDocument/2006/relationships/tags" Target="../tags/tag651.xml"/><Relationship Id="rId36" Type="http://schemas.openxmlformats.org/officeDocument/2006/relationships/tags" Target="../tags/tag659.xml"/><Relationship Id="rId49" Type="http://schemas.openxmlformats.org/officeDocument/2006/relationships/tags" Target="../tags/tag672.xml"/><Relationship Id="rId57" Type="http://schemas.openxmlformats.org/officeDocument/2006/relationships/tags" Target="../tags/tag680.xml"/><Relationship Id="rId10" Type="http://schemas.openxmlformats.org/officeDocument/2006/relationships/tags" Target="../tags/tag633.xml"/><Relationship Id="rId31" Type="http://schemas.openxmlformats.org/officeDocument/2006/relationships/tags" Target="../tags/tag654.xml"/><Relationship Id="rId44" Type="http://schemas.openxmlformats.org/officeDocument/2006/relationships/tags" Target="../tags/tag667.xml"/><Relationship Id="rId52" Type="http://schemas.openxmlformats.org/officeDocument/2006/relationships/tags" Target="../tags/tag675.xml"/><Relationship Id="rId60" Type="http://schemas.openxmlformats.org/officeDocument/2006/relationships/tags" Target="../tags/tag683.xml"/><Relationship Id="rId65" Type="http://schemas.openxmlformats.org/officeDocument/2006/relationships/tags" Target="../tags/tag688.xml"/><Relationship Id="rId73" Type="http://schemas.openxmlformats.org/officeDocument/2006/relationships/tags" Target="../tags/tag696.xml"/><Relationship Id="rId78" Type="http://schemas.openxmlformats.org/officeDocument/2006/relationships/tags" Target="../tags/tag701.xml"/><Relationship Id="rId81" Type="http://schemas.openxmlformats.org/officeDocument/2006/relationships/tags" Target="../tags/tag704.xml"/><Relationship Id="rId4" Type="http://schemas.openxmlformats.org/officeDocument/2006/relationships/tags" Target="../tags/tag627.xml"/><Relationship Id="rId9" Type="http://schemas.openxmlformats.org/officeDocument/2006/relationships/tags" Target="../tags/tag632.xml"/><Relationship Id="rId13" Type="http://schemas.openxmlformats.org/officeDocument/2006/relationships/tags" Target="../tags/tag636.xml"/><Relationship Id="rId18" Type="http://schemas.openxmlformats.org/officeDocument/2006/relationships/tags" Target="../tags/tag641.xml"/><Relationship Id="rId39" Type="http://schemas.openxmlformats.org/officeDocument/2006/relationships/tags" Target="../tags/tag662.xml"/><Relationship Id="rId34" Type="http://schemas.openxmlformats.org/officeDocument/2006/relationships/tags" Target="../tags/tag657.xml"/><Relationship Id="rId50" Type="http://schemas.openxmlformats.org/officeDocument/2006/relationships/tags" Target="../tags/tag673.xml"/><Relationship Id="rId55" Type="http://schemas.openxmlformats.org/officeDocument/2006/relationships/tags" Target="../tags/tag678.xml"/><Relationship Id="rId76" Type="http://schemas.openxmlformats.org/officeDocument/2006/relationships/tags" Target="../tags/tag699.xml"/><Relationship Id="rId7" Type="http://schemas.openxmlformats.org/officeDocument/2006/relationships/tags" Target="../tags/tag630.xml"/><Relationship Id="rId71" Type="http://schemas.openxmlformats.org/officeDocument/2006/relationships/tags" Target="../tags/tag694.xml"/><Relationship Id="rId2" Type="http://schemas.openxmlformats.org/officeDocument/2006/relationships/tags" Target="../tags/tag625.xml"/><Relationship Id="rId29" Type="http://schemas.openxmlformats.org/officeDocument/2006/relationships/tags" Target="../tags/tag652.xml"/><Relationship Id="rId24" Type="http://schemas.openxmlformats.org/officeDocument/2006/relationships/tags" Target="../tags/tag647.xml"/><Relationship Id="rId40" Type="http://schemas.openxmlformats.org/officeDocument/2006/relationships/tags" Target="../tags/tag663.xml"/><Relationship Id="rId45" Type="http://schemas.openxmlformats.org/officeDocument/2006/relationships/tags" Target="../tags/tag668.xml"/><Relationship Id="rId66" Type="http://schemas.openxmlformats.org/officeDocument/2006/relationships/tags" Target="../tags/tag689.xml"/><Relationship Id="rId61" Type="http://schemas.openxmlformats.org/officeDocument/2006/relationships/tags" Target="../tags/tag684.xml"/><Relationship Id="rId82" Type="http://schemas.openxmlformats.org/officeDocument/2006/relationships/tags" Target="../tags/tag705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hyperlink" Target="http://pollev.com/rea" TargetMode="External"/><Relationship Id="rId3" Type="http://schemas.openxmlformats.org/officeDocument/2006/relationships/tags" Target="../tags/tag710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709.xml"/><Relationship Id="rId1" Type="http://schemas.openxmlformats.org/officeDocument/2006/relationships/tags" Target="../tags/tag708.xml"/><Relationship Id="rId6" Type="http://schemas.openxmlformats.org/officeDocument/2006/relationships/tags" Target="../tags/tag713.xml"/><Relationship Id="rId5" Type="http://schemas.openxmlformats.org/officeDocument/2006/relationships/tags" Target="../tags/tag712.xml"/><Relationship Id="rId4" Type="http://schemas.openxmlformats.org/officeDocument/2006/relationships/tags" Target="../tags/tag71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tags" Target="../tags/tag716.xml"/><Relationship Id="rId2" Type="http://schemas.openxmlformats.org/officeDocument/2006/relationships/tags" Target="../tags/tag715.xml"/><Relationship Id="rId1" Type="http://schemas.openxmlformats.org/officeDocument/2006/relationships/tags" Target="../tags/tag714.xml"/><Relationship Id="rId6" Type="http://schemas.openxmlformats.org/officeDocument/2006/relationships/notesSlide" Target="../notesSlides/notesSlide15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71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18.xml"/></Relationships>
</file>

<file path=ppt/slides/_rels/slide26.xml.rels><?xml version="1.0" encoding="UTF-8" standalone="yes"?>
<Relationships xmlns="http://schemas.openxmlformats.org/package/2006/relationships"><Relationship Id="rId13" Type="http://schemas.openxmlformats.org/officeDocument/2006/relationships/tags" Target="../tags/tag731.xml"/><Relationship Id="rId18" Type="http://schemas.openxmlformats.org/officeDocument/2006/relationships/tags" Target="../tags/tag736.xml"/><Relationship Id="rId26" Type="http://schemas.openxmlformats.org/officeDocument/2006/relationships/tags" Target="../tags/tag744.xml"/><Relationship Id="rId39" Type="http://schemas.openxmlformats.org/officeDocument/2006/relationships/tags" Target="../tags/tag757.xml"/><Relationship Id="rId21" Type="http://schemas.openxmlformats.org/officeDocument/2006/relationships/tags" Target="../tags/tag739.xml"/><Relationship Id="rId34" Type="http://schemas.openxmlformats.org/officeDocument/2006/relationships/tags" Target="../tags/tag752.xml"/><Relationship Id="rId42" Type="http://schemas.openxmlformats.org/officeDocument/2006/relationships/tags" Target="../tags/tag760.xml"/><Relationship Id="rId47" Type="http://schemas.openxmlformats.org/officeDocument/2006/relationships/tags" Target="../tags/tag765.xml"/><Relationship Id="rId7" Type="http://schemas.openxmlformats.org/officeDocument/2006/relationships/tags" Target="../tags/tag725.xml"/><Relationship Id="rId2" Type="http://schemas.openxmlformats.org/officeDocument/2006/relationships/tags" Target="../tags/tag720.xml"/><Relationship Id="rId16" Type="http://schemas.openxmlformats.org/officeDocument/2006/relationships/tags" Target="../tags/tag734.xml"/><Relationship Id="rId29" Type="http://schemas.openxmlformats.org/officeDocument/2006/relationships/tags" Target="../tags/tag747.xml"/><Relationship Id="rId11" Type="http://schemas.openxmlformats.org/officeDocument/2006/relationships/tags" Target="../tags/tag729.xml"/><Relationship Id="rId24" Type="http://schemas.openxmlformats.org/officeDocument/2006/relationships/tags" Target="../tags/tag742.xml"/><Relationship Id="rId32" Type="http://schemas.openxmlformats.org/officeDocument/2006/relationships/tags" Target="../tags/tag750.xml"/><Relationship Id="rId37" Type="http://schemas.openxmlformats.org/officeDocument/2006/relationships/tags" Target="../tags/tag755.xml"/><Relationship Id="rId40" Type="http://schemas.openxmlformats.org/officeDocument/2006/relationships/tags" Target="../tags/tag758.xml"/><Relationship Id="rId45" Type="http://schemas.openxmlformats.org/officeDocument/2006/relationships/tags" Target="../tags/tag763.xml"/><Relationship Id="rId5" Type="http://schemas.openxmlformats.org/officeDocument/2006/relationships/tags" Target="../tags/tag723.xml"/><Relationship Id="rId15" Type="http://schemas.openxmlformats.org/officeDocument/2006/relationships/tags" Target="../tags/tag733.xml"/><Relationship Id="rId23" Type="http://schemas.openxmlformats.org/officeDocument/2006/relationships/tags" Target="../tags/tag741.xml"/><Relationship Id="rId28" Type="http://schemas.openxmlformats.org/officeDocument/2006/relationships/tags" Target="../tags/tag746.xml"/><Relationship Id="rId36" Type="http://schemas.openxmlformats.org/officeDocument/2006/relationships/tags" Target="../tags/tag754.xml"/><Relationship Id="rId49" Type="http://schemas.openxmlformats.org/officeDocument/2006/relationships/notesSlide" Target="../notesSlides/notesSlide17.xml"/><Relationship Id="rId10" Type="http://schemas.openxmlformats.org/officeDocument/2006/relationships/tags" Target="../tags/tag728.xml"/><Relationship Id="rId19" Type="http://schemas.openxmlformats.org/officeDocument/2006/relationships/tags" Target="../tags/tag737.xml"/><Relationship Id="rId31" Type="http://schemas.openxmlformats.org/officeDocument/2006/relationships/tags" Target="../tags/tag749.xml"/><Relationship Id="rId44" Type="http://schemas.openxmlformats.org/officeDocument/2006/relationships/tags" Target="../tags/tag762.xml"/><Relationship Id="rId4" Type="http://schemas.openxmlformats.org/officeDocument/2006/relationships/tags" Target="../tags/tag722.xml"/><Relationship Id="rId9" Type="http://schemas.openxmlformats.org/officeDocument/2006/relationships/tags" Target="../tags/tag727.xml"/><Relationship Id="rId14" Type="http://schemas.openxmlformats.org/officeDocument/2006/relationships/tags" Target="../tags/tag732.xml"/><Relationship Id="rId22" Type="http://schemas.openxmlformats.org/officeDocument/2006/relationships/tags" Target="../tags/tag740.xml"/><Relationship Id="rId27" Type="http://schemas.openxmlformats.org/officeDocument/2006/relationships/tags" Target="../tags/tag745.xml"/><Relationship Id="rId30" Type="http://schemas.openxmlformats.org/officeDocument/2006/relationships/tags" Target="../tags/tag748.xml"/><Relationship Id="rId35" Type="http://schemas.openxmlformats.org/officeDocument/2006/relationships/tags" Target="../tags/tag753.xml"/><Relationship Id="rId43" Type="http://schemas.openxmlformats.org/officeDocument/2006/relationships/tags" Target="../tags/tag761.xml"/><Relationship Id="rId48" Type="http://schemas.openxmlformats.org/officeDocument/2006/relationships/slideLayout" Target="../slideLayouts/slideLayout2.xml"/><Relationship Id="rId8" Type="http://schemas.openxmlformats.org/officeDocument/2006/relationships/tags" Target="../tags/tag726.xml"/><Relationship Id="rId3" Type="http://schemas.openxmlformats.org/officeDocument/2006/relationships/tags" Target="../tags/tag721.xml"/><Relationship Id="rId12" Type="http://schemas.openxmlformats.org/officeDocument/2006/relationships/tags" Target="../tags/tag730.xml"/><Relationship Id="rId17" Type="http://schemas.openxmlformats.org/officeDocument/2006/relationships/tags" Target="../tags/tag735.xml"/><Relationship Id="rId25" Type="http://schemas.openxmlformats.org/officeDocument/2006/relationships/tags" Target="../tags/tag743.xml"/><Relationship Id="rId33" Type="http://schemas.openxmlformats.org/officeDocument/2006/relationships/tags" Target="../tags/tag751.xml"/><Relationship Id="rId38" Type="http://schemas.openxmlformats.org/officeDocument/2006/relationships/tags" Target="../tags/tag756.xml"/><Relationship Id="rId46" Type="http://schemas.openxmlformats.org/officeDocument/2006/relationships/tags" Target="../tags/tag764.xml"/><Relationship Id="rId20" Type="http://schemas.openxmlformats.org/officeDocument/2006/relationships/tags" Target="../tags/tag738.xml"/><Relationship Id="rId41" Type="http://schemas.openxmlformats.org/officeDocument/2006/relationships/tags" Target="../tags/tag759.xml"/><Relationship Id="rId1" Type="http://schemas.openxmlformats.org/officeDocument/2006/relationships/tags" Target="../tags/tag719.xml"/><Relationship Id="rId6" Type="http://schemas.openxmlformats.org/officeDocument/2006/relationships/tags" Target="../tags/tag72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tags" Target="../tags/tag768.xml"/><Relationship Id="rId7" Type="http://schemas.openxmlformats.org/officeDocument/2006/relationships/notesSlide" Target="../notesSlides/notesSlide18.xml"/><Relationship Id="rId2" Type="http://schemas.openxmlformats.org/officeDocument/2006/relationships/tags" Target="../tags/tag767.xml"/><Relationship Id="rId1" Type="http://schemas.openxmlformats.org/officeDocument/2006/relationships/tags" Target="../tags/tag766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770.xml"/><Relationship Id="rId4" Type="http://schemas.openxmlformats.org/officeDocument/2006/relationships/tags" Target="../tags/tag769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tags" Target="../tags/tag773.xml"/><Relationship Id="rId7" Type="http://schemas.openxmlformats.org/officeDocument/2006/relationships/notesSlide" Target="../notesSlides/notesSlide19.xml"/><Relationship Id="rId2" Type="http://schemas.openxmlformats.org/officeDocument/2006/relationships/tags" Target="../tags/tag772.xml"/><Relationship Id="rId1" Type="http://schemas.openxmlformats.org/officeDocument/2006/relationships/tags" Target="../tags/tag771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775.xml"/><Relationship Id="rId4" Type="http://schemas.openxmlformats.org/officeDocument/2006/relationships/tags" Target="../tags/tag77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tags" Target="../tags/tag778.xml"/><Relationship Id="rId2" Type="http://schemas.openxmlformats.org/officeDocument/2006/relationships/tags" Target="../tags/tag777.xml"/><Relationship Id="rId1" Type="http://schemas.openxmlformats.org/officeDocument/2006/relationships/tags" Target="../tags/tag776.xml"/><Relationship Id="rId6" Type="http://schemas.openxmlformats.org/officeDocument/2006/relationships/notesSlide" Target="../notesSlides/notesSlide20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77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tags" Target="../tags/tag787.xml"/><Relationship Id="rId13" Type="http://schemas.openxmlformats.org/officeDocument/2006/relationships/tags" Target="../tags/tag792.xml"/><Relationship Id="rId18" Type="http://schemas.openxmlformats.org/officeDocument/2006/relationships/tags" Target="../tags/tag797.xml"/><Relationship Id="rId26" Type="http://schemas.openxmlformats.org/officeDocument/2006/relationships/notesSlide" Target="../notesSlides/notesSlide21.xml"/><Relationship Id="rId3" Type="http://schemas.openxmlformats.org/officeDocument/2006/relationships/tags" Target="../tags/tag782.xml"/><Relationship Id="rId21" Type="http://schemas.openxmlformats.org/officeDocument/2006/relationships/tags" Target="../tags/tag800.xml"/><Relationship Id="rId7" Type="http://schemas.openxmlformats.org/officeDocument/2006/relationships/tags" Target="../tags/tag786.xml"/><Relationship Id="rId12" Type="http://schemas.openxmlformats.org/officeDocument/2006/relationships/tags" Target="../tags/tag791.xml"/><Relationship Id="rId17" Type="http://schemas.openxmlformats.org/officeDocument/2006/relationships/tags" Target="../tags/tag796.xml"/><Relationship Id="rId25" Type="http://schemas.openxmlformats.org/officeDocument/2006/relationships/slideLayout" Target="../slideLayouts/slideLayout2.xml"/><Relationship Id="rId2" Type="http://schemas.openxmlformats.org/officeDocument/2006/relationships/tags" Target="../tags/tag781.xml"/><Relationship Id="rId16" Type="http://schemas.openxmlformats.org/officeDocument/2006/relationships/tags" Target="../tags/tag795.xml"/><Relationship Id="rId20" Type="http://schemas.openxmlformats.org/officeDocument/2006/relationships/tags" Target="../tags/tag799.xml"/><Relationship Id="rId1" Type="http://schemas.openxmlformats.org/officeDocument/2006/relationships/tags" Target="../tags/tag780.xml"/><Relationship Id="rId6" Type="http://schemas.openxmlformats.org/officeDocument/2006/relationships/tags" Target="../tags/tag785.xml"/><Relationship Id="rId11" Type="http://schemas.openxmlformats.org/officeDocument/2006/relationships/tags" Target="../tags/tag790.xml"/><Relationship Id="rId24" Type="http://schemas.openxmlformats.org/officeDocument/2006/relationships/tags" Target="../tags/tag803.xml"/><Relationship Id="rId5" Type="http://schemas.openxmlformats.org/officeDocument/2006/relationships/tags" Target="../tags/tag784.xml"/><Relationship Id="rId15" Type="http://schemas.openxmlformats.org/officeDocument/2006/relationships/tags" Target="../tags/tag794.xml"/><Relationship Id="rId23" Type="http://schemas.openxmlformats.org/officeDocument/2006/relationships/tags" Target="../tags/tag802.xml"/><Relationship Id="rId10" Type="http://schemas.openxmlformats.org/officeDocument/2006/relationships/tags" Target="../tags/tag789.xml"/><Relationship Id="rId19" Type="http://schemas.openxmlformats.org/officeDocument/2006/relationships/tags" Target="../tags/tag798.xml"/><Relationship Id="rId4" Type="http://schemas.openxmlformats.org/officeDocument/2006/relationships/tags" Target="../tags/tag783.xml"/><Relationship Id="rId9" Type="http://schemas.openxmlformats.org/officeDocument/2006/relationships/tags" Target="../tags/tag788.xml"/><Relationship Id="rId14" Type="http://schemas.openxmlformats.org/officeDocument/2006/relationships/tags" Target="../tags/tag793.xml"/><Relationship Id="rId22" Type="http://schemas.openxmlformats.org/officeDocument/2006/relationships/tags" Target="../tags/tag801.xml"/></Relationships>
</file>

<file path=ppt/slides/_rels/slide32.xml.rels><?xml version="1.0" encoding="UTF-8" standalone="yes"?>
<Relationships xmlns="http://schemas.openxmlformats.org/package/2006/relationships"><Relationship Id="rId13" Type="http://schemas.openxmlformats.org/officeDocument/2006/relationships/tags" Target="../tags/tag816.xml"/><Relationship Id="rId18" Type="http://schemas.openxmlformats.org/officeDocument/2006/relationships/tags" Target="../tags/tag821.xml"/><Relationship Id="rId26" Type="http://schemas.openxmlformats.org/officeDocument/2006/relationships/tags" Target="../tags/tag829.xml"/><Relationship Id="rId39" Type="http://schemas.openxmlformats.org/officeDocument/2006/relationships/tags" Target="../tags/tag842.xml"/><Relationship Id="rId21" Type="http://schemas.openxmlformats.org/officeDocument/2006/relationships/tags" Target="../tags/tag824.xml"/><Relationship Id="rId34" Type="http://schemas.openxmlformats.org/officeDocument/2006/relationships/tags" Target="../tags/tag837.xml"/><Relationship Id="rId42" Type="http://schemas.openxmlformats.org/officeDocument/2006/relationships/tags" Target="../tags/tag845.xml"/><Relationship Id="rId47" Type="http://schemas.openxmlformats.org/officeDocument/2006/relationships/tags" Target="../tags/tag850.xml"/><Relationship Id="rId50" Type="http://schemas.openxmlformats.org/officeDocument/2006/relationships/tags" Target="../tags/tag853.xml"/><Relationship Id="rId7" Type="http://schemas.openxmlformats.org/officeDocument/2006/relationships/tags" Target="../tags/tag810.xml"/><Relationship Id="rId2" Type="http://schemas.openxmlformats.org/officeDocument/2006/relationships/tags" Target="../tags/tag805.xml"/><Relationship Id="rId16" Type="http://schemas.openxmlformats.org/officeDocument/2006/relationships/tags" Target="../tags/tag819.xml"/><Relationship Id="rId29" Type="http://schemas.openxmlformats.org/officeDocument/2006/relationships/tags" Target="../tags/tag832.xml"/><Relationship Id="rId11" Type="http://schemas.openxmlformats.org/officeDocument/2006/relationships/tags" Target="../tags/tag814.xml"/><Relationship Id="rId24" Type="http://schemas.openxmlformats.org/officeDocument/2006/relationships/tags" Target="../tags/tag827.xml"/><Relationship Id="rId32" Type="http://schemas.openxmlformats.org/officeDocument/2006/relationships/tags" Target="../tags/tag835.xml"/><Relationship Id="rId37" Type="http://schemas.openxmlformats.org/officeDocument/2006/relationships/tags" Target="../tags/tag840.xml"/><Relationship Id="rId40" Type="http://schemas.openxmlformats.org/officeDocument/2006/relationships/tags" Target="../tags/tag843.xml"/><Relationship Id="rId45" Type="http://schemas.openxmlformats.org/officeDocument/2006/relationships/tags" Target="../tags/tag848.xml"/><Relationship Id="rId53" Type="http://schemas.openxmlformats.org/officeDocument/2006/relationships/slideLayout" Target="../slideLayouts/slideLayout2.xml"/><Relationship Id="rId5" Type="http://schemas.openxmlformats.org/officeDocument/2006/relationships/tags" Target="../tags/tag808.xml"/><Relationship Id="rId10" Type="http://schemas.openxmlformats.org/officeDocument/2006/relationships/tags" Target="../tags/tag813.xml"/><Relationship Id="rId19" Type="http://schemas.openxmlformats.org/officeDocument/2006/relationships/tags" Target="../tags/tag822.xml"/><Relationship Id="rId31" Type="http://schemas.openxmlformats.org/officeDocument/2006/relationships/tags" Target="../tags/tag834.xml"/><Relationship Id="rId44" Type="http://schemas.openxmlformats.org/officeDocument/2006/relationships/tags" Target="../tags/tag847.xml"/><Relationship Id="rId52" Type="http://schemas.openxmlformats.org/officeDocument/2006/relationships/tags" Target="../tags/tag855.xml"/><Relationship Id="rId4" Type="http://schemas.openxmlformats.org/officeDocument/2006/relationships/tags" Target="../tags/tag807.xml"/><Relationship Id="rId9" Type="http://schemas.openxmlformats.org/officeDocument/2006/relationships/tags" Target="../tags/tag812.xml"/><Relationship Id="rId14" Type="http://schemas.openxmlformats.org/officeDocument/2006/relationships/tags" Target="../tags/tag817.xml"/><Relationship Id="rId22" Type="http://schemas.openxmlformats.org/officeDocument/2006/relationships/tags" Target="../tags/tag825.xml"/><Relationship Id="rId27" Type="http://schemas.openxmlformats.org/officeDocument/2006/relationships/tags" Target="../tags/tag830.xml"/><Relationship Id="rId30" Type="http://schemas.openxmlformats.org/officeDocument/2006/relationships/tags" Target="../tags/tag833.xml"/><Relationship Id="rId35" Type="http://schemas.openxmlformats.org/officeDocument/2006/relationships/tags" Target="../tags/tag838.xml"/><Relationship Id="rId43" Type="http://schemas.openxmlformats.org/officeDocument/2006/relationships/tags" Target="../tags/tag846.xml"/><Relationship Id="rId48" Type="http://schemas.openxmlformats.org/officeDocument/2006/relationships/tags" Target="../tags/tag851.xml"/><Relationship Id="rId8" Type="http://schemas.openxmlformats.org/officeDocument/2006/relationships/tags" Target="../tags/tag811.xml"/><Relationship Id="rId51" Type="http://schemas.openxmlformats.org/officeDocument/2006/relationships/tags" Target="../tags/tag854.xml"/><Relationship Id="rId3" Type="http://schemas.openxmlformats.org/officeDocument/2006/relationships/tags" Target="../tags/tag806.xml"/><Relationship Id="rId12" Type="http://schemas.openxmlformats.org/officeDocument/2006/relationships/tags" Target="../tags/tag815.xml"/><Relationship Id="rId17" Type="http://schemas.openxmlformats.org/officeDocument/2006/relationships/tags" Target="../tags/tag820.xml"/><Relationship Id="rId25" Type="http://schemas.openxmlformats.org/officeDocument/2006/relationships/tags" Target="../tags/tag828.xml"/><Relationship Id="rId33" Type="http://schemas.openxmlformats.org/officeDocument/2006/relationships/tags" Target="../tags/tag836.xml"/><Relationship Id="rId38" Type="http://schemas.openxmlformats.org/officeDocument/2006/relationships/tags" Target="../tags/tag841.xml"/><Relationship Id="rId46" Type="http://schemas.openxmlformats.org/officeDocument/2006/relationships/tags" Target="../tags/tag849.xml"/><Relationship Id="rId20" Type="http://schemas.openxmlformats.org/officeDocument/2006/relationships/tags" Target="../tags/tag823.xml"/><Relationship Id="rId41" Type="http://schemas.openxmlformats.org/officeDocument/2006/relationships/tags" Target="../tags/tag844.xml"/><Relationship Id="rId1" Type="http://schemas.openxmlformats.org/officeDocument/2006/relationships/tags" Target="../tags/tag804.xml"/><Relationship Id="rId6" Type="http://schemas.openxmlformats.org/officeDocument/2006/relationships/tags" Target="../tags/tag809.xml"/><Relationship Id="rId15" Type="http://schemas.openxmlformats.org/officeDocument/2006/relationships/tags" Target="../tags/tag818.xml"/><Relationship Id="rId23" Type="http://schemas.openxmlformats.org/officeDocument/2006/relationships/tags" Target="../tags/tag826.xml"/><Relationship Id="rId28" Type="http://schemas.openxmlformats.org/officeDocument/2006/relationships/tags" Target="../tags/tag831.xml"/><Relationship Id="rId36" Type="http://schemas.openxmlformats.org/officeDocument/2006/relationships/tags" Target="../tags/tag839.xml"/><Relationship Id="rId49" Type="http://schemas.openxmlformats.org/officeDocument/2006/relationships/tags" Target="../tags/tag85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5.xml"/><Relationship Id="rId1" Type="http://schemas.openxmlformats.org/officeDocument/2006/relationships/tags" Target="../tags/tag54.xml"/><Relationship Id="rId4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58.xml"/><Relationship Id="rId2" Type="http://schemas.openxmlformats.org/officeDocument/2006/relationships/tags" Target="../tags/tag57.xml"/><Relationship Id="rId1" Type="http://schemas.openxmlformats.org/officeDocument/2006/relationships/tags" Target="../tags/tag56.xml"/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66.xml"/><Relationship Id="rId13" Type="http://schemas.openxmlformats.org/officeDocument/2006/relationships/customXml" Target="../ink/ink3.xml"/><Relationship Id="rId18" Type="http://schemas.openxmlformats.org/officeDocument/2006/relationships/customXml" Target="../ink/ink8.xml"/><Relationship Id="rId3" Type="http://schemas.openxmlformats.org/officeDocument/2006/relationships/tags" Target="../tags/tag61.xml"/><Relationship Id="rId21" Type="http://schemas.openxmlformats.org/officeDocument/2006/relationships/customXml" Target="../ink/ink11.xml"/><Relationship Id="rId7" Type="http://schemas.openxmlformats.org/officeDocument/2006/relationships/tags" Target="../tags/tag65.xml"/><Relationship Id="rId12" Type="http://schemas.openxmlformats.org/officeDocument/2006/relationships/customXml" Target="../ink/ink2.xml"/><Relationship Id="rId17" Type="http://schemas.openxmlformats.org/officeDocument/2006/relationships/customXml" Target="../ink/ink7.xml"/><Relationship Id="rId2" Type="http://schemas.openxmlformats.org/officeDocument/2006/relationships/tags" Target="../tags/tag60.xml"/><Relationship Id="rId16" Type="http://schemas.openxmlformats.org/officeDocument/2006/relationships/customXml" Target="../ink/ink6.xml"/><Relationship Id="rId20" Type="http://schemas.openxmlformats.org/officeDocument/2006/relationships/customXml" Target="../ink/ink10.xml"/><Relationship Id="rId1" Type="http://schemas.openxmlformats.org/officeDocument/2006/relationships/tags" Target="../tags/tag59.xml"/><Relationship Id="rId6" Type="http://schemas.openxmlformats.org/officeDocument/2006/relationships/tags" Target="../tags/tag64.xml"/><Relationship Id="rId11" Type="http://schemas.openxmlformats.org/officeDocument/2006/relationships/notesSlide" Target="../notesSlides/notesSlide4.xml"/><Relationship Id="rId5" Type="http://schemas.openxmlformats.org/officeDocument/2006/relationships/tags" Target="../tags/tag63.xml"/><Relationship Id="rId15" Type="http://schemas.openxmlformats.org/officeDocument/2006/relationships/customXml" Target="../ink/ink5.xml"/><Relationship Id="rId10" Type="http://schemas.openxmlformats.org/officeDocument/2006/relationships/slideLayout" Target="../slideLayouts/slideLayout2.xml"/><Relationship Id="rId19" Type="http://schemas.openxmlformats.org/officeDocument/2006/relationships/customXml" Target="../ink/ink9.xml"/><Relationship Id="rId4" Type="http://schemas.openxmlformats.org/officeDocument/2006/relationships/tags" Target="../tags/tag62.xml"/><Relationship Id="rId9" Type="http://schemas.openxmlformats.org/officeDocument/2006/relationships/tags" Target="../tags/tag67.xml"/><Relationship Id="rId14" Type="http://schemas.openxmlformats.org/officeDocument/2006/relationships/customXml" Target="../ink/ink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75.xml"/><Relationship Id="rId13" Type="http://schemas.openxmlformats.org/officeDocument/2006/relationships/tags" Target="../tags/tag80.xml"/><Relationship Id="rId18" Type="http://schemas.openxmlformats.org/officeDocument/2006/relationships/tags" Target="../tags/tag85.xml"/><Relationship Id="rId3" Type="http://schemas.openxmlformats.org/officeDocument/2006/relationships/tags" Target="../tags/tag70.xml"/><Relationship Id="rId21" Type="http://schemas.openxmlformats.org/officeDocument/2006/relationships/tags" Target="../tags/tag88.xml"/><Relationship Id="rId7" Type="http://schemas.openxmlformats.org/officeDocument/2006/relationships/tags" Target="../tags/tag74.xml"/><Relationship Id="rId12" Type="http://schemas.openxmlformats.org/officeDocument/2006/relationships/tags" Target="../tags/tag79.xml"/><Relationship Id="rId17" Type="http://schemas.openxmlformats.org/officeDocument/2006/relationships/tags" Target="../tags/tag84.xml"/><Relationship Id="rId25" Type="http://schemas.openxmlformats.org/officeDocument/2006/relationships/notesSlide" Target="../notesSlides/notesSlide5.xml"/><Relationship Id="rId2" Type="http://schemas.openxmlformats.org/officeDocument/2006/relationships/tags" Target="../tags/tag69.xml"/><Relationship Id="rId16" Type="http://schemas.openxmlformats.org/officeDocument/2006/relationships/tags" Target="../tags/tag83.xml"/><Relationship Id="rId20" Type="http://schemas.openxmlformats.org/officeDocument/2006/relationships/tags" Target="../tags/tag87.xml"/><Relationship Id="rId1" Type="http://schemas.openxmlformats.org/officeDocument/2006/relationships/tags" Target="../tags/tag68.xml"/><Relationship Id="rId6" Type="http://schemas.openxmlformats.org/officeDocument/2006/relationships/tags" Target="../tags/tag73.xml"/><Relationship Id="rId11" Type="http://schemas.openxmlformats.org/officeDocument/2006/relationships/tags" Target="../tags/tag78.xml"/><Relationship Id="rId24" Type="http://schemas.openxmlformats.org/officeDocument/2006/relationships/slideLayout" Target="../slideLayouts/slideLayout2.xml"/><Relationship Id="rId5" Type="http://schemas.openxmlformats.org/officeDocument/2006/relationships/tags" Target="../tags/tag72.xml"/><Relationship Id="rId15" Type="http://schemas.openxmlformats.org/officeDocument/2006/relationships/tags" Target="../tags/tag82.xml"/><Relationship Id="rId23" Type="http://schemas.openxmlformats.org/officeDocument/2006/relationships/tags" Target="../tags/tag90.xml"/><Relationship Id="rId10" Type="http://schemas.openxmlformats.org/officeDocument/2006/relationships/tags" Target="../tags/tag77.xml"/><Relationship Id="rId19" Type="http://schemas.openxmlformats.org/officeDocument/2006/relationships/tags" Target="../tags/tag86.xml"/><Relationship Id="rId4" Type="http://schemas.openxmlformats.org/officeDocument/2006/relationships/tags" Target="../tags/tag71.xml"/><Relationship Id="rId9" Type="http://schemas.openxmlformats.org/officeDocument/2006/relationships/tags" Target="../tags/tag76.xml"/><Relationship Id="rId14" Type="http://schemas.openxmlformats.org/officeDocument/2006/relationships/tags" Target="../tags/tag81.xml"/><Relationship Id="rId22" Type="http://schemas.openxmlformats.org/officeDocument/2006/relationships/tags" Target="../tags/tag89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98.xml"/><Relationship Id="rId13" Type="http://schemas.openxmlformats.org/officeDocument/2006/relationships/tags" Target="../tags/tag103.xml"/><Relationship Id="rId18" Type="http://schemas.openxmlformats.org/officeDocument/2006/relationships/tags" Target="../tags/tag108.xml"/><Relationship Id="rId3" Type="http://schemas.openxmlformats.org/officeDocument/2006/relationships/tags" Target="../tags/tag93.xml"/><Relationship Id="rId21" Type="http://schemas.openxmlformats.org/officeDocument/2006/relationships/tags" Target="../tags/tag111.xml"/><Relationship Id="rId7" Type="http://schemas.openxmlformats.org/officeDocument/2006/relationships/tags" Target="../tags/tag97.xml"/><Relationship Id="rId12" Type="http://schemas.openxmlformats.org/officeDocument/2006/relationships/tags" Target="../tags/tag102.xml"/><Relationship Id="rId17" Type="http://schemas.openxmlformats.org/officeDocument/2006/relationships/tags" Target="../tags/tag107.xml"/><Relationship Id="rId25" Type="http://schemas.openxmlformats.org/officeDocument/2006/relationships/notesSlide" Target="../notesSlides/notesSlide6.xml"/><Relationship Id="rId2" Type="http://schemas.openxmlformats.org/officeDocument/2006/relationships/tags" Target="../tags/tag92.xml"/><Relationship Id="rId16" Type="http://schemas.openxmlformats.org/officeDocument/2006/relationships/tags" Target="../tags/tag106.xml"/><Relationship Id="rId20" Type="http://schemas.openxmlformats.org/officeDocument/2006/relationships/tags" Target="../tags/tag110.xml"/><Relationship Id="rId1" Type="http://schemas.openxmlformats.org/officeDocument/2006/relationships/tags" Target="../tags/tag91.xml"/><Relationship Id="rId6" Type="http://schemas.openxmlformats.org/officeDocument/2006/relationships/tags" Target="../tags/tag96.xml"/><Relationship Id="rId11" Type="http://schemas.openxmlformats.org/officeDocument/2006/relationships/tags" Target="../tags/tag101.xml"/><Relationship Id="rId24" Type="http://schemas.openxmlformats.org/officeDocument/2006/relationships/slideLayout" Target="../slideLayouts/slideLayout2.xml"/><Relationship Id="rId5" Type="http://schemas.openxmlformats.org/officeDocument/2006/relationships/tags" Target="../tags/tag95.xml"/><Relationship Id="rId15" Type="http://schemas.openxmlformats.org/officeDocument/2006/relationships/tags" Target="../tags/tag105.xml"/><Relationship Id="rId23" Type="http://schemas.openxmlformats.org/officeDocument/2006/relationships/tags" Target="../tags/tag113.xml"/><Relationship Id="rId10" Type="http://schemas.openxmlformats.org/officeDocument/2006/relationships/tags" Target="../tags/tag100.xml"/><Relationship Id="rId19" Type="http://schemas.openxmlformats.org/officeDocument/2006/relationships/tags" Target="../tags/tag109.xml"/><Relationship Id="rId4" Type="http://schemas.openxmlformats.org/officeDocument/2006/relationships/tags" Target="../tags/tag94.xml"/><Relationship Id="rId9" Type="http://schemas.openxmlformats.org/officeDocument/2006/relationships/tags" Target="../tags/tag99.xml"/><Relationship Id="rId14" Type="http://schemas.openxmlformats.org/officeDocument/2006/relationships/tags" Target="../tags/tag104.xml"/><Relationship Id="rId22" Type="http://schemas.openxmlformats.org/officeDocument/2006/relationships/tags" Target="../tags/tag11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121.xml"/><Relationship Id="rId13" Type="http://schemas.openxmlformats.org/officeDocument/2006/relationships/tags" Target="../tags/tag126.xml"/><Relationship Id="rId18" Type="http://schemas.openxmlformats.org/officeDocument/2006/relationships/tags" Target="../tags/tag131.xml"/><Relationship Id="rId26" Type="http://schemas.openxmlformats.org/officeDocument/2006/relationships/notesSlide" Target="../notesSlides/notesSlide7.xml"/><Relationship Id="rId3" Type="http://schemas.openxmlformats.org/officeDocument/2006/relationships/tags" Target="../tags/tag116.xml"/><Relationship Id="rId21" Type="http://schemas.openxmlformats.org/officeDocument/2006/relationships/tags" Target="../tags/tag134.xml"/><Relationship Id="rId7" Type="http://schemas.openxmlformats.org/officeDocument/2006/relationships/tags" Target="../tags/tag120.xml"/><Relationship Id="rId12" Type="http://schemas.openxmlformats.org/officeDocument/2006/relationships/tags" Target="../tags/tag125.xml"/><Relationship Id="rId17" Type="http://schemas.openxmlformats.org/officeDocument/2006/relationships/tags" Target="../tags/tag130.xml"/><Relationship Id="rId25" Type="http://schemas.openxmlformats.org/officeDocument/2006/relationships/slideLayout" Target="../slideLayouts/slideLayout2.xml"/><Relationship Id="rId2" Type="http://schemas.openxmlformats.org/officeDocument/2006/relationships/tags" Target="../tags/tag115.xml"/><Relationship Id="rId16" Type="http://schemas.openxmlformats.org/officeDocument/2006/relationships/tags" Target="../tags/tag129.xml"/><Relationship Id="rId20" Type="http://schemas.openxmlformats.org/officeDocument/2006/relationships/tags" Target="../tags/tag133.xml"/><Relationship Id="rId1" Type="http://schemas.openxmlformats.org/officeDocument/2006/relationships/tags" Target="../tags/tag114.xml"/><Relationship Id="rId6" Type="http://schemas.openxmlformats.org/officeDocument/2006/relationships/tags" Target="../tags/tag119.xml"/><Relationship Id="rId11" Type="http://schemas.openxmlformats.org/officeDocument/2006/relationships/tags" Target="../tags/tag124.xml"/><Relationship Id="rId24" Type="http://schemas.openxmlformats.org/officeDocument/2006/relationships/tags" Target="../tags/tag137.xml"/><Relationship Id="rId5" Type="http://schemas.openxmlformats.org/officeDocument/2006/relationships/tags" Target="../tags/tag118.xml"/><Relationship Id="rId15" Type="http://schemas.openxmlformats.org/officeDocument/2006/relationships/tags" Target="../tags/tag128.xml"/><Relationship Id="rId23" Type="http://schemas.openxmlformats.org/officeDocument/2006/relationships/tags" Target="../tags/tag136.xml"/><Relationship Id="rId10" Type="http://schemas.openxmlformats.org/officeDocument/2006/relationships/tags" Target="../tags/tag123.xml"/><Relationship Id="rId19" Type="http://schemas.openxmlformats.org/officeDocument/2006/relationships/tags" Target="../tags/tag132.xml"/><Relationship Id="rId4" Type="http://schemas.openxmlformats.org/officeDocument/2006/relationships/tags" Target="../tags/tag117.xml"/><Relationship Id="rId9" Type="http://schemas.openxmlformats.org/officeDocument/2006/relationships/tags" Target="../tags/tag122.xml"/><Relationship Id="rId14" Type="http://schemas.openxmlformats.org/officeDocument/2006/relationships/tags" Target="../tags/tag127.xml"/><Relationship Id="rId22" Type="http://schemas.openxmlformats.org/officeDocument/2006/relationships/tags" Target="../tags/tag1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304800" y="304800"/>
            <a:ext cx="7772400" cy="1470025"/>
          </a:xfrm>
        </p:spPr>
        <p:txBody>
          <a:bodyPr/>
          <a:lstStyle/>
          <a:p>
            <a:pPr marL="0" indent="0"/>
            <a:r>
              <a:rPr lang="en-US" dirty="0"/>
              <a:t>Memory, Data, &amp; Addressing II</a:t>
            </a:r>
            <a:br>
              <a:rPr lang="en-US" dirty="0"/>
            </a:br>
            <a:r>
              <a:rPr lang="en-US" sz="2000" b="0" dirty="0"/>
              <a:t>CSE 351 </a:t>
            </a:r>
            <a:r>
              <a:rPr lang="en-US" sz="2000" b="0" dirty="0" smtClean="0"/>
              <a:t>Winter 2020</a:t>
            </a:r>
            <a:endParaRPr lang="en-US" sz="2000" b="0" dirty="0"/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304800" y="1737360"/>
            <a:ext cx="3505200" cy="4572000"/>
          </a:xfrm>
        </p:spPr>
        <p:txBody>
          <a:bodyPr/>
          <a:lstStyle/>
          <a:p>
            <a:pPr algn="l"/>
            <a:r>
              <a:rPr lang="en-US" sz="2000" b="1" dirty="0"/>
              <a:t>Instructor:</a:t>
            </a:r>
            <a:r>
              <a:rPr lang="en-US" sz="2000" dirty="0"/>
              <a:t> </a:t>
            </a:r>
          </a:p>
          <a:p>
            <a:pPr algn="l"/>
            <a:r>
              <a:rPr lang="en-US" sz="2000" dirty="0"/>
              <a:t>Ruth Anderson</a:t>
            </a:r>
          </a:p>
          <a:p>
            <a:pPr algn="l"/>
            <a:endParaRPr lang="en-US" sz="1000" dirty="0"/>
          </a:p>
          <a:p>
            <a:pPr algn="l"/>
            <a:r>
              <a:rPr lang="en-US" sz="2000" b="1" dirty="0"/>
              <a:t>Teaching Assistants:</a:t>
            </a:r>
          </a:p>
          <a:p>
            <a:pPr algn="l">
              <a:spcBef>
                <a:spcPts val="0"/>
              </a:spcBef>
            </a:pPr>
            <a:r>
              <a:rPr lang="en-US" sz="2000" dirty="0"/>
              <a:t>Jonathan Chen</a:t>
            </a:r>
          </a:p>
          <a:p>
            <a:pPr algn="l">
              <a:spcBef>
                <a:spcPts val="0"/>
              </a:spcBef>
            </a:pPr>
            <a:r>
              <a:rPr lang="en-US" sz="2000" dirty="0"/>
              <a:t>Justin Johnson</a:t>
            </a:r>
          </a:p>
          <a:p>
            <a:pPr algn="l">
              <a:spcBef>
                <a:spcPts val="0"/>
              </a:spcBef>
            </a:pPr>
            <a:r>
              <a:rPr lang="en-US" sz="2000" dirty="0"/>
              <a:t>Porter Jones</a:t>
            </a:r>
          </a:p>
          <a:p>
            <a:pPr algn="l">
              <a:spcBef>
                <a:spcPts val="0"/>
              </a:spcBef>
            </a:pPr>
            <a:r>
              <a:rPr lang="en-US" sz="2000" dirty="0"/>
              <a:t>Josie Lee</a:t>
            </a:r>
          </a:p>
          <a:p>
            <a:pPr algn="l">
              <a:spcBef>
                <a:spcPts val="0"/>
              </a:spcBef>
            </a:pPr>
            <a:r>
              <a:rPr lang="en-US" sz="2000" dirty="0"/>
              <a:t>Jeffery  Tian</a:t>
            </a:r>
          </a:p>
          <a:p>
            <a:pPr algn="l">
              <a:spcBef>
                <a:spcPts val="0"/>
              </a:spcBef>
            </a:pPr>
            <a:r>
              <a:rPr lang="en-US" sz="2000" dirty="0" err="1"/>
              <a:t>Callum</a:t>
            </a:r>
            <a:r>
              <a:rPr lang="en-US" sz="2000" dirty="0"/>
              <a:t>  Walker</a:t>
            </a:r>
          </a:p>
          <a:p>
            <a:pPr algn="l">
              <a:spcBef>
                <a:spcPts val="0"/>
              </a:spcBef>
            </a:pPr>
            <a:r>
              <a:rPr lang="en-US" sz="2000" dirty="0"/>
              <a:t>Eddy (</a:t>
            </a:r>
            <a:r>
              <a:rPr lang="en-US" sz="2000" dirty="0" err="1"/>
              <a:t>Tianyi</a:t>
            </a:r>
            <a:r>
              <a:rPr lang="en-US" sz="2000" dirty="0"/>
              <a:t>)  Zhou</a:t>
            </a:r>
            <a:endParaRPr lang="en-US" sz="2000" dirty="0"/>
          </a:p>
        </p:txBody>
      </p:sp>
      <p:pic>
        <p:nvPicPr>
          <p:cNvPr id="6" name="Picture 2" descr="Pointer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0480" y="2002544"/>
            <a:ext cx="4389120" cy="3645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206240" y="5656605"/>
            <a:ext cx="3657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0" dirty="0">
                <a:latin typeface="Calibri" panose="020F0502020204030204" pitchFamily="34" charset="0"/>
                <a:ea typeface="Roboto" panose="02000000000000000000" pitchFamily="2" charset="0"/>
                <a:cs typeface="Calibri" panose="020F0502020204030204" pitchFamily="34" charset="0"/>
                <a:hlinkClick r:id="rId6"/>
              </a:rPr>
              <a:t>http://xkcd.com/138/</a:t>
            </a:r>
            <a:r>
              <a:rPr lang="en-US" sz="1400" b="0" dirty="0">
                <a:latin typeface="Calibri" panose="020F0502020204030204" pitchFamily="34" charset="0"/>
                <a:ea typeface="Roboto" panose="02000000000000000000" pitchFamily="2" charset="0"/>
                <a:cs typeface="Calibri" panose="020F0502020204030204" pitchFamily="34" charset="0"/>
              </a:rPr>
              <a:t> 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B6F2D4FF-2C89-4885-8A32-63DB7DE74932}"/>
                  </a:ext>
                </a:extLst>
              </p14:cNvPr>
              <p14:cNvContentPartPr/>
              <p14:nvPr/>
            </p14:nvContentPartPr>
            <p14:xfrm>
              <a:off x="7855200" y="3177720"/>
              <a:ext cx="1249920" cy="750600"/>
            </p14:xfrm>
          </p:contentPart>
        </mc:Choice>
        <mc:Fallback xmlns=""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B6F2D4FF-2C89-4885-8A32-63DB7DE74932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7845840" y="3168360"/>
                <a:ext cx="1268640" cy="769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921294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Assignment in 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left-hand side = right-hand side;</a:t>
            </a:r>
          </a:p>
          <a:p>
            <a:pPr lvl="1">
              <a:spcBef>
                <a:spcPts val="0"/>
              </a:spcBef>
            </a:pPr>
            <a:r>
              <a:rPr lang="en-US" dirty="0"/>
              <a:t>LHS must evaluate to a </a:t>
            </a:r>
            <a:r>
              <a:rPr lang="en-US" i="1" dirty="0"/>
              <a:t>location</a:t>
            </a:r>
          </a:p>
          <a:p>
            <a:pPr lvl="1">
              <a:spcBef>
                <a:spcPts val="0"/>
              </a:spcBef>
            </a:pPr>
            <a:r>
              <a:rPr lang="en-US" dirty="0"/>
              <a:t>RHS must evaluate to a </a:t>
            </a:r>
            <a:r>
              <a:rPr lang="en-US" i="1" dirty="0"/>
              <a:t>value</a:t>
            </a:r>
            <a:r>
              <a:rPr lang="en-US" dirty="0"/>
              <a:t> (could be an address)</a:t>
            </a:r>
          </a:p>
          <a:p>
            <a:pPr lvl="1">
              <a:spcBef>
                <a:spcPts val="0"/>
              </a:spcBef>
            </a:pPr>
            <a:r>
              <a:rPr lang="en-US" dirty="0"/>
              <a:t>Store RHS value at LHS location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x, y;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x = 0;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y = 0x3CD02700;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10</a:t>
            </a:fld>
            <a:endParaRPr lang="en-US"/>
          </a:p>
        </p:txBody>
      </p:sp>
      <p:grpSp>
        <p:nvGrpSpPr>
          <p:cNvPr id="103" name="Group 102"/>
          <p:cNvGrpSpPr/>
          <p:nvPr/>
        </p:nvGrpSpPr>
        <p:grpSpPr>
          <a:xfrm>
            <a:off x="6492240" y="3229463"/>
            <a:ext cx="2199360" cy="301752"/>
            <a:chOff x="2208048" y="4034135"/>
            <a:chExt cx="2199360" cy="301752"/>
          </a:xfrm>
        </p:grpSpPr>
        <p:sp>
          <p:nvSpPr>
            <p:cNvPr id="105" name="TextBox 104"/>
            <p:cNvSpPr txBox="1"/>
            <p:nvPr/>
          </p:nvSpPr>
          <p:spPr>
            <a:xfrm>
              <a:off x="2208048" y="4034135"/>
              <a:ext cx="548640" cy="301752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lang="en-US" sz="2000" b="0" dirty="0">
                  <a:latin typeface="Calibri" pitchFamily="34" charset="0"/>
                </a:rPr>
                <a:t>00</a:t>
              </a:r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2758387" y="4034135"/>
              <a:ext cx="548640" cy="301752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lang="en-US" sz="2000" b="0" dirty="0">
                  <a:latin typeface="Calibri" pitchFamily="34" charset="0"/>
                </a:rPr>
                <a:t>00</a:t>
              </a:r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3305327" y="4034135"/>
              <a:ext cx="548640" cy="301752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lang="en-US" sz="2000" b="0" dirty="0">
                  <a:latin typeface="Calibri" pitchFamily="34" charset="0"/>
                </a:rPr>
                <a:t>00</a:t>
              </a:r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3858768" y="4034135"/>
              <a:ext cx="548640" cy="301752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lang="en-US" sz="2000" b="0" dirty="0">
                  <a:latin typeface="Calibri" pitchFamily="34" charset="0"/>
                </a:rPr>
                <a:t>00</a:t>
              </a:r>
            </a:p>
          </p:txBody>
        </p:sp>
      </p:grpSp>
      <p:grpSp>
        <p:nvGrpSpPr>
          <p:cNvPr id="138" name="Group 137"/>
          <p:cNvGrpSpPr/>
          <p:nvPr/>
        </p:nvGrpSpPr>
        <p:grpSpPr>
          <a:xfrm>
            <a:off x="6492240" y="4756511"/>
            <a:ext cx="2199360" cy="301752"/>
            <a:chOff x="2208048" y="4034135"/>
            <a:chExt cx="2199360" cy="301752"/>
          </a:xfrm>
        </p:grpSpPr>
        <p:sp>
          <p:nvSpPr>
            <p:cNvPr id="140" name="TextBox 139"/>
            <p:cNvSpPr txBox="1"/>
            <p:nvPr/>
          </p:nvSpPr>
          <p:spPr>
            <a:xfrm>
              <a:off x="2208048" y="4034135"/>
              <a:ext cx="548640" cy="301752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lang="en-US" sz="2000" b="0" dirty="0">
                  <a:latin typeface="Calibri" pitchFamily="34" charset="0"/>
                </a:rPr>
                <a:t>01</a:t>
              </a:r>
            </a:p>
          </p:txBody>
        </p:sp>
        <p:sp>
          <p:nvSpPr>
            <p:cNvPr id="141" name="TextBox 140"/>
            <p:cNvSpPr txBox="1"/>
            <p:nvPr/>
          </p:nvSpPr>
          <p:spPr>
            <a:xfrm>
              <a:off x="2758387" y="4034135"/>
              <a:ext cx="548640" cy="301752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lang="en-US" sz="2000" b="0" dirty="0">
                  <a:latin typeface="Calibri" pitchFamily="34" charset="0"/>
                </a:rPr>
                <a:t>00</a:t>
              </a:r>
            </a:p>
          </p:txBody>
        </p:sp>
        <p:sp>
          <p:nvSpPr>
            <p:cNvPr id="142" name="TextBox 141"/>
            <p:cNvSpPr txBox="1"/>
            <p:nvPr/>
          </p:nvSpPr>
          <p:spPr>
            <a:xfrm>
              <a:off x="3305327" y="4034135"/>
              <a:ext cx="548640" cy="301752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lang="en-US" sz="2000" b="0" dirty="0">
                  <a:latin typeface="Calibri" pitchFamily="34" charset="0"/>
                </a:rPr>
                <a:t>00</a:t>
              </a:r>
            </a:p>
          </p:txBody>
        </p:sp>
        <p:sp>
          <p:nvSpPr>
            <p:cNvPr id="143" name="TextBox 142"/>
            <p:cNvSpPr txBox="1"/>
            <p:nvPr/>
          </p:nvSpPr>
          <p:spPr>
            <a:xfrm>
              <a:off x="3858768" y="4034135"/>
              <a:ext cx="548640" cy="301752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lang="en-US" sz="2000" b="0" dirty="0">
                  <a:latin typeface="Calibri" pitchFamily="34" charset="0"/>
                </a:rPr>
                <a:t>00</a:t>
              </a:r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6492240" y="4754880"/>
            <a:ext cx="2199360" cy="301752"/>
            <a:chOff x="2208048" y="4034135"/>
            <a:chExt cx="2199360" cy="301752"/>
          </a:xfrm>
          <a:solidFill>
            <a:schemeClr val="bg1"/>
          </a:solidFill>
        </p:grpSpPr>
        <p:sp>
          <p:nvSpPr>
            <p:cNvPr id="51" name="TextBox 50"/>
            <p:cNvSpPr txBox="1"/>
            <p:nvPr/>
          </p:nvSpPr>
          <p:spPr>
            <a:xfrm>
              <a:off x="2208048" y="4034135"/>
              <a:ext cx="548640" cy="301752"/>
            </a:xfrm>
            <a:prstGeom prst="rect">
              <a:avLst/>
            </a:prstGeom>
            <a:grpFill/>
          </p:spPr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lang="en-US" sz="2000" b="0" dirty="0">
                  <a:solidFill>
                    <a:srgbClr val="FF0000"/>
                  </a:solidFill>
                  <a:latin typeface="Calibri" pitchFamily="34" charset="0"/>
                </a:rPr>
                <a:t>00</a:t>
              </a: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2758387" y="4034135"/>
              <a:ext cx="548640" cy="301752"/>
            </a:xfrm>
            <a:prstGeom prst="rect">
              <a:avLst/>
            </a:prstGeom>
            <a:grpFill/>
          </p:spPr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lang="en-US" sz="2000" b="0" dirty="0">
                  <a:solidFill>
                    <a:srgbClr val="FF0000"/>
                  </a:solidFill>
                  <a:latin typeface="Calibri" pitchFamily="34" charset="0"/>
                </a:rPr>
                <a:t>27</a:t>
              </a: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3305327" y="4034135"/>
              <a:ext cx="548640" cy="301752"/>
            </a:xfrm>
            <a:prstGeom prst="rect">
              <a:avLst/>
            </a:prstGeom>
            <a:grpFill/>
          </p:spPr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lang="en-US" sz="2000" b="0" dirty="0">
                  <a:solidFill>
                    <a:srgbClr val="FF0000"/>
                  </a:solidFill>
                  <a:latin typeface="Calibri" pitchFamily="34" charset="0"/>
                </a:rPr>
                <a:t>D0</a:t>
              </a: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3858768" y="4034135"/>
              <a:ext cx="548640" cy="301752"/>
            </a:xfrm>
            <a:prstGeom prst="rect">
              <a:avLst/>
            </a:prstGeom>
            <a:grpFill/>
          </p:spPr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lang="en-US" sz="2000" b="0" dirty="0">
                  <a:solidFill>
                    <a:srgbClr val="FF0000"/>
                  </a:solidFill>
                  <a:latin typeface="Calibri" pitchFamily="34" charset="0"/>
                </a:rPr>
                <a:t>3C</a:t>
              </a: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6492240" y="2926080"/>
            <a:ext cx="2194560" cy="3054096"/>
            <a:chOff x="5669280" y="2926080"/>
            <a:chExt cx="2194560" cy="3054096"/>
          </a:xfrm>
        </p:grpSpPr>
        <p:grpSp>
          <p:nvGrpSpPr>
            <p:cNvPr id="4" name="Group 3"/>
            <p:cNvGrpSpPr/>
            <p:nvPr/>
          </p:nvGrpSpPr>
          <p:grpSpPr>
            <a:xfrm>
              <a:off x="5669280" y="2926080"/>
              <a:ext cx="2194560" cy="3048000"/>
              <a:chOff x="5638799" y="2886670"/>
              <a:chExt cx="2194560" cy="3048000"/>
            </a:xfrm>
          </p:grpSpPr>
          <p:sp>
            <p:nvSpPr>
              <p:cNvPr id="6" name="Rectangle 2"/>
              <p:cNvSpPr>
                <a:spLocks noChangeArrowheads="1"/>
              </p:cNvSpPr>
              <p:nvPr>
                <p:custDataLst>
                  <p:tags r:id="rId16"/>
                </p:custDataLst>
              </p:nvPr>
            </p:nvSpPr>
            <p:spPr bwMode="auto">
              <a:xfrm>
                <a:off x="5638799" y="2886670"/>
                <a:ext cx="2194560" cy="3048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b="0" dirty="0">
                  <a:latin typeface="Roboto Regular" charset="0"/>
                  <a:cs typeface="Roboto Regular" charset="0"/>
                </a:endParaRPr>
              </a:p>
            </p:txBody>
          </p:sp>
          <p:sp>
            <p:nvSpPr>
              <p:cNvPr id="7" name="Rectangle 3"/>
              <p:cNvSpPr>
                <a:spLocks noChangeArrowheads="1"/>
              </p:cNvSpPr>
              <p:nvPr>
                <p:custDataLst>
                  <p:tags r:id="rId17"/>
                </p:custDataLst>
              </p:nvPr>
            </p:nvSpPr>
            <p:spPr bwMode="auto">
              <a:xfrm>
                <a:off x="5638799" y="3191470"/>
                <a:ext cx="2194560" cy="3048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b="0" dirty="0">
                  <a:latin typeface="Roboto Regular" charset="0"/>
                  <a:cs typeface="Roboto Regular" charset="0"/>
                </a:endParaRPr>
              </a:p>
            </p:txBody>
          </p:sp>
          <p:sp>
            <p:nvSpPr>
              <p:cNvPr id="8" name="Rectangle 4"/>
              <p:cNvSpPr>
                <a:spLocks noChangeArrowheads="1"/>
              </p:cNvSpPr>
              <p:nvPr>
                <p:custDataLst>
                  <p:tags r:id="rId18"/>
                </p:custDataLst>
              </p:nvPr>
            </p:nvSpPr>
            <p:spPr bwMode="auto">
              <a:xfrm>
                <a:off x="5638799" y="3496270"/>
                <a:ext cx="2194560" cy="3048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b="0" dirty="0">
                  <a:latin typeface="Roboto Regular" charset="0"/>
                  <a:cs typeface="Roboto Regular" charset="0"/>
                </a:endParaRPr>
              </a:p>
            </p:txBody>
          </p:sp>
          <p:sp>
            <p:nvSpPr>
              <p:cNvPr id="9" name="Rectangle 5"/>
              <p:cNvSpPr>
                <a:spLocks noChangeArrowheads="1"/>
              </p:cNvSpPr>
              <p:nvPr>
                <p:custDataLst>
                  <p:tags r:id="rId19"/>
                </p:custDataLst>
              </p:nvPr>
            </p:nvSpPr>
            <p:spPr bwMode="auto">
              <a:xfrm>
                <a:off x="5638799" y="3801070"/>
                <a:ext cx="2194560" cy="3048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b="0" dirty="0">
                  <a:latin typeface="Roboto Regular" charset="0"/>
                  <a:cs typeface="Roboto Regular" charset="0"/>
                </a:endParaRPr>
              </a:p>
            </p:txBody>
          </p:sp>
          <p:sp>
            <p:nvSpPr>
              <p:cNvPr id="10" name="Rectangle 6"/>
              <p:cNvSpPr>
                <a:spLocks noChangeArrowheads="1"/>
              </p:cNvSpPr>
              <p:nvPr>
                <p:custDataLst>
                  <p:tags r:id="rId20"/>
                </p:custDataLst>
              </p:nvPr>
            </p:nvSpPr>
            <p:spPr bwMode="auto">
              <a:xfrm>
                <a:off x="5638799" y="4105870"/>
                <a:ext cx="2194560" cy="3048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b="0" dirty="0">
                  <a:latin typeface="Roboto Regular" charset="0"/>
                  <a:cs typeface="Roboto Regular" charset="0"/>
                </a:endParaRPr>
              </a:p>
            </p:txBody>
          </p:sp>
          <p:sp>
            <p:nvSpPr>
              <p:cNvPr id="11" name="Rectangle 7"/>
              <p:cNvSpPr>
                <a:spLocks noChangeArrowheads="1"/>
              </p:cNvSpPr>
              <p:nvPr>
                <p:custDataLst>
                  <p:tags r:id="rId21"/>
                </p:custDataLst>
              </p:nvPr>
            </p:nvSpPr>
            <p:spPr bwMode="auto">
              <a:xfrm>
                <a:off x="5638799" y="4410670"/>
                <a:ext cx="2194560" cy="3048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b="0" dirty="0">
                  <a:latin typeface="Roboto Regular" charset="0"/>
                  <a:cs typeface="Roboto Regular" charset="0"/>
                </a:endParaRPr>
              </a:p>
            </p:txBody>
          </p:sp>
          <p:sp>
            <p:nvSpPr>
              <p:cNvPr id="12" name="Rectangle 8"/>
              <p:cNvSpPr>
                <a:spLocks noChangeArrowheads="1"/>
              </p:cNvSpPr>
              <p:nvPr>
                <p:custDataLst>
                  <p:tags r:id="rId22"/>
                </p:custDataLst>
              </p:nvPr>
            </p:nvSpPr>
            <p:spPr bwMode="auto">
              <a:xfrm>
                <a:off x="5638799" y="4715470"/>
                <a:ext cx="2194560" cy="3048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b="0" dirty="0">
                  <a:latin typeface="Roboto Regular" charset="0"/>
                  <a:cs typeface="Roboto Regular" charset="0"/>
                </a:endParaRPr>
              </a:p>
            </p:txBody>
          </p:sp>
          <p:sp>
            <p:nvSpPr>
              <p:cNvPr id="13" name="Rectangle 9"/>
              <p:cNvSpPr>
                <a:spLocks noChangeArrowheads="1"/>
              </p:cNvSpPr>
              <p:nvPr>
                <p:custDataLst>
                  <p:tags r:id="rId23"/>
                </p:custDataLst>
              </p:nvPr>
            </p:nvSpPr>
            <p:spPr bwMode="auto">
              <a:xfrm>
                <a:off x="5638799" y="5020270"/>
                <a:ext cx="2194560" cy="3048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b="0" dirty="0">
                  <a:latin typeface="Roboto Regular" charset="0"/>
                  <a:cs typeface="Roboto Regular" charset="0"/>
                </a:endParaRPr>
              </a:p>
            </p:txBody>
          </p:sp>
          <p:sp>
            <p:nvSpPr>
              <p:cNvPr id="14" name="Rectangle 10"/>
              <p:cNvSpPr>
                <a:spLocks noChangeArrowheads="1"/>
              </p:cNvSpPr>
              <p:nvPr>
                <p:custDataLst>
                  <p:tags r:id="rId24"/>
                </p:custDataLst>
              </p:nvPr>
            </p:nvSpPr>
            <p:spPr bwMode="auto">
              <a:xfrm>
                <a:off x="5638799" y="5325070"/>
                <a:ext cx="2194560" cy="3048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b="0" dirty="0">
                  <a:latin typeface="Roboto Regular" charset="0"/>
                  <a:cs typeface="Roboto Regular" charset="0"/>
                </a:endParaRPr>
              </a:p>
            </p:txBody>
          </p:sp>
          <p:sp>
            <p:nvSpPr>
              <p:cNvPr id="15" name="Rectangle 11"/>
              <p:cNvSpPr>
                <a:spLocks noChangeArrowheads="1"/>
              </p:cNvSpPr>
              <p:nvPr>
                <p:custDataLst>
                  <p:tags r:id="rId25"/>
                </p:custDataLst>
              </p:nvPr>
            </p:nvSpPr>
            <p:spPr bwMode="auto">
              <a:xfrm>
                <a:off x="5638799" y="5629870"/>
                <a:ext cx="2194560" cy="3048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b="0" dirty="0">
                  <a:latin typeface="Roboto Regular" charset="0"/>
                  <a:cs typeface="Roboto Regular" charset="0"/>
                </a:endParaRPr>
              </a:p>
            </p:txBody>
          </p:sp>
        </p:grpSp>
        <p:cxnSp>
          <p:nvCxnSpPr>
            <p:cNvPr id="26" name="Straight Connector 25"/>
            <p:cNvCxnSpPr/>
            <p:nvPr>
              <p:custDataLst>
                <p:tags r:id="rId13"/>
              </p:custDataLst>
            </p:nvPr>
          </p:nvCxnSpPr>
          <p:spPr bwMode="auto">
            <a:xfrm>
              <a:off x="6217920" y="2926080"/>
              <a:ext cx="0" cy="3054096"/>
            </a:xfrm>
            <a:prstGeom prst="line">
              <a:avLst/>
            </a:prstGeom>
            <a:noFill/>
            <a:ln w="25400" cap="flat" cmpd="sng" algn="ctr">
              <a:solidFill>
                <a:srgbClr val="00B050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1" name="Straight Connector 90"/>
            <p:cNvCxnSpPr/>
            <p:nvPr>
              <p:custDataLst>
                <p:tags r:id="rId14"/>
              </p:custDataLst>
            </p:nvPr>
          </p:nvCxnSpPr>
          <p:spPr bwMode="auto">
            <a:xfrm>
              <a:off x="6766560" y="2926080"/>
              <a:ext cx="0" cy="3054096"/>
            </a:xfrm>
            <a:prstGeom prst="line">
              <a:avLst/>
            </a:prstGeom>
            <a:noFill/>
            <a:ln w="25400" cap="flat" cmpd="sng" algn="ctr">
              <a:solidFill>
                <a:srgbClr val="00B050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2" name="Straight Connector 91"/>
            <p:cNvCxnSpPr/>
            <p:nvPr>
              <p:custDataLst>
                <p:tags r:id="rId15"/>
              </p:custDataLst>
            </p:nvPr>
          </p:nvCxnSpPr>
          <p:spPr bwMode="auto">
            <a:xfrm>
              <a:off x="7315200" y="2926080"/>
              <a:ext cx="0" cy="3054096"/>
            </a:xfrm>
            <a:prstGeom prst="line">
              <a:avLst/>
            </a:prstGeom>
            <a:noFill/>
            <a:ln w="25400" cap="flat" cmpd="sng" algn="ctr">
              <a:solidFill>
                <a:srgbClr val="00B050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9" name="TextBox 28"/>
          <p:cNvSpPr txBox="1"/>
          <p:nvPr>
            <p:custDataLst>
              <p:tags r:id="rId4"/>
            </p:custDataLst>
          </p:nvPr>
        </p:nvSpPr>
        <p:spPr>
          <a:xfrm>
            <a:off x="4127403" y="849474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b="0" dirty="0">
              <a:latin typeface="Roboto Regular" charset="0"/>
            </a:endParaRPr>
          </a:p>
        </p:txBody>
      </p:sp>
      <p:sp>
        <p:nvSpPr>
          <p:cNvPr id="30" name="TextBox 29"/>
          <p:cNvSpPr txBox="1"/>
          <p:nvPr>
            <p:custDataLst>
              <p:tags r:id="rId5"/>
            </p:custDataLst>
          </p:nvPr>
        </p:nvSpPr>
        <p:spPr>
          <a:xfrm>
            <a:off x="8695944" y="3200400"/>
            <a:ext cx="365760" cy="307777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ctr"/>
            <a:r>
              <a:rPr lang="en-US" sz="2800" b="0" dirty="0">
                <a:solidFill>
                  <a:srgbClr val="CC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</a:p>
        </p:txBody>
      </p:sp>
      <p:sp>
        <p:nvSpPr>
          <p:cNvPr id="41" name="TextBox 40"/>
          <p:cNvSpPr txBox="1"/>
          <p:nvPr>
            <p:custDataLst>
              <p:tags r:id="rId6"/>
            </p:custDataLst>
          </p:nvPr>
        </p:nvSpPr>
        <p:spPr>
          <a:xfrm>
            <a:off x="8695944" y="4736592"/>
            <a:ext cx="365760" cy="307777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ctr"/>
            <a:r>
              <a:rPr lang="en-US" sz="2800" b="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6492240" y="2609600"/>
            <a:ext cx="2194560" cy="307777"/>
            <a:chOff x="5669280" y="2609600"/>
            <a:chExt cx="2194560" cy="307777"/>
          </a:xfrm>
        </p:grpSpPr>
        <p:sp>
          <p:nvSpPr>
            <p:cNvPr id="93" name="Rectangle 14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5669280" y="2609600"/>
              <a:ext cx="548640" cy="30777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400" b="0" dirty="0">
                  <a:latin typeface="Calibri" panose="020F0502020204030204" pitchFamily="34" charset="0"/>
                  <a:cs typeface="Calibri" panose="020F0502020204030204" pitchFamily="34" charset="0"/>
                </a:rPr>
                <a:t>0x00</a:t>
              </a:r>
            </a:p>
          </p:txBody>
        </p:sp>
        <p:sp>
          <p:nvSpPr>
            <p:cNvPr id="94" name="Rectangle 14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6217920" y="2609600"/>
              <a:ext cx="548640" cy="30777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400" b="0" dirty="0">
                  <a:latin typeface="Calibri" panose="020F0502020204030204" pitchFamily="34" charset="0"/>
                  <a:cs typeface="Calibri" panose="020F0502020204030204" pitchFamily="34" charset="0"/>
                </a:rPr>
                <a:t>0x01</a:t>
              </a:r>
            </a:p>
          </p:txBody>
        </p:sp>
        <p:sp>
          <p:nvSpPr>
            <p:cNvPr id="95" name="Rectangle 14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6766560" y="2609600"/>
              <a:ext cx="548640" cy="30777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400" b="0" dirty="0">
                  <a:latin typeface="Calibri" panose="020F0502020204030204" pitchFamily="34" charset="0"/>
                  <a:cs typeface="Calibri" panose="020F0502020204030204" pitchFamily="34" charset="0"/>
                </a:rPr>
                <a:t>0x02</a:t>
              </a:r>
            </a:p>
          </p:txBody>
        </p:sp>
        <p:sp>
          <p:nvSpPr>
            <p:cNvPr id="96" name="Rectangle 14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7315200" y="2609600"/>
              <a:ext cx="548640" cy="30777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400" b="0" dirty="0">
                  <a:latin typeface="Calibri" panose="020F0502020204030204" pitchFamily="34" charset="0"/>
                  <a:cs typeface="Calibri" panose="020F0502020204030204" pitchFamily="34" charset="0"/>
                </a:rPr>
                <a:t>0x03</a:t>
              </a: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5669280" y="2926080"/>
            <a:ext cx="822960" cy="3044952"/>
            <a:chOff x="7868640" y="2926080"/>
            <a:chExt cx="822960" cy="3044952"/>
          </a:xfrm>
        </p:grpSpPr>
        <p:sp>
          <p:nvSpPr>
            <p:cNvPr id="101" name="TextBox 100"/>
            <p:cNvSpPr txBox="1"/>
            <p:nvPr/>
          </p:nvSpPr>
          <p:spPr>
            <a:xfrm>
              <a:off x="7868640" y="2926080"/>
              <a:ext cx="822960" cy="301752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lang="en-US" sz="2400" b="0" dirty="0">
                  <a:solidFill>
                    <a:srgbClr val="4B2A85"/>
                  </a:solidFill>
                  <a:latin typeface="Calibri" pitchFamily="34" charset="0"/>
                </a:rPr>
                <a:t>0x00</a:t>
              </a:r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7868640" y="3227832"/>
              <a:ext cx="822960" cy="301752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lang="en-US" sz="2400" b="0" dirty="0">
                  <a:solidFill>
                    <a:srgbClr val="4B2A85"/>
                  </a:solidFill>
                  <a:latin typeface="Calibri" pitchFamily="34" charset="0"/>
                </a:rPr>
                <a:t>0x04</a:t>
              </a:r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7868640" y="3529584"/>
              <a:ext cx="822960" cy="301752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lang="en-US" sz="2400" b="0" dirty="0">
                  <a:solidFill>
                    <a:srgbClr val="4B2A85"/>
                  </a:solidFill>
                  <a:latin typeface="Calibri" pitchFamily="34" charset="0"/>
                </a:rPr>
                <a:t>0x08</a:t>
              </a:r>
            </a:p>
          </p:txBody>
        </p:sp>
        <p:sp>
          <p:nvSpPr>
            <p:cNvPr id="118" name="TextBox 117"/>
            <p:cNvSpPr txBox="1"/>
            <p:nvPr/>
          </p:nvSpPr>
          <p:spPr>
            <a:xfrm>
              <a:off x="7868640" y="3831336"/>
              <a:ext cx="822960" cy="301752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lang="en-US" sz="2400" b="0" dirty="0">
                  <a:solidFill>
                    <a:srgbClr val="4B2A85"/>
                  </a:solidFill>
                  <a:latin typeface="Calibri" pitchFamily="34" charset="0"/>
                </a:rPr>
                <a:t>0x0C</a:t>
              </a:r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7868640" y="4133088"/>
              <a:ext cx="822960" cy="301752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lang="en-US" sz="2400" b="0" dirty="0">
                  <a:solidFill>
                    <a:srgbClr val="4B2A85"/>
                  </a:solidFill>
                  <a:latin typeface="Calibri" pitchFamily="34" charset="0"/>
                </a:rPr>
                <a:t>0x10</a:t>
              </a:r>
            </a:p>
          </p:txBody>
        </p:sp>
        <p:sp>
          <p:nvSpPr>
            <p:cNvPr id="132" name="TextBox 131"/>
            <p:cNvSpPr txBox="1"/>
            <p:nvPr/>
          </p:nvSpPr>
          <p:spPr>
            <a:xfrm>
              <a:off x="7868640" y="4434840"/>
              <a:ext cx="822960" cy="301752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lang="en-US" sz="2400" b="0" dirty="0">
                  <a:solidFill>
                    <a:srgbClr val="4B2A85"/>
                  </a:solidFill>
                  <a:latin typeface="Calibri" pitchFamily="34" charset="0"/>
                </a:rPr>
                <a:t>0x14</a:t>
              </a:r>
            </a:p>
          </p:txBody>
        </p:sp>
        <p:sp>
          <p:nvSpPr>
            <p:cNvPr id="139" name="TextBox 138"/>
            <p:cNvSpPr txBox="1"/>
            <p:nvPr/>
          </p:nvSpPr>
          <p:spPr>
            <a:xfrm>
              <a:off x="7868640" y="4754880"/>
              <a:ext cx="822960" cy="301752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lang="en-US" sz="2400" b="0" dirty="0">
                  <a:solidFill>
                    <a:srgbClr val="4B2A85"/>
                  </a:solidFill>
                  <a:latin typeface="Calibri" pitchFamily="34" charset="0"/>
                </a:rPr>
                <a:t>0x18</a:t>
              </a:r>
            </a:p>
          </p:txBody>
        </p:sp>
        <p:sp>
          <p:nvSpPr>
            <p:cNvPr id="146" name="TextBox 145"/>
            <p:cNvSpPr txBox="1"/>
            <p:nvPr/>
          </p:nvSpPr>
          <p:spPr>
            <a:xfrm>
              <a:off x="7868640" y="5056632"/>
              <a:ext cx="822960" cy="301752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lang="en-US" sz="2400" b="0" dirty="0">
                  <a:solidFill>
                    <a:srgbClr val="4B2A85"/>
                  </a:solidFill>
                  <a:latin typeface="Calibri" pitchFamily="34" charset="0"/>
                </a:rPr>
                <a:t>0x1C</a:t>
              </a:r>
            </a:p>
          </p:txBody>
        </p:sp>
        <p:sp>
          <p:nvSpPr>
            <p:cNvPr id="153" name="TextBox 152"/>
            <p:cNvSpPr txBox="1"/>
            <p:nvPr/>
          </p:nvSpPr>
          <p:spPr>
            <a:xfrm>
              <a:off x="7868640" y="5367528"/>
              <a:ext cx="822960" cy="301752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lang="en-US" sz="2400" b="0" dirty="0">
                  <a:solidFill>
                    <a:srgbClr val="4B2A85"/>
                  </a:solidFill>
                  <a:latin typeface="Calibri" pitchFamily="34" charset="0"/>
                </a:rPr>
                <a:t>0x20</a:t>
              </a:r>
            </a:p>
          </p:txBody>
        </p:sp>
        <p:sp>
          <p:nvSpPr>
            <p:cNvPr id="160" name="TextBox 159"/>
            <p:cNvSpPr txBox="1"/>
            <p:nvPr/>
          </p:nvSpPr>
          <p:spPr>
            <a:xfrm>
              <a:off x="7868640" y="5669280"/>
              <a:ext cx="822960" cy="301752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lang="en-US" sz="2400" b="0" dirty="0">
                  <a:solidFill>
                    <a:srgbClr val="4B2A85"/>
                  </a:solidFill>
                  <a:latin typeface="Calibri" pitchFamily="34" charset="0"/>
                </a:rPr>
                <a:t>0x24</a:t>
              </a: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3760545" y="4367261"/>
            <a:ext cx="2804090" cy="482010"/>
            <a:chOff x="3758851" y="4367260"/>
            <a:chExt cx="2754325" cy="560498"/>
          </a:xfrm>
        </p:grpSpPr>
        <p:sp>
          <p:nvSpPr>
            <p:cNvPr id="56" name="TextBox 55"/>
            <p:cNvSpPr txBox="1"/>
            <p:nvPr>
              <p:custDataLst>
                <p:tags r:id="rId8"/>
              </p:custDataLst>
            </p:nvPr>
          </p:nvSpPr>
          <p:spPr>
            <a:xfrm>
              <a:off x="4180554" y="4367260"/>
              <a:ext cx="1357517" cy="42947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0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little endian!</a:t>
              </a:r>
            </a:p>
          </p:txBody>
        </p:sp>
        <p:cxnSp>
          <p:nvCxnSpPr>
            <p:cNvPr id="17" name="Straight Arrow Connector 16"/>
            <p:cNvCxnSpPr/>
            <p:nvPr/>
          </p:nvCxnSpPr>
          <p:spPr bwMode="auto">
            <a:xfrm>
              <a:off x="5492215" y="4638235"/>
              <a:ext cx="1020961" cy="289523"/>
            </a:xfrm>
            <a:prstGeom prst="straightConnector1">
              <a:avLst/>
            </a:prstGeom>
            <a:noFill/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9" name="Straight Arrow Connector 18"/>
            <p:cNvCxnSpPr>
              <a:cxnSpLocks/>
              <a:stCxn id="56" idx="1"/>
            </p:cNvCxnSpPr>
            <p:nvPr/>
          </p:nvCxnSpPr>
          <p:spPr bwMode="auto">
            <a:xfrm flipH="1" flipV="1">
              <a:off x="3758851" y="4367260"/>
              <a:ext cx="421703" cy="214736"/>
            </a:xfrm>
            <a:prstGeom prst="straightConnector1">
              <a:avLst/>
            </a:prstGeom>
            <a:noFill/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sp>
        <p:nvSpPr>
          <p:cNvPr id="61" name="TextBox 60"/>
          <p:cNvSpPr txBox="1"/>
          <p:nvPr>
            <p:custDataLst>
              <p:tags r:id="rId7"/>
            </p:custDataLst>
          </p:nvPr>
        </p:nvSpPr>
        <p:spPr>
          <a:xfrm>
            <a:off x="6716060" y="965901"/>
            <a:ext cx="2103120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b="0" dirty="0">
                <a:solidFill>
                  <a:srgbClr val="4B2A8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sz="2000" b="0" dirty="0">
                <a:solidFill>
                  <a:srgbClr val="4B2A8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= “address of”</a:t>
            </a:r>
          </a:p>
          <a:p>
            <a:r>
              <a:rPr lang="en-US" sz="2000" b="0" dirty="0">
                <a:solidFill>
                  <a:srgbClr val="4B2A8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2000" b="0" dirty="0">
                <a:solidFill>
                  <a:srgbClr val="4B2A8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= “dereference”</a:t>
            </a:r>
          </a:p>
        </p:txBody>
      </p:sp>
      <p:sp>
        <p:nvSpPr>
          <p:cNvPr id="62" name="Rounded Rectangle 61"/>
          <p:cNvSpPr/>
          <p:nvPr/>
        </p:nvSpPr>
        <p:spPr bwMode="auto">
          <a:xfrm>
            <a:off x="6487460" y="334638"/>
            <a:ext cx="2560320" cy="640080"/>
          </a:xfrm>
          <a:prstGeom prst="roundRect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0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</a:rPr>
              <a:t>32-bit example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0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</a:rPr>
              <a:t>(pointers are 32-bits wide)</a:t>
            </a:r>
          </a:p>
        </p:txBody>
      </p:sp>
    </p:spTree>
    <p:extLst>
      <p:ext uri="{BB962C8B-B14F-4D97-AF65-F5344CB8AC3E}">
        <p14:creationId xmlns:p14="http://schemas.microsoft.com/office/powerpoint/2010/main" val="2976337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Assignment in 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left-hand side = right-hand side;</a:t>
            </a:r>
          </a:p>
          <a:p>
            <a:pPr lvl="1">
              <a:spcBef>
                <a:spcPts val="0"/>
              </a:spcBef>
            </a:pPr>
            <a:r>
              <a:rPr lang="en-US" dirty="0"/>
              <a:t>LHS must evaluate to a </a:t>
            </a:r>
            <a:r>
              <a:rPr lang="en-US" i="1" dirty="0"/>
              <a:t>location</a:t>
            </a:r>
          </a:p>
          <a:p>
            <a:pPr lvl="1">
              <a:spcBef>
                <a:spcPts val="0"/>
              </a:spcBef>
            </a:pPr>
            <a:r>
              <a:rPr lang="en-US" dirty="0"/>
              <a:t>RHS must evaluate to a </a:t>
            </a:r>
            <a:r>
              <a:rPr lang="en-US" i="1" dirty="0"/>
              <a:t>value</a:t>
            </a:r>
            <a:r>
              <a:rPr lang="en-US" dirty="0"/>
              <a:t> (could be an address)</a:t>
            </a:r>
          </a:p>
          <a:p>
            <a:pPr lvl="1">
              <a:spcBef>
                <a:spcPts val="0"/>
              </a:spcBef>
            </a:pPr>
            <a:r>
              <a:rPr lang="en-US" dirty="0"/>
              <a:t>Store RHS value at LHS location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x, y;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x = 0;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y = 0x3CD02700;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x = y + 3;</a:t>
            </a:r>
          </a:p>
          <a:p>
            <a:pPr lvl="1"/>
            <a:r>
              <a:rPr lang="en-US" dirty="0">
                <a:cs typeface="Calibri" panose="020F0502020204030204" pitchFamily="34" charset="0"/>
              </a:rPr>
              <a:t>Get value at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lang="en-US" dirty="0">
                <a:cs typeface="Calibri" panose="020F0502020204030204" pitchFamily="34" charset="0"/>
              </a:rPr>
              <a:t>, add 3, store in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11</a:t>
            </a:fld>
            <a:endParaRPr lang="en-US"/>
          </a:p>
        </p:txBody>
      </p:sp>
      <p:grpSp>
        <p:nvGrpSpPr>
          <p:cNvPr id="103" name="Group 102"/>
          <p:cNvGrpSpPr/>
          <p:nvPr/>
        </p:nvGrpSpPr>
        <p:grpSpPr>
          <a:xfrm>
            <a:off x="6492240" y="3229463"/>
            <a:ext cx="2199360" cy="301752"/>
            <a:chOff x="2208048" y="4034135"/>
            <a:chExt cx="2199360" cy="301752"/>
          </a:xfrm>
        </p:grpSpPr>
        <p:sp>
          <p:nvSpPr>
            <p:cNvPr id="105" name="TextBox 104"/>
            <p:cNvSpPr txBox="1"/>
            <p:nvPr/>
          </p:nvSpPr>
          <p:spPr>
            <a:xfrm>
              <a:off x="2208048" y="4034135"/>
              <a:ext cx="548640" cy="301752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lang="en-US" sz="2000" b="0" dirty="0">
                  <a:latin typeface="Calibri" pitchFamily="34" charset="0"/>
                </a:rPr>
                <a:t>00</a:t>
              </a:r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2758387" y="4034135"/>
              <a:ext cx="548640" cy="301752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lang="en-US" sz="2000" b="0" dirty="0">
                  <a:latin typeface="Calibri" pitchFamily="34" charset="0"/>
                </a:rPr>
                <a:t>00</a:t>
              </a:r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3305327" y="4034135"/>
              <a:ext cx="548640" cy="301752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lang="en-US" sz="2000" b="0" dirty="0">
                  <a:latin typeface="Calibri" pitchFamily="34" charset="0"/>
                </a:rPr>
                <a:t>00</a:t>
              </a:r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3858768" y="4034135"/>
              <a:ext cx="548640" cy="301752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lang="en-US" sz="2000" b="0" dirty="0">
                  <a:latin typeface="Calibri" pitchFamily="34" charset="0"/>
                </a:rPr>
                <a:t>00</a:t>
              </a:r>
            </a:p>
          </p:txBody>
        </p:sp>
      </p:grpSp>
      <p:grpSp>
        <p:nvGrpSpPr>
          <p:cNvPr id="138" name="Group 137"/>
          <p:cNvGrpSpPr/>
          <p:nvPr/>
        </p:nvGrpSpPr>
        <p:grpSpPr>
          <a:xfrm>
            <a:off x="6492240" y="4756511"/>
            <a:ext cx="2199360" cy="301752"/>
            <a:chOff x="2208048" y="4034135"/>
            <a:chExt cx="2199360" cy="301752"/>
          </a:xfrm>
        </p:grpSpPr>
        <p:sp>
          <p:nvSpPr>
            <p:cNvPr id="140" name="TextBox 139"/>
            <p:cNvSpPr txBox="1"/>
            <p:nvPr/>
          </p:nvSpPr>
          <p:spPr>
            <a:xfrm>
              <a:off x="2208048" y="4034135"/>
              <a:ext cx="548640" cy="301752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lang="en-US" sz="2000" b="0" dirty="0">
                  <a:latin typeface="Calibri" pitchFamily="34" charset="0"/>
                </a:rPr>
                <a:t>00</a:t>
              </a:r>
            </a:p>
          </p:txBody>
        </p:sp>
        <p:sp>
          <p:nvSpPr>
            <p:cNvPr id="141" name="TextBox 140"/>
            <p:cNvSpPr txBox="1"/>
            <p:nvPr/>
          </p:nvSpPr>
          <p:spPr>
            <a:xfrm>
              <a:off x="2758387" y="4034135"/>
              <a:ext cx="548640" cy="301752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lang="en-US" sz="2000" b="0" dirty="0">
                  <a:latin typeface="Calibri" pitchFamily="34" charset="0"/>
                </a:rPr>
                <a:t>27</a:t>
              </a:r>
            </a:p>
          </p:txBody>
        </p:sp>
        <p:sp>
          <p:nvSpPr>
            <p:cNvPr id="142" name="TextBox 141"/>
            <p:cNvSpPr txBox="1"/>
            <p:nvPr/>
          </p:nvSpPr>
          <p:spPr>
            <a:xfrm>
              <a:off x="3305327" y="4034135"/>
              <a:ext cx="548640" cy="301752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lang="en-US" sz="2000" b="0" dirty="0">
                  <a:latin typeface="Calibri" pitchFamily="34" charset="0"/>
                </a:rPr>
                <a:t>D0</a:t>
              </a:r>
            </a:p>
          </p:txBody>
        </p:sp>
        <p:sp>
          <p:nvSpPr>
            <p:cNvPr id="143" name="TextBox 142"/>
            <p:cNvSpPr txBox="1"/>
            <p:nvPr/>
          </p:nvSpPr>
          <p:spPr>
            <a:xfrm>
              <a:off x="3858768" y="4034135"/>
              <a:ext cx="548640" cy="301752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lang="en-US" sz="2000" b="0" dirty="0">
                  <a:latin typeface="Calibri" pitchFamily="34" charset="0"/>
                </a:rPr>
                <a:t>3C</a:t>
              </a:r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6492240" y="3227832"/>
            <a:ext cx="2199360" cy="301752"/>
            <a:chOff x="2208048" y="4034135"/>
            <a:chExt cx="2199360" cy="301752"/>
          </a:xfrm>
          <a:solidFill>
            <a:schemeClr val="bg1"/>
          </a:solidFill>
        </p:grpSpPr>
        <p:sp>
          <p:nvSpPr>
            <p:cNvPr id="51" name="TextBox 50"/>
            <p:cNvSpPr txBox="1"/>
            <p:nvPr/>
          </p:nvSpPr>
          <p:spPr>
            <a:xfrm>
              <a:off x="2208048" y="4034135"/>
              <a:ext cx="548640" cy="301752"/>
            </a:xfrm>
            <a:prstGeom prst="rect">
              <a:avLst/>
            </a:prstGeom>
            <a:grpFill/>
          </p:spPr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lang="en-US" sz="2000" b="0" dirty="0">
                  <a:solidFill>
                    <a:srgbClr val="FF0000"/>
                  </a:solidFill>
                  <a:latin typeface="Calibri" pitchFamily="34" charset="0"/>
                </a:rPr>
                <a:t>03</a:t>
              </a: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2758387" y="4034135"/>
              <a:ext cx="548640" cy="301752"/>
            </a:xfrm>
            <a:prstGeom prst="rect">
              <a:avLst/>
            </a:prstGeom>
            <a:grpFill/>
          </p:spPr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lang="en-US" sz="2000" b="0" dirty="0">
                  <a:solidFill>
                    <a:srgbClr val="FF0000"/>
                  </a:solidFill>
                  <a:latin typeface="Calibri" pitchFamily="34" charset="0"/>
                </a:rPr>
                <a:t>27</a:t>
              </a: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3305327" y="4034135"/>
              <a:ext cx="548640" cy="301752"/>
            </a:xfrm>
            <a:prstGeom prst="rect">
              <a:avLst/>
            </a:prstGeom>
            <a:grpFill/>
          </p:spPr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lang="en-US" sz="2000" b="0" dirty="0">
                  <a:solidFill>
                    <a:srgbClr val="FF0000"/>
                  </a:solidFill>
                  <a:latin typeface="Calibri" pitchFamily="34" charset="0"/>
                </a:rPr>
                <a:t>D0</a:t>
              </a: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3858768" y="4034135"/>
              <a:ext cx="548640" cy="301752"/>
            </a:xfrm>
            <a:prstGeom prst="rect">
              <a:avLst/>
            </a:prstGeom>
            <a:grpFill/>
          </p:spPr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lang="en-US" sz="2000" b="0" dirty="0">
                  <a:solidFill>
                    <a:srgbClr val="FF0000"/>
                  </a:solidFill>
                  <a:latin typeface="Calibri" pitchFamily="34" charset="0"/>
                </a:rPr>
                <a:t>3C</a:t>
              </a: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6492240" y="2926080"/>
            <a:ext cx="2194560" cy="3054096"/>
            <a:chOff x="5669280" y="2926080"/>
            <a:chExt cx="2194560" cy="3054096"/>
          </a:xfrm>
        </p:grpSpPr>
        <p:grpSp>
          <p:nvGrpSpPr>
            <p:cNvPr id="4" name="Group 3"/>
            <p:cNvGrpSpPr/>
            <p:nvPr/>
          </p:nvGrpSpPr>
          <p:grpSpPr>
            <a:xfrm>
              <a:off x="5669280" y="2926080"/>
              <a:ext cx="2194560" cy="3048000"/>
              <a:chOff x="5638799" y="2886670"/>
              <a:chExt cx="2194560" cy="3048000"/>
            </a:xfrm>
          </p:grpSpPr>
          <p:sp>
            <p:nvSpPr>
              <p:cNvPr id="6" name="Rectangle 2"/>
              <p:cNvSpPr>
                <a:spLocks noChangeArrowheads="1"/>
              </p:cNvSpPr>
              <p:nvPr>
                <p:custDataLst>
                  <p:tags r:id="rId15"/>
                </p:custDataLst>
              </p:nvPr>
            </p:nvSpPr>
            <p:spPr bwMode="auto">
              <a:xfrm>
                <a:off x="5638799" y="2886670"/>
                <a:ext cx="2194560" cy="3048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b="0" dirty="0">
                  <a:latin typeface="Roboto Regular" charset="0"/>
                  <a:cs typeface="Roboto Regular" charset="0"/>
                </a:endParaRPr>
              </a:p>
            </p:txBody>
          </p:sp>
          <p:sp>
            <p:nvSpPr>
              <p:cNvPr id="7" name="Rectangle 3"/>
              <p:cNvSpPr>
                <a:spLocks noChangeArrowheads="1"/>
              </p:cNvSpPr>
              <p:nvPr>
                <p:custDataLst>
                  <p:tags r:id="rId16"/>
                </p:custDataLst>
              </p:nvPr>
            </p:nvSpPr>
            <p:spPr bwMode="auto">
              <a:xfrm>
                <a:off x="5638799" y="3191470"/>
                <a:ext cx="2194560" cy="3048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b="0" dirty="0">
                  <a:latin typeface="Roboto Regular" charset="0"/>
                  <a:cs typeface="Roboto Regular" charset="0"/>
                </a:endParaRPr>
              </a:p>
            </p:txBody>
          </p:sp>
          <p:sp>
            <p:nvSpPr>
              <p:cNvPr id="8" name="Rectangle 4"/>
              <p:cNvSpPr>
                <a:spLocks noChangeArrowheads="1"/>
              </p:cNvSpPr>
              <p:nvPr>
                <p:custDataLst>
                  <p:tags r:id="rId17"/>
                </p:custDataLst>
              </p:nvPr>
            </p:nvSpPr>
            <p:spPr bwMode="auto">
              <a:xfrm>
                <a:off x="5638799" y="3496270"/>
                <a:ext cx="2194560" cy="3048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b="0" dirty="0">
                  <a:latin typeface="Roboto Regular" charset="0"/>
                  <a:cs typeface="Roboto Regular" charset="0"/>
                </a:endParaRPr>
              </a:p>
            </p:txBody>
          </p:sp>
          <p:sp>
            <p:nvSpPr>
              <p:cNvPr id="9" name="Rectangle 5"/>
              <p:cNvSpPr>
                <a:spLocks noChangeArrowheads="1"/>
              </p:cNvSpPr>
              <p:nvPr>
                <p:custDataLst>
                  <p:tags r:id="rId18"/>
                </p:custDataLst>
              </p:nvPr>
            </p:nvSpPr>
            <p:spPr bwMode="auto">
              <a:xfrm>
                <a:off x="5638799" y="3801070"/>
                <a:ext cx="2194560" cy="3048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b="0" dirty="0">
                  <a:latin typeface="Roboto Regular" charset="0"/>
                  <a:cs typeface="Roboto Regular" charset="0"/>
                </a:endParaRPr>
              </a:p>
            </p:txBody>
          </p:sp>
          <p:sp>
            <p:nvSpPr>
              <p:cNvPr id="10" name="Rectangle 6"/>
              <p:cNvSpPr>
                <a:spLocks noChangeArrowheads="1"/>
              </p:cNvSpPr>
              <p:nvPr>
                <p:custDataLst>
                  <p:tags r:id="rId19"/>
                </p:custDataLst>
              </p:nvPr>
            </p:nvSpPr>
            <p:spPr bwMode="auto">
              <a:xfrm>
                <a:off x="5638799" y="4105870"/>
                <a:ext cx="2194560" cy="3048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b="0" dirty="0">
                  <a:latin typeface="Roboto Regular" charset="0"/>
                  <a:cs typeface="Roboto Regular" charset="0"/>
                </a:endParaRPr>
              </a:p>
            </p:txBody>
          </p:sp>
          <p:sp>
            <p:nvSpPr>
              <p:cNvPr id="11" name="Rectangle 7"/>
              <p:cNvSpPr>
                <a:spLocks noChangeArrowheads="1"/>
              </p:cNvSpPr>
              <p:nvPr>
                <p:custDataLst>
                  <p:tags r:id="rId20"/>
                </p:custDataLst>
              </p:nvPr>
            </p:nvSpPr>
            <p:spPr bwMode="auto">
              <a:xfrm>
                <a:off x="5638799" y="4410670"/>
                <a:ext cx="2194560" cy="3048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b="0" dirty="0">
                  <a:latin typeface="Roboto Regular" charset="0"/>
                  <a:cs typeface="Roboto Regular" charset="0"/>
                </a:endParaRPr>
              </a:p>
            </p:txBody>
          </p:sp>
          <p:sp>
            <p:nvSpPr>
              <p:cNvPr id="12" name="Rectangle 8"/>
              <p:cNvSpPr>
                <a:spLocks noChangeArrowheads="1"/>
              </p:cNvSpPr>
              <p:nvPr>
                <p:custDataLst>
                  <p:tags r:id="rId21"/>
                </p:custDataLst>
              </p:nvPr>
            </p:nvSpPr>
            <p:spPr bwMode="auto">
              <a:xfrm>
                <a:off x="5638799" y="4715470"/>
                <a:ext cx="2194560" cy="3048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b="0" dirty="0">
                  <a:latin typeface="Roboto Regular" charset="0"/>
                  <a:cs typeface="Roboto Regular" charset="0"/>
                </a:endParaRPr>
              </a:p>
            </p:txBody>
          </p:sp>
          <p:sp>
            <p:nvSpPr>
              <p:cNvPr id="13" name="Rectangle 9"/>
              <p:cNvSpPr>
                <a:spLocks noChangeArrowheads="1"/>
              </p:cNvSpPr>
              <p:nvPr>
                <p:custDataLst>
                  <p:tags r:id="rId22"/>
                </p:custDataLst>
              </p:nvPr>
            </p:nvSpPr>
            <p:spPr bwMode="auto">
              <a:xfrm>
                <a:off x="5638799" y="5020270"/>
                <a:ext cx="2194560" cy="3048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b="0" dirty="0">
                  <a:latin typeface="Roboto Regular" charset="0"/>
                  <a:cs typeface="Roboto Regular" charset="0"/>
                </a:endParaRPr>
              </a:p>
            </p:txBody>
          </p:sp>
          <p:sp>
            <p:nvSpPr>
              <p:cNvPr id="14" name="Rectangle 10"/>
              <p:cNvSpPr>
                <a:spLocks noChangeArrowheads="1"/>
              </p:cNvSpPr>
              <p:nvPr>
                <p:custDataLst>
                  <p:tags r:id="rId23"/>
                </p:custDataLst>
              </p:nvPr>
            </p:nvSpPr>
            <p:spPr bwMode="auto">
              <a:xfrm>
                <a:off x="5638799" y="5325070"/>
                <a:ext cx="2194560" cy="3048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b="0" dirty="0">
                  <a:latin typeface="Roboto Regular" charset="0"/>
                  <a:cs typeface="Roboto Regular" charset="0"/>
                </a:endParaRPr>
              </a:p>
            </p:txBody>
          </p:sp>
          <p:sp>
            <p:nvSpPr>
              <p:cNvPr id="15" name="Rectangle 11"/>
              <p:cNvSpPr>
                <a:spLocks noChangeArrowheads="1"/>
              </p:cNvSpPr>
              <p:nvPr>
                <p:custDataLst>
                  <p:tags r:id="rId24"/>
                </p:custDataLst>
              </p:nvPr>
            </p:nvSpPr>
            <p:spPr bwMode="auto">
              <a:xfrm>
                <a:off x="5638799" y="5629870"/>
                <a:ext cx="2194560" cy="3048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b="0" dirty="0">
                  <a:latin typeface="Roboto Regular" charset="0"/>
                  <a:cs typeface="Roboto Regular" charset="0"/>
                </a:endParaRPr>
              </a:p>
            </p:txBody>
          </p:sp>
        </p:grpSp>
        <p:cxnSp>
          <p:nvCxnSpPr>
            <p:cNvPr id="26" name="Straight Connector 25"/>
            <p:cNvCxnSpPr/>
            <p:nvPr>
              <p:custDataLst>
                <p:tags r:id="rId12"/>
              </p:custDataLst>
            </p:nvPr>
          </p:nvCxnSpPr>
          <p:spPr bwMode="auto">
            <a:xfrm>
              <a:off x="6217920" y="2926080"/>
              <a:ext cx="0" cy="3054096"/>
            </a:xfrm>
            <a:prstGeom prst="line">
              <a:avLst/>
            </a:prstGeom>
            <a:noFill/>
            <a:ln w="25400" cap="flat" cmpd="sng" algn="ctr">
              <a:solidFill>
                <a:srgbClr val="00B050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1" name="Straight Connector 90"/>
            <p:cNvCxnSpPr/>
            <p:nvPr>
              <p:custDataLst>
                <p:tags r:id="rId13"/>
              </p:custDataLst>
            </p:nvPr>
          </p:nvCxnSpPr>
          <p:spPr bwMode="auto">
            <a:xfrm>
              <a:off x="6766560" y="2926080"/>
              <a:ext cx="0" cy="3054096"/>
            </a:xfrm>
            <a:prstGeom prst="line">
              <a:avLst/>
            </a:prstGeom>
            <a:noFill/>
            <a:ln w="25400" cap="flat" cmpd="sng" algn="ctr">
              <a:solidFill>
                <a:srgbClr val="00B050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2" name="Straight Connector 91"/>
            <p:cNvCxnSpPr/>
            <p:nvPr>
              <p:custDataLst>
                <p:tags r:id="rId14"/>
              </p:custDataLst>
            </p:nvPr>
          </p:nvCxnSpPr>
          <p:spPr bwMode="auto">
            <a:xfrm>
              <a:off x="7315200" y="2926080"/>
              <a:ext cx="0" cy="3054096"/>
            </a:xfrm>
            <a:prstGeom prst="line">
              <a:avLst/>
            </a:prstGeom>
            <a:noFill/>
            <a:ln w="25400" cap="flat" cmpd="sng" algn="ctr">
              <a:solidFill>
                <a:srgbClr val="00B050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9" name="TextBox 28"/>
          <p:cNvSpPr txBox="1"/>
          <p:nvPr>
            <p:custDataLst>
              <p:tags r:id="rId4"/>
            </p:custDataLst>
          </p:nvPr>
        </p:nvSpPr>
        <p:spPr>
          <a:xfrm>
            <a:off x="4127403" y="849474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b="0" dirty="0">
              <a:latin typeface="Roboto Regular" charset="0"/>
            </a:endParaRPr>
          </a:p>
        </p:txBody>
      </p:sp>
      <p:sp>
        <p:nvSpPr>
          <p:cNvPr id="30" name="TextBox 29"/>
          <p:cNvSpPr txBox="1"/>
          <p:nvPr>
            <p:custDataLst>
              <p:tags r:id="rId5"/>
            </p:custDataLst>
          </p:nvPr>
        </p:nvSpPr>
        <p:spPr>
          <a:xfrm>
            <a:off x="8695944" y="3200400"/>
            <a:ext cx="365760" cy="307777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ctr"/>
            <a:r>
              <a:rPr lang="en-US" sz="2800" b="0" dirty="0">
                <a:solidFill>
                  <a:srgbClr val="CC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</a:p>
        </p:txBody>
      </p:sp>
      <p:sp>
        <p:nvSpPr>
          <p:cNvPr id="41" name="TextBox 40"/>
          <p:cNvSpPr txBox="1"/>
          <p:nvPr>
            <p:custDataLst>
              <p:tags r:id="rId6"/>
            </p:custDataLst>
          </p:nvPr>
        </p:nvSpPr>
        <p:spPr>
          <a:xfrm>
            <a:off x="8695944" y="4736592"/>
            <a:ext cx="365760" cy="307777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ctr"/>
            <a:r>
              <a:rPr lang="en-US" sz="2800" b="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6492240" y="2609600"/>
            <a:ext cx="2194560" cy="307777"/>
            <a:chOff x="5669280" y="2609600"/>
            <a:chExt cx="2194560" cy="307777"/>
          </a:xfrm>
        </p:grpSpPr>
        <p:sp>
          <p:nvSpPr>
            <p:cNvPr id="93" name="Rectangle 14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5669280" y="2609600"/>
              <a:ext cx="548640" cy="30777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400" b="0" dirty="0">
                  <a:latin typeface="Calibri" panose="020F0502020204030204" pitchFamily="34" charset="0"/>
                  <a:cs typeface="Calibri" panose="020F0502020204030204" pitchFamily="34" charset="0"/>
                </a:rPr>
                <a:t>0x00</a:t>
              </a:r>
            </a:p>
          </p:txBody>
        </p:sp>
        <p:sp>
          <p:nvSpPr>
            <p:cNvPr id="94" name="Rectangle 14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6217920" y="2609600"/>
              <a:ext cx="548640" cy="30777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400" b="0" dirty="0">
                  <a:latin typeface="Calibri" panose="020F0502020204030204" pitchFamily="34" charset="0"/>
                  <a:cs typeface="Calibri" panose="020F0502020204030204" pitchFamily="34" charset="0"/>
                </a:rPr>
                <a:t>0x01</a:t>
              </a:r>
            </a:p>
          </p:txBody>
        </p:sp>
        <p:sp>
          <p:nvSpPr>
            <p:cNvPr id="95" name="Rectangle 14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6766560" y="2609600"/>
              <a:ext cx="548640" cy="30777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400" b="0" dirty="0">
                  <a:latin typeface="Calibri" panose="020F0502020204030204" pitchFamily="34" charset="0"/>
                  <a:cs typeface="Calibri" panose="020F0502020204030204" pitchFamily="34" charset="0"/>
                </a:rPr>
                <a:t>0x02</a:t>
              </a:r>
            </a:p>
          </p:txBody>
        </p:sp>
        <p:sp>
          <p:nvSpPr>
            <p:cNvPr id="96" name="Rectangle 14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7315200" y="2609600"/>
              <a:ext cx="548640" cy="30777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400" b="0" dirty="0">
                  <a:latin typeface="Calibri" panose="020F0502020204030204" pitchFamily="34" charset="0"/>
                  <a:cs typeface="Calibri" panose="020F0502020204030204" pitchFamily="34" charset="0"/>
                </a:rPr>
                <a:t>0x03</a:t>
              </a: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5669280" y="2926080"/>
            <a:ext cx="822960" cy="3044952"/>
            <a:chOff x="7868640" y="2926080"/>
            <a:chExt cx="822960" cy="3044952"/>
          </a:xfrm>
        </p:grpSpPr>
        <p:sp>
          <p:nvSpPr>
            <p:cNvPr id="101" name="TextBox 100"/>
            <p:cNvSpPr txBox="1"/>
            <p:nvPr/>
          </p:nvSpPr>
          <p:spPr>
            <a:xfrm>
              <a:off x="7868640" y="2926080"/>
              <a:ext cx="822960" cy="301752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lang="en-US" sz="2400" b="0" dirty="0">
                  <a:solidFill>
                    <a:srgbClr val="4B2A85"/>
                  </a:solidFill>
                  <a:latin typeface="Calibri" pitchFamily="34" charset="0"/>
                </a:rPr>
                <a:t>0x00</a:t>
              </a:r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7868640" y="3227832"/>
              <a:ext cx="822960" cy="301752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lang="en-US" sz="2400" b="0" dirty="0">
                  <a:solidFill>
                    <a:srgbClr val="4B2A85"/>
                  </a:solidFill>
                  <a:latin typeface="Calibri" pitchFamily="34" charset="0"/>
                </a:rPr>
                <a:t>0x04</a:t>
              </a:r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7868640" y="3529584"/>
              <a:ext cx="822960" cy="301752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lang="en-US" sz="2400" b="0" dirty="0">
                  <a:solidFill>
                    <a:srgbClr val="4B2A85"/>
                  </a:solidFill>
                  <a:latin typeface="Calibri" pitchFamily="34" charset="0"/>
                </a:rPr>
                <a:t>0x08</a:t>
              </a:r>
            </a:p>
          </p:txBody>
        </p:sp>
        <p:sp>
          <p:nvSpPr>
            <p:cNvPr id="118" name="TextBox 117"/>
            <p:cNvSpPr txBox="1"/>
            <p:nvPr/>
          </p:nvSpPr>
          <p:spPr>
            <a:xfrm>
              <a:off x="7868640" y="3831336"/>
              <a:ext cx="822960" cy="301752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lang="en-US" sz="2400" b="0" dirty="0">
                  <a:solidFill>
                    <a:srgbClr val="4B2A85"/>
                  </a:solidFill>
                  <a:latin typeface="Calibri" pitchFamily="34" charset="0"/>
                </a:rPr>
                <a:t>0x0C</a:t>
              </a:r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7868640" y="4133088"/>
              <a:ext cx="822960" cy="301752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lang="en-US" sz="2400" b="0" dirty="0">
                  <a:solidFill>
                    <a:srgbClr val="4B2A85"/>
                  </a:solidFill>
                  <a:latin typeface="Calibri" pitchFamily="34" charset="0"/>
                </a:rPr>
                <a:t>0x10</a:t>
              </a:r>
            </a:p>
          </p:txBody>
        </p:sp>
        <p:sp>
          <p:nvSpPr>
            <p:cNvPr id="132" name="TextBox 131"/>
            <p:cNvSpPr txBox="1"/>
            <p:nvPr/>
          </p:nvSpPr>
          <p:spPr>
            <a:xfrm>
              <a:off x="7868640" y="4434840"/>
              <a:ext cx="822960" cy="301752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lang="en-US" sz="2400" b="0" dirty="0">
                  <a:solidFill>
                    <a:srgbClr val="4B2A85"/>
                  </a:solidFill>
                  <a:latin typeface="Calibri" pitchFamily="34" charset="0"/>
                </a:rPr>
                <a:t>0x14</a:t>
              </a:r>
            </a:p>
          </p:txBody>
        </p:sp>
        <p:sp>
          <p:nvSpPr>
            <p:cNvPr id="139" name="TextBox 138"/>
            <p:cNvSpPr txBox="1"/>
            <p:nvPr/>
          </p:nvSpPr>
          <p:spPr>
            <a:xfrm>
              <a:off x="7868640" y="4754880"/>
              <a:ext cx="822960" cy="301752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lang="en-US" sz="2400" b="0" dirty="0">
                  <a:solidFill>
                    <a:srgbClr val="4B2A85"/>
                  </a:solidFill>
                  <a:latin typeface="Calibri" pitchFamily="34" charset="0"/>
                </a:rPr>
                <a:t>0x18</a:t>
              </a:r>
            </a:p>
          </p:txBody>
        </p:sp>
        <p:sp>
          <p:nvSpPr>
            <p:cNvPr id="146" name="TextBox 145"/>
            <p:cNvSpPr txBox="1"/>
            <p:nvPr/>
          </p:nvSpPr>
          <p:spPr>
            <a:xfrm>
              <a:off x="7868640" y="5056632"/>
              <a:ext cx="822960" cy="301752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lang="en-US" sz="2400" b="0" dirty="0">
                  <a:solidFill>
                    <a:srgbClr val="4B2A85"/>
                  </a:solidFill>
                  <a:latin typeface="Calibri" pitchFamily="34" charset="0"/>
                </a:rPr>
                <a:t>0x1C</a:t>
              </a:r>
            </a:p>
          </p:txBody>
        </p:sp>
        <p:sp>
          <p:nvSpPr>
            <p:cNvPr id="153" name="TextBox 152"/>
            <p:cNvSpPr txBox="1"/>
            <p:nvPr/>
          </p:nvSpPr>
          <p:spPr>
            <a:xfrm>
              <a:off x="7868640" y="5367528"/>
              <a:ext cx="822960" cy="301752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lang="en-US" sz="2400" b="0" dirty="0">
                  <a:solidFill>
                    <a:srgbClr val="4B2A85"/>
                  </a:solidFill>
                  <a:latin typeface="Calibri" pitchFamily="34" charset="0"/>
                </a:rPr>
                <a:t>0x20</a:t>
              </a:r>
            </a:p>
          </p:txBody>
        </p:sp>
        <p:sp>
          <p:nvSpPr>
            <p:cNvPr id="160" name="TextBox 159"/>
            <p:cNvSpPr txBox="1"/>
            <p:nvPr/>
          </p:nvSpPr>
          <p:spPr>
            <a:xfrm>
              <a:off x="7868640" y="5669280"/>
              <a:ext cx="822960" cy="301752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lang="en-US" sz="2400" b="0" dirty="0">
                  <a:solidFill>
                    <a:srgbClr val="4B2A85"/>
                  </a:solidFill>
                  <a:latin typeface="Calibri" pitchFamily="34" charset="0"/>
                </a:rPr>
                <a:t>0x24</a:t>
              </a:r>
            </a:p>
          </p:txBody>
        </p:sp>
      </p:grpSp>
      <p:sp>
        <p:nvSpPr>
          <p:cNvPr id="57" name="TextBox 56"/>
          <p:cNvSpPr txBox="1"/>
          <p:nvPr>
            <p:custDataLst>
              <p:tags r:id="rId7"/>
            </p:custDataLst>
          </p:nvPr>
        </p:nvSpPr>
        <p:spPr>
          <a:xfrm>
            <a:off x="6716060" y="965901"/>
            <a:ext cx="2103120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b="0" dirty="0">
                <a:solidFill>
                  <a:srgbClr val="4B2A8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sz="2000" b="0" dirty="0">
                <a:solidFill>
                  <a:srgbClr val="4B2A8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= “address of”</a:t>
            </a:r>
          </a:p>
          <a:p>
            <a:r>
              <a:rPr lang="en-US" sz="2000" b="0" dirty="0">
                <a:solidFill>
                  <a:srgbClr val="4B2A8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2000" b="0" dirty="0">
                <a:solidFill>
                  <a:srgbClr val="4B2A8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= “dereference”</a:t>
            </a:r>
          </a:p>
        </p:txBody>
      </p:sp>
      <p:sp>
        <p:nvSpPr>
          <p:cNvPr id="58" name="Rounded Rectangle 57"/>
          <p:cNvSpPr/>
          <p:nvPr/>
        </p:nvSpPr>
        <p:spPr bwMode="auto">
          <a:xfrm>
            <a:off x="6487460" y="334638"/>
            <a:ext cx="2560320" cy="640080"/>
          </a:xfrm>
          <a:prstGeom prst="roundRect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0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</a:rPr>
              <a:t>32-bit example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0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</a:rPr>
              <a:t>(pointers are 32-bits wide)</a:t>
            </a:r>
          </a:p>
        </p:txBody>
      </p:sp>
    </p:spTree>
    <p:extLst>
      <p:ext uri="{BB962C8B-B14F-4D97-AF65-F5344CB8AC3E}">
        <p14:creationId xmlns:p14="http://schemas.microsoft.com/office/powerpoint/2010/main" val="1437989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Assignment in 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left-hand side = right-hand side;</a:t>
            </a:r>
          </a:p>
          <a:p>
            <a:pPr lvl="1">
              <a:spcBef>
                <a:spcPts val="0"/>
              </a:spcBef>
            </a:pPr>
            <a:r>
              <a:rPr lang="en-US" dirty="0"/>
              <a:t>LHS must evaluate to a </a:t>
            </a:r>
            <a:r>
              <a:rPr lang="en-US" i="1" dirty="0"/>
              <a:t>location</a:t>
            </a:r>
          </a:p>
          <a:p>
            <a:pPr lvl="1">
              <a:spcBef>
                <a:spcPts val="0"/>
              </a:spcBef>
            </a:pPr>
            <a:r>
              <a:rPr lang="en-US" dirty="0"/>
              <a:t>RHS must evaluate to a </a:t>
            </a:r>
            <a:r>
              <a:rPr lang="en-US" i="1" dirty="0"/>
              <a:t>value</a:t>
            </a:r>
            <a:r>
              <a:rPr lang="en-US" dirty="0"/>
              <a:t> (could be an address)</a:t>
            </a:r>
          </a:p>
          <a:p>
            <a:pPr lvl="1">
              <a:spcBef>
                <a:spcPts val="0"/>
              </a:spcBef>
            </a:pPr>
            <a:r>
              <a:rPr lang="en-US" dirty="0"/>
              <a:t>Store RHS value at LHS location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x, y;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x = 0;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y = 0x3CD02700;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x = y + 3;</a:t>
            </a:r>
          </a:p>
          <a:p>
            <a:pPr lvl="1"/>
            <a:r>
              <a:rPr lang="en-US" dirty="0">
                <a:cs typeface="Calibri" panose="020F0502020204030204" pitchFamily="34" charset="0"/>
              </a:rPr>
              <a:t>Get value at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lang="en-US" dirty="0">
                <a:cs typeface="Calibri" panose="020F0502020204030204" pitchFamily="34" charset="0"/>
              </a:rPr>
              <a:t>, add 3, store in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z;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z</a:t>
            </a:r>
            <a:r>
              <a:rPr lang="en-US" dirty="0">
                <a:cs typeface="Calibri" panose="020F0502020204030204" pitchFamily="34" charset="0"/>
              </a:rPr>
              <a:t> is at address 0x20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12</a:t>
            </a:fld>
            <a:endParaRPr lang="en-US"/>
          </a:p>
        </p:txBody>
      </p:sp>
      <p:grpSp>
        <p:nvGrpSpPr>
          <p:cNvPr id="103" name="Group 102"/>
          <p:cNvGrpSpPr/>
          <p:nvPr/>
        </p:nvGrpSpPr>
        <p:grpSpPr>
          <a:xfrm>
            <a:off x="6492240" y="3229463"/>
            <a:ext cx="2199360" cy="301752"/>
            <a:chOff x="2208048" y="4034135"/>
            <a:chExt cx="2199360" cy="301752"/>
          </a:xfrm>
        </p:grpSpPr>
        <p:sp>
          <p:nvSpPr>
            <p:cNvPr id="105" name="TextBox 104"/>
            <p:cNvSpPr txBox="1"/>
            <p:nvPr/>
          </p:nvSpPr>
          <p:spPr>
            <a:xfrm>
              <a:off x="2208048" y="4034135"/>
              <a:ext cx="548640" cy="301752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lang="en-US" sz="2000" b="0" dirty="0">
                  <a:latin typeface="Calibri" pitchFamily="34" charset="0"/>
                </a:rPr>
                <a:t>03</a:t>
              </a:r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2758387" y="4034135"/>
              <a:ext cx="548640" cy="301752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lang="en-US" sz="2000" b="0" dirty="0">
                  <a:latin typeface="Calibri" pitchFamily="34" charset="0"/>
                </a:rPr>
                <a:t>27</a:t>
              </a:r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3305327" y="4034135"/>
              <a:ext cx="548640" cy="301752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lang="en-US" sz="2000" b="0" dirty="0">
                  <a:latin typeface="Calibri" pitchFamily="34" charset="0"/>
                </a:rPr>
                <a:t>D0</a:t>
              </a:r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3858768" y="4034135"/>
              <a:ext cx="548640" cy="301752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lang="en-US" sz="2000" b="0" dirty="0">
                  <a:latin typeface="Calibri" pitchFamily="34" charset="0"/>
                </a:rPr>
                <a:t>3C</a:t>
              </a:r>
            </a:p>
          </p:txBody>
        </p:sp>
      </p:grpSp>
      <p:grpSp>
        <p:nvGrpSpPr>
          <p:cNvPr id="138" name="Group 137"/>
          <p:cNvGrpSpPr/>
          <p:nvPr/>
        </p:nvGrpSpPr>
        <p:grpSpPr>
          <a:xfrm>
            <a:off x="6492240" y="4756511"/>
            <a:ext cx="2199360" cy="301752"/>
            <a:chOff x="2208048" y="4034135"/>
            <a:chExt cx="2199360" cy="301752"/>
          </a:xfrm>
        </p:grpSpPr>
        <p:sp>
          <p:nvSpPr>
            <p:cNvPr id="140" name="TextBox 139"/>
            <p:cNvSpPr txBox="1"/>
            <p:nvPr/>
          </p:nvSpPr>
          <p:spPr>
            <a:xfrm>
              <a:off x="2208048" y="4034135"/>
              <a:ext cx="548640" cy="301752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lang="en-US" sz="2000" b="0" dirty="0">
                  <a:latin typeface="Calibri" pitchFamily="34" charset="0"/>
                </a:rPr>
                <a:t>00</a:t>
              </a:r>
            </a:p>
          </p:txBody>
        </p:sp>
        <p:sp>
          <p:nvSpPr>
            <p:cNvPr id="141" name="TextBox 140"/>
            <p:cNvSpPr txBox="1"/>
            <p:nvPr/>
          </p:nvSpPr>
          <p:spPr>
            <a:xfrm>
              <a:off x="2758387" y="4034135"/>
              <a:ext cx="548640" cy="301752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lang="en-US" sz="2000" b="0" dirty="0">
                  <a:latin typeface="Calibri" pitchFamily="34" charset="0"/>
                </a:rPr>
                <a:t>27</a:t>
              </a:r>
            </a:p>
          </p:txBody>
        </p:sp>
        <p:sp>
          <p:nvSpPr>
            <p:cNvPr id="142" name="TextBox 141"/>
            <p:cNvSpPr txBox="1"/>
            <p:nvPr/>
          </p:nvSpPr>
          <p:spPr>
            <a:xfrm>
              <a:off x="3305327" y="4034135"/>
              <a:ext cx="548640" cy="301752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lang="en-US" sz="2000" b="0" dirty="0">
                  <a:latin typeface="Calibri" pitchFamily="34" charset="0"/>
                </a:rPr>
                <a:t>D0</a:t>
              </a:r>
            </a:p>
          </p:txBody>
        </p:sp>
        <p:sp>
          <p:nvSpPr>
            <p:cNvPr id="143" name="TextBox 142"/>
            <p:cNvSpPr txBox="1"/>
            <p:nvPr/>
          </p:nvSpPr>
          <p:spPr>
            <a:xfrm>
              <a:off x="3858768" y="4034135"/>
              <a:ext cx="548640" cy="301752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lang="en-US" sz="2000" b="0" dirty="0">
                  <a:latin typeface="Calibri" pitchFamily="34" charset="0"/>
                </a:rPr>
                <a:t>3C</a:t>
              </a: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6492240" y="2926080"/>
            <a:ext cx="2194560" cy="3054096"/>
            <a:chOff x="5669280" y="2926080"/>
            <a:chExt cx="2194560" cy="3054096"/>
          </a:xfrm>
        </p:grpSpPr>
        <p:grpSp>
          <p:nvGrpSpPr>
            <p:cNvPr id="4" name="Group 3"/>
            <p:cNvGrpSpPr/>
            <p:nvPr/>
          </p:nvGrpSpPr>
          <p:grpSpPr>
            <a:xfrm>
              <a:off x="5669280" y="2926080"/>
              <a:ext cx="2194560" cy="3048000"/>
              <a:chOff x="5638799" y="2886670"/>
              <a:chExt cx="2194560" cy="3048000"/>
            </a:xfrm>
          </p:grpSpPr>
          <p:sp>
            <p:nvSpPr>
              <p:cNvPr id="6" name="Rectangle 2"/>
              <p:cNvSpPr>
                <a:spLocks noChangeArrowheads="1"/>
              </p:cNvSpPr>
              <p:nvPr>
                <p:custDataLst>
                  <p:tags r:id="rId16"/>
                </p:custDataLst>
              </p:nvPr>
            </p:nvSpPr>
            <p:spPr bwMode="auto">
              <a:xfrm>
                <a:off x="5638799" y="2886670"/>
                <a:ext cx="2194560" cy="3048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b="0" dirty="0">
                  <a:latin typeface="Roboto Regular" charset="0"/>
                  <a:cs typeface="Roboto Regular" charset="0"/>
                </a:endParaRPr>
              </a:p>
            </p:txBody>
          </p:sp>
          <p:sp>
            <p:nvSpPr>
              <p:cNvPr id="7" name="Rectangle 3"/>
              <p:cNvSpPr>
                <a:spLocks noChangeArrowheads="1"/>
              </p:cNvSpPr>
              <p:nvPr>
                <p:custDataLst>
                  <p:tags r:id="rId17"/>
                </p:custDataLst>
              </p:nvPr>
            </p:nvSpPr>
            <p:spPr bwMode="auto">
              <a:xfrm>
                <a:off x="5638799" y="3191470"/>
                <a:ext cx="2194560" cy="3048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b="0" dirty="0">
                  <a:latin typeface="Roboto Regular" charset="0"/>
                  <a:cs typeface="Roboto Regular" charset="0"/>
                </a:endParaRPr>
              </a:p>
            </p:txBody>
          </p:sp>
          <p:sp>
            <p:nvSpPr>
              <p:cNvPr id="8" name="Rectangle 4"/>
              <p:cNvSpPr>
                <a:spLocks noChangeArrowheads="1"/>
              </p:cNvSpPr>
              <p:nvPr>
                <p:custDataLst>
                  <p:tags r:id="rId18"/>
                </p:custDataLst>
              </p:nvPr>
            </p:nvSpPr>
            <p:spPr bwMode="auto">
              <a:xfrm>
                <a:off x="5638799" y="3496270"/>
                <a:ext cx="2194560" cy="3048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b="0" dirty="0">
                  <a:latin typeface="Roboto Regular" charset="0"/>
                  <a:cs typeface="Roboto Regular" charset="0"/>
                </a:endParaRPr>
              </a:p>
            </p:txBody>
          </p:sp>
          <p:sp>
            <p:nvSpPr>
              <p:cNvPr id="9" name="Rectangle 5"/>
              <p:cNvSpPr>
                <a:spLocks noChangeArrowheads="1"/>
              </p:cNvSpPr>
              <p:nvPr>
                <p:custDataLst>
                  <p:tags r:id="rId19"/>
                </p:custDataLst>
              </p:nvPr>
            </p:nvSpPr>
            <p:spPr bwMode="auto">
              <a:xfrm>
                <a:off x="5638799" y="3801070"/>
                <a:ext cx="2194560" cy="3048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b="0" dirty="0">
                  <a:latin typeface="Roboto Regular" charset="0"/>
                  <a:cs typeface="Roboto Regular" charset="0"/>
                </a:endParaRPr>
              </a:p>
            </p:txBody>
          </p:sp>
          <p:sp>
            <p:nvSpPr>
              <p:cNvPr id="10" name="Rectangle 6"/>
              <p:cNvSpPr>
                <a:spLocks noChangeArrowheads="1"/>
              </p:cNvSpPr>
              <p:nvPr>
                <p:custDataLst>
                  <p:tags r:id="rId20"/>
                </p:custDataLst>
              </p:nvPr>
            </p:nvSpPr>
            <p:spPr bwMode="auto">
              <a:xfrm>
                <a:off x="5638799" y="4105870"/>
                <a:ext cx="2194560" cy="3048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b="0" dirty="0">
                  <a:latin typeface="Roboto Regular" charset="0"/>
                  <a:cs typeface="Roboto Regular" charset="0"/>
                </a:endParaRPr>
              </a:p>
            </p:txBody>
          </p:sp>
          <p:sp>
            <p:nvSpPr>
              <p:cNvPr id="11" name="Rectangle 7"/>
              <p:cNvSpPr>
                <a:spLocks noChangeArrowheads="1"/>
              </p:cNvSpPr>
              <p:nvPr>
                <p:custDataLst>
                  <p:tags r:id="rId21"/>
                </p:custDataLst>
              </p:nvPr>
            </p:nvSpPr>
            <p:spPr bwMode="auto">
              <a:xfrm>
                <a:off x="5638799" y="4410670"/>
                <a:ext cx="2194560" cy="3048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b="0" dirty="0">
                  <a:latin typeface="Roboto Regular" charset="0"/>
                  <a:cs typeface="Roboto Regular" charset="0"/>
                </a:endParaRPr>
              </a:p>
            </p:txBody>
          </p:sp>
          <p:sp>
            <p:nvSpPr>
              <p:cNvPr id="12" name="Rectangle 8"/>
              <p:cNvSpPr>
                <a:spLocks noChangeArrowheads="1"/>
              </p:cNvSpPr>
              <p:nvPr>
                <p:custDataLst>
                  <p:tags r:id="rId22"/>
                </p:custDataLst>
              </p:nvPr>
            </p:nvSpPr>
            <p:spPr bwMode="auto">
              <a:xfrm>
                <a:off x="5638799" y="4715470"/>
                <a:ext cx="2194560" cy="3048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b="0" dirty="0">
                  <a:latin typeface="Roboto Regular" charset="0"/>
                  <a:cs typeface="Roboto Regular" charset="0"/>
                </a:endParaRPr>
              </a:p>
            </p:txBody>
          </p:sp>
          <p:sp>
            <p:nvSpPr>
              <p:cNvPr id="13" name="Rectangle 9"/>
              <p:cNvSpPr>
                <a:spLocks noChangeArrowheads="1"/>
              </p:cNvSpPr>
              <p:nvPr>
                <p:custDataLst>
                  <p:tags r:id="rId23"/>
                </p:custDataLst>
              </p:nvPr>
            </p:nvSpPr>
            <p:spPr bwMode="auto">
              <a:xfrm>
                <a:off x="5638799" y="5020270"/>
                <a:ext cx="2194560" cy="3048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b="0" dirty="0">
                  <a:latin typeface="Roboto Regular" charset="0"/>
                  <a:cs typeface="Roboto Regular" charset="0"/>
                </a:endParaRPr>
              </a:p>
            </p:txBody>
          </p:sp>
          <p:sp>
            <p:nvSpPr>
              <p:cNvPr id="14" name="Rectangle 10"/>
              <p:cNvSpPr>
                <a:spLocks noChangeArrowheads="1"/>
              </p:cNvSpPr>
              <p:nvPr>
                <p:custDataLst>
                  <p:tags r:id="rId24"/>
                </p:custDataLst>
              </p:nvPr>
            </p:nvSpPr>
            <p:spPr bwMode="auto">
              <a:xfrm>
                <a:off x="5638799" y="5325070"/>
                <a:ext cx="2194560" cy="3048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b="0" dirty="0">
                  <a:latin typeface="Roboto Regular" charset="0"/>
                  <a:cs typeface="Roboto Regular" charset="0"/>
                </a:endParaRPr>
              </a:p>
            </p:txBody>
          </p:sp>
          <p:sp>
            <p:nvSpPr>
              <p:cNvPr id="15" name="Rectangle 11"/>
              <p:cNvSpPr>
                <a:spLocks noChangeArrowheads="1"/>
              </p:cNvSpPr>
              <p:nvPr>
                <p:custDataLst>
                  <p:tags r:id="rId25"/>
                </p:custDataLst>
              </p:nvPr>
            </p:nvSpPr>
            <p:spPr bwMode="auto">
              <a:xfrm>
                <a:off x="5638799" y="5629870"/>
                <a:ext cx="2194560" cy="3048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b="0" dirty="0">
                  <a:latin typeface="Roboto Regular" charset="0"/>
                  <a:cs typeface="Roboto Regular" charset="0"/>
                </a:endParaRPr>
              </a:p>
            </p:txBody>
          </p:sp>
        </p:grpSp>
        <p:cxnSp>
          <p:nvCxnSpPr>
            <p:cNvPr id="26" name="Straight Connector 25"/>
            <p:cNvCxnSpPr/>
            <p:nvPr>
              <p:custDataLst>
                <p:tags r:id="rId13"/>
              </p:custDataLst>
            </p:nvPr>
          </p:nvCxnSpPr>
          <p:spPr bwMode="auto">
            <a:xfrm>
              <a:off x="6217920" y="2926080"/>
              <a:ext cx="0" cy="3054096"/>
            </a:xfrm>
            <a:prstGeom prst="line">
              <a:avLst/>
            </a:prstGeom>
            <a:noFill/>
            <a:ln w="25400" cap="flat" cmpd="sng" algn="ctr">
              <a:solidFill>
                <a:srgbClr val="00B050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1" name="Straight Connector 90"/>
            <p:cNvCxnSpPr/>
            <p:nvPr>
              <p:custDataLst>
                <p:tags r:id="rId14"/>
              </p:custDataLst>
            </p:nvPr>
          </p:nvCxnSpPr>
          <p:spPr bwMode="auto">
            <a:xfrm>
              <a:off x="6766560" y="2926080"/>
              <a:ext cx="0" cy="3054096"/>
            </a:xfrm>
            <a:prstGeom prst="line">
              <a:avLst/>
            </a:prstGeom>
            <a:noFill/>
            <a:ln w="25400" cap="flat" cmpd="sng" algn="ctr">
              <a:solidFill>
                <a:srgbClr val="00B050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2" name="Straight Connector 91"/>
            <p:cNvCxnSpPr/>
            <p:nvPr>
              <p:custDataLst>
                <p:tags r:id="rId15"/>
              </p:custDataLst>
            </p:nvPr>
          </p:nvCxnSpPr>
          <p:spPr bwMode="auto">
            <a:xfrm>
              <a:off x="7315200" y="2926080"/>
              <a:ext cx="0" cy="3054096"/>
            </a:xfrm>
            <a:prstGeom prst="line">
              <a:avLst/>
            </a:prstGeom>
            <a:noFill/>
            <a:ln w="25400" cap="flat" cmpd="sng" algn="ctr">
              <a:solidFill>
                <a:srgbClr val="00B050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9" name="TextBox 28"/>
          <p:cNvSpPr txBox="1"/>
          <p:nvPr>
            <p:custDataLst>
              <p:tags r:id="rId4"/>
            </p:custDataLst>
          </p:nvPr>
        </p:nvSpPr>
        <p:spPr>
          <a:xfrm>
            <a:off x="4127403" y="849474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b="0" dirty="0">
              <a:latin typeface="Roboto Regular" charset="0"/>
            </a:endParaRPr>
          </a:p>
        </p:txBody>
      </p:sp>
      <p:sp>
        <p:nvSpPr>
          <p:cNvPr id="30" name="TextBox 29"/>
          <p:cNvSpPr txBox="1"/>
          <p:nvPr>
            <p:custDataLst>
              <p:tags r:id="rId5"/>
            </p:custDataLst>
          </p:nvPr>
        </p:nvSpPr>
        <p:spPr>
          <a:xfrm>
            <a:off x="8695944" y="3200400"/>
            <a:ext cx="365760" cy="307777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ctr"/>
            <a:r>
              <a:rPr lang="en-US" sz="2800" b="0" dirty="0">
                <a:solidFill>
                  <a:srgbClr val="CC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</a:p>
        </p:txBody>
      </p:sp>
      <p:sp>
        <p:nvSpPr>
          <p:cNvPr id="41" name="TextBox 40"/>
          <p:cNvSpPr txBox="1"/>
          <p:nvPr>
            <p:custDataLst>
              <p:tags r:id="rId6"/>
            </p:custDataLst>
          </p:nvPr>
        </p:nvSpPr>
        <p:spPr>
          <a:xfrm>
            <a:off x="8695944" y="4736592"/>
            <a:ext cx="365760" cy="307777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ctr"/>
            <a:r>
              <a:rPr lang="en-US" sz="2800" b="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6492240" y="2609600"/>
            <a:ext cx="2194560" cy="307777"/>
            <a:chOff x="5669280" y="2609600"/>
            <a:chExt cx="2194560" cy="307777"/>
          </a:xfrm>
        </p:grpSpPr>
        <p:sp>
          <p:nvSpPr>
            <p:cNvPr id="93" name="Rectangle 14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5669280" y="2609600"/>
              <a:ext cx="548640" cy="30777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400" b="0" dirty="0">
                  <a:latin typeface="Calibri" panose="020F0502020204030204" pitchFamily="34" charset="0"/>
                  <a:cs typeface="Calibri" panose="020F0502020204030204" pitchFamily="34" charset="0"/>
                </a:rPr>
                <a:t>0x00</a:t>
              </a:r>
            </a:p>
          </p:txBody>
        </p:sp>
        <p:sp>
          <p:nvSpPr>
            <p:cNvPr id="94" name="Rectangle 14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6217920" y="2609600"/>
              <a:ext cx="548640" cy="30777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400" b="0" dirty="0">
                  <a:latin typeface="Calibri" panose="020F0502020204030204" pitchFamily="34" charset="0"/>
                  <a:cs typeface="Calibri" panose="020F0502020204030204" pitchFamily="34" charset="0"/>
                </a:rPr>
                <a:t>0x01</a:t>
              </a:r>
            </a:p>
          </p:txBody>
        </p:sp>
        <p:sp>
          <p:nvSpPr>
            <p:cNvPr id="95" name="Rectangle 14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6766560" y="2609600"/>
              <a:ext cx="548640" cy="30777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400" b="0" dirty="0">
                  <a:latin typeface="Calibri" panose="020F0502020204030204" pitchFamily="34" charset="0"/>
                  <a:cs typeface="Calibri" panose="020F0502020204030204" pitchFamily="34" charset="0"/>
                </a:rPr>
                <a:t>0x02</a:t>
              </a:r>
            </a:p>
          </p:txBody>
        </p:sp>
        <p:sp>
          <p:nvSpPr>
            <p:cNvPr id="96" name="Rectangle 14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7315200" y="2609600"/>
              <a:ext cx="548640" cy="30777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400" b="0" dirty="0">
                  <a:latin typeface="Calibri" panose="020F0502020204030204" pitchFamily="34" charset="0"/>
                  <a:cs typeface="Calibri" panose="020F0502020204030204" pitchFamily="34" charset="0"/>
                </a:rPr>
                <a:t>0x03</a:t>
              </a: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5669280" y="2926080"/>
            <a:ext cx="822960" cy="3044952"/>
            <a:chOff x="7868640" y="2926080"/>
            <a:chExt cx="822960" cy="3044952"/>
          </a:xfrm>
        </p:grpSpPr>
        <p:sp>
          <p:nvSpPr>
            <p:cNvPr id="101" name="TextBox 100"/>
            <p:cNvSpPr txBox="1"/>
            <p:nvPr/>
          </p:nvSpPr>
          <p:spPr>
            <a:xfrm>
              <a:off x="7868640" y="2926080"/>
              <a:ext cx="822960" cy="301752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lang="en-US" sz="2400" b="0" dirty="0">
                  <a:solidFill>
                    <a:srgbClr val="4B2A85"/>
                  </a:solidFill>
                  <a:latin typeface="Calibri" pitchFamily="34" charset="0"/>
                </a:rPr>
                <a:t>0x00</a:t>
              </a:r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7868640" y="3227832"/>
              <a:ext cx="822960" cy="301752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lang="en-US" sz="2400" b="0" dirty="0">
                  <a:solidFill>
                    <a:srgbClr val="4B2A85"/>
                  </a:solidFill>
                  <a:latin typeface="Calibri" pitchFamily="34" charset="0"/>
                </a:rPr>
                <a:t>0x04</a:t>
              </a:r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7868640" y="3529584"/>
              <a:ext cx="822960" cy="301752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lang="en-US" sz="2400" b="0" dirty="0">
                  <a:solidFill>
                    <a:srgbClr val="4B2A85"/>
                  </a:solidFill>
                  <a:latin typeface="Calibri" pitchFamily="34" charset="0"/>
                </a:rPr>
                <a:t>0x08</a:t>
              </a:r>
            </a:p>
          </p:txBody>
        </p:sp>
        <p:sp>
          <p:nvSpPr>
            <p:cNvPr id="118" name="TextBox 117"/>
            <p:cNvSpPr txBox="1"/>
            <p:nvPr/>
          </p:nvSpPr>
          <p:spPr>
            <a:xfrm>
              <a:off x="7868640" y="3831336"/>
              <a:ext cx="822960" cy="301752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lang="en-US" sz="2400" b="0" dirty="0">
                  <a:solidFill>
                    <a:srgbClr val="4B2A85"/>
                  </a:solidFill>
                  <a:latin typeface="Calibri" pitchFamily="34" charset="0"/>
                </a:rPr>
                <a:t>0x0C</a:t>
              </a:r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7868640" y="4133088"/>
              <a:ext cx="822960" cy="301752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lang="en-US" sz="2400" b="0" dirty="0">
                  <a:solidFill>
                    <a:srgbClr val="4B2A85"/>
                  </a:solidFill>
                  <a:latin typeface="Calibri" pitchFamily="34" charset="0"/>
                </a:rPr>
                <a:t>0x10</a:t>
              </a:r>
            </a:p>
          </p:txBody>
        </p:sp>
        <p:sp>
          <p:nvSpPr>
            <p:cNvPr id="132" name="TextBox 131"/>
            <p:cNvSpPr txBox="1"/>
            <p:nvPr/>
          </p:nvSpPr>
          <p:spPr>
            <a:xfrm>
              <a:off x="7868640" y="4434840"/>
              <a:ext cx="822960" cy="301752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lang="en-US" sz="2400" b="0" dirty="0">
                  <a:solidFill>
                    <a:srgbClr val="4B2A85"/>
                  </a:solidFill>
                  <a:latin typeface="Calibri" pitchFamily="34" charset="0"/>
                </a:rPr>
                <a:t>0x14</a:t>
              </a:r>
            </a:p>
          </p:txBody>
        </p:sp>
        <p:sp>
          <p:nvSpPr>
            <p:cNvPr id="139" name="TextBox 138"/>
            <p:cNvSpPr txBox="1"/>
            <p:nvPr/>
          </p:nvSpPr>
          <p:spPr>
            <a:xfrm>
              <a:off x="7868640" y="4754880"/>
              <a:ext cx="822960" cy="301752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lang="en-US" sz="2400" b="0" dirty="0">
                  <a:solidFill>
                    <a:srgbClr val="4B2A85"/>
                  </a:solidFill>
                  <a:latin typeface="Calibri" pitchFamily="34" charset="0"/>
                </a:rPr>
                <a:t>0x18</a:t>
              </a:r>
            </a:p>
          </p:txBody>
        </p:sp>
        <p:sp>
          <p:nvSpPr>
            <p:cNvPr id="146" name="TextBox 145"/>
            <p:cNvSpPr txBox="1"/>
            <p:nvPr/>
          </p:nvSpPr>
          <p:spPr>
            <a:xfrm>
              <a:off x="7868640" y="5056632"/>
              <a:ext cx="822960" cy="301752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lang="en-US" sz="2400" b="0" dirty="0">
                  <a:solidFill>
                    <a:srgbClr val="4B2A85"/>
                  </a:solidFill>
                  <a:latin typeface="Calibri" pitchFamily="34" charset="0"/>
                </a:rPr>
                <a:t>0x1C</a:t>
              </a:r>
            </a:p>
          </p:txBody>
        </p:sp>
        <p:sp>
          <p:nvSpPr>
            <p:cNvPr id="153" name="TextBox 152"/>
            <p:cNvSpPr txBox="1"/>
            <p:nvPr/>
          </p:nvSpPr>
          <p:spPr>
            <a:xfrm>
              <a:off x="7868640" y="5367528"/>
              <a:ext cx="822960" cy="301752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lang="en-US" sz="2400" b="0" dirty="0">
                  <a:solidFill>
                    <a:srgbClr val="4B2A85"/>
                  </a:solidFill>
                  <a:latin typeface="Calibri" pitchFamily="34" charset="0"/>
                </a:rPr>
                <a:t>0x20</a:t>
              </a:r>
            </a:p>
          </p:txBody>
        </p:sp>
        <p:sp>
          <p:nvSpPr>
            <p:cNvPr id="160" name="TextBox 159"/>
            <p:cNvSpPr txBox="1"/>
            <p:nvPr/>
          </p:nvSpPr>
          <p:spPr>
            <a:xfrm>
              <a:off x="7868640" y="5669280"/>
              <a:ext cx="822960" cy="301752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lang="en-US" sz="2400" b="0" dirty="0">
                  <a:solidFill>
                    <a:srgbClr val="4B2A85"/>
                  </a:solidFill>
                  <a:latin typeface="Calibri" pitchFamily="34" charset="0"/>
                </a:rPr>
                <a:t>0x24</a:t>
              </a:r>
            </a:p>
          </p:txBody>
        </p:sp>
      </p:grpSp>
      <p:sp>
        <p:nvSpPr>
          <p:cNvPr id="56" name="TextBox 55"/>
          <p:cNvSpPr txBox="1"/>
          <p:nvPr>
            <p:custDataLst>
              <p:tags r:id="rId7"/>
            </p:custDataLst>
          </p:nvPr>
        </p:nvSpPr>
        <p:spPr>
          <a:xfrm>
            <a:off x="8695944" y="5349240"/>
            <a:ext cx="365760" cy="310896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ctr"/>
            <a:r>
              <a:rPr lang="en-US" sz="2800" b="0" dirty="0">
                <a:solidFill>
                  <a:srgbClr val="FF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</a:t>
            </a:r>
          </a:p>
        </p:txBody>
      </p:sp>
      <p:grpSp>
        <p:nvGrpSpPr>
          <p:cNvPr id="57" name="Group 56"/>
          <p:cNvGrpSpPr/>
          <p:nvPr/>
        </p:nvGrpSpPr>
        <p:grpSpPr>
          <a:xfrm>
            <a:off x="6492240" y="5369159"/>
            <a:ext cx="2199360" cy="301752"/>
            <a:chOff x="2208048" y="4034135"/>
            <a:chExt cx="2199360" cy="301752"/>
          </a:xfrm>
        </p:grpSpPr>
        <p:sp>
          <p:nvSpPr>
            <p:cNvPr id="58" name="TextBox 57"/>
            <p:cNvSpPr txBox="1"/>
            <p:nvPr/>
          </p:nvSpPr>
          <p:spPr>
            <a:xfrm>
              <a:off x="2208048" y="4034135"/>
              <a:ext cx="548640" cy="301752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lang="en-US" sz="2000" b="0" dirty="0">
                  <a:solidFill>
                    <a:srgbClr val="FF0000"/>
                  </a:solidFill>
                  <a:latin typeface="Calibri" pitchFamily="34" charset="0"/>
                </a:rPr>
                <a:t>DE</a:t>
              </a: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2758387" y="4034135"/>
              <a:ext cx="548640" cy="301752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lang="en-US" sz="2000" b="0" dirty="0">
                  <a:solidFill>
                    <a:srgbClr val="FF0000"/>
                  </a:solidFill>
                  <a:latin typeface="Calibri" pitchFamily="34" charset="0"/>
                </a:rPr>
                <a:t>AD</a:t>
              </a: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3305327" y="4034135"/>
              <a:ext cx="548640" cy="301752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lang="en-US" sz="2000" b="0" dirty="0">
                  <a:solidFill>
                    <a:srgbClr val="FF0000"/>
                  </a:solidFill>
                  <a:latin typeface="Calibri" pitchFamily="34" charset="0"/>
                </a:rPr>
                <a:t>BE</a:t>
              </a: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3858768" y="4034135"/>
              <a:ext cx="548640" cy="301752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lang="en-US" sz="2000" b="0" dirty="0">
                  <a:solidFill>
                    <a:srgbClr val="FF0000"/>
                  </a:solidFill>
                  <a:latin typeface="Calibri" pitchFamily="34" charset="0"/>
                </a:rPr>
                <a:t>EF</a:t>
              </a:r>
            </a:p>
          </p:txBody>
        </p:sp>
      </p:grpSp>
      <p:sp>
        <p:nvSpPr>
          <p:cNvPr id="62" name="TextBox 61"/>
          <p:cNvSpPr txBox="1"/>
          <p:nvPr>
            <p:custDataLst>
              <p:tags r:id="rId8"/>
            </p:custDataLst>
          </p:nvPr>
        </p:nvSpPr>
        <p:spPr>
          <a:xfrm>
            <a:off x="6716060" y="965901"/>
            <a:ext cx="2103120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b="0" dirty="0">
                <a:solidFill>
                  <a:srgbClr val="4B2A8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sz="2000" b="0" dirty="0">
                <a:solidFill>
                  <a:srgbClr val="4B2A8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= “address of”</a:t>
            </a:r>
          </a:p>
          <a:p>
            <a:r>
              <a:rPr lang="en-US" sz="2000" b="0" dirty="0">
                <a:solidFill>
                  <a:srgbClr val="4B2A8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2000" b="0" dirty="0">
                <a:solidFill>
                  <a:srgbClr val="4B2A8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= “dereference”</a:t>
            </a:r>
          </a:p>
        </p:txBody>
      </p:sp>
      <p:sp>
        <p:nvSpPr>
          <p:cNvPr id="63" name="Rounded Rectangle 62"/>
          <p:cNvSpPr/>
          <p:nvPr/>
        </p:nvSpPr>
        <p:spPr bwMode="auto">
          <a:xfrm>
            <a:off x="6487460" y="334638"/>
            <a:ext cx="2560320" cy="640080"/>
          </a:xfrm>
          <a:prstGeom prst="roundRect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0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</a:rPr>
              <a:t>32-bit example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0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</a:rPr>
              <a:t>(pointers are 32-bits wide)</a:t>
            </a:r>
          </a:p>
        </p:txBody>
      </p:sp>
    </p:spTree>
    <p:extLst>
      <p:ext uri="{BB962C8B-B14F-4D97-AF65-F5344CB8AC3E}">
        <p14:creationId xmlns:p14="http://schemas.microsoft.com/office/powerpoint/2010/main" val="2346409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Assignment in 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left-hand side = right-hand side;</a:t>
            </a:r>
          </a:p>
          <a:p>
            <a:pPr lvl="1">
              <a:spcBef>
                <a:spcPts val="0"/>
              </a:spcBef>
            </a:pPr>
            <a:r>
              <a:rPr lang="en-US" dirty="0"/>
              <a:t>LHS must evaluate to a </a:t>
            </a:r>
            <a:r>
              <a:rPr lang="en-US" i="1" dirty="0"/>
              <a:t>location</a:t>
            </a:r>
          </a:p>
          <a:p>
            <a:pPr lvl="1">
              <a:spcBef>
                <a:spcPts val="0"/>
              </a:spcBef>
            </a:pPr>
            <a:r>
              <a:rPr lang="en-US" dirty="0"/>
              <a:t>RHS must evaluate to a </a:t>
            </a:r>
            <a:r>
              <a:rPr lang="en-US" i="1" dirty="0"/>
              <a:t>value</a:t>
            </a:r>
            <a:r>
              <a:rPr lang="en-US" dirty="0"/>
              <a:t> (could be an address)</a:t>
            </a:r>
          </a:p>
          <a:p>
            <a:pPr lvl="1">
              <a:spcBef>
                <a:spcPts val="0"/>
              </a:spcBef>
            </a:pPr>
            <a:r>
              <a:rPr lang="en-US" dirty="0"/>
              <a:t>Store RHS value at LHS location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x, y;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x = 0;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y = 0x3CD02700;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x = y + 3;</a:t>
            </a:r>
          </a:p>
          <a:p>
            <a:pPr lvl="1"/>
            <a:r>
              <a:rPr lang="en-US" dirty="0">
                <a:cs typeface="Calibri" panose="020F0502020204030204" pitchFamily="34" charset="0"/>
              </a:rPr>
              <a:t>Get value at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lang="en-US" dirty="0">
                <a:cs typeface="Calibri" panose="020F0502020204030204" pitchFamily="34" charset="0"/>
              </a:rPr>
              <a:t>, add 3, store in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z = &amp;y + 3;</a:t>
            </a:r>
          </a:p>
          <a:p>
            <a:pPr lvl="1"/>
            <a:r>
              <a:rPr lang="en-US" dirty="0">
                <a:cs typeface="Calibri" panose="020F0502020204030204" pitchFamily="34" charset="0"/>
              </a:rPr>
              <a:t>Get address of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lang="en-US" dirty="0">
                <a:cs typeface="Calibri" panose="020F0502020204030204" pitchFamily="34" charset="0"/>
              </a:rPr>
              <a:t>, “add 3”, store in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z</a:t>
            </a:r>
          </a:p>
          <a:p>
            <a:pPr lvl="1"/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13</a:t>
            </a:fld>
            <a:endParaRPr lang="en-US"/>
          </a:p>
        </p:txBody>
      </p:sp>
      <p:grpSp>
        <p:nvGrpSpPr>
          <p:cNvPr id="103" name="Group 102"/>
          <p:cNvGrpSpPr/>
          <p:nvPr/>
        </p:nvGrpSpPr>
        <p:grpSpPr>
          <a:xfrm>
            <a:off x="6492240" y="3229463"/>
            <a:ext cx="2199360" cy="301752"/>
            <a:chOff x="2208048" y="4034135"/>
            <a:chExt cx="2199360" cy="301752"/>
          </a:xfrm>
        </p:grpSpPr>
        <p:sp>
          <p:nvSpPr>
            <p:cNvPr id="105" name="TextBox 104"/>
            <p:cNvSpPr txBox="1"/>
            <p:nvPr/>
          </p:nvSpPr>
          <p:spPr>
            <a:xfrm>
              <a:off x="2208048" y="4034135"/>
              <a:ext cx="548640" cy="301752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lang="en-US" sz="2000" b="0" dirty="0">
                  <a:latin typeface="Calibri" pitchFamily="34" charset="0"/>
                </a:rPr>
                <a:t>03</a:t>
              </a:r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2758387" y="4034135"/>
              <a:ext cx="548640" cy="301752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lang="en-US" sz="2000" b="0" dirty="0">
                  <a:latin typeface="Calibri" pitchFamily="34" charset="0"/>
                </a:rPr>
                <a:t>27</a:t>
              </a:r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3305327" y="4034135"/>
              <a:ext cx="548640" cy="301752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lang="en-US" sz="2000" b="0" dirty="0">
                  <a:latin typeface="Calibri" pitchFamily="34" charset="0"/>
                </a:rPr>
                <a:t>D0</a:t>
              </a:r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3858768" y="4034135"/>
              <a:ext cx="548640" cy="301752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lang="en-US" sz="2000" b="0" dirty="0">
                  <a:latin typeface="Calibri" pitchFamily="34" charset="0"/>
                </a:rPr>
                <a:t>3C</a:t>
              </a:r>
            </a:p>
          </p:txBody>
        </p:sp>
      </p:grpSp>
      <p:grpSp>
        <p:nvGrpSpPr>
          <p:cNvPr id="138" name="Group 137"/>
          <p:cNvGrpSpPr/>
          <p:nvPr/>
        </p:nvGrpSpPr>
        <p:grpSpPr>
          <a:xfrm>
            <a:off x="6492240" y="4756511"/>
            <a:ext cx="2199360" cy="301752"/>
            <a:chOff x="2208048" y="4034135"/>
            <a:chExt cx="2199360" cy="301752"/>
          </a:xfrm>
        </p:grpSpPr>
        <p:sp>
          <p:nvSpPr>
            <p:cNvPr id="140" name="TextBox 139"/>
            <p:cNvSpPr txBox="1"/>
            <p:nvPr/>
          </p:nvSpPr>
          <p:spPr>
            <a:xfrm>
              <a:off x="2208048" y="4034135"/>
              <a:ext cx="548640" cy="301752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lang="en-US" sz="2000" b="0" dirty="0">
                  <a:latin typeface="Calibri" pitchFamily="34" charset="0"/>
                </a:rPr>
                <a:t>00</a:t>
              </a:r>
            </a:p>
          </p:txBody>
        </p:sp>
        <p:sp>
          <p:nvSpPr>
            <p:cNvPr id="141" name="TextBox 140"/>
            <p:cNvSpPr txBox="1"/>
            <p:nvPr/>
          </p:nvSpPr>
          <p:spPr>
            <a:xfrm>
              <a:off x="2758387" y="4034135"/>
              <a:ext cx="548640" cy="301752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lang="en-US" sz="2000" b="0" dirty="0">
                  <a:latin typeface="Calibri" pitchFamily="34" charset="0"/>
                </a:rPr>
                <a:t>27</a:t>
              </a:r>
            </a:p>
          </p:txBody>
        </p:sp>
        <p:sp>
          <p:nvSpPr>
            <p:cNvPr id="142" name="TextBox 141"/>
            <p:cNvSpPr txBox="1"/>
            <p:nvPr/>
          </p:nvSpPr>
          <p:spPr>
            <a:xfrm>
              <a:off x="3305327" y="4034135"/>
              <a:ext cx="548640" cy="301752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lang="en-US" sz="2000" b="0" dirty="0">
                  <a:latin typeface="Calibri" pitchFamily="34" charset="0"/>
                </a:rPr>
                <a:t>D0</a:t>
              </a:r>
            </a:p>
          </p:txBody>
        </p:sp>
        <p:sp>
          <p:nvSpPr>
            <p:cNvPr id="143" name="TextBox 142"/>
            <p:cNvSpPr txBox="1"/>
            <p:nvPr/>
          </p:nvSpPr>
          <p:spPr>
            <a:xfrm>
              <a:off x="3858768" y="4034135"/>
              <a:ext cx="548640" cy="301752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lang="en-US" sz="2000" b="0" dirty="0">
                  <a:latin typeface="Calibri" pitchFamily="34" charset="0"/>
                </a:rPr>
                <a:t>3C</a:t>
              </a: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6492240" y="2926080"/>
            <a:ext cx="2194560" cy="3054096"/>
            <a:chOff x="5669280" y="2926080"/>
            <a:chExt cx="2194560" cy="3054096"/>
          </a:xfrm>
        </p:grpSpPr>
        <p:grpSp>
          <p:nvGrpSpPr>
            <p:cNvPr id="4" name="Group 3"/>
            <p:cNvGrpSpPr/>
            <p:nvPr/>
          </p:nvGrpSpPr>
          <p:grpSpPr>
            <a:xfrm>
              <a:off x="5669280" y="2926080"/>
              <a:ext cx="2194560" cy="3048000"/>
              <a:chOff x="5638799" y="2886670"/>
              <a:chExt cx="2194560" cy="3048000"/>
            </a:xfrm>
          </p:grpSpPr>
          <p:sp>
            <p:nvSpPr>
              <p:cNvPr id="6" name="Rectangle 2"/>
              <p:cNvSpPr>
                <a:spLocks noChangeArrowheads="1"/>
              </p:cNvSpPr>
              <p:nvPr>
                <p:custDataLst>
                  <p:tags r:id="rId17"/>
                </p:custDataLst>
              </p:nvPr>
            </p:nvSpPr>
            <p:spPr bwMode="auto">
              <a:xfrm>
                <a:off x="5638799" y="2886670"/>
                <a:ext cx="2194560" cy="3048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b="0" dirty="0">
                  <a:latin typeface="Roboto Regular" charset="0"/>
                  <a:cs typeface="Roboto Regular" charset="0"/>
                </a:endParaRPr>
              </a:p>
            </p:txBody>
          </p:sp>
          <p:sp>
            <p:nvSpPr>
              <p:cNvPr id="7" name="Rectangle 3"/>
              <p:cNvSpPr>
                <a:spLocks noChangeArrowheads="1"/>
              </p:cNvSpPr>
              <p:nvPr>
                <p:custDataLst>
                  <p:tags r:id="rId18"/>
                </p:custDataLst>
              </p:nvPr>
            </p:nvSpPr>
            <p:spPr bwMode="auto">
              <a:xfrm>
                <a:off x="5638799" y="3191470"/>
                <a:ext cx="2194560" cy="3048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b="0" dirty="0">
                  <a:latin typeface="Roboto Regular" charset="0"/>
                  <a:cs typeface="Roboto Regular" charset="0"/>
                </a:endParaRPr>
              </a:p>
            </p:txBody>
          </p:sp>
          <p:sp>
            <p:nvSpPr>
              <p:cNvPr id="8" name="Rectangle 4"/>
              <p:cNvSpPr>
                <a:spLocks noChangeArrowheads="1"/>
              </p:cNvSpPr>
              <p:nvPr>
                <p:custDataLst>
                  <p:tags r:id="rId19"/>
                </p:custDataLst>
              </p:nvPr>
            </p:nvSpPr>
            <p:spPr bwMode="auto">
              <a:xfrm>
                <a:off x="5638799" y="3496270"/>
                <a:ext cx="2194560" cy="3048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b="0" dirty="0">
                  <a:latin typeface="Roboto Regular" charset="0"/>
                  <a:cs typeface="Roboto Regular" charset="0"/>
                </a:endParaRPr>
              </a:p>
            </p:txBody>
          </p:sp>
          <p:sp>
            <p:nvSpPr>
              <p:cNvPr id="9" name="Rectangle 5"/>
              <p:cNvSpPr>
                <a:spLocks noChangeArrowheads="1"/>
              </p:cNvSpPr>
              <p:nvPr>
                <p:custDataLst>
                  <p:tags r:id="rId20"/>
                </p:custDataLst>
              </p:nvPr>
            </p:nvSpPr>
            <p:spPr bwMode="auto">
              <a:xfrm>
                <a:off x="5638799" y="3801070"/>
                <a:ext cx="2194560" cy="3048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b="0" dirty="0">
                  <a:latin typeface="Roboto Regular" charset="0"/>
                  <a:cs typeface="Roboto Regular" charset="0"/>
                </a:endParaRPr>
              </a:p>
            </p:txBody>
          </p:sp>
          <p:sp>
            <p:nvSpPr>
              <p:cNvPr id="10" name="Rectangle 6"/>
              <p:cNvSpPr>
                <a:spLocks noChangeArrowheads="1"/>
              </p:cNvSpPr>
              <p:nvPr>
                <p:custDataLst>
                  <p:tags r:id="rId21"/>
                </p:custDataLst>
              </p:nvPr>
            </p:nvSpPr>
            <p:spPr bwMode="auto">
              <a:xfrm>
                <a:off x="5638799" y="4105870"/>
                <a:ext cx="2194560" cy="3048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b="0" dirty="0">
                  <a:latin typeface="Roboto Regular" charset="0"/>
                  <a:cs typeface="Roboto Regular" charset="0"/>
                </a:endParaRPr>
              </a:p>
            </p:txBody>
          </p:sp>
          <p:sp>
            <p:nvSpPr>
              <p:cNvPr id="11" name="Rectangle 7"/>
              <p:cNvSpPr>
                <a:spLocks noChangeArrowheads="1"/>
              </p:cNvSpPr>
              <p:nvPr>
                <p:custDataLst>
                  <p:tags r:id="rId22"/>
                </p:custDataLst>
              </p:nvPr>
            </p:nvSpPr>
            <p:spPr bwMode="auto">
              <a:xfrm>
                <a:off x="5638799" y="4410670"/>
                <a:ext cx="2194560" cy="3048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b="0" dirty="0">
                  <a:latin typeface="Roboto Regular" charset="0"/>
                  <a:cs typeface="Roboto Regular" charset="0"/>
                </a:endParaRPr>
              </a:p>
            </p:txBody>
          </p:sp>
          <p:sp>
            <p:nvSpPr>
              <p:cNvPr id="12" name="Rectangle 8"/>
              <p:cNvSpPr>
                <a:spLocks noChangeArrowheads="1"/>
              </p:cNvSpPr>
              <p:nvPr>
                <p:custDataLst>
                  <p:tags r:id="rId23"/>
                </p:custDataLst>
              </p:nvPr>
            </p:nvSpPr>
            <p:spPr bwMode="auto">
              <a:xfrm>
                <a:off x="5638799" y="4715470"/>
                <a:ext cx="2194560" cy="3048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b="0" dirty="0">
                  <a:latin typeface="Roboto Regular" charset="0"/>
                  <a:cs typeface="Roboto Regular" charset="0"/>
                </a:endParaRPr>
              </a:p>
            </p:txBody>
          </p:sp>
          <p:sp>
            <p:nvSpPr>
              <p:cNvPr id="13" name="Rectangle 9"/>
              <p:cNvSpPr>
                <a:spLocks noChangeArrowheads="1"/>
              </p:cNvSpPr>
              <p:nvPr>
                <p:custDataLst>
                  <p:tags r:id="rId24"/>
                </p:custDataLst>
              </p:nvPr>
            </p:nvSpPr>
            <p:spPr bwMode="auto">
              <a:xfrm>
                <a:off x="5638799" y="5020270"/>
                <a:ext cx="2194560" cy="3048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b="0" dirty="0">
                  <a:latin typeface="Roboto Regular" charset="0"/>
                  <a:cs typeface="Roboto Regular" charset="0"/>
                </a:endParaRPr>
              </a:p>
            </p:txBody>
          </p:sp>
          <p:sp>
            <p:nvSpPr>
              <p:cNvPr id="14" name="Rectangle 10"/>
              <p:cNvSpPr>
                <a:spLocks noChangeArrowheads="1"/>
              </p:cNvSpPr>
              <p:nvPr>
                <p:custDataLst>
                  <p:tags r:id="rId25"/>
                </p:custDataLst>
              </p:nvPr>
            </p:nvSpPr>
            <p:spPr bwMode="auto">
              <a:xfrm>
                <a:off x="5638799" y="5325070"/>
                <a:ext cx="2194560" cy="3048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b="0" dirty="0">
                  <a:latin typeface="Roboto Regular" charset="0"/>
                  <a:cs typeface="Roboto Regular" charset="0"/>
                </a:endParaRPr>
              </a:p>
            </p:txBody>
          </p:sp>
          <p:sp>
            <p:nvSpPr>
              <p:cNvPr id="15" name="Rectangle 11"/>
              <p:cNvSpPr>
                <a:spLocks noChangeArrowheads="1"/>
              </p:cNvSpPr>
              <p:nvPr>
                <p:custDataLst>
                  <p:tags r:id="rId26"/>
                </p:custDataLst>
              </p:nvPr>
            </p:nvSpPr>
            <p:spPr bwMode="auto">
              <a:xfrm>
                <a:off x="5638799" y="5629870"/>
                <a:ext cx="2194560" cy="3048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b="0" dirty="0">
                  <a:latin typeface="Roboto Regular" charset="0"/>
                  <a:cs typeface="Roboto Regular" charset="0"/>
                </a:endParaRPr>
              </a:p>
            </p:txBody>
          </p:sp>
        </p:grpSp>
        <p:cxnSp>
          <p:nvCxnSpPr>
            <p:cNvPr id="26" name="Straight Connector 25"/>
            <p:cNvCxnSpPr/>
            <p:nvPr>
              <p:custDataLst>
                <p:tags r:id="rId14"/>
              </p:custDataLst>
            </p:nvPr>
          </p:nvCxnSpPr>
          <p:spPr bwMode="auto">
            <a:xfrm>
              <a:off x="6217920" y="2926080"/>
              <a:ext cx="0" cy="3054096"/>
            </a:xfrm>
            <a:prstGeom prst="line">
              <a:avLst/>
            </a:prstGeom>
            <a:noFill/>
            <a:ln w="25400" cap="flat" cmpd="sng" algn="ctr">
              <a:solidFill>
                <a:srgbClr val="00B050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1" name="Straight Connector 90"/>
            <p:cNvCxnSpPr/>
            <p:nvPr>
              <p:custDataLst>
                <p:tags r:id="rId15"/>
              </p:custDataLst>
            </p:nvPr>
          </p:nvCxnSpPr>
          <p:spPr bwMode="auto">
            <a:xfrm>
              <a:off x="6766560" y="2926080"/>
              <a:ext cx="0" cy="3054096"/>
            </a:xfrm>
            <a:prstGeom prst="line">
              <a:avLst/>
            </a:prstGeom>
            <a:noFill/>
            <a:ln w="25400" cap="flat" cmpd="sng" algn="ctr">
              <a:solidFill>
                <a:srgbClr val="00B050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2" name="Straight Connector 91"/>
            <p:cNvCxnSpPr/>
            <p:nvPr>
              <p:custDataLst>
                <p:tags r:id="rId16"/>
              </p:custDataLst>
            </p:nvPr>
          </p:nvCxnSpPr>
          <p:spPr bwMode="auto">
            <a:xfrm>
              <a:off x="7315200" y="2926080"/>
              <a:ext cx="0" cy="3054096"/>
            </a:xfrm>
            <a:prstGeom prst="line">
              <a:avLst/>
            </a:prstGeom>
            <a:noFill/>
            <a:ln w="25400" cap="flat" cmpd="sng" algn="ctr">
              <a:solidFill>
                <a:srgbClr val="00B050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9" name="TextBox 28"/>
          <p:cNvSpPr txBox="1"/>
          <p:nvPr>
            <p:custDataLst>
              <p:tags r:id="rId4"/>
            </p:custDataLst>
          </p:nvPr>
        </p:nvSpPr>
        <p:spPr>
          <a:xfrm>
            <a:off x="4127403" y="849474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b="0" dirty="0">
              <a:latin typeface="Roboto Regular" charset="0"/>
            </a:endParaRPr>
          </a:p>
        </p:txBody>
      </p:sp>
      <p:sp>
        <p:nvSpPr>
          <p:cNvPr id="30" name="TextBox 29"/>
          <p:cNvSpPr txBox="1"/>
          <p:nvPr>
            <p:custDataLst>
              <p:tags r:id="rId5"/>
            </p:custDataLst>
          </p:nvPr>
        </p:nvSpPr>
        <p:spPr>
          <a:xfrm>
            <a:off x="8695944" y="3200400"/>
            <a:ext cx="365760" cy="307777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ctr"/>
            <a:r>
              <a:rPr lang="en-US" sz="2800" b="0" dirty="0">
                <a:solidFill>
                  <a:srgbClr val="CC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</a:p>
        </p:txBody>
      </p:sp>
      <p:sp>
        <p:nvSpPr>
          <p:cNvPr id="41" name="TextBox 40"/>
          <p:cNvSpPr txBox="1"/>
          <p:nvPr>
            <p:custDataLst>
              <p:tags r:id="rId6"/>
            </p:custDataLst>
          </p:nvPr>
        </p:nvSpPr>
        <p:spPr>
          <a:xfrm>
            <a:off x="8695944" y="4736592"/>
            <a:ext cx="365760" cy="307777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ctr"/>
            <a:r>
              <a:rPr lang="en-US" sz="2800" b="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6492240" y="2609600"/>
            <a:ext cx="2194560" cy="307777"/>
            <a:chOff x="5669280" y="2609600"/>
            <a:chExt cx="2194560" cy="307777"/>
          </a:xfrm>
        </p:grpSpPr>
        <p:sp>
          <p:nvSpPr>
            <p:cNvPr id="93" name="Rectangle 14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5669280" y="2609600"/>
              <a:ext cx="548640" cy="30777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400" b="0" dirty="0">
                  <a:latin typeface="Calibri" panose="020F0502020204030204" pitchFamily="34" charset="0"/>
                  <a:cs typeface="Calibri" panose="020F0502020204030204" pitchFamily="34" charset="0"/>
                </a:rPr>
                <a:t>0x00</a:t>
              </a:r>
            </a:p>
          </p:txBody>
        </p:sp>
        <p:sp>
          <p:nvSpPr>
            <p:cNvPr id="94" name="Rectangle 14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6217920" y="2609600"/>
              <a:ext cx="548640" cy="30777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400" b="0" dirty="0">
                  <a:latin typeface="Calibri" panose="020F0502020204030204" pitchFamily="34" charset="0"/>
                  <a:cs typeface="Calibri" panose="020F0502020204030204" pitchFamily="34" charset="0"/>
                </a:rPr>
                <a:t>0x01</a:t>
              </a:r>
            </a:p>
          </p:txBody>
        </p:sp>
        <p:sp>
          <p:nvSpPr>
            <p:cNvPr id="95" name="Rectangle 14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6766560" y="2609600"/>
              <a:ext cx="548640" cy="30777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400" b="0" dirty="0">
                  <a:latin typeface="Calibri" panose="020F0502020204030204" pitchFamily="34" charset="0"/>
                  <a:cs typeface="Calibri" panose="020F0502020204030204" pitchFamily="34" charset="0"/>
                </a:rPr>
                <a:t>0x02</a:t>
              </a:r>
            </a:p>
          </p:txBody>
        </p:sp>
        <p:sp>
          <p:nvSpPr>
            <p:cNvPr id="96" name="Rectangle 14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7315200" y="2609600"/>
              <a:ext cx="548640" cy="30777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400" b="0" dirty="0">
                  <a:latin typeface="Calibri" panose="020F0502020204030204" pitchFamily="34" charset="0"/>
                  <a:cs typeface="Calibri" panose="020F0502020204030204" pitchFamily="34" charset="0"/>
                </a:rPr>
                <a:t>0x03</a:t>
              </a: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5669280" y="2926080"/>
            <a:ext cx="822960" cy="3044952"/>
            <a:chOff x="7868640" y="2926080"/>
            <a:chExt cx="822960" cy="3044952"/>
          </a:xfrm>
        </p:grpSpPr>
        <p:sp>
          <p:nvSpPr>
            <p:cNvPr id="101" name="TextBox 100"/>
            <p:cNvSpPr txBox="1"/>
            <p:nvPr/>
          </p:nvSpPr>
          <p:spPr>
            <a:xfrm>
              <a:off x="7868640" y="2926080"/>
              <a:ext cx="822960" cy="301752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lang="en-US" sz="2400" b="0" dirty="0">
                  <a:solidFill>
                    <a:srgbClr val="4B2A85"/>
                  </a:solidFill>
                  <a:latin typeface="Calibri" pitchFamily="34" charset="0"/>
                </a:rPr>
                <a:t>0x00</a:t>
              </a:r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7868640" y="3227832"/>
              <a:ext cx="822960" cy="301752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lang="en-US" sz="2400" b="0" dirty="0">
                  <a:solidFill>
                    <a:srgbClr val="4B2A85"/>
                  </a:solidFill>
                  <a:latin typeface="Calibri" pitchFamily="34" charset="0"/>
                </a:rPr>
                <a:t>0x04</a:t>
              </a:r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7868640" y="3529584"/>
              <a:ext cx="822960" cy="301752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lang="en-US" sz="2400" b="0" dirty="0">
                  <a:solidFill>
                    <a:srgbClr val="4B2A85"/>
                  </a:solidFill>
                  <a:latin typeface="Calibri" pitchFamily="34" charset="0"/>
                </a:rPr>
                <a:t>0x08</a:t>
              </a:r>
            </a:p>
          </p:txBody>
        </p:sp>
        <p:sp>
          <p:nvSpPr>
            <p:cNvPr id="118" name="TextBox 117"/>
            <p:cNvSpPr txBox="1"/>
            <p:nvPr/>
          </p:nvSpPr>
          <p:spPr>
            <a:xfrm>
              <a:off x="7868640" y="3831336"/>
              <a:ext cx="822960" cy="301752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lang="en-US" sz="2400" b="0" dirty="0">
                  <a:solidFill>
                    <a:srgbClr val="4B2A85"/>
                  </a:solidFill>
                  <a:latin typeface="Calibri" pitchFamily="34" charset="0"/>
                </a:rPr>
                <a:t>0x0C</a:t>
              </a:r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7868640" y="4133088"/>
              <a:ext cx="822960" cy="301752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lang="en-US" sz="2400" b="0" dirty="0">
                  <a:solidFill>
                    <a:srgbClr val="4B2A85"/>
                  </a:solidFill>
                  <a:latin typeface="Calibri" pitchFamily="34" charset="0"/>
                </a:rPr>
                <a:t>0x10</a:t>
              </a:r>
            </a:p>
          </p:txBody>
        </p:sp>
        <p:sp>
          <p:nvSpPr>
            <p:cNvPr id="132" name="TextBox 131"/>
            <p:cNvSpPr txBox="1"/>
            <p:nvPr/>
          </p:nvSpPr>
          <p:spPr>
            <a:xfrm>
              <a:off x="7868640" y="4434840"/>
              <a:ext cx="822960" cy="301752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lang="en-US" sz="2400" b="0" dirty="0">
                  <a:solidFill>
                    <a:srgbClr val="4B2A85"/>
                  </a:solidFill>
                  <a:latin typeface="Calibri" pitchFamily="34" charset="0"/>
                </a:rPr>
                <a:t>0x14</a:t>
              </a:r>
            </a:p>
          </p:txBody>
        </p:sp>
        <p:sp>
          <p:nvSpPr>
            <p:cNvPr id="139" name="TextBox 138"/>
            <p:cNvSpPr txBox="1"/>
            <p:nvPr/>
          </p:nvSpPr>
          <p:spPr>
            <a:xfrm>
              <a:off x="7868640" y="4754880"/>
              <a:ext cx="822960" cy="301752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lang="en-US" sz="2400" b="0" dirty="0">
                  <a:solidFill>
                    <a:srgbClr val="4B2A85"/>
                  </a:solidFill>
                  <a:latin typeface="Calibri" pitchFamily="34" charset="0"/>
                </a:rPr>
                <a:t>0x18</a:t>
              </a:r>
            </a:p>
          </p:txBody>
        </p:sp>
        <p:sp>
          <p:nvSpPr>
            <p:cNvPr id="146" name="TextBox 145"/>
            <p:cNvSpPr txBox="1"/>
            <p:nvPr/>
          </p:nvSpPr>
          <p:spPr>
            <a:xfrm>
              <a:off x="7868640" y="5056632"/>
              <a:ext cx="822960" cy="301752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lang="en-US" sz="2400" b="0" dirty="0">
                  <a:solidFill>
                    <a:srgbClr val="4B2A85"/>
                  </a:solidFill>
                  <a:latin typeface="Calibri" pitchFamily="34" charset="0"/>
                </a:rPr>
                <a:t>0x1C</a:t>
              </a:r>
            </a:p>
          </p:txBody>
        </p:sp>
        <p:sp>
          <p:nvSpPr>
            <p:cNvPr id="153" name="TextBox 152"/>
            <p:cNvSpPr txBox="1"/>
            <p:nvPr/>
          </p:nvSpPr>
          <p:spPr>
            <a:xfrm>
              <a:off x="7868640" y="5367528"/>
              <a:ext cx="822960" cy="301752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lang="en-US" sz="2400" b="0" dirty="0">
                  <a:solidFill>
                    <a:srgbClr val="4B2A85"/>
                  </a:solidFill>
                  <a:latin typeface="Calibri" pitchFamily="34" charset="0"/>
                </a:rPr>
                <a:t>0x20</a:t>
              </a:r>
            </a:p>
          </p:txBody>
        </p:sp>
        <p:sp>
          <p:nvSpPr>
            <p:cNvPr id="160" name="TextBox 159"/>
            <p:cNvSpPr txBox="1"/>
            <p:nvPr/>
          </p:nvSpPr>
          <p:spPr>
            <a:xfrm>
              <a:off x="7868640" y="5669280"/>
              <a:ext cx="822960" cy="301752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lang="en-US" sz="2400" b="0" dirty="0">
                  <a:solidFill>
                    <a:srgbClr val="4B2A85"/>
                  </a:solidFill>
                  <a:latin typeface="Calibri" pitchFamily="34" charset="0"/>
                </a:rPr>
                <a:t>0x24</a:t>
              </a:r>
            </a:p>
          </p:txBody>
        </p:sp>
      </p:grpSp>
      <p:sp>
        <p:nvSpPr>
          <p:cNvPr id="56" name="TextBox 55"/>
          <p:cNvSpPr txBox="1"/>
          <p:nvPr>
            <p:custDataLst>
              <p:tags r:id="rId7"/>
            </p:custDataLst>
          </p:nvPr>
        </p:nvSpPr>
        <p:spPr>
          <a:xfrm>
            <a:off x="8695944" y="5349240"/>
            <a:ext cx="365760" cy="310896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ctr"/>
            <a:r>
              <a:rPr lang="en-US" sz="2800" b="0" dirty="0">
                <a:solidFill>
                  <a:srgbClr val="FF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</a:t>
            </a:r>
          </a:p>
        </p:txBody>
      </p:sp>
      <p:grpSp>
        <p:nvGrpSpPr>
          <p:cNvPr id="57" name="Group 56"/>
          <p:cNvGrpSpPr/>
          <p:nvPr/>
        </p:nvGrpSpPr>
        <p:grpSpPr>
          <a:xfrm>
            <a:off x="6492240" y="5369159"/>
            <a:ext cx="2199360" cy="301752"/>
            <a:chOff x="2208048" y="4034135"/>
            <a:chExt cx="2199360" cy="301752"/>
          </a:xfrm>
        </p:grpSpPr>
        <p:sp>
          <p:nvSpPr>
            <p:cNvPr id="58" name="TextBox 57"/>
            <p:cNvSpPr txBox="1"/>
            <p:nvPr/>
          </p:nvSpPr>
          <p:spPr>
            <a:xfrm>
              <a:off x="2208048" y="4034135"/>
              <a:ext cx="548640" cy="301752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lang="en-US" sz="2000" b="0" dirty="0">
                  <a:solidFill>
                    <a:srgbClr val="FF0000"/>
                  </a:solidFill>
                  <a:latin typeface="Calibri" pitchFamily="34" charset="0"/>
                </a:rPr>
                <a:t>24</a:t>
              </a: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2758387" y="4034135"/>
              <a:ext cx="548640" cy="301752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lang="en-US" sz="2000" b="0" dirty="0">
                  <a:solidFill>
                    <a:srgbClr val="FF0000"/>
                  </a:solidFill>
                  <a:latin typeface="Calibri" pitchFamily="34" charset="0"/>
                </a:rPr>
                <a:t>00</a:t>
              </a: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3305327" y="4034135"/>
              <a:ext cx="548640" cy="301752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lang="en-US" sz="2000" b="0" dirty="0">
                  <a:solidFill>
                    <a:srgbClr val="FF0000"/>
                  </a:solidFill>
                  <a:latin typeface="Calibri" pitchFamily="34" charset="0"/>
                </a:rPr>
                <a:t>00</a:t>
              </a: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3858768" y="4034135"/>
              <a:ext cx="548640" cy="301752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lang="en-US" sz="2000" b="0" dirty="0">
                  <a:solidFill>
                    <a:srgbClr val="FF0000"/>
                  </a:solidFill>
                  <a:latin typeface="Calibri" pitchFamily="34" charset="0"/>
                </a:rPr>
                <a:t>00</a:t>
              </a:r>
            </a:p>
          </p:txBody>
        </p:sp>
      </p:grpSp>
      <p:sp>
        <p:nvSpPr>
          <p:cNvPr id="62" name="Rounded Rectangular Callout 61"/>
          <p:cNvSpPr/>
          <p:nvPr>
            <p:custDataLst>
              <p:tags r:id="rId8"/>
            </p:custDataLst>
          </p:nvPr>
        </p:nvSpPr>
        <p:spPr bwMode="auto">
          <a:xfrm>
            <a:off x="4435895" y="6392001"/>
            <a:ext cx="2604984" cy="399323"/>
          </a:xfrm>
          <a:prstGeom prst="wedgeRoundRectCallout">
            <a:avLst>
              <a:gd name="adj1" fmla="val -67573"/>
              <a:gd name="adj2" fmla="val -63698"/>
              <a:gd name="adj3" fmla="val 16667"/>
            </a:avLst>
          </a:prstGeom>
          <a:ln>
            <a:headEnd type="none" w="med" len="med"/>
            <a:tailEnd type="triangl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000" b="0" dirty="0">
                <a:solidFill>
                  <a:schemeClr val="tx1"/>
                </a:solidFill>
                <a:latin typeface="Roboto Regular" charset="0"/>
                <a:cs typeface="Roboto Regular" charset="0"/>
              </a:rPr>
              <a:t>Pointer arithmetic</a:t>
            </a:r>
          </a:p>
        </p:txBody>
      </p:sp>
      <p:sp>
        <p:nvSpPr>
          <p:cNvPr id="63" name="TextBox 62"/>
          <p:cNvSpPr txBox="1"/>
          <p:nvPr>
            <p:custDataLst>
              <p:tags r:id="rId9"/>
            </p:custDataLst>
          </p:nvPr>
        </p:nvSpPr>
        <p:spPr>
          <a:xfrm>
            <a:off x="6716060" y="965901"/>
            <a:ext cx="2103120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b="0" dirty="0">
                <a:solidFill>
                  <a:srgbClr val="4B2A8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sz="2000" b="0" dirty="0">
                <a:solidFill>
                  <a:srgbClr val="4B2A8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= “address of”</a:t>
            </a:r>
          </a:p>
          <a:p>
            <a:r>
              <a:rPr lang="en-US" sz="2000" b="0" dirty="0">
                <a:solidFill>
                  <a:srgbClr val="4B2A8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2000" b="0" dirty="0">
                <a:solidFill>
                  <a:srgbClr val="4B2A8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= “dereference”</a:t>
            </a:r>
          </a:p>
        </p:txBody>
      </p:sp>
      <p:sp>
        <p:nvSpPr>
          <p:cNvPr id="64" name="Rounded Rectangle 63"/>
          <p:cNvSpPr/>
          <p:nvPr/>
        </p:nvSpPr>
        <p:spPr bwMode="auto">
          <a:xfrm>
            <a:off x="6487460" y="334638"/>
            <a:ext cx="2560320" cy="640080"/>
          </a:xfrm>
          <a:prstGeom prst="roundRect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0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</a:rPr>
              <a:t>32-bit example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0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</a:rPr>
              <a:t>(pointers are 32-bits wide)</a:t>
            </a:r>
          </a:p>
        </p:txBody>
      </p:sp>
    </p:spTree>
    <p:extLst>
      <p:ext uri="{BB962C8B-B14F-4D97-AF65-F5344CB8AC3E}">
        <p14:creationId xmlns:p14="http://schemas.microsoft.com/office/powerpoint/2010/main" val="1468421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Pointer Arithmetic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Pointer arithmetic is scaled by the size of target type</a:t>
            </a:r>
          </a:p>
          <a:p>
            <a:pPr lvl="1"/>
            <a:r>
              <a:rPr lang="en-US" dirty="0"/>
              <a:t>In this example,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dirty="0"/>
              <a:t> = 4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z = &amp;y + 3;</a:t>
            </a:r>
          </a:p>
          <a:p>
            <a:pPr lvl="1"/>
            <a:r>
              <a:rPr lang="en-US" dirty="0">
                <a:cs typeface="Calibri" panose="020F0502020204030204" pitchFamily="34" charset="0"/>
              </a:rPr>
              <a:t>Get address of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lang="en-US" dirty="0">
                <a:cs typeface="Calibri" panose="020F0502020204030204" pitchFamily="34" charset="0"/>
              </a:rPr>
              <a:t>, add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3*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dirty="0">
                <a:cs typeface="Calibri" panose="020F0502020204030204" pitchFamily="34" charset="0"/>
              </a:rPr>
              <a:t>, store in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z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&amp;y = 0x18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24 + 3*(4) = 36</a:t>
            </a:r>
          </a:p>
          <a:p>
            <a:endParaRPr lang="en-US" dirty="0">
              <a:cs typeface="Calibri" panose="020F0502020204030204" pitchFamily="34" charset="0"/>
            </a:endParaRPr>
          </a:p>
          <a:p>
            <a:r>
              <a:rPr lang="en-US" dirty="0">
                <a:solidFill>
                  <a:srgbClr val="FF0000"/>
                </a:solidFill>
                <a:cs typeface="Calibri" panose="020F0502020204030204" pitchFamily="34" charset="0"/>
              </a:rPr>
              <a:t>Pointer arithmetic can be dangerous!</a:t>
            </a:r>
          </a:p>
          <a:p>
            <a:pPr lvl="1"/>
            <a:r>
              <a:rPr lang="en-US" dirty="0">
                <a:cs typeface="Calibri" panose="020F0502020204030204" pitchFamily="34" charset="0"/>
              </a:rPr>
              <a:t>Can easily lead to bad memory accesses</a:t>
            </a:r>
          </a:p>
          <a:p>
            <a:pPr lvl="1"/>
            <a:r>
              <a:rPr lang="en-US" dirty="0">
                <a:cs typeface="Calibri" panose="020F0502020204030204" pitchFamily="34" charset="0"/>
              </a:rPr>
              <a:t>Be careful with data types and </a:t>
            </a:r>
            <a:r>
              <a:rPr lang="en-US" i="1" dirty="0">
                <a:cs typeface="Calibri" panose="020F0502020204030204" pitchFamily="34" charset="0"/>
              </a:rPr>
              <a:t>casting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E80258-DC00-4EB7-9E0E-1FD39B8D824A}" type="slidenum">
              <a:rPr lang="en-US" smtClean="0"/>
              <a:t>14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867194" y="3246120"/>
            <a:ext cx="4297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0" dirty="0">
                <a:latin typeface="Courier New" panose="02070309020205020404" pitchFamily="49" charset="0"/>
                <a:cs typeface="Courier New" panose="02070309020205020404" pitchFamily="49" charset="0"/>
              </a:rPr>
              <a:t>= 1*16</a:t>
            </a:r>
            <a:r>
              <a:rPr lang="en-US" sz="2400" b="0" baseline="30000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2400" b="0" dirty="0">
                <a:latin typeface="Courier New" panose="02070309020205020404" pitchFamily="49" charset="0"/>
                <a:cs typeface="Courier New" panose="02070309020205020404" pitchFamily="49" charset="0"/>
              </a:rPr>
              <a:t> + 8*16</a:t>
            </a:r>
            <a:r>
              <a:rPr lang="en-US" sz="2400" b="0" baseline="30000" dirty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2400" b="0" dirty="0">
                <a:latin typeface="Courier New" panose="02070309020205020404" pitchFamily="49" charset="0"/>
                <a:cs typeface="Courier New" panose="02070309020205020404" pitchFamily="49" charset="0"/>
              </a:rPr>
              <a:t> = 24</a:t>
            </a:r>
            <a:endParaRPr lang="en-US" sz="2400" b="0" dirty="0">
              <a:latin typeface="Calibri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65972" y="3685032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0" dirty="0">
                <a:latin typeface="Courier New" panose="02070309020205020404" pitchFamily="49" charset="0"/>
                <a:cs typeface="Courier New" panose="02070309020205020404" pitchFamily="49" charset="0"/>
              </a:rPr>
              <a:t>= 2*16</a:t>
            </a:r>
            <a:r>
              <a:rPr lang="en-US" sz="2400" b="0" baseline="30000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2400" b="0" dirty="0">
                <a:latin typeface="Courier New" panose="02070309020205020404" pitchFamily="49" charset="0"/>
                <a:cs typeface="Courier New" panose="02070309020205020404" pitchFamily="49" charset="0"/>
              </a:rPr>
              <a:t> + 4*16</a:t>
            </a:r>
            <a:r>
              <a:rPr lang="en-US" sz="2400" b="0" baseline="30000" dirty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2400" b="0" dirty="0">
                <a:latin typeface="Courier New" panose="02070309020205020404" pitchFamily="49" charset="0"/>
                <a:cs typeface="Courier New" panose="02070309020205020404" pitchFamily="49" charset="0"/>
              </a:rPr>
              <a:t> = 0x24</a:t>
            </a:r>
            <a:endParaRPr lang="en-US" sz="2400" b="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7448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Assignment in 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x, y;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x = 0;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y = 0x3CD02700;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x = y + 3;</a:t>
            </a:r>
          </a:p>
          <a:p>
            <a:pPr lvl="1"/>
            <a:r>
              <a:rPr lang="en-US" dirty="0">
                <a:cs typeface="Calibri" panose="020F0502020204030204" pitchFamily="34" charset="0"/>
              </a:rPr>
              <a:t>Get value at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lang="en-US" dirty="0">
                <a:cs typeface="Calibri" panose="020F0502020204030204" pitchFamily="34" charset="0"/>
              </a:rPr>
              <a:t>, add 3, store in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z = &amp;y + 3;</a:t>
            </a:r>
          </a:p>
          <a:p>
            <a:pPr lvl="1"/>
            <a:r>
              <a:rPr lang="en-US" dirty="0">
                <a:cs typeface="Calibri" panose="020F0502020204030204" pitchFamily="34" charset="0"/>
              </a:rPr>
              <a:t>Get address of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lang="en-US" dirty="0">
                <a:cs typeface="Calibri" panose="020F0502020204030204" pitchFamily="34" charset="0"/>
              </a:rPr>
              <a:t>, add </a:t>
            </a:r>
            <a:r>
              <a:rPr lang="en-US" b="1" dirty="0">
                <a:solidFill>
                  <a:srgbClr val="FF0000"/>
                </a:solidFill>
                <a:cs typeface="Calibri" panose="020F0502020204030204" pitchFamily="34" charset="0"/>
              </a:rPr>
              <a:t>12</a:t>
            </a:r>
            <a:r>
              <a:rPr lang="en-US" dirty="0">
                <a:cs typeface="Calibri" panose="020F0502020204030204" pitchFamily="34" charset="0"/>
              </a:rPr>
              <a:t>, store in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z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*z = y;</a:t>
            </a:r>
          </a:p>
          <a:p>
            <a:pPr lvl="1"/>
            <a:r>
              <a:rPr lang="en-US" dirty="0">
                <a:cs typeface="Calibri" panose="020F0502020204030204" pitchFamily="34" charset="0"/>
              </a:rPr>
              <a:t>What does this do?</a:t>
            </a:r>
          </a:p>
          <a:p>
            <a:pPr lvl="1"/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15</a:t>
            </a:fld>
            <a:endParaRPr lang="en-US"/>
          </a:p>
        </p:txBody>
      </p:sp>
      <p:grpSp>
        <p:nvGrpSpPr>
          <p:cNvPr id="103" name="Group 102"/>
          <p:cNvGrpSpPr/>
          <p:nvPr/>
        </p:nvGrpSpPr>
        <p:grpSpPr>
          <a:xfrm>
            <a:off x="6492240" y="3229463"/>
            <a:ext cx="2199360" cy="301752"/>
            <a:chOff x="2208048" y="4034135"/>
            <a:chExt cx="2199360" cy="301752"/>
          </a:xfrm>
        </p:grpSpPr>
        <p:sp>
          <p:nvSpPr>
            <p:cNvPr id="105" name="TextBox 104"/>
            <p:cNvSpPr txBox="1"/>
            <p:nvPr/>
          </p:nvSpPr>
          <p:spPr>
            <a:xfrm>
              <a:off x="2208048" y="4034135"/>
              <a:ext cx="548640" cy="301752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lang="en-US" sz="2000" b="0" dirty="0">
                  <a:latin typeface="Calibri" pitchFamily="34" charset="0"/>
                </a:rPr>
                <a:t>03</a:t>
              </a:r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2758387" y="4034135"/>
              <a:ext cx="548640" cy="301752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lang="en-US" sz="2000" b="0" dirty="0">
                  <a:latin typeface="Calibri" pitchFamily="34" charset="0"/>
                </a:rPr>
                <a:t>27</a:t>
              </a:r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3305327" y="4034135"/>
              <a:ext cx="548640" cy="301752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lang="en-US" sz="2000" b="0" dirty="0">
                  <a:latin typeface="Calibri" pitchFamily="34" charset="0"/>
                </a:rPr>
                <a:t>D0</a:t>
              </a:r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3858768" y="4034135"/>
              <a:ext cx="548640" cy="301752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lang="en-US" sz="2000" b="0" dirty="0">
                  <a:latin typeface="Calibri" pitchFamily="34" charset="0"/>
                </a:rPr>
                <a:t>3C</a:t>
              </a:r>
            </a:p>
          </p:txBody>
        </p:sp>
      </p:grpSp>
      <p:grpSp>
        <p:nvGrpSpPr>
          <p:cNvPr id="138" name="Group 137"/>
          <p:cNvGrpSpPr/>
          <p:nvPr/>
        </p:nvGrpSpPr>
        <p:grpSpPr>
          <a:xfrm>
            <a:off x="6492240" y="4756511"/>
            <a:ext cx="2199360" cy="301752"/>
            <a:chOff x="2208048" y="4034135"/>
            <a:chExt cx="2199360" cy="301752"/>
          </a:xfrm>
        </p:grpSpPr>
        <p:sp>
          <p:nvSpPr>
            <p:cNvPr id="140" name="TextBox 139"/>
            <p:cNvSpPr txBox="1"/>
            <p:nvPr/>
          </p:nvSpPr>
          <p:spPr>
            <a:xfrm>
              <a:off x="2208048" y="4034135"/>
              <a:ext cx="548640" cy="301752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lang="en-US" sz="2000" b="0" dirty="0">
                  <a:latin typeface="Calibri" pitchFamily="34" charset="0"/>
                </a:rPr>
                <a:t>00</a:t>
              </a:r>
            </a:p>
          </p:txBody>
        </p:sp>
        <p:sp>
          <p:nvSpPr>
            <p:cNvPr id="141" name="TextBox 140"/>
            <p:cNvSpPr txBox="1"/>
            <p:nvPr/>
          </p:nvSpPr>
          <p:spPr>
            <a:xfrm>
              <a:off x="2758387" y="4034135"/>
              <a:ext cx="548640" cy="301752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lang="en-US" sz="2000" b="0" dirty="0">
                  <a:latin typeface="Calibri" pitchFamily="34" charset="0"/>
                </a:rPr>
                <a:t>27</a:t>
              </a:r>
            </a:p>
          </p:txBody>
        </p:sp>
        <p:sp>
          <p:nvSpPr>
            <p:cNvPr id="142" name="TextBox 141"/>
            <p:cNvSpPr txBox="1"/>
            <p:nvPr/>
          </p:nvSpPr>
          <p:spPr>
            <a:xfrm>
              <a:off x="3305327" y="4034135"/>
              <a:ext cx="548640" cy="301752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lang="en-US" sz="2000" b="0" dirty="0">
                  <a:latin typeface="Calibri" pitchFamily="34" charset="0"/>
                </a:rPr>
                <a:t>D0</a:t>
              </a:r>
            </a:p>
          </p:txBody>
        </p:sp>
        <p:sp>
          <p:nvSpPr>
            <p:cNvPr id="143" name="TextBox 142"/>
            <p:cNvSpPr txBox="1"/>
            <p:nvPr/>
          </p:nvSpPr>
          <p:spPr>
            <a:xfrm>
              <a:off x="3858768" y="4034135"/>
              <a:ext cx="548640" cy="301752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lang="en-US" sz="2000" b="0" dirty="0">
                  <a:latin typeface="Calibri" pitchFamily="34" charset="0"/>
                </a:rPr>
                <a:t>3C</a:t>
              </a: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6492240" y="2926080"/>
            <a:ext cx="2194560" cy="3054096"/>
            <a:chOff x="5669280" y="2926080"/>
            <a:chExt cx="2194560" cy="3054096"/>
          </a:xfrm>
        </p:grpSpPr>
        <p:grpSp>
          <p:nvGrpSpPr>
            <p:cNvPr id="4" name="Group 3"/>
            <p:cNvGrpSpPr/>
            <p:nvPr/>
          </p:nvGrpSpPr>
          <p:grpSpPr>
            <a:xfrm>
              <a:off x="5669280" y="2926080"/>
              <a:ext cx="2194560" cy="3048000"/>
              <a:chOff x="5638799" y="2886670"/>
              <a:chExt cx="2194560" cy="3048000"/>
            </a:xfrm>
          </p:grpSpPr>
          <p:sp>
            <p:nvSpPr>
              <p:cNvPr id="6" name="Rectangle 2"/>
              <p:cNvSpPr>
                <a:spLocks noChangeArrowheads="1"/>
              </p:cNvSpPr>
              <p:nvPr>
                <p:custDataLst>
                  <p:tags r:id="rId16"/>
                </p:custDataLst>
              </p:nvPr>
            </p:nvSpPr>
            <p:spPr bwMode="auto">
              <a:xfrm>
                <a:off x="5638799" y="2886670"/>
                <a:ext cx="2194560" cy="3048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b="0" dirty="0">
                  <a:latin typeface="Roboto Regular" charset="0"/>
                  <a:cs typeface="Roboto Regular" charset="0"/>
                </a:endParaRPr>
              </a:p>
            </p:txBody>
          </p:sp>
          <p:sp>
            <p:nvSpPr>
              <p:cNvPr id="7" name="Rectangle 3"/>
              <p:cNvSpPr>
                <a:spLocks noChangeArrowheads="1"/>
              </p:cNvSpPr>
              <p:nvPr>
                <p:custDataLst>
                  <p:tags r:id="rId17"/>
                </p:custDataLst>
              </p:nvPr>
            </p:nvSpPr>
            <p:spPr bwMode="auto">
              <a:xfrm>
                <a:off x="5638799" y="3191470"/>
                <a:ext cx="2194560" cy="3048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b="0" dirty="0">
                  <a:latin typeface="Roboto Regular" charset="0"/>
                  <a:cs typeface="Roboto Regular" charset="0"/>
                </a:endParaRPr>
              </a:p>
            </p:txBody>
          </p:sp>
          <p:sp>
            <p:nvSpPr>
              <p:cNvPr id="8" name="Rectangle 4"/>
              <p:cNvSpPr>
                <a:spLocks noChangeArrowheads="1"/>
              </p:cNvSpPr>
              <p:nvPr>
                <p:custDataLst>
                  <p:tags r:id="rId18"/>
                </p:custDataLst>
              </p:nvPr>
            </p:nvSpPr>
            <p:spPr bwMode="auto">
              <a:xfrm>
                <a:off x="5638799" y="3496270"/>
                <a:ext cx="2194560" cy="3048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b="0" dirty="0">
                  <a:latin typeface="Roboto Regular" charset="0"/>
                  <a:cs typeface="Roboto Regular" charset="0"/>
                </a:endParaRPr>
              </a:p>
            </p:txBody>
          </p:sp>
          <p:sp>
            <p:nvSpPr>
              <p:cNvPr id="9" name="Rectangle 5"/>
              <p:cNvSpPr>
                <a:spLocks noChangeArrowheads="1"/>
              </p:cNvSpPr>
              <p:nvPr>
                <p:custDataLst>
                  <p:tags r:id="rId19"/>
                </p:custDataLst>
              </p:nvPr>
            </p:nvSpPr>
            <p:spPr bwMode="auto">
              <a:xfrm>
                <a:off x="5638799" y="3801070"/>
                <a:ext cx="2194560" cy="3048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b="0" dirty="0">
                  <a:latin typeface="Roboto Regular" charset="0"/>
                  <a:cs typeface="Roboto Regular" charset="0"/>
                </a:endParaRPr>
              </a:p>
            </p:txBody>
          </p:sp>
          <p:sp>
            <p:nvSpPr>
              <p:cNvPr id="10" name="Rectangle 6"/>
              <p:cNvSpPr>
                <a:spLocks noChangeArrowheads="1"/>
              </p:cNvSpPr>
              <p:nvPr>
                <p:custDataLst>
                  <p:tags r:id="rId20"/>
                </p:custDataLst>
              </p:nvPr>
            </p:nvSpPr>
            <p:spPr bwMode="auto">
              <a:xfrm>
                <a:off x="5638799" y="4105870"/>
                <a:ext cx="2194560" cy="3048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b="0" dirty="0">
                  <a:latin typeface="Roboto Regular" charset="0"/>
                  <a:cs typeface="Roboto Regular" charset="0"/>
                </a:endParaRPr>
              </a:p>
            </p:txBody>
          </p:sp>
          <p:sp>
            <p:nvSpPr>
              <p:cNvPr id="11" name="Rectangle 7"/>
              <p:cNvSpPr>
                <a:spLocks noChangeArrowheads="1"/>
              </p:cNvSpPr>
              <p:nvPr>
                <p:custDataLst>
                  <p:tags r:id="rId21"/>
                </p:custDataLst>
              </p:nvPr>
            </p:nvSpPr>
            <p:spPr bwMode="auto">
              <a:xfrm>
                <a:off x="5638799" y="4410670"/>
                <a:ext cx="2194560" cy="3048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b="0" dirty="0">
                  <a:latin typeface="Roboto Regular" charset="0"/>
                  <a:cs typeface="Roboto Regular" charset="0"/>
                </a:endParaRPr>
              </a:p>
            </p:txBody>
          </p:sp>
          <p:sp>
            <p:nvSpPr>
              <p:cNvPr id="12" name="Rectangle 8"/>
              <p:cNvSpPr>
                <a:spLocks noChangeArrowheads="1"/>
              </p:cNvSpPr>
              <p:nvPr>
                <p:custDataLst>
                  <p:tags r:id="rId22"/>
                </p:custDataLst>
              </p:nvPr>
            </p:nvSpPr>
            <p:spPr bwMode="auto">
              <a:xfrm>
                <a:off x="5638799" y="4715470"/>
                <a:ext cx="2194560" cy="3048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b="0" dirty="0">
                  <a:latin typeface="Roboto Regular" charset="0"/>
                  <a:cs typeface="Roboto Regular" charset="0"/>
                </a:endParaRPr>
              </a:p>
            </p:txBody>
          </p:sp>
          <p:sp>
            <p:nvSpPr>
              <p:cNvPr id="13" name="Rectangle 9"/>
              <p:cNvSpPr>
                <a:spLocks noChangeArrowheads="1"/>
              </p:cNvSpPr>
              <p:nvPr>
                <p:custDataLst>
                  <p:tags r:id="rId23"/>
                </p:custDataLst>
              </p:nvPr>
            </p:nvSpPr>
            <p:spPr bwMode="auto">
              <a:xfrm>
                <a:off x="5638799" y="5020270"/>
                <a:ext cx="2194560" cy="3048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b="0" dirty="0">
                  <a:latin typeface="Roboto Regular" charset="0"/>
                  <a:cs typeface="Roboto Regular" charset="0"/>
                </a:endParaRPr>
              </a:p>
            </p:txBody>
          </p:sp>
          <p:sp>
            <p:nvSpPr>
              <p:cNvPr id="14" name="Rectangle 10"/>
              <p:cNvSpPr>
                <a:spLocks noChangeArrowheads="1"/>
              </p:cNvSpPr>
              <p:nvPr>
                <p:custDataLst>
                  <p:tags r:id="rId24"/>
                </p:custDataLst>
              </p:nvPr>
            </p:nvSpPr>
            <p:spPr bwMode="auto">
              <a:xfrm>
                <a:off x="5638799" y="5325070"/>
                <a:ext cx="2194560" cy="3048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b="0" dirty="0">
                  <a:latin typeface="Roboto Regular" charset="0"/>
                  <a:cs typeface="Roboto Regular" charset="0"/>
                </a:endParaRPr>
              </a:p>
            </p:txBody>
          </p:sp>
          <p:sp>
            <p:nvSpPr>
              <p:cNvPr id="15" name="Rectangle 11"/>
              <p:cNvSpPr>
                <a:spLocks noChangeArrowheads="1"/>
              </p:cNvSpPr>
              <p:nvPr>
                <p:custDataLst>
                  <p:tags r:id="rId25"/>
                </p:custDataLst>
              </p:nvPr>
            </p:nvSpPr>
            <p:spPr bwMode="auto">
              <a:xfrm>
                <a:off x="5638799" y="5629870"/>
                <a:ext cx="2194560" cy="3048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b="0" dirty="0">
                  <a:latin typeface="Roboto Regular" charset="0"/>
                  <a:cs typeface="Roboto Regular" charset="0"/>
                </a:endParaRPr>
              </a:p>
            </p:txBody>
          </p:sp>
        </p:grpSp>
        <p:cxnSp>
          <p:nvCxnSpPr>
            <p:cNvPr id="26" name="Straight Connector 25"/>
            <p:cNvCxnSpPr/>
            <p:nvPr>
              <p:custDataLst>
                <p:tags r:id="rId13"/>
              </p:custDataLst>
            </p:nvPr>
          </p:nvCxnSpPr>
          <p:spPr bwMode="auto">
            <a:xfrm>
              <a:off x="6217920" y="2926080"/>
              <a:ext cx="0" cy="3054096"/>
            </a:xfrm>
            <a:prstGeom prst="line">
              <a:avLst/>
            </a:prstGeom>
            <a:noFill/>
            <a:ln w="25400" cap="flat" cmpd="sng" algn="ctr">
              <a:solidFill>
                <a:srgbClr val="00B050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1" name="Straight Connector 90"/>
            <p:cNvCxnSpPr/>
            <p:nvPr>
              <p:custDataLst>
                <p:tags r:id="rId14"/>
              </p:custDataLst>
            </p:nvPr>
          </p:nvCxnSpPr>
          <p:spPr bwMode="auto">
            <a:xfrm>
              <a:off x="6766560" y="2926080"/>
              <a:ext cx="0" cy="3054096"/>
            </a:xfrm>
            <a:prstGeom prst="line">
              <a:avLst/>
            </a:prstGeom>
            <a:noFill/>
            <a:ln w="25400" cap="flat" cmpd="sng" algn="ctr">
              <a:solidFill>
                <a:srgbClr val="00B050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2" name="Straight Connector 91"/>
            <p:cNvCxnSpPr/>
            <p:nvPr>
              <p:custDataLst>
                <p:tags r:id="rId15"/>
              </p:custDataLst>
            </p:nvPr>
          </p:nvCxnSpPr>
          <p:spPr bwMode="auto">
            <a:xfrm>
              <a:off x="7315200" y="2926080"/>
              <a:ext cx="0" cy="3054096"/>
            </a:xfrm>
            <a:prstGeom prst="line">
              <a:avLst/>
            </a:prstGeom>
            <a:noFill/>
            <a:ln w="25400" cap="flat" cmpd="sng" algn="ctr">
              <a:solidFill>
                <a:srgbClr val="00B050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9" name="TextBox 28"/>
          <p:cNvSpPr txBox="1"/>
          <p:nvPr>
            <p:custDataLst>
              <p:tags r:id="rId4"/>
            </p:custDataLst>
          </p:nvPr>
        </p:nvSpPr>
        <p:spPr>
          <a:xfrm>
            <a:off x="4127403" y="849474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b="0" dirty="0">
              <a:latin typeface="Roboto Regular" charset="0"/>
            </a:endParaRPr>
          </a:p>
        </p:txBody>
      </p:sp>
      <p:sp>
        <p:nvSpPr>
          <p:cNvPr id="30" name="TextBox 29"/>
          <p:cNvSpPr txBox="1"/>
          <p:nvPr>
            <p:custDataLst>
              <p:tags r:id="rId5"/>
            </p:custDataLst>
          </p:nvPr>
        </p:nvSpPr>
        <p:spPr>
          <a:xfrm>
            <a:off x="8695944" y="3200400"/>
            <a:ext cx="365760" cy="307777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ctr"/>
            <a:r>
              <a:rPr lang="en-US" sz="2800" b="0" dirty="0">
                <a:solidFill>
                  <a:srgbClr val="CC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</a:p>
        </p:txBody>
      </p:sp>
      <p:sp>
        <p:nvSpPr>
          <p:cNvPr id="41" name="TextBox 40"/>
          <p:cNvSpPr txBox="1"/>
          <p:nvPr>
            <p:custDataLst>
              <p:tags r:id="rId6"/>
            </p:custDataLst>
          </p:nvPr>
        </p:nvSpPr>
        <p:spPr>
          <a:xfrm>
            <a:off x="8695944" y="4736592"/>
            <a:ext cx="365760" cy="307777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ctr"/>
            <a:r>
              <a:rPr lang="en-US" sz="2800" b="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6492240" y="2609600"/>
            <a:ext cx="2194560" cy="307777"/>
            <a:chOff x="5669280" y="2609600"/>
            <a:chExt cx="2194560" cy="307777"/>
          </a:xfrm>
        </p:grpSpPr>
        <p:sp>
          <p:nvSpPr>
            <p:cNvPr id="93" name="Rectangle 14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5669280" y="2609600"/>
              <a:ext cx="548640" cy="30777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400" b="0" dirty="0">
                  <a:latin typeface="Calibri" panose="020F0502020204030204" pitchFamily="34" charset="0"/>
                  <a:cs typeface="Calibri" panose="020F0502020204030204" pitchFamily="34" charset="0"/>
                </a:rPr>
                <a:t>0x00</a:t>
              </a:r>
            </a:p>
          </p:txBody>
        </p:sp>
        <p:sp>
          <p:nvSpPr>
            <p:cNvPr id="94" name="Rectangle 14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6217920" y="2609600"/>
              <a:ext cx="548640" cy="30777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400" b="0" dirty="0">
                  <a:latin typeface="Calibri" panose="020F0502020204030204" pitchFamily="34" charset="0"/>
                  <a:cs typeface="Calibri" panose="020F0502020204030204" pitchFamily="34" charset="0"/>
                </a:rPr>
                <a:t>0x01</a:t>
              </a:r>
            </a:p>
          </p:txBody>
        </p:sp>
        <p:sp>
          <p:nvSpPr>
            <p:cNvPr id="95" name="Rectangle 14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6766560" y="2609600"/>
              <a:ext cx="548640" cy="30777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400" b="0" dirty="0">
                  <a:latin typeface="Calibri" panose="020F0502020204030204" pitchFamily="34" charset="0"/>
                  <a:cs typeface="Calibri" panose="020F0502020204030204" pitchFamily="34" charset="0"/>
                </a:rPr>
                <a:t>0x02</a:t>
              </a:r>
            </a:p>
          </p:txBody>
        </p:sp>
        <p:sp>
          <p:nvSpPr>
            <p:cNvPr id="96" name="Rectangle 14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7315200" y="2609600"/>
              <a:ext cx="548640" cy="30777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400" b="0" dirty="0">
                  <a:latin typeface="Calibri" panose="020F0502020204030204" pitchFamily="34" charset="0"/>
                  <a:cs typeface="Calibri" panose="020F0502020204030204" pitchFamily="34" charset="0"/>
                </a:rPr>
                <a:t>0x03</a:t>
              </a: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5669280" y="2926080"/>
            <a:ext cx="822960" cy="3044952"/>
            <a:chOff x="7868640" y="2926080"/>
            <a:chExt cx="822960" cy="3044952"/>
          </a:xfrm>
        </p:grpSpPr>
        <p:sp>
          <p:nvSpPr>
            <p:cNvPr id="101" name="TextBox 100"/>
            <p:cNvSpPr txBox="1"/>
            <p:nvPr/>
          </p:nvSpPr>
          <p:spPr>
            <a:xfrm>
              <a:off x="7868640" y="2926080"/>
              <a:ext cx="822960" cy="301752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lang="en-US" sz="2400" b="0" dirty="0">
                  <a:solidFill>
                    <a:srgbClr val="4B2A85"/>
                  </a:solidFill>
                  <a:latin typeface="Calibri" pitchFamily="34" charset="0"/>
                </a:rPr>
                <a:t>0x00</a:t>
              </a:r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7868640" y="3227832"/>
              <a:ext cx="822960" cy="301752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lang="en-US" sz="2400" b="0" dirty="0">
                  <a:solidFill>
                    <a:srgbClr val="4B2A85"/>
                  </a:solidFill>
                  <a:latin typeface="Calibri" pitchFamily="34" charset="0"/>
                </a:rPr>
                <a:t>0x04</a:t>
              </a:r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7868640" y="3529584"/>
              <a:ext cx="822960" cy="301752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lang="en-US" sz="2400" b="0" dirty="0">
                  <a:solidFill>
                    <a:srgbClr val="4B2A85"/>
                  </a:solidFill>
                  <a:latin typeface="Calibri" pitchFamily="34" charset="0"/>
                </a:rPr>
                <a:t>0x08</a:t>
              </a:r>
            </a:p>
          </p:txBody>
        </p:sp>
        <p:sp>
          <p:nvSpPr>
            <p:cNvPr id="118" name="TextBox 117"/>
            <p:cNvSpPr txBox="1"/>
            <p:nvPr/>
          </p:nvSpPr>
          <p:spPr>
            <a:xfrm>
              <a:off x="7868640" y="3831336"/>
              <a:ext cx="822960" cy="301752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lang="en-US" sz="2400" b="0" dirty="0">
                  <a:solidFill>
                    <a:srgbClr val="4B2A85"/>
                  </a:solidFill>
                  <a:latin typeface="Calibri" pitchFamily="34" charset="0"/>
                </a:rPr>
                <a:t>0x0C</a:t>
              </a:r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7868640" y="4133088"/>
              <a:ext cx="822960" cy="301752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lang="en-US" sz="2400" b="0" dirty="0">
                  <a:solidFill>
                    <a:srgbClr val="4B2A85"/>
                  </a:solidFill>
                  <a:latin typeface="Calibri" pitchFamily="34" charset="0"/>
                </a:rPr>
                <a:t>0x10</a:t>
              </a:r>
            </a:p>
          </p:txBody>
        </p:sp>
        <p:sp>
          <p:nvSpPr>
            <p:cNvPr id="132" name="TextBox 131"/>
            <p:cNvSpPr txBox="1"/>
            <p:nvPr/>
          </p:nvSpPr>
          <p:spPr>
            <a:xfrm>
              <a:off x="7868640" y="4434840"/>
              <a:ext cx="822960" cy="301752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lang="en-US" sz="2400" b="0" dirty="0">
                  <a:solidFill>
                    <a:srgbClr val="4B2A85"/>
                  </a:solidFill>
                  <a:latin typeface="Calibri" pitchFamily="34" charset="0"/>
                </a:rPr>
                <a:t>0x14</a:t>
              </a:r>
            </a:p>
          </p:txBody>
        </p:sp>
        <p:sp>
          <p:nvSpPr>
            <p:cNvPr id="139" name="TextBox 138"/>
            <p:cNvSpPr txBox="1"/>
            <p:nvPr/>
          </p:nvSpPr>
          <p:spPr>
            <a:xfrm>
              <a:off x="7868640" y="4754880"/>
              <a:ext cx="822960" cy="301752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lang="en-US" sz="2400" b="0" dirty="0">
                  <a:solidFill>
                    <a:srgbClr val="4B2A85"/>
                  </a:solidFill>
                  <a:latin typeface="Calibri" pitchFamily="34" charset="0"/>
                </a:rPr>
                <a:t>0x18</a:t>
              </a:r>
            </a:p>
          </p:txBody>
        </p:sp>
        <p:sp>
          <p:nvSpPr>
            <p:cNvPr id="146" name="TextBox 145"/>
            <p:cNvSpPr txBox="1"/>
            <p:nvPr/>
          </p:nvSpPr>
          <p:spPr>
            <a:xfrm>
              <a:off x="7868640" y="5056632"/>
              <a:ext cx="822960" cy="301752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lang="en-US" sz="2400" b="0" dirty="0">
                  <a:solidFill>
                    <a:srgbClr val="4B2A85"/>
                  </a:solidFill>
                  <a:latin typeface="Calibri" pitchFamily="34" charset="0"/>
                </a:rPr>
                <a:t>0x1C</a:t>
              </a:r>
            </a:p>
          </p:txBody>
        </p:sp>
        <p:sp>
          <p:nvSpPr>
            <p:cNvPr id="153" name="TextBox 152"/>
            <p:cNvSpPr txBox="1"/>
            <p:nvPr/>
          </p:nvSpPr>
          <p:spPr>
            <a:xfrm>
              <a:off x="7868640" y="5367528"/>
              <a:ext cx="822960" cy="301752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lang="en-US" sz="2400" b="0" dirty="0">
                  <a:solidFill>
                    <a:srgbClr val="4B2A85"/>
                  </a:solidFill>
                  <a:latin typeface="Calibri" pitchFamily="34" charset="0"/>
                </a:rPr>
                <a:t>0x20</a:t>
              </a:r>
            </a:p>
          </p:txBody>
        </p:sp>
        <p:sp>
          <p:nvSpPr>
            <p:cNvPr id="160" name="TextBox 159"/>
            <p:cNvSpPr txBox="1"/>
            <p:nvPr/>
          </p:nvSpPr>
          <p:spPr>
            <a:xfrm>
              <a:off x="7868640" y="5669280"/>
              <a:ext cx="822960" cy="301752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lang="en-US" sz="2400" b="0" dirty="0">
                  <a:solidFill>
                    <a:srgbClr val="4B2A85"/>
                  </a:solidFill>
                  <a:latin typeface="Calibri" pitchFamily="34" charset="0"/>
                </a:rPr>
                <a:t>0x24</a:t>
              </a:r>
            </a:p>
          </p:txBody>
        </p:sp>
      </p:grpSp>
      <p:sp>
        <p:nvSpPr>
          <p:cNvPr id="56" name="TextBox 55"/>
          <p:cNvSpPr txBox="1"/>
          <p:nvPr>
            <p:custDataLst>
              <p:tags r:id="rId7"/>
            </p:custDataLst>
          </p:nvPr>
        </p:nvSpPr>
        <p:spPr>
          <a:xfrm>
            <a:off x="8695944" y="5349240"/>
            <a:ext cx="365760" cy="310896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ctr"/>
            <a:r>
              <a:rPr lang="en-US" sz="2800" b="0" dirty="0">
                <a:solidFill>
                  <a:srgbClr val="FF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</a:t>
            </a:r>
          </a:p>
        </p:txBody>
      </p:sp>
      <p:grpSp>
        <p:nvGrpSpPr>
          <p:cNvPr id="57" name="Group 56"/>
          <p:cNvGrpSpPr/>
          <p:nvPr/>
        </p:nvGrpSpPr>
        <p:grpSpPr>
          <a:xfrm>
            <a:off x="6492240" y="5369159"/>
            <a:ext cx="2199360" cy="301752"/>
            <a:chOff x="2208048" y="4034135"/>
            <a:chExt cx="2199360" cy="301752"/>
          </a:xfrm>
        </p:grpSpPr>
        <p:sp>
          <p:nvSpPr>
            <p:cNvPr id="58" name="TextBox 57"/>
            <p:cNvSpPr txBox="1"/>
            <p:nvPr/>
          </p:nvSpPr>
          <p:spPr>
            <a:xfrm>
              <a:off x="2208048" y="4034135"/>
              <a:ext cx="548640" cy="301752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lang="en-US" sz="2000" b="0" dirty="0">
                  <a:latin typeface="Calibri" pitchFamily="34" charset="0"/>
                </a:rPr>
                <a:t>24</a:t>
              </a: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2758387" y="4034135"/>
              <a:ext cx="548640" cy="301752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lang="en-US" sz="2000" b="0" dirty="0">
                  <a:latin typeface="Calibri" pitchFamily="34" charset="0"/>
                </a:rPr>
                <a:t>00</a:t>
              </a: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3305327" y="4034135"/>
              <a:ext cx="548640" cy="301752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lang="en-US" sz="2000" b="0" dirty="0">
                  <a:latin typeface="Calibri" pitchFamily="34" charset="0"/>
                </a:rPr>
                <a:t>00</a:t>
              </a: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3858768" y="4034135"/>
              <a:ext cx="548640" cy="301752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lang="en-US" sz="2000" b="0" dirty="0">
                  <a:latin typeface="Calibri" pitchFamily="34" charset="0"/>
                </a:rPr>
                <a:t>00</a:t>
              </a:r>
            </a:p>
          </p:txBody>
        </p:sp>
      </p:grpSp>
      <p:sp>
        <p:nvSpPr>
          <p:cNvPr id="62" name="TextBox 61"/>
          <p:cNvSpPr txBox="1"/>
          <p:nvPr>
            <p:custDataLst>
              <p:tags r:id="rId8"/>
            </p:custDataLst>
          </p:nvPr>
        </p:nvSpPr>
        <p:spPr>
          <a:xfrm>
            <a:off x="6716060" y="965901"/>
            <a:ext cx="2103120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b="0" dirty="0">
                <a:solidFill>
                  <a:srgbClr val="4B2A8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sz="2000" b="0" dirty="0">
                <a:solidFill>
                  <a:srgbClr val="4B2A8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= “address of”</a:t>
            </a:r>
          </a:p>
          <a:p>
            <a:r>
              <a:rPr lang="en-US" sz="2000" b="0" dirty="0">
                <a:solidFill>
                  <a:srgbClr val="4B2A8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2000" b="0" dirty="0">
                <a:solidFill>
                  <a:srgbClr val="4B2A8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= “dereference”</a:t>
            </a:r>
          </a:p>
        </p:txBody>
      </p:sp>
      <p:sp>
        <p:nvSpPr>
          <p:cNvPr id="63" name="Rounded Rectangle 62"/>
          <p:cNvSpPr/>
          <p:nvPr/>
        </p:nvSpPr>
        <p:spPr bwMode="auto">
          <a:xfrm>
            <a:off x="6487460" y="334638"/>
            <a:ext cx="2560320" cy="640080"/>
          </a:xfrm>
          <a:prstGeom prst="roundRect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0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</a:rPr>
              <a:t>32-bit example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0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</a:rPr>
              <a:t>(pointers are 32-bits wide)</a:t>
            </a:r>
          </a:p>
        </p:txBody>
      </p:sp>
    </p:spTree>
    <p:extLst>
      <p:ext uri="{BB962C8B-B14F-4D97-AF65-F5344CB8AC3E}">
        <p14:creationId xmlns:p14="http://schemas.microsoft.com/office/powerpoint/2010/main" val="3007182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Assignment in 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x, y;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x = 0;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y = 0x3CD02700;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x = y + 3;</a:t>
            </a:r>
          </a:p>
          <a:p>
            <a:pPr lvl="1"/>
            <a:r>
              <a:rPr lang="en-US" dirty="0">
                <a:cs typeface="Calibri" panose="020F0502020204030204" pitchFamily="34" charset="0"/>
              </a:rPr>
              <a:t>Get value at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lang="en-US" dirty="0">
                <a:cs typeface="Calibri" panose="020F0502020204030204" pitchFamily="34" charset="0"/>
              </a:rPr>
              <a:t>, add 3, store in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z = &amp;y + 3;</a:t>
            </a:r>
          </a:p>
          <a:p>
            <a:pPr lvl="1"/>
            <a:r>
              <a:rPr lang="en-US" dirty="0">
                <a:cs typeface="Calibri" panose="020F0502020204030204" pitchFamily="34" charset="0"/>
              </a:rPr>
              <a:t>Get address of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lang="en-US" dirty="0">
                <a:cs typeface="Calibri" panose="020F0502020204030204" pitchFamily="34" charset="0"/>
              </a:rPr>
              <a:t>, add </a:t>
            </a:r>
            <a:r>
              <a:rPr lang="en-US" b="1" dirty="0">
                <a:cs typeface="Calibri" panose="020F0502020204030204" pitchFamily="34" charset="0"/>
              </a:rPr>
              <a:t>12</a:t>
            </a:r>
            <a:r>
              <a:rPr lang="en-US" dirty="0">
                <a:cs typeface="Calibri" panose="020F0502020204030204" pitchFamily="34" charset="0"/>
              </a:rPr>
              <a:t>, store in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z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*z = y;</a:t>
            </a:r>
          </a:p>
          <a:p>
            <a:pPr lvl="1"/>
            <a:r>
              <a:rPr lang="en-US" dirty="0">
                <a:cs typeface="Calibri" panose="020F0502020204030204" pitchFamily="34" charset="0"/>
              </a:rPr>
              <a:t>Get value of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lang="en-US" dirty="0">
                <a:cs typeface="Calibri" panose="020F0502020204030204" pitchFamily="34" charset="0"/>
              </a:rPr>
              <a:t>, put in address </a:t>
            </a:r>
            <a:br>
              <a:rPr lang="en-US" dirty="0">
                <a:cs typeface="Calibri" panose="020F0502020204030204" pitchFamily="34" charset="0"/>
              </a:rPr>
            </a:br>
            <a:r>
              <a:rPr lang="en-US" dirty="0">
                <a:cs typeface="Calibri" panose="020F0502020204030204" pitchFamily="34" charset="0"/>
              </a:rPr>
              <a:t>stored in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z</a:t>
            </a:r>
          </a:p>
          <a:p>
            <a:pPr lvl="1"/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16</a:t>
            </a:fld>
            <a:endParaRPr lang="en-US"/>
          </a:p>
        </p:txBody>
      </p:sp>
      <p:grpSp>
        <p:nvGrpSpPr>
          <p:cNvPr id="103" name="Group 102"/>
          <p:cNvGrpSpPr/>
          <p:nvPr/>
        </p:nvGrpSpPr>
        <p:grpSpPr>
          <a:xfrm>
            <a:off x="6492240" y="3229463"/>
            <a:ext cx="2199360" cy="301752"/>
            <a:chOff x="2208048" y="4034135"/>
            <a:chExt cx="2199360" cy="301752"/>
          </a:xfrm>
        </p:grpSpPr>
        <p:sp>
          <p:nvSpPr>
            <p:cNvPr id="105" name="TextBox 104"/>
            <p:cNvSpPr txBox="1"/>
            <p:nvPr/>
          </p:nvSpPr>
          <p:spPr>
            <a:xfrm>
              <a:off x="2208048" y="4034135"/>
              <a:ext cx="548640" cy="301752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lang="en-US" sz="2000" b="0" dirty="0">
                  <a:latin typeface="Calibri" pitchFamily="34" charset="0"/>
                </a:rPr>
                <a:t>03</a:t>
              </a:r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2758387" y="4034135"/>
              <a:ext cx="548640" cy="301752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lang="en-US" sz="2000" b="0" dirty="0">
                  <a:latin typeface="Calibri" pitchFamily="34" charset="0"/>
                </a:rPr>
                <a:t>27</a:t>
              </a:r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3305327" y="4034135"/>
              <a:ext cx="548640" cy="301752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lang="en-US" sz="2000" b="0" dirty="0">
                  <a:latin typeface="Calibri" pitchFamily="34" charset="0"/>
                </a:rPr>
                <a:t>D0</a:t>
              </a:r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3858768" y="4034135"/>
              <a:ext cx="548640" cy="301752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lang="en-US" sz="2000" b="0" dirty="0">
                  <a:latin typeface="Calibri" pitchFamily="34" charset="0"/>
                </a:rPr>
                <a:t>3C</a:t>
              </a:r>
            </a:p>
          </p:txBody>
        </p:sp>
      </p:grpSp>
      <p:grpSp>
        <p:nvGrpSpPr>
          <p:cNvPr id="138" name="Group 137"/>
          <p:cNvGrpSpPr/>
          <p:nvPr/>
        </p:nvGrpSpPr>
        <p:grpSpPr>
          <a:xfrm>
            <a:off x="6492240" y="4756511"/>
            <a:ext cx="2199360" cy="301752"/>
            <a:chOff x="2208048" y="4034135"/>
            <a:chExt cx="2199360" cy="301752"/>
          </a:xfrm>
        </p:grpSpPr>
        <p:sp>
          <p:nvSpPr>
            <p:cNvPr id="140" name="TextBox 139"/>
            <p:cNvSpPr txBox="1"/>
            <p:nvPr/>
          </p:nvSpPr>
          <p:spPr>
            <a:xfrm>
              <a:off x="2208048" y="4034135"/>
              <a:ext cx="548640" cy="301752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lang="en-US" sz="2000" b="0" dirty="0">
                  <a:latin typeface="Calibri" pitchFamily="34" charset="0"/>
                </a:rPr>
                <a:t>00</a:t>
              </a:r>
            </a:p>
          </p:txBody>
        </p:sp>
        <p:sp>
          <p:nvSpPr>
            <p:cNvPr id="141" name="TextBox 140"/>
            <p:cNvSpPr txBox="1"/>
            <p:nvPr/>
          </p:nvSpPr>
          <p:spPr>
            <a:xfrm>
              <a:off x="2758387" y="4034135"/>
              <a:ext cx="548640" cy="301752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lang="en-US" sz="2000" b="0" dirty="0">
                  <a:latin typeface="Calibri" pitchFamily="34" charset="0"/>
                </a:rPr>
                <a:t>27</a:t>
              </a:r>
            </a:p>
          </p:txBody>
        </p:sp>
        <p:sp>
          <p:nvSpPr>
            <p:cNvPr id="142" name="TextBox 141"/>
            <p:cNvSpPr txBox="1"/>
            <p:nvPr/>
          </p:nvSpPr>
          <p:spPr>
            <a:xfrm>
              <a:off x="3305327" y="4034135"/>
              <a:ext cx="548640" cy="301752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lang="en-US" sz="2000" b="0" dirty="0">
                  <a:latin typeface="Calibri" pitchFamily="34" charset="0"/>
                </a:rPr>
                <a:t>D0</a:t>
              </a:r>
            </a:p>
          </p:txBody>
        </p:sp>
        <p:sp>
          <p:nvSpPr>
            <p:cNvPr id="143" name="TextBox 142"/>
            <p:cNvSpPr txBox="1"/>
            <p:nvPr/>
          </p:nvSpPr>
          <p:spPr>
            <a:xfrm>
              <a:off x="3858768" y="4034135"/>
              <a:ext cx="548640" cy="301752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lang="en-US" sz="2000" b="0" dirty="0">
                  <a:latin typeface="Calibri" pitchFamily="34" charset="0"/>
                </a:rPr>
                <a:t>3C</a:t>
              </a: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6492240" y="2926080"/>
            <a:ext cx="2194560" cy="3054096"/>
            <a:chOff x="5669280" y="2926080"/>
            <a:chExt cx="2194560" cy="3054096"/>
          </a:xfrm>
        </p:grpSpPr>
        <p:grpSp>
          <p:nvGrpSpPr>
            <p:cNvPr id="4" name="Group 3"/>
            <p:cNvGrpSpPr/>
            <p:nvPr/>
          </p:nvGrpSpPr>
          <p:grpSpPr>
            <a:xfrm>
              <a:off x="5669280" y="2926080"/>
              <a:ext cx="2194560" cy="3048000"/>
              <a:chOff x="5638799" y="2886670"/>
              <a:chExt cx="2194560" cy="3048000"/>
            </a:xfrm>
          </p:grpSpPr>
          <p:sp>
            <p:nvSpPr>
              <p:cNvPr id="6" name="Rectangle 2"/>
              <p:cNvSpPr>
                <a:spLocks noChangeArrowheads="1"/>
              </p:cNvSpPr>
              <p:nvPr>
                <p:custDataLst>
                  <p:tags r:id="rId17"/>
                </p:custDataLst>
              </p:nvPr>
            </p:nvSpPr>
            <p:spPr bwMode="auto">
              <a:xfrm>
                <a:off x="5638799" y="2886670"/>
                <a:ext cx="2194560" cy="3048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b="0" dirty="0">
                  <a:latin typeface="Roboto Regular" charset="0"/>
                  <a:cs typeface="Roboto Regular" charset="0"/>
                </a:endParaRPr>
              </a:p>
            </p:txBody>
          </p:sp>
          <p:sp>
            <p:nvSpPr>
              <p:cNvPr id="7" name="Rectangle 3"/>
              <p:cNvSpPr>
                <a:spLocks noChangeArrowheads="1"/>
              </p:cNvSpPr>
              <p:nvPr>
                <p:custDataLst>
                  <p:tags r:id="rId18"/>
                </p:custDataLst>
              </p:nvPr>
            </p:nvSpPr>
            <p:spPr bwMode="auto">
              <a:xfrm>
                <a:off x="5638799" y="3191470"/>
                <a:ext cx="2194560" cy="3048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b="0" dirty="0">
                  <a:latin typeface="Roboto Regular" charset="0"/>
                  <a:cs typeface="Roboto Regular" charset="0"/>
                </a:endParaRPr>
              </a:p>
            </p:txBody>
          </p:sp>
          <p:sp>
            <p:nvSpPr>
              <p:cNvPr id="8" name="Rectangle 4"/>
              <p:cNvSpPr>
                <a:spLocks noChangeArrowheads="1"/>
              </p:cNvSpPr>
              <p:nvPr>
                <p:custDataLst>
                  <p:tags r:id="rId19"/>
                </p:custDataLst>
              </p:nvPr>
            </p:nvSpPr>
            <p:spPr bwMode="auto">
              <a:xfrm>
                <a:off x="5638799" y="3496270"/>
                <a:ext cx="2194560" cy="3048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b="0" dirty="0">
                  <a:latin typeface="Roboto Regular" charset="0"/>
                  <a:cs typeface="Roboto Regular" charset="0"/>
                </a:endParaRPr>
              </a:p>
            </p:txBody>
          </p:sp>
          <p:sp>
            <p:nvSpPr>
              <p:cNvPr id="9" name="Rectangle 5"/>
              <p:cNvSpPr>
                <a:spLocks noChangeArrowheads="1"/>
              </p:cNvSpPr>
              <p:nvPr>
                <p:custDataLst>
                  <p:tags r:id="rId20"/>
                </p:custDataLst>
              </p:nvPr>
            </p:nvSpPr>
            <p:spPr bwMode="auto">
              <a:xfrm>
                <a:off x="5638799" y="3801070"/>
                <a:ext cx="2194560" cy="3048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b="0" dirty="0">
                  <a:latin typeface="Roboto Regular" charset="0"/>
                  <a:cs typeface="Roboto Regular" charset="0"/>
                </a:endParaRPr>
              </a:p>
            </p:txBody>
          </p:sp>
          <p:sp>
            <p:nvSpPr>
              <p:cNvPr id="10" name="Rectangle 6"/>
              <p:cNvSpPr>
                <a:spLocks noChangeArrowheads="1"/>
              </p:cNvSpPr>
              <p:nvPr>
                <p:custDataLst>
                  <p:tags r:id="rId21"/>
                </p:custDataLst>
              </p:nvPr>
            </p:nvSpPr>
            <p:spPr bwMode="auto">
              <a:xfrm>
                <a:off x="5638799" y="4105870"/>
                <a:ext cx="2194560" cy="3048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b="0" dirty="0">
                  <a:latin typeface="Roboto Regular" charset="0"/>
                  <a:cs typeface="Roboto Regular" charset="0"/>
                </a:endParaRPr>
              </a:p>
            </p:txBody>
          </p:sp>
          <p:sp>
            <p:nvSpPr>
              <p:cNvPr id="11" name="Rectangle 7"/>
              <p:cNvSpPr>
                <a:spLocks noChangeArrowheads="1"/>
              </p:cNvSpPr>
              <p:nvPr>
                <p:custDataLst>
                  <p:tags r:id="rId22"/>
                </p:custDataLst>
              </p:nvPr>
            </p:nvSpPr>
            <p:spPr bwMode="auto">
              <a:xfrm>
                <a:off x="5638799" y="4410670"/>
                <a:ext cx="2194560" cy="3048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b="0" dirty="0">
                  <a:latin typeface="Roboto Regular" charset="0"/>
                  <a:cs typeface="Roboto Regular" charset="0"/>
                </a:endParaRPr>
              </a:p>
            </p:txBody>
          </p:sp>
          <p:sp>
            <p:nvSpPr>
              <p:cNvPr id="12" name="Rectangle 8"/>
              <p:cNvSpPr>
                <a:spLocks noChangeArrowheads="1"/>
              </p:cNvSpPr>
              <p:nvPr>
                <p:custDataLst>
                  <p:tags r:id="rId23"/>
                </p:custDataLst>
              </p:nvPr>
            </p:nvSpPr>
            <p:spPr bwMode="auto">
              <a:xfrm>
                <a:off x="5638799" y="4715470"/>
                <a:ext cx="2194560" cy="3048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b="0" dirty="0">
                  <a:latin typeface="Roboto Regular" charset="0"/>
                  <a:cs typeface="Roboto Regular" charset="0"/>
                </a:endParaRPr>
              </a:p>
            </p:txBody>
          </p:sp>
          <p:sp>
            <p:nvSpPr>
              <p:cNvPr id="13" name="Rectangle 9"/>
              <p:cNvSpPr>
                <a:spLocks noChangeArrowheads="1"/>
              </p:cNvSpPr>
              <p:nvPr>
                <p:custDataLst>
                  <p:tags r:id="rId24"/>
                </p:custDataLst>
              </p:nvPr>
            </p:nvSpPr>
            <p:spPr bwMode="auto">
              <a:xfrm>
                <a:off x="5638799" y="5020270"/>
                <a:ext cx="2194560" cy="3048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b="0" dirty="0">
                  <a:latin typeface="Roboto Regular" charset="0"/>
                  <a:cs typeface="Roboto Regular" charset="0"/>
                </a:endParaRPr>
              </a:p>
            </p:txBody>
          </p:sp>
          <p:sp>
            <p:nvSpPr>
              <p:cNvPr id="14" name="Rectangle 10"/>
              <p:cNvSpPr>
                <a:spLocks noChangeArrowheads="1"/>
              </p:cNvSpPr>
              <p:nvPr>
                <p:custDataLst>
                  <p:tags r:id="rId25"/>
                </p:custDataLst>
              </p:nvPr>
            </p:nvSpPr>
            <p:spPr bwMode="auto">
              <a:xfrm>
                <a:off x="5638799" y="5325070"/>
                <a:ext cx="2194560" cy="3048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b="0" dirty="0">
                  <a:latin typeface="Roboto Regular" charset="0"/>
                  <a:cs typeface="Roboto Regular" charset="0"/>
                </a:endParaRPr>
              </a:p>
            </p:txBody>
          </p:sp>
          <p:sp>
            <p:nvSpPr>
              <p:cNvPr id="15" name="Rectangle 11"/>
              <p:cNvSpPr>
                <a:spLocks noChangeArrowheads="1"/>
              </p:cNvSpPr>
              <p:nvPr>
                <p:custDataLst>
                  <p:tags r:id="rId26"/>
                </p:custDataLst>
              </p:nvPr>
            </p:nvSpPr>
            <p:spPr bwMode="auto">
              <a:xfrm>
                <a:off x="5638799" y="5629870"/>
                <a:ext cx="2194560" cy="3048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b="0" dirty="0">
                  <a:latin typeface="Roboto Regular" charset="0"/>
                  <a:cs typeface="Roboto Regular" charset="0"/>
                </a:endParaRPr>
              </a:p>
            </p:txBody>
          </p:sp>
        </p:grpSp>
        <p:cxnSp>
          <p:nvCxnSpPr>
            <p:cNvPr id="26" name="Straight Connector 25"/>
            <p:cNvCxnSpPr/>
            <p:nvPr>
              <p:custDataLst>
                <p:tags r:id="rId14"/>
              </p:custDataLst>
            </p:nvPr>
          </p:nvCxnSpPr>
          <p:spPr bwMode="auto">
            <a:xfrm>
              <a:off x="6217920" y="2926080"/>
              <a:ext cx="0" cy="3054096"/>
            </a:xfrm>
            <a:prstGeom prst="line">
              <a:avLst/>
            </a:prstGeom>
            <a:noFill/>
            <a:ln w="25400" cap="flat" cmpd="sng" algn="ctr">
              <a:solidFill>
                <a:srgbClr val="00B050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1" name="Straight Connector 90"/>
            <p:cNvCxnSpPr/>
            <p:nvPr>
              <p:custDataLst>
                <p:tags r:id="rId15"/>
              </p:custDataLst>
            </p:nvPr>
          </p:nvCxnSpPr>
          <p:spPr bwMode="auto">
            <a:xfrm>
              <a:off x="6766560" y="2926080"/>
              <a:ext cx="0" cy="3054096"/>
            </a:xfrm>
            <a:prstGeom prst="line">
              <a:avLst/>
            </a:prstGeom>
            <a:noFill/>
            <a:ln w="25400" cap="flat" cmpd="sng" algn="ctr">
              <a:solidFill>
                <a:srgbClr val="00B050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2" name="Straight Connector 91"/>
            <p:cNvCxnSpPr/>
            <p:nvPr>
              <p:custDataLst>
                <p:tags r:id="rId16"/>
              </p:custDataLst>
            </p:nvPr>
          </p:nvCxnSpPr>
          <p:spPr bwMode="auto">
            <a:xfrm>
              <a:off x="7315200" y="2926080"/>
              <a:ext cx="0" cy="3054096"/>
            </a:xfrm>
            <a:prstGeom prst="line">
              <a:avLst/>
            </a:prstGeom>
            <a:noFill/>
            <a:ln w="25400" cap="flat" cmpd="sng" algn="ctr">
              <a:solidFill>
                <a:srgbClr val="00B050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9" name="TextBox 28"/>
          <p:cNvSpPr txBox="1"/>
          <p:nvPr>
            <p:custDataLst>
              <p:tags r:id="rId4"/>
            </p:custDataLst>
          </p:nvPr>
        </p:nvSpPr>
        <p:spPr>
          <a:xfrm>
            <a:off x="4127403" y="849474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b="0" dirty="0">
              <a:latin typeface="Roboto Regular" charset="0"/>
            </a:endParaRPr>
          </a:p>
        </p:txBody>
      </p:sp>
      <p:sp>
        <p:nvSpPr>
          <p:cNvPr id="30" name="TextBox 29"/>
          <p:cNvSpPr txBox="1"/>
          <p:nvPr>
            <p:custDataLst>
              <p:tags r:id="rId5"/>
            </p:custDataLst>
          </p:nvPr>
        </p:nvSpPr>
        <p:spPr>
          <a:xfrm>
            <a:off x="8695944" y="3200400"/>
            <a:ext cx="365760" cy="307777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ctr"/>
            <a:r>
              <a:rPr lang="en-US" sz="2800" b="0" dirty="0">
                <a:solidFill>
                  <a:srgbClr val="CC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</a:p>
        </p:txBody>
      </p:sp>
      <p:sp>
        <p:nvSpPr>
          <p:cNvPr id="41" name="TextBox 40"/>
          <p:cNvSpPr txBox="1"/>
          <p:nvPr>
            <p:custDataLst>
              <p:tags r:id="rId6"/>
            </p:custDataLst>
          </p:nvPr>
        </p:nvSpPr>
        <p:spPr>
          <a:xfrm>
            <a:off x="8695944" y="4736592"/>
            <a:ext cx="365760" cy="307777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ctr"/>
            <a:r>
              <a:rPr lang="en-US" sz="2800" b="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6492240" y="2609600"/>
            <a:ext cx="2194560" cy="307777"/>
            <a:chOff x="5669280" y="2609600"/>
            <a:chExt cx="2194560" cy="307777"/>
          </a:xfrm>
        </p:grpSpPr>
        <p:sp>
          <p:nvSpPr>
            <p:cNvPr id="93" name="Rectangle 14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5669280" y="2609600"/>
              <a:ext cx="548640" cy="30777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400" b="0" dirty="0">
                  <a:latin typeface="Calibri" panose="020F0502020204030204" pitchFamily="34" charset="0"/>
                  <a:cs typeface="Calibri" panose="020F0502020204030204" pitchFamily="34" charset="0"/>
                </a:rPr>
                <a:t>0x00</a:t>
              </a:r>
            </a:p>
          </p:txBody>
        </p:sp>
        <p:sp>
          <p:nvSpPr>
            <p:cNvPr id="94" name="Rectangle 14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6217920" y="2609600"/>
              <a:ext cx="548640" cy="30777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400" b="0" dirty="0">
                  <a:latin typeface="Calibri" panose="020F0502020204030204" pitchFamily="34" charset="0"/>
                  <a:cs typeface="Calibri" panose="020F0502020204030204" pitchFamily="34" charset="0"/>
                </a:rPr>
                <a:t>0x01</a:t>
              </a:r>
            </a:p>
          </p:txBody>
        </p:sp>
        <p:sp>
          <p:nvSpPr>
            <p:cNvPr id="95" name="Rectangle 14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6766560" y="2609600"/>
              <a:ext cx="548640" cy="30777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400" b="0" dirty="0">
                  <a:latin typeface="Calibri" panose="020F0502020204030204" pitchFamily="34" charset="0"/>
                  <a:cs typeface="Calibri" panose="020F0502020204030204" pitchFamily="34" charset="0"/>
                </a:rPr>
                <a:t>0x02</a:t>
              </a:r>
            </a:p>
          </p:txBody>
        </p:sp>
        <p:sp>
          <p:nvSpPr>
            <p:cNvPr id="96" name="Rectangle 14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7315200" y="2609600"/>
              <a:ext cx="548640" cy="30777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400" b="0" dirty="0">
                  <a:latin typeface="Calibri" panose="020F0502020204030204" pitchFamily="34" charset="0"/>
                  <a:cs typeface="Calibri" panose="020F0502020204030204" pitchFamily="34" charset="0"/>
                </a:rPr>
                <a:t>0x03</a:t>
              </a: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5669280" y="2926080"/>
            <a:ext cx="822960" cy="3044952"/>
            <a:chOff x="7868640" y="2926080"/>
            <a:chExt cx="822960" cy="3044952"/>
          </a:xfrm>
        </p:grpSpPr>
        <p:sp>
          <p:nvSpPr>
            <p:cNvPr id="101" name="TextBox 100"/>
            <p:cNvSpPr txBox="1"/>
            <p:nvPr/>
          </p:nvSpPr>
          <p:spPr>
            <a:xfrm>
              <a:off x="7868640" y="2926080"/>
              <a:ext cx="822960" cy="301752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lang="en-US" sz="2400" b="0" dirty="0">
                  <a:solidFill>
                    <a:srgbClr val="4B2A85"/>
                  </a:solidFill>
                  <a:latin typeface="Calibri" pitchFamily="34" charset="0"/>
                </a:rPr>
                <a:t>0x00</a:t>
              </a:r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7868640" y="3227832"/>
              <a:ext cx="822960" cy="301752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lang="en-US" sz="2400" b="0" dirty="0">
                  <a:solidFill>
                    <a:srgbClr val="4B2A85"/>
                  </a:solidFill>
                  <a:latin typeface="Calibri" pitchFamily="34" charset="0"/>
                </a:rPr>
                <a:t>0x04</a:t>
              </a:r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7868640" y="3529584"/>
              <a:ext cx="822960" cy="301752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lang="en-US" sz="2400" b="0" dirty="0">
                  <a:solidFill>
                    <a:srgbClr val="4B2A85"/>
                  </a:solidFill>
                  <a:latin typeface="Calibri" pitchFamily="34" charset="0"/>
                </a:rPr>
                <a:t>0x08</a:t>
              </a:r>
            </a:p>
          </p:txBody>
        </p:sp>
        <p:sp>
          <p:nvSpPr>
            <p:cNvPr id="118" name="TextBox 117"/>
            <p:cNvSpPr txBox="1"/>
            <p:nvPr/>
          </p:nvSpPr>
          <p:spPr>
            <a:xfrm>
              <a:off x="7868640" y="3831336"/>
              <a:ext cx="822960" cy="301752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lang="en-US" sz="2400" b="0" dirty="0">
                  <a:solidFill>
                    <a:srgbClr val="4B2A85"/>
                  </a:solidFill>
                  <a:latin typeface="Calibri" pitchFamily="34" charset="0"/>
                </a:rPr>
                <a:t>0x0C</a:t>
              </a:r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7868640" y="4133088"/>
              <a:ext cx="822960" cy="301752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lang="en-US" sz="2400" b="0" dirty="0">
                  <a:solidFill>
                    <a:srgbClr val="4B2A85"/>
                  </a:solidFill>
                  <a:latin typeface="Calibri" pitchFamily="34" charset="0"/>
                </a:rPr>
                <a:t>0x10</a:t>
              </a:r>
            </a:p>
          </p:txBody>
        </p:sp>
        <p:sp>
          <p:nvSpPr>
            <p:cNvPr id="132" name="TextBox 131"/>
            <p:cNvSpPr txBox="1"/>
            <p:nvPr/>
          </p:nvSpPr>
          <p:spPr>
            <a:xfrm>
              <a:off x="7868640" y="4434840"/>
              <a:ext cx="822960" cy="301752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lang="en-US" sz="2400" b="0" dirty="0">
                  <a:solidFill>
                    <a:srgbClr val="4B2A85"/>
                  </a:solidFill>
                  <a:latin typeface="Calibri" pitchFamily="34" charset="0"/>
                </a:rPr>
                <a:t>0x14</a:t>
              </a:r>
            </a:p>
          </p:txBody>
        </p:sp>
        <p:sp>
          <p:nvSpPr>
            <p:cNvPr id="139" name="TextBox 138"/>
            <p:cNvSpPr txBox="1"/>
            <p:nvPr/>
          </p:nvSpPr>
          <p:spPr>
            <a:xfrm>
              <a:off x="7868640" y="4754880"/>
              <a:ext cx="822960" cy="301752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lang="en-US" sz="2400" b="0" dirty="0">
                  <a:solidFill>
                    <a:srgbClr val="4B2A85"/>
                  </a:solidFill>
                  <a:latin typeface="Calibri" pitchFamily="34" charset="0"/>
                </a:rPr>
                <a:t>0x18</a:t>
              </a:r>
            </a:p>
          </p:txBody>
        </p:sp>
        <p:sp>
          <p:nvSpPr>
            <p:cNvPr id="146" name="TextBox 145"/>
            <p:cNvSpPr txBox="1"/>
            <p:nvPr/>
          </p:nvSpPr>
          <p:spPr>
            <a:xfrm>
              <a:off x="7868640" y="5056632"/>
              <a:ext cx="822960" cy="301752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lang="en-US" sz="2400" b="0" dirty="0">
                  <a:solidFill>
                    <a:srgbClr val="4B2A85"/>
                  </a:solidFill>
                  <a:latin typeface="Calibri" pitchFamily="34" charset="0"/>
                </a:rPr>
                <a:t>0x1C</a:t>
              </a:r>
            </a:p>
          </p:txBody>
        </p:sp>
        <p:sp>
          <p:nvSpPr>
            <p:cNvPr id="153" name="TextBox 152"/>
            <p:cNvSpPr txBox="1"/>
            <p:nvPr/>
          </p:nvSpPr>
          <p:spPr>
            <a:xfrm>
              <a:off x="7868640" y="5367528"/>
              <a:ext cx="822960" cy="301752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lang="en-US" sz="2400" b="0" dirty="0">
                  <a:solidFill>
                    <a:srgbClr val="4B2A85"/>
                  </a:solidFill>
                  <a:latin typeface="Calibri" pitchFamily="34" charset="0"/>
                </a:rPr>
                <a:t>0x20</a:t>
              </a:r>
            </a:p>
          </p:txBody>
        </p:sp>
        <p:sp>
          <p:nvSpPr>
            <p:cNvPr id="160" name="TextBox 159"/>
            <p:cNvSpPr txBox="1"/>
            <p:nvPr/>
          </p:nvSpPr>
          <p:spPr>
            <a:xfrm>
              <a:off x="7868640" y="5669280"/>
              <a:ext cx="822960" cy="301752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lang="en-US" sz="2400" b="0" dirty="0">
                  <a:solidFill>
                    <a:srgbClr val="4B2A85"/>
                  </a:solidFill>
                  <a:latin typeface="Calibri" pitchFamily="34" charset="0"/>
                </a:rPr>
                <a:t>0x24</a:t>
              </a:r>
            </a:p>
          </p:txBody>
        </p:sp>
      </p:grpSp>
      <p:sp>
        <p:nvSpPr>
          <p:cNvPr id="56" name="TextBox 55"/>
          <p:cNvSpPr txBox="1"/>
          <p:nvPr>
            <p:custDataLst>
              <p:tags r:id="rId7"/>
            </p:custDataLst>
          </p:nvPr>
        </p:nvSpPr>
        <p:spPr>
          <a:xfrm>
            <a:off x="8695944" y="5349240"/>
            <a:ext cx="365760" cy="310896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ctr"/>
            <a:r>
              <a:rPr lang="en-US" sz="2800" b="0" dirty="0">
                <a:solidFill>
                  <a:srgbClr val="FF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</a:t>
            </a:r>
          </a:p>
        </p:txBody>
      </p:sp>
      <p:grpSp>
        <p:nvGrpSpPr>
          <p:cNvPr id="57" name="Group 56"/>
          <p:cNvGrpSpPr/>
          <p:nvPr/>
        </p:nvGrpSpPr>
        <p:grpSpPr>
          <a:xfrm>
            <a:off x="6492240" y="5369159"/>
            <a:ext cx="2199360" cy="301752"/>
            <a:chOff x="2208048" y="4034135"/>
            <a:chExt cx="2199360" cy="301752"/>
          </a:xfrm>
        </p:grpSpPr>
        <p:sp>
          <p:nvSpPr>
            <p:cNvPr id="58" name="TextBox 57"/>
            <p:cNvSpPr txBox="1"/>
            <p:nvPr/>
          </p:nvSpPr>
          <p:spPr>
            <a:xfrm>
              <a:off x="2208048" y="4034135"/>
              <a:ext cx="548640" cy="301752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lang="en-US" sz="2000" b="0" dirty="0">
                  <a:latin typeface="Calibri" pitchFamily="34" charset="0"/>
                </a:rPr>
                <a:t>24</a:t>
              </a: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2758387" y="4034135"/>
              <a:ext cx="548640" cy="301752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lang="en-US" sz="2000" b="0" dirty="0">
                  <a:latin typeface="Calibri" pitchFamily="34" charset="0"/>
                </a:rPr>
                <a:t>00</a:t>
              </a: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3305327" y="4034135"/>
              <a:ext cx="548640" cy="301752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lang="en-US" sz="2000" b="0" dirty="0">
                  <a:latin typeface="Calibri" pitchFamily="34" charset="0"/>
                </a:rPr>
                <a:t>00</a:t>
              </a: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3858768" y="4034135"/>
              <a:ext cx="548640" cy="301752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lang="en-US" sz="2000" b="0" dirty="0">
                  <a:latin typeface="Calibri" pitchFamily="34" charset="0"/>
                </a:rPr>
                <a:t>00</a:t>
              </a:r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6492240" y="5669280"/>
            <a:ext cx="2199360" cy="301752"/>
            <a:chOff x="2208048" y="4034135"/>
            <a:chExt cx="2199360" cy="301752"/>
          </a:xfrm>
        </p:grpSpPr>
        <p:sp>
          <p:nvSpPr>
            <p:cNvPr id="64" name="TextBox 63"/>
            <p:cNvSpPr txBox="1"/>
            <p:nvPr/>
          </p:nvSpPr>
          <p:spPr>
            <a:xfrm>
              <a:off x="2208048" y="4034135"/>
              <a:ext cx="548640" cy="301752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lang="en-US" sz="2000" b="0" dirty="0">
                  <a:solidFill>
                    <a:srgbClr val="FF0000"/>
                  </a:solidFill>
                  <a:latin typeface="Calibri" pitchFamily="34" charset="0"/>
                </a:rPr>
                <a:t>00</a:t>
              </a: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2758387" y="4034135"/>
              <a:ext cx="548640" cy="301752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lang="en-US" sz="2000" b="0" dirty="0">
                  <a:solidFill>
                    <a:srgbClr val="FF0000"/>
                  </a:solidFill>
                  <a:latin typeface="Calibri" pitchFamily="34" charset="0"/>
                </a:rPr>
                <a:t>27</a:t>
              </a: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3305327" y="4034135"/>
              <a:ext cx="548640" cy="301752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lang="en-US" sz="2000" b="0" dirty="0">
                  <a:solidFill>
                    <a:srgbClr val="FF0000"/>
                  </a:solidFill>
                  <a:latin typeface="Calibri" pitchFamily="34" charset="0"/>
                </a:rPr>
                <a:t>D0</a:t>
              </a: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3858768" y="4034135"/>
              <a:ext cx="548640" cy="301752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lang="en-US" sz="2000" b="0" dirty="0">
                  <a:solidFill>
                    <a:srgbClr val="FF0000"/>
                  </a:solidFill>
                  <a:latin typeface="Calibri" pitchFamily="34" charset="0"/>
                </a:rPr>
                <a:t>3C</a:t>
              </a:r>
            </a:p>
          </p:txBody>
        </p:sp>
      </p:grpSp>
      <p:sp>
        <p:nvSpPr>
          <p:cNvPr id="68" name="Rounded Rectangular Callout 67"/>
          <p:cNvSpPr/>
          <p:nvPr>
            <p:custDataLst>
              <p:tags r:id="rId8"/>
            </p:custDataLst>
          </p:nvPr>
        </p:nvSpPr>
        <p:spPr bwMode="auto">
          <a:xfrm>
            <a:off x="1890078" y="4767344"/>
            <a:ext cx="2560320" cy="640080"/>
          </a:xfrm>
          <a:prstGeom prst="wedgeRoundRectCallout">
            <a:avLst>
              <a:gd name="adj1" fmla="val -80353"/>
              <a:gd name="adj2" fmla="val 59017"/>
              <a:gd name="adj3" fmla="val 16667"/>
            </a:avLst>
          </a:prstGeom>
          <a:ln>
            <a:headEnd type="none" w="med" len="med"/>
            <a:tailEnd type="triangl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4572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2000" b="0" dirty="0">
                <a:latin typeface="Calibri" panose="020F0502020204030204" pitchFamily="34" charset="0"/>
                <a:cs typeface="Calibri" panose="020F0502020204030204" pitchFamily="34" charset="0"/>
              </a:rPr>
              <a:t>The target of a pointer is also a location</a:t>
            </a:r>
          </a:p>
        </p:txBody>
      </p:sp>
      <p:sp>
        <p:nvSpPr>
          <p:cNvPr id="69" name="TextBox 68"/>
          <p:cNvSpPr txBox="1"/>
          <p:nvPr>
            <p:custDataLst>
              <p:tags r:id="rId9"/>
            </p:custDataLst>
          </p:nvPr>
        </p:nvSpPr>
        <p:spPr>
          <a:xfrm>
            <a:off x="6716060" y="965901"/>
            <a:ext cx="2103120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b="0" dirty="0">
                <a:solidFill>
                  <a:srgbClr val="4B2A8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sz="2000" b="0" dirty="0">
                <a:solidFill>
                  <a:srgbClr val="4B2A8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= “address of”</a:t>
            </a:r>
          </a:p>
          <a:p>
            <a:r>
              <a:rPr lang="en-US" sz="2000" b="0" dirty="0">
                <a:solidFill>
                  <a:srgbClr val="4B2A8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2000" b="0" dirty="0">
                <a:solidFill>
                  <a:srgbClr val="4B2A8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= “dereference”</a:t>
            </a:r>
          </a:p>
        </p:txBody>
      </p:sp>
      <p:sp>
        <p:nvSpPr>
          <p:cNvPr id="70" name="Rounded Rectangle 69"/>
          <p:cNvSpPr/>
          <p:nvPr/>
        </p:nvSpPr>
        <p:spPr bwMode="auto">
          <a:xfrm>
            <a:off x="6487460" y="334638"/>
            <a:ext cx="2560320" cy="640080"/>
          </a:xfrm>
          <a:prstGeom prst="roundRect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0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</a:rPr>
              <a:t>32-bit example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0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</a:rPr>
              <a:t>(pointers are 32-bits wide)</a:t>
            </a:r>
          </a:p>
        </p:txBody>
      </p:sp>
    </p:spTree>
    <p:extLst>
      <p:ext uri="{BB962C8B-B14F-4D97-AF65-F5344CB8AC3E}">
        <p14:creationId xmlns:p14="http://schemas.microsoft.com/office/powerpoint/2010/main" val="27905213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Arrays in 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tabLst>
                <a:tab pos="1371600" algn="l"/>
              </a:tabLst>
            </a:pPr>
            <a:r>
              <a:rPr lang="en-US" sz="2000" dirty="0"/>
              <a:t>Declaration:	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>
                <a:solidFill>
                  <a:srgbClr val="BD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[6];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E80258-DC00-4EB7-9E0E-1FD39B8D824A}" type="slidenum">
              <a:rPr lang="en-US" smtClean="0"/>
              <a:t>17</a:t>
            </a:fld>
            <a:endParaRPr lang="en-US"/>
          </a:p>
        </p:txBody>
      </p:sp>
      <p:grpSp>
        <p:nvGrpSpPr>
          <p:cNvPr id="65" name="Group 64"/>
          <p:cNvGrpSpPr/>
          <p:nvPr/>
        </p:nvGrpSpPr>
        <p:grpSpPr>
          <a:xfrm>
            <a:off x="5029200" y="3227832"/>
            <a:ext cx="4023360" cy="3054096"/>
            <a:chOff x="4846320" y="3227832"/>
            <a:chExt cx="4023360" cy="3054096"/>
          </a:xfrm>
        </p:grpSpPr>
        <p:cxnSp>
          <p:nvCxnSpPr>
            <p:cNvPr id="32" name="Straight Connector 31"/>
            <p:cNvCxnSpPr/>
            <p:nvPr>
              <p:custDataLst>
                <p:tags r:id="rId39"/>
              </p:custDataLst>
            </p:nvPr>
          </p:nvCxnSpPr>
          <p:spPr bwMode="auto">
            <a:xfrm>
              <a:off x="5349240" y="3227832"/>
              <a:ext cx="0" cy="3054096"/>
            </a:xfrm>
            <a:prstGeom prst="line">
              <a:avLst/>
            </a:prstGeom>
            <a:noFill/>
            <a:ln w="25400" cap="flat" cmpd="sng" algn="ctr">
              <a:solidFill>
                <a:srgbClr val="00B050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8" name="Straight Connector 57"/>
            <p:cNvCxnSpPr/>
            <p:nvPr>
              <p:custDataLst>
                <p:tags r:id="rId40"/>
              </p:custDataLst>
            </p:nvPr>
          </p:nvCxnSpPr>
          <p:spPr bwMode="auto">
            <a:xfrm>
              <a:off x="5852160" y="3227832"/>
              <a:ext cx="0" cy="3054096"/>
            </a:xfrm>
            <a:prstGeom prst="line">
              <a:avLst/>
            </a:prstGeom>
            <a:noFill/>
            <a:ln w="25400" cap="flat" cmpd="sng" algn="ctr">
              <a:solidFill>
                <a:srgbClr val="00B050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9" name="Straight Connector 58"/>
            <p:cNvCxnSpPr/>
            <p:nvPr>
              <p:custDataLst>
                <p:tags r:id="rId41"/>
              </p:custDataLst>
            </p:nvPr>
          </p:nvCxnSpPr>
          <p:spPr bwMode="auto">
            <a:xfrm>
              <a:off x="6355080" y="3227832"/>
              <a:ext cx="0" cy="3054096"/>
            </a:xfrm>
            <a:prstGeom prst="line">
              <a:avLst/>
            </a:prstGeom>
            <a:noFill/>
            <a:ln w="25400" cap="flat" cmpd="sng" algn="ctr">
              <a:solidFill>
                <a:srgbClr val="00B050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0" name="Straight Connector 59"/>
            <p:cNvCxnSpPr/>
            <p:nvPr>
              <p:custDataLst>
                <p:tags r:id="rId42"/>
              </p:custDataLst>
            </p:nvPr>
          </p:nvCxnSpPr>
          <p:spPr bwMode="auto">
            <a:xfrm>
              <a:off x="6858000" y="3227832"/>
              <a:ext cx="0" cy="3054096"/>
            </a:xfrm>
            <a:prstGeom prst="line">
              <a:avLst/>
            </a:prstGeom>
            <a:noFill/>
            <a:ln w="25400" cap="flat" cmpd="sng" algn="ctr">
              <a:solidFill>
                <a:srgbClr val="00B050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2" name="Straight Connector 61"/>
            <p:cNvCxnSpPr/>
            <p:nvPr>
              <p:custDataLst>
                <p:tags r:id="rId43"/>
              </p:custDataLst>
            </p:nvPr>
          </p:nvCxnSpPr>
          <p:spPr bwMode="auto">
            <a:xfrm>
              <a:off x="7360920" y="3227832"/>
              <a:ext cx="0" cy="3054096"/>
            </a:xfrm>
            <a:prstGeom prst="line">
              <a:avLst/>
            </a:prstGeom>
            <a:noFill/>
            <a:ln w="25400" cap="flat" cmpd="sng" algn="ctr">
              <a:solidFill>
                <a:srgbClr val="00B050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3" name="Straight Connector 62"/>
            <p:cNvCxnSpPr/>
            <p:nvPr>
              <p:custDataLst>
                <p:tags r:id="rId44"/>
              </p:custDataLst>
            </p:nvPr>
          </p:nvCxnSpPr>
          <p:spPr bwMode="auto">
            <a:xfrm>
              <a:off x="7863840" y="3227832"/>
              <a:ext cx="0" cy="3054096"/>
            </a:xfrm>
            <a:prstGeom prst="line">
              <a:avLst/>
            </a:prstGeom>
            <a:noFill/>
            <a:ln w="25400" cap="flat" cmpd="sng" algn="ctr">
              <a:solidFill>
                <a:srgbClr val="00B050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4" name="Straight Connector 63"/>
            <p:cNvCxnSpPr/>
            <p:nvPr>
              <p:custDataLst>
                <p:tags r:id="rId45"/>
              </p:custDataLst>
            </p:nvPr>
          </p:nvCxnSpPr>
          <p:spPr bwMode="auto">
            <a:xfrm>
              <a:off x="8366760" y="3227832"/>
              <a:ext cx="0" cy="3054096"/>
            </a:xfrm>
            <a:prstGeom prst="line">
              <a:avLst/>
            </a:prstGeom>
            <a:noFill/>
            <a:ln w="25400" cap="flat" cmpd="sng" algn="ctr">
              <a:solidFill>
                <a:srgbClr val="00B050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" name="Rectangle 2"/>
            <p:cNvSpPr>
              <a:spLocks noChangeArrowheads="1"/>
            </p:cNvSpPr>
            <p:nvPr>
              <p:custDataLst>
                <p:tags r:id="rId46"/>
              </p:custDataLst>
            </p:nvPr>
          </p:nvSpPr>
          <p:spPr bwMode="auto">
            <a:xfrm>
              <a:off x="4846320" y="3231052"/>
              <a:ext cx="4023360" cy="3048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b="0" i="0" dirty="0">
                <a:latin typeface="Roboto Regular" charset="0"/>
                <a:cs typeface="Roboto Regular" charset="0"/>
              </a:endParaRPr>
            </a:p>
          </p:txBody>
        </p:sp>
        <p:sp>
          <p:nvSpPr>
            <p:cNvPr id="6" name="Rectangle 3"/>
            <p:cNvSpPr>
              <a:spLocks noChangeArrowheads="1"/>
            </p:cNvSpPr>
            <p:nvPr>
              <p:custDataLst>
                <p:tags r:id="rId47"/>
              </p:custDataLst>
            </p:nvPr>
          </p:nvSpPr>
          <p:spPr bwMode="auto">
            <a:xfrm>
              <a:off x="4846320" y="3535852"/>
              <a:ext cx="4023360" cy="3048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b="0" i="0" dirty="0">
                <a:latin typeface="Roboto Regular" charset="0"/>
                <a:cs typeface="Roboto Regular" charset="0"/>
              </a:endParaRPr>
            </a:p>
          </p:txBody>
        </p:sp>
        <p:sp>
          <p:nvSpPr>
            <p:cNvPr id="7" name="Rectangle 4"/>
            <p:cNvSpPr>
              <a:spLocks noChangeArrowheads="1"/>
            </p:cNvSpPr>
            <p:nvPr>
              <p:custDataLst>
                <p:tags r:id="rId48"/>
              </p:custDataLst>
            </p:nvPr>
          </p:nvSpPr>
          <p:spPr bwMode="auto">
            <a:xfrm>
              <a:off x="4846320" y="3840652"/>
              <a:ext cx="4023360" cy="3048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b="0" i="0" dirty="0">
                <a:latin typeface="Roboto Regular" charset="0"/>
                <a:cs typeface="Roboto Regular" charset="0"/>
              </a:endParaRPr>
            </a:p>
          </p:txBody>
        </p:sp>
        <p:sp>
          <p:nvSpPr>
            <p:cNvPr id="8" name="Rectangle 5"/>
            <p:cNvSpPr>
              <a:spLocks noChangeArrowheads="1"/>
            </p:cNvSpPr>
            <p:nvPr>
              <p:custDataLst>
                <p:tags r:id="rId49"/>
              </p:custDataLst>
            </p:nvPr>
          </p:nvSpPr>
          <p:spPr bwMode="auto">
            <a:xfrm>
              <a:off x="4846320" y="4145452"/>
              <a:ext cx="4023360" cy="3048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b="0" i="0" dirty="0">
                <a:latin typeface="Roboto Regular" charset="0"/>
                <a:cs typeface="Roboto Regular" charset="0"/>
              </a:endParaRPr>
            </a:p>
          </p:txBody>
        </p:sp>
        <p:sp>
          <p:nvSpPr>
            <p:cNvPr id="9" name="Rectangle 6"/>
            <p:cNvSpPr>
              <a:spLocks noChangeArrowheads="1"/>
            </p:cNvSpPr>
            <p:nvPr>
              <p:custDataLst>
                <p:tags r:id="rId50"/>
              </p:custDataLst>
            </p:nvPr>
          </p:nvSpPr>
          <p:spPr bwMode="auto">
            <a:xfrm>
              <a:off x="4846320" y="4450252"/>
              <a:ext cx="4023360" cy="3048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b="0" i="0" dirty="0">
                <a:latin typeface="Roboto Regular" charset="0"/>
                <a:cs typeface="Roboto Regular" charset="0"/>
              </a:endParaRPr>
            </a:p>
          </p:txBody>
        </p:sp>
        <p:sp>
          <p:nvSpPr>
            <p:cNvPr id="10" name="Rectangle 7"/>
            <p:cNvSpPr>
              <a:spLocks noChangeArrowheads="1"/>
            </p:cNvSpPr>
            <p:nvPr>
              <p:custDataLst>
                <p:tags r:id="rId51"/>
              </p:custDataLst>
            </p:nvPr>
          </p:nvSpPr>
          <p:spPr bwMode="auto">
            <a:xfrm>
              <a:off x="4846320" y="4755052"/>
              <a:ext cx="4023360" cy="3048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b="0" i="0" dirty="0">
                <a:latin typeface="Roboto Regular" charset="0"/>
                <a:cs typeface="Roboto Regular" charset="0"/>
              </a:endParaRPr>
            </a:p>
          </p:txBody>
        </p:sp>
        <p:sp>
          <p:nvSpPr>
            <p:cNvPr id="11" name="Rectangle 8"/>
            <p:cNvSpPr>
              <a:spLocks noChangeArrowheads="1"/>
            </p:cNvSpPr>
            <p:nvPr>
              <p:custDataLst>
                <p:tags r:id="rId52"/>
              </p:custDataLst>
            </p:nvPr>
          </p:nvSpPr>
          <p:spPr bwMode="auto">
            <a:xfrm>
              <a:off x="4846320" y="5059852"/>
              <a:ext cx="4023360" cy="3048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b="0" i="0" dirty="0">
                <a:latin typeface="Roboto Regular" charset="0"/>
                <a:cs typeface="Roboto Regular" charset="0"/>
              </a:endParaRPr>
            </a:p>
          </p:txBody>
        </p:sp>
        <p:sp>
          <p:nvSpPr>
            <p:cNvPr id="12" name="Rectangle 9"/>
            <p:cNvSpPr>
              <a:spLocks noChangeArrowheads="1"/>
            </p:cNvSpPr>
            <p:nvPr>
              <p:custDataLst>
                <p:tags r:id="rId53"/>
              </p:custDataLst>
            </p:nvPr>
          </p:nvSpPr>
          <p:spPr bwMode="auto">
            <a:xfrm>
              <a:off x="4846320" y="5364652"/>
              <a:ext cx="4023360" cy="3048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b="0" i="0" dirty="0">
                <a:latin typeface="Roboto Regular" charset="0"/>
                <a:cs typeface="Roboto Regular" charset="0"/>
              </a:endParaRPr>
            </a:p>
          </p:txBody>
        </p:sp>
        <p:sp>
          <p:nvSpPr>
            <p:cNvPr id="13" name="Rectangle 10"/>
            <p:cNvSpPr>
              <a:spLocks noChangeArrowheads="1"/>
            </p:cNvSpPr>
            <p:nvPr>
              <p:custDataLst>
                <p:tags r:id="rId54"/>
              </p:custDataLst>
            </p:nvPr>
          </p:nvSpPr>
          <p:spPr bwMode="auto">
            <a:xfrm>
              <a:off x="4846320" y="5669452"/>
              <a:ext cx="4023360" cy="3048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b="0" i="0" dirty="0">
                <a:latin typeface="Roboto Regular" charset="0"/>
                <a:cs typeface="Roboto Regular" charset="0"/>
              </a:endParaRPr>
            </a:p>
          </p:txBody>
        </p:sp>
        <p:sp>
          <p:nvSpPr>
            <p:cNvPr id="14" name="Rectangle 11"/>
            <p:cNvSpPr>
              <a:spLocks noChangeArrowheads="1"/>
            </p:cNvSpPr>
            <p:nvPr>
              <p:custDataLst>
                <p:tags r:id="rId55"/>
              </p:custDataLst>
            </p:nvPr>
          </p:nvSpPr>
          <p:spPr bwMode="auto">
            <a:xfrm>
              <a:off x="4846320" y="5974252"/>
              <a:ext cx="4023360" cy="3048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b="0" i="0" dirty="0">
                <a:latin typeface="Roboto Regular" charset="0"/>
                <a:cs typeface="Roboto Regular" charset="0"/>
              </a:endParaRPr>
            </a:p>
          </p:txBody>
        </p:sp>
      </p:grpSp>
      <p:grpSp>
        <p:nvGrpSpPr>
          <p:cNvPr id="18" name="Group 17"/>
          <p:cNvGrpSpPr/>
          <p:nvPr>
            <p:custDataLst>
              <p:tags r:id="rId1"/>
            </p:custDataLst>
          </p:nvPr>
        </p:nvGrpSpPr>
        <p:grpSpPr>
          <a:xfrm>
            <a:off x="4297680" y="3227832"/>
            <a:ext cx="731520" cy="3044952"/>
            <a:chOff x="7048919" y="2905470"/>
            <a:chExt cx="731520" cy="3044952"/>
          </a:xfrm>
        </p:grpSpPr>
        <p:sp>
          <p:nvSpPr>
            <p:cNvPr id="19" name="Rectangle 14"/>
            <p:cNvSpPr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7048919" y="2905470"/>
              <a:ext cx="731520" cy="3017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anchor="ctr" anchorCtr="0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i="0" dirty="0">
                  <a:solidFill>
                    <a:srgbClr val="4B2A85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0x00</a:t>
              </a:r>
            </a:p>
          </p:txBody>
        </p:sp>
        <p:sp>
          <p:nvSpPr>
            <p:cNvPr id="20" name="Rectangle 15"/>
            <p:cNvSpPr>
              <a:spLocks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7048919" y="3214735"/>
              <a:ext cx="731520" cy="3017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anchor="ctr" anchorCtr="0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i="0" dirty="0">
                  <a:solidFill>
                    <a:srgbClr val="4B2A85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0x08</a:t>
              </a:r>
            </a:p>
          </p:txBody>
        </p:sp>
        <p:sp>
          <p:nvSpPr>
            <p:cNvPr id="21" name="Rectangle 16"/>
            <p:cNvSpPr>
              <a:spLocks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7048919" y="3519535"/>
              <a:ext cx="731520" cy="3017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anchor="ctr" anchorCtr="0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i="0" dirty="0">
                  <a:solidFill>
                    <a:srgbClr val="4B2A85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0x10</a:t>
              </a:r>
            </a:p>
          </p:txBody>
        </p:sp>
        <p:sp>
          <p:nvSpPr>
            <p:cNvPr id="22" name="Rectangle 17"/>
            <p:cNvSpPr>
              <a:spLocks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7048919" y="3819870"/>
              <a:ext cx="731520" cy="3017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anchor="ctr" anchorCtr="0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i="0" dirty="0">
                  <a:solidFill>
                    <a:srgbClr val="4B2A85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0x18</a:t>
              </a:r>
            </a:p>
          </p:txBody>
        </p:sp>
        <p:sp>
          <p:nvSpPr>
            <p:cNvPr id="23" name="Rectangle 18"/>
            <p:cNvSpPr>
              <a:spLocks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7048919" y="4121622"/>
              <a:ext cx="731520" cy="3017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anchor="ctr" anchorCtr="0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i="0" dirty="0">
                  <a:solidFill>
                    <a:srgbClr val="4B2A85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0x20</a:t>
              </a:r>
            </a:p>
          </p:txBody>
        </p:sp>
        <p:sp>
          <p:nvSpPr>
            <p:cNvPr id="24" name="Rectangle 19"/>
            <p:cNvSpPr>
              <a:spLocks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7048919" y="4433935"/>
              <a:ext cx="731520" cy="3017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anchor="ctr" anchorCtr="0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i="0" dirty="0">
                  <a:solidFill>
                    <a:srgbClr val="4B2A85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0x28</a:t>
              </a:r>
            </a:p>
          </p:txBody>
        </p:sp>
        <p:sp>
          <p:nvSpPr>
            <p:cNvPr id="25" name="Rectangle 20"/>
            <p:cNvSpPr>
              <a:spLocks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7048919" y="4734270"/>
              <a:ext cx="731520" cy="3017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anchor="ctr" anchorCtr="0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i="0" dirty="0">
                  <a:solidFill>
                    <a:srgbClr val="4B2A85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0x30</a:t>
              </a:r>
            </a:p>
          </p:txBody>
        </p:sp>
        <p:sp>
          <p:nvSpPr>
            <p:cNvPr id="26" name="Rectangle 21"/>
            <p:cNvSpPr>
              <a:spLocks noChangeArrowheads="1"/>
            </p:cNvSpPr>
            <p:nvPr>
              <p:custDataLst>
                <p:tags r:id="rId36"/>
              </p:custDataLst>
            </p:nvPr>
          </p:nvSpPr>
          <p:spPr bwMode="auto">
            <a:xfrm>
              <a:off x="7048919" y="5043535"/>
              <a:ext cx="731520" cy="3017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anchor="ctr" anchorCtr="0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i="0" dirty="0">
                  <a:solidFill>
                    <a:srgbClr val="4B2A85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0x38</a:t>
              </a:r>
            </a:p>
          </p:txBody>
        </p:sp>
        <p:sp>
          <p:nvSpPr>
            <p:cNvPr id="27" name="Rectangle 22"/>
            <p:cNvSpPr>
              <a:spLocks noChangeArrowheads="1"/>
            </p:cNvSpPr>
            <p:nvPr>
              <p:custDataLst>
                <p:tags r:id="rId37"/>
              </p:custDataLst>
            </p:nvPr>
          </p:nvSpPr>
          <p:spPr bwMode="auto">
            <a:xfrm>
              <a:off x="7048919" y="5348335"/>
              <a:ext cx="731520" cy="3017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anchor="ctr" anchorCtr="0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i="0" dirty="0">
                  <a:solidFill>
                    <a:srgbClr val="4B2A85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0x40</a:t>
              </a:r>
            </a:p>
          </p:txBody>
        </p:sp>
        <p:sp>
          <p:nvSpPr>
            <p:cNvPr id="28" name="Rectangle 23"/>
            <p:cNvSpPr>
              <a:spLocks noChangeArrowheads="1"/>
            </p:cNvSpPr>
            <p:nvPr>
              <p:custDataLst>
                <p:tags r:id="rId38"/>
              </p:custDataLst>
            </p:nvPr>
          </p:nvSpPr>
          <p:spPr bwMode="auto">
            <a:xfrm>
              <a:off x="7048919" y="5648670"/>
              <a:ext cx="731520" cy="3017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anchor="ctr" anchorCtr="0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i="0" dirty="0">
                  <a:solidFill>
                    <a:srgbClr val="4B2A85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0x48</a:t>
              </a:r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3657600" y="3840480"/>
            <a:ext cx="731520" cy="905256"/>
            <a:chOff x="3566160" y="3840480"/>
            <a:chExt cx="731520" cy="905256"/>
          </a:xfrm>
        </p:grpSpPr>
        <p:sp>
          <p:nvSpPr>
            <p:cNvPr id="33" name="TextBox 32"/>
            <p:cNvSpPr txBox="1"/>
            <p:nvPr>
              <p:custDataLst>
                <p:tags r:id="rId26"/>
              </p:custDataLst>
            </p:nvPr>
          </p:nvSpPr>
          <p:spPr>
            <a:xfrm>
              <a:off x="3566160" y="3840480"/>
              <a:ext cx="731520" cy="301752"/>
            </a:xfrm>
            <a:prstGeom prst="rect">
              <a:avLst/>
            </a:prstGeom>
            <a:noFill/>
          </p:spPr>
          <p:txBody>
            <a:bodyPr wrap="none" rtlCol="0" anchor="ctr" anchorCtr="0">
              <a:noAutofit/>
            </a:bodyPr>
            <a:lstStyle/>
            <a:p>
              <a:r>
                <a:rPr lang="en-US" sz="1800" b="0" i="0" dirty="0">
                  <a:solidFill>
                    <a:srgbClr val="CC0000"/>
                  </a:solidFill>
                  <a:latin typeface="Courier New" panose="02070309020205020404" pitchFamily="49" charset="0"/>
                  <a:ea typeface="Anonymous Pro" panose="02060609030202000504" pitchFamily="49" charset="0"/>
                  <a:cs typeface="Courier New" panose="02070309020205020404" pitchFamily="49" charset="0"/>
                </a:rPr>
                <a:t>a</a:t>
              </a:r>
              <a:r>
                <a:rPr lang="en-US" sz="1800" b="0" i="0" dirty="0">
                  <a:latin typeface="Courier New" panose="02070309020205020404" pitchFamily="49" charset="0"/>
                  <a:ea typeface="Anonymous Pro" panose="02060609030202000504" pitchFamily="49" charset="0"/>
                  <a:cs typeface="Courier New" panose="02070309020205020404" pitchFamily="49" charset="0"/>
                </a:rPr>
                <a:t>[0]</a:t>
              </a:r>
            </a:p>
          </p:txBody>
        </p:sp>
        <p:sp>
          <p:nvSpPr>
            <p:cNvPr id="34" name="TextBox 33"/>
            <p:cNvSpPr txBox="1"/>
            <p:nvPr>
              <p:custDataLst>
                <p:tags r:id="rId27"/>
              </p:custDataLst>
            </p:nvPr>
          </p:nvSpPr>
          <p:spPr>
            <a:xfrm>
              <a:off x="3566160" y="4142232"/>
              <a:ext cx="731520" cy="301752"/>
            </a:xfrm>
            <a:prstGeom prst="rect">
              <a:avLst/>
            </a:prstGeom>
            <a:noFill/>
          </p:spPr>
          <p:txBody>
            <a:bodyPr wrap="none" rtlCol="0" anchor="ctr" anchorCtr="0">
              <a:noAutofit/>
            </a:bodyPr>
            <a:lstStyle/>
            <a:p>
              <a:r>
                <a:rPr lang="en-US" sz="1800" b="0" i="0" dirty="0">
                  <a:solidFill>
                    <a:srgbClr val="CC0000"/>
                  </a:solidFill>
                  <a:latin typeface="Courier New" panose="02070309020205020404" pitchFamily="49" charset="0"/>
                  <a:ea typeface="Anonymous Pro" panose="02060609030202000504" pitchFamily="49" charset="0"/>
                  <a:cs typeface="Courier New" panose="02070309020205020404" pitchFamily="49" charset="0"/>
                </a:rPr>
                <a:t>a</a:t>
              </a:r>
              <a:r>
                <a:rPr lang="en-US" sz="1800" b="0" i="0" dirty="0">
                  <a:latin typeface="Courier New" panose="02070309020205020404" pitchFamily="49" charset="0"/>
                  <a:ea typeface="Anonymous Pro" panose="02060609030202000504" pitchFamily="49" charset="0"/>
                  <a:cs typeface="Courier New" panose="02070309020205020404" pitchFamily="49" charset="0"/>
                </a:rPr>
                <a:t>[2]</a:t>
              </a:r>
            </a:p>
          </p:txBody>
        </p:sp>
        <p:sp>
          <p:nvSpPr>
            <p:cNvPr id="35" name="TextBox 34"/>
            <p:cNvSpPr txBox="1"/>
            <p:nvPr>
              <p:custDataLst>
                <p:tags r:id="rId28"/>
              </p:custDataLst>
            </p:nvPr>
          </p:nvSpPr>
          <p:spPr>
            <a:xfrm>
              <a:off x="3566160" y="4443984"/>
              <a:ext cx="731520" cy="301752"/>
            </a:xfrm>
            <a:prstGeom prst="rect">
              <a:avLst/>
            </a:prstGeom>
            <a:noFill/>
          </p:spPr>
          <p:txBody>
            <a:bodyPr wrap="none" rtlCol="0" anchor="ctr" anchorCtr="0">
              <a:noAutofit/>
            </a:bodyPr>
            <a:lstStyle/>
            <a:p>
              <a:r>
                <a:rPr lang="en-US" sz="1800" b="0" i="0" dirty="0">
                  <a:solidFill>
                    <a:srgbClr val="CC0000"/>
                  </a:solidFill>
                  <a:latin typeface="Courier New" panose="02070309020205020404" pitchFamily="49" charset="0"/>
                  <a:ea typeface="Anonymous Pro" panose="02060609030202000504" pitchFamily="49" charset="0"/>
                  <a:cs typeface="Courier New" panose="02070309020205020404" pitchFamily="49" charset="0"/>
                </a:rPr>
                <a:t>a</a:t>
              </a:r>
              <a:r>
                <a:rPr lang="en-US" sz="1800" b="0" i="0" dirty="0">
                  <a:latin typeface="Courier New" panose="02070309020205020404" pitchFamily="49" charset="0"/>
                  <a:ea typeface="Anonymous Pro" panose="02060609030202000504" pitchFamily="49" charset="0"/>
                  <a:cs typeface="Courier New" panose="02070309020205020404" pitchFamily="49" charset="0"/>
                </a:rPr>
                <a:t>[4]</a:t>
              </a:r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5029200" y="3840480"/>
            <a:ext cx="4037220" cy="914406"/>
            <a:chOff x="4724399" y="3840646"/>
            <a:chExt cx="4037220" cy="914406"/>
          </a:xfrm>
        </p:grpSpPr>
        <p:sp>
          <p:nvSpPr>
            <p:cNvPr id="36" name="Rectangle 35"/>
            <p:cNvSpPr/>
            <p:nvPr>
              <p:custDataLst>
                <p:tags r:id="rId22"/>
              </p:custDataLst>
            </p:nvPr>
          </p:nvSpPr>
          <p:spPr bwMode="auto">
            <a:xfrm>
              <a:off x="4724399" y="3840646"/>
              <a:ext cx="4023360" cy="914399"/>
            </a:xfrm>
            <a:prstGeom prst="rect">
              <a:avLst/>
            </a:prstGeom>
            <a:noFill/>
            <a:ln w="38100" cap="flat" cmpd="sng" algn="ctr">
              <a:solidFill>
                <a:srgbClr val="CC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Roboto Regular" charset="0"/>
              </a:endParaRPr>
            </a:p>
          </p:txBody>
        </p:sp>
        <p:cxnSp>
          <p:nvCxnSpPr>
            <p:cNvPr id="37" name="Straight Connector 36"/>
            <p:cNvCxnSpPr/>
            <p:nvPr>
              <p:custDataLst>
                <p:tags r:id="rId23"/>
              </p:custDataLst>
            </p:nvPr>
          </p:nvCxnSpPr>
          <p:spPr bwMode="auto">
            <a:xfrm>
              <a:off x="6739234" y="3840652"/>
              <a:ext cx="0" cy="914400"/>
            </a:xfrm>
            <a:prstGeom prst="line">
              <a:avLst/>
            </a:prstGeom>
            <a:noFill/>
            <a:ln w="38100" cap="flat" cmpd="sng" algn="ctr">
              <a:solidFill>
                <a:srgbClr val="CC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8" name="Straight Connector 37"/>
            <p:cNvCxnSpPr/>
            <p:nvPr>
              <p:custDataLst>
                <p:tags r:id="rId24"/>
              </p:custDataLst>
            </p:nvPr>
          </p:nvCxnSpPr>
          <p:spPr bwMode="auto">
            <a:xfrm>
              <a:off x="4724399" y="4145442"/>
              <a:ext cx="4023360" cy="0"/>
            </a:xfrm>
            <a:prstGeom prst="line">
              <a:avLst/>
            </a:prstGeom>
            <a:noFill/>
            <a:ln w="38100" cap="flat" cmpd="sng" algn="ctr">
              <a:solidFill>
                <a:srgbClr val="CC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9" name="Straight Connector 38"/>
            <p:cNvCxnSpPr/>
            <p:nvPr>
              <p:custDataLst>
                <p:tags r:id="rId25"/>
              </p:custDataLst>
            </p:nvPr>
          </p:nvCxnSpPr>
          <p:spPr bwMode="auto">
            <a:xfrm>
              <a:off x="4738259" y="4443317"/>
              <a:ext cx="4023360" cy="0"/>
            </a:xfrm>
            <a:prstGeom prst="line">
              <a:avLst/>
            </a:prstGeom>
            <a:noFill/>
            <a:ln w="38100" cap="flat" cmpd="sng" algn="ctr">
              <a:solidFill>
                <a:srgbClr val="CC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68" name="Rectangle 67"/>
          <p:cNvSpPr/>
          <p:nvPr>
            <p:custDataLst>
              <p:tags r:id="rId2"/>
            </p:custDataLst>
          </p:nvPr>
        </p:nvSpPr>
        <p:spPr>
          <a:xfrm>
            <a:off x="4754880" y="873721"/>
            <a:ext cx="4389501" cy="369332"/>
          </a:xfrm>
          <a:prstGeom prst="rect">
            <a:avLst/>
          </a:prstGeom>
          <a:solidFill>
            <a:srgbClr val="FFDE92"/>
          </a:solidFill>
        </p:spPr>
        <p:txBody>
          <a:bodyPr wrap="square">
            <a:spAutoFit/>
          </a:bodyPr>
          <a:lstStyle/>
          <a:p>
            <a:r>
              <a:rPr lang="en-US" sz="1800" b="0" dirty="0">
                <a:solidFill>
                  <a:srgbClr val="BD0000"/>
                </a:solidFill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a</a:t>
            </a:r>
            <a:r>
              <a:rPr lang="en-US" sz="1800" b="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 (array name) returns the array’s address</a:t>
            </a:r>
          </a:p>
        </p:txBody>
      </p:sp>
      <p:sp>
        <p:nvSpPr>
          <p:cNvPr id="69" name="Rectangle 68"/>
          <p:cNvSpPr/>
          <p:nvPr>
            <p:custDataLst>
              <p:tags r:id="rId3"/>
            </p:custDataLst>
          </p:nvPr>
        </p:nvSpPr>
        <p:spPr>
          <a:xfrm>
            <a:off x="4754880" y="228600"/>
            <a:ext cx="4391378" cy="646331"/>
          </a:xfrm>
          <a:prstGeom prst="rect">
            <a:avLst/>
          </a:prstGeom>
          <a:solidFill>
            <a:srgbClr val="CCFFCC"/>
          </a:solidFill>
        </p:spPr>
        <p:txBody>
          <a:bodyPr wrap="square">
            <a:spAutoFit/>
          </a:bodyPr>
          <a:lstStyle/>
          <a:p>
            <a:r>
              <a:rPr lang="en-US" sz="1800" b="0" i="0" dirty="0">
                <a:latin typeface="Calibri" panose="020F0502020204030204" pitchFamily="34" charset="0"/>
                <a:cs typeface="Calibri" panose="020F0502020204030204" pitchFamily="34" charset="0"/>
              </a:rPr>
              <a:t>Arrays are adjacent locations in memory storing the same type of data object</a:t>
            </a:r>
          </a:p>
        </p:txBody>
      </p:sp>
      <p:sp>
        <p:nvSpPr>
          <p:cNvPr id="73" name="Rounded Rectangular Callout 72"/>
          <p:cNvSpPr/>
          <p:nvPr>
            <p:custDataLst>
              <p:tags r:id="rId4"/>
            </p:custDataLst>
          </p:nvPr>
        </p:nvSpPr>
        <p:spPr bwMode="auto">
          <a:xfrm>
            <a:off x="443744" y="1841208"/>
            <a:ext cx="1645920" cy="365760"/>
          </a:xfrm>
          <a:prstGeom prst="wedgeRoundRectCallout">
            <a:avLst>
              <a:gd name="adj1" fmla="val 45169"/>
              <a:gd name="adj2" fmla="val -85056"/>
              <a:gd name="adj3" fmla="val 16667"/>
            </a:avLst>
          </a:prstGeom>
          <a:ln>
            <a:headEnd type="none" w="med" len="med"/>
            <a:tailEnd type="triangl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element type</a:t>
            </a:r>
          </a:p>
        </p:txBody>
      </p:sp>
      <p:sp>
        <p:nvSpPr>
          <p:cNvPr id="79" name="Rounded Rectangular Callout 78"/>
          <p:cNvSpPr/>
          <p:nvPr>
            <p:custDataLst>
              <p:tags r:id="rId5"/>
            </p:custDataLst>
          </p:nvPr>
        </p:nvSpPr>
        <p:spPr bwMode="auto">
          <a:xfrm>
            <a:off x="1925781" y="2320341"/>
            <a:ext cx="822960" cy="365760"/>
          </a:xfrm>
          <a:prstGeom prst="wedgeRoundRectCallout">
            <a:avLst>
              <a:gd name="adj1" fmla="val 22450"/>
              <a:gd name="adj2" fmla="val -198870"/>
              <a:gd name="adj3" fmla="val 16667"/>
            </a:avLst>
          </a:prstGeom>
          <a:ln>
            <a:headEnd type="none" w="med" len="med"/>
            <a:tailEnd type="triangl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name</a:t>
            </a:r>
          </a:p>
        </p:txBody>
      </p:sp>
      <p:sp>
        <p:nvSpPr>
          <p:cNvPr id="80" name="Rounded Rectangular Callout 79"/>
          <p:cNvSpPr/>
          <p:nvPr>
            <p:custDataLst>
              <p:tags r:id="rId6"/>
            </p:custDataLst>
          </p:nvPr>
        </p:nvSpPr>
        <p:spPr bwMode="auto">
          <a:xfrm>
            <a:off x="3019425" y="2032380"/>
            <a:ext cx="1665487" cy="640080"/>
          </a:xfrm>
          <a:prstGeom prst="wedgeRoundRectCallout">
            <a:avLst>
              <a:gd name="adj1" fmla="val -58049"/>
              <a:gd name="adj2" fmla="val -102687"/>
              <a:gd name="adj3" fmla="val 16667"/>
            </a:avLst>
          </a:prstGeom>
          <a:ln>
            <a:headEnd type="none" w="med" len="med"/>
            <a:tailEnd type="triangl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number of</a:t>
            </a:r>
            <a:br>
              <a:rPr kumimoji="0" lang="en-US" sz="20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kumimoji="0" lang="en-US" sz="20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elements</a:t>
            </a:r>
          </a:p>
        </p:txBody>
      </p:sp>
      <p:cxnSp>
        <p:nvCxnSpPr>
          <p:cNvPr id="82" name="Straight Arrow Connector 81"/>
          <p:cNvCxnSpPr/>
          <p:nvPr>
            <p:custDataLst>
              <p:tags r:id="rId7"/>
            </p:custDataLst>
          </p:nvPr>
        </p:nvCxnSpPr>
        <p:spPr bwMode="auto">
          <a:xfrm>
            <a:off x="6665976" y="2784348"/>
            <a:ext cx="640080" cy="1810512"/>
          </a:xfrm>
          <a:prstGeom prst="straightConnector1">
            <a:avLst/>
          </a:prstGeom>
          <a:noFill/>
          <a:ln w="25400" cap="flat" cmpd="sng" algn="ctr">
            <a:solidFill>
              <a:srgbClr val="4B2A85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83" name="Group 82"/>
          <p:cNvGrpSpPr/>
          <p:nvPr/>
        </p:nvGrpSpPr>
        <p:grpSpPr>
          <a:xfrm>
            <a:off x="6044184" y="1928261"/>
            <a:ext cx="731520" cy="905256"/>
            <a:chOff x="3566160" y="3840480"/>
            <a:chExt cx="731520" cy="905256"/>
          </a:xfrm>
        </p:grpSpPr>
        <p:sp>
          <p:nvSpPr>
            <p:cNvPr id="84" name="TextBox 83"/>
            <p:cNvSpPr txBox="1"/>
            <p:nvPr>
              <p:custDataLst>
                <p:tags r:id="rId19"/>
              </p:custDataLst>
            </p:nvPr>
          </p:nvSpPr>
          <p:spPr>
            <a:xfrm>
              <a:off x="3566160" y="3840480"/>
              <a:ext cx="731520" cy="301752"/>
            </a:xfrm>
            <a:prstGeom prst="rect">
              <a:avLst/>
            </a:prstGeom>
            <a:noFill/>
          </p:spPr>
          <p:txBody>
            <a:bodyPr wrap="none" rtlCol="0" anchor="ctr" anchorCtr="0">
              <a:noAutofit/>
            </a:bodyPr>
            <a:lstStyle/>
            <a:p>
              <a:r>
                <a:rPr lang="en-US" sz="1800" b="0" i="0" dirty="0">
                  <a:solidFill>
                    <a:srgbClr val="CC0000"/>
                  </a:solidFill>
                  <a:latin typeface="Courier New" panose="02070309020205020404" pitchFamily="49" charset="0"/>
                  <a:ea typeface="Anonymous Pro" panose="02060609030202000504" pitchFamily="49" charset="0"/>
                  <a:cs typeface="Courier New" panose="02070309020205020404" pitchFamily="49" charset="0"/>
                </a:rPr>
                <a:t>a</a:t>
              </a:r>
              <a:r>
                <a:rPr lang="en-US" sz="1800" b="0" i="0" dirty="0">
                  <a:latin typeface="Courier New" panose="02070309020205020404" pitchFamily="49" charset="0"/>
                  <a:ea typeface="Anonymous Pro" panose="02060609030202000504" pitchFamily="49" charset="0"/>
                  <a:cs typeface="Courier New" panose="02070309020205020404" pitchFamily="49" charset="0"/>
                </a:rPr>
                <a:t>[1]</a:t>
              </a:r>
            </a:p>
          </p:txBody>
        </p:sp>
        <p:sp>
          <p:nvSpPr>
            <p:cNvPr id="85" name="TextBox 84"/>
            <p:cNvSpPr txBox="1"/>
            <p:nvPr>
              <p:custDataLst>
                <p:tags r:id="rId20"/>
              </p:custDataLst>
            </p:nvPr>
          </p:nvSpPr>
          <p:spPr>
            <a:xfrm>
              <a:off x="3566160" y="4142232"/>
              <a:ext cx="731520" cy="301752"/>
            </a:xfrm>
            <a:prstGeom prst="rect">
              <a:avLst/>
            </a:prstGeom>
            <a:noFill/>
          </p:spPr>
          <p:txBody>
            <a:bodyPr wrap="none" rtlCol="0" anchor="ctr" anchorCtr="0">
              <a:noAutofit/>
            </a:bodyPr>
            <a:lstStyle/>
            <a:p>
              <a:r>
                <a:rPr lang="en-US" sz="1800" b="0" i="0" dirty="0">
                  <a:solidFill>
                    <a:srgbClr val="CC0000"/>
                  </a:solidFill>
                  <a:latin typeface="Courier New" panose="02070309020205020404" pitchFamily="49" charset="0"/>
                  <a:ea typeface="Anonymous Pro" panose="02060609030202000504" pitchFamily="49" charset="0"/>
                  <a:cs typeface="Courier New" panose="02070309020205020404" pitchFamily="49" charset="0"/>
                </a:rPr>
                <a:t>a</a:t>
              </a:r>
              <a:r>
                <a:rPr lang="en-US" sz="1800" b="0" i="0" dirty="0">
                  <a:latin typeface="Courier New" panose="02070309020205020404" pitchFamily="49" charset="0"/>
                  <a:ea typeface="Anonymous Pro" panose="02060609030202000504" pitchFamily="49" charset="0"/>
                  <a:cs typeface="Courier New" panose="02070309020205020404" pitchFamily="49" charset="0"/>
                </a:rPr>
                <a:t>[3]</a:t>
              </a:r>
            </a:p>
          </p:txBody>
        </p:sp>
        <p:sp>
          <p:nvSpPr>
            <p:cNvPr id="86" name="TextBox 85"/>
            <p:cNvSpPr txBox="1"/>
            <p:nvPr>
              <p:custDataLst>
                <p:tags r:id="rId21"/>
              </p:custDataLst>
            </p:nvPr>
          </p:nvSpPr>
          <p:spPr>
            <a:xfrm>
              <a:off x="3566160" y="4443984"/>
              <a:ext cx="731520" cy="301752"/>
            </a:xfrm>
            <a:prstGeom prst="rect">
              <a:avLst/>
            </a:prstGeom>
            <a:noFill/>
          </p:spPr>
          <p:txBody>
            <a:bodyPr wrap="none" rtlCol="0" anchor="ctr" anchorCtr="0">
              <a:noAutofit/>
            </a:bodyPr>
            <a:lstStyle/>
            <a:p>
              <a:r>
                <a:rPr lang="en-US" sz="1800" b="0" i="0" dirty="0">
                  <a:solidFill>
                    <a:srgbClr val="CC0000"/>
                  </a:solidFill>
                  <a:latin typeface="Courier New" panose="02070309020205020404" pitchFamily="49" charset="0"/>
                  <a:ea typeface="Anonymous Pro" panose="02060609030202000504" pitchFamily="49" charset="0"/>
                  <a:cs typeface="Courier New" panose="02070309020205020404" pitchFamily="49" charset="0"/>
                </a:rPr>
                <a:t>a</a:t>
              </a:r>
              <a:r>
                <a:rPr lang="en-US" sz="1800" b="0" i="0" dirty="0">
                  <a:latin typeface="Courier New" panose="02070309020205020404" pitchFamily="49" charset="0"/>
                  <a:ea typeface="Anonymous Pro" panose="02060609030202000504" pitchFamily="49" charset="0"/>
                  <a:cs typeface="Courier New" panose="02070309020205020404" pitchFamily="49" charset="0"/>
                </a:rPr>
                <a:t>[5]</a:t>
              </a:r>
            </a:p>
          </p:txBody>
        </p:sp>
      </p:grpSp>
      <p:cxnSp>
        <p:nvCxnSpPr>
          <p:cNvPr id="87" name="Straight Arrow Connector 86"/>
          <p:cNvCxnSpPr/>
          <p:nvPr>
            <p:custDataLst>
              <p:tags r:id="rId8"/>
            </p:custDataLst>
          </p:nvPr>
        </p:nvCxnSpPr>
        <p:spPr bwMode="auto">
          <a:xfrm>
            <a:off x="6665976" y="2487168"/>
            <a:ext cx="640080" cy="1810512"/>
          </a:xfrm>
          <a:prstGeom prst="straightConnector1">
            <a:avLst/>
          </a:prstGeom>
          <a:noFill/>
          <a:ln w="25400" cap="flat" cmpd="sng" algn="ctr">
            <a:solidFill>
              <a:srgbClr val="4B2A85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8" name="Straight Arrow Connector 87"/>
          <p:cNvCxnSpPr/>
          <p:nvPr>
            <p:custDataLst>
              <p:tags r:id="rId9"/>
            </p:custDataLst>
          </p:nvPr>
        </p:nvCxnSpPr>
        <p:spPr bwMode="auto">
          <a:xfrm>
            <a:off x="6665976" y="2185416"/>
            <a:ext cx="640080" cy="1810512"/>
          </a:xfrm>
          <a:prstGeom prst="straightConnector1">
            <a:avLst/>
          </a:prstGeom>
          <a:noFill/>
          <a:ln w="25400" cap="flat" cmpd="sng" algn="ctr">
            <a:solidFill>
              <a:srgbClr val="4B2A85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89" name="Group 88"/>
          <p:cNvGrpSpPr/>
          <p:nvPr>
            <p:custDataLst>
              <p:tags r:id="rId10"/>
            </p:custDataLst>
          </p:nvPr>
        </p:nvGrpSpPr>
        <p:grpSpPr>
          <a:xfrm>
            <a:off x="5029200" y="2852928"/>
            <a:ext cx="4023360" cy="365760"/>
            <a:chOff x="4788212" y="2698925"/>
            <a:chExt cx="4023360" cy="365760"/>
          </a:xfrm>
        </p:grpSpPr>
        <p:sp>
          <p:nvSpPr>
            <p:cNvPr id="90" name="Rectangle 14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6799892" y="2698925"/>
              <a:ext cx="502920" cy="36576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anchor="ctr" anchorCtr="0">
              <a:no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400" b="0" i="0" dirty="0">
                  <a:latin typeface="Calibri" panose="020F0502020204030204" pitchFamily="34" charset="0"/>
                  <a:cs typeface="Calibri" panose="020F0502020204030204" pitchFamily="34" charset="0"/>
                </a:rPr>
                <a:t>0x4</a:t>
              </a:r>
            </a:p>
            <a:p>
              <a:pPr algn="ctr">
                <a:lnSpc>
                  <a:spcPct val="80000"/>
                </a:lnSpc>
              </a:pPr>
              <a:r>
                <a:rPr lang="en-US" sz="1400" b="0" dirty="0">
                  <a:latin typeface="Calibri" panose="020F0502020204030204" pitchFamily="34" charset="0"/>
                  <a:cs typeface="Calibri" panose="020F0502020204030204" pitchFamily="34" charset="0"/>
                </a:rPr>
                <a:t>0xC</a:t>
              </a:r>
              <a:endParaRPr lang="en-US" sz="1400" b="0" i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91" name="Rectangle 14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7302812" y="2698925"/>
              <a:ext cx="502920" cy="36576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anchor="ctr" anchorCtr="0">
              <a:no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400" b="0" i="0" dirty="0">
                  <a:latin typeface="Calibri" panose="020F0502020204030204" pitchFamily="34" charset="0"/>
                  <a:cs typeface="Calibri" panose="020F0502020204030204" pitchFamily="34" charset="0"/>
                </a:rPr>
                <a:t>0x5</a:t>
              </a:r>
            </a:p>
            <a:p>
              <a:pPr algn="ctr">
                <a:lnSpc>
                  <a:spcPct val="80000"/>
                </a:lnSpc>
              </a:pPr>
              <a:r>
                <a:rPr lang="en-US" sz="1400" b="0" dirty="0">
                  <a:latin typeface="Calibri" panose="020F0502020204030204" pitchFamily="34" charset="0"/>
                  <a:cs typeface="Calibri" panose="020F0502020204030204" pitchFamily="34" charset="0"/>
                </a:rPr>
                <a:t>0xD</a:t>
              </a:r>
              <a:endParaRPr lang="en-US" sz="1400" b="0" i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92" name="Rectangle 14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7805732" y="2698925"/>
              <a:ext cx="502920" cy="36576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anchor="ctr" anchorCtr="0">
              <a:no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400" b="0" i="0" dirty="0">
                  <a:latin typeface="Calibri" panose="020F0502020204030204" pitchFamily="34" charset="0"/>
                  <a:cs typeface="Calibri" panose="020F0502020204030204" pitchFamily="34" charset="0"/>
                </a:rPr>
                <a:t>0x6</a:t>
              </a:r>
            </a:p>
            <a:p>
              <a:pPr algn="ctr">
                <a:lnSpc>
                  <a:spcPct val="80000"/>
                </a:lnSpc>
              </a:pPr>
              <a:r>
                <a:rPr lang="en-US" sz="1400" b="0" dirty="0">
                  <a:latin typeface="Calibri" panose="020F0502020204030204" pitchFamily="34" charset="0"/>
                  <a:cs typeface="Calibri" panose="020F0502020204030204" pitchFamily="34" charset="0"/>
                </a:rPr>
                <a:t>0xE</a:t>
              </a:r>
              <a:endParaRPr lang="en-US" sz="1400" b="0" i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93" name="Rectangle 14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8308652" y="2698925"/>
              <a:ext cx="502920" cy="36576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anchor="ctr" anchorCtr="0">
              <a:no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400" b="0" i="0" dirty="0">
                  <a:latin typeface="Calibri" panose="020F0502020204030204" pitchFamily="34" charset="0"/>
                  <a:cs typeface="Calibri" panose="020F0502020204030204" pitchFamily="34" charset="0"/>
                </a:rPr>
                <a:t>0x7</a:t>
              </a:r>
            </a:p>
            <a:p>
              <a:pPr algn="ctr">
                <a:lnSpc>
                  <a:spcPct val="80000"/>
                </a:lnSpc>
              </a:pPr>
              <a:r>
                <a:rPr lang="en-US" sz="1400" b="0" dirty="0">
                  <a:latin typeface="Calibri" panose="020F0502020204030204" pitchFamily="34" charset="0"/>
                  <a:cs typeface="Calibri" panose="020F0502020204030204" pitchFamily="34" charset="0"/>
                </a:rPr>
                <a:t>0xF</a:t>
              </a:r>
              <a:endParaRPr lang="en-US" sz="1400" b="0" i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94" name="Rectangle 14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4788212" y="2698925"/>
              <a:ext cx="502920" cy="36576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anchor="ctr" anchorCtr="0">
              <a:no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400" b="0" i="0" dirty="0">
                  <a:latin typeface="Calibri" panose="020F0502020204030204" pitchFamily="34" charset="0"/>
                  <a:cs typeface="Calibri" panose="020F0502020204030204" pitchFamily="34" charset="0"/>
                </a:rPr>
                <a:t>0x0</a:t>
              </a:r>
            </a:p>
            <a:p>
              <a:pPr algn="ctr">
                <a:lnSpc>
                  <a:spcPct val="80000"/>
                </a:lnSpc>
              </a:pPr>
              <a:r>
                <a:rPr lang="en-US" sz="1400" b="0" dirty="0">
                  <a:latin typeface="Calibri" panose="020F0502020204030204" pitchFamily="34" charset="0"/>
                  <a:cs typeface="Calibri" panose="020F0502020204030204" pitchFamily="34" charset="0"/>
                </a:rPr>
                <a:t>0x8</a:t>
              </a:r>
              <a:endParaRPr lang="en-US" sz="1400" b="0" i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95" name="Rectangle 14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5291132" y="2698925"/>
              <a:ext cx="502920" cy="36576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anchor="ctr" anchorCtr="0">
              <a:no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400" b="0" i="0" dirty="0">
                  <a:latin typeface="Calibri" panose="020F0502020204030204" pitchFamily="34" charset="0"/>
                  <a:cs typeface="Calibri" panose="020F0502020204030204" pitchFamily="34" charset="0"/>
                </a:rPr>
                <a:t>0x1</a:t>
              </a:r>
            </a:p>
            <a:p>
              <a:pPr algn="ctr">
                <a:lnSpc>
                  <a:spcPct val="80000"/>
                </a:lnSpc>
              </a:pPr>
              <a:r>
                <a:rPr lang="en-US" sz="1400" b="0" dirty="0">
                  <a:latin typeface="Calibri" panose="020F0502020204030204" pitchFamily="34" charset="0"/>
                  <a:cs typeface="Calibri" panose="020F0502020204030204" pitchFamily="34" charset="0"/>
                </a:rPr>
                <a:t>0x9</a:t>
              </a:r>
              <a:endParaRPr lang="en-US" sz="1400" b="0" i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96" name="Rectangle 14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5794052" y="2698925"/>
              <a:ext cx="502920" cy="36576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anchor="ctr" anchorCtr="0">
              <a:no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400" b="0" i="0" dirty="0">
                  <a:latin typeface="Calibri" panose="020F0502020204030204" pitchFamily="34" charset="0"/>
                  <a:cs typeface="Calibri" panose="020F0502020204030204" pitchFamily="34" charset="0"/>
                </a:rPr>
                <a:t>0x2</a:t>
              </a:r>
            </a:p>
            <a:p>
              <a:pPr algn="ctr">
                <a:lnSpc>
                  <a:spcPct val="80000"/>
                </a:lnSpc>
              </a:pPr>
              <a:r>
                <a:rPr lang="en-US" sz="1400" b="0" dirty="0">
                  <a:latin typeface="Calibri" panose="020F0502020204030204" pitchFamily="34" charset="0"/>
                  <a:cs typeface="Calibri" panose="020F0502020204030204" pitchFamily="34" charset="0"/>
                </a:rPr>
                <a:t>0xA</a:t>
              </a:r>
              <a:endParaRPr lang="en-US" sz="1400" b="0" i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97" name="Rectangle 14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6296972" y="2698925"/>
              <a:ext cx="502920" cy="36576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anchor="ctr" anchorCtr="0">
              <a:no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400" b="0" i="0" dirty="0">
                  <a:latin typeface="Calibri" panose="020F0502020204030204" pitchFamily="34" charset="0"/>
                  <a:cs typeface="Calibri" panose="020F0502020204030204" pitchFamily="34" charset="0"/>
                </a:rPr>
                <a:t>0x3</a:t>
              </a:r>
            </a:p>
            <a:p>
              <a:pPr algn="ctr">
                <a:lnSpc>
                  <a:spcPct val="80000"/>
                </a:lnSpc>
              </a:pPr>
              <a:r>
                <a:rPr lang="en-US" sz="1400" b="0" dirty="0">
                  <a:latin typeface="Calibri" panose="020F0502020204030204" pitchFamily="34" charset="0"/>
                  <a:cs typeface="Calibri" panose="020F0502020204030204" pitchFamily="34" charset="0"/>
                </a:rPr>
                <a:t>0xB</a:t>
              </a:r>
              <a:endParaRPr lang="en-US" sz="1400" b="0" i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66" name="Rounded Rectangle 65"/>
          <p:cNvSpPr/>
          <p:nvPr/>
        </p:nvSpPr>
        <p:spPr bwMode="auto">
          <a:xfrm>
            <a:off x="6517179" y="1344168"/>
            <a:ext cx="2560320" cy="640080"/>
          </a:xfrm>
          <a:prstGeom prst="roundRect">
            <a:avLst/>
          </a:prstGeom>
          <a:noFill/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0" dirty="0">
                <a:solidFill>
                  <a:srgbClr val="0070C0"/>
                </a:solidFill>
                <a:latin typeface="Calibri" charset="0"/>
                <a:ea typeface="Calibri" charset="0"/>
                <a:cs typeface="Calibri" charset="0"/>
              </a:rPr>
              <a:t>64-bit example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0" dirty="0">
                <a:solidFill>
                  <a:srgbClr val="0070C0"/>
                </a:solidFill>
                <a:latin typeface="Calibri" charset="0"/>
                <a:ea typeface="Calibri" charset="0"/>
                <a:cs typeface="Calibri" charset="0"/>
              </a:rPr>
              <a:t>(pointers are 64-bits wide)</a:t>
            </a:r>
          </a:p>
        </p:txBody>
      </p:sp>
    </p:spTree>
    <p:extLst>
      <p:ext uri="{BB962C8B-B14F-4D97-AF65-F5344CB8AC3E}">
        <p14:creationId xmlns:p14="http://schemas.microsoft.com/office/powerpoint/2010/main" val="4267142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Arrays in 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tabLst>
                <a:tab pos="1371600" algn="l"/>
              </a:tabLst>
            </a:pPr>
            <a:r>
              <a:rPr lang="en-US" sz="2000" dirty="0"/>
              <a:t>Declaration:	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>
                <a:solidFill>
                  <a:srgbClr val="BD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[6];</a:t>
            </a:r>
          </a:p>
          <a:p>
            <a:pPr marL="0" indent="0">
              <a:spcBef>
                <a:spcPts val="1200"/>
              </a:spcBef>
              <a:buNone/>
              <a:tabLst>
                <a:tab pos="1371600" algn="l"/>
              </a:tabLst>
            </a:pPr>
            <a:r>
              <a:rPr lang="en-US" sz="2000" dirty="0"/>
              <a:t>Indexing:	</a:t>
            </a:r>
            <a:r>
              <a:rPr lang="en-US" sz="2000" dirty="0">
                <a:solidFill>
                  <a:srgbClr val="BD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[0] = 0x015f;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	</a:t>
            </a:r>
            <a:r>
              <a:rPr lang="en-US" sz="2000" dirty="0">
                <a:solidFill>
                  <a:srgbClr val="BD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[5] = </a:t>
            </a:r>
            <a:r>
              <a:rPr lang="en-US" sz="2000" dirty="0">
                <a:solidFill>
                  <a:srgbClr val="BD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[0];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E80258-DC00-4EB7-9E0E-1FD39B8D824A}" type="slidenum">
              <a:rPr lang="en-US" smtClean="0"/>
              <a:t>18</a:t>
            </a:fld>
            <a:endParaRPr lang="en-US"/>
          </a:p>
        </p:txBody>
      </p:sp>
      <p:grpSp>
        <p:nvGrpSpPr>
          <p:cNvPr id="65" name="Group 64"/>
          <p:cNvGrpSpPr/>
          <p:nvPr/>
        </p:nvGrpSpPr>
        <p:grpSpPr>
          <a:xfrm>
            <a:off x="5029200" y="3227832"/>
            <a:ext cx="4023360" cy="3054096"/>
            <a:chOff x="4846320" y="3227832"/>
            <a:chExt cx="4023360" cy="3054096"/>
          </a:xfrm>
        </p:grpSpPr>
        <p:cxnSp>
          <p:nvCxnSpPr>
            <p:cNvPr id="32" name="Straight Connector 31"/>
            <p:cNvCxnSpPr/>
            <p:nvPr>
              <p:custDataLst>
                <p:tags r:id="rId39"/>
              </p:custDataLst>
            </p:nvPr>
          </p:nvCxnSpPr>
          <p:spPr bwMode="auto">
            <a:xfrm>
              <a:off x="5349240" y="3227832"/>
              <a:ext cx="0" cy="3054096"/>
            </a:xfrm>
            <a:prstGeom prst="line">
              <a:avLst/>
            </a:prstGeom>
            <a:noFill/>
            <a:ln w="25400" cap="flat" cmpd="sng" algn="ctr">
              <a:solidFill>
                <a:srgbClr val="00B050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8" name="Straight Connector 57"/>
            <p:cNvCxnSpPr/>
            <p:nvPr>
              <p:custDataLst>
                <p:tags r:id="rId40"/>
              </p:custDataLst>
            </p:nvPr>
          </p:nvCxnSpPr>
          <p:spPr bwMode="auto">
            <a:xfrm>
              <a:off x="5852160" y="3227832"/>
              <a:ext cx="0" cy="3054096"/>
            </a:xfrm>
            <a:prstGeom prst="line">
              <a:avLst/>
            </a:prstGeom>
            <a:noFill/>
            <a:ln w="25400" cap="flat" cmpd="sng" algn="ctr">
              <a:solidFill>
                <a:srgbClr val="00B050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9" name="Straight Connector 58"/>
            <p:cNvCxnSpPr/>
            <p:nvPr>
              <p:custDataLst>
                <p:tags r:id="rId41"/>
              </p:custDataLst>
            </p:nvPr>
          </p:nvCxnSpPr>
          <p:spPr bwMode="auto">
            <a:xfrm>
              <a:off x="6355080" y="3227832"/>
              <a:ext cx="0" cy="3054096"/>
            </a:xfrm>
            <a:prstGeom prst="line">
              <a:avLst/>
            </a:prstGeom>
            <a:noFill/>
            <a:ln w="25400" cap="flat" cmpd="sng" algn="ctr">
              <a:solidFill>
                <a:srgbClr val="00B050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0" name="Straight Connector 59"/>
            <p:cNvCxnSpPr/>
            <p:nvPr>
              <p:custDataLst>
                <p:tags r:id="rId42"/>
              </p:custDataLst>
            </p:nvPr>
          </p:nvCxnSpPr>
          <p:spPr bwMode="auto">
            <a:xfrm>
              <a:off x="6858000" y="3227832"/>
              <a:ext cx="0" cy="3054096"/>
            </a:xfrm>
            <a:prstGeom prst="line">
              <a:avLst/>
            </a:prstGeom>
            <a:noFill/>
            <a:ln w="25400" cap="flat" cmpd="sng" algn="ctr">
              <a:solidFill>
                <a:srgbClr val="00B050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2" name="Straight Connector 61"/>
            <p:cNvCxnSpPr/>
            <p:nvPr>
              <p:custDataLst>
                <p:tags r:id="rId43"/>
              </p:custDataLst>
            </p:nvPr>
          </p:nvCxnSpPr>
          <p:spPr bwMode="auto">
            <a:xfrm>
              <a:off x="7360920" y="3227832"/>
              <a:ext cx="0" cy="3054096"/>
            </a:xfrm>
            <a:prstGeom prst="line">
              <a:avLst/>
            </a:prstGeom>
            <a:noFill/>
            <a:ln w="25400" cap="flat" cmpd="sng" algn="ctr">
              <a:solidFill>
                <a:srgbClr val="00B050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3" name="Straight Connector 62"/>
            <p:cNvCxnSpPr/>
            <p:nvPr>
              <p:custDataLst>
                <p:tags r:id="rId44"/>
              </p:custDataLst>
            </p:nvPr>
          </p:nvCxnSpPr>
          <p:spPr bwMode="auto">
            <a:xfrm>
              <a:off x="7863840" y="3227832"/>
              <a:ext cx="0" cy="3054096"/>
            </a:xfrm>
            <a:prstGeom prst="line">
              <a:avLst/>
            </a:prstGeom>
            <a:noFill/>
            <a:ln w="25400" cap="flat" cmpd="sng" algn="ctr">
              <a:solidFill>
                <a:srgbClr val="00B050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4" name="Straight Connector 63"/>
            <p:cNvCxnSpPr/>
            <p:nvPr>
              <p:custDataLst>
                <p:tags r:id="rId45"/>
              </p:custDataLst>
            </p:nvPr>
          </p:nvCxnSpPr>
          <p:spPr bwMode="auto">
            <a:xfrm>
              <a:off x="8366760" y="3227832"/>
              <a:ext cx="0" cy="3054096"/>
            </a:xfrm>
            <a:prstGeom prst="line">
              <a:avLst/>
            </a:prstGeom>
            <a:noFill/>
            <a:ln w="25400" cap="flat" cmpd="sng" algn="ctr">
              <a:solidFill>
                <a:srgbClr val="00B050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" name="Rectangle 2"/>
            <p:cNvSpPr>
              <a:spLocks noChangeArrowheads="1"/>
            </p:cNvSpPr>
            <p:nvPr>
              <p:custDataLst>
                <p:tags r:id="rId46"/>
              </p:custDataLst>
            </p:nvPr>
          </p:nvSpPr>
          <p:spPr bwMode="auto">
            <a:xfrm>
              <a:off x="4846320" y="3231052"/>
              <a:ext cx="4023360" cy="3048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b="0" i="0" dirty="0">
                <a:latin typeface="Roboto Regular" charset="0"/>
                <a:cs typeface="Roboto Regular" charset="0"/>
              </a:endParaRPr>
            </a:p>
          </p:txBody>
        </p:sp>
        <p:sp>
          <p:nvSpPr>
            <p:cNvPr id="6" name="Rectangle 3"/>
            <p:cNvSpPr>
              <a:spLocks noChangeArrowheads="1"/>
            </p:cNvSpPr>
            <p:nvPr>
              <p:custDataLst>
                <p:tags r:id="rId47"/>
              </p:custDataLst>
            </p:nvPr>
          </p:nvSpPr>
          <p:spPr bwMode="auto">
            <a:xfrm>
              <a:off x="4846320" y="3535852"/>
              <a:ext cx="4023360" cy="3048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b="0" i="0" dirty="0">
                <a:latin typeface="Roboto Regular" charset="0"/>
                <a:cs typeface="Roboto Regular" charset="0"/>
              </a:endParaRPr>
            </a:p>
          </p:txBody>
        </p:sp>
        <p:sp>
          <p:nvSpPr>
            <p:cNvPr id="7" name="Rectangle 4"/>
            <p:cNvSpPr>
              <a:spLocks noChangeArrowheads="1"/>
            </p:cNvSpPr>
            <p:nvPr>
              <p:custDataLst>
                <p:tags r:id="rId48"/>
              </p:custDataLst>
            </p:nvPr>
          </p:nvSpPr>
          <p:spPr bwMode="auto">
            <a:xfrm>
              <a:off x="4846320" y="3840652"/>
              <a:ext cx="4023360" cy="3048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b="0" i="0" dirty="0">
                <a:latin typeface="Roboto Regular" charset="0"/>
                <a:cs typeface="Roboto Regular" charset="0"/>
              </a:endParaRPr>
            </a:p>
          </p:txBody>
        </p:sp>
        <p:sp>
          <p:nvSpPr>
            <p:cNvPr id="8" name="Rectangle 5"/>
            <p:cNvSpPr>
              <a:spLocks noChangeArrowheads="1"/>
            </p:cNvSpPr>
            <p:nvPr>
              <p:custDataLst>
                <p:tags r:id="rId49"/>
              </p:custDataLst>
            </p:nvPr>
          </p:nvSpPr>
          <p:spPr bwMode="auto">
            <a:xfrm>
              <a:off x="4846320" y="4145452"/>
              <a:ext cx="4023360" cy="3048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b="0" i="0" dirty="0">
                <a:latin typeface="Roboto Regular" charset="0"/>
                <a:cs typeface="Roboto Regular" charset="0"/>
              </a:endParaRPr>
            </a:p>
          </p:txBody>
        </p:sp>
        <p:sp>
          <p:nvSpPr>
            <p:cNvPr id="9" name="Rectangle 6"/>
            <p:cNvSpPr>
              <a:spLocks noChangeArrowheads="1"/>
            </p:cNvSpPr>
            <p:nvPr>
              <p:custDataLst>
                <p:tags r:id="rId50"/>
              </p:custDataLst>
            </p:nvPr>
          </p:nvSpPr>
          <p:spPr bwMode="auto">
            <a:xfrm>
              <a:off x="4846320" y="4450252"/>
              <a:ext cx="4023360" cy="3048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b="0" i="0" dirty="0">
                <a:latin typeface="Roboto Regular" charset="0"/>
                <a:cs typeface="Roboto Regular" charset="0"/>
              </a:endParaRPr>
            </a:p>
          </p:txBody>
        </p:sp>
        <p:sp>
          <p:nvSpPr>
            <p:cNvPr id="10" name="Rectangle 7"/>
            <p:cNvSpPr>
              <a:spLocks noChangeArrowheads="1"/>
            </p:cNvSpPr>
            <p:nvPr>
              <p:custDataLst>
                <p:tags r:id="rId51"/>
              </p:custDataLst>
            </p:nvPr>
          </p:nvSpPr>
          <p:spPr bwMode="auto">
            <a:xfrm>
              <a:off x="4846320" y="4755052"/>
              <a:ext cx="4023360" cy="3048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b="0" i="0" dirty="0">
                <a:latin typeface="Roboto Regular" charset="0"/>
                <a:cs typeface="Roboto Regular" charset="0"/>
              </a:endParaRPr>
            </a:p>
          </p:txBody>
        </p:sp>
        <p:sp>
          <p:nvSpPr>
            <p:cNvPr id="11" name="Rectangle 8"/>
            <p:cNvSpPr>
              <a:spLocks noChangeArrowheads="1"/>
            </p:cNvSpPr>
            <p:nvPr>
              <p:custDataLst>
                <p:tags r:id="rId52"/>
              </p:custDataLst>
            </p:nvPr>
          </p:nvSpPr>
          <p:spPr bwMode="auto">
            <a:xfrm>
              <a:off x="4846320" y="5059852"/>
              <a:ext cx="4023360" cy="3048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b="0" i="0" dirty="0">
                <a:latin typeface="Roboto Regular" charset="0"/>
                <a:cs typeface="Roboto Regular" charset="0"/>
              </a:endParaRPr>
            </a:p>
          </p:txBody>
        </p:sp>
        <p:sp>
          <p:nvSpPr>
            <p:cNvPr id="12" name="Rectangle 9"/>
            <p:cNvSpPr>
              <a:spLocks noChangeArrowheads="1"/>
            </p:cNvSpPr>
            <p:nvPr>
              <p:custDataLst>
                <p:tags r:id="rId53"/>
              </p:custDataLst>
            </p:nvPr>
          </p:nvSpPr>
          <p:spPr bwMode="auto">
            <a:xfrm>
              <a:off x="4846320" y="5364652"/>
              <a:ext cx="4023360" cy="3048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b="0" i="0" dirty="0">
                <a:latin typeface="Roboto Regular" charset="0"/>
                <a:cs typeface="Roboto Regular" charset="0"/>
              </a:endParaRPr>
            </a:p>
          </p:txBody>
        </p:sp>
        <p:sp>
          <p:nvSpPr>
            <p:cNvPr id="13" name="Rectangle 10"/>
            <p:cNvSpPr>
              <a:spLocks noChangeArrowheads="1"/>
            </p:cNvSpPr>
            <p:nvPr>
              <p:custDataLst>
                <p:tags r:id="rId54"/>
              </p:custDataLst>
            </p:nvPr>
          </p:nvSpPr>
          <p:spPr bwMode="auto">
            <a:xfrm>
              <a:off x="4846320" y="5669452"/>
              <a:ext cx="4023360" cy="3048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b="0" i="0" dirty="0">
                <a:latin typeface="Roboto Regular" charset="0"/>
                <a:cs typeface="Roboto Regular" charset="0"/>
              </a:endParaRPr>
            </a:p>
          </p:txBody>
        </p:sp>
        <p:sp>
          <p:nvSpPr>
            <p:cNvPr id="14" name="Rectangle 11"/>
            <p:cNvSpPr>
              <a:spLocks noChangeArrowheads="1"/>
            </p:cNvSpPr>
            <p:nvPr>
              <p:custDataLst>
                <p:tags r:id="rId55"/>
              </p:custDataLst>
            </p:nvPr>
          </p:nvSpPr>
          <p:spPr bwMode="auto">
            <a:xfrm>
              <a:off x="4846320" y="5974252"/>
              <a:ext cx="4023360" cy="3048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b="0" i="0" dirty="0">
                <a:latin typeface="Roboto Regular" charset="0"/>
                <a:cs typeface="Roboto Regular" charset="0"/>
              </a:endParaRPr>
            </a:p>
          </p:txBody>
        </p:sp>
      </p:grpSp>
      <p:grpSp>
        <p:nvGrpSpPr>
          <p:cNvPr id="18" name="Group 17"/>
          <p:cNvGrpSpPr/>
          <p:nvPr>
            <p:custDataLst>
              <p:tags r:id="rId1"/>
            </p:custDataLst>
          </p:nvPr>
        </p:nvGrpSpPr>
        <p:grpSpPr>
          <a:xfrm>
            <a:off x="4297680" y="3227832"/>
            <a:ext cx="731520" cy="3044952"/>
            <a:chOff x="7048919" y="2905470"/>
            <a:chExt cx="731520" cy="3044952"/>
          </a:xfrm>
        </p:grpSpPr>
        <p:sp>
          <p:nvSpPr>
            <p:cNvPr id="19" name="Rectangle 14"/>
            <p:cNvSpPr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7048919" y="2905470"/>
              <a:ext cx="731520" cy="3017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anchor="ctr" anchorCtr="0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i="0" dirty="0">
                  <a:solidFill>
                    <a:srgbClr val="4B2A85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0x00</a:t>
              </a:r>
            </a:p>
          </p:txBody>
        </p:sp>
        <p:sp>
          <p:nvSpPr>
            <p:cNvPr id="20" name="Rectangle 15"/>
            <p:cNvSpPr>
              <a:spLocks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7048919" y="3214735"/>
              <a:ext cx="731520" cy="3017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anchor="ctr" anchorCtr="0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i="0" dirty="0">
                  <a:solidFill>
                    <a:srgbClr val="4B2A85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0x08</a:t>
              </a:r>
            </a:p>
          </p:txBody>
        </p:sp>
        <p:sp>
          <p:nvSpPr>
            <p:cNvPr id="21" name="Rectangle 16"/>
            <p:cNvSpPr>
              <a:spLocks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7048919" y="3519535"/>
              <a:ext cx="731520" cy="3017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anchor="ctr" anchorCtr="0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i="0" dirty="0">
                  <a:solidFill>
                    <a:srgbClr val="4B2A85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0x10</a:t>
              </a:r>
            </a:p>
          </p:txBody>
        </p:sp>
        <p:sp>
          <p:nvSpPr>
            <p:cNvPr id="22" name="Rectangle 17"/>
            <p:cNvSpPr>
              <a:spLocks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7048919" y="3819870"/>
              <a:ext cx="731520" cy="3017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anchor="ctr" anchorCtr="0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i="0" dirty="0">
                  <a:solidFill>
                    <a:srgbClr val="4B2A85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0x18</a:t>
              </a:r>
            </a:p>
          </p:txBody>
        </p:sp>
        <p:sp>
          <p:nvSpPr>
            <p:cNvPr id="23" name="Rectangle 18"/>
            <p:cNvSpPr>
              <a:spLocks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7048919" y="4121622"/>
              <a:ext cx="731520" cy="3017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anchor="ctr" anchorCtr="0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i="0" dirty="0">
                  <a:solidFill>
                    <a:srgbClr val="4B2A85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0x20</a:t>
              </a:r>
            </a:p>
          </p:txBody>
        </p:sp>
        <p:sp>
          <p:nvSpPr>
            <p:cNvPr id="24" name="Rectangle 19"/>
            <p:cNvSpPr>
              <a:spLocks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7048919" y="4433935"/>
              <a:ext cx="731520" cy="3017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anchor="ctr" anchorCtr="0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i="0" dirty="0">
                  <a:solidFill>
                    <a:srgbClr val="4B2A85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0x28</a:t>
              </a:r>
            </a:p>
          </p:txBody>
        </p:sp>
        <p:sp>
          <p:nvSpPr>
            <p:cNvPr id="25" name="Rectangle 20"/>
            <p:cNvSpPr>
              <a:spLocks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7048919" y="4734270"/>
              <a:ext cx="731520" cy="3017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anchor="ctr" anchorCtr="0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i="0" dirty="0">
                  <a:solidFill>
                    <a:srgbClr val="4B2A85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0x30</a:t>
              </a:r>
            </a:p>
          </p:txBody>
        </p:sp>
        <p:sp>
          <p:nvSpPr>
            <p:cNvPr id="26" name="Rectangle 21"/>
            <p:cNvSpPr>
              <a:spLocks noChangeArrowheads="1"/>
            </p:cNvSpPr>
            <p:nvPr>
              <p:custDataLst>
                <p:tags r:id="rId36"/>
              </p:custDataLst>
            </p:nvPr>
          </p:nvSpPr>
          <p:spPr bwMode="auto">
            <a:xfrm>
              <a:off x="7048919" y="5043535"/>
              <a:ext cx="731520" cy="3017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anchor="ctr" anchorCtr="0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i="0" dirty="0">
                  <a:solidFill>
                    <a:srgbClr val="4B2A85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0x38</a:t>
              </a:r>
            </a:p>
          </p:txBody>
        </p:sp>
        <p:sp>
          <p:nvSpPr>
            <p:cNvPr id="27" name="Rectangle 22"/>
            <p:cNvSpPr>
              <a:spLocks noChangeArrowheads="1"/>
            </p:cNvSpPr>
            <p:nvPr>
              <p:custDataLst>
                <p:tags r:id="rId37"/>
              </p:custDataLst>
            </p:nvPr>
          </p:nvSpPr>
          <p:spPr bwMode="auto">
            <a:xfrm>
              <a:off x="7048919" y="5348335"/>
              <a:ext cx="731520" cy="3017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anchor="ctr" anchorCtr="0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i="0" dirty="0">
                  <a:solidFill>
                    <a:srgbClr val="4B2A85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0x40</a:t>
              </a:r>
            </a:p>
          </p:txBody>
        </p:sp>
        <p:sp>
          <p:nvSpPr>
            <p:cNvPr id="28" name="Rectangle 23"/>
            <p:cNvSpPr>
              <a:spLocks noChangeArrowheads="1"/>
            </p:cNvSpPr>
            <p:nvPr>
              <p:custDataLst>
                <p:tags r:id="rId38"/>
              </p:custDataLst>
            </p:nvPr>
          </p:nvSpPr>
          <p:spPr bwMode="auto">
            <a:xfrm>
              <a:off x="7048919" y="5648670"/>
              <a:ext cx="731520" cy="3017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anchor="ctr" anchorCtr="0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i="0" dirty="0">
                  <a:solidFill>
                    <a:srgbClr val="4B2A85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0x48</a:t>
              </a:r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3657600" y="3840480"/>
            <a:ext cx="731520" cy="905256"/>
            <a:chOff x="3566160" y="3840480"/>
            <a:chExt cx="731520" cy="905256"/>
          </a:xfrm>
        </p:grpSpPr>
        <p:sp>
          <p:nvSpPr>
            <p:cNvPr id="33" name="TextBox 32"/>
            <p:cNvSpPr txBox="1"/>
            <p:nvPr>
              <p:custDataLst>
                <p:tags r:id="rId26"/>
              </p:custDataLst>
            </p:nvPr>
          </p:nvSpPr>
          <p:spPr>
            <a:xfrm>
              <a:off x="3566160" y="3840480"/>
              <a:ext cx="731520" cy="301752"/>
            </a:xfrm>
            <a:prstGeom prst="rect">
              <a:avLst/>
            </a:prstGeom>
            <a:noFill/>
          </p:spPr>
          <p:txBody>
            <a:bodyPr wrap="none" rtlCol="0" anchor="ctr" anchorCtr="0">
              <a:noAutofit/>
            </a:bodyPr>
            <a:lstStyle/>
            <a:p>
              <a:r>
                <a:rPr lang="en-US" sz="1800" b="0" i="0" dirty="0">
                  <a:solidFill>
                    <a:srgbClr val="CC0000"/>
                  </a:solidFill>
                  <a:latin typeface="Courier New" panose="02070309020205020404" pitchFamily="49" charset="0"/>
                  <a:ea typeface="Anonymous Pro" panose="02060609030202000504" pitchFamily="49" charset="0"/>
                  <a:cs typeface="Courier New" panose="02070309020205020404" pitchFamily="49" charset="0"/>
                </a:rPr>
                <a:t>a</a:t>
              </a:r>
              <a:r>
                <a:rPr lang="en-US" sz="1800" b="0" i="0" dirty="0">
                  <a:latin typeface="Courier New" panose="02070309020205020404" pitchFamily="49" charset="0"/>
                  <a:ea typeface="Anonymous Pro" panose="02060609030202000504" pitchFamily="49" charset="0"/>
                  <a:cs typeface="Courier New" panose="02070309020205020404" pitchFamily="49" charset="0"/>
                </a:rPr>
                <a:t>[0]</a:t>
              </a:r>
            </a:p>
          </p:txBody>
        </p:sp>
        <p:sp>
          <p:nvSpPr>
            <p:cNvPr id="34" name="TextBox 33"/>
            <p:cNvSpPr txBox="1"/>
            <p:nvPr>
              <p:custDataLst>
                <p:tags r:id="rId27"/>
              </p:custDataLst>
            </p:nvPr>
          </p:nvSpPr>
          <p:spPr>
            <a:xfrm>
              <a:off x="3566160" y="4142232"/>
              <a:ext cx="731520" cy="301752"/>
            </a:xfrm>
            <a:prstGeom prst="rect">
              <a:avLst/>
            </a:prstGeom>
            <a:noFill/>
          </p:spPr>
          <p:txBody>
            <a:bodyPr wrap="none" rtlCol="0" anchor="ctr" anchorCtr="0">
              <a:noAutofit/>
            </a:bodyPr>
            <a:lstStyle/>
            <a:p>
              <a:r>
                <a:rPr lang="en-US" sz="1800" b="0" i="0" dirty="0">
                  <a:solidFill>
                    <a:srgbClr val="CC0000"/>
                  </a:solidFill>
                  <a:latin typeface="Courier New" panose="02070309020205020404" pitchFamily="49" charset="0"/>
                  <a:ea typeface="Anonymous Pro" panose="02060609030202000504" pitchFamily="49" charset="0"/>
                  <a:cs typeface="Courier New" panose="02070309020205020404" pitchFamily="49" charset="0"/>
                </a:rPr>
                <a:t>a</a:t>
              </a:r>
              <a:r>
                <a:rPr lang="en-US" sz="1800" b="0" i="0" dirty="0">
                  <a:latin typeface="Courier New" panose="02070309020205020404" pitchFamily="49" charset="0"/>
                  <a:ea typeface="Anonymous Pro" panose="02060609030202000504" pitchFamily="49" charset="0"/>
                  <a:cs typeface="Courier New" panose="02070309020205020404" pitchFamily="49" charset="0"/>
                </a:rPr>
                <a:t>[2]</a:t>
              </a:r>
            </a:p>
          </p:txBody>
        </p:sp>
        <p:sp>
          <p:nvSpPr>
            <p:cNvPr id="35" name="TextBox 34"/>
            <p:cNvSpPr txBox="1"/>
            <p:nvPr>
              <p:custDataLst>
                <p:tags r:id="rId28"/>
              </p:custDataLst>
            </p:nvPr>
          </p:nvSpPr>
          <p:spPr>
            <a:xfrm>
              <a:off x="3566160" y="4443984"/>
              <a:ext cx="731520" cy="301752"/>
            </a:xfrm>
            <a:prstGeom prst="rect">
              <a:avLst/>
            </a:prstGeom>
            <a:noFill/>
          </p:spPr>
          <p:txBody>
            <a:bodyPr wrap="none" rtlCol="0" anchor="ctr" anchorCtr="0">
              <a:noAutofit/>
            </a:bodyPr>
            <a:lstStyle/>
            <a:p>
              <a:r>
                <a:rPr lang="en-US" sz="1800" b="0" i="0" dirty="0">
                  <a:solidFill>
                    <a:srgbClr val="CC0000"/>
                  </a:solidFill>
                  <a:latin typeface="Courier New" panose="02070309020205020404" pitchFamily="49" charset="0"/>
                  <a:ea typeface="Anonymous Pro" panose="02060609030202000504" pitchFamily="49" charset="0"/>
                  <a:cs typeface="Courier New" panose="02070309020205020404" pitchFamily="49" charset="0"/>
                </a:rPr>
                <a:t>a</a:t>
              </a:r>
              <a:r>
                <a:rPr lang="en-US" sz="1800" b="0" i="0" dirty="0">
                  <a:latin typeface="Courier New" panose="02070309020205020404" pitchFamily="49" charset="0"/>
                  <a:ea typeface="Anonymous Pro" panose="02060609030202000504" pitchFamily="49" charset="0"/>
                  <a:cs typeface="Courier New" panose="02070309020205020404" pitchFamily="49" charset="0"/>
                </a:rPr>
                <a:t>[4]</a:t>
              </a:r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5029200" y="3840480"/>
            <a:ext cx="4037220" cy="914406"/>
            <a:chOff x="4724399" y="3840646"/>
            <a:chExt cx="4037220" cy="914406"/>
          </a:xfrm>
        </p:grpSpPr>
        <p:sp>
          <p:nvSpPr>
            <p:cNvPr id="36" name="Rectangle 35"/>
            <p:cNvSpPr/>
            <p:nvPr>
              <p:custDataLst>
                <p:tags r:id="rId22"/>
              </p:custDataLst>
            </p:nvPr>
          </p:nvSpPr>
          <p:spPr bwMode="auto">
            <a:xfrm>
              <a:off x="4724399" y="3840646"/>
              <a:ext cx="4023360" cy="914399"/>
            </a:xfrm>
            <a:prstGeom prst="rect">
              <a:avLst/>
            </a:prstGeom>
            <a:noFill/>
            <a:ln w="38100" cap="flat" cmpd="sng" algn="ctr">
              <a:solidFill>
                <a:srgbClr val="CC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Roboto Regular" charset="0"/>
              </a:endParaRPr>
            </a:p>
          </p:txBody>
        </p:sp>
        <p:cxnSp>
          <p:nvCxnSpPr>
            <p:cNvPr id="37" name="Straight Connector 36"/>
            <p:cNvCxnSpPr/>
            <p:nvPr>
              <p:custDataLst>
                <p:tags r:id="rId23"/>
              </p:custDataLst>
            </p:nvPr>
          </p:nvCxnSpPr>
          <p:spPr bwMode="auto">
            <a:xfrm>
              <a:off x="6739234" y="3840652"/>
              <a:ext cx="0" cy="914400"/>
            </a:xfrm>
            <a:prstGeom prst="line">
              <a:avLst/>
            </a:prstGeom>
            <a:noFill/>
            <a:ln w="38100" cap="flat" cmpd="sng" algn="ctr">
              <a:solidFill>
                <a:srgbClr val="CC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8" name="Straight Connector 37"/>
            <p:cNvCxnSpPr/>
            <p:nvPr>
              <p:custDataLst>
                <p:tags r:id="rId24"/>
              </p:custDataLst>
            </p:nvPr>
          </p:nvCxnSpPr>
          <p:spPr bwMode="auto">
            <a:xfrm>
              <a:off x="4724399" y="4145442"/>
              <a:ext cx="4023360" cy="0"/>
            </a:xfrm>
            <a:prstGeom prst="line">
              <a:avLst/>
            </a:prstGeom>
            <a:noFill/>
            <a:ln w="38100" cap="flat" cmpd="sng" algn="ctr">
              <a:solidFill>
                <a:srgbClr val="CC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9" name="Straight Connector 38"/>
            <p:cNvCxnSpPr/>
            <p:nvPr>
              <p:custDataLst>
                <p:tags r:id="rId25"/>
              </p:custDataLst>
            </p:nvPr>
          </p:nvCxnSpPr>
          <p:spPr bwMode="auto">
            <a:xfrm>
              <a:off x="4738259" y="4443317"/>
              <a:ext cx="4023360" cy="0"/>
            </a:xfrm>
            <a:prstGeom prst="line">
              <a:avLst/>
            </a:prstGeom>
            <a:noFill/>
            <a:ln w="38100" cap="flat" cmpd="sng" algn="ctr">
              <a:solidFill>
                <a:srgbClr val="CC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73" name="Group 72"/>
          <p:cNvGrpSpPr/>
          <p:nvPr>
            <p:custDataLst>
              <p:tags r:id="rId2"/>
            </p:custDataLst>
          </p:nvPr>
        </p:nvGrpSpPr>
        <p:grpSpPr>
          <a:xfrm>
            <a:off x="5029200" y="2852928"/>
            <a:ext cx="4023360" cy="365760"/>
            <a:chOff x="4788212" y="2698925"/>
            <a:chExt cx="4023360" cy="365760"/>
          </a:xfrm>
        </p:grpSpPr>
        <p:sp>
          <p:nvSpPr>
            <p:cNvPr id="79" name="Rectangle 14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6799892" y="2698925"/>
              <a:ext cx="502920" cy="36576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anchor="ctr" anchorCtr="0">
              <a:no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400" b="0" i="0" dirty="0">
                  <a:latin typeface="Calibri" panose="020F0502020204030204" pitchFamily="34" charset="0"/>
                  <a:cs typeface="Calibri" panose="020F0502020204030204" pitchFamily="34" charset="0"/>
                </a:rPr>
                <a:t>0x4</a:t>
              </a:r>
            </a:p>
            <a:p>
              <a:pPr algn="ctr">
                <a:lnSpc>
                  <a:spcPct val="80000"/>
                </a:lnSpc>
              </a:pPr>
              <a:r>
                <a:rPr lang="en-US" sz="1400" b="0" dirty="0">
                  <a:latin typeface="Calibri" panose="020F0502020204030204" pitchFamily="34" charset="0"/>
                  <a:cs typeface="Calibri" panose="020F0502020204030204" pitchFamily="34" charset="0"/>
                </a:rPr>
                <a:t>0xC</a:t>
              </a:r>
              <a:endParaRPr lang="en-US" sz="1400" b="0" i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80" name="Rectangle 14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7302812" y="2698925"/>
              <a:ext cx="502920" cy="36576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anchor="ctr" anchorCtr="0">
              <a:no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400" b="0" i="0" dirty="0">
                  <a:latin typeface="Calibri" panose="020F0502020204030204" pitchFamily="34" charset="0"/>
                  <a:cs typeface="Calibri" panose="020F0502020204030204" pitchFamily="34" charset="0"/>
                </a:rPr>
                <a:t>0x5</a:t>
              </a:r>
            </a:p>
            <a:p>
              <a:pPr algn="ctr">
                <a:lnSpc>
                  <a:spcPct val="80000"/>
                </a:lnSpc>
              </a:pPr>
              <a:r>
                <a:rPr lang="en-US" sz="1400" b="0" dirty="0">
                  <a:latin typeface="Calibri" panose="020F0502020204030204" pitchFamily="34" charset="0"/>
                  <a:cs typeface="Calibri" panose="020F0502020204030204" pitchFamily="34" charset="0"/>
                </a:rPr>
                <a:t>0xD</a:t>
              </a:r>
              <a:endParaRPr lang="en-US" sz="1400" b="0" i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81" name="Rectangle 14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7805732" y="2698925"/>
              <a:ext cx="502920" cy="36576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anchor="ctr" anchorCtr="0">
              <a:no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400" b="0" i="0" dirty="0">
                  <a:latin typeface="Calibri" panose="020F0502020204030204" pitchFamily="34" charset="0"/>
                  <a:cs typeface="Calibri" panose="020F0502020204030204" pitchFamily="34" charset="0"/>
                </a:rPr>
                <a:t>0x6</a:t>
              </a:r>
            </a:p>
            <a:p>
              <a:pPr algn="ctr">
                <a:lnSpc>
                  <a:spcPct val="80000"/>
                </a:lnSpc>
              </a:pPr>
              <a:r>
                <a:rPr lang="en-US" sz="1400" b="0" dirty="0">
                  <a:latin typeface="Calibri" panose="020F0502020204030204" pitchFamily="34" charset="0"/>
                  <a:cs typeface="Calibri" panose="020F0502020204030204" pitchFamily="34" charset="0"/>
                </a:rPr>
                <a:t>0xE</a:t>
              </a:r>
              <a:endParaRPr lang="en-US" sz="1400" b="0" i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82" name="Rectangle 14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8308652" y="2698925"/>
              <a:ext cx="502920" cy="36576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anchor="ctr" anchorCtr="0">
              <a:no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400" b="0" i="0" dirty="0">
                  <a:latin typeface="Calibri" panose="020F0502020204030204" pitchFamily="34" charset="0"/>
                  <a:cs typeface="Calibri" panose="020F0502020204030204" pitchFamily="34" charset="0"/>
                </a:rPr>
                <a:t>0x7</a:t>
              </a:r>
            </a:p>
            <a:p>
              <a:pPr algn="ctr">
                <a:lnSpc>
                  <a:spcPct val="80000"/>
                </a:lnSpc>
              </a:pPr>
              <a:r>
                <a:rPr lang="en-US" sz="1400" b="0" dirty="0">
                  <a:latin typeface="Calibri" panose="020F0502020204030204" pitchFamily="34" charset="0"/>
                  <a:cs typeface="Calibri" panose="020F0502020204030204" pitchFamily="34" charset="0"/>
                </a:rPr>
                <a:t>0xF</a:t>
              </a:r>
              <a:endParaRPr lang="en-US" sz="1400" b="0" i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83" name="Rectangle 14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4788212" y="2698925"/>
              <a:ext cx="502920" cy="36576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anchor="ctr" anchorCtr="0">
              <a:no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400" b="0" i="0" dirty="0">
                  <a:latin typeface="Calibri" panose="020F0502020204030204" pitchFamily="34" charset="0"/>
                  <a:cs typeface="Calibri" panose="020F0502020204030204" pitchFamily="34" charset="0"/>
                </a:rPr>
                <a:t>0x0</a:t>
              </a:r>
            </a:p>
            <a:p>
              <a:pPr algn="ctr">
                <a:lnSpc>
                  <a:spcPct val="80000"/>
                </a:lnSpc>
              </a:pPr>
              <a:r>
                <a:rPr lang="en-US" sz="1400" b="0" dirty="0">
                  <a:latin typeface="Calibri" panose="020F0502020204030204" pitchFamily="34" charset="0"/>
                  <a:cs typeface="Calibri" panose="020F0502020204030204" pitchFamily="34" charset="0"/>
                </a:rPr>
                <a:t>0x8</a:t>
              </a:r>
              <a:endParaRPr lang="en-US" sz="1400" b="0" i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84" name="Rectangle 14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5291132" y="2698925"/>
              <a:ext cx="502920" cy="36576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anchor="ctr" anchorCtr="0">
              <a:no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400" b="0" i="0" dirty="0">
                  <a:latin typeface="Calibri" panose="020F0502020204030204" pitchFamily="34" charset="0"/>
                  <a:cs typeface="Calibri" panose="020F0502020204030204" pitchFamily="34" charset="0"/>
                </a:rPr>
                <a:t>0x1</a:t>
              </a:r>
            </a:p>
            <a:p>
              <a:pPr algn="ctr">
                <a:lnSpc>
                  <a:spcPct val="80000"/>
                </a:lnSpc>
              </a:pPr>
              <a:r>
                <a:rPr lang="en-US" sz="1400" b="0" dirty="0">
                  <a:latin typeface="Calibri" panose="020F0502020204030204" pitchFamily="34" charset="0"/>
                  <a:cs typeface="Calibri" panose="020F0502020204030204" pitchFamily="34" charset="0"/>
                </a:rPr>
                <a:t>0x9</a:t>
              </a:r>
              <a:endParaRPr lang="en-US" sz="1400" b="0" i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85" name="Rectangle 14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5794052" y="2698925"/>
              <a:ext cx="502920" cy="36576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anchor="ctr" anchorCtr="0">
              <a:no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400" b="0" i="0" dirty="0">
                  <a:latin typeface="Calibri" panose="020F0502020204030204" pitchFamily="34" charset="0"/>
                  <a:cs typeface="Calibri" panose="020F0502020204030204" pitchFamily="34" charset="0"/>
                </a:rPr>
                <a:t>0x2</a:t>
              </a:r>
            </a:p>
            <a:p>
              <a:pPr algn="ctr">
                <a:lnSpc>
                  <a:spcPct val="80000"/>
                </a:lnSpc>
              </a:pPr>
              <a:r>
                <a:rPr lang="en-US" sz="1400" b="0" dirty="0">
                  <a:latin typeface="Calibri" panose="020F0502020204030204" pitchFamily="34" charset="0"/>
                  <a:cs typeface="Calibri" panose="020F0502020204030204" pitchFamily="34" charset="0"/>
                </a:rPr>
                <a:t>0xA</a:t>
              </a:r>
              <a:endParaRPr lang="en-US" sz="1400" b="0" i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86" name="Rectangle 14"/>
            <p:cNvSpPr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6296972" y="2698925"/>
              <a:ext cx="502920" cy="36576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anchor="ctr" anchorCtr="0">
              <a:no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400" b="0" i="0" dirty="0">
                  <a:latin typeface="Calibri" panose="020F0502020204030204" pitchFamily="34" charset="0"/>
                  <a:cs typeface="Calibri" panose="020F0502020204030204" pitchFamily="34" charset="0"/>
                </a:rPr>
                <a:t>0x3</a:t>
              </a:r>
            </a:p>
            <a:p>
              <a:pPr algn="ctr">
                <a:lnSpc>
                  <a:spcPct val="80000"/>
                </a:lnSpc>
              </a:pPr>
              <a:r>
                <a:rPr lang="en-US" sz="1400" b="0" dirty="0">
                  <a:latin typeface="Calibri" panose="020F0502020204030204" pitchFamily="34" charset="0"/>
                  <a:cs typeface="Calibri" panose="020F0502020204030204" pitchFamily="34" charset="0"/>
                </a:rPr>
                <a:t>0xB</a:t>
              </a:r>
              <a:endParaRPr lang="en-US" sz="1400" b="0" i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87" name="Group 86"/>
          <p:cNvGrpSpPr/>
          <p:nvPr/>
        </p:nvGrpSpPr>
        <p:grpSpPr>
          <a:xfrm>
            <a:off x="5029200" y="3840480"/>
            <a:ext cx="2011680" cy="301752"/>
            <a:chOff x="4347475" y="3755239"/>
            <a:chExt cx="2011680" cy="400110"/>
          </a:xfrm>
        </p:grpSpPr>
        <p:sp>
          <p:nvSpPr>
            <p:cNvPr id="88" name="Rectangle 15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5856235" y="3755239"/>
              <a:ext cx="502920" cy="4001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 anchor="ctr" anchorCtr="0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 dirty="0">
                  <a:latin typeface="Calibri" panose="020F0502020204030204" pitchFamily="34" charset="0"/>
                  <a:cs typeface="Calibri" panose="020F0502020204030204" pitchFamily="34" charset="0"/>
                </a:rPr>
                <a:t>00</a:t>
              </a:r>
            </a:p>
          </p:txBody>
        </p:sp>
        <p:sp>
          <p:nvSpPr>
            <p:cNvPr id="89" name="Rectangle 15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5353315" y="3755239"/>
              <a:ext cx="502920" cy="4001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 anchor="ctr" anchorCtr="0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 dirty="0">
                  <a:latin typeface="Calibri" panose="020F0502020204030204" pitchFamily="34" charset="0"/>
                  <a:cs typeface="Calibri" panose="020F0502020204030204" pitchFamily="34" charset="0"/>
                </a:rPr>
                <a:t>00</a:t>
              </a:r>
            </a:p>
          </p:txBody>
        </p:sp>
        <p:sp>
          <p:nvSpPr>
            <p:cNvPr id="90" name="Rectangle 15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4850395" y="3755239"/>
              <a:ext cx="502920" cy="4001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 anchor="ctr" anchorCtr="0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 dirty="0">
                  <a:latin typeface="Calibri" panose="020F0502020204030204" pitchFamily="34" charset="0"/>
                  <a:cs typeface="Calibri" panose="020F0502020204030204" pitchFamily="34" charset="0"/>
                </a:rPr>
                <a:t>01</a:t>
              </a:r>
            </a:p>
          </p:txBody>
        </p:sp>
        <p:sp>
          <p:nvSpPr>
            <p:cNvPr id="91" name="Rectangle 15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4347475" y="3755239"/>
              <a:ext cx="502920" cy="4001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 anchor="ctr" anchorCtr="0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 dirty="0">
                  <a:latin typeface="Calibri" panose="020F0502020204030204" pitchFamily="34" charset="0"/>
                  <a:cs typeface="Calibri" panose="020F0502020204030204" pitchFamily="34" charset="0"/>
                </a:rPr>
                <a:t>5F</a:t>
              </a:r>
            </a:p>
          </p:txBody>
        </p:sp>
      </p:grpSp>
      <p:grpSp>
        <p:nvGrpSpPr>
          <p:cNvPr id="92" name="Group 91"/>
          <p:cNvGrpSpPr/>
          <p:nvPr/>
        </p:nvGrpSpPr>
        <p:grpSpPr>
          <a:xfrm>
            <a:off x="7040880" y="4443984"/>
            <a:ext cx="2011680" cy="301752"/>
            <a:chOff x="4347475" y="3755239"/>
            <a:chExt cx="2011680" cy="400110"/>
          </a:xfrm>
        </p:grpSpPr>
        <p:sp>
          <p:nvSpPr>
            <p:cNvPr id="93" name="Rectangle 15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5856235" y="3755239"/>
              <a:ext cx="502920" cy="4001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 anchor="ctr" anchorCtr="0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 dirty="0">
                  <a:latin typeface="Calibri" panose="020F0502020204030204" pitchFamily="34" charset="0"/>
                  <a:cs typeface="Calibri" panose="020F0502020204030204" pitchFamily="34" charset="0"/>
                </a:rPr>
                <a:t>00</a:t>
              </a:r>
            </a:p>
          </p:txBody>
        </p:sp>
        <p:sp>
          <p:nvSpPr>
            <p:cNvPr id="94" name="Rectangle 15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5353315" y="3755239"/>
              <a:ext cx="502920" cy="4001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 anchor="ctr" anchorCtr="0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 dirty="0">
                  <a:latin typeface="Calibri" panose="020F0502020204030204" pitchFamily="34" charset="0"/>
                  <a:cs typeface="Calibri" panose="020F0502020204030204" pitchFamily="34" charset="0"/>
                </a:rPr>
                <a:t>00</a:t>
              </a:r>
            </a:p>
          </p:txBody>
        </p:sp>
        <p:sp>
          <p:nvSpPr>
            <p:cNvPr id="95" name="Rectangle 15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4850395" y="3755239"/>
              <a:ext cx="502920" cy="4001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 anchor="ctr" anchorCtr="0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 dirty="0">
                  <a:latin typeface="Calibri" panose="020F0502020204030204" pitchFamily="34" charset="0"/>
                  <a:cs typeface="Calibri" panose="020F0502020204030204" pitchFamily="34" charset="0"/>
                </a:rPr>
                <a:t>01</a:t>
              </a:r>
            </a:p>
          </p:txBody>
        </p:sp>
        <p:sp>
          <p:nvSpPr>
            <p:cNvPr id="96" name="Rectangle 15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4347475" y="3755239"/>
              <a:ext cx="502920" cy="4001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 anchor="ctr" anchorCtr="0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 dirty="0">
                  <a:latin typeface="Calibri" panose="020F0502020204030204" pitchFamily="34" charset="0"/>
                  <a:cs typeface="Calibri" panose="020F0502020204030204" pitchFamily="34" charset="0"/>
                </a:rPr>
                <a:t>5F</a:t>
              </a: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4754880" y="228600"/>
            <a:ext cx="4391378" cy="1660784"/>
            <a:chOff x="4754880" y="228600"/>
            <a:chExt cx="4391378" cy="1660784"/>
          </a:xfrm>
        </p:grpSpPr>
        <p:sp>
          <p:nvSpPr>
            <p:cNvPr id="67" name="TextBox 66"/>
            <p:cNvSpPr txBox="1"/>
            <p:nvPr>
              <p:custDataLst>
                <p:tags r:id="rId3"/>
              </p:custDataLst>
            </p:nvPr>
          </p:nvSpPr>
          <p:spPr>
            <a:xfrm>
              <a:off x="4754880" y="1243053"/>
              <a:ext cx="4389120" cy="646331"/>
            </a:xfrm>
            <a:prstGeom prst="rect">
              <a:avLst/>
            </a:prstGeom>
            <a:solidFill>
              <a:srgbClr val="CED6FF"/>
            </a:solidFill>
          </p:spPr>
          <p:txBody>
            <a:bodyPr wrap="square" rtlCol="0">
              <a:spAutoFit/>
            </a:bodyPr>
            <a:lstStyle/>
            <a:p>
              <a:pPr lvl="0"/>
              <a:r>
                <a:rPr lang="en-US" sz="1800" b="0" dirty="0">
                  <a:solidFill>
                    <a:srgbClr val="000000"/>
                  </a:solidFill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&amp;</a:t>
              </a:r>
              <a:r>
                <a:rPr lang="en-US" sz="1800" b="0" dirty="0">
                  <a:solidFill>
                    <a:srgbClr val="BD0000"/>
                  </a:solidFill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a</a:t>
              </a:r>
              <a:r>
                <a:rPr lang="en-US" sz="1800" b="0" dirty="0">
                  <a:solidFill>
                    <a:srgbClr val="000000"/>
                  </a:solidFill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[</a:t>
              </a:r>
              <a:r>
                <a:rPr lang="en-US" sz="1800" b="0" dirty="0" err="1">
                  <a:solidFill>
                    <a:srgbClr val="000000"/>
                  </a:solidFill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i</a:t>
              </a:r>
              <a:r>
                <a:rPr lang="en-US" sz="1800" b="0" dirty="0">
                  <a:solidFill>
                    <a:srgbClr val="000000"/>
                  </a:solidFill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]</a:t>
              </a:r>
              <a:r>
                <a:rPr lang="en-US" sz="1800" b="0" dirty="0">
                  <a:solidFill>
                    <a:srgbClr val="000000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 is the address of </a:t>
              </a:r>
              <a:r>
                <a:rPr lang="en-US" sz="1800" b="0" dirty="0">
                  <a:solidFill>
                    <a:srgbClr val="BD0000"/>
                  </a:solidFill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a</a:t>
              </a:r>
              <a:r>
                <a:rPr lang="en-US" sz="1800" b="0" dirty="0">
                  <a:solidFill>
                    <a:srgbClr val="000000"/>
                  </a:solidFill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[0]</a:t>
              </a:r>
              <a:r>
                <a:rPr lang="en-US" sz="1800" b="0" dirty="0">
                  <a:solidFill>
                    <a:srgbClr val="000000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 plus </a:t>
              </a:r>
              <a:r>
                <a:rPr lang="en-US" sz="1800" b="0" dirty="0" err="1">
                  <a:solidFill>
                    <a:srgbClr val="000000"/>
                  </a:solidFill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i</a:t>
              </a:r>
              <a:r>
                <a:rPr lang="en-US" sz="1800" b="0" dirty="0">
                  <a:solidFill>
                    <a:srgbClr val="000000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 times the element size in bytes</a:t>
              </a:r>
            </a:p>
          </p:txBody>
        </p:sp>
        <p:sp>
          <p:nvSpPr>
            <p:cNvPr id="69" name="Rectangle 68"/>
            <p:cNvSpPr/>
            <p:nvPr>
              <p:custDataLst>
                <p:tags r:id="rId4"/>
              </p:custDataLst>
            </p:nvPr>
          </p:nvSpPr>
          <p:spPr>
            <a:xfrm>
              <a:off x="4754880" y="228600"/>
              <a:ext cx="4391378" cy="646331"/>
            </a:xfrm>
            <a:prstGeom prst="rect">
              <a:avLst/>
            </a:prstGeom>
            <a:solidFill>
              <a:srgbClr val="CCFFCC"/>
            </a:solidFill>
          </p:spPr>
          <p:txBody>
            <a:bodyPr wrap="square">
              <a:spAutoFit/>
            </a:bodyPr>
            <a:lstStyle/>
            <a:p>
              <a:r>
                <a:rPr lang="en-US" sz="1800" b="0" i="0" dirty="0">
                  <a:latin typeface="Calibri" panose="020F0502020204030204" pitchFamily="34" charset="0"/>
                  <a:cs typeface="Calibri" panose="020F0502020204030204" pitchFamily="34" charset="0"/>
                </a:rPr>
                <a:t>Arrays are adjacent locations in memory storing the same type of data object</a:t>
              </a:r>
            </a:p>
          </p:txBody>
        </p:sp>
        <p:sp>
          <p:nvSpPr>
            <p:cNvPr id="72" name="Rectangle 71"/>
            <p:cNvSpPr/>
            <p:nvPr>
              <p:custDataLst>
                <p:tags r:id="rId5"/>
              </p:custDataLst>
            </p:nvPr>
          </p:nvSpPr>
          <p:spPr>
            <a:xfrm>
              <a:off x="4754880" y="873721"/>
              <a:ext cx="4389501" cy="369332"/>
            </a:xfrm>
            <a:prstGeom prst="rect">
              <a:avLst/>
            </a:prstGeom>
            <a:solidFill>
              <a:srgbClr val="FFDE92"/>
            </a:solidFill>
          </p:spPr>
          <p:txBody>
            <a:bodyPr wrap="square">
              <a:spAutoFit/>
            </a:bodyPr>
            <a:lstStyle/>
            <a:p>
              <a:r>
                <a:rPr lang="en-US" sz="1800" b="0" dirty="0">
                  <a:solidFill>
                    <a:srgbClr val="BD0000"/>
                  </a:solidFill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a</a:t>
              </a:r>
              <a:r>
                <a:rPr lang="en-US" sz="1800" b="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 (array name) returns the array’s address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26933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Arrays in 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tabLst>
                <a:tab pos="1371600" algn="l"/>
              </a:tabLst>
            </a:pPr>
            <a:r>
              <a:rPr lang="en-US" sz="2000" dirty="0"/>
              <a:t>Declaration:	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>
                <a:solidFill>
                  <a:srgbClr val="BD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[6];</a:t>
            </a:r>
          </a:p>
          <a:p>
            <a:pPr marL="0" indent="0">
              <a:spcBef>
                <a:spcPts val="1200"/>
              </a:spcBef>
              <a:buNone/>
              <a:tabLst>
                <a:tab pos="1371600" algn="l"/>
              </a:tabLst>
            </a:pPr>
            <a:r>
              <a:rPr lang="en-US" sz="2000" dirty="0"/>
              <a:t>Indexing:	</a:t>
            </a:r>
            <a:r>
              <a:rPr lang="en-US" sz="2000" dirty="0">
                <a:solidFill>
                  <a:srgbClr val="BD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[0] = 0x015f;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	</a:t>
            </a:r>
            <a:r>
              <a:rPr lang="en-US" sz="2000" dirty="0">
                <a:solidFill>
                  <a:srgbClr val="BD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[5] = </a:t>
            </a:r>
            <a:r>
              <a:rPr lang="en-US" sz="2000" dirty="0">
                <a:solidFill>
                  <a:srgbClr val="BD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[0];</a:t>
            </a:r>
          </a:p>
          <a:p>
            <a:pPr marL="0" indent="0">
              <a:spcBef>
                <a:spcPts val="1200"/>
              </a:spcBef>
              <a:buNone/>
              <a:tabLst>
                <a:tab pos="1371600" algn="l"/>
              </a:tabLst>
            </a:pPr>
            <a:r>
              <a:rPr lang="en-US" sz="2000" dirty="0"/>
              <a:t>No bounds	</a:t>
            </a:r>
            <a:r>
              <a:rPr lang="en-US" sz="2000" dirty="0">
                <a:solidFill>
                  <a:srgbClr val="BD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[6] = 0xBAD;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checking:	</a:t>
            </a:r>
            <a:r>
              <a:rPr lang="en-US" sz="2000" dirty="0">
                <a:solidFill>
                  <a:srgbClr val="BD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[-1] = 0xBAD;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E80258-DC00-4EB7-9E0E-1FD39B8D824A}" type="slidenum">
              <a:rPr lang="en-US" smtClean="0"/>
              <a:t>19</a:t>
            </a:fld>
            <a:endParaRPr lang="en-US"/>
          </a:p>
        </p:txBody>
      </p:sp>
      <p:grpSp>
        <p:nvGrpSpPr>
          <p:cNvPr id="65" name="Group 64"/>
          <p:cNvGrpSpPr/>
          <p:nvPr/>
        </p:nvGrpSpPr>
        <p:grpSpPr>
          <a:xfrm>
            <a:off x="5029200" y="3227832"/>
            <a:ext cx="4023360" cy="3054096"/>
            <a:chOff x="4846320" y="3227832"/>
            <a:chExt cx="4023360" cy="3054096"/>
          </a:xfrm>
        </p:grpSpPr>
        <p:cxnSp>
          <p:nvCxnSpPr>
            <p:cNvPr id="32" name="Straight Connector 31"/>
            <p:cNvCxnSpPr/>
            <p:nvPr>
              <p:custDataLst>
                <p:tags r:id="rId47"/>
              </p:custDataLst>
            </p:nvPr>
          </p:nvCxnSpPr>
          <p:spPr bwMode="auto">
            <a:xfrm>
              <a:off x="5349240" y="3227832"/>
              <a:ext cx="0" cy="3054096"/>
            </a:xfrm>
            <a:prstGeom prst="line">
              <a:avLst/>
            </a:prstGeom>
            <a:noFill/>
            <a:ln w="25400" cap="flat" cmpd="sng" algn="ctr">
              <a:solidFill>
                <a:srgbClr val="00B050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8" name="Straight Connector 57"/>
            <p:cNvCxnSpPr/>
            <p:nvPr>
              <p:custDataLst>
                <p:tags r:id="rId48"/>
              </p:custDataLst>
            </p:nvPr>
          </p:nvCxnSpPr>
          <p:spPr bwMode="auto">
            <a:xfrm>
              <a:off x="5852160" y="3227832"/>
              <a:ext cx="0" cy="3054096"/>
            </a:xfrm>
            <a:prstGeom prst="line">
              <a:avLst/>
            </a:prstGeom>
            <a:noFill/>
            <a:ln w="25400" cap="flat" cmpd="sng" algn="ctr">
              <a:solidFill>
                <a:srgbClr val="00B050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9" name="Straight Connector 58"/>
            <p:cNvCxnSpPr/>
            <p:nvPr>
              <p:custDataLst>
                <p:tags r:id="rId49"/>
              </p:custDataLst>
            </p:nvPr>
          </p:nvCxnSpPr>
          <p:spPr bwMode="auto">
            <a:xfrm>
              <a:off x="6355080" y="3227832"/>
              <a:ext cx="0" cy="3054096"/>
            </a:xfrm>
            <a:prstGeom prst="line">
              <a:avLst/>
            </a:prstGeom>
            <a:noFill/>
            <a:ln w="25400" cap="flat" cmpd="sng" algn="ctr">
              <a:solidFill>
                <a:srgbClr val="00B050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0" name="Straight Connector 59"/>
            <p:cNvCxnSpPr/>
            <p:nvPr>
              <p:custDataLst>
                <p:tags r:id="rId50"/>
              </p:custDataLst>
            </p:nvPr>
          </p:nvCxnSpPr>
          <p:spPr bwMode="auto">
            <a:xfrm>
              <a:off x="6858000" y="3227832"/>
              <a:ext cx="0" cy="3054096"/>
            </a:xfrm>
            <a:prstGeom prst="line">
              <a:avLst/>
            </a:prstGeom>
            <a:noFill/>
            <a:ln w="25400" cap="flat" cmpd="sng" algn="ctr">
              <a:solidFill>
                <a:srgbClr val="00B050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2" name="Straight Connector 61"/>
            <p:cNvCxnSpPr/>
            <p:nvPr>
              <p:custDataLst>
                <p:tags r:id="rId51"/>
              </p:custDataLst>
            </p:nvPr>
          </p:nvCxnSpPr>
          <p:spPr bwMode="auto">
            <a:xfrm>
              <a:off x="7360920" y="3227832"/>
              <a:ext cx="0" cy="3054096"/>
            </a:xfrm>
            <a:prstGeom prst="line">
              <a:avLst/>
            </a:prstGeom>
            <a:noFill/>
            <a:ln w="25400" cap="flat" cmpd="sng" algn="ctr">
              <a:solidFill>
                <a:srgbClr val="00B050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3" name="Straight Connector 62"/>
            <p:cNvCxnSpPr/>
            <p:nvPr>
              <p:custDataLst>
                <p:tags r:id="rId52"/>
              </p:custDataLst>
            </p:nvPr>
          </p:nvCxnSpPr>
          <p:spPr bwMode="auto">
            <a:xfrm>
              <a:off x="7863840" y="3227832"/>
              <a:ext cx="0" cy="3054096"/>
            </a:xfrm>
            <a:prstGeom prst="line">
              <a:avLst/>
            </a:prstGeom>
            <a:noFill/>
            <a:ln w="25400" cap="flat" cmpd="sng" algn="ctr">
              <a:solidFill>
                <a:srgbClr val="00B050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4" name="Straight Connector 63"/>
            <p:cNvCxnSpPr/>
            <p:nvPr>
              <p:custDataLst>
                <p:tags r:id="rId53"/>
              </p:custDataLst>
            </p:nvPr>
          </p:nvCxnSpPr>
          <p:spPr bwMode="auto">
            <a:xfrm>
              <a:off x="8366760" y="3227832"/>
              <a:ext cx="0" cy="3054096"/>
            </a:xfrm>
            <a:prstGeom prst="line">
              <a:avLst/>
            </a:prstGeom>
            <a:noFill/>
            <a:ln w="25400" cap="flat" cmpd="sng" algn="ctr">
              <a:solidFill>
                <a:srgbClr val="00B050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" name="Rectangle 2"/>
            <p:cNvSpPr>
              <a:spLocks noChangeArrowheads="1"/>
            </p:cNvSpPr>
            <p:nvPr>
              <p:custDataLst>
                <p:tags r:id="rId54"/>
              </p:custDataLst>
            </p:nvPr>
          </p:nvSpPr>
          <p:spPr bwMode="auto">
            <a:xfrm>
              <a:off x="4846320" y="3231052"/>
              <a:ext cx="4023360" cy="3048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b="0" i="0" dirty="0">
                <a:latin typeface="Roboto Regular" charset="0"/>
                <a:cs typeface="Roboto Regular" charset="0"/>
              </a:endParaRPr>
            </a:p>
          </p:txBody>
        </p:sp>
        <p:sp>
          <p:nvSpPr>
            <p:cNvPr id="6" name="Rectangle 3"/>
            <p:cNvSpPr>
              <a:spLocks noChangeArrowheads="1"/>
            </p:cNvSpPr>
            <p:nvPr>
              <p:custDataLst>
                <p:tags r:id="rId55"/>
              </p:custDataLst>
            </p:nvPr>
          </p:nvSpPr>
          <p:spPr bwMode="auto">
            <a:xfrm>
              <a:off x="4846320" y="3535852"/>
              <a:ext cx="4023360" cy="3048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b="0" i="0" dirty="0">
                <a:latin typeface="Roboto Regular" charset="0"/>
                <a:cs typeface="Roboto Regular" charset="0"/>
              </a:endParaRPr>
            </a:p>
          </p:txBody>
        </p:sp>
        <p:sp>
          <p:nvSpPr>
            <p:cNvPr id="7" name="Rectangle 4"/>
            <p:cNvSpPr>
              <a:spLocks noChangeArrowheads="1"/>
            </p:cNvSpPr>
            <p:nvPr>
              <p:custDataLst>
                <p:tags r:id="rId56"/>
              </p:custDataLst>
            </p:nvPr>
          </p:nvSpPr>
          <p:spPr bwMode="auto">
            <a:xfrm>
              <a:off x="4846320" y="3840652"/>
              <a:ext cx="4023360" cy="3048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b="0" i="0" dirty="0">
                <a:latin typeface="Roboto Regular" charset="0"/>
                <a:cs typeface="Roboto Regular" charset="0"/>
              </a:endParaRPr>
            </a:p>
          </p:txBody>
        </p:sp>
        <p:sp>
          <p:nvSpPr>
            <p:cNvPr id="8" name="Rectangle 5"/>
            <p:cNvSpPr>
              <a:spLocks noChangeArrowheads="1"/>
            </p:cNvSpPr>
            <p:nvPr>
              <p:custDataLst>
                <p:tags r:id="rId57"/>
              </p:custDataLst>
            </p:nvPr>
          </p:nvSpPr>
          <p:spPr bwMode="auto">
            <a:xfrm>
              <a:off x="4846320" y="4145452"/>
              <a:ext cx="4023360" cy="3048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b="0" i="0" dirty="0">
                <a:latin typeface="Roboto Regular" charset="0"/>
                <a:cs typeface="Roboto Regular" charset="0"/>
              </a:endParaRPr>
            </a:p>
          </p:txBody>
        </p:sp>
        <p:sp>
          <p:nvSpPr>
            <p:cNvPr id="9" name="Rectangle 6"/>
            <p:cNvSpPr>
              <a:spLocks noChangeArrowheads="1"/>
            </p:cNvSpPr>
            <p:nvPr>
              <p:custDataLst>
                <p:tags r:id="rId58"/>
              </p:custDataLst>
            </p:nvPr>
          </p:nvSpPr>
          <p:spPr bwMode="auto">
            <a:xfrm>
              <a:off x="4846320" y="4450252"/>
              <a:ext cx="4023360" cy="3048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b="0" i="0" dirty="0">
                <a:latin typeface="Roboto Regular" charset="0"/>
                <a:cs typeface="Roboto Regular" charset="0"/>
              </a:endParaRPr>
            </a:p>
          </p:txBody>
        </p:sp>
        <p:sp>
          <p:nvSpPr>
            <p:cNvPr id="10" name="Rectangle 7"/>
            <p:cNvSpPr>
              <a:spLocks noChangeArrowheads="1"/>
            </p:cNvSpPr>
            <p:nvPr>
              <p:custDataLst>
                <p:tags r:id="rId59"/>
              </p:custDataLst>
            </p:nvPr>
          </p:nvSpPr>
          <p:spPr bwMode="auto">
            <a:xfrm>
              <a:off x="4846320" y="4755052"/>
              <a:ext cx="4023360" cy="3048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b="0" i="0" dirty="0">
                <a:latin typeface="Roboto Regular" charset="0"/>
                <a:cs typeface="Roboto Regular" charset="0"/>
              </a:endParaRPr>
            </a:p>
          </p:txBody>
        </p:sp>
        <p:sp>
          <p:nvSpPr>
            <p:cNvPr id="11" name="Rectangle 8"/>
            <p:cNvSpPr>
              <a:spLocks noChangeArrowheads="1"/>
            </p:cNvSpPr>
            <p:nvPr>
              <p:custDataLst>
                <p:tags r:id="rId60"/>
              </p:custDataLst>
            </p:nvPr>
          </p:nvSpPr>
          <p:spPr bwMode="auto">
            <a:xfrm>
              <a:off x="4846320" y="5059852"/>
              <a:ext cx="4023360" cy="3048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b="0" i="0" dirty="0">
                <a:latin typeface="Roboto Regular" charset="0"/>
                <a:cs typeface="Roboto Regular" charset="0"/>
              </a:endParaRPr>
            </a:p>
          </p:txBody>
        </p:sp>
        <p:sp>
          <p:nvSpPr>
            <p:cNvPr id="12" name="Rectangle 9"/>
            <p:cNvSpPr>
              <a:spLocks noChangeArrowheads="1"/>
            </p:cNvSpPr>
            <p:nvPr>
              <p:custDataLst>
                <p:tags r:id="rId61"/>
              </p:custDataLst>
            </p:nvPr>
          </p:nvSpPr>
          <p:spPr bwMode="auto">
            <a:xfrm>
              <a:off x="4846320" y="5364652"/>
              <a:ext cx="4023360" cy="3048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b="0" i="0" dirty="0">
                <a:latin typeface="Roboto Regular" charset="0"/>
                <a:cs typeface="Roboto Regular" charset="0"/>
              </a:endParaRPr>
            </a:p>
          </p:txBody>
        </p:sp>
        <p:sp>
          <p:nvSpPr>
            <p:cNvPr id="13" name="Rectangle 10"/>
            <p:cNvSpPr>
              <a:spLocks noChangeArrowheads="1"/>
            </p:cNvSpPr>
            <p:nvPr>
              <p:custDataLst>
                <p:tags r:id="rId62"/>
              </p:custDataLst>
            </p:nvPr>
          </p:nvSpPr>
          <p:spPr bwMode="auto">
            <a:xfrm>
              <a:off x="4846320" y="5669452"/>
              <a:ext cx="4023360" cy="3048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b="0" i="0" dirty="0">
                <a:latin typeface="Roboto Regular" charset="0"/>
                <a:cs typeface="Roboto Regular" charset="0"/>
              </a:endParaRPr>
            </a:p>
          </p:txBody>
        </p:sp>
        <p:sp>
          <p:nvSpPr>
            <p:cNvPr id="14" name="Rectangle 11"/>
            <p:cNvSpPr>
              <a:spLocks noChangeArrowheads="1"/>
            </p:cNvSpPr>
            <p:nvPr>
              <p:custDataLst>
                <p:tags r:id="rId63"/>
              </p:custDataLst>
            </p:nvPr>
          </p:nvSpPr>
          <p:spPr bwMode="auto">
            <a:xfrm>
              <a:off x="4846320" y="5974252"/>
              <a:ext cx="4023360" cy="3048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b="0" i="0" dirty="0">
                <a:latin typeface="Roboto Regular" charset="0"/>
                <a:cs typeface="Roboto Regular" charset="0"/>
              </a:endParaRPr>
            </a:p>
          </p:txBody>
        </p:sp>
      </p:grpSp>
      <p:grpSp>
        <p:nvGrpSpPr>
          <p:cNvPr id="18" name="Group 17"/>
          <p:cNvGrpSpPr/>
          <p:nvPr>
            <p:custDataLst>
              <p:tags r:id="rId1"/>
            </p:custDataLst>
          </p:nvPr>
        </p:nvGrpSpPr>
        <p:grpSpPr>
          <a:xfrm>
            <a:off x="4297680" y="3227832"/>
            <a:ext cx="731520" cy="3044952"/>
            <a:chOff x="7048919" y="2905470"/>
            <a:chExt cx="731520" cy="3044952"/>
          </a:xfrm>
        </p:grpSpPr>
        <p:sp>
          <p:nvSpPr>
            <p:cNvPr id="19" name="Rectangle 14"/>
            <p:cNvSpPr>
              <a:spLocks noChangeArrowheads="1"/>
            </p:cNvSpPr>
            <p:nvPr>
              <p:custDataLst>
                <p:tags r:id="rId37"/>
              </p:custDataLst>
            </p:nvPr>
          </p:nvSpPr>
          <p:spPr bwMode="auto">
            <a:xfrm>
              <a:off x="7048919" y="2905470"/>
              <a:ext cx="731520" cy="3017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anchor="ctr" anchorCtr="0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i="0" dirty="0">
                  <a:solidFill>
                    <a:srgbClr val="4B2A85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0x00</a:t>
              </a:r>
            </a:p>
          </p:txBody>
        </p:sp>
        <p:sp>
          <p:nvSpPr>
            <p:cNvPr id="20" name="Rectangle 15"/>
            <p:cNvSpPr>
              <a:spLocks noChangeArrowheads="1"/>
            </p:cNvSpPr>
            <p:nvPr>
              <p:custDataLst>
                <p:tags r:id="rId38"/>
              </p:custDataLst>
            </p:nvPr>
          </p:nvSpPr>
          <p:spPr bwMode="auto">
            <a:xfrm>
              <a:off x="7048919" y="3214735"/>
              <a:ext cx="731520" cy="3017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anchor="ctr" anchorCtr="0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i="0" dirty="0">
                  <a:solidFill>
                    <a:srgbClr val="4B2A85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0x08</a:t>
              </a:r>
            </a:p>
          </p:txBody>
        </p:sp>
        <p:sp>
          <p:nvSpPr>
            <p:cNvPr id="21" name="Rectangle 16"/>
            <p:cNvSpPr>
              <a:spLocks noChangeArrowheads="1"/>
            </p:cNvSpPr>
            <p:nvPr>
              <p:custDataLst>
                <p:tags r:id="rId39"/>
              </p:custDataLst>
            </p:nvPr>
          </p:nvSpPr>
          <p:spPr bwMode="auto">
            <a:xfrm>
              <a:off x="7048919" y="3519535"/>
              <a:ext cx="731520" cy="3017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anchor="ctr" anchorCtr="0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i="0" dirty="0">
                  <a:solidFill>
                    <a:srgbClr val="4B2A85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0x10</a:t>
              </a:r>
            </a:p>
          </p:txBody>
        </p:sp>
        <p:sp>
          <p:nvSpPr>
            <p:cNvPr id="22" name="Rectangle 17"/>
            <p:cNvSpPr>
              <a:spLocks noChangeArrowheads="1"/>
            </p:cNvSpPr>
            <p:nvPr>
              <p:custDataLst>
                <p:tags r:id="rId40"/>
              </p:custDataLst>
            </p:nvPr>
          </p:nvSpPr>
          <p:spPr bwMode="auto">
            <a:xfrm>
              <a:off x="7048919" y="3819870"/>
              <a:ext cx="731520" cy="3017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anchor="ctr" anchorCtr="0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i="0" dirty="0">
                  <a:solidFill>
                    <a:srgbClr val="4B2A85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0x18</a:t>
              </a:r>
            </a:p>
          </p:txBody>
        </p:sp>
        <p:sp>
          <p:nvSpPr>
            <p:cNvPr id="23" name="Rectangle 18"/>
            <p:cNvSpPr>
              <a:spLocks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7048919" y="4121622"/>
              <a:ext cx="731520" cy="3017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anchor="ctr" anchorCtr="0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i="0" dirty="0">
                  <a:solidFill>
                    <a:srgbClr val="4B2A85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0x20</a:t>
              </a:r>
            </a:p>
          </p:txBody>
        </p:sp>
        <p:sp>
          <p:nvSpPr>
            <p:cNvPr id="24" name="Rectangle 19"/>
            <p:cNvSpPr>
              <a:spLocks noChangeArrowheads="1"/>
            </p:cNvSpPr>
            <p:nvPr>
              <p:custDataLst>
                <p:tags r:id="rId42"/>
              </p:custDataLst>
            </p:nvPr>
          </p:nvSpPr>
          <p:spPr bwMode="auto">
            <a:xfrm>
              <a:off x="7048919" y="4433935"/>
              <a:ext cx="731520" cy="3017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anchor="ctr" anchorCtr="0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i="0" dirty="0">
                  <a:solidFill>
                    <a:srgbClr val="4B2A85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0x28</a:t>
              </a:r>
            </a:p>
          </p:txBody>
        </p:sp>
        <p:sp>
          <p:nvSpPr>
            <p:cNvPr id="25" name="Rectangle 20"/>
            <p:cNvSpPr>
              <a:spLocks noChangeArrowheads="1"/>
            </p:cNvSpPr>
            <p:nvPr>
              <p:custDataLst>
                <p:tags r:id="rId43"/>
              </p:custDataLst>
            </p:nvPr>
          </p:nvSpPr>
          <p:spPr bwMode="auto">
            <a:xfrm>
              <a:off x="7048919" y="4734270"/>
              <a:ext cx="731520" cy="3017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anchor="ctr" anchorCtr="0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i="0" dirty="0">
                  <a:solidFill>
                    <a:srgbClr val="4B2A85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0x30</a:t>
              </a:r>
            </a:p>
          </p:txBody>
        </p:sp>
        <p:sp>
          <p:nvSpPr>
            <p:cNvPr id="26" name="Rectangle 21"/>
            <p:cNvSpPr>
              <a:spLocks noChangeArrowheads="1"/>
            </p:cNvSpPr>
            <p:nvPr>
              <p:custDataLst>
                <p:tags r:id="rId44"/>
              </p:custDataLst>
            </p:nvPr>
          </p:nvSpPr>
          <p:spPr bwMode="auto">
            <a:xfrm>
              <a:off x="7048919" y="5043535"/>
              <a:ext cx="731520" cy="3017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anchor="ctr" anchorCtr="0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i="0" dirty="0">
                  <a:solidFill>
                    <a:srgbClr val="4B2A85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0x38</a:t>
              </a:r>
            </a:p>
          </p:txBody>
        </p:sp>
        <p:sp>
          <p:nvSpPr>
            <p:cNvPr id="27" name="Rectangle 22"/>
            <p:cNvSpPr>
              <a:spLocks noChangeArrowheads="1"/>
            </p:cNvSpPr>
            <p:nvPr>
              <p:custDataLst>
                <p:tags r:id="rId45"/>
              </p:custDataLst>
            </p:nvPr>
          </p:nvSpPr>
          <p:spPr bwMode="auto">
            <a:xfrm>
              <a:off x="7048919" y="5348335"/>
              <a:ext cx="731520" cy="3017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anchor="ctr" anchorCtr="0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i="0" dirty="0">
                  <a:solidFill>
                    <a:srgbClr val="4B2A85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0x40</a:t>
              </a:r>
            </a:p>
          </p:txBody>
        </p:sp>
        <p:sp>
          <p:nvSpPr>
            <p:cNvPr id="28" name="Rectangle 23"/>
            <p:cNvSpPr>
              <a:spLocks noChangeArrowheads="1"/>
            </p:cNvSpPr>
            <p:nvPr>
              <p:custDataLst>
                <p:tags r:id="rId46"/>
              </p:custDataLst>
            </p:nvPr>
          </p:nvSpPr>
          <p:spPr bwMode="auto">
            <a:xfrm>
              <a:off x="7048919" y="5648670"/>
              <a:ext cx="731520" cy="3017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anchor="ctr" anchorCtr="0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i="0" dirty="0">
                  <a:solidFill>
                    <a:srgbClr val="4B2A85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0x48</a:t>
              </a:r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3657600" y="3840480"/>
            <a:ext cx="731520" cy="905256"/>
            <a:chOff x="3566160" y="3840480"/>
            <a:chExt cx="731520" cy="905256"/>
          </a:xfrm>
        </p:grpSpPr>
        <p:sp>
          <p:nvSpPr>
            <p:cNvPr id="33" name="TextBox 32"/>
            <p:cNvSpPr txBox="1"/>
            <p:nvPr>
              <p:custDataLst>
                <p:tags r:id="rId34"/>
              </p:custDataLst>
            </p:nvPr>
          </p:nvSpPr>
          <p:spPr>
            <a:xfrm>
              <a:off x="3566160" y="3840480"/>
              <a:ext cx="731520" cy="301752"/>
            </a:xfrm>
            <a:prstGeom prst="rect">
              <a:avLst/>
            </a:prstGeom>
            <a:noFill/>
          </p:spPr>
          <p:txBody>
            <a:bodyPr wrap="none" rtlCol="0" anchor="ctr" anchorCtr="0">
              <a:noAutofit/>
            </a:bodyPr>
            <a:lstStyle/>
            <a:p>
              <a:r>
                <a:rPr lang="en-US" sz="1800" b="0" i="0" dirty="0">
                  <a:solidFill>
                    <a:srgbClr val="CC0000"/>
                  </a:solidFill>
                  <a:latin typeface="Courier New" panose="02070309020205020404" pitchFamily="49" charset="0"/>
                  <a:ea typeface="Anonymous Pro" panose="02060609030202000504" pitchFamily="49" charset="0"/>
                  <a:cs typeface="Courier New" panose="02070309020205020404" pitchFamily="49" charset="0"/>
                </a:rPr>
                <a:t>a</a:t>
              </a:r>
              <a:r>
                <a:rPr lang="en-US" sz="1800" b="0" i="0" dirty="0">
                  <a:latin typeface="Courier New" panose="02070309020205020404" pitchFamily="49" charset="0"/>
                  <a:ea typeface="Anonymous Pro" panose="02060609030202000504" pitchFamily="49" charset="0"/>
                  <a:cs typeface="Courier New" panose="02070309020205020404" pitchFamily="49" charset="0"/>
                </a:rPr>
                <a:t>[0]</a:t>
              </a:r>
            </a:p>
          </p:txBody>
        </p:sp>
        <p:sp>
          <p:nvSpPr>
            <p:cNvPr id="34" name="TextBox 33"/>
            <p:cNvSpPr txBox="1"/>
            <p:nvPr>
              <p:custDataLst>
                <p:tags r:id="rId35"/>
              </p:custDataLst>
            </p:nvPr>
          </p:nvSpPr>
          <p:spPr>
            <a:xfrm>
              <a:off x="3566160" y="4142232"/>
              <a:ext cx="731520" cy="301752"/>
            </a:xfrm>
            <a:prstGeom prst="rect">
              <a:avLst/>
            </a:prstGeom>
            <a:noFill/>
          </p:spPr>
          <p:txBody>
            <a:bodyPr wrap="none" rtlCol="0" anchor="ctr" anchorCtr="0">
              <a:noAutofit/>
            </a:bodyPr>
            <a:lstStyle/>
            <a:p>
              <a:r>
                <a:rPr lang="en-US" sz="1800" b="0" i="0" dirty="0">
                  <a:solidFill>
                    <a:srgbClr val="CC0000"/>
                  </a:solidFill>
                  <a:latin typeface="Courier New" panose="02070309020205020404" pitchFamily="49" charset="0"/>
                  <a:ea typeface="Anonymous Pro" panose="02060609030202000504" pitchFamily="49" charset="0"/>
                  <a:cs typeface="Courier New" panose="02070309020205020404" pitchFamily="49" charset="0"/>
                </a:rPr>
                <a:t>a</a:t>
              </a:r>
              <a:r>
                <a:rPr lang="en-US" sz="1800" b="0" i="0" dirty="0">
                  <a:latin typeface="Courier New" panose="02070309020205020404" pitchFamily="49" charset="0"/>
                  <a:ea typeface="Anonymous Pro" panose="02060609030202000504" pitchFamily="49" charset="0"/>
                  <a:cs typeface="Courier New" panose="02070309020205020404" pitchFamily="49" charset="0"/>
                </a:rPr>
                <a:t>[2]</a:t>
              </a:r>
            </a:p>
          </p:txBody>
        </p:sp>
        <p:sp>
          <p:nvSpPr>
            <p:cNvPr id="35" name="TextBox 34"/>
            <p:cNvSpPr txBox="1"/>
            <p:nvPr>
              <p:custDataLst>
                <p:tags r:id="rId36"/>
              </p:custDataLst>
            </p:nvPr>
          </p:nvSpPr>
          <p:spPr>
            <a:xfrm>
              <a:off x="3566160" y="4443984"/>
              <a:ext cx="731520" cy="301752"/>
            </a:xfrm>
            <a:prstGeom prst="rect">
              <a:avLst/>
            </a:prstGeom>
            <a:noFill/>
          </p:spPr>
          <p:txBody>
            <a:bodyPr wrap="none" rtlCol="0" anchor="ctr" anchorCtr="0">
              <a:noAutofit/>
            </a:bodyPr>
            <a:lstStyle/>
            <a:p>
              <a:r>
                <a:rPr lang="en-US" sz="1800" b="0" i="0" dirty="0">
                  <a:solidFill>
                    <a:srgbClr val="CC0000"/>
                  </a:solidFill>
                  <a:latin typeface="Courier New" panose="02070309020205020404" pitchFamily="49" charset="0"/>
                  <a:ea typeface="Anonymous Pro" panose="02060609030202000504" pitchFamily="49" charset="0"/>
                  <a:cs typeface="Courier New" panose="02070309020205020404" pitchFamily="49" charset="0"/>
                </a:rPr>
                <a:t>a</a:t>
              </a:r>
              <a:r>
                <a:rPr lang="en-US" sz="1800" b="0" i="0" dirty="0">
                  <a:latin typeface="Courier New" panose="02070309020205020404" pitchFamily="49" charset="0"/>
                  <a:ea typeface="Anonymous Pro" panose="02060609030202000504" pitchFamily="49" charset="0"/>
                  <a:cs typeface="Courier New" panose="02070309020205020404" pitchFamily="49" charset="0"/>
                </a:rPr>
                <a:t>[4]</a:t>
              </a:r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5029200" y="3840480"/>
            <a:ext cx="4037220" cy="914406"/>
            <a:chOff x="4724399" y="3840646"/>
            <a:chExt cx="4037220" cy="914406"/>
          </a:xfrm>
        </p:grpSpPr>
        <p:sp>
          <p:nvSpPr>
            <p:cNvPr id="36" name="Rectangle 35"/>
            <p:cNvSpPr/>
            <p:nvPr>
              <p:custDataLst>
                <p:tags r:id="rId30"/>
              </p:custDataLst>
            </p:nvPr>
          </p:nvSpPr>
          <p:spPr bwMode="auto">
            <a:xfrm>
              <a:off x="4724399" y="3840646"/>
              <a:ext cx="4023360" cy="914399"/>
            </a:xfrm>
            <a:prstGeom prst="rect">
              <a:avLst/>
            </a:prstGeom>
            <a:noFill/>
            <a:ln w="38100" cap="flat" cmpd="sng" algn="ctr">
              <a:solidFill>
                <a:srgbClr val="CC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Roboto Regular" charset="0"/>
              </a:endParaRPr>
            </a:p>
          </p:txBody>
        </p:sp>
        <p:cxnSp>
          <p:nvCxnSpPr>
            <p:cNvPr id="37" name="Straight Connector 36"/>
            <p:cNvCxnSpPr/>
            <p:nvPr>
              <p:custDataLst>
                <p:tags r:id="rId31"/>
              </p:custDataLst>
            </p:nvPr>
          </p:nvCxnSpPr>
          <p:spPr bwMode="auto">
            <a:xfrm>
              <a:off x="6739234" y="3840652"/>
              <a:ext cx="0" cy="914400"/>
            </a:xfrm>
            <a:prstGeom prst="line">
              <a:avLst/>
            </a:prstGeom>
            <a:noFill/>
            <a:ln w="38100" cap="flat" cmpd="sng" algn="ctr">
              <a:solidFill>
                <a:srgbClr val="CC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8" name="Straight Connector 37"/>
            <p:cNvCxnSpPr/>
            <p:nvPr>
              <p:custDataLst>
                <p:tags r:id="rId32"/>
              </p:custDataLst>
            </p:nvPr>
          </p:nvCxnSpPr>
          <p:spPr bwMode="auto">
            <a:xfrm>
              <a:off x="4724399" y="4145442"/>
              <a:ext cx="4023360" cy="0"/>
            </a:xfrm>
            <a:prstGeom prst="line">
              <a:avLst/>
            </a:prstGeom>
            <a:noFill/>
            <a:ln w="38100" cap="flat" cmpd="sng" algn="ctr">
              <a:solidFill>
                <a:srgbClr val="CC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9" name="Straight Connector 38"/>
            <p:cNvCxnSpPr/>
            <p:nvPr>
              <p:custDataLst>
                <p:tags r:id="rId33"/>
              </p:custDataLst>
            </p:nvPr>
          </p:nvCxnSpPr>
          <p:spPr bwMode="auto">
            <a:xfrm>
              <a:off x="4738259" y="4443317"/>
              <a:ext cx="4023360" cy="0"/>
            </a:xfrm>
            <a:prstGeom prst="line">
              <a:avLst/>
            </a:prstGeom>
            <a:noFill/>
            <a:ln w="38100" cap="flat" cmpd="sng" algn="ctr">
              <a:solidFill>
                <a:srgbClr val="CC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40" name="Group 39"/>
          <p:cNvGrpSpPr/>
          <p:nvPr>
            <p:custDataLst>
              <p:tags r:id="rId2"/>
            </p:custDataLst>
          </p:nvPr>
        </p:nvGrpSpPr>
        <p:grpSpPr>
          <a:xfrm>
            <a:off x="5029200" y="2852928"/>
            <a:ext cx="4023360" cy="365760"/>
            <a:chOff x="4788212" y="2698925"/>
            <a:chExt cx="4023360" cy="365760"/>
          </a:xfrm>
        </p:grpSpPr>
        <p:sp>
          <p:nvSpPr>
            <p:cNvPr id="41" name="Rectangle 14"/>
            <p:cNvSpPr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6799892" y="2698925"/>
              <a:ext cx="502920" cy="36576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anchor="ctr" anchorCtr="0">
              <a:no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400" b="0" i="0" dirty="0">
                  <a:latin typeface="Calibri" panose="020F0502020204030204" pitchFamily="34" charset="0"/>
                  <a:cs typeface="Calibri" panose="020F0502020204030204" pitchFamily="34" charset="0"/>
                </a:rPr>
                <a:t>0x4</a:t>
              </a:r>
            </a:p>
            <a:p>
              <a:pPr algn="ctr">
                <a:lnSpc>
                  <a:spcPct val="80000"/>
                </a:lnSpc>
              </a:pPr>
              <a:r>
                <a:rPr lang="en-US" sz="1400" b="0" dirty="0">
                  <a:latin typeface="Calibri" panose="020F0502020204030204" pitchFamily="34" charset="0"/>
                  <a:cs typeface="Calibri" panose="020F0502020204030204" pitchFamily="34" charset="0"/>
                </a:rPr>
                <a:t>0xC</a:t>
              </a:r>
              <a:endParaRPr lang="en-US" sz="1400" b="0" i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2" name="Rectangle 14"/>
            <p:cNvSpPr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7302812" y="2698925"/>
              <a:ext cx="502920" cy="36576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anchor="ctr" anchorCtr="0">
              <a:no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400" b="0" i="0" dirty="0">
                  <a:latin typeface="Calibri" panose="020F0502020204030204" pitchFamily="34" charset="0"/>
                  <a:cs typeface="Calibri" panose="020F0502020204030204" pitchFamily="34" charset="0"/>
                </a:rPr>
                <a:t>0x5</a:t>
              </a:r>
            </a:p>
            <a:p>
              <a:pPr algn="ctr">
                <a:lnSpc>
                  <a:spcPct val="80000"/>
                </a:lnSpc>
              </a:pPr>
              <a:r>
                <a:rPr lang="en-US" sz="1400" b="0" dirty="0">
                  <a:latin typeface="Calibri" panose="020F0502020204030204" pitchFamily="34" charset="0"/>
                  <a:cs typeface="Calibri" panose="020F0502020204030204" pitchFamily="34" charset="0"/>
                </a:rPr>
                <a:t>0xD</a:t>
              </a:r>
              <a:endParaRPr lang="en-US" sz="1400" b="0" i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3" name="Rectangle 14"/>
            <p:cNvSpPr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7805732" y="2698925"/>
              <a:ext cx="502920" cy="36576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anchor="ctr" anchorCtr="0">
              <a:no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400" b="0" i="0" dirty="0">
                  <a:latin typeface="Calibri" panose="020F0502020204030204" pitchFamily="34" charset="0"/>
                  <a:cs typeface="Calibri" panose="020F0502020204030204" pitchFamily="34" charset="0"/>
                </a:rPr>
                <a:t>0x6</a:t>
              </a:r>
            </a:p>
            <a:p>
              <a:pPr algn="ctr">
                <a:lnSpc>
                  <a:spcPct val="80000"/>
                </a:lnSpc>
              </a:pPr>
              <a:r>
                <a:rPr lang="en-US" sz="1400" b="0" dirty="0">
                  <a:latin typeface="Calibri" panose="020F0502020204030204" pitchFamily="34" charset="0"/>
                  <a:cs typeface="Calibri" panose="020F0502020204030204" pitchFamily="34" charset="0"/>
                </a:rPr>
                <a:t>0xE</a:t>
              </a:r>
              <a:endParaRPr lang="en-US" sz="1400" b="0" i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4" name="Rectangle 14"/>
            <p:cNvSpPr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8308652" y="2698925"/>
              <a:ext cx="502920" cy="36576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anchor="ctr" anchorCtr="0">
              <a:no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400" b="0" i="0" dirty="0">
                  <a:latin typeface="Calibri" panose="020F0502020204030204" pitchFamily="34" charset="0"/>
                  <a:cs typeface="Calibri" panose="020F0502020204030204" pitchFamily="34" charset="0"/>
                </a:rPr>
                <a:t>0x7</a:t>
              </a:r>
            </a:p>
            <a:p>
              <a:pPr algn="ctr">
                <a:lnSpc>
                  <a:spcPct val="80000"/>
                </a:lnSpc>
              </a:pPr>
              <a:r>
                <a:rPr lang="en-US" sz="1400" b="0" dirty="0">
                  <a:latin typeface="Calibri" panose="020F0502020204030204" pitchFamily="34" charset="0"/>
                  <a:cs typeface="Calibri" panose="020F0502020204030204" pitchFamily="34" charset="0"/>
                </a:rPr>
                <a:t>0xF</a:t>
              </a:r>
              <a:endParaRPr lang="en-US" sz="1400" b="0" i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5" name="Rectangle 14"/>
            <p:cNvSpPr>
              <a:spLocks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4788212" y="2698925"/>
              <a:ext cx="502920" cy="36576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anchor="ctr" anchorCtr="0">
              <a:no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400" b="0" i="0" dirty="0">
                  <a:latin typeface="Calibri" panose="020F0502020204030204" pitchFamily="34" charset="0"/>
                  <a:cs typeface="Calibri" panose="020F0502020204030204" pitchFamily="34" charset="0"/>
                </a:rPr>
                <a:t>0x0</a:t>
              </a:r>
            </a:p>
            <a:p>
              <a:pPr algn="ctr">
                <a:lnSpc>
                  <a:spcPct val="80000"/>
                </a:lnSpc>
              </a:pPr>
              <a:r>
                <a:rPr lang="en-US" sz="1400" b="0" dirty="0">
                  <a:latin typeface="Calibri" panose="020F0502020204030204" pitchFamily="34" charset="0"/>
                  <a:cs typeface="Calibri" panose="020F0502020204030204" pitchFamily="34" charset="0"/>
                </a:rPr>
                <a:t>0x8</a:t>
              </a:r>
              <a:endParaRPr lang="en-US" sz="1400" b="0" i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6" name="Rectangle 14"/>
            <p:cNvSpPr>
              <a:spLocks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5291132" y="2698925"/>
              <a:ext cx="502920" cy="36576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anchor="ctr" anchorCtr="0">
              <a:no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400" b="0" i="0" dirty="0">
                  <a:latin typeface="Calibri" panose="020F0502020204030204" pitchFamily="34" charset="0"/>
                  <a:cs typeface="Calibri" panose="020F0502020204030204" pitchFamily="34" charset="0"/>
                </a:rPr>
                <a:t>0x1</a:t>
              </a:r>
            </a:p>
            <a:p>
              <a:pPr algn="ctr">
                <a:lnSpc>
                  <a:spcPct val="80000"/>
                </a:lnSpc>
              </a:pPr>
              <a:r>
                <a:rPr lang="en-US" sz="1400" b="0" dirty="0">
                  <a:latin typeface="Calibri" panose="020F0502020204030204" pitchFamily="34" charset="0"/>
                  <a:cs typeface="Calibri" panose="020F0502020204030204" pitchFamily="34" charset="0"/>
                </a:rPr>
                <a:t>0x9</a:t>
              </a:r>
              <a:endParaRPr lang="en-US" sz="1400" b="0" i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7" name="Rectangle 14"/>
            <p:cNvSpPr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5794052" y="2698925"/>
              <a:ext cx="502920" cy="36576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anchor="ctr" anchorCtr="0">
              <a:no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400" b="0" i="0" dirty="0">
                  <a:latin typeface="Calibri" panose="020F0502020204030204" pitchFamily="34" charset="0"/>
                  <a:cs typeface="Calibri" panose="020F0502020204030204" pitchFamily="34" charset="0"/>
                </a:rPr>
                <a:t>0x2</a:t>
              </a:r>
            </a:p>
            <a:p>
              <a:pPr algn="ctr">
                <a:lnSpc>
                  <a:spcPct val="80000"/>
                </a:lnSpc>
              </a:pPr>
              <a:r>
                <a:rPr lang="en-US" sz="1400" b="0" dirty="0">
                  <a:latin typeface="Calibri" panose="020F0502020204030204" pitchFamily="34" charset="0"/>
                  <a:cs typeface="Calibri" panose="020F0502020204030204" pitchFamily="34" charset="0"/>
                </a:rPr>
                <a:t>0xA</a:t>
              </a:r>
              <a:endParaRPr lang="en-US" sz="1400" b="0" i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8" name="Rectangle 14"/>
            <p:cNvSpPr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6296972" y="2698925"/>
              <a:ext cx="502920" cy="36576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anchor="ctr" anchorCtr="0">
              <a:no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400" b="0" i="0" dirty="0">
                  <a:latin typeface="Calibri" panose="020F0502020204030204" pitchFamily="34" charset="0"/>
                  <a:cs typeface="Calibri" panose="020F0502020204030204" pitchFamily="34" charset="0"/>
                </a:rPr>
                <a:t>0x3</a:t>
              </a:r>
            </a:p>
            <a:p>
              <a:pPr algn="ctr">
                <a:lnSpc>
                  <a:spcPct val="80000"/>
                </a:lnSpc>
              </a:pPr>
              <a:r>
                <a:rPr lang="en-US" sz="1400" b="0" dirty="0">
                  <a:latin typeface="Calibri" panose="020F0502020204030204" pitchFamily="34" charset="0"/>
                  <a:cs typeface="Calibri" panose="020F0502020204030204" pitchFamily="34" charset="0"/>
                </a:rPr>
                <a:t>0xB</a:t>
              </a:r>
              <a:endParaRPr lang="en-US" sz="1400" b="0" i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73" name="Group 72"/>
          <p:cNvGrpSpPr/>
          <p:nvPr/>
        </p:nvGrpSpPr>
        <p:grpSpPr>
          <a:xfrm>
            <a:off x="5029200" y="3840480"/>
            <a:ext cx="2011680" cy="301752"/>
            <a:chOff x="4347475" y="3755239"/>
            <a:chExt cx="2011680" cy="400110"/>
          </a:xfrm>
        </p:grpSpPr>
        <p:sp>
          <p:nvSpPr>
            <p:cNvPr id="79" name="Rectangle 15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5856235" y="3755239"/>
              <a:ext cx="502920" cy="4001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 anchor="ctr" anchorCtr="0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 dirty="0">
                  <a:latin typeface="Calibri" panose="020F0502020204030204" pitchFamily="34" charset="0"/>
                  <a:cs typeface="Calibri" panose="020F0502020204030204" pitchFamily="34" charset="0"/>
                </a:rPr>
                <a:t>00</a:t>
              </a:r>
            </a:p>
          </p:txBody>
        </p:sp>
        <p:sp>
          <p:nvSpPr>
            <p:cNvPr id="80" name="Rectangle 15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5353315" y="3755239"/>
              <a:ext cx="502920" cy="4001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 anchor="ctr" anchorCtr="0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 dirty="0">
                  <a:latin typeface="Calibri" panose="020F0502020204030204" pitchFamily="34" charset="0"/>
                  <a:cs typeface="Calibri" panose="020F0502020204030204" pitchFamily="34" charset="0"/>
                </a:rPr>
                <a:t>00</a:t>
              </a:r>
            </a:p>
          </p:txBody>
        </p:sp>
        <p:sp>
          <p:nvSpPr>
            <p:cNvPr id="81" name="Rectangle 15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4850395" y="3755239"/>
              <a:ext cx="502920" cy="4001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 anchor="ctr" anchorCtr="0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 dirty="0">
                  <a:latin typeface="Calibri" panose="020F0502020204030204" pitchFamily="34" charset="0"/>
                  <a:cs typeface="Calibri" panose="020F0502020204030204" pitchFamily="34" charset="0"/>
                </a:rPr>
                <a:t>01</a:t>
              </a:r>
            </a:p>
          </p:txBody>
        </p:sp>
        <p:sp>
          <p:nvSpPr>
            <p:cNvPr id="82" name="Rectangle 15"/>
            <p:cNvSpPr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4347475" y="3755239"/>
              <a:ext cx="502920" cy="4001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 anchor="ctr" anchorCtr="0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 dirty="0">
                  <a:latin typeface="Calibri" panose="020F0502020204030204" pitchFamily="34" charset="0"/>
                  <a:cs typeface="Calibri" panose="020F0502020204030204" pitchFamily="34" charset="0"/>
                </a:rPr>
                <a:t>5F</a:t>
              </a:r>
            </a:p>
          </p:txBody>
        </p:sp>
      </p:grpSp>
      <p:grpSp>
        <p:nvGrpSpPr>
          <p:cNvPr id="83" name="Group 82"/>
          <p:cNvGrpSpPr/>
          <p:nvPr/>
        </p:nvGrpSpPr>
        <p:grpSpPr>
          <a:xfrm>
            <a:off x="7040880" y="4443984"/>
            <a:ext cx="2011680" cy="301752"/>
            <a:chOff x="4347475" y="3755239"/>
            <a:chExt cx="2011680" cy="400110"/>
          </a:xfrm>
        </p:grpSpPr>
        <p:sp>
          <p:nvSpPr>
            <p:cNvPr id="84" name="Rectangle 15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5856235" y="3755239"/>
              <a:ext cx="502920" cy="4001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 anchor="ctr" anchorCtr="0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 dirty="0">
                  <a:latin typeface="Calibri" panose="020F0502020204030204" pitchFamily="34" charset="0"/>
                  <a:cs typeface="Calibri" panose="020F0502020204030204" pitchFamily="34" charset="0"/>
                </a:rPr>
                <a:t>00</a:t>
              </a:r>
            </a:p>
          </p:txBody>
        </p:sp>
        <p:sp>
          <p:nvSpPr>
            <p:cNvPr id="85" name="Rectangle 15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5353315" y="3755239"/>
              <a:ext cx="502920" cy="4001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 anchor="ctr" anchorCtr="0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 dirty="0">
                  <a:latin typeface="Calibri" panose="020F0502020204030204" pitchFamily="34" charset="0"/>
                  <a:cs typeface="Calibri" panose="020F0502020204030204" pitchFamily="34" charset="0"/>
                </a:rPr>
                <a:t>00</a:t>
              </a:r>
            </a:p>
          </p:txBody>
        </p:sp>
        <p:sp>
          <p:nvSpPr>
            <p:cNvPr id="86" name="Rectangle 15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4850395" y="3755239"/>
              <a:ext cx="502920" cy="4001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 anchor="ctr" anchorCtr="0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 dirty="0">
                  <a:latin typeface="Calibri" panose="020F0502020204030204" pitchFamily="34" charset="0"/>
                  <a:cs typeface="Calibri" panose="020F0502020204030204" pitchFamily="34" charset="0"/>
                </a:rPr>
                <a:t>01</a:t>
              </a:r>
            </a:p>
          </p:txBody>
        </p:sp>
        <p:sp>
          <p:nvSpPr>
            <p:cNvPr id="87" name="Rectangle 15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4347475" y="3755239"/>
              <a:ext cx="502920" cy="4001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 anchor="ctr" anchorCtr="0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 dirty="0">
                  <a:latin typeface="Calibri" panose="020F0502020204030204" pitchFamily="34" charset="0"/>
                  <a:cs typeface="Calibri" panose="020F0502020204030204" pitchFamily="34" charset="0"/>
                </a:rPr>
                <a:t>5F</a:t>
              </a:r>
            </a:p>
          </p:txBody>
        </p:sp>
      </p:grpSp>
      <p:grpSp>
        <p:nvGrpSpPr>
          <p:cNvPr id="88" name="Group 87"/>
          <p:cNvGrpSpPr/>
          <p:nvPr/>
        </p:nvGrpSpPr>
        <p:grpSpPr>
          <a:xfrm>
            <a:off x="7040880" y="3538728"/>
            <a:ext cx="2011680" cy="301752"/>
            <a:chOff x="4347475" y="3755239"/>
            <a:chExt cx="2011680" cy="400110"/>
          </a:xfrm>
        </p:grpSpPr>
        <p:sp>
          <p:nvSpPr>
            <p:cNvPr id="89" name="Rectangle 15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5856235" y="3755239"/>
              <a:ext cx="502920" cy="4001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 anchor="ctr" anchorCtr="0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 dirty="0">
                  <a:latin typeface="Calibri" panose="020F0502020204030204" pitchFamily="34" charset="0"/>
                  <a:cs typeface="Calibri" panose="020F0502020204030204" pitchFamily="34" charset="0"/>
                </a:rPr>
                <a:t>00</a:t>
              </a:r>
            </a:p>
          </p:txBody>
        </p:sp>
        <p:sp>
          <p:nvSpPr>
            <p:cNvPr id="90" name="Rectangle 15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5353315" y="3755239"/>
              <a:ext cx="502920" cy="4001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 anchor="ctr" anchorCtr="0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 dirty="0">
                  <a:latin typeface="Calibri" panose="020F0502020204030204" pitchFamily="34" charset="0"/>
                  <a:cs typeface="Calibri" panose="020F0502020204030204" pitchFamily="34" charset="0"/>
                </a:rPr>
                <a:t>00</a:t>
              </a:r>
            </a:p>
          </p:txBody>
        </p:sp>
        <p:sp>
          <p:nvSpPr>
            <p:cNvPr id="91" name="Rectangle 15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4850395" y="3755239"/>
              <a:ext cx="502920" cy="4001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 anchor="ctr" anchorCtr="0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 dirty="0">
                  <a:latin typeface="Calibri" panose="020F0502020204030204" pitchFamily="34" charset="0"/>
                  <a:cs typeface="Calibri" panose="020F0502020204030204" pitchFamily="34" charset="0"/>
                </a:rPr>
                <a:t>0B</a:t>
              </a:r>
            </a:p>
          </p:txBody>
        </p:sp>
        <p:sp>
          <p:nvSpPr>
            <p:cNvPr id="92" name="Rectangle 15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4347475" y="3755239"/>
              <a:ext cx="502920" cy="4001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 anchor="ctr" anchorCtr="0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 dirty="0">
                  <a:latin typeface="Calibri" panose="020F0502020204030204" pitchFamily="34" charset="0"/>
                  <a:cs typeface="Calibri" panose="020F0502020204030204" pitchFamily="34" charset="0"/>
                </a:rPr>
                <a:t>AD</a:t>
              </a:r>
            </a:p>
          </p:txBody>
        </p:sp>
      </p:grpSp>
      <p:grpSp>
        <p:nvGrpSpPr>
          <p:cNvPr id="93" name="Group 92"/>
          <p:cNvGrpSpPr/>
          <p:nvPr/>
        </p:nvGrpSpPr>
        <p:grpSpPr>
          <a:xfrm>
            <a:off x="5029200" y="4754880"/>
            <a:ext cx="2011680" cy="301752"/>
            <a:chOff x="4347475" y="3755239"/>
            <a:chExt cx="2011680" cy="400110"/>
          </a:xfrm>
        </p:grpSpPr>
        <p:sp>
          <p:nvSpPr>
            <p:cNvPr id="94" name="Rectangle 15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5856235" y="3755239"/>
              <a:ext cx="502920" cy="4001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 anchor="ctr" anchorCtr="0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 dirty="0">
                  <a:latin typeface="Calibri" panose="020F0502020204030204" pitchFamily="34" charset="0"/>
                  <a:cs typeface="Calibri" panose="020F0502020204030204" pitchFamily="34" charset="0"/>
                </a:rPr>
                <a:t>00</a:t>
              </a:r>
            </a:p>
          </p:txBody>
        </p:sp>
        <p:sp>
          <p:nvSpPr>
            <p:cNvPr id="95" name="Rectangle 15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5353315" y="3755239"/>
              <a:ext cx="502920" cy="4001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 anchor="ctr" anchorCtr="0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 dirty="0">
                  <a:latin typeface="Calibri" panose="020F0502020204030204" pitchFamily="34" charset="0"/>
                  <a:cs typeface="Calibri" panose="020F0502020204030204" pitchFamily="34" charset="0"/>
                </a:rPr>
                <a:t>00</a:t>
              </a:r>
            </a:p>
          </p:txBody>
        </p:sp>
        <p:sp>
          <p:nvSpPr>
            <p:cNvPr id="96" name="Rectangle 15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4850395" y="3755239"/>
              <a:ext cx="502920" cy="4001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 anchor="ctr" anchorCtr="0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 dirty="0">
                  <a:latin typeface="Calibri" panose="020F0502020204030204" pitchFamily="34" charset="0"/>
                  <a:cs typeface="Calibri" panose="020F0502020204030204" pitchFamily="34" charset="0"/>
                </a:rPr>
                <a:t>0B</a:t>
              </a:r>
            </a:p>
          </p:txBody>
        </p:sp>
        <p:sp>
          <p:nvSpPr>
            <p:cNvPr id="97" name="Rectangle 15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4347475" y="3755239"/>
              <a:ext cx="502920" cy="4001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 anchor="ctr" anchorCtr="0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 dirty="0">
                  <a:latin typeface="Calibri" panose="020F0502020204030204" pitchFamily="34" charset="0"/>
                  <a:cs typeface="Calibri" panose="020F0502020204030204" pitchFamily="34" charset="0"/>
                </a:rPr>
                <a:t>AD</a:t>
              </a:r>
            </a:p>
          </p:txBody>
        </p:sp>
      </p:grpSp>
      <p:grpSp>
        <p:nvGrpSpPr>
          <p:cNvPr id="76" name="Group 75"/>
          <p:cNvGrpSpPr/>
          <p:nvPr/>
        </p:nvGrpSpPr>
        <p:grpSpPr>
          <a:xfrm>
            <a:off x="4754880" y="228600"/>
            <a:ext cx="4391378" cy="1660784"/>
            <a:chOff x="4754880" y="228600"/>
            <a:chExt cx="4391378" cy="1660784"/>
          </a:xfrm>
        </p:grpSpPr>
        <p:sp>
          <p:nvSpPr>
            <p:cNvPr id="77" name="TextBox 76"/>
            <p:cNvSpPr txBox="1"/>
            <p:nvPr>
              <p:custDataLst>
                <p:tags r:id="rId3"/>
              </p:custDataLst>
            </p:nvPr>
          </p:nvSpPr>
          <p:spPr>
            <a:xfrm>
              <a:off x="4754880" y="1243053"/>
              <a:ext cx="4389120" cy="646331"/>
            </a:xfrm>
            <a:prstGeom prst="rect">
              <a:avLst/>
            </a:prstGeom>
            <a:solidFill>
              <a:srgbClr val="CED6FF"/>
            </a:solidFill>
          </p:spPr>
          <p:txBody>
            <a:bodyPr wrap="square" rtlCol="0">
              <a:spAutoFit/>
            </a:bodyPr>
            <a:lstStyle/>
            <a:p>
              <a:pPr lvl="0"/>
              <a:r>
                <a:rPr lang="en-US" sz="1800" b="0" dirty="0">
                  <a:solidFill>
                    <a:srgbClr val="000000"/>
                  </a:solidFill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&amp;</a:t>
              </a:r>
              <a:r>
                <a:rPr lang="en-US" sz="1800" b="0" dirty="0">
                  <a:solidFill>
                    <a:srgbClr val="BD0000"/>
                  </a:solidFill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a</a:t>
              </a:r>
              <a:r>
                <a:rPr lang="en-US" sz="1800" b="0" dirty="0">
                  <a:solidFill>
                    <a:srgbClr val="000000"/>
                  </a:solidFill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[</a:t>
              </a:r>
              <a:r>
                <a:rPr lang="en-US" sz="1800" b="0" dirty="0" err="1">
                  <a:solidFill>
                    <a:srgbClr val="000000"/>
                  </a:solidFill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i</a:t>
              </a:r>
              <a:r>
                <a:rPr lang="en-US" sz="1800" b="0" dirty="0">
                  <a:solidFill>
                    <a:srgbClr val="000000"/>
                  </a:solidFill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]</a:t>
              </a:r>
              <a:r>
                <a:rPr lang="en-US" sz="1800" b="0" dirty="0">
                  <a:solidFill>
                    <a:srgbClr val="000000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 is the address of </a:t>
              </a:r>
              <a:r>
                <a:rPr lang="en-US" sz="1800" b="0" dirty="0">
                  <a:solidFill>
                    <a:srgbClr val="BD0000"/>
                  </a:solidFill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a</a:t>
              </a:r>
              <a:r>
                <a:rPr lang="en-US" sz="1800" b="0" dirty="0">
                  <a:solidFill>
                    <a:srgbClr val="000000"/>
                  </a:solidFill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[0]</a:t>
              </a:r>
              <a:r>
                <a:rPr lang="en-US" sz="1800" b="0" dirty="0">
                  <a:solidFill>
                    <a:srgbClr val="000000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 plus </a:t>
              </a:r>
              <a:r>
                <a:rPr lang="en-US" sz="1800" b="0" dirty="0" err="1">
                  <a:solidFill>
                    <a:srgbClr val="000000"/>
                  </a:solidFill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i</a:t>
              </a:r>
              <a:r>
                <a:rPr lang="en-US" sz="1800" b="0" dirty="0">
                  <a:solidFill>
                    <a:srgbClr val="000000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 times the element size in bytes</a:t>
              </a:r>
            </a:p>
          </p:txBody>
        </p:sp>
        <p:sp>
          <p:nvSpPr>
            <p:cNvPr id="78" name="Rectangle 77"/>
            <p:cNvSpPr/>
            <p:nvPr>
              <p:custDataLst>
                <p:tags r:id="rId4"/>
              </p:custDataLst>
            </p:nvPr>
          </p:nvSpPr>
          <p:spPr>
            <a:xfrm>
              <a:off x="4754880" y="228600"/>
              <a:ext cx="4391378" cy="646331"/>
            </a:xfrm>
            <a:prstGeom prst="rect">
              <a:avLst/>
            </a:prstGeom>
            <a:solidFill>
              <a:srgbClr val="CCFFCC"/>
            </a:solidFill>
          </p:spPr>
          <p:txBody>
            <a:bodyPr wrap="square">
              <a:spAutoFit/>
            </a:bodyPr>
            <a:lstStyle/>
            <a:p>
              <a:r>
                <a:rPr lang="en-US" sz="1800" b="0" i="0" dirty="0">
                  <a:latin typeface="Calibri" panose="020F0502020204030204" pitchFamily="34" charset="0"/>
                  <a:cs typeface="Calibri" panose="020F0502020204030204" pitchFamily="34" charset="0"/>
                </a:rPr>
                <a:t>Arrays are adjacent locations in memory storing the same type of data object</a:t>
              </a:r>
            </a:p>
          </p:txBody>
        </p:sp>
        <p:sp>
          <p:nvSpPr>
            <p:cNvPr id="98" name="Rectangle 97"/>
            <p:cNvSpPr/>
            <p:nvPr>
              <p:custDataLst>
                <p:tags r:id="rId5"/>
              </p:custDataLst>
            </p:nvPr>
          </p:nvSpPr>
          <p:spPr>
            <a:xfrm>
              <a:off x="4754880" y="873721"/>
              <a:ext cx="4389501" cy="369332"/>
            </a:xfrm>
            <a:prstGeom prst="rect">
              <a:avLst/>
            </a:prstGeom>
            <a:solidFill>
              <a:srgbClr val="FFDE92"/>
            </a:solidFill>
          </p:spPr>
          <p:txBody>
            <a:bodyPr wrap="square">
              <a:spAutoFit/>
            </a:bodyPr>
            <a:lstStyle/>
            <a:p>
              <a:r>
                <a:rPr lang="en-US" sz="1800" b="0" dirty="0">
                  <a:solidFill>
                    <a:srgbClr val="BD0000"/>
                  </a:solidFill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a</a:t>
              </a:r>
              <a:r>
                <a:rPr lang="en-US" sz="1800" b="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 (array name) returns the array’s address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05637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Lab 0 due today @ 11:59 pm</a:t>
            </a:r>
          </a:p>
          <a:p>
            <a:pPr lvl="1"/>
            <a:r>
              <a:rPr lang="en-US" i="1" dirty="0"/>
              <a:t>You will be revisiting this program throughout this class!</a:t>
            </a:r>
          </a:p>
          <a:p>
            <a:pPr lvl="2"/>
            <a:endParaRPr lang="en-US" i="1" dirty="0"/>
          </a:p>
          <a:p>
            <a:r>
              <a:rPr lang="en-US" dirty="0"/>
              <a:t>hw2 due </a:t>
            </a:r>
            <a:r>
              <a:rPr lang="en-US" dirty="0" smtClean="0"/>
              <a:t>Monday</a:t>
            </a:r>
            <a:r>
              <a:rPr lang="en-US" dirty="0"/>
              <a:t>, hw3 due </a:t>
            </a:r>
            <a:r>
              <a:rPr lang="en-US" dirty="0" smtClean="0"/>
              <a:t>Wednesday </a:t>
            </a:r>
            <a:r>
              <a:rPr lang="en-US" dirty="0"/>
              <a:t>@ 11:00 am</a:t>
            </a:r>
          </a:p>
          <a:p>
            <a:pPr lvl="1"/>
            <a:r>
              <a:rPr lang="en-US" dirty="0" err="1"/>
              <a:t>Autograded</a:t>
            </a:r>
            <a:r>
              <a:rPr lang="en-US" dirty="0"/>
              <a:t>, unlimited tries, no late submissions</a:t>
            </a:r>
          </a:p>
          <a:p>
            <a:pPr lvl="2"/>
            <a:endParaRPr lang="en-US" dirty="0"/>
          </a:p>
          <a:p>
            <a:r>
              <a:rPr lang="en-US" dirty="0"/>
              <a:t>Lab 1a released today, due next </a:t>
            </a:r>
            <a:r>
              <a:rPr lang="en-US" dirty="0" smtClean="0"/>
              <a:t>Friday </a:t>
            </a:r>
            <a:r>
              <a:rPr lang="en-US" dirty="0"/>
              <a:t>(</a:t>
            </a:r>
            <a:r>
              <a:rPr lang="en-US" dirty="0" smtClean="0"/>
              <a:t>1/17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Pointers in C</a:t>
            </a:r>
          </a:p>
          <a:p>
            <a:pPr lvl="1"/>
            <a:r>
              <a:rPr lang="en-US" dirty="0"/>
              <a:t>Reminder:  last submission graded, </a:t>
            </a:r>
            <a:r>
              <a:rPr lang="en-US" i="1" dirty="0"/>
              <a:t>individual </a:t>
            </a:r>
            <a:r>
              <a:rPr lang="en-US" dirty="0"/>
              <a:t>work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82908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5029200" y="3840480"/>
            <a:ext cx="2011680" cy="301752"/>
            <a:chOff x="4347475" y="3755239"/>
            <a:chExt cx="2011680" cy="400110"/>
          </a:xfrm>
        </p:grpSpPr>
        <p:sp>
          <p:nvSpPr>
            <p:cNvPr id="79" name="Rectangle 15"/>
            <p:cNvSpPr>
              <a:spLocks noChangeArrowheads="1"/>
            </p:cNvSpPr>
            <p:nvPr>
              <p:custDataLst>
                <p:tags r:id="rId75"/>
              </p:custDataLst>
            </p:nvPr>
          </p:nvSpPr>
          <p:spPr bwMode="auto">
            <a:xfrm>
              <a:off x="5856235" y="3755239"/>
              <a:ext cx="502920" cy="4001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 anchor="ctr" anchorCtr="0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 dirty="0">
                  <a:latin typeface="Calibri" panose="020F0502020204030204" pitchFamily="34" charset="0"/>
                  <a:cs typeface="Calibri" panose="020F0502020204030204" pitchFamily="34" charset="0"/>
                </a:rPr>
                <a:t>00</a:t>
              </a:r>
            </a:p>
          </p:txBody>
        </p:sp>
        <p:sp>
          <p:nvSpPr>
            <p:cNvPr id="80" name="Rectangle 15"/>
            <p:cNvSpPr>
              <a:spLocks noChangeArrowheads="1"/>
            </p:cNvSpPr>
            <p:nvPr>
              <p:custDataLst>
                <p:tags r:id="rId76"/>
              </p:custDataLst>
            </p:nvPr>
          </p:nvSpPr>
          <p:spPr bwMode="auto">
            <a:xfrm>
              <a:off x="5353315" y="3755239"/>
              <a:ext cx="502920" cy="4001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 anchor="ctr" anchorCtr="0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 dirty="0">
                  <a:latin typeface="Calibri" panose="020F0502020204030204" pitchFamily="34" charset="0"/>
                  <a:cs typeface="Calibri" panose="020F0502020204030204" pitchFamily="34" charset="0"/>
                </a:rPr>
                <a:t>00</a:t>
              </a:r>
            </a:p>
          </p:txBody>
        </p:sp>
        <p:sp>
          <p:nvSpPr>
            <p:cNvPr id="81" name="Rectangle 15"/>
            <p:cNvSpPr>
              <a:spLocks noChangeArrowheads="1"/>
            </p:cNvSpPr>
            <p:nvPr>
              <p:custDataLst>
                <p:tags r:id="rId77"/>
              </p:custDataLst>
            </p:nvPr>
          </p:nvSpPr>
          <p:spPr bwMode="auto">
            <a:xfrm>
              <a:off x="4850395" y="3755239"/>
              <a:ext cx="502920" cy="4001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 anchor="ctr" anchorCtr="0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 dirty="0">
                  <a:latin typeface="Calibri" panose="020F0502020204030204" pitchFamily="34" charset="0"/>
                  <a:cs typeface="Calibri" panose="020F0502020204030204" pitchFamily="34" charset="0"/>
                </a:rPr>
                <a:t>01</a:t>
              </a:r>
            </a:p>
          </p:txBody>
        </p:sp>
        <p:sp>
          <p:nvSpPr>
            <p:cNvPr id="82" name="Rectangle 15"/>
            <p:cNvSpPr>
              <a:spLocks noChangeArrowheads="1"/>
            </p:cNvSpPr>
            <p:nvPr>
              <p:custDataLst>
                <p:tags r:id="rId78"/>
              </p:custDataLst>
            </p:nvPr>
          </p:nvSpPr>
          <p:spPr bwMode="auto">
            <a:xfrm>
              <a:off x="4347475" y="3755239"/>
              <a:ext cx="502920" cy="4001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 anchor="ctr" anchorCtr="0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 dirty="0">
                  <a:latin typeface="Calibri" panose="020F0502020204030204" pitchFamily="34" charset="0"/>
                  <a:cs typeface="Calibri" panose="020F0502020204030204" pitchFamily="34" charset="0"/>
                </a:rPr>
                <a:t>5F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Arrays in 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tabLst>
                <a:tab pos="1371600" algn="l"/>
              </a:tabLst>
            </a:pPr>
            <a:r>
              <a:rPr lang="en-US" sz="2000" dirty="0"/>
              <a:t>Declaration:	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>
                <a:solidFill>
                  <a:srgbClr val="BD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[6];</a:t>
            </a:r>
          </a:p>
          <a:p>
            <a:pPr marL="0" indent="0">
              <a:spcBef>
                <a:spcPts val="1200"/>
              </a:spcBef>
              <a:buNone/>
              <a:tabLst>
                <a:tab pos="1371600" algn="l"/>
              </a:tabLst>
            </a:pPr>
            <a:r>
              <a:rPr lang="en-US" sz="2000" dirty="0"/>
              <a:t>Indexing:	</a:t>
            </a:r>
            <a:r>
              <a:rPr lang="en-US" sz="2000" dirty="0">
                <a:solidFill>
                  <a:srgbClr val="BD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[0] = 0x015f;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	</a:t>
            </a:r>
            <a:r>
              <a:rPr lang="en-US" sz="2000" dirty="0">
                <a:solidFill>
                  <a:srgbClr val="BD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[5] = </a:t>
            </a:r>
            <a:r>
              <a:rPr lang="en-US" sz="2000" dirty="0">
                <a:solidFill>
                  <a:srgbClr val="BD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[0];</a:t>
            </a:r>
          </a:p>
          <a:p>
            <a:pPr marL="0" indent="0">
              <a:spcBef>
                <a:spcPts val="1200"/>
              </a:spcBef>
              <a:buNone/>
              <a:tabLst>
                <a:tab pos="1371600" algn="l"/>
              </a:tabLst>
            </a:pPr>
            <a:r>
              <a:rPr lang="en-US" sz="2000" dirty="0"/>
              <a:t>No bounds	</a:t>
            </a:r>
            <a:r>
              <a:rPr lang="en-US" sz="2000" dirty="0">
                <a:solidFill>
                  <a:srgbClr val="BD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[6] = 0xBAD;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checking:	</a:t>
            </a:r>
            <a:r>
              <a:rPr lang="en-US" sz="2000" dirty="0">
                <a:solidFill>
                  <a:srgbClr val="BD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[-1] = 0xBAD;</a:t>
            </a:r>
          </a:p>
          <a:p>
            <a:pPr marL="0" indent="0">
              <a:spcBef>
                <a:spcPts val="1200"/>
              </a:spcBef>
              <a:buNone/>
              <a:tabLst>
                <a:tab pos="1371600" algn="l"/>
              </a:tabLst>
            </a:pPr>
            <a:r>
              <a:rPr lang="en-US" sz="2000" dirty="0">
                <a:cs typeface="Calibri" panose="020F0502020204030204" pitchFamily="34" charset="0"/>
              </a:rPr>
              <a:t>Pointers:	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dirty="0">
                <a:solidFill>
                  <a:srgbClr val="BD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&amp;</a:t>
            </a:r>
            <a:r>
              <a:rPr lang="en-US" sz="2000" dirty="0">
                <a:solidFill>
                  <a:srgbClr val="BD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[0];</a:t>
            </a:r>
            <a:b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*</a:t>
            </a:r>
            <a:r>
              <a:rPr lang="en-US" sz="200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0xA;</a:t>
            </a:r>
          </a:p>
          <a:p>
            <a:pPr marL="0" indent="0">
              <a:spcBef>
                <a:spcPts val="1200"/>
              </a:spcBef>
              <a:buNone/>
              <a:tabLst>
                <a:tab pos="1371600" algn="l"/>
              </a:tabLst>
            </a:pP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E80258-DC00-4EB7-9E0E-1FD39B8D824A}" type="slidenum">
              <a:rPr lang="en-US" smtClean="0"/>
              <a:t>20</a:t>
            </a:fld>
            <a:endParaRPr lang="en-US"/>
          </a:p>
        </p:txBody>
      </p:sp>
      <p:grpSp>
        <p:nvGrpSpPr>
          <p:cNvPr id="101" name="Group 100"/>
          <p:cNvGrpSpPr/>
          <p:nvPr/>
        </p:nvGrpSpPr>
        <p:grpSpPr>
          <a:xfrm>
            <a:off x="5029200" y="3840480"/>
            <a:ext cx="2011680" cy="301752"/>
            <a:chOff x="4347475" y="3755239"/>
            <a:chExt cx="2011680" cy="400110"/>
          </a:xfrm>
          <a:solidFill>
            <a:schemeClr val="bg1"/>
          </a:solidFill>
        </p:grpSpPr>
        <p:sp>
          <p:nvSpPr>
            <p:cNvPr id="102" name="Rectangle 15"/>
            <p:cNvSpPr>
              <a:spLocks noChangeArrowheads="1"/>
            </p:cNvSpPr>
            <p:nvPr>
              <p:custDataLst>
                <p:tags r:id="rId71"/>
              </p:custDataLst>
            </p:nvPr>
          </p:nvSpPr>
          <p:spPr bwMode="auto">
            <a:xfrm>
              <a:off x="5856235" y="3755239"/>
              <a:ext cx="502920" cy="400110"/>
            </a:xfrm>
            <a:prstGeom prst="rect">
              <a:avLst/>
            </a:prstGeom>
            <a:grp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 anchor="ctr" anchorCtr="0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 dirty="0">
                  <a:latin typeface="Calibri" panose="020F0502020204030204" pitchFamily="34" charset="0"/>
                  <a:cs typeface="Calibri" panose="020F0502020204030204" pitchFamily="34" charset="0"/>
                </a:rPr>
                <a:t>00</a:t>
              </a:r>
            </a:p>
          </p:txBody>
        </p:sp>
        <p:sp>
          <p:nvSpPr>
            <p:cNvPr id="103" name="Rectangle 15"/>
            <p:cNvSpPr>
              <a:spLocks noChangeArrowheads="1"/>
            </p:cNvSpPr>
            <p:nvPr>
              <p:custDataLst>
                <p:tags r:id="rId72"/>
              </p:custDataLst>
            </p:nvPr>
          </p:nvSpPr>
          <p:spPr bwMode="auto">
            <a:xfrm>
              <a:off x="5353315" y="3755239"/>
              <a:ext cx="502920" cy="400110"/>
            </a:xfrm>
            <a:prstGeom prst="rect">
              <a:avLst/>
            </a:prstGeom>
            <a:grp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 anchor="ctr" anchorCtr="0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 dirty="0">
                  <a:latin typeface="Calibri" panose="020F0502020204030204" pitchFamily="34" charset="0"/>
                  <a:cs typeface="Calibri" panose="020F0502020204030204" pitchFamily="34" charset="0"/>
                </a:rPr>
                <a:t>00</a:t>
              </a:r>
            </a:p>
          </p:txBody>
        </p:sp>
        <p:sp>
          <p:nvSpPr>
            <p:cNvPr id="104" name="Rectangle 15"/>
            <p:cNvSpPr>
              <a:spLocks noChangeArrowheads="1"/>
            </p:cNvSpPr>
            <p:nvPr>
              <p:custDataLst>
                <p:tags r:id="rId73"/>
              </p:custDataLst>
            </p:nvPr>
          </p:nvSpPr>
          <p:spPr bwMode="auto">
            <a:xfrm>
              <a:off x="4850395" y="3755239"/>
              <a:ext cx="502920" cy="400110"/>
            </a:xfrm>
            <a:prstGeom prst="rect">
              <a:avLst/>
            </a:prstGeom>
            <a:grp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 anchor="ctr" anchorCtr="0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 dirty="0">
                  <a:latin typeface="Calibri" panose="020F0502020204030204" pitchFamily="34" charset="0"/>
                  <a:cs typeface="Calibri" panose="020F0502020204030204" pitchFamily="34" charset="0"/>
                </a:rPr>
                <a:t>00</a:t>
              </a:r>
            </a:p>
          </p:txBody>
        </p:sp>
        <p:sp>
          <p:nvSpPr>
            <p:cNvPr id="105" name="Rectangle 15"/>
            <p:cNvSpPr>
              <a:spLocks noChangeArrowheads="1"/>
            </p:cNvSpPr>
            <p:nvPr>
              <p:custDataLst>
                <p:tags r:id="rId74"/>
              </p:custDataLst>
            </p:nvPr>
          </p:nvSpPr>
          <p:spPr bwMode="auto">
            <a:xfrm>
              <a:off x="4347475" y="3755239"/>
              <a:ext cx="502920" cy="400110"/>
            </a:xfrm>
            <a:prstGeom prst="rect">
              <a:avLst/>
            </a:prstGeom>
            <a:grp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 anchor="ctr" anchorCtr="0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 dirty="0">
                  <a:latin typeface="Calibri" panose="020F0502020204030204" pitchFamily="34" charset="0"/>
                  <a:cs typeface="Calibri" panose="020F0502020204030204" pitchFamily="34" charset="0"/>
                </a:rPr>
                <a:t>0A</a:t>
              </a:r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5029200" y="3227832"/>
            <a:ext cx="4023360" cy="3054096"/>
            <a:chOff x="4846320" y="3227832"/>
            <a:chExt cx="4023360" cy="3054096"/>
          </a:xfrm>
        </p:grpSpPr>
        <p:cxnSp>
          <p:nvCxnSpPr>
            <p:cNvPr id="32" name="Straight Connector 31"/>
            <p:cNvCxnSpPr/>
            <p:nvPr>
              <p:custDataLst>
                <p:tags r:id="rId54"/>
              </p:custDataLst>
            </p:nvPr>
          </p:nvCxnSpPr>
          <p:spPr bwMode="auto">
            <a:xfrm>
              <a:off x="5349240" y="3227832"/>
              <a:ext cx="0" cy="3054096"/>
            </a:xfrm>
            <a:prstGeom prst="line">
              <a:avLst/>
            </a:prstGeom>
            <a:noFill/>
            <a:ln w="25400" cap="flat" cmpd="sng" algn="ctr">
              <a:solidFill>
                <a:srgbClr val="00B050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8" name="Straight Connector 57"/>
            <p:cNvCxnSpPr/>
            <p:nvPr>
              <p:custDataLst>
                <p:tags r:id="rId55"/>
              </p:custDataLst>
            </p:nvPr>
          </p:nvCxnSpPr>
          <p:spPr bwMode="auto">
            <a:xfrm>
              <a:off x="5852160" y="3227832"/>
              <a:ext cx="0" cy="3054096"/>
            </a:xfrm>
            <a:prstGeom prst="line">
              <a:avLst/>
            </a:prstGeom>
            <a:noFill/>
            <a:ln w="25400" cap="flat" cmpd="sng" algn="ctr">
              <a:solidFill>
                <a:srgbClr val="00B050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9" name="Straight Connector 58"/>
            <p:cNvCxnSpPr/>
            <p:nvPr>
              <p:custDataLst>
                <p:tags r:id="rId56"/>
              </p:custDataLst>
            </p:nvPr>
          </p:nvCxnSpPr>
          <p:spPr bwMode="auto">
            <a:xfrm>
              <a:off x="6355080" y="3227832"/>
              <a:ext cx="0" cy="3054096"/>
            </a:xfrm>
            <a:prstGeom prst="line">
              <a:avLst/>
            </a:prstGeom>
            <a:noFill/>
            <a:ln w="25400" cap="flat" cmpd="sng" algn="ctr">
              <a:solidFill>
                <a:srgbClr val="00B050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0" name="Straight Connector 59"/>
            <p:cNvCxnSpPr/>
            <p:nvPr>
              <p:custDataLst>
                <p:tags r:id="rId57"/>
              </p:custDataLst>
            </p:nvPr>
          </p:nvCxnSpPr>
          <p:spPr bwMode="auto">
            <a:xfrm>
              <a:off x="6858000" y="3227832"/>
              <a:ext cx="0" cy="3054096"/>
            </a:xfrm>
            <a:prstGeom prst="line">
              <a:avLst/>
            </a:prstGeom>
            <a:noFill/>
            <a:ln w="25400" cap="flat" cmpd="sng" algn="ctr">
              <a:solidFill>
                <a:srgbClr val="00B050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2" name="Straight Connector 61"/>
            <p:cNvCxnSpPr/>
            <p:nvPr>
              <p:custDataLst>
                <p:tags r:id="rId58"/>
              </p:custDataLst>
            </p:nvPr>
          </p:nvCxnSpPr>
          <p:spPr bwMode="auto">
            <a:xfrm>
              <a:off x="7360920" y="3227832"/>
              <a:ext cx="0" cy="3054096"/>
            </a:xfrm>
            <a:prstGeom prst="line">
              <a:avLst/>
            </a:prstGeom>
            <a:noFill/>
            <a:ln w="25400" cap="flat" cmpd="sng" algn="ctr">
              <a:solidFill>
                <a:srgbClr val="00B050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3" name="Straight Connector 62"/>
            <p:cNvCxnSpPr/>
            <p:nvPr>
              <p:custDataLst>
                <p:tags r:id="rId59"/>
              </p:custDataLst>
            </p:nvPr>
          </p:nvCxnSpPr>
          <p:spPr bwMode="auto">
            <a:xfrm>
              <a:off x="7863840" y="3227832"/>
              <a:ext cx="0" cy="3054096"/>
            </a:xfrm>
            <a:prstGeom prst="line">
              <a:avLst/>
            </a:prstGeom>
            <a:noFill/>
            <a:ln w="25400" cap="flat" cmpd="sng" algn="ctr">
              <a:solidFill>
                <a:srgbClr val="00B050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4" name="Straight Connector 63"/>
            <p:cNvCxnSpPr/>
            <p:nvPr>
              <p:custDataLst>
                <p:tags r:id="rId60"/>
              </p:custDataLst>
            </p:nvPr>
          </p:nvCxnSpPr>
          <p:spPr bwMode="auto">
            <a:xfrm>
              <a:off x="8366760" y="3227832"/>
              <a:ext cx="0" cy="3054096"/>
            </a:xfrm>
            <a:prstGeom prst="line">
              <a:avLst/>
            </a:prstGeom>
            <a:noFill/>
            <a:ln w="25400" cap="flat" cmpd="sng" algn="ctr">
              <a:solidFill>
                <a:srgbClr val="00B050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" name="Rectangle 2"/>
            <p:cNvSpPr>
              <a:spLocks noChangeArrowheads="1"/>
            </p:cNvSpPr>
            <p:nvPr>
              <p:custDataLst>
                <p:tags r:id="rId61"/>
              </p:custDataLst>
            </p:nvPr>
          </p:nvSpPr>
          <p:spPr bwMode="auto">
            <a:xfrm>
              <a:off x="4846320" y="3231052"/>
              <a:ext cx="4023360" cy="3048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b="0" i="0" dirty="0">
                <a:latin typeface="Roboto Regular" charset="0"/>
                <a:cs typeface="Roboto Regular" charset="0"/>
              </a:endParaRPr>
            </a:p>
          </p:txBody>
        </p:sp>
        <p:sp>
          <p:nvSpPr>
            <p:cNvPr id="6" name="Rectangle 3"/>
            <p:cNvSpPr>
              <a:spLocks noChangeArrowheads="1"/>
            </p:cNvSpPr>
            <p:nvPr>
              <p:custDataLst>
                <p:tags r:id="rId62"/>
              </p:custDataLst>
            </p:nvPr>
          </p:nvSpPr>
          <p:spPr bwMode="auto">
            <a:xfrm>
              <a:off x="4846320" y="3535852"/>
              <a:ext cx="4023360" cy="3048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b="0" i="0" dirty="0">
                <a:latin typeface="Roboto Regular" charset="0"/>
                <a:cs typeface="Roboto Regular" charset="0"/>
              </a:endParaRPr>
            </a:p>
          </p:txBody>
        </p:sp>
        <p:sp>
          <p:nvSpPr>
            <p:cNvPr id="7" name="Rectangle 4"/>
            <p:cNvSpPr>
              <a:spLocks noChangeArrowheads="1"/>
            </p:cNvSpPr>
            <p:nvPr>
              <p:custDataLst>
                <p:tags r:id="rId63"/>
              </p:custDataLst>
            </p:nvPr>
          </p:nvSpPr>
          <p:spPr bwMode="auto">
            <a:xfrm>
              <a:off x="4846320" y="3840652"/>
              <a:ext cx="4023360" cy="3048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b="0" i="0" dirty="0">
                <a:latin typeface="Roboto Regular" charset="0"/>
                <a:cs typeface="Roboto Regular" charset="0"/>
              </a:endParaRPr>
            </a:p>
          </p:txBody>
        </p:sp>
        <p:sp>
          <p:nvSpPr>
            <p:cNvPr id="8" name="Rectangle 5"/>
            <p:cNvSpPr>
              <a:spLocks noChangeArrowheads="1"/>
            </p:cNvSpPr>
            <p:nvPr>
              <p:custDataLst>
                <p:tags r:id="rId64"/>
              </p:custDataLst>
            </p:nvPr>
          </p:nvSpPr>
          <p:spPr bwMode="auto">
            <a:xfrm>
              <a:off x="4846320" y="4145452"/>
              <a:ext cx="4023360" cy="3048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b="0" i="0" dirty="0">
                <a:latin typeface="Roboto Regular" charset="0"/>
                <a:cs typeface="Roboto Regular" charset="0"/>
              </a:endParaRPr>
            </a:p>
          </p:txBody>
        </p:sp>
        <p:sp>
          <p:nvSpPr>
            <p:cNvPr id="9" name="Rectangle 6"/>
            <p:cNvSpPr>
              <a:spLocks noChangeArrowheads="1"/>
            </p:cNvSpPr>
            <p:nvPr>
              <p:custDataLst>
                <p:tags r:id="rId65"/>
              </p:custDataLst>
            </p:nvPr>
          </p:nvSpPr>
          <p:spPr bwMode="auto">
            <a:xfrm>
              <a:off x="4846320" y="4450252"/>
              <a:ext cx="4023360" cy="3048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b="0" i="0" dirty="0">
                <a:latin typeface="Roboto Regular" charset="0"/>
                <a:cs typeface="Roboto Regular" charset="0"/>
              </a:endParaRPr>
            </a:p>
          </p:txBody>
        </p:sp>
        <p:sp>
          <p:nvSpPr>
            <p:cNvPr id="10" name="Rectangle 7"/>
            <p:cNvSpPr>
              <a:spLocks noChangeArrowheads="1"/>
            </p:cNvSpPr>
            <p:nvPr>
              <p:custDataLst>
                <p:tags r:id="rId66"/>
              </p:custDataLst>
            </p:nvPr>
          </p:nvSpPr>
          <p:spPr bwMode="auto">
            <a:xfrm>
              <a:off x="4846320" y="4755052"/>
              <a:ext cx="4023360" cy="3048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b="0" i="0" dirty="0">
                <a:latin typeface="Roboto Regular" charset="0"/>
                <a:cs typeface="Roboto Regular" charset="0"/>
              </a:endParaRPr>
            </a:p>
          </p:txBody>
        </p:sp>
        <p:sp>
          <p:nvSpPr>
            <p:cNvPr id="11" name="Rectangle 8"/>
            <p:cNvSpPr>
              <a:spLocks noChangeArrowheads="1"/>
            </p:cNvSpPr>
            <p:nvPr>
              <p:custDataLst>
                <p:tags r:id="rId67"/>
              </p:custDataLst>
            </p:nvPr>
          </p:nvSpPr>
          <p:spPr bwMode="auto">
            <a:xfrm>
              <a:off x="4846320" y="5059852"/>
              <a:ext cx="4023360" cy="3048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b="0" i="0" dirty="0">
                <a:latin typeface="Roboto Regular" charset="0"/>
                <a:cs typeface="Roboto Regular" charset="0"/>
              </a:endParaRPr>
            </a:p>
          </p:txBody>
        </p:sp>
        <p:sp>
          <p:nvSpPr>
            <p:cNvPr id="12" name="Rectangle 9"/>
            <p:cNvSpPr>
              <a:spLocks noChangeArrowheads="1"/>
            </p:cNvSpPr>
            <p:nvPr>
              <p:custDataLst>
                <p:tags r:id="rId68"/>
              </p:custDataLst>
            </p:nvPr>
          </p:nvSpPr>
          <p:spPr bwMode="auto">
            <a:xfrm>
              <a:off x="4846320" y="5364652"/>
              <a:ext cx="4023360" cy="3048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b="0" i="0" dirty="0">
                <a:latin typeface="Roboto Regular" charset="0"/>
                <a:cs typeface="Roboto Regular" charset="0"/>
              </a:endParaRPr>
            </a:p>
          </p:txBody>
        </p:sp>
        <p:sp>
          <p:nvSpPr>
            <p:cNvPr id="13" name="Rectangle 10"/>
            <p:cNvSpPr>
              <a:spLocks noChangeArrowheads="1"/>
            </p:cNvSpPr>
            <p:nvPr>
              <p:custDataLst>
                <p:tags r:id="rId69"/>
              </p:custDataLst>
            </p:nvPr>
          </p:nvSpPr>
          <p:spPr bwMode="auto">
            <a:xfrm>
              <a:off x="4846320" y="5669452"/>
              <a:ext cx="4023360" cy="3048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b="0" i="0" dirty="0">
                <a:latin typeface="Roboto Regular" charset="0"/>
                <a:cs typeface="Roboto Regular" charset="0"/>
              </a:endParaRPr>
            </a:p>
          </p:txBody>
        </p:sp>
        <p:sp>
          <p:nvSpPr>
            <p:cNvPr id="14" name="Rectangle 11"/>
            <p:cNvSpPr>
              <a:spLocks noChangeArrowheads="1"/>
            </p:cNvSpPr>
            <p:nvPr>
              <p:custDataLst>
                <p:tags r:id="rId70"/>
              </p:custDataLst>
            </p:nvPr>
          </p:nvSpPr>
          <p:spPr bwMode="auto">
            <a:xfrm>
              <a:off x="4846320" y="5974252"/>
              <a:ext cx="4023360" cy="3048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b="0" i="0" dirty="0">
                <a:latin typeface="Roboto Regular" charset="0"/>
                <a:cs typeface="Roboto Regular" charset="0"/>
              </a:endParaRPr>
            </a:p>
          </p:txBody>
        </p:sp>
      </p:grpSp>
      <p:grpSp>
        <p:nvGrpSpPr>
          <p:cNvPr id="18" name="Group 17"/>
          <p:cNvGrpSpPr/>
          <p:nvPr>
            <p:custDataLst>
              <p:tags r:id="rId1"/>
            </p:custDataLst>
          </p:nvPr>
        </p:nvGrpSpPr>
        <p:grpSpPr>
          <a:xfrm>
            <a:off x="4297680" y="3227832"/>
            <a:ext cx="731520" cy="3044952"/>
            <a:chOff x="7048919" y="2905470"/>
            <a:chExt cx="731520" cy="3044952"/>
          </a:xfrm>
        </p:grpSpPr>
        <p:sp>
          <p:nvSpPr>
            <p:cNvPr id="19" name="Rectangle 14"/>
            <p:cNvSpPr>
              <a:spLocks noChangeArrowheads="1"/>
            </p:cNvSpPr>
            <p:nvPr>
              <p:custDataLst>
                <p:tags r:id="rId44"/>
              </p:custDataLst>
            </p:nvPr>
          </p:nvSpPr>
          <p:spPr bwMode="auto">
            <a:xfrm>
              <a:off x="7048919" y="2905470"/>
              <a:ext cx="731520" cy="3017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anchor="ctr" anchorCtr="0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i="0" dirty="0">
                  <a:solidFill>
                    <a:srgbClr val="4B2A85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0x00</a:t>
              </a:r>
            </a:p>
          </p:txBody>
        </p:sp>
        <p:sp>
          <p:nvSpPr>
            <p:cNvPr id="20" name="Rectangle 15"/>
            <p:cNvSpPr>
              <a:spLocks noChangeArrowheads="1"/>
            </p:cNvSpPr>
            <p:nvPr>
              <p:custDataLst>
                <p:tags r:id="rId45"/>
              </p:custDataLst>
            </p:nvPr>
          </p:nvSpPr>
          <p:spPr bwMode="auto">
            <a:xfrm>
              <a:off x="7048919" y="3214735"/>
              <a:ext cx="731520" cy="3017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anchor="ctr" anchorCtr="0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i="0" dirty="0">
                  <a:solidFill>
                    <a:srgbClr val="4B2A85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0x08</a:t>
              </a:r>
            </a:p>
          </p:txBody>
        </p:sp>
        <p:sp>
          <p:nvSpPr>
            <p:cNvPr id="21" name="Rectangle 16"/>
            <p:cNvSpPr>
              <a:spLocks noChangeArrowheads="1"/>
            </p:cNvSpPr>
            <p:nvPr>
              <p:custDataLst>
                <p:tags r:id="rId46"/>
              </p:custDataLst>
            </p:nvPr>
          </p:nvSpPr>
          <p:spPr bwMode="auto">
            <a:xfrm>
              <a:off x="7048919" y="3519535"/>
              <a:ext cx="731520" cy="3017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anchor="ctr" anchorCtr="0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i="0" dirty="0">
                  <a:solidFill>
                    <a:srgbClr val="4B2A85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0x10</a:t>
              </a:r>
            </a:p>
          </p:txBody>
        </p:sp>
        <p:sp>
          <p:nvSpPr>
            <p:cNvPr id="22" name="Rectangle 17"/>
            <p:cNvSpPr>
              <a:spLocks noChangeArrowheads="1"/>
            </p:cNvSpPr>
            <p:nvPr>
              <p:custDataLst>
                <p:tags r:id="rId47"/>
              </p:custDataLst>
            </p:nvPr>
          </p:nvSpPr>
          <p:spPr bwMode="auto">
            <a:xfrm>
              <a:off x="7048919" y="3819870"/>
              <a:ext cx="731520" cy="3017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anchor="ctr" anchorCtr="0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i="0" dirty="0">
                  <a:solidFill>
                    <a:srgbClr val="4B2A85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0x18</a:t>
              </a:r>
            </a:p>
          </p:txBody>
        </p:sp>
        <p:sp>
          <p:nvSpPr>
            <p:cNvPr id="23" name="Rectangle 18"/>
            <p:cNvSpPr>
              <a:spLocks noChangeArrowheads="1"/>
            </p:cNvSpPr>
            <p:nvPr>
              <p:custDataLst>
                <p:tags r:id="rId48"/>
              </p:custDataLst>
            </p:nvPr>
          </p:nvSpPr>
          <p:spPr bwMode="auto">
            <a:xfrm>
              <a:off x="7048919" y="4121622"/>
              <a:ext cx="731520" cy="3017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anchor="ctr" anchorCtr="0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i="0" dirty="0">
                  <a:solidFill>
                    <a:srgbClr val="4B2A85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0x20</a:t>
              </a:r>
            </a:p>
          </p:txBody>
        </p:sp>
        <p:sp>
          <p:nvSpPr>
            <p:cNvPr id="24" name="Rectangle 19"/>
            <p:cNvSpPr>
              <a:spLocks noChangeArrowheads="1"/>
            </p:cNvSpPr>
            <p:nvPr>
              <p:custDataLst>
                <p:tags r:id="rId49"/>
              </p:custDataLst>
            </p:nvPr>
          </p:nvSpPr>
          <p:spPr bwMode="auto">
            <a:xfrm>
              <a:off x="7048919" y="4433935"/>
              <a:ext cx="731520" cy="3017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anchor="ctr" anchorCtr="0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i="0" dirty="0">
                  <a:solidFill>
                    <a:srgbClr val="4B2A85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0x28</a:t>
              </a:r>
            </a:p>
          </p:txBody>
        </p:sp>
        <p:sp>
          <p:nvSpPr>
            <p:cNvPr id="25" name="Rectangle 20"/>
            <p:cNvSpPr>
              <a:spLocks noChangeArrowheads="1"/>
            </p:cNvSpPr>
            <p:nvPr>
              <p:custDataLst>
                <p:tags r:id="rId50"/>
              </p:custDataLst>
            </p:nvPr>
          </p:nvSpPr>
          <p:spPr bwMode="auto">
            <a:xfrm>
              <a:off x="7048919" y="4734270"/>
              <a:ext cx="731520" cy="3017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anchor="ctr" anchorCtr="0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i="0" dirty="0">
                  <a:solidFill>
                    <a:srgbClr val="4B2A85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0x30</a:t>
              </a:r>
            </a:p>
          </p:txBody>
        </p:sp>
        <p:sp>
          <p:nvSpPr>
            <p:cNvPr id="26" name="Rectangle 21"/>
            <p:cNvSpPr>
              <a:spLocks noChangeArrowheads="1"/>
            </p:cNvSpPr>
            <p:nvPr>
              <p:custDataLst>
                <p:tags r:id="rId51"/>
              </p:custDataLst>
            </p:nvPr>
          </p:nvSpPr>
          <p:spPr bwMode="auto">
            <a:xfrm>
              <a:off x="7048919" y="5043535"/>
              <a:ext cx="731520" cy="3017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anchor="ctr" anchorCtr="0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i="0" dirty="0">
                  <a:solidFill>
                    <a:srgbClr val="4B2A85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0x38</a:t>
              </a:r>
            </a:p>
          </p:txBody>
        </p:sp>
        <p:sp>
          <p:nvSpPr>
            <p:cNvPr id="27" name="Rectangle 22"/>
            <p:cNvSpPr>
              <a:spLocks noChangeArrowheads="1"/>
            </p:cNvSpPr>
            <p:nvPr>
              <p:custDataLst>
                <p:tags r:id="rId52"/>
              </p:custDataLst>
            </p:nvPr>
          </p:nvSpPr>
          <p:spPr bwMode="auto">
            <a:xfrm>
              <a:off x="7048919" y="5348335"/>
              <a:ext cx="731520" cy="3017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anchor="ctr" anchorCtr="0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i="0" dirty="0">
                  <a:solidFill>
                    <a:srgbClr val="4B2A85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0x40</a:t>
              </a:r>
            </a:p>
          </p:txBody>
        </p:sp>
        <p:sp>
          <p:nvSpPr>
            <p:cNvPr id="28" name="Rectangle 23"/>
            <p:cNvSpPr>
              <a:spLocks noChangeArrowheads="1"/>
            </p:cNvSpPr>
            <p:nvPr>
              <p:custDataLst>
                <p:tags r:id="rId53"/>
              </p:custDataLst>
            </p:nvPr>
          </p:nvSpPr>
          <p:spPr bwMode="auto">
            <a:xfrm>
              <a:off x="7048919" y="5648670"/>
              <a:ext cx="731520" cy="3017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anchor="ctr" anchorCtr="0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i="0" dirty="0">
                  <a:solidFill>
                    <a:srgbClr val="4B2A85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0x48</a:t>
              </a:r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3657600" y="3840480"/>
            <a:ext cx="731520" cy="905256"/>
            <a:chOff x="3566160" y="3840480"/>
            <a:chExt cx="731520" cy="905256"/>
          </a:xfrm>
        </p:grpSpPr>
        <p:sp>
          <p:nvSpPr>
            <p:cNvPr id="33" name="TextBox 32"/>
            <p:cNvSpPr txBox="1"/>
            <p:nvPr>
              <p:custDataLst>
                <p:tags r:id="rId41"/>
              </p:custDataLst>
            </p:nvPr>
          </p:nvSpPr>
          <p:spPr>
            <a:xfrm>
              <a:off x="3566160" y="3840480"/>
              <a:ext cx="731520" cy="301752"/>
            </a:xfrm>
            <a:prstGeom prst="rect">
              <a:avLst/>
            </a:prstGeom>
            <a:noFill/>
          </p:spPr>
          <p:txBody>
            <a:bodyPr wrap="none" rtlCol="0" anchor="ctr" anchorCtr="0">
              <a:noAutofit/>
            </a:bodyPr>
            <a:lstStyle/>
            <a:p>
              <a:r>
                <a:rPr lang="en-US" sz="1800" b="0" i="0" dirty="0">
                  <a:solidFill>
                    <a:srgbClr val="CC0000"/>
                  </a:solidFill>
                  <a:latin typeface="Courier New" panose="02070309020205020404" pitchFamily="49" charset="0"/>
                  <a:ea typeface="Anonymous Pro" panose="02060609030202000504" pitchFamily="49" charset="0"/>
                  <a:cs typeface="Courier New" panose="02070309020205020404" pitchFamily="49" charset="0"/>
                </a:rPr>
                <a:t>a</a:t>
              </a:r>
              <a:r>
                <a:rPr lang="en-US" sz="1800" b="0" i="0" dirty="0">
                  <a:latin typeface="Courier New" panose="02070309020205020404" pitchFamily="49" charset="0"/>
                  <a:ea typeface="Anonymous Pro" panose="02060609030202000504" pitchFamily="49" charset="0"/>
                  <a:cs typeface="Courier New" panose="02070309020205020404" pitchFamily="49" charset="0"/>
                </a:rPr>
                <a:t>[0]</a:t>
              </a:r>
            </a:p>
          </p:txBody>
        </p:sp>
        <p:sp>
          <p:nvSpPr>
            <p:cNvPr id="34" name="TextBox 33"/>
            <p:cNvSpPr txBox="1"/>
            <p:nvPr>
              <p:custDataLst>
                <p:tags r:id="rId42"/>
              </p:custDataLst>
            </p:nvPr>
          </p:nvSpPr>
          <p:spPr>
            <a:xfrm>
              <a:off x="3566160" y="4142232"/>
              <a:ext cx="731520" cy="301752"/>
            </a:xfrm>
            <a:prstGeom prst="rect">
              <a:avLst/>
            </a:prstGeom>
            <a:noFill/>
          </p:spPr>
          <p:txBody>
            <a:bodyPr wrap="none" rtlCol="0" anchor="ctr" anchorCtr="0">
              <a:noAutofit/>
            </a:bodyPr>
            <a:lstStyle/>
            <a:p>
              <a:r>
                <a:rPr lang="en-US" sz="1800" b="0" i="0" dirty="0">
                  <a:solidFill>
                    <a:srgbClr val="CC0000"/>
                  </a:solidFill>
                  <a:latin typeface="Courier New" panose="02070309020205020404" pitchFamily="49" charset="0"/>
                  <a:ea typeface="Anonymous Pro" panose="02060609030202000504" pitchFamily="49" charset="0"/>
                  <a:cs typeface="Courier New" panose="02070309020205020404" pitchFamily="49" charset="0"/>
                </a:rPr>
                <a:t>a</a:t>
              </a:r>
              <a:r>
                <a:rPr lang="en-US" sz="1800" b="0" i="0" dirty="0">
                  <a:latin typeface="Courier New" panose="02070309020205020404" pitchFamily="49" charset="0"/>
                  <a:ea typeface="Anonymous Pro" panose="02060609030202000504" pitchFamily="49" charset="0"/>
                  <a:cs typeface="Courier New" panose="02070309020205020404" pitchFamily="49" charset="0"/>
                </a:rPr>
                <a:t>[2]</a:t>
              </a:r>
            </a:p>
          </p:txBody>
        </p:sp>
        <p:sp>
          <p:nvSpPr>
            <p:cNvPr id="35" name="TextBox 34"/>
            <p:cNvSpPr txBox="1"/>
            <p:nvPr>
              <p:custDataLst>
                <p:tags r:id="rId43"/>
              </p:custDataLst>
            </p:nvPr>
          </p:nvSpPr>
          <p:spPr>
            <a:xfrm>
              <a:off x="3566160" y="4443984"/>
              <a:ext cx="731520" cy="301752"/>
            </a:xfrm>
            <a:prstGeom prst="rect">
              <a:avLst/>
            </a:prstGeom>
            <a:noFill/>
          </p:spPr>
          <p:txBody>
            <a:bodyPr wrap="none" rtlCol="0" anchor="ctr" anchorCtr="0">
              <a:noAutofit/>
            </a:bodyPr>
            <a:lstStyle/>
            <a:p>
              <a:r>
                <a:rPr lang="en-US" sz="1800" b="0" i="0" dirty="0">
                  <a:solidFill>
                    <a:srgbClr val="CC0000"/>
                  </a:solidFill>
                  <a:latin typeface="Courier New" panose="02070309020205020404" pitchFamily="49" charset="0"/>
                  <a:ea typeface="Anonymous Pro" panose="02060609030202000504" pitchFamily="49" charset="0"/>
                  <a:cs typeface="Courier New" panose="02070309020205020404" pitchFamily="49" charset="0"/>
                </a:rPr>
                <a:t>a</a:t>
              </a:r>
              <a:r>
                <a:rPr lang="en-US" sz="1800" b="0" i="0" dirty="0">
                  <a:latin typeface="Courier New" panose="02070309020205020404" pitchFamily="49" charset="0"/>
                  <a:ea typeface="Anonymous Pro" panose="02060609030202000504" pitchFamily="49" charset="0"/>
                  <a:cs typeface="Courier New" panose="02070309020205020404" pitchFamily="49" charset="0"/>
                </a:rPr>
                <a:t>[4]</a:t>
              </a:r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5029200" y="3840480"/>
            <a:ext cx="4037220" cy="914406"/>
            <a:chOff x="4724399" y="3840646"/>
            <a:chExt cx="4037220" cy="914406"/>
          </a:xfrm>
        </p:grpSpPr>
        <p:sp>
          <p:nvSpPr>
            <p:cNvPr id="36" name="Rectangle 35"/>
            <p:cNvSpPr/>
            <p:nvPr>
              <p:custDataLst>
                <p:tags r:id="rId37"/>
              </p:custDataLst>
            </p:nvPr>
          </p:nvSpPr>
          <p:spPr bwMode="auto">
            <a:xfrm>
              <a:off x="4724399" y="3840646"/>
              <a:ext cx="4023360" cy="914399"/>
            </a:xfrm>
            <a:prstGeom prst="rect">
              <a:avLst/>
            </a:prstGeom>
            <a:noFill/>
            <a:ln w="38100" cap="flat" cmpd="sng" algn="ctr">
              <a:solidFill>
                <a:srgbClr val="CC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Roboto Regular" charset="0"/>
              </a:endParaRPr>
            </a:p>
          </p:txBody>
        </p:sp>
        <p:cxnSp>
          <p:nvCxnSpPr>
            <p:cNvPr id="37" name="Straight Connector 36"/>
            <p:cNvCxnSpPr/>
            <p:nvPr>
              <p:custDataLst>
                <p:tags r:id="rId38"/>
              </p:custDataLst>
            </p:nvPr>
          </p:nvCxnSpPr>
          <p:spPr bwMode="auto">
            <a:xfrm>
              <a:off x="6739234" y="3840652"/>
              <a:ext cx="0" cy="914400"/>
            </a:xfrm>
            <a:prstGeom prst="line">
              <a:avLst/>
            </a:prstGeom>
            <a:noFill/>
            <a:ln w="38100" cap="flat" cmpd="sng" algn="ctr">
              <a:solidFill>
                <a:srgbClr val="CC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8" name="Straight Connector 37"/>
            <p:cNvCxnSpPr/>
            <p:nvPr>
              <p:custDataLst>
                <p:tags r:id="rId39"/>
              </p:custDataLst>
            </p:nvPr>
          </p:nvCxnSpPr>
          <p:spPr bwMode="auto">
            <a:xfrm>
              <a:off x="4724399" y="4145442"/>
              <a:ext cx="4023360" cy="0"/>
            </a:xfrm>
            <a:prstGeom prst="line">
              <a:avLst/>
            </a:prstGeom>
            <a:noFill/>
            <a:ln w="38100" cap="flat" cmpd="sng" algn="ctr">
              <a:solidFill>
                <a:srgbClr val="CC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9" name="Straight Connector 38"/>
            <p:cNvCxnSpPr/>
            <p:nvPr>
              <p:custDataLst>
                <p:tags r:id="rId40"/>
              </p:custDataLst>
            </p:nvPr>
          </p:nvCxnSpPr>
          <p:spPr bwMode="auto">
            <a:xfrm>
              <a:off x="4738259" y="4443317"/>
              <a:ext cx="4023360" cy="0"/>
            </a:xfrm>
            <a:prstGeom prst="line">
              <a:avLst/>
            </a:prstGeom>
            <a:noFill/>
            <a:ln w="38100" cap="flat" cmpd="sng" algn="ctr">
              <a:solidFill>
                <a:srgbClr val="CC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40" name="Group 39"/>
          <p:cNvGrpSpPr/>
          <p:nvPr>
            <p:custDataLst>
              <p:tags r:id="rId2"/>
            </p:custDataLst>
          </p:nvPr>
        </p:nvGrpSpPr>
        <p:grpSpPr>
          <a:xfrm>
            <a:off x="5029200" y="2852928"/>
            <a:ext cx="4023360" cy="365760"/>
            <a:chOff x="4788212" y="2698925"/>
            <a:chExt cx="4023360" cy="365760"/>
          </a:xfrm>
        </p:grpSpPr>
        <p:sp>
          <p:nvSpPr>
            <p:cNvPr id="41" name="Rectangle 14"/>
            <p:cNvSpPr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6799892" y="2698925"/>
              <a:ext cx="502920" cy="36576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anchor="ctr" anchorCtr="0">
              <a:no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400" b="0" i="0" dirty="0">
                  <a:latin typeface="Calibri" panose="020F0502020204030204" pitchFamily="34" charset="0"/>
                  <a:cs typeface="Calibri" panose="020F0502020204030204" pitchFamily="34" charset="0"/>
                </a:rPr>
                <a:t>0x4</a:t>
              </a:r>
            </a:p>
            <a:p>
              <a:pPr algn="ctr">
                <a:lnSpc>
                  <a:spcPct val="80000"/>
                </a:lnSpc>
              </a:pPr>
              <a:r>
                <a:rPr lang="en-US" sz="1400" b="0" dirty="0">
                  <a:latin typeface="Calibri" panose="020F0502020204030204" pitchFamily="34" charset="0"/>
                  <a:cs typeface="Calibri" panose="020F0502020204030204" pitchFamily="34" charset="0"/>
                </a:rPr>
                <a:t>0xC</a:t>
              </a:r>
              <a:endParaRPr lang="en-US" sz="1400" b="0" i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2" name="Rectangle 14"/>
            <p:cNvSpPr>
              <a:spLocks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7302812" y="2698925"/>
              <a:ext cx="502920" cy="36576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anchor="ctr" anchorCtr="0">
              <a:no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400" b="0" i="0" dirty="0">
                  <a:latin typeface="Calibri" panose="020F0502020204030204" pitchFamily="34" charset="0"/>
                  <a:cs typeface="Calibri" panose="020F0502020204030204" pitchFamily="34" charset="0"/>
                </a:rPr>
                <a:t>0x5</a:t>
              </a:r>
            </a:p>
            <a:p>
              <a:pPr algn="ctr">
                <a:lnSpc>
                  <a:spcPct val="80000"/>
                </a:lnSpc>
              </a:pPr>
              <a:r>
                <a:rPr lang="en-US" sz="1400" b="0" dirty="0">
                  <a:latin typeface="Calibri" panose="020F0502020204030204" pitchFamily="34" charset="0"/>
                  <a:cs typeface="Calibri" panose="020F0502020204030204" pitchFamily="34" charset="0"/>
                </a:rPr>
                <a:t>0xD</a:t>
              </a:r>
              <a:endParaRPr lang="en-US" sz="1400" b="0" i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3" name="Rectangle 14"/>
            <p:cNvSpPr>
              <a:spLocks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7805732" y="2698925"/>
              <a:ext cx="502920" cy="36576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anchor="ctr" anchorCtr="0">
              <a:no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400" b="0" i="0" dirty="0">
                  <a:latin typeface="Calibri" panose="020F0502020204030204" pitchFamily="34" charset="0"/>
                  <a:cs typeface="Calibri" panose="020F0502020204030204" pitchFamily="34" charset="0"/>
                </a:rPr>
                <a:t>0x6</a:t>
              </a:r>
            </a:p>
            <a:p>
              <a:pPr algn="ctr">
                <a:lnSpc>
                  <a:spcPct val="80000"/>
                </a:lnSpc>
              </a:pPr>
              <a:r>
                <a:rPr lang="en-US" sz="1400" b="0" dirty="0">
                  <a:latin typeface="Calibri" panose="020F0502020204030204" pitchFamily="34" charset="0"/>
                  <a:cs typeface="Calibri" panose="020F0502020204030204" pitchFamily="34" charset="0"/>
                </a:rPr>
                <a:t>0xE</a:t>
              </a:r>
              <a:endParaRPr lang="en-US" sz="1400" b="0" i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4" name="Rectangle 14"/>
            <p:cNvSpPr>
              <a:spLocks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8308652" y="2698925"/>
              <a:ext cx="502920" cy="36576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anchor="ctr" anchorCtr="0">
              <a:no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400" b="0" i="0" dirty="0">
                  <a:latin typeface="Calibri" panose="020F0502020204030204" pitchFamily="34" charset="0"/>
                  <a:cs typeface="Calibri" panose="020F0502020204030204" pitchFamily="34" charset="0"/>
                </a:rPr>
                <a:t>0x7</a:t>
              </a:r>
            </a:p>
            <a:p>
              <a:pPr algn="ctr">
                <a:lnSpc>
                  <a:spcPct val="80000"/>
                </a:lnSpc>
              </a:pPr>
              <a:r>
                <a:rPr lang="en-US" sz="1400" b="0" dirty="0">
                  <a:latin typeface="Calibri" panose="020F0502020204030204" pitchFamily="34" charset="0"/>
                  <a:cs typeface="Calibri" panose="020F0502020204030204" pitchFamily="34" charset="0"/>
                </a:rPr>
                <a:t>0xF</a:t>
              </a:r>
              <a:endParaRPr lang="en-US" sz="1400" b="0" i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5" name="Rectangle 14"/>
            <p:cNvSpPr>
              <a:spLocks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4788212" y="2698925"/>
              <a:ext cx="502920" cy="36576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anchor="ctr" anchorCtr="0">
              <a:no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400" b="0" i="0" dirty="0">
                  <a:latin typeface="Calibri" panose="020F0502020204030204" pitchFamily="34" charset="0"/>
                  <a:cs typeface="Calibri" panose="020F0502020204030204" pitchFamily="34" charset="0"/>
                </a:rPr>
                <a:t>0x0</a:t>
              </a:r>
            </a:p>
            <a:p>
              <a:pPr algn="ctr">
                <a:lnSpc>
                  <a:spcPct val="80000"/>
                </a:lnSpc>
              </a:pPr>
              <a:r>
                <a:rPr lang="en-US" sz="1400" b="0" dirty="0">
                  <a:latin typeface="Calibri" panose="020F0502020204030204" pitchFamily="34" charset="0"/>
                  <a:cs typeface="Calibri" panose="020F0502020204030204" pitchFamily="34" charset="0"/>
                </a:rPr>
                <a:t>0x8</a:t>
              </a:r>
              <a:endParaRPr lang="en-US" sz="1400" b="0" i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6" name="Rectangle 14"/>
            <p:cNvSpPr>
              <a:spLocks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5291132" y="2698925"/>
              <a:ext cx="502920" cy="36576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anchor="ctr" anchorCtr="0">
              <a:no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400" b="0" i="0" dirty="0">
                  <a:latin typeface="Calibri" panose="020F0502020204030204" pitchFamily="34" charset="0"/>
                  <a:cs typeface="Calibri" panose="020F0502020204030204" pitchFamily="34" charset="0"/>
                </a:rPr>
                <a:t>0x1</a:t>
              </a:r>
            </a:p>
            <a:p>
              <a:pPr algn="ctr">
                <a:lnSpc>
                  <a:spcPct val="80000"/>
                </a:lnSpc>
              </a:pPr>
              <a:r>
                <a:rPr lang="en-US" sz="1400" b="0" dirty="0">
                  <a:latin typeface="Calibri" panose="020F0502020204030204" pitchFamily="34" charset="0"/>
                  <a:cs typeface="Calibri" panose="020F0502020204030204" pitchFamily="34" charset="0"/>
                </a:rPr>
                <a:t>0x9</a:t>
              </a:r>
              <a:endParaRPr lang="en-US" sz="1400" b="0" i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7" name="Rectangle 14"/>
            <p:cNvSpPr>
              <a:spLocks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5794052" y="2698925"/>
              <a:ext cx="502920" cy="36576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anchor="ctr" anchorCtr="0">
              <a:no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400" b="0" i="0" dirty="0">
                  <a:latin typeface="Calibri" panose="020F0502020204030204" pitchFamily="34" charset="0"/>
                  <a:cs typeface="Calibri" panose="020F0502020204030204" pitchFamily="34" charset="0"/>
                </a:rPr>
                <a:t>0x2</a:t>
              </a:r>
            </a:p>
            <a:p>
              <a:pPr algn="ctr">
                <a:lnSpc>
                  <a:spcPct val="80000"/>
                </a:lnSpc>
              </a:pPr>
              <a:r>
                <a:rPr lang="en-US" sz="1400" b="0" dirty="0">
                  <a:latin typeface="Calibri" panose="020F0502020204030204" pitchFamily="34" charset="0"/>
                  <a:cs typeface="Calibri" panose="020F0502020204030204" pitchFamily="34" charset="0"/>
                </a:rPr>
                <a:t>0xA</a:t>
              </a:r>
              <a:endParaRPr lang="en-US" sz="1400" b="0" i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8" name="Rectangle 14"/>
            <p:cNvSpPr>
              <a:spLocks noChangeArrowheads="1"/>
            </p:cNvSpPr>
            <p:nvPr>
              <p:custDataLst>
                <p:tags r:id="rId36"/>
              </p:custDataLst>
            </p:nvPr>
          </p:nvSpPr>
          <p:spPr bwMode="auto">
            <a:xfrm>
              <a:off x="6296972" y="2698925"/>
              <a:ext cx="502920" cy="36576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anchor="ctr" anchorCtr="0">
              <a:no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400" b="0" i="0" dirty="0">
                  <a:latin typeface="Calibri" panose="020F0502020204030204" pitchFamily="34" charset="0"/>
                  <a:cs typeface="Calibri" panose="020F0502020204030204" pitchFamily="34" charset="0"/>
                </a:rPr>
                <a:t>0x3</a:t>
              </a:r>
            </a:p>
            <a:p>
              <a:pPr algn="ctr">
                <a:lnSpc>
                  <a:spcPct val="80000"/>
                </a:lnSpc>
              </a:pPr>
              <a:r>
                <a:rPr lang="en-US" sz="1400" b="0" dirty="0">
                  <a:latin typeface="Calibri" panose="020F0502020204030204" pitchFamily="34" charset="0"/>
                  <a:cs typeface="Calibri" panose="020F0502020204030204" pitchFamily="34" charset="0"/>
                </a:rPr>
                <a:t>0xB</a:t>
              </a:r>
              <a:endParaRPr lang="en-US" sz="1400" b="0" i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83" name="Group 82"/>
          <p:cNvGrpSpPr/>
          <p:nvPr/>
        </p:nvGrpSpPr>
        <p:grpSpPr>
          <a:xfrm>
            <a:off x="7040880" y="4443984"/>
            <a:ext cx="2011680" cy="301752"/>
            <a:chOff x="4347475" y="3755239"/>
            <a:chExt cx="2011680" cy="400110"/>
          </a:xfrm>
        </p:grpSpPr>
        <p:sp>
          <p:nvSpPr>
            <p:cNvPr id="84" name="Rectangle 15"/>
            <p:cNvSpPr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5856235" y="3755239"/>
              <a:ext cx="502920" cy="4001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 anchor="ctr" anchorCtr="0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 dirty="0">
                  <a:latin typeface="Calibri" panose="020F0502020204030204" pitchFamily="34" charset="0"/>
                  <a:cs typeface="Calibri" panose="020F0502020204030204" pitchFamily="34" charset="0"/>
                </a:rPr>
                <a:t>00</a:t>
              </a:r>
            </a:p>
          </p:txBody>
        </p:sp>
        <p:sp>
          <p:nvSpPr>
            <p:cNvPr id="85" name="Rectangle 15"/>
            <p:cNvSpPr>
              <a:spLocks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5353315" y="3755239"/>
              <a:ext cx="502920" cy="4001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 anchor="ctr" anchorCtr="0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 dirty="0">
                  <a:latin typeface="Calibri" panose="020F0502020204030204" pitchFamily="34" charset="0"/>
                  <a:cs typeface="Calibri" panose="020F0502020204030204" pitchFamily="34" charset="0"/>
                </a:rPr>
                <a:t>00</a:t>
              </a:r>
            </a:p>
          </p:txBody>
        </p:sp>
        <p:sp>
          <p:nvSpPr>
            <p:cNvPr id="86" name="Rectangle 15"/>
            <p:cNvSpPr>
              <a:spLocks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4850395" y="3755239"/>
              <a:ext cx="502920" cy="4001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 anchor="ctr" anchorCtr="0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 dirty="0">
                  <a:latin typeface="Calibri" panose="020F0502020204030204" pitchFamily="34" charset="0"/>
                  <a:cs typeface="Calibri" panose="020F0502020204030204" pitchFamily="34" charset="0"/>
                </a:rPr>
                <a:t>01</a:t>
              </a:r>
            </a:p>
          </p:txBody>
        </p:sp>
        <p:sp>
          <p:nvSpPr>
            <p:cNvPr id="87" name="Rectangle 15"/>
            <p:cNvSpPr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4347475" y="3755239"/>
              <a:ext cx="502920" cy="4001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 anchor="ctr" anchorCtr="0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 dirty="0">
                  <a:latin typeface="Calibri" panose="020F0502020204030204" pitchFamily="34" charset="0"/>
                  <a:cs typeface="Calibri" panose="020F0502020204030204" pitchFamily="34" charset="0"/>
                </a:rPr>
                <a:t>5F</a:t>
              </a:r>
            </a:p>
          </p:txBody>
        </p:sp>
      </p:grpSp>
      <p:grpSp>
        <p:nvGrpSpPr>
          <p:cNvPr id="88" name="Group 87"/>
          <p:cNvGrpSpPr/>
          <p:nvPr/>
        </p:nvGrpSpPr>
        <p:grpSpPr>
          <a:xfrm>
            <a:off x="7040880" y="3538728"/>
            <a:ext cx="2011680" cy="301752"/>
            <a:chOff x="4347475" y="3755239"/>
            <a:chExt cx="2011680" cy="400110"/>
          </a:xfrm>
        </p:grpSpPr>
        <p:sp>
          <p:nvSpPr>
            <p:cNvPr id="89" name="Rectangle 15"/>
            <p:cNvSpPr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5856235" y="3755239"/>
              <a:ext cx="502920" cy="4001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 anchor="ctr" anchorCtr="0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 dirty="0">
                  <a:latin typeface="Calibri" panose="020F0502020204030204" pitchFamily="34" charset="0"/>
                  <a:cs typeface="Calibri" panose="020F0502020204030204" pitchFamily="34" charset="0"/>
                </a:rPr>
                <a:t>00</a:t>
              </a:r>
            </a:p>
          </p:txBody>
        </p:sp>
        <p:sp>
          <p:nvSpPr>
            <p:cNvPr id="90" name="Rectangle 15"/>
            <p:cNvSpPr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5353315" y="3755239"/>
              <a:ext cx="502920" cy="4001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 anchor="ctr" anchorCtr="0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 dirty="0">
                  <a:latin typeface="Calibri" panose="020F0502020204030204" pitchFamily="34" charset="0"/>
                  <a:cs typeface="Calibri" panose="020F0502020204030204" pitchFamily="34" charset="0"/>
                </a:rPr>
                <a:t>00</a:t>
              </a:r>
            </a:p>
          </p:txBody>
        </p:sp>
        <p:sp>
          <p:nvSpPr>
            <p:cNvPr id="91" name="Rectangle 15"/>
            <p:cNvSpPr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4850395" y="3755239"/>
              <a:ext cx="502920" cy="4001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 anchor="ctr" anchorCtr="0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 dirty="0">
                  <a:latin typeface="Calibri" panose="020F0502020204030204" pitchFamily="34" charset="0"/>
                  <a:cs typeface="Calibri" panose="020F0502020204030204" pitchFamily="34" charset="0"/>
                </a:rPr>
                <a:t>0B</a:t>
              </a:r>
            </a:p>
          </p:txBody>
        </p:sp>
        <p:sp>
          <p:nvSpPr>
            <p:cNvPr id="92" name="Rectangle 15"/>
            <p:cNvSpPr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4347475" y="3755239"/>
              <a:ext cx="502920" cy="4001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 anchor="ctr" anchorCtr="0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 dirty="0">
                  <a:latin typeface="Calibri" panose="020F0502020204030204" pitchFamily="34" charset="0"/>
                  <a:cs typeface="Calibri" panose="020F0502020204030204" pitchFamily="34" charset="0"/>
                </a:rPr>
                <a:t>AD</a:t>
              </a:r>
            </a:p>
          </p:txBody>
        </p:sp>
      </p:grpSp>
      <p:grpSp>
        <p:nvGrpSpPr>
          <p:cNvPr id="93" name="Group 92"/>
          <p:cNvGrpSpPr/>
          <p:nvPr/>
        </p:nvGrpSpPr>
        <p:grpSpPr>
          <a:xfrm>
            <a:off x="5029200" y="4754880"/>
            <a:ext cx="2011680" cy="301752"/>
            <a:chOff x="4347475" y="3755239"/>
            <a:chExt cx="2011680" cy="400110"/>
          </a:xfrm>
        </p:grpSpPr>
        <p:sp>
          <p:nvSpPr>
            <p:cNvPr id="94" name="Rectangle 15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5856235" y="3755239"/>
              <a:ext cx="502920" cy="4001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 anchor="ctr" anchorCtr="0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 dirty="0">
                  <a:latin typeface="Calibri" panose="020F0502020204030204" pitchFamily="34" charset="0"/>
                  <a:cs typeface="Calibri" panose="020F0502020204030204" pitchFamily="34" charset="0"/>
                </a:rPr>
                <a:t>00</a:t>
              </a:r>
            </a:p>
          </p:txBody>
        </p:sp>
        <p:sp>
          <p:nvSpPr>
            <p:cNvPr id="95" name="Rectangle 15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5353315" y="3755239"/>
              <a:ext cx="502920" cy="4001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 anchor="ctr" anchorCtr="0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 dirty="0">
                  <a:latin typeface="Calibri" panose="020F0502020204030204" pitchFamily="34" charset="0"/>
                  <a:cs typeface="Calibri" panose="020F0502020204030204" pitchFamily="34" charset="0"/>
                </a:rPr>
                <a:t>00</a:t>
              </a:r>
            </a:p>
          </p:txBody>
        </p:sp>
        <p:sp>
          <p:nvSpPr>
            <p:cNvPr id="96" name="Rectangle 15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4850395" y="3755239"/>
              <a:ext cx="502920" cy="4001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 anchor="ctr" anchorCtr="0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 dirty="0">
                  <a:latin typeface="Calibri" panose="020F0502020204030204" pitchFamily="34" charset="0"/>
                  <a:cs typeface="Calibri" panose="020F0502020204030204" pitchFamily="34" charset="0"/>
                </a:rPr>
                <a:t>0B</a:t>
              </a:r>
            </a:p>
          </p:txBody>
        </p:sp>
        <p:sp>
          <p:nvSpPr>
            <p:cNvPr id="97" name="Rectangle 15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4347475" y="3755239"/>
              <a:ext cx="502920" cy="4001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 anchor="ctr" anchorCtr="0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 dirty="0">
                  <a:latin typeface="Calibri" panose="020F0502020204030204" pitchFamily="34" charset="0"/>
                  <a:cs typeface="Calibri" panose="020F0502020204030204" pitchFamily="34" charset="0"/>
                </a:rPr>
                <a:t>AD</a:t>
              </a:r>
            </a:p>
          </p:txBody>
        </p:sp>
      </p:grpSp>
      <p:sp>
        <p:nvSpPr>
          <p:cNvPr id="76" name="Rectangle 75"/>
          <p:cNvSpPr/>
          <p:nvPr>
            <p:custDataLst>
              <p:tags r:id="rId3"/>
            </p:custDataLst>
          </p:nvPr>
        </p:nvSpPr>
        <p:spPr bwMode="auto">
          <a:xfrm>
            <a:off x="5029200" y="5669280"/>
            <a:ext cx="4023360" cy="304800"/>
          </a:xfrm>
          <a:prstGeom prst="rect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Roboto Regular" charset="0"/>
            </a:endParaRPr>
          </a:p>
        </p:txBody>
      </p:sp>
      <p:sp>
        <p:nvSpPr>
          <p:cNvPr id="77" name="TextBox 76"/>
          <p:cNvSpPr txBox="1"/>
          <p:nvPr>
            <p:custDataLst>
              <p:tags r:id="rId4"/>
            </p:custDataLst>
          </p:nvPr>
        </p:nvSpPr>
        <p:spPr>
          <a:xfrm>
            <a:off x="3657600" y="5669280"/>
            <a:ext cx="731520" cy="301752"/>
          </a:xfrm>
          <a:prstGeom prst="rect">
            <a:avLst/>
          </a:prstGeom>
          <a:noFill/>
        </p:spPr>
        <p:txBody>
          <a:bodyPr wrap="none" rtlCol="0" anchor="ctr" anchorCtr="0">
            <a:no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  <a:latin typeface="Courier New" panose="02070309020205020404" pitchFamily="49" charset="0"/>
                <a:ea typeface="Anonymous Pro" panose="02060609030202000504" pitchFamily="49" charset="0"/>
                <a:cs typeface="Courier New" panose="02070309020205020404" pitchFamily="49" charset="0"/>
              </a:rPr>
              <a:t>p</a:t>
            </a:r>
            <a:endParaRPr lang="en-US" sz="1800" b="0" i="0" dirty="0">
              <a:solidFill>
                <a:srgbClr val="0000FF"/>
              </a:solidFill>
              <a:latin typeface="Courier New" panose="02070309020205020404" pitchFamily="49" charset="0"/>
              <a:ea typeface="Anonymous Pro" panose="02060609030202000504" pitchFamily="49" charset="0"/>
              <a:cs typeface="Courier New" panose="02070309020205020404" pitchFamily="49" charset="0"/>
            </a:endParaRPr>
          </a:p>
        </p:txBody>
      </p:sp>
      <p:grpSp>
        <p:nvGrpSpPr>
          <p:cNvPr id="78" name="Group 77"/>
          <p:cNvGrpSpPr/>
          <p:nvPr/>
        </p:nvGrpSpPr>
        <p:grpSpPr>
          <a:xfrm>
            <a:off x="546724" y="3762756"/>
            <a:ext cx="1265924" cy="457200"/>
            <a:chOff x="502920" y="3487861"/>
            <a:chExt cx="1265924" cy="457200"/>
          </a:xfrm>
        </p:grpSpPr>
        <p:sp>
          <p:nvSpPr>
            <p:cNvPr id="98" name="Left Brace 97"/>
            <p:cNvSpPr/>
            <p:nvPr/>
          </p:nvSpPr>
          <p:spPr bwMode="auto">
            <a:xfrm>
              <a:off x="1631684" y="3487861"/>
              <a:ext cx="137160" cy="457200"/>
            </a:xfrm>
            <a:prstGeom prst="leftBrace">
              <a:avLst/>
            </a:prstGeom>
            <a:noFill/>
            <a:ln w="25400" cap="flat" cmpd="sng" algn="ctr">
              <a:solidFill>
                <a:srgbClr val="A6A6A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endParaRPr>
            </a:p>
          </p:txBody>
        </p:sp>
        <p:sp>
          <p:nvSpPr>
            <p:cNvPr id="99" name="TextBox 98"/>
            <p:cNvSpPr txBox="1"/>
            <p:nvPr>
              <p:custDataLst>
                <p:tags r:id="rId16"/>
              </p:custDataLst>
            </p:nvPr>
          </p:nvSpPr>
          <p:spPr>
            <a:xfrm>
              <a:off x="502920" y="3520440"/>
              <a:ext cx="11730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0" i="0" dirty="0">
                  <a:solidFill>
                    <a:schemeClr val="bg1">
                      <a:lumMod val="6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equivalent</a:t>
              </a:r>
            </a:p>
          </p:txBody>
        </p:sp>
      </p:grpSp>
      <p:grpSp>
        <p:nvGrpSpPr>
          <p:cNvPr id="106" name="Group 105"/>
          <p:cNvGrpSpPr/>
          <p:nvPr/>
        </p:nvGrpSpPr>
        <p:grpSpPr>
          <a:xfrm>
            <a:off x="5029200" y="5669280"/>
            <a:ext cx="2011680" cy="301757"/>
            <a:chOff x="4347475" y="3755233"/>
            <a:chExt cx="2011680" cy="400116"/>
          </a:xfrm>
        </p:grpSpPr>
        <p:sp>
          <p:nvSpPr>
            <p:cNvPr id="107" name="Rectangle 15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5856235" y="3755239"/>
              <a:ext cx="502920" cy="4001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 anchor="ctr" anchorCtr="0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 dirty="0">
                  <a:latin typeface="Calibri" panose="020F0502020204030204" pitchFamily="34" charset="0"/>
                  <a:cs typeface="Calibri" panose="020F0502020204030204" pitchFamily="34" charset="0"/>
                </a:rPr>
                <a:t>00</a:t>
              </a:r>
            </a:p>
          </p:txBody>
        </p:sp>
        <p:sp>
          <p:nvSpPr>
            <p:cNvPr id="108" name="Rectangle 15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5353315" y="3755239"/>
              <a:ext cx="502920" cy="4001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 anchor="ctr" anchorCtr="0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 dirty="0">
                  <a:latin typeface="Calibri" panose="020F0502020204030204" pitchFamily="34" charset="0"/>
                  <a:cs typeface="Calibri" panose="020F0502020204030204" pitchFamily="34" charset="0"/>
                </a:rPr>
                <a:t>00</a:t>
              </a:r>
            </a:p>
          </p:txBody>
        </p:sp>
        <p:sp>
          <p:nvSpPr>
            <p:cNvPr id="109" name="Rectangle 15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4850395" y="3755233"/>
              <a:ext cx="502920" cy="40010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 anchor="ctr" anchorCtr="0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 dirty="0">
                  <a:latin typeface="Calibri" panose="020F0502020204030204" pitchFamily="34" charset="0"/>
                  <a:cs typeface="Calibri" panose="020F0502020204030204" pitchFamily="34" charset="0"/>
                </a:rPr>
                <a:t>00</a:t>
              </a:r>
            </a:p>
          </p:txBody>
        </p:sp>
        <p:sp>
          <p:nvSpPr>
            <p:cNvPr id="110" name="Rectangle 15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4347475" y="3755239"/>
              <a:ext cx="502920" cy="4001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 anchor="ctr" anchorCtr="0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 dirty="0">
                  <a:latin typeface="Calibri" panose="020F0502020204030204" pitchFamily="34" charset="0"/>
                  <a:cs typeface="Calibri" panose="020F0502020204030204" pitchFamily="34" charset="0"/>
                </a:rPr>
                <a:t>10</a:t>
              </a:r>
            </a:p>
          </p:txBody>
        </p:sp>
      </p:grpSp>
      <p:grpSp>
        <p:nvGrpSpPr>
          <p:cNvPr id="116" name="Group 115"/>
          <p:cNvGrpSpPr/>
          <p:nvPr/>
        </p:nvGrpSpPr>
        <p:grpSpPr>
          <a:xfrm>
            <a:off x="7040880" y="5669280"/>
            <a:ext cx="2011680" cy="301752"/>
            <a:chOff x="4347475" y="3755239"/>
            <a:chExt cx="2011680" cy="400110"/>
          </a:xfrm>
        </p:grpSpPr>
        <p:sp>
          <p:nvSpPr>
            <p:cNvPr id="117" name="Rectangle 15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5856235" y="3755239"/>
              <a:ext cx="502920" cy="4001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 anchor="ctr" anchorCtr="0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 dirty="0">
                  <a:latin typeface="Calibri" panose="020F0502020204030204" pitchFamily="34" charset="0"/>
                  <a:cs typeface="Calibri" panose="020F0502020204030204" pitchFamily="34" charset="0"/>
                </a:rPr>
                <a:t>00</a:t>
              </a:r>
            </a:p>
          </p:txBody>
        </p:sp>
        <p:sp>
          <p:nvSpPr>
            <p:cNvPr id="118" name="Rectangle 15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5353315" y="3755239"/>
              <a:ext cx="502920" cy="4001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 anchor="ctr" anchorCtr="0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 dirty="0">
                  <a:latin typeface="Calibri" panose="020F0502020204030204" pitchFamily="34" charset="0"/>
                  <a:cs typeface="Calibri" panose="020F0502020204030204" pitchFamily="34" charset="0"/>
                </a:rPr>
                <a:t>00</a:t>
              </a:r>
            </a:p>
          </p:txBody>
        </p:sp>
        <p:sp>
          <p:nvSpPr>
            <p:cNvPr id="119" name="Rectangle 15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4850395" y="3755239"/>
              <a:ext cx="502920" cy="4001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 anchor="ctr" anchorCtr="0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 dirty="0">
                  <a:latin typeface="Calibri" panose="020F0502020204030204" pitchFamily="34" charset="0"/>
                  <a:cs typeface="Calibri" panose="020F0502020204030204" pitchFamily="34" charset="0"/>
                </a:rPr>
                <a:t>00</a:t>
              </a:r>
            </a:p>
          </p:txBody>
        </p:sp>
        <p:sp>
          <p:nvSpPr>
            <p:cNvPr id="120" name="Rectangle 15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4347475" y="3755239"/>
              <a:ext cx="502920" cy="4001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 anchor="ctr" anchorCtr="0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 dirty="0">
                  <a:latin typeface="Calibri" panose="020F0502020204030204" pitchFamily="34" charset="0"/>
                  <a:cs typeface="Calibri" panose="020F0502020204030204" pitchFamily="34" charset="0"/>
                </a:rPr>
                <a:t>00</a:t>
              </a:r>
            </a:p>
          </p:txBody>
        </p:sp>
      </p:grpSp>
      <p:grpSp>
        <p:nvGrpSpPr>
          <p:cNvPr id="111" name="Group 110"/>
          <p:cNvGrpSpPr/>
          <p:nvPr/>
        </p:nvGrpSpPr>
        <p:grpSpPr>
          <a:xfrm>
            <a:off x="4754880" y="228600"/>
            <a:ext cx="4391378" cy="1660784"/>
            <a:chOff x="4754880" y="228600"/>
            <a:chExt cx="4391378" cy="1660784"/>
          </a:xfrm>
        </p:grpSpPr>
        <p:sp>
          <p:nvSpPr>
            <p:cNvPr id="112" name="TextBox 111"/>
            <p:cNvSpPr txBox="1"/>
            <p:nvPr>
              <p:custDataLst>
                <p:tags r:id="rId5"/>
              </p:custDataLst>
            </p:nvPr>
          </p:nvSpPr>
          <p:spPr>
            <a:xfrm>
              <a:off x="4754880" y="1243053"/>
              <a:ext cx="4389120" cy="646331"/>
            </a:xfrm>
            <a:prstGeom prst="rect">
              <a:avLst/>
            </a:prstGeom>
            <a:solidFill>
              <a:srgbClr val="CED6FF"/>
            </a:solidFill>
          </p:spPr>
          <p:txBody>
            <a:bodyPr wrap="square" rtlCol="0">
              <a:spAutoFit/>
            </a:bodyPr>
            <a:lstStyle/>
            <a:p>
              <a:pPr lvl="0"/>
              <a:r>
                <a:rPr lang="en-US" sz="1800" b="0" dirty="0">
                  <a:solidFill>
                    <a:srgbClr val="000000"/>
                  </a:solidFill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&amp;</a:t>
              </a:r>
              <a:r>
                <a:rPr lang="en-US" sz="1800" b="0" dirty="0">
                  <a:solidFill>
                    <a:srgbClr val="BD0000"/>
                  </a:solidFill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a</a:t>
              </a:r>
              <a:r>
                <a:rPr lang="en-US" sz="1800" b="0" dirty="0">
                  <a:solidFill>
                    <a:srgbClr val="000000"/>
                  </a:solidFill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[</a:t>
              </a:r>
              <a:r>
                <a:rPr lang="en-US" sz="1800" b="0" dirty="0" err="1">
                  <a:solidFill>
                    <a:srgbClr val="000000"/>
                  </a:solidFill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i</a:t>
              </a:r>
              <a:r>
                <a:rPr lang="en-US" sz="1800" b="0" dirty="0">
                  <a:solidFill>
                    <a:srgbClr val="000000"/>
                  </a:solidFill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]</a:t>
              </a:r>
              <a:r>
                <a:rPr lang="en-US" sz="1800" b="0" dirty="0">
                  <a:solidFill>
                    <a:srgbClr val="000000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 is the address of </a:t>
              </a:r>
              <a:r>
                <a:rPr lang="en-US" sz="1800" b="0" dirty="0">
                  <a:solidFill>
                    <a:srgbClr val="BD0000"/>
                  </a:solidFill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a</a:t>
              </a:r>
              <a:r>
                <a:rPr lang="en-US" sz="1800" b="0" dirty="0">
                  <a:solidFill>
                    <a:srgbClr val="000000"/>
                  </a:solidFill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[0]</a:t>
              </a:r>
              <a:r>
                <a:rPr lang="en-US" sz="1800" b="0" dirty="0">
                  <a:solidFill>
                    <a:srgbClr val="000000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 plus </a:t>
              </a:r>
              <a:r>
                <a:rPr lang="en-US" sz="1800" b="0" dirty="0" err="1">
                  <a:solidFill>
                    <a:srgbClr val="000000"/>
                  </a:solidFill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i</a:t>
              </a:r>
              <a:r>
                <a:rPr lang="en-US" sz="1800" b="0" dirty="0">
                  <a:solidFill>
                    <a:srgbClr val="000000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 times the element size in bytes</a:t>
              </a:r>
            </a:p>
          </p:txBody>
        </p:sp>
        <p:sp>
          <p:nvSpPr>
            <p:cNvPr id="113" name="Rectangle 112"/>
            <p:cNvSpPr/>
            <p:nvPr>
              <p:custDataLst>
                <p:tags r:id="rId6"/>
              </p:custDataLst>
            </p:nvPr>
          </p:nvSpPr>
          <p:spPr>
            <a:xfrm>
              <a:off x="4754880" y="228600"/>
              <a:ext cx="4391378" cy="646331"/>
            </a:xfrm>
            <a:prstGeom prst="rect">
              <a:avLst/>
            </a:prstGeom>
            <a:solidFill>
              <a:srgbClr val="CCFFCC"/>
            </a:solidFill>
          </p:spPr>
          <p:txBody>
            <a:bodyPr wrap="square">
              <a:spAutoFit/>
            </a:bodyPr>
            <a:lstStyle/>
            <a:p>
              <a:r>
                <a:rPr lang="en-US" sz="1800" b="0" i="0" dirty="0">
                  <a:latin typeface="Calibri" panose="020F0502020204030204" pitchFamily="34" charset="0"/>
                  <a:cs typeface="Calibri" panose="020F0502020204030204" pitchFamily="34" charset="0"/>
                </a:rPr>
                <a:t>Arrays are adjacent locations in memory storing the same type of data object</a:t>
              </a:r>
            </a:p>
          </p:txBody>
        </p:sp>
        <p:sp>
          <p:nvSpPr>
            <p:cNvPr id="114" name="Rectangle 113"/>
            <p:cNvSpPr/>
            <p:nvPr>
              <p:custDataLst>
                <p:tags r:id="rId7"/>
              </p:custDataLst>
            </p:nvPr>
          </p:nvSpPr>
          <p:spPr>
            <a:xfrm>
              <a:off x="4754880" y="873721"/>
              <a:ext cx="4389501" cy="369332"/>
            </a:xfrm>
            <a:prstGeom prst="rect">
              <a:avLst/>
            </a:prstGeom>
            <a:solidFill>
              <a:srgbClr val="FFDE92"/>
            </a:solidFill>
          </p:spPr>
          <p:txBody>
            <a:bodyPr wrap="square">
              <a:spAutoFit/>
            </a:bodyPr>
            <a:lstStyle/>
            <a:p>
              <a:r>
                <a:rPr lang="en-US" sz="1800" b="0" dirty="0">
                  <a:solidFill>
                    <a:srgbClr val="BD0000"/>
                  </a:solidFill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a</a:t>
              </a:r>
              <a:r>
                <a:rPr lang="en-US" sz="1800" b="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 (array name) returns the array’s address</a:t>
              </a:r>
            </a:p>
          </p:txBody>
        </p:sp>
      </p:grpSp>
      <p:cxnSp>
        <p:nvCxnSpPr>
          <p:cNvPr id="115" name="Straight Arrow Connector 114">
            <a:extLst>
              <a:ext uri="{FF2B5EF4-FFF2-40B4-BE49-F238E27FC236}">
                <a16:creationId xmlns:a16="http://schemas.microsoft.com/office/drawing/2014/main" id="{6682B48A-BF91-463B-B09A-F297EE99093D}"/>
              </a:ext>
            </a:extLst>
          </p:cNvPr>
          <p:cNvCxnSpPr/>
          <p:nvPr/>
        </p:nvCxnSpPr>
        <p:spPr bwMode="auto">
          <a:xfrm flipH="1" flipV="1">
            <a:off x="5394960" y="4069080"/>
            <a:ext cx="1645920" cy="1755648"/>
          </a:xfrm>
          <a:prstGeom prst="straightConnector1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oval" w="med" len="med"/>
            <a:tailEnd type="stealth" w="lg" len="lg"/>
          </a:ln>
          <a:effectLst/>
        </p:spPr>
      </p:cxnSp>
    </p:spTree>
    <p:extLst>
      <p:ext uri="{BB962C8B-B14F-4D97-AF65-F5344CB8AC3E}">
        <p14:creationId xmlns:p14="http://schemas.microsoft.com/office/powerpoint/2010/main" val="3446650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 animBg="1"/>
      <p:bldP spid="7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Rectangle 110"/>
          <p:cNvSpPr/>
          <p:nvPr>
            <p:custDataLst>
              <p:tags r:id="rId1"/>
            </p:custDataLst>
          </p:nvPr>
        </p:nvSpPr>
        <p:spPr bwMode="auto">
          <a:xfrm>
            <a:off x="228600" y="4617720"/>
            <a:ext cx="3291840" cy="1645920"/>
          </a:xfrm>
          <a:prstGeom prst="rect">
            <a:avLst/>
          </a:prstGeom>
          <a:solidFill>
            <a:srgbClr val="FFFF99"/>
          </a:solidFill>
          <a:ln w="254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600" b="0" i="0" dirty="0">
                <a:latin typeface="Calibri" panose="020F0502020204030204" pitchFamily="34" charset="0"/>
                <a:cs typeface="Calibri" panose="020F0502020204030204" pitchFamily="34" charset="0"/>
              </a:rPr>
              <a:t>array indexing = address arithmetic</a:t>
            </a:r>
            <a:endParaRPr lang="en-US" sz="1800" b="0" i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1400" b="0" i="0" dirty="0">
                <a:latin typeface="Calibri" panose="020F0502020204030204" pitchFamily="34" charset="0"/>
                <a:cs typeface="Calibri" panose="020F0502020204030204" pitchFamily="34" charset="0"/>
              </a:rPr>
              <a:t>(both scaled by the size of the type)</a:t>
            </a:r>
            <a:endParaRPr lang="en-US" sz="1800" b="0" i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73" name="Group 72"/>
          <p:cNvGrpSpPr/>
          <p:nvPr/>
        </p:nvGrpSpPr>
        <p:grpSpPr>
          <a:xfrm>
            <a:off x="5029200" y="3840480"/>
            <a:ext cx="2011680" cy="301752"/>
            <a:chOff x="4347475" y="3755239"/>
            <a:chExt cx="2011680" cy="400110"/>
          </a:xfrm>
        </p:grpSpPr>
        <p:sp>
          <p:nvSpPr>
            <p:cNvPr id="79" name="Rectangle 15"/>
            <p:cNvSpPr>
              <a:spLocks noChangeArrowheads="1"/>
            </p:cNvSpPr>
            <p:nvPr>
              <p:custDataLst>
                <p:tags r:id="rId81"/>
              </p:custDataLst>
            </p:nvPr>
          </p:nvSpPr>
          <p:spPr bwMode="auto">
            <a:xfrm>
              <a:off x="5856235" y="3755239"/>
              <a:ext cx="502920" cy="4001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 anchor="ctr" anchorCtr="0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 dirty="0">
                  <a:latin typeface="Calibri" panose="020F0502020204030204" pitchFamily="34" charset="0"/>
                  <a:cs typeface="Calibri" panose="020F0502020204030204" pitchFamily="34" charset="0"/>
                </a:rPr>
                <a:t>00</a:t>
              </a:r>
            </a:p>
          </p:txBody>
        </p:sp>
        <p:sp>
          <p:nvSpPr>
            <p:cNvPr id="80" name="Rectangle 15"/>
            <p:cNvSpPr>
              <a:spLocks noChangeArrowheads="1"/>
            </p:cNvSpPr>
            <p:nvPr>
              <p:custDataLst>
                <p:tags r:id="rId82"/>
              </p:custDataLst>
            </p:nvPr>
          </p:nvSpPr>
          <p:spPr bwMode="auto">
            <a:xfrm>
              <a:off x="5353315" y="3755239"/>
              <a:ext cx="502920" cy="4001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 anchor="ctr" anchorCtr="0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 dirty="0">
                  <a:latin typeface="Calibri" panose="020F0502020204030204" pitchFamily="34" charset="0"/>
                  <a:cs typeface="Calibri" panose="020F0502020204030204" pitchFamily="34" charset="0"/>
                </a:rPr>
                <a:t>00</a:t>
              </a:r>
            </a:p>
          </p:txBody>
        </p:sp>
        <p:sp>
          <p:nvSpPr>
            <p:cNvPr id="81" name="Rectangle 15"/>
            <p:cNvSpPr>
              <a:spLocks noChangeArrowheads="1"/>
            </p:cNvSpPr>
            <p:nvPr>
              <p:custDataLst>
                <p:tags r:id="rId83"/>
              </p:custDataLst>
            </p:nvPr>
          </p:nvSpPr>
          <p:spPr bwMode="auto">
            <a:xfrm>
              <a:off x="4850395" y="3755239"/>
              <a:ext cx="502920" cy="4001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 anchor="ctr" anchorCtr="0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 dirty="0">
                  <a:latin typeface="Calibri" panose="020F0502020204030204" pitchFamily="34" charset="0"/>
                  <a:cs typeface="Calibri" panose="020F0502020204030204" pitchFamily="34" charset="0"/>
                </a:rPr>
                <a:t>01</a:t>
              </a:r>
            </a:p>
          </p:txBody>
        </p:sp>
        <p:sp>
          <p:nvSpPr>
            <p:cNvPr id="82" name="Rectangle 15"/>
            <p:cNvSpPr>
              <a:spLocks noChangeArrowheads="1"/>
            </p:cNvSpPr>
            <p:nvPr>
              <p:custDataLst>
                <p:tags r:id="rId84"/>
              </p:custDataLst>
            </p:nvPr>
          </p:nvSpPr>
          <p:spPr bwMode="auto">
            <a:xfrm>
              <a:off x="4347475" y="3755239"/>
              <a:ext cx="502920" cy="4001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 anchor="ctr" anchorCtr="0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 dirty="0">
                  <a:latin typeface="Calibri" panose="020F0502020204030204" pitchFamily="34" charset="0"/>
                  <a:cs typeface="Calibri" panose="020F0502020204030204" pitchFamily="34" charset="0"/>
                </a:rPr>
                <a:t>5F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Arrays in 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tabLst>
                <a:tab pos="1371600" algn="l"/>
              </a:tabLst>
            </a:pPr>
            <a:r>
              <a:rPr lang="en-US" sz="2000" dirty="0"/>
              <a:t>Declaration:	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>
                <a:solidFill>
                  <a:srgbClr val="BD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[6];</a:t>
            </a:r>
          </a:p>
          <a:p>
            <a:pPr marL="0" indent="0">
              <a:spcBef>
                <a:spcPts val="1200"/>
              </a:spcBef>
              <a:buNone/>
              <a:tabLst>
                <a:tab pos="1371600" algn="l"/>
              </a:tabLst>
            </a:pPr>
            <a:r>
              <a:rPr lang="en-US" sz="2000" dirty="0"/>
              <a:t>Indexing:	</a:t>
            </a:r>
            <a:r>
              <a:rPr lang="en-US" sz="2000" dirty="0">
                <a:solidFill>
                  <a:srgbClr val="BD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[0] = 0x015f;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	</a:t>
            </a:r>
            <a:r>
              <a:rPr lang="en-US" sz="2000" dirty="0">
                <a:solidFill>
                  <a:srgbClr val="BD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[5] = </a:t>
            </a:r>
            <a:r>
              <a:rPr lang="en-US" sz="2000" dirty="0">
                <a:solidFill>
                  <a:srgbClr val="BD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[0];</a:t>
            </a:r>
          </a:p>
          <a:p>
            <a:pPr marL="0" indent="0">
              <a:spcBef>
                <a:spcPts val="1200"/>
              </a:spcBef>
              <a:buNone/>
              <a:tabLst>
                <a:tab pos="1371600" algn="l"/>
              </a:tabLst>
            </a:pPr>
            <a:r>
              <a:rPr lang="en-US" sz="2000" dirty="0"/>
              <a:t>No bounds	</a:t>
            </a:r>
            <a:r>
              <a:rPr lang="en-US" sz="2000" dirty="0">
                <a:solidFill>
                  <a:srgbClr val="BD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[6] = 0xBAD;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checking:	</a:t>
            </a:r>
            <a:r>
              <a:rPr lang="en-US" sz="2000" dirty="0">
                <a:solidFill>
                  <a:srgbClr val="BD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[-1] = 0xBAD;</a:t>
            </a:r>
          </a:p>
          <a:p>
            <a:pPr marL="0" indent="0">
              <a:spcBef>
                <a:spcPts val="1200"/>
              </a:spcBef>
              <a:buNone/>
              <a:tabLst>
                <a:tab pos="1371600" algn="l"/>
              </a:tabLst>
            </a:pPr>
            <a:r>
              <a:rPr lang="en-US" sz="2000" dirty="0">
                <a:cs typeface="Calibri" panose="020F0502020204030204" pitchFamily="34" charset="0"/>
              </a:rPr>
              <a:t>Pointers:	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dirty="0">
                <a:solidFill>
                  <a:srgbClr val="BD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&amp;</a:t>
            </a:r>
            <a:r>
              <a:rPr lang="en-US" sz="2000" dirty="0">
                <a:solidFill>
                  <a:srgbClr val="BD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[0];</a:t>
            </a:r>
            <a:b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*</a:t>
            </a:r>
            <a:r>
              <a:rPr lang="en-US" sz="200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0xA;</a:t>
            </a:r>
          </a:p>
          <a:p>
            <a:pPr marL="0" indent="0">
              <a:buNone/>
              <a:tabLst>
                <a:tab pos="1371600" algn="l"/>
              </a:tabLst>
            </a:pP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1800"/>
              </a:spcBef>
              <a:buNone/>
              <a:tabLst>
                <a:tab pos="1028700" algn="l"/>
              </a:tabLst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[1] = 0xB;</a:t>
            </a:r>
            <a:b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*(</a:t>
            </a:r>
            <a:r>
              <a:rPr lang="en-US" sz="200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+1) = 0xB;</a:t>
            </a:r>
          </a:p>
          <a:p>
            <a:pPr marL="0" indent="0">
              <a:spcBef>
                <a:spcPts val="600"/>
              </a:spcBef>
              <a:buNone/>
              <a:tabLst>
                <a:tab pos="1028700" algn="l"/>
              </a:tabLst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+ 2;</a:t>
            </a:r>
          </a:p>
          <a:p>
            <a:pPr marL="0" indent="0">
              <a:spcBef>
                <a:spcPts val="1200"/>
              </a:spcBef>
              <a:buNone/>
              <a:tabLst>
                <a:tab pos="1371600" algn="l"/>
              </a:tabLst>
            </a:pP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E80258-DC00-4EB7-9E0E-1FD39B8D824A}" type="slidenum">
              <a:rPr lang="en-US" smtClean="0"/>
              <a:t>21</a:t>
            </a:fld>
            <a:endParaRPr lang="en-US"/>
          </a:p>
        </p:txBody>
      </p:sp>
      <p:grpSp>
        <p:nvGrpSpPr>
          <p:cNvPr id="101" name="Group 100"/>
          <p:cNvGrpSpPr/>
          <p:nvPr/>
        </p:nvGrpSpPr>
        <p:grpSpPr>
          <a:xfrm>
            <a:off x="5029200" y="3840480"/>
            <a:ext cx="2011680" cy="301752"/>
            <a:chOff x="4347475" y="3755239"/>
            <a:chExt cx="2011680" cy="400110"/>
          </a:xfrm>
          <a:solidFill>
            <a:schemeClr val="bg1"/>
          </a:solidFill>
        </p:grpSpPr>
        <p:sp>
          <p:nvSpPr>
            <p:cNvPr id="102" name="Rectangle 15"/>
            <p:cNvSpPr>
              <a:spLocks noChangeArrowheads="1"/>
            </p:cNvSpPr>
            <p:nvPr>
              <p:custDataLst>
                <p:tags r:id="rId77"/>
              </p:custDataLst>
            </p:nvPr>
          </p:nvSpPr>
          <p:spPr bwMode="auto">
            <a:xfrm>
              <a:off x="5856235" y="3755239"/>
              <a:ext cx="502920" cy="400110"/>
            </a:xfrm>
            <a:prstGeom prst="rect">
              <a:avLst/>
            </a:prstGeom>
            <a:grp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 anchor="ctr" anchorCtr="0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 dirty="0">
                  <a:latin typeface="Calibri" panose="020F0502020204030204" pitchFamily="34" charset="0"/>
                  <a:cs typeface="Calibri" panose="020F0502020204030204" pitchFamily="34" charset="0"/>
                </a:rPr>
                <a:t>00</a:t>
              </a:r>
            </a:p>
          </p:txBody>
        </p:sp>
        <p:sp>
          <p:nvSpPr>
            <p:cNvPr id="103" name="Rectangle 15"/>
            <p:cNvSpPr>
              <a:spLocks noChangeArrowheads="1"/>
            </p:cNvSpPr>
            <p:nvPr>
              <p:custDataLst>
                <p:tags r:id="rId78"/>
              </p:custDataLst>
            </p:nvPr>
          </p:nvSpPr>
          <p:spPr bwMode="auto">
            <a:xfrm>
              <a:off x="5353315" y="3755239"/>
              <a:ext cx="502920" cy="400110"/>
            </a:xfrm>
            <a:prstGeom prst="rect">
              <a:avLst/>
            </a:prstGeom>
            <a:grp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 anchor="ctr" anchorCtr="0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 dirty="0">
                  <a:latin typeface="Calibri" panose="020F0502020204030204" pitchFamily="34" charset="0"/>
                  <a:cs typeface="Calibri" panose="020F0502020204030204" pitchFamily="34" charset="0"/>
                </a:rPr>
                <a:t>00</a:t>
              </a:r>
            </a:p>
          </p:txBody>
        </p:sp>
        <p:sp>
          <p:nvSpPr>
            <p:cNvPr id="104" name="Rectangle 15"/>
            <p:cNvSpPr>
              <a:spLocks noChangeArrowheads="1"/>
            </p:cNvSpPr>
            <p:nvPr>
              <p:custDataLst>
                <p:tags r:id="rId79"/>
              </p:custDataLst>
            </p:nvPr>
          </p:nvSpPr>
          <p:spPr bwMode="auto">
            <a:xfrm>
              <a:off x="4850395" y="3755239"/>
              <a:ext cx="502920" cy="400110"/>
            </a:xfrm>
            <a:prstGeom prst="rect">
              <a:avLst/>
            </a:prstGeom>
            <a:grp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 anchor="ctr" anchorCtr="0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 dirty="0">
                  <a:latin typeface="Calibri" panose="020F0502020204030204" pitchFamily="34" charset="0"/>
                  <a:cs typeface="Calibri" panose="020F0502020204030204" pitchFamily="34" charset="0"/>
                </a:rPr>
                <a:t>00</a:t>
              </a:r>
            </a:p>
          </p:txBody>
        </p:sp>
        <p:sp>
          <p:nvSpPr>
            <p:cNvPr id="105" name="Rectangle 15"/>
            <p:cNvSpPr>
              <a:spLocks noChangeArrowheads="1"/>
            </p:cNvSpPr>
            <p:nvPr>
              <p:custDataLst>
                <p:tags r:id="rId80"/>
              </p:custDataLst>
            </p:nvPr>
          </p:nvSpPr>
          <p:spPr bwMode="auto">
            <a:xfrm>
              <a:off x="4347475" y="3755239"/>
              <a:ext cx="502920" cy="400110"/>
            </a:xfrm>
            <a:prstGeom prst="rect">
              <a:avLst/>
            </a:prstGeom>
            <a:grp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 anchor="ctr" anchorCtr="0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 dirty="0">
                  <a:latin typeface="Calibri" panose="020F0502020204030204" pitchFamily="34" charset="0"/>
                  <a:cs typeface="Calibri" panose="020F0502020204030204" pitchFamily="34" charset="0"/>
                </a:rPr>
                <a:t>0A</a:t>
              </a:r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5029200" y="3227832"/>
            <a:ext cx="4023360" cy="3054096"/>
            <a:chOff x="4846320" y="3227832"/>
            <a:chExt cx="4023360" cy="3054096"/>
          </a:xfrm>
        </p:grpSpPr>
        <p:cxnSp>
          <p:nvCxnSpPr>
            <p:cNvPr id="32" name="Straight Connector 31"/>
            <p:cNvCxnSpPr/>
            <p:nvPr>
              <p:custDataLst>
                <p:tags r:id="rId60"/>
              </p:custDataLst>
            </p:nvPr>
          </p:nvCxnSpPr>
          <p:spPr bwMode="auto">
            <a:xfrm>
              <a:off x="5349240" y="3227832"/>
              <a:ext cx="0" cy="3054096"/>
            </a:xfrm>
            <a:prstGeom prst="line">
              <a:avLst/>
            </a:prstGeom>
            <a:noFill/>
            <a:ln w="25400" cap="flat" cmpd="sng" algn="ctr">
              <a:solidFill>
                <a:srgbClr val="00B050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8" name="Straight Connector 57"/>
            <p:cNvCxnSpPr/>
            <p:nvPr>
              <p:custDataLst>
                <p:tags r:id="rId61"/>
              </p:custDataLst>
            </p:nvPr>
          </p:nvCxnSpPr>
          <p:spPr bwMode="auto">
            <a:xfrm>
              <a:off x="5852160" y="3227832"/>
              <a:ext cx="0" cy="3054096"/>
            </a:xfrm>
            <a:prstGeom prst="line">
              <a:avLst/>
            </a:prstGeom>
            <a:noFill/>
            <a:ln w="25400" cap="flat" cmpd="sng" algn="ctr">
              <a:solidFill>
                <a:srgbClr val="00B050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9" name="Straight Connector 58"/>
            <p:cNvCxnSpPr/>
            <p:nvPr>
              <p:custDataLst>
                <p:tags r:id="rId62"/>
              </p:custDataLst>
            </p:nvPr>
          </p:nvCxnSpPr>
          <p:spPr bwMode="auto">
            <a:xfrm>
              <a:off x="6355080" y="3227832"/>
              <a:ext cx="0" cy="3054096"/>
            </a:xfrm>
            <a:prstGeom prst="line">
              <a:avLst/>
            </a:prstGeom>
            <a:noFill/>
            <a:ln w="25400" cap="flat" cmpd="sng" algn="ctr">
              <a:solidFill>
                <a:srgbClr val="00B050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0" name="Straight Connector 59"/>
            <p:cNvCxnSpPr/>
            <p:nvPr>
              <p:custDataLst>
                <p:tags r:id="rId63"/>
              </p:custDataLst>
            </p:nvPr>
          </p:nvCxnSpPr>
          <p:spPr bwMode="auto">
            <a:xfrm>
              <a:off x="6858000" y="3227832"/>
              <a:ext cx="0" cy="3054096"/>
            </a:xfrm>
            <a:prstGeom prst="line">
              <a:avLst/>
            </a:prstGeom>
            <a:noFill/>
            <a:ln w="25400" cap="flat" cmpd="sng" algn="ctr">
              <a:solidFill>
                <a:srgbClr val="00B050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2" name="Straight Connector 61"/>
            <p:cNvCxnSpPr/>
            <p:nvPr>
              <p:custDataLst>
                <p:tags r:id="rId64"/>
              </p:custDataLst>
            </p:nvPr>
          </p:nvCxnSpPr>
          <p:spPr bwMode="auto">
            <a:xfrm>
              <a:off x="7360920" y="3227832"/>
              <a:ext cx="0" cy="3054096"/>
            </a:xfrm>
            <a:prstGeom prst="line">
              <a:avLst/>
            </a:prstGeom>
            <a:noFill/>
            <a:ln w="25400" cap="flat" cmpd="sng" algn="ctr">
              <a:solidFill>
                <a:srgbClr val="00B050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3" name="Straight Connector 62"/>
            <p:cNvCxnSpPr/>
            <p:nvPr>
              <p:custDataLst>
                <p:tags r:id="rId65"/>
              </p:custDataLst>
            </p:nvPr>
          </p:nvCxnSpPr>
          <p:spPr bwMode="auto">
            <a:xfrm>
              <a:off x="7863840" y="3227832"/>
              <a:ext cx="0" cy="3054096"/>
            </a:xfrm>
            <a:prstGeom prst="line">
              <a:avLst/>
            </a:prstGeom>
            <a:noFill/>
            <a:ln w="25400" cap="flat" cmpd="sng" algn="ctr">
              <a:solidFill>
                <a:srgbClr val="00B050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4" name="Straight Connector 63"/>
            <p:cNvCxnSpPr/>
            <p:nvPr>
              <p:custDataLst>
                <p:tags r:id="rId66"/>
              </p:custDataLst>
            </p:nvPr>
          </p:nvCxnSpPr>
          <p:spPr bwMode="auto">
            <a:xfrm>
              <a:off x="8366760" y="3227832"/>
              <a:ext cx="0" cy="3054096"/>
            </a:xfrm>
            <a:prstGeom prst="line">
              <a:avLst/>
            </a:prstGeom>
            <a:noFill/>
            <a:ln w="25400" cap="flat" cmpd="sng" algn="ctr">
              <a:solidFill>
                <a:srgbClr val="00B050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" name="Rectangle 2"/>
            <p:cNvSpPr>
              <a:spLocks noChangeArrowheads="1"/>
            </p:cNvSpPr>
            <p:nvPr>
              <p:custDataLst>
                <p:tags r:id="rId67"/>
              </p:custDataLst>
            </p:nvPr>
          </p:nvSpPr>
          <p:spPr bwMode="auto">
            <a:xfrm>
              <a:off x="4846320" y="3231052"/>
              <a:ext cx="4023360" cy="3048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b="0" i="0" dirty="0">
                <a:latin typeface="Roboto Regular" charset="0"/>
                <a:cs typeface="Roboto Regular" charset="0"/>
              </a:endParaRPr>
            </a:p>
          </p:txBody>
        </p:sp>
        <p:sp>
          <p:nvSpPr>
            <p:cNvPr id="6" name="Rectangle 3"/>
            <p:cNvSpPr>
              <a:spLocks noChangeArrowheads="1"/>
            </p:cNvSpPr>
            <p:nvPr>
              <p:custDataLst>
                <p:tags r:id="rId68"/>
              </p:custDataLst>
            </p:nvPr>
          </p:nvSpPr>
          <p:spPr bwMode="auto">
            <a:xfrm>
              <a:off x="4846320" y="3535852"/>
              <a:ext cx="4023360" cy="3048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b="0" i="0" dirty="0">
                <a:latin typeface="Roboto Regular" charset="0"/>
                <a:cs typeface="Roboto Regular" charset="0"/>
              </a:endParaRPr>
            </a:p>
          </p:txBody>
        </p:sp>
        <p:sp>
          <p:nvSpPr>
            <p:cNvPr id="7" name="Rectangle 4"/>
            <p:cNvSpPr>
              <a:spLocks noChangeArrowheads="1"/>
            </p:cNvSpPr>
            <p:nvPr>
              <p:custDataLst>
                <p:tags r:id="rId69"/>
              </p:custDataLst>
            </p:nvPr>
          </p:nvSpPr>
          <p:spPr bwMode="auto">
            <a:xfrm>
              <a:off x="4846320" y="3840652"/>
              <a:ext cx="4023360" cy="3048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b="0" i="0" dirty="0">
                <a:latin typeface="Roboto Regular" charset="0"/>
                <a:cs typeface="Roboto Regular" charset="0"/>
              </a:endParaRPr>
            </a:p>
          </p:txBody>
        </p:sp>
        <p:sp>
          <p:nvSpPr>
            <p:cNvPr id="8" name="Rectangle 5"/>
            <p:cNvSpPr>
              <a:spLocks noChangeArrowheads="1"/>
            </p:cNvSpPr>
            <p:nvPr>
              <p:custDataLst>
                <p:tags r:id="rId70"/>
              </p:custDataLst>
            </p:nvPr>
          </p:nvSpPr>
          <p:spPr bwMode="auto">
            <a:xfrm>
              <a:off x="4846320" y="4145452"/>
              <a:ext cx="4023360" cy="3048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b="0" i="0" dirty="0">
                <a:latin typeface="Roboto Regular" charset="0"/>
                <a:cs typeface="Roboto Regular" charset="0"/>
              </a:endParaRPr>
            </a:p>
          </p:txBody>
        </p:sp>
        <p:sp>
          <p:nvSpPr>
            <p:cNvPr id="9" name="Rectangle 6"/>
            <p:cNvSpPr>
              <a:spLocks noChangeArrowheads="1"/>
            </p:cNvSpPr>
            <p:nvPr>
              <p:custDataLst>
                <p:tags r:id="rId71"/>
              </p:custDataLst>
            </p:nvPr>
          </p:nvSpPr>
          <p:spPr bwMode="auto">
            <a:xfrm>
              <a:off x="4846320" y="4450252"/>
              <a:ext cx="4023360" cy="3048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b="0" i="0" dirty="0">
                <a:latin typeface="Roboto Regular" charset="0"/>
                <a:cs typeface="Roboto Regular" charset="0"/>
              </a:endParaRPr>
            </a:p>
          </p:txBody>
        </p:sp>
        <p:sp>
          <p:nvSpPr>
            <p:cNvPr id="10" name="Rectangle 7"/>
            <p:cNvSpPr>
              <a:spLocks noChangeArrowheads="1"/>
            </p:cNvSpPr>
            <p:nvPr>
              <p:custDataLst>
                <p:tags r:id="rId72"/>
              </p:custDataLst>
            </p:nvPr>
          </p:nvSpPr>
          <p:spPr bwMode="auto">
            <a:xfrm>
              <a:off x="4846320" y="4755052"/>
              <a:ext cx="4023360" cy="3048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b="0" i="0" dirty="0">
                <a:latin typeface="Roboto Regular" charset="0"/>
                <a:cs typeface="Roboto Regular" charset="0"/>
              </a:endParaRPr>
            </a:p>
          </p:txBody>
        </p:sp>
        <p:sp>
          <p:nvSpPr>
            <p:cNvPr id="11" name="Rectangle 8"/>
            <p:cNvSpPr>
              <a:spLocks noChangeArrowheads="1"/>
            </p:cNvSpPr>
            <p:nvPr>
              <p:custDataLst>
                <p:tags r:id="rId73"/>
              </p:custDataLst>
            </p:nvPr>
          </p:nvSpPr>
          <p:spPr bwMode="auto">
            <a:xfrm>
              <a:off x="4846320" y="5059852"/>
              <a:ext cx="4023360" cy="3048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b="0" i="0" dirty="0">
                <a:latin typeface="Roboto Regular" charset="0"/>
                <a:cs typeface="Roboto Regular" charset="0"/>
              </a:endParaRPr>
            </a:p>
          </p:txBody>
        </p:sp>
        <p:sp>
          <p:nvSpPr>
            <p:cNvPr id="12" name="Rectangle 9"/>
            <p:cNvSpPr>
              <a:spLocks noChangeArrowheads="1"/>
            </p:cNvSpPr>
            <p:nvPr>
              <p:custDataLst>
                <p:tags r:id="rId74"/>
              </p:custDataLst>
            </p:nvPr>
          </p:nvSpPr>
          <p:spPr bwMode="auto">
            <a:xfrm>
              <a:off x="4846320" y="5364652"/>
              <a:ext cx="4023360" cy="3048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b="0" i="0" dirty="0">
                <a:latin typeface="Roboto Regular" charset="0"/>
                <a:cs typeface="Roboto Regular" charset="0"/>
              </a:endParaRPr>
            </a:p>
          </p:txBody>
        </p:sp>
        <p:sp>
          <p:nvSpPr>
            <p:cNvPr id="13" name="Rectangle 10"/>
            <p:cNvSpPr>
              <a:spLocks noChangeArrowheads="1"/>
            </p:cNvSpPr>
            <p:nvPr>
              <p:custDataLst>
                <p:tags r:id="rId75"/>
              </p:custDataLst>
            </p:nvPr>
          </p:nvSpPr>
          <p:spPr bwMode="auto">
            <a:xfrm>
              <a:off x="4846320" y="5669452"/>
              <a:ext cx="4023360" cy="3048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b="0" i="0" dirty="0">
                <a:latin typeface="Roboto Regular" charset="0"/>
                <a:cs typeface="Roboto Regular" charset="0"/>
              </a:endParaRPr>
            </a:p>
          </p:txBody>
        </p:sp>
        <p:sp>
          <p:nvSpPr>
            <p:cNvPr id="14" name="Rectangle 11"/>
            <p:cNvSpPr>
              <a:spLocks noChangeArrowheads="1"/>
            </p:cNvSpPr>
            <p:nvPr>
              <p:custDataLst>
                <p:tags r:id="rId76"/>
              </p:custDataLst>
            </p:nvPr>
          </p:nvSpPr>
          <p:spPr bwMode="auto">
            <a:xfrm>
              <a:off x="4846320" y="5974252"/>
              <a:ext cx="4023360" cy="3048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b="0" i="0" dirty="0">
                <a:latin typeface="Roboto Regular" charset="0"/>
                <a:cs typeface="Roboto Regular" charset="0"/>
              </a:endParaRPr>
            </a:p>
          </p:txBody>
        </p:sp>
      </p:grpSp>
      <p:grpSp>
        <p:nvGrpSpPr>
          <p:cNvPr id="18" name="Group 17"/>
          <p:cNvGrpSpPr/>
          <p:nvPr>
            <p:custDataLst>
              <p:tags r:id="rId2"/>
            </p:custDataLst>
          </p:nvPr>
        </p:nvGrpSpPr>
        <p:grpSpPr>
          <a:xfrm>
            <a:off x="4297680" y="3227832"/>
            <a:ext cx="731520" cy="3044952"/>
            <a:chOff x="7048919" y="2905470"/>
            <a:chExt cx="731520" cy="3044952"/>
          </a:xfrm>
        </p:grpSpPr>
        <p:sp>
          <p:nvSpPr>
            <p:cNvPr id="19" name="Rectangle 14"/>
            <p:cNvSpPr>
              <a:spLocks noChangeArrowheads="1"/>
            </p:cNvSpPr>
            <p:nvPr>
              <p:custDataLst>
                <p:tags r:id="rId50"/>
              </p:custDataLst>
            </p:nvPr>
          </p:nvSpPr>
          <p:spPr bwMode="auto">
            <a:xfrm>
              <a:off x="7048919" y="2905470"/>
              <a:ext cx="731520" cy="3017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anchor="ctr" anchorCtr="0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i="0" dirty="0">
                  <a:solidFill>
                    <a:srgbClr val="4B2A85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0x00</a:t>
              </a:r>
            </a:p>
          </p:txBody>
        </p:sp>
        <p:sp>
          <p:nvSpPr>
            <p:cNvPr id="20" name="Rectangle 15"/>
            <p:cNvSpPr>
              <a:spLocks noChangeArrowheads="1"/>
            </p:cNvSpPr>
            <p:nvPr>
              <p:custDataLst>
                <p:tags r:id="rId51"/>
              </p:custDataLst>
            </p:nvPr>
          </p:nvSpPr>
          <p:spPr bwMode="auto">
            <a:xfrm>
              <a:off x="7048919" y="3214735"/>
              <a:ext cx="731520" cy="3017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anchor="ctr" anchorCtr="0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i="0" dirty="0">
                  <a:solidFill>
                    <a:srgbClr val="4B2A85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0x08</a:t>
              </a:r>
            </a:p>
          </p:txBody>
        </p:sp>
        <p:sp>
          <p:nvSpPr>
            <p:cNvPr id="21" name="Rectangle 16"/>
            <p:cNvSpPr>
              <a:spLocks noChangeArrowheads="1"/>
            </p:cNvSpPr>
            <p:nvPr>
              <p:custDataLst>
                <p:tags r:id="rId52"/>
              </p:custDataLst>
            </p:nvPr>
          </p:nvSpPr>
          <p:spPr bwMode="auto">
            <a:xfrm>
              <a:off x="7048919" y="3519535"/>
              <a:ext cx="731520" cy="3017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anchor="ctr" anchorCtr="0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i="0" dirty="0">
                  <a:solidFill>
                    <a:srgbClr val="4B2A85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0x10</a:t>
              </a:r>
            </a:p>
          </p:txBody>
        </p:sp>
        <p:sp>
          <p:nvSpPr>
            <p:cNvPr id="22" name="Rectangle 17"/>
            <p:cNvSpPr>
              <a:spLocks noChangeArrowheads="1"/>
            </p:cNvSpPr>
            <p:nvPr>
              <p:custDataLst>
                <p:tags r:id="rId53"/>
              </p:custDataLst>
            </p:nvPr>
          </p:nvSpPr>
          <p:spPr bwMode="auto">
            <a:xfrm>
              <a:off x="7048919" y="3819870"/>
              <a:ext cx="731520" cy="3017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anchor="ctr" anchorCtr="0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i="0" dirty="0">
                  <a:solidFill>
                    <a:srgbClr val="4B2A85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0x18</a:t>
              </a:r>
            </a:p>
          </p:txBody>
        </p:sp>
        <p:sp>
          <p:nvSpPr>
            <p:cNvPr id="23" name="Rectangle 18"/>
            <p:cNvSpPr>
              <a:spLocks noChangeArrowheads="1"/>
            </p:cNvSpPr>
            <p:nvPr>
              <p:custDataLst>
                <p:tags r:id="rId54"/>
              </p:custDataLst>
            </p:nvPr>
          </p:nvSpPr>
          <p:spPr bwMode="auto">
            <a:xfrm>
              <a:off x="7048919" y="4121622"/>
              <a:ext cx="731520" cy="3017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anchor="ctr" anchorCtr="0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i="0" dirty="0">
                  <a:solidFill>
                    <a:srgbClr val="4B2A85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0x20</a:t>
              </a:r>
            </a:p>
          </p:txBody>
        </p:sp>
        <p:sp>
          <p:nvSpPr>
            <p:cNvPr id="24" name="Rectangle 19"/>
            <p:cNvSpPr>
              <a:spLocks noChangeArrowheads="1"/>
            </p:cNvSpPr>
            <p:nvPr>
              <p:custDataLst>
                <p:tags r:id="rId55"/>
              </p:custDataLst>
            </p:nvPr>
          </p:nvSpPr>
          <p:spPr bwMode="auto">
            <a:xfrm>
              <a:off x="7048919" y="4433935"/>
              <a:ext cx="731520" cy="3017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anchor="ctr" anchorCtr="0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i="0" dirty="0">
                  <a:solidFill>
                    <a:srgbClr val="4B2A85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0x28</a:t>
              </a:r>
            </a:p>
          </p:txBody>
        </p:sp>
        <p:sp>
          <p:nvSpPr>
            <p:cNvPr id="25" name="Rectangle 20"/>
            <p:cNvSpPr>
              <a:spLocks noChangeArrowheads="1"/>
            </p:cNvSpPr>
            <p:nvPr>
              <p:custDataLst>
                <p:tags r:id="rId56"/>
              </p:custDataLst>
            </p:nvPr>
          </p:nvSpPr>
          <p:spPr bwMode="auto">
            <a:xfrm>
              <a:off x="7048919" y="4734270"/>
              <a:ext cx="731520" cy="3017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anchor="ctr" anchorCtr="0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i="0" dirty="0">
                  <a:solidFill>
                    <a:srgbClr val="4B2A85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0x30</a:t>
              </a:r>
            </a:p>
          </p:txBody>
        </p:sp>
        <p:sp>
          <p:nvSpPr>
            <p:cNvPr id="26" name="Rectangle 21"/>
            <p:cNvSpPr>
              <a:spLocks noChangeArrowheads="1"/>
            </p:cNvSpPr>
            <p:nvPr>
              <p:custDataLst>
                <p:tags r:id="rId57"/>
              </p:custDataLst>
            </p:nvPr>
          </p:nvSpPr>
          <p:spPr bwMode="auto">
            <a:xfrm>
              <a:off x="7048919" y="5043535"/>
              <a:ext cx="731520" cy="3017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anchor="ctr" anchorCtr="0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i="0" dirty="0">
                  <a:solidFill>
                    <a:srgbClr val="4B2A85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0x38</a:t>
              </a:r>
            </a:p>
          </p:txBody>
        </p:sp>
        <p:sp>
          <p:nvSpPr>
            <p:cNvPr id="27" name="Rectangle 22"/>
            <p:cNvSpPr>
              <a:spLocks noChangeArrowheads="1"/>
            </p:cNvSpPr>
            <p:nvPr>
              <p:custDataLst>
                <p:tags r:id="rId58"/>
              </p:custDataLst>
            </p:nvPr>
          </p:nvSpPr>
          <p:spPr bwMode="auto">
            <a:xfrm>
              <a:off x="7048919" y="5348335"/>
              <a:ext cx="731520" cy="3017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anchor="ctr" anchorCtr="0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i="0" dirty="0">
                  <a:solidFill>
                    <a:srgbClr val="4B2A85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0x40</a:t>
              </a:r>
            </a:p>
          </p:txBody>
        </p:sp>
        <p:sp>
          <p:nvSpPr>
            <p:cNvPr id="28" name="Rectangle 23"/>
            <p:cNvSpPr>
              <a:spLocks noChangeArrowheads="1"/>
            </p:cNvSpPr>
            <p:nvPr>
              <p:custDataLst>
                <p:tags r:id="rId59"/>
              </p:custDataLst>
            </p:nvPr>
          </p:nvSpPr>
          <p:spPr bwMode="auto">
            <a:xfrm>
              <a:off x="7048919" y="5648670"/>
              <a:ext cx="731520" cy="3017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anchor="ctr" anchorCtr="0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i="0" dirty="0">
                  <a:solidFill>
                    <a:srgbClr val="4B2A85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0x48</a:t>
              </a:r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3657600" y="3840480"/>
            <a:ext cx="731520" cy="905256"/>
            <a:chOff x="3566160" y="3840480"/>
            <a:chExt cx="731520" cy="905256"/>
          </a:xfrm>
        </p:grpSpPr>
        <p:sp>
          <p:nvSpPr>
            <p:cNvPr id="33" name="TextBox 32"/>
            <p:cNvSpPr txBox="1"/>
            <p:nvPr>
              <p:custDataLst>
                <p:tags r:id="rId47"/>
              </p:custDataLst>
            </p:nvPr>
          </p:nvSpPr>
          <p:spPr>
            <a:xfrm>
              <a:off x="3566160" y="3840480"/>
              <a:ext cx="731520" cy="301752"/>
            </a:xfrm>
            <a:prstGeom prst="rect">
              <a:avLst/>
            </a:prstGeom>
            <a:noFill/>
          </p:spPr>
          <p:txBody>
            <a:bodyPr wrap="none" rtlCol="0" anchor="ctr" anchorCtr="0">
              <a:noAutofit/>
            </a:bodyPr>
            <a:lstStyle/>
            <a:p>
              <a:r>
                <a:rPr lang="en-US" sz="1800" b="0" i="0" dirty="0">
                  <a:solidFill>
                    <a:srgbClr val="CC0000"/>
                  </a:solidFill>
                  <a:latin typeface="Courier New" panose="02070309020205020404" pitchFamily="49" charset="0"/>
                  <a:ea typeface="Anonymous Pro" panose="02060609030202000504" pitchFamily="49" charset="0"/>
                  <a:cs typeface="Courier New" panose="02070309020205020404" pitchFamily="49" charset="0"/>
                </a:rPr>
                <a:t>a</a:t>
              </a:r>
              <a:r>
                <a:rPr lang="en-US" sz="1800" b="0" i="0" dirty="0">
                  <a:latin typeface="Courier New" panose="02070309020205020404" pitchFamily="49" charset="0"/>
                  <a:ea typeface="Anonymous Pro" panose="02060609030202000504" pitchFamily="49" charset="0"/>
                  <a:cs typeface="Courier New" panose="02070309020205020404" pitchFamily="49" charset="0"/>
                </a:rPr>
                <a:t>[0]</a:t>
              </a:r>
            </a:p>
          </p:txBody>
        </p:sp>
        <p:sp>
          <p:nvSpPr>
            <p:cNvPr id="34" name="TextBox 33"/>
            <p:cNvSpPr txBox="1"/>
            <p:nvPr>
              <p:custDataLst>
                <p:tags r:id="rId48"/>
              </p:custDataLst>
            </p:nvPr>
          </p:nvSpPr>
          <p:spPr>
            <a:xfrm>
              <a:off x="3566160" y="4142232"/>
              <a:ext cx="731520" cy="301752"/>
            </a:xfrm>
            <a:prstGeom prst="rect">
              <a:avLst/>
            </a:prstGeom>
            <a:noFill/>
          </p:spPr>
          <p:txBody>
            <a:bodyPr wrap="none" rtlCol="0" anchor="ctr" anchorCtr="0">
              <a:noAutofit/>
            </a:bodyPr>
            <a:lstStyle/>
            <a:p>
              <a:r>
                <a:rPr lang="en-US" sz="1800" b="0" i="0" dirty="0">
                  <a:solidFill>
                    <a:srgbClr val="CC0000"/>
                  </a:solidFill>
                  <a:latin typeface="Courier New" panose="02070309020205020404" pitchFamily="49" charset="0"/>
                  <a:ea typeface="Anonymous Pro" panose="02060609030202000504" pitchFamily="49" charset="0"/>
                  <a:cs typeface="Courier New" panose="02070309020205020404" pitchFamily="49" charset="0"/>
                </a:rPr>
                <a:t>a</a:t>
              </a:r>
              <a:r>
                <a:rPr lang="en-US" sz="1800" b="0" i="0" dirty="0">
                  <a:latin typeface="Courier New" panose="02070309020205020404" pitchFamily="49" charset="0"/>
                  <a:ea typeface="Anonymous Pro" panose="02060609030202000504" pitchFamily="49" charset="0"/>
                  <a:cs typeface="Courier New" panose="02070309020205020404" pitchFamily="49" charset="0"/>
                </a:rPr>
                <a:t>[2]</a:t>
              </a:r>
            </a:p>
          </p:txBody>
        </p:sp>
        <p:sp>
          <p:nvSpPr>
            <p:cNvPr id="35" name="TextBox 34"/>
            <p:cNvSpPr txBox="1"/>
            <p:nvPr>
              <p:custDataLst>
                <p:tags r:id="rId49"/>
              </p:custDataLst>
            </p:nvPr>
          </p:nvSpPr>
          <p:spPr>
            <a:xfrm>
              <a:off x="3566160" y="4443984"/>
              <a:ext cx="731520" cy="301752"/>
            </a:xfrm>
            <a:prstGeom prst="rect">
              <a:avLst/>
            </a:prstGeom>
            <a:noFill/>
          </p:spPr>
          <p:txBody>
            <a:bodyPr wrap="none" rtlCol="0" anchor="ctr" anchorCtr="0">
              <a:noAutofit/>
            </a:bodyPr>
            <a:lstStyle/>
            <a:p>
              <a:r>
                <a:rPr lang="en-US" sz="1800" b="0" i="0" dirty="0">
                  <a:solidFill>
                    <a:srgbClr val="CC0000"/>
                  </a:solidFill>
                  <a:latin typeface="Courier New" panose="02070309020205020404" pitchFamily="49" charset="0"/>
                  <a:ea typeface="Anonymous Pro" panose="02060609030202000504" pitchFamily="49" charset="0"/>
                  <a:cs typeface="Courier New" panose="02070309020205020404" pitchFamily="49" charset="0"/>
                </a:rPr>
                <a:t>a</a:t>
              </a:r>
              <a:r>
                <a:rPr lang="en-US" sz="1800" b="0" i="0" dirty="0">
                  <a:latin typeface="Courier New" panose="02070309020205020404" pitchFamily="49" charset="0"/>
                  <a:ea typeface="Anonymous Pro" panose="02060609030202000504" pitchFamily="49" charset="0"/>
                  <a:cs typeface="Courier New" panose="02070309020205020404" pitchFamily="49" charset="0"/>
                </a:rPr>
                <a:t>[4]</a:t>
              </a:r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5029200" y="3840480"/>
            <a:ext cx="4037220" cy="914406"/>
            <a:chOff x="4724399" y="3840646"/>
            <a:chExt cx="4037220" cy="914406"/>
          </a:xfrm>
        </p:grpSpPr>
        <p:sp>
          <p:nvSpPr>
            <p:cNvPr id="36" name="Rectangle 35"/>
            <p:cNvSpPr/>
            <p:nvPr>
              <p:custDataLst>
                <p:tags r:id="rId43"/>
              </p:custDataLst>
            </p:nvPr>
          </p:nvSpPr>
          <p:spPr bwMode="auto">
            <a:xfrm>
              <a:off x="4724399" y="3840646"/>
              <a:ext cx="4023360" cy="914399"/>
            </a:xfrm>
            <a:prstGeom prst="rect">
              <a:avLst/>
            </a:prstGeom>
            <a:noFill/>
            <a:ln w="38100" cap="flat" cmpd="sng" algn="ctr">
              <a:solidFill>
                <a:srgbClr val="CC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Roboto Regular" charset="0"/>
              </a:endParaRPr>
            </a:p>
          </p:txBody>
        </p:sp>
        <p:cxnSp>
          <p:nvCxnSpPr>
            <p:cNvPr id="37" name="Straight Connector 36"/>
            <p:cNvCxnSpPr/>
            <p:nvPr>
              <p:custDataLst>
                <p:tags r:id="rId44"/>
              </p:custDataLst>
            </p:nvPr>
          </p:nvCxnSpPr>
          <p:spPr bwMode="auto">
            <a:xfrm>
              <a:off x="6739234" y="3840652"/>
              <a:ext cx="0" cy="914400"/>
            </a:xfrm>
            <a:prstGeom prst="line">
              <a:avLst/>
            </a:prstGeom>
            <a:noFill/>
            <a:ln w="38100" cap="flat" cmpd="sng" algn="ctr">
              <a:solidFill>
                <a:srgbClr val="CC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8" name="Straight Connector 37"/>
            <p:cNvCxnSpPr/>
            <p:nvPr>
              <p:custDataLst>
                <p:tags r:id="rId45"/>
              </p:custDataLst>
            </p:nvPr>
          </p:nvCxnSpPr>
          <p:spPr bwMode="auto">
            <a:xfrm>
              <a:off x="4724399" y="4145442"/>
              <a:ext cx="4023360" cy="0"/>
            </a:xfrm>
            <a:prstGeom prst="line">
              <a:avLst/>
            </a:prstGeom>
            <a:noFill/>
            <a:ln w="38100" cap="flat" cmpd="sng" algn="ctr">
              <a:solidFill>
                <a:srgbClr val="CC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9" name="Straight Connector 38"/>
            <p:cNvCxnSpPr/>
            <p:nvPr>
              <p:custDataLst>
                <p:tags r:id="rId46"/>
              </p:custDataLst>
            </p:nvPr>
          </p:nvCxnSpPr>
          <p:spPr bwMode="auto">
            <a:xfrm>
              <a:off x="4738259" y="4443317"/>
              <a:ext cx="4023360" cy="0"/>
            </a:xfrm>
            <a:prstGeom prst="line">
              <a:avLst/>
            </a:prstGeom>
            <a:noFill/>
            <a:ln w="38100" cap="flat" cmpd="sng" algn="ctr">
              <a:solidFill>
                <a:srgbClr val="CC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40" name="Group 39"/>
          <p:cNvGrpSpPr/>
          <p:nvPr>
            <p:custDataLst>
              <p:tags r:id="rId3"/>
            </p:custDataLst>
          </p:nvPr>
        </p:nvGrpSpPr>
        <p:grpSpPr>
          <a:xfrm>
            <a:off x="5029200" y="2852928"/>
            <a:ext cx="4023360" cy="365760"/>
            <a:chOff x="4788212" y="2698925"/>
            <a:chExt cx="4023360" cy="365760"/>
          </a:xfrm>
        </p:grpSpPr>
        <p:sp>
          <p:nvSpPr>
            <p:cNvPr id="41" name="Rectangle 14"/>
            <p:cNvSpPr>
              <a:spLocks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6799892" y="2698925"/>
              <a:ext cx="502920" cy="36576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anchor="ctr" anchorCtr="0">
              <a:no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400" b="0" i="0" dirty="0">
                  <a:latin typeface="Calibri" panose="020F0502020204030204" pitchFamily="34" charset="0"/>
                  <a:cs typeface="Calibri" panose="020F0502020204030204" pitchFamily="34" charset="0"/>
                </a:rPr>
                <a:t>0x4</a:t>
              </a:r>
            </a:p>
            <a:p>
              <a:pPr algn="ctr">
                <a:lnSpc>
                  <a:spcPct val="80000"/>
                </a:lnSpc>
              </a:pPr>
              <a:r>
                <a:rPr lang="en-US" sz="1400" b="0" dirty="0">
                  <a:latin typeface="Calibri" panose="020F0502020204030204" pitchFamily="34" charset="0"/>
                  <a:cs typeface="Calibri" panose="020F0502020204030204" pitchFamily="34" charset="0"/>
                </a:rPr>
                <a:t>0xC</a:t>
              </a:r>
              <a:endParaRPr lang="en-US" sz="1400" b="0" i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2" name="Rectangle 14"/>
            <p:cNvSpPr>
              <a:spLocks noChangeArrowheads="1"/>
            </p:cNvSpPr>
            <p:nvPr>
              <p:custDataLst>
                <p:tags r:id="rId36"/>
              </p:custDataLst>
            </p:nvPr>
          </p:nvSpPr>
          <p:spPr bwMode="auto">
            <a:xfrm>
              <a:off x="7302812" y="2698925"/>
              <a:ext cx="502920" cy="36576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anchor="ctr" anchorCtr="0">
              <a:no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400" b="0" i="0" dirty="0">
                  <a:latin typeface="Calibri" panose="020F0502020204030204" pitchFamily="34" charset="0"/>
                  <a:cs typeface="Calibri" panose="020F0502020204030204" pitchFamily="34" charset="0"/>
                </a:rPr>
                <a:t>0x5</a:t>
              </a:r>
            </a:p>
            <a:p>
              <a:pPr algn="ctr">
                <a:lnSpc>
                  <a:spcPct val="80000"/>
                </a:lnSpc>
              </a:pPr>
              <a:r>
                <a:rPr lang="en-US" sz="1400" b="0" dirty="0">
                  <a:latin typeface="Calibri" panose="020F0502020204030204" pitchFamily="34" charset="0"/>
                  <a:cs typeface="Calibri" panose="020F0502020204030204" pitchFamily="34" charset="0"/>
                </a:rPr>
                <a:t>0xD</a:t>
              </a:r>
              <a:endParaRPr lang="en-US" sz="1400" b="0" i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3" name="Rectangle 14"/>
            <p:cNvSpPr>
              <a:spLocks noChangeArrowheads="1"/>
            </p:cNvSpPr>
            <p:nvPr>
              <p:custDataLst>
                <p:tags r:id="rId37"/>
              </p:custDataLst>
            </p:nvPr>
          </p:nvSpPr>
          <p:spPr bwMode="auto">
            <a:xfrm>
              <a:off x="7805732" y="2698925"/>
              <a:ext cx="502920" cy="36576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anchor="ctr" anchorCtr="0">
              <a:no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400" b="0" i="0" dirty="0">
                  <a:latin typeface="Calibri" panose="020F0502020204030204" pitchFamily="34" charset="0"/>
                  <a:cs typeface="Calibri" panose="020F0502020204030204" pitchFamily="34" charset="0"/>
                </a:rPr>
                <a:t>0x6</a:t>
              </a:r>
            </a:p>
            <a:p>
              <a:pPr algn="ctr">
                <a:lnSpc>
                  <a:spcPct val="80000"/>
                </a:lnSpc>
              </a:pPr>
              <a:r>
                <a:rPr lang="en-US" sz="1400" b="0" dirty="0">
                  <a:latin typeface="Calibri" panose="020F0502020204030204" pitchFamily="34" charset="0"/>
                  <a:cs typeface="Calibri" panose="020F0502020204030204" pitchFamily="34" charset="0"/>
                </a:rPr>
                <a:t>0xE</a:t>
              </a:r>
              <a:endParaRPr lang="en-US" sz="1400" b="0" i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4" name="Rectangle 14"/>
            <p:cNvSpPr>
              <a:spLocks noChangeArrowheads="1"/>
            </p:cNvSpPr>
            <p:nvPr>
              <p:custDataLst>
                <p:tags r:id="rId38"/>
              </p:custDataLst>
            </p:nvPr>
          </p:nvSpPr>
          <p:spPr bwMode="auto">
            <a:xfrm>
              <a:off x="8308652" y="2698925"/>
              <a:ext cx="502920" cy="36576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anchor="ctr" anchorCtr="0">
              <a:no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400" b="0" i="0" dirty="0">
                  <a:latin typeface="Calibri" panose="020F0502020204030204" pitchFamily="34" charset="0"/>
                  <a:cs typeface="Calibri" panose="020F0502020204030204" pitchFamily="34" charset="0"/>
                </a:rPr>
                <a:t>0x7</a:t>
              </a:r>
            </a:p>
            <a:p>
              <a:pPr algn="ctr">
                <a:lnSpc>
                  <a:spcPct val="80000"/>
                </a:lnSpc>
              </a:pPr>
              <a:r>
                <a:rPr lang="en-US" sz="1400" b="0" dirty="0">
                  <a:latin typeface="Calibri" panose="020F0502020204030204" pitchFamily="34" charset="0"/>
                  <a:cs typeface="Calibri" panose="020F0502020204030204" pitchFamily="34" charset="0"/>
                </a:rPr>
                <a:t>0xF</a:t>
              </a:r>
              <a:endParaRPr lang="en-US" sz="1400" b="0" i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5" name="Rectangle 14"/>
            <p:cNvSpPr>
              <a:spLocks noChangeArrowheads="1"/>
            </p:cNvSpPr>
            <p:nvPr>
              <p:custDataLst>
                <p:tags r:id="rId39"/>
              </p:custDataLst>
            </p:nvPr>
          </p:nvSpPr>
          <p:spPr bwMode="auto">
            <a:xfrm>
              <a:off x="4788212" y="2698925"/>
              <a:ext cx="502920" cy="36576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anchor="ctr" anchorCtr="0">
              <a:no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400" b="0" i="0" dirty="0">
                  <a:latin typeface="Calibri" panose="020F0502020204030204" pitchFamily="34" charset="0"/>
                  <a:cs typeface="Calibri" panose="020F0502020204030204" pitchFamily="34" charset="0"/>
                </a:rPr>
                <a:t>0x0</a:t>
              </a:r>
            </a:p>
            <a:p>
              <a:pPr algn="ctr">
                <a:lnSpc>
                  <a:spcPct val="80000"/>
                </a:lnSpc>
              </a:pPr>
              <a:r>
                <a:rPr lang="en-US" sz="1400" b="0" dirty="0">
                  <a:latin typeface="Calibri" panose="020F0502020204030204" pitchFamily="34" charset="0"/>
                  <a:cs typeface="Calibri" panose="020F0502020204030204" pitchFamily="34" charset="0"/>
                </a:rPr>
                <a:t>0x8</a:t>
              </a:r>
              <a:endParaRPr lang="en-US" sz="1400" b="0" i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6" name="Rectangle 14"/>
            <p:cNvSpPr>
              <a:spLocks noChangeArrowheads="1"/>
            </p:cNvSpPr>
            <p:nvPr>
              <p:custDataLst>
                <p:tags r:id="rId40"/>
              </p:custDataLst>
            </p:nvPr>
          </p:nvSpPr>
          <p:spPr bwMode="auto">
            <a:xfrm>
              <a:off x="5291132" y="2698925"/>
              <a:ext cx="502920" cy="36576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anchor="ctr" anchorCtr="0">
              <a:no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400" b="0" i="0" dirty="0">
                  <a:latin typeface="Calibri" panose="020F0502020204030204" pitchFamily="34" charset="0"/>
                  <a:cs typeface="Calibri" panose="020F0502020204030204" pitchFamily="34" charset="0"/>
                </a:rPr>
                <a:t>0x1</a:t>
              </a:r>
            </a:p>
            <a:p>
              <a:pPr algn="ctr">
                <a:lnSpc>
                  <a:spcPct val="80000"/>
                </a:lnSpc>
              </a:pPr>
              <a:r>
                <a:rPr lang="en-US" sz="1400" b="0" dirty="0">
                  <a:latin typeface="Calibri" panose="020F0502020204030204" pitchFamily="34" charset="0"/>
                  <a:cs typeface="Calibri" panose="020F0502020204030204" pitchFamily="34" charset="0"/>
                </a:rPr>
                <a:t>0x9</a:t>
              </a:r>
              <a:endParaRPr lang="en-US" sz="1400" b="0" i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7" name="Rectangle 14"/>
            <p:cNvSpPr>
              <a:spLocks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5794052" y="2698925"/>
              <a:ext cx="502920" cy="36576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anchor="ctr" anchorCtr="0">
              <a:no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400" b="0" i="0" dirty="0">
                  <a:latin typeface="Calibri" panose="020F0502020204030204" pitchFamily="34" charset="0"/>
                  <a:cs typeface="Calibri" panose="020F0502020204030204" pitchFamily="34" charset="0"/>
                </a:rPr>
                <a:t>0x2</a:t>
              </a:r>
            </a:p>
            <a:p>
              <a:pPr algn="ctr">
                <a:lnSpc>
                  <a:spcPct val="80000"/>
                </a:lnSpc>
              </a:pPr>
              <a:r>
                <a:rPr lang="en-US" sz="1400" b="0" dirty="0">
                  <a:latin typeface="Calibri" panose="020F0502020204030204" pitchFamily="34" charset="0"/>
                  <a:cs typeface="Calibri" panose="020F0502020204030204" pitchFamily="34" charset="0"/>
                </a:rPr>
                <a:t>0xA</a:t>
              </a:r>
              <a:endParaRPr lang="en-US" sz="1400" b="0" i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8" name="Rectangle 14"/>
            <p:cNvSpPr>
              <a:spLocks noChangeArrowheads="1"/>
            </p:cNvSpPr>
            <p:nvPr>
              <p:custDataLst>
                <p:tags r:id="rId42"/>
              </p:custDataLst>
            </p:nvPr>
          </p:nvSpPr>
          <p:spPr bwMode="auto">
            <a:xfrm>
              <a:off x="6296972" y="2698925"/>
              <a:ext cx="502920" cy="36576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anchor="ctr" anchorCtr="0">
              <a:no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400" b="0" i="0" dirty="0">
                  <a:latin typeface="Calibri" panose="020F0502020204030204" pitchFamily="34" charset="0"/>
                  <a:cs typeface="Calibri" panose="020F0502020204030204" pitchFamily="34" charset="0"/>
                </a:rPr>
                <a:t>0x3</a:t>
              </a:r>
            </a:p>
            <a:p>
              <a:pPr algn="ctr">
                <a:lnSpc>
                  <a:spcPct val="80000"/>
                </a:lnSpc>
              </a:pPr>
              <a:r>
                <a:rPr lang="en-US" sz="1400" b="0" dirty="0">
                  <a:latin typeface="Calibri" panose="020F0502020204030204" pitchFamily="34" charset="0"/>
                  <a:cs typeface="Calibri" panose="020F0502020204030204" pitchFamily="34" charset="0"/>
                </a:rPr>
                <a:t>0xB</a:t>
              </a:r>
              <a:endParaRPr lang="en-US" sz="1400" b="0" i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83" name="Group 82"/>
          <p:cNvGrpSpPr/>
          <p:nvPr/>
        </p:nvGrpSpPr>
        <p:grpSpPr>
          <a:xfrm>
            <a:off x="7040880" y="4443984"/>
            <a:ext cx="2011680" cy="301752"/>
            <a:chOff x="4347475" y="3755239"/>
            <a:chExt cx="2011680" cy="400110"/>
          </a:xfrm>
        </p:grpSpPr>
        <p:sp>
          <p:nvSpPr>
            <p:cNvPr id="84" name="Rectangle 15"/>
            <p:cNvSpPr>
              <a:spLocks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5856235" y="3755239"/>
              <a:ext cx="502920" cy="4001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 anchor="ctr" anchorCtr="0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 dirty="0">
                  <a:latin typeface="Calibri" panose="020F0502020204030204" pitchFamily="34" charset="0"/>
                  <a:cs typeface="Calibri" panose="020F0502020204030204" pitchFamily="34" charset="0"/>
                </a:rPr>
                <a:t>00</a:t>
              </a:r>
            </a:p>
          </p:txBody>
        </p:sp>
        <p:sp>
          <p:nvSpPr>
            <p:cNvPr id="85" name="Rectangle 15"/>
            <p:cNvSpPr>
              <a:spLocks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5353315" y="3755239"/>
              <a:ext cx="502920" cy="4001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 anchor="ctr" anchorCtr="0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 dirty="0">
                  <a:latin typeface="Calibri" panose="020F0502020204030204" pitchFamily="34" charset="0"/>
                  <a:cs typeface="Calibri" panose="020F0502020204030204" pitchFamily="34" charset="0"/>
                </a:rPr>
                <a:t>00</a:t>
              </a:r>
            </a:p>
          </p:txBody>
        </p:sp>
        <p:sp>
          <p:nvSpPr>
            <p:cNvPr id="86" name="Rectangle 15"/>
            <p:cNvSpPr>
              <a:spLocks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4850395" y="3755239"/>
              <a:ext cx="502920" cy="4001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 anchor="ctr" anchorCtr="0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 dirty="0">
                  <a:latin typeface="Calibri" panose="020F0502020204030204" pitchFamily="34" charset="0"/>
                  <a:cs typeface="Calibri" panose="020F0502020204030204" pitchFamily="34" charset="0"/>
                </a:rPr>
                <a:t>01</a:t>
              </a:r>
            </a:p>
          </p:txBody>
        </p:sp>
        <p:sp>
          <p:nvSpPr>
            <p:cNvPr id="87" name="Rectangle 15"/>
            <p:cNvSpPr>
              <a:spLocks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4347475" y="3755239"/>
              <a:ext cx="502920" cy="4001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 anchor="ctr" anchorCtr="0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 dirty="0">
                  <a:latin typeface="Calibri" panose="020F0502020204030204" pitchFamily="34" charset="0"/>
                  <a:cs typeface="Calibri" panose="020F0502020204030204" pitchFamily="34" charset="0"/>
                </a:rPr>
                <a:t>5F</a:t>
              </a:r>
            </a:p>
          </p:txBody>
        </p:sp>
      </p:grpSp>
      <p:grpSp>
        <p:nvGrpSpPr>
          <p:cNvPr id="88" name="Group 87"/>
          <p:cNvGrpSpPr/>
          <p:nvPr/>
        </p:nvGrpSpPr>
        <p:grpSpPr>
          <a:xfrm>
            <a:off x="7040880" y="3538728"/>
            <a:ext cx="2011680" cy="301752"/>
            <a:chOff x="4347475" y="3755239"/>
            <a:chExt cx="2011680" cy="400110"/>
          </a:xfrm>
        </p:grpSpPr>
        <p:sp>
          <p:nvSpPr>
            <p:cNvPr id="89" name="Rectangle 15"/>
            <p:cNvSpPr>
              <a:spLocks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5856235" y="3755239"/>
              <a:ext cx="502920" cy="4001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 anchor="ctr" anchorCtr="0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 dirty="0">
                  <a:latin typeface="Calibri" panose="020F0502020204030204" pitchFamily="34" charset="0"/>
                  <a:cs typeface="Calibri" panose="020F0502020204030204" pitchFamily="34" charset="0"/>
                </a:rPr>
                <a:t>00</a:t>
              </a:r>
            </a:p>
          </p:txBody>
        </p:sp>
        <p:sp>
          <p:nvSpPr>
            <p:cNvPr id="90" name="Rectangle 15"/>
            <p:cNvSpPr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5353315" y="3755239"/>
              <a:ext cx="502920" cy="4001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 anchor="ctr" anchorCtr="0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 dirty="0">
                  <a:latin typeface="Calibri" panose="020F0502020204030204" pitchFamily="34" charset="0"/>
                  <a:cs typeface="Calibri" panose="020F0502020204030204" pitchFamily="34" charset="0"/>
                </a:rPr>
                <a:t>00</a:t>
              </a:r>
            </a:p>
          </p:txBody>
        </p:sp>
        <p:sp>
          <p:nvSpPr>
            <p:cNvPr id="91" name="Rectangle 15"/>
            <p:cNvSpPr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4850395" y="3755239"/>
              <a:ext cx="502920" cy="4001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 anchor="ctr" anchorCtr="0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 dirty="0">
                  <a:latin typeface="Calibri" panose="020F0502020204030204" pitchFamily="34" charset="0"/>
                  <a:cs typeface="Calibri" panose="020F0502020204030204" pitchFamily="34" charset="0"/>
                </a:rPr>
                <a:t>0B</a:t>
              </a:r>
            </a:p>
          </p:txBody>
        </p:sp>
        <p:sp>
          <p:nvSpPr>
            <p:cNvPr id="92" name="Rectangle 15"/>
            <p:cNvSpPr>
              <a:spLocks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4347475" y="3755239"/>
              <a:ext cx="502920" cy="4001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 anchor="ctr" anchorCtr="0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 dirty="0">
                  <a:latin typeface="Calibri" panose="020F0502020204030204" pitchFamily="34" charset="0"/>
                  <a:cs typeface="Calibri" panose="020F0502020204030204" pitchFamily="34" charset="0"/>
                </a:rPr>
                <a:t>AD</a:t>
              </a:r>
            </a:p>
          </p:txBody>
        </p:sp>
      </p:grpSp>
      <p:grpSp>
        <p:nvGrpSpPr>
          <p:cNvPr id="93" name="Group 92"/>
          <p:cNvGrpSpPr/>
          <p:nvPr/>
        </p:nvGrpSpPr>
        <p:grpSpPr>
          <a:xfrm>
            <a:off x="5029200" y="4754880"/>
            <a:ext cx="2011680" cy="301752"/>
            <a:chOff x="4347475" y="3755239"/>
            <a:chExt cx="2011680" cy="400110"/>
          </a:xfrm>
        </p:grpSpPr>
        <p:sp>
          <p:nvSpPr>
            <p:cNvPr id="94" name="Rectangle 15"/>
            <p:cNvSpPr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5856235" y="3755239"/>
              <a:ext cx="502920" cy="4001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 anchor="ctr" anchorCtr="0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 dirty="0">
                  <a:latin typeface="Calibri" panose="020F0502020204030204" pitchFamily="34" charset="0"/>
                  <a:cs typeface="Calibri" panose="020F0502020204030204" pitchFamily="34" charset="0"/>
                </a:rPr>
                <a:t>00</a:t>
              </a:r>
            </a:p>
          </p:txBody>
        </p:sp>
        <p:sp>
          <p:nvSpPr>
            <p:cNvPr id="95" name="Rectangle 15"/>
            <p:cNvSpPr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5353315" y="3755239"/>
              <a:ext cx="502920" cy="4001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 anchor="ctr" anchorCtr="0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 dirty="0">
                  <a:latin typeface="Calibri" panose="020F0502020204030204" pitchFamily="34" charset="0"/>
                  <a:cs typeface="Calibri" panose="020F0502020204030204" pitchFamily="34" charset="0"/>
                </a:rPr>
                <a:t>00</a:t>
              </a:r>
            </a:p>
          </p:txBody>
        </p:sp>
        <p:sp>
          <p:nvSpPr>
            <p:cNvPr id="96" name="Rectangle 15"/>
            <p:cNvSpPr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4850395" y="3755239"/>
              <a:ext cx="502920" cy="4001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 anchor="ctr" anchorCtr="0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 dirty="0">
                  <a:latin typeface="Calibri" panose="020F0502020204030204" pitchFamily="34" charset="0"/>
                  <a:cs typeface="Calibri" panose="020F0502020204030204" pitchFamily="34" charset="0"/>
                </a:rPr>
                <a:t>0B</a:t>
              </a:r>
            </a:p>
          </p:txBody>
        </p:sp>
        <p:sp>
          <p:nvSpPr>
            <p:cNvPr id="97" name="Rectangle 15"/>
            <p:cNvSpPr>
              <a:spLocks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4347475" y="3755239"/>
              <a:ext cx="502920" cy="4001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 anchor="ctr" anchorCtr="0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 dirty="0">
                  <a:latin typeface="Calibri" panose="020F0502020204030204" pitchFamily="34" charset="0"/>
                  <a:cs typeface="Calibri" panose="020F0502020204030204" pitchFamily="34" charset="0"/>
                </a:rPr>
                <a:t>AD</a:t>
              </a:r>
            </a:p>
          </p:txBody>
        </p:sp>
      </p:grpSp>
      <p:sp>
        <p:nvSpPr>
          <p:cNvPr id="76" name="Rectangle 75"/>
          <p:cNvSpPr/>
          <p:nvPr>
            <p:custDataLst>
              <p:tags r:id="rId4"/>
            </p:custDataLst>
          </p:nvPr>
        </p:nvSpPr>
        <p:spPr bwMode="auto">
          <a:xfrm>
            <a:off x="5029200" y="5669280"/>
            <a:ext cx="4023360" cy="304800"/>
          </a:xfrm>
          <a:prstGeom prst="rect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Roboto Regular" charset="0"/>
            </a:endParaRPr>
          </a:p>
        </p:txBody>
      </p:sp>
      <p:sp>
        <p:nvSpPr>
          <p:cNvPr id="77" name="TextBox 76"/>
          <p:cNvSpPr txBox="1"/>
          <p:nvPr>
            <p:custDataLst>
              <p:tags r:id="rId5"/>
            </p:custDataLst>
          </p:nvPr>
        </p:nvSpPr>
        <p:spPr>
          <a:xfrm>
            <a:off x="3657600" y="5669280"/>
            <a:ext cx="731520" cy="301752"/>
          </a:xfrm>
          <a:prstGeom prst="rect">
            <a:avLst/>
          </a:prstGeom>
          <a:noFill/>
        </p:spPr>
        <p:txBody>
          <a:bodyPr wrap="none" rtlCol="0" anchor="ctr" anchorCtr="0">
            <a:no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  <a:latin typeface="Courier New" panose="02070309020205020404" pitchFamily="49" charset="0"/>
                <a:ea typeface="Anonymous Pro" panose="02060609030202000504" pitchFamily="49" charset="0"/>
                <a:cs typeface="Courier New" panose="02070309020205020404" pitchFamily="49" charset="0"/>
              </a:rPr>
              <a:t>p</a:t>
            </a:r>
            <a:endParaRPr lang="en-US" sz="1800" b="0" i="0" dirty="0">
              <a:solidFill>
                <a:srgbClr val="0000FF"/>
              </a:solidFill>
              <a:latin typeface="Courier New" panose="02070309020205020404" pitchFamily="49" charset="0"/>
              <a:ea typeface="Anonymous Pro" panose="02060609030202000504" pitchFamily="49" charset="0"/>
              <a:cs typeface="Courier New" panose="02070309020205020404" pitchFamily="49" charset="0"/>
            </a:endParaRPr>
          </a:p>
        </p:txBody>
      </p:sp>
      <p:grpSp>
        <p:nvGrpSpPr>
          <p:cNvPr id="78" name="Group 77"/>
          <p:cNvGrpSpPr/>
          <p:nvPr/>
        </p:nvGrpSpPr>
        <p:grpSpPr>
          <a:xfrm>
            <a:off x="546724" y="3762756"/>
            <a:ext cx="1265924" cy="457200"/>
            <a:chOff x="502920" y="3487861"/>
            <a:chExt cx="1265924" cy="457200"/>
          </a:xfrm>
        </p:grpSpPr>
        <p:sp>
          <p:nvSpPr>
            <p:cNvPr id="98" name="Left Brace 97"/>
            <p:cNvSpPr/>
            <p:nvPr/>
          </p:nvSpPr>
          <p:spPr bwMode="auto">
            <a:xfrm>
              <a:off x="1631684" y="3487861"/>
              <a:ext cx="137160" cy="457200"/>
            </a:xfrm>
            <a:prstGeom prst="leftBrace">
              <a:avLst/>
            </a:prstGeom>
            <a:noFill/>
            <a:ln w="25400" cap="flat" cmpd="sng" algn="ctr">
              <a:solidFill>
                <a:srgbClr val="A6A6A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endParaRPr>
            </a:p>
          </p:txBody>
        </p:sp>
        <p:sp>
          <p:nvSpPr>
            <p:cNvPr id="99" name="TextBox 98"/>
            <p:cNvSpPr txBox="1"/>
            <p:nvPr>
              <p:custDataLst>
                <p:tags r:id="rId22"/>
              </p:custDataLst>
            </p:nvPr>
          </p:nvSpPr>
          <p:spPr>
            <a:xfrm>
              <a:off x="502920" y="3520440"/>
              <a:ext cx="11730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0" i="0" dirty="0">
                  <a:solidFill>
                    <a:schemeClr val="bg1">
                      <a:lumMod val="6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equivalent</a:t>
              </a:r>
            </a:p>
          </p:txBody>
        </p:sp>
      </p:grpSp>
      <p:grpSp>
        <p:nvGrpSpPr>
          <p:cNvPr id="106" name="Group 105"/>
          <p:cNvGrpSpPr/>
          <p:nvPr/>
        </p:nvGrpSpPr>
        <p:grpSpPr>
          <a:xfrm>
            <a:off x="5029200" y="5669280"/>
            <a:ext cx="2011680" cy="301757"/>
            <a:chOff x="4347475" y="3755233"/>
            <a:chExt cx="2011680" cy="400116"/>
          </a:xfrm>
        </p:grpSpPr>
        <p:sp>
          <p:nvSpPr>
            <p:cNvPr id="107" name="Rectangle 15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5856235" y="3755239"/>
              <a:ext cx="502920" cy="4001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 anchor="ctr" anchorCtr="0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 dirty="0">
                  <a:latin typeface="Calibri" panose="020F0502020204030204" pitchFamily="34" charset="0"/>
                  <a:cs typeface="Calibri" panose="020F0502020204030204" pitchFamily="34" charset="0"/>
                </a:rPr>
                <a:t>00</a:t>
              </a:r>
            </a:p>
          </p:txBody>
        </p:sp>
        <p:sp>
          <p:nvSpPr>
            <p:cNvPr id="108" name="Rectangle 15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5353315" y="3755239"/>
              <a:ext cx="502920" cy="4001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 anchor="ctr" anchorCtr="0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 dirty="0">
                  <a:latin typeface="Calibri" panose="020F0502020204030204" pitchFamily="34" charset="0"/>
                  <a:cs typeface="Calibri" panose="020F0502020204030204" pitchFamily="34" charset="0"/>
                </a:rPr>
                <a:t>00</a:t>
              </a:r>
            </a:p>
          </p:txBody>
        </p:sp>
        <p:sp>
          <p:nvSpPr>
            <p:cNvPr id="109" name="Rectangle 15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4850395" y="3755233"/>
              <a:ext cx="502920" cy="40010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 anchor="ctr" anchorCtr="0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 dirty="0">
                  <a:latin typeface="Calibri" panose="020F0502020204030204" pitchFamily="34" charset="0"/>
                  <a:cs typeface="Calibri" panose="020F0502020204030204" pitchFamily="34" charset="0"/>
                </a:rPr>
                <a:t>00</a:t>
              </a:r>
            </a:p>
          </p:txBody>
        </p:sp>
        <p:sp>
          <p:nvSpPr>
            <p:cNvPr id="110" name="Rectangle 15"/>
            <p:cNvSpPr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4347475" y="3755239"/>
              <a:ext cx="502920" cy="4001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 anchor="ctr" anchorCtr="0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 dirty="0">
                  <a:latin typeface="Calibri" panose="020F0502020204030204" pitchFamily="34" charset="0"/>
                  <a:cs typeface="Calibri" panose="020F0502020204030204" pitchFamily="34" charset="0"/>
                </a:rPr>
                <a:t>10</a:t>
              </a:r>
            </a:p>
          </p:txBody>
        </p:sp>
      </p:grpSp>
      <p:grpSp>
        <p:nvGrpSpPr>
          <p:cNvPr id="116" name="Group 115"/>
          <p:cNvGrpSpPr/>
          <p:nvPr/>
        </p:nvGrpSpPr>
        <p:grpSpPr>
          <a:xfrm>
            <a:off x="7040880" y="5669280"/>
            <a:ext cx="2011680" cy="301752"/>
            <a:chOff x="4347475" y="3755239"/>
            <a:chExt cx="2011680" cy="400110"/>
          </a:xfrm>
        </p:grpSpPr>
        <p:sp>
          <p:nvSpPr>
            <p:cNvPr id="117" name="Rectangle 15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5856235" y="3755239"/>
              <a:ext cx="502920" cy="4001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 anchor="ctr" anchorCtr="0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 dirty="0">
                  <a:latin typeface="Calibri" panose="020F0502020204030204" pitchFamily="34" charset="0"/>
                  <a:cs typeface="Calibri" panose="020F0502020204030204" pitchFamily="34" charset="0"/>
                </a:rPr>
                <a:t>00</a:t>
              </a:r>
            </a:p>
          </p:txBody>
        </p:sp>
        <p:sp>
          <p:nvSpPr>
            <p:cNvPr id="118" name="Rectangle 15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5353315" y="3755239"/>
              <a:ext cx="502920" cy="4001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 anchor="ctr" anchorCtr="0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 dirty="0">
                  <a:latin typeface="Calibri" panose="020F0502020204030204" pitchFamily="34" charset="0"/>
                  <a:cs typeface="Calibri" panose="020F0502020204030204" pitchFamily="34" charset="0"/>
                </a:rPr>
                <a:t>00</a:t>
              </a:r>
            </a:p>
          </p:txBody>
        </p:sp>
        <p:sp>
          <p:nvSpPr>
            <p:cNvPr id="119" name="Rectangle 15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4850395" y="3755239"/>
              <a:ext cx="502920" cy="4001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 anchor="ctr" anchorCtr="0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 dirty="0">
                  <a:latin typeface="Calibri" panose="020F0502020204030204" pitchFamily="34" charset="0"/>
                  <a:cs typeface="Calibri" panose="020F0502020204030204" pitchFamily="34" charset="0"/>
                </a:rPr>
                <a:t>00</a:t>
              </a:r>
            </a:p>
          </p:txBody>
        </p:sp>
        <p:sp>
          <p:nvSpPr>
            <p:cNvPr id="120" name="Rectangle 15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4347475" y="3755239"/>
              <a:ext cx="502920" cy="4001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 anchor="ctr" anchorCtr="0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 dirty="0">
                  <a:latin typeface="Calibri" panose="020F0502020204030204" pitchFamily="34" charset="0"/>
                  <a:cs typeface="Calibri" panose="020F0502020204030204" pitchFamily="34" charset="0"/>
                </a:rPr>
                <a:t>00</a:t>
              </a:r>
            </a:p>
          </p:txBody>
        </p:sp>
      </p:grpSp>
      <p:grpSp>
        <p:nvGrpSpPr>
          <p:cNvPr id="112" name="Group 111"/>
          <p:cNvGrpSpPr/>
          <p:nvPr/>
        </p:nvGrpSpPr>
        <p:grpSpPr>
          <a:xfrm>
            <a:off x="196932" y="5288173"/>
            <a:ext cx="1265924" cy="457200"/>
            <a:chOff x="502920" y="3487861"/>
            <a:chExt cx="1265924" cy="457200"/>
          </a:xfrm>
        </p:grpSpPr>
        <p:sp>
          <p:nvSpPr>
            <p:cNvPr id="113" name="Left Brace 112"/>
            <p:cNvSpPr/>
            <p:nvPr/>
          </p:nvSpPr>
          <p:spPr bwMode="auto">
            <a:xfrm>
              <a:off x="1631684" y="3487861"/>
              <a:ext cx="137160" cy="457200"/>
            </a:xfrm>
            <a:prstGeom prst="leftBrace">
              <a:avLst/>
            </a:prstGeom>
            <a:noFill/>
            <a:ln w="25400" cap="flat" cmpd="sng" algn="ctr">
              <a:solidFill>
                <a:srgbClr val="A6A6A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endParaRPr>
            </a:p>
          </p:txBody>
        </p:sp>
        <p:sp>
          <p:nvSpPr>
            <p:cNvPr id="114" name="TextBox 113"/>
            <p:cNvSpPr txBox="1"/>
            <p:nvPr>
              <p:custDataLst>
                <p:tags r:id="rId13"/>
              </p:custDataLst>
            </p:nvPr>
          </p:nvSpPr>
          <p:spPr>
            <a:xfrm>
              <a:off x="502920" y="3520440"/>
              <a:ext cx="11730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0" i="0" dirty="0">
                  <a:solidFill>
                    <a:schemeClr val="bg1">
                      <a:lumMod val="6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equivalent</a:t>
              </a:r>
            </a:p>
          </p:txBody>
        </p:sp>
      </p:grpSp>
      <p:grpSp>
        <p:nvGrpSpPr>
          <p:cNvPr id="115" name="Group 114"/>
          <p:cNvGrpSpPr/>
          <p:nvPr/>
        </p:nvGrpSpPr>
        <p:grpSpPr>
          <a:xfrm>
            <a:off x="7040880" y="3840480"/>
            <a:ext cx="2011680" cy="301752"/>
            <a:chOff x="4347475" y="3755239"/>
            <a:chExt cx="2011680" cy="400110"/>
          </a:xfrm>
        </p:grpSpPr>
        <p:sp>
          <p:nvSpPr>
            <p:cNvPr id="121" name="Rectangle 15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5856235" y="3755239"/>
              <a:ext cx="502920" cy="4001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 anchor="ctr" anchorCtr="0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 dirty="0">
                  <a:latin typeface="Calibri" panose="020F0502020204030204" pitchFamily="34" charset="0"/>
                  <a:cs typeface="Calibri" panose="020F0502020204030204" pitchFamily="34" charset="0"/>
                </a:rPr>
                <a:t>00</a:t>
              </a:r>
            </a:p>
          </p:txBody>
        </p:sp>
        <p:sp>
          <p:nvSpPr>
            <p:cNvPr id="122" name="Rectangle 15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5353315" y="3755239"/>
              <a:ext cx="502920" cy="4001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 anchor="ctr" anchorCtr="0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 dirty="0">
                  <a:latin typeface="Calibri" panose="020F0502020204030204" pitchFamily="34" charset="0"/>
                  <a:cs typeface="Calibri" panose="020F0502020204030204" pitchFamily="34" charset="0"/>
                </a:rPr>
                <a:t>00</a:t>
              </a:r>
            </a:p>
          </p:txBody>
        </p:sp>
        <p:sp>
          <p:nvSpPr>
            <p:cNvPr id="123" name="Rectangle 15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4850395" y="3755239"/>
              <a:ext cx="502920" cy="4001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 anchor="ctr" anchorCtr="0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 dirty="0">
                  <a:latin typeface="Calibri" panose="020F0502020204030204" pitchFamily="34" charset="0"/>
                  <a:cs typeface="Calibri" panose="020F0502020204030204" pitchFamily="34" charset="0"/>
                </a:rPr>
                <a:t>00</a:t>
              </a:r>
            </a:p>
          </p:txBody>
        </p:sp>
        <p:sp>
          <p:nvSpPr>
            <p:cNvPr id="124" name="Rectangle 15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4347475" y="3755239"/>
              <a:ext cx="502920" cy="4001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 anchor="ctr" anchorCtr="0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 dirty="0">
                  <a:latin typeface="Calibri" panose="020F0502020204030204" pitchFamily="34" charset="0"/>
                  <a:cs typeface="Calibri" panose="020F0502020204030204" pitchFamily="34" charset="0"/>
                </a:rPr>
                <a:t>0B</a:t>
              </a:r>
            </a:p>
          </p:txBody>
        </p:sp>
      </p:grpSp>
      <p:grpSp>
        <p:nvGrpSpPr>
          <p:cNvPr id="126" name="Group 125"/>
          <p:cNvGrpSpPr/>
          <p:nvPr/>
        </p:nvGrpSpPr>
        <p:grpSpPr>
          <a:xfrm>
            <a:off x="4754880" y="228600"/>
            <a:ext cx="4391378" cy="1660784"/>
            <a:chOff x="4754880" y="228600"/>
            <a:chExt cx="4391378" cy="1660784"/>
          </a:xfrm>
        </p:grpSpPr>
        <p:sp>
          <p:nvSpPr>
            <p:cNvPr id="127" name="TextBox 126"/>
            <p:cNvSpPr txBox="1"/>
            <p:nvPr>
              <p:custDataLst>
                <p:tags r:id="rId6"/>
              </p:custDataLst>
            </p:nvPr>
          </p:nvSpPr>
          <p:spPr>
            <a:xfrm>
              <a:off x="4754880" y="1243053"/>
              <a:ext cx="4389120" cy="646331"/>
            </a:xfrm>
            <a:prstGeom prst="rect">
              <a:avLst/>
            </a:prstGeom>
            <a:solidFill>
              <a:srgbClr val="CED6FF"/>
            </a:solidFill>
          </p:spPr>
          <p:txBody>
            <a:bodyPr wrap="square" rtlCol="0">
              <a:spAutoFit/>
            </a:bodyPr>
            <a:lstStyle/>
            <a:p>
              <a:pPr lvl="0"/>
              <a:r>
                <a:rPr lang="en-US" sz="1800" b="0" dirty="0">
                  <a:solidFill>
                    <a:srgbClr val="000000"/>
                  </a:solidFill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&amp;</a:t>
              </a:r>
              <a:r>
                <a:rPr lang="en-US" sz="1800" b="0" dirty="0">
                  <a:solidFill>
                    <a:srgbClr val="BD0000"/>
                  </a:solidFill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a</a:t>
              </a:r>
              <a:r>
                <a:rPr lang="en-US" sz="1800" b="0" dirty="0">
                  <a:solidFill>
                    <a:srgbClr val="000000"/>
                  </a:solidFill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[</a:t>
              </a:r>
              <a:r>
                <a:rPr lang="en-US" sz="1800" b="0" dirty="0" err="1">
                  <a:solidFill>
                    <a:srgbClr val="000000"/>
                  </a:solidFill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i</a:t>
              </a:r>
              <a:r>
                <a:rPr lang="en-US" sz="1800" b="0" dirty="0">
                  <a:solidFill>
                    <a:srgbClr val="000000"/>
                  </a:solidFill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]</a:t>
              </a:r>
              <a:r>
                <a:rPr lang="en-US" sz="1800" b="0" dirty="0">
                  <a:solidFill>
                    <a:srgbClr val="000000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 is the address of </a:t>
              </a:r>
              <a:r>
                <a:rPr lang="en-US" sz="1800" b="0" dirty="0">
                  <a:solidFill>
                    <a:srgbClr val="BD0000"/>
                  </a:solidFill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a</a:t>
              </a:r>
              <a:r>
                <a:rPr lang="en-US" sz="1800" b="0" dirty="0">
                  <a:solidFill>
                    <a:srgbClr val="000000"/>
                  </a:solidFill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[0]</a:t>
              </a:r>
              <a:r>
                <a:rPr lang="en-US" sz="1800" b="0" dirty="0">
                  <a:solidFill>
                    <a:srgbClr val="000000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 plus </a:t>
              </a:r>
              <a:r>
                <a:rPr lang="en-US" sz="1800" b="0" dirty="0" err="1">
                  <a:solidFill>
                    <a:srgbClr val="000000"/>
                  </a:solidFill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i</a:t>
              </a:r>
              <a:r>
                <a:rPr lang="en-US" sz="1800" b="0" dirty="0">
                  <a:solidFill>
                    <a:srgbClr val="000000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 times the element size in bytes</a:t>
              </a:r>
            </a:p>
          </p:txBody>
        </p:sp>
        <p:sp>
          <p:nvSpPr>
            <p:cNvPr id="128" name="Rectangle 127"/>
            <p:cNvSpPr/>
            <p:nvPr>
              <p:custDataLst>
                <p:tags r:id="rId7"/>
              </p:custDataLst>
            </p:nvPr>
          </p:nvSpPr>
          <p:spPr>
            <a:xfrm>
              <a:off x="4754880" y="228600"/>
              <a:ext cx="4391378" cy="646331"/>
            </a:xfrm>
            <a:prstGeom prst="rect">
              <a:avLst/>
            </a:prstGeom>
            <a:solidFill>
              <a:srgbClr val="CCFFCC"/>
            </a:solidFill>
          </p:spPr>
          <p:txBody>
            <a:bodyPr wrap="square">
              <a:spAutoFit/>
            </a:bodyPr>
            <a:lstStyle/>
            <a:p>
              <a:r>
                <a:rPr lang="en-US" sz="1800" b="0" i="0" dirty="0">
                  <a:latin typeface="Calibri" panose="020F0502020204030204" pitchFamily="34" charset="0"/>
                  <a:cs typeface="Calibri" panose="020F0502020204030204" pitchFamily="34" charset="0"/>
                </a:rPr>
                <a:t>Arrays are adjacent locations in memory storing the same type of data object</a:t>
              </a:r>
            </a:p>
          </p:txBody>
        </p:sp>
        <p:sp>
          <p:nvSpPr>
            <p:cNvPr id="129" name="Rectangle 128"/>
            <p:cNvSpPr/>
            <p:nvPr>
              <p:custDataLst>
                <p:tags r:id="rId8"/>
              </p:custDataLst>
            </p:nvPr>
          </p:nvSpPr>
          <p:spPr>
            <a:xfrm>
              <a:off x="4754880" y="873721"/>
              <a:ext cx="4389501" cy="369332"/>
            </a:xfrm>
            <a:prstGeom prst="rect">
              <a:avLst/>
            </a:prstGeom>
            <a:solidFill>
              <a:srgbClr val="FFDE92"/>
            </a:solidFill>
          </p:spPr>
          <p:txBody>
            <a:bodyPr wrap="square">
              <a:spAutoFit/>
            </a:bodyPr>
            <a:lstStyle/>
            <a:p>
              <a:r>
                <a:rPr lang="en-US" sz="1800" b="0" dirty="0">
                  <a:solidFill>
                    <a:srgbClr val="BD0000"/>
                  </a:solidFill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a</a:t>
              </a:r>
              <a:r>
                <a:rPr lang="en-US" sz="1800" b="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 (array name) returns the array’s address</a:t>
              </a:r>
            </a:p>
          </p:txBody>
        </p:sp>
      </p:grpSp>
      <p:cxnSp>
        <p:nvCxnSpPr>
          <p:cNvPr id="125" name="Straight Arrow Connector 124">
            <a:extLst>
              <a:ext uri="{FF2B5EF4-FFF2-40B4-BE49-F238E27FC236}">
                <a16:creationId xmlns:a16="http://schemas.microsoft.com/office/drawing/2014/main" id="{C31540A1-8C4E-4AB8-9D6F-50B835403491}"/>
              </a:ext>
            </a:extLst>
          </p:cNvPr>
          <p:cNvCxnSpPr/>
          <p:nvPr/>
        </p:nvCxnSpPr>
        <p:spPr bwMode="auto">
          <a:xfrm flipH="1" flipV="1">
            <a:off x="5401586" y="4069080"/>
            <a:ext cx="1645920" cy="1755648"/>
          </a:xfrm>
          <a:prstGeom prst="straightConnector1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oval" w="med" len="med"/>
            <a:tailEnd type="stealth" w="lg" len="lg"/>
          </a:ln>
          <a:effectLst/>
        </p:spPr>
      </p:cxnSp>
    </p:spTree>
    <p:extLst>
      <p:ext uri="{BB962C8B-B14F-4D97-AF65-F5344CB8AC3E}">
        <p14:creationId xmlns:p14="http://schemas.microsoft.com/office/powerpoint/2010/main" val="2226949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1000" fill="hold"/>
                                        <p:tgtEl>
                                          <p:spTgt spid="125"/>
                                        </p:tgtEl>
                                      </p:cBhvr>
                                      <p:by x="100000" y="83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3.7037E-6 L -0.00017 0.02662 " pathEditMode="relative" rAng="0" ptsTypes="AA">
                                      <p:cBhvr>
                                        <p:cTn id="16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13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/>
          <p:cNvSpPr/>
          <p:nvPr>
            <p:custDataLst>
              <p:tags r:id="rId1"/>
            </p:custDataLst>
          </p:nvPr>
        </p:nvSpPr>
        <p:spPr bwMode="auto">
          <a:xfrm>
            <a:off x="228600" y="4617720"/>
            <a:ext cx="3291840" cy="1645920"/>
          </a:xfrm>
          <a:prstGeom prst="rect">
            <a:avLst/>
          </a:prstGeom>
          <a:solidFill>
            <a:srgbClr val="FFFF99"/>
          </a:solidFill>
          <a:ln w="254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600" b="0" i="0" dirty="0">
                <a:latin typeface="Calibri" panose="020F0502020204030204" pitchFamily="34" charset="0"/>
                <a:cs typeface="Calibri" panose="020F0502020204030204" pitchFamily="34" charset="0"/>
              </a:rPr>
              <a:t>array indexing = address arithmetic</a:t>
            </a:r>
            <a:endParaRPr lang="en-US" sz="1800" b="0" i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1400" b="0" i="0" dirty="0">
                <a:latin typeface="Calibri" panose="020F0502020204030204" pitchFamily="34" charset="0"/>
                <a:cs typeface="Calibri" panose="020F0502020204030204" pitchFamily="34" charset="0"/>
              </a:rPr>
              <a:t>(both scaled by the size of the type)</a:t>
            </a:r>
            <a:endParaRPr lang="en-US" sz="1800" b="0" i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Arrays in 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tabLst>
                <a:tab pos="1371600" algn="l"/>
              </a:tabLst>
            </a:pPr>
            <a:r>
              <a:rPr lang="en-US" sz="2000" dirty="0"/>
              <a:t>Declaration:	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>
                <a:solidFill>
                  <a:srgbClr val="BD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[6];</a:t>
            </a:r>
          </a:p>
          <a:p>
            <a:pPr marL="0" indent="0">
              <a:spcBef>
                <a:spcPts val="1200"/>
              </a:spcBef>
              <a:buNone/>
              <a:tabLst>
                <a:tab pos="1371600" algn="l"/>
              </a:tabLst>
            </a:pPr>
            <a:r>
              <a:rPr lang="en-US" sz="2000" dirty="0"/>
              <a:t>Indexing:	</a:t>
            </a:r>
            <a:r>
              <a:rPr lang="en-US" sz="2000" dirty="0">
                <a:solidFill>
                  <a:srgbClr val="BD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[0] = 0x015f;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	</a:t>
            </a:r>
            <a:r>
              <a:rPr lang="en-US" sz="2000" dirty="0">
                <a:solidFill>
                  <a:srgbClr val="BD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[5] = </a:t>
            </a:r>
            <a:r>
              <a:rPr lang="en-US" sz="2000" dirty="0">
                <a:solidFill>
                  <a:srgbClr val="BD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[0];</a:t>
            </a:r>
          </a:p>
          <a:p>
            <a:pPr marL="0" indent="0">
              <a:spcBef>
                <a:spcPts val="1200"/>
              </a:spcBef>
              <a:buNone/>
              <a:tabLst>
                <a:tab pos="1371600" algn="l"/>
              </a:tabLst>
            </a:pPr>
            <a:r>
              <a:rPr lang="en-US" sz="2000" dirty="0"/>
              <a:t>No bounds	</a:t>
            </a:r>
            <a:r>
              <a:rPr lang="en-US" sz="2000" dirty="0">
                <a:solidFill>
                  <a:srgbClr val="BD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[6] = 0xBAD;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checking:	</a:t>
            </a:r>
            <a:r>
              <a:rPr lang="en-US" sz="2000" dirty="0">
                <a:solidFill>
                  <a:srgbClr val="BD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[-1] = 0xBAD;</a:t>
            </a:r>
          </a:p>
          <a:p>
            <a:pPr marL="0" indent="0">
              <a:spcBef>
                <a:spcPts val="1200"/>
              </a:spcBef>
              <a:buNone/>
              <a:tabLst>
                <a:tab pos="1371600" algn="l"/>
              </a:tabLst>
            </a:pPr>
            <a:r>
              <a:rPr lang="en-US" sz="2000" dirty="0">
                <a:cs typeface="Calibri" panose="020F0502020204030204" pitchFamily="34" charset="0"/>
              </a:rPr>
              <a:t>Pointers:	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dirty="0">
                <a:solidFill>
                  <a:srgbClr val="BD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&amp;</a:t>
            </a:r>
            <a:r>
              <a:rPr lang="en-US" sz="2000" dirty="0">
                <a:solidFill>
                  <a:srgbClr val="BD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[0];</a:t>
            </a:r>
            <a:b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*</a:t>
            </a:r>
            <a:r>
              <a:rPr lang="en-US" sz="200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0xA;</a:t>
            </a:r>
          </a:p>
          <a:p>
            <a:pPr marL="0" indent="0">
              <a:buNone/>
              <a:tabLst>
                <a:tab pos="1371600" algn="l"/>
              </a:tabLst>
            </a:pP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1800"/>
              </a:spcBef>
              <a:buNone/>
              <a:tabLst>
                <a:tab pos="1028700" algn="l"/>
              </a:tabLst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[1] = 0xB;</a:t>
            </a:r>
            <a:b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*(</a:t>
            </a:r>
            <a:r>
              <a:rPr lang="en-US" sz="200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+1) = 0xB;</a:t>
            </a:r>
          </a:p>
          <a:p>
            <a:pPr marL="0" indent="0">
              <a:spcBef>
                <a:spcPts val="600"/>
              </a:spcBef>
              <a:buNone/>
              <a:tabLst>
                <a:tab pos="1028700" algn="l"/>
              </a:tabLst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+ 2;</a:t>
            </a:r>
          </a:p>
          <a:p>
            <a:pPr marL="0" indent="0">
              <a:spcBef>
                <a:spcPts val="1800"/>
              </a:spcBef>
              <a:buNone/>
              <a:tabLst>
                <a:tab pos="1028700" algn="l"/>
              </a:tabLst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*</a:t>
            </a:r>
            <a:r>
              <a:rPr lang="en-US" sz="200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dirty="0">
                <a:solidFill>
                  <a:srgbClr val="BD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[1] + 1;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E80258-DC00-4EB7-9E0E-1FD39B8D824A}" type="slidenum">
              <a:rPr lang="en-US" smtClean="0"/>
              <a:t>22</a:t>
            </a:fld>
            <a:endParaRPr lang="en-US"/>
          </a:p>
        </p:txBody>
      </p:sp>
      <p:grpSp>
        <p:nvGrpSpPr>
          <p:cNvPr id="65" name="Group 64"/>
          <p:cNvGrpSpPr/>
          <p:nvPr/>
        </p:nvGrpSpPr>
        <p:grpSpPr>
          <a:xfrm>
            <a:off x="5029200" y="3227832"/>
            <a:ext cx="4023360" cy="3054096"/>
            <a:chOff x="4846320" y="3227832"/>
            <a:chExt cx="4023360" cy="3054096"/>
          </a:xfrm>
        </p:grpSpPr>
        <p:cxnSp>
          <p:nvCxnSpPr>
            <p:cNvPr id="32" name="Straight Connector 31"/>
            <p:cNvCxnSpPr/>
            <p:nvPr>
              <p:custDataLst>
                <p:tags r:id="rId68"/>
              </p:custDataLst>
            </p:nvPr>
          </p:nvCxnSpPr>
          <p:spPr bwMode="auto">
            <a:xfrm>
              <a:off x="5349240" y="3227832"/>
              <a:ext cx="0" cy="3054096"/>
            </a:xfrm>
            <a:prstGeom prst="line">
              <a:avLst/>
            </a:prstGeom>
            <a:noFill/>
            <a:ln w="25400" cap="flat" cmpd="sng" algn="ctr">
              <a:solidFill>
                <a:srgbClr val="00B050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8" name="Straight Connector 57"/>
            <p:cNvCxnSpPr/>
            <p:nvPr>
              <p:custDataLst>
                <p:tags r:id="rId69"/>
              </p:custDataLst>
            </p:nvPr>
          </p:nvCxnSpPr>
          <p:spPr bwMode="auto">
            <a:xfrm>
              <a:off x="5852160" y="3227832"/>
              <a:ext cx="0" cy="3054096"/>
            </a:xfrm>
            <a:prstGeom prst="line">
              <a:avLst/>
            </a:prstGeom>
            <a:noFill/>
            <a:ln w="25400" cap="flat" cmpd="sng" algn="ctr">
              <a:solidFill>
                <a:srgbClr val="00B050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9" name="Straight Connector 58"/>
            <p:cNvCxnSpPr/>
            <p:nvPr>
              <p:custDataLst>
                <p:tags r:id="rId70"/>
              </p:custDataLst>
            </p:nvPr>
          </p:nvCxnSpPr>
          <p:spPr bwMode="auto">
            <a:xfrm>
              <a:off x="6355080" y="3227832"/>
              <a:ext cx="0" cy="3054096"/>
            </a:xfrm>
            <a:prstGeom prst="line">
              <a:avLst/>
            </a:prstGeom>
            <a:noFill/>
            <a:ln w="25400" cap="flat" cmpd="sng" algn="ctr">
              <a:solidFill>
                <a:srgbClr val="00B050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0" name="Straight Connector 59"/>
            <p:cNvCxnSpPr/>
            <p:nvPr>
              <p:custDataLst>
                <p:tags r:id="rId71"/>
              </p:custDataLst>
            </p:nvPr>
          </p:nvCxnSpPr>
          <p:spPr bwMode="auto">
            <a:xfrm>
              <a:off x="6858000" y="3227832"/>
              <a:ext cx="0" cy="3054096"/>
            </a:xfrm>
            <a:prstGeom prst="line">
              <a:avLst/>
            </a:prstGeom>
            <a:noFill/>
            <a:ln w="25400" cap="flat" cmpd="sng" algn="ctr">
              <a:solidFill>
                <a:srgbClr val="00B050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2" name="Straight Connector 61"/>
            <p:cNvCxnSpPr/>
            <p:nvPr>
              <p:custDataLst>
                <p:tags r:id="rId72"/>
              </p:custDataLst>
            </p:nvPr>
          </p:nvCxnSpPr>
          <p:spPr bwMode="auto">
            <a:xfrm>
              <a:off x="7360920" y="3227832"/>
              <a:ext cx="0" cy="3054096"/>
            </a:xfrm>
            <a:prstGeom prst="line">
              <a:avLst/>
            </a:prstGeom>
            <a:noFill/>
            <a:ln w="25400" cap="flat" cmpd="sng" algn="ctr">
              <a:solidFill>
                <a:srgbClr val="00B050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3" name="Straight Connector 62"/>
            <p:cNvCxnSpPr/>
            <p:nvPr>
              <p:custDataLst>
                <p:tags r:id="rId73"/>
              </p:custDataLst>
            </p:nvPr>
          </p:nvCxnSpPr>
          <p:spPr bwMode="auto">
            <a:xfrm>
              <a:off x="7863840" y="3227832"/>
              <a:ext cx="0" cy="3054096"/>
            </a:xfrm>
            <a:prstGeom prst="line">
              <a:avLst/>
            </a:prstGeom>
            <a:noFill/>
            <a:ln w="25400" cap="flat" cmpd="sng" algn="ctr">
              <a:solidFill>
                <a:srgbClr val="00B050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4" name="Straight Connector 63"/>
            <p:cNvCxnSpPr/>
            <p:nvPr>
              <p:custDataLst>
                <p:tags r:id="rId74"/>
              </p:custDataLst>
            </p:nvPr>
          </p:nvCxnSpPr>
          <p:spPr bwMode="auto">
            <a:xfrm>
              <a:off x="8366760" y="3227832"/>
              <a:ext cx="0" cy="3054096"/>
            </a:xfrm>
            <a:prstGeom prst="line">
              <a:avLst/>
            </a:prstGeom>
            <a:noFill/>
            <a:ln w="25400" cap="flat" cmpd="sng" algn="ctr">
              <a:solidFill>
                <a:srgbClr val="00B050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" name="Rectangle 2"/>
            <p:cNvSpPr>
              <a:spLocks noChangeArrowheads="1"/>
            </p:cNvSpPr>
            <p:nvPr>
              <p:custDataLst>
                <p:tags r:id="rId75"/>
              </p:custDataLst>
            </p:nvPr>
          </p:nvSpPr>
          <p:spPr bwMode="auto">
            <a:xfrm>
              <a:off x="4846320" y="3231052"/>
              <a:ext cx="4023360" cy="3048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b="0" i="0" dirty="0">
                <a:latin typeface="Roboto Regular" charset="0"/>
                <a:cs typeface="Roboto Regular" charset="0"/>
              </a:endParaRPr>
            </a:p>
          </p:txBody>
        </p:sp>
        <p:sp>
          <p:nvSpPr>
            <p:cNvPr id="6" name="Rectangle 3"/>
            <p:cNvSpPr>
              <a:spLocks noChangeArrowheads="1"/>
            </p:cNvSpPr>
            <p:nvPr>
              <p:custDataLst>
                <p:tags r:id="rId76"/>
              </p:custDataLst>
            </p:nvPr>
          </p:nvSpPr>
          <p:spPr bwMode="auto">
            <a:xfrm>
              <a:off x="4846320" y="3535852"/>
              <a:ext cx="4023360" cy="3048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b="0" i="0" dirty="0">
                <a:latin typeface="Roboto Regular" charset="0"/>
                <a:cs typeface="Roboto Regular" charset="0"/>
              </a:endParaRPr>
            </a:p>
          </p:txBody>
        </p:sp>
        <p:sp>
          <p:nvSpPr>
            <p:cNvPr id="7" name="Rectangle 4"/>
            <p:cNvSpPr>
              <a:spLocks noChangeArrowheads="1"/>
            </p:cNvSpPr>
            <p:nvPr>
              <p:custDataLst>
                <p:tags r:id="rId77"/>
              </p:custDataLst>
            </p:nvPr>
          </p:nvSpPr>
          <p:spPr bwMode="auto">
            <a:xfrm>
              <a:off x="4846320" y="3840652"/>
              <a:ext cx="4023360" cy="3048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b="0" i="0" dirty="0">
                <a:latin typeface="Roboto Regular" charset="0"/>
                <a:cs typeface="Roboto Regular" charset="0"/>
              </a:endParaRPr>
            </a:p>
          </p:txBody>
        </p:sp>
        <p:sp>
          <p:nvSpPr>
            <p:cNvPr id="8" name="Rectangle 5"/>
            <p:cNvSpPr>
              <a:spLocks noChangeArrowheads="1"/>
            </p:cNvSpPr>
            <p:nvPr>
              <p:custDataLst>
                <p:tags r:id="rId78"/>
              </p:custDataLst>
            </p:nvPr>
          </p:nvSpPr>
          <p:spPr bwMode="auto">
            <a:xfrm>
              <a:off x="4846320" y="4145452"/>
              <a:ext cx="4023360" cy="3048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b="0" i="0" dirty="0">
                <a:latin typeface="Roboto Regular" charset="0"/>
                <a:cs typeface="Roboto Regular" charset="0"/>
              </a:endParaRPr>
            </a:p>
          </p:txBody>
        </p:sp>
        <p:sp>
          <p:nvSpPr>
            <p:cNvPr id="9" name="Rectangle 6"/>
            <p:cNvSpPr>
              <a:spLocks noChangeArrowheads="1"/>
            </p:cNvSpPr>
            <p:nvPr>
              <p:custDataLst>
                <p:tags r:id="rId79"/>
              </p:custDataLst>
            </p:nvPr>
          </p:nvSpPr>
          <p:spPr bwMode="auto">
            <a:xfrm>
              <a:off x="4846320" y="4450252"/>
              <a:ext cx="4023360" cy="3048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b="0" i="0" dirty="0">
                <a:latin typeface="Roboto Regular" charset="0"/>
                <a:cs typeface="Roboto Regular" charset="0"/>
              </a:endParaRPr>
            </a:p>
          </p:txBody>
        </p:sp>
        <p:sp>
          <p:nvSpPr>
            <p:cNvPr id="10" name="Rectangle 7"/>
            <p:cNvSpPr>
              <a:spLocks noChangeArrowheads="1"/>
            </p:cNvSpPr>
            <p:nvPr>
              <p:custDataLst>
                <p:tags r:id="rId80"/>
              </p:custDataLst>
            </p:nvPr>
          </p:nvSpPr>
          <p:spPr bwMode="auto">
            <a:xfrm>
              <a:off x="4846320" y="4755052"/>
              <a:ext cx="4023360" cy="3048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b="0" i="0" dirty="0">
                <a:latin typeface="Roboto Regular" charset="0"/>
                <a:cs typeface="Roboto Regular" charset="0"/>
              </a:endParaRPr>
            </a:p>
          </p:txBody>
        </p:sp>
        <p:sp>
          <p:nvSpPr>
            <p:cNvPr id="11" name="Rectangle 8"/>
            <p:cNvSpPr>
              <a:spLocks noChangeArrowheads="1"/>
            </p:cNvSpPr>
            <p:nvPr>
              <p:custDataLst>
                <p:tags r:id="rId81"/>
              </p:custDataLst>
            </p:nvPr>
          </p:nvSpPr>
          <p:spPr bwMode="auto">
            <a:xfrm>
              <a:off x="4846320" y="5059852"/>
              <a:ext cx="4023360" cy="3048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b="0" i="0" dirty="0">
                <a:latin typeface="Roboto Regular" charset="0"/>
                <a:cs typeface="Roboto Regular" charset="0"/>
              </a:endParaRPr>
            </a:p>
          </p:txBody>
        </p:sp>
        <p:sp>
          <p:nvSpPr>
            <p:cNvPr id="12" name="Rectangle 9"/>
            <p:cNvSpPr>
              <a:spLocks noChangeArrowheads="1"/>
            </p:cNvSpPr>
            <p:nvPr>
              <p:custDataLst>
                <p:tags r:id="rId82"/>
              </p:custDataLst>
            </p:nvPr>
          </p:nvSpPr>
          <p:spPr bwMode="auto">
            <a:xfrm>
              <a:off x="4846320" y="5364652"/>
              <a:ext cx="4023360" cy="3048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b="0" i="0" dirty="0">
                <a:latin typeface="Roboto Regular" charset="0"/>
                <a:cs typeface="Roboto Regular" charset="0"/>
              </a:endParaRPr>
            </a:p>
          </p:txBody>
        </p:sp>
        <p:sp>
          <p:nvSpPr>
            <p:cNvPr id="13" name="Rectangle 10"/>
            <p:cNvSpPr>
              <a:spLocks noChangeArrowheads="1"/>
            </p:cNvSpPr>
            <p:nvPr>
              <p:custDataLst>
                <p:tags r:id="rId83"/>
              </p:custDataLst>
            </p:nvPr>
          </p:nvSpPr>
          <p:spPr bwMode="auto">
            <a:xfrm>
              <a:off x="4846320" y="5669452"/>
              <a:ext cx="4023360" cy="3048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b="0" i="0" dirty="0">
                <a:latin typeface="Roboto Regular" charset="0"/>
                <a:cs typeface="Roboto Regular" charset="0"/>
              </a:endParaRPr>
            </a:p>
          </p:txBody>
        </p:sp>
        <p:sp>
          <p:nvSpPr>
            <p:cNvPr id="14" name="Rectangle 11"/>
            <p:cNvSpPr>
              <a:spLocks noChangeArrowheads="1"/>
            </p:cNvSpPr>
            <p:nvPr>
              <p:custDataLst>
                <p:tags r:id="rId84"/>
              </p:custDataLst>
            </p:nvPr>
          </p:nvSpPr>
          <p:spPr bwMode="auto">
            <a:xfrm>
              <a:off x="4846320" y="5974252"/>
              <a:ext cx="4023360" cy="3048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b="0" i="0" dirty="0">
                <a:latin typeface="Roboto Regular" charset="0"/>
                <a:cs typeface="Roboto Regular" charset="0"/>
              </a:endParaRPr>
            </a:p>
          </p:txBody>
        </p:sp>
      </p:grpSp>
      <p:grpSp>
        <p:nvGrpSpPr>
          <p:cNvPr id="18" name="Group 17"/>
          <p:cNvGrpSpPr/>
          <p:nvPr>
            <p:custDataLst>
              <p:tags r:id="rId2"/>
            </p:custDataLst>
          </p:nvPr>
        </p:nvGrpSpPr>
        <p:grpSpPr>
          <a:xfrm>
            <a:off x="4297680" y="3227832"/>
            <a:ext cx="731520" cy="3044952"/>
            <a:chOff x="7048919" y="2905470"/>
            <a:chExt cx="731520" cy="3044952"/>
          </a:xfrm>
        </p:grpSpPr>
        <p:sp>
          <p:nvSpPr>
            <p:cNvPr id="19" name="Rectangle 14"/>
            <p:cNvSpPr>
              <a:spLocks noChangeArrowheads="1"/>
            </p:cNvSpPr>
            <p:nvPr>
              <p:custDataLst>
                <p:tags r:id="rId58"/>
              </p:custDataLst>
            </p:nvPr>
          </p:nvSpPr>
          <p:spPr bwMode="auto">
            <a:xfrm>
              <a:off x="7048919" y="2905470"/>
              <a:ext cx="731520" cy="3017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anchor="ctr" anchorCtr="0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i="0" dirty="0">
                  <a:solidFill>
                    <a:srgbClr val="4B2A85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0x00</a:t>
              </a:r>
            </a:p>
          </p:txBody>
        </p:sp>
        <p:sp>
          <p:nvSpPr>
            <p:cNvPr id="20" name="Rectangle 15"/>
            <p:cNvSpPr>
              <a:spLocks noChangeArrowheads="1"/>
            </p:cNvSpPr>
            <p:nvPr>
              <p:custDataLst>
                <p:tags r:id="rId59"/>
              </p:custDataLst>
            </p:nvPr>
          </p:nvSpPr>
          <p:spPr bwMode="auto">
            <a:xfrm>
              <a:off x="7048919" y="3214735"/>
              <a:ext cx="731520" cy="3017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anchor="ctr" anchorCtr="0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i="0" dirty="0">
                  <a:solidFill>
                    <a:srgbClr val="4B2A85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0x08</a:t>
              </a:r>
            </a:p>
          </p:txBody>
        </p:sp>
        <p:sp>
          <p:nvSpPr>
            <p:cNvPr id="21" name="Rectangle 16"/>
            <p:cNvSpPr>
              <a:spLocks noChangeArrowheads="1"/>
            </p:cNvSpPr>
            <p:nvPr>
              <p:custDataLst>
                <p:tags r:id="rId60"/>
              </p:custDataLst>
            </p:nvPr>
          </p:nvSpPr>
          <p:spPr bwMode="auto">
            <a:xfrm>
              <a:off x="7048919" y="3519535"/>
              <a:ext cx="731520" cy="3017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anchor="ctr" anchorCtr="0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i="0" dirty="0">
                  <a:solidFill>
                    <a:srgbClr val="4B2A85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0x10</a:t>
              </a:r>
            </a:p>
          </p:txBody>
        </p:sp>
        <p:sp>
          <p:nvSpPr>
            <p:cNvPr id="22" name="Rectangle 17"/>
            <p:cNvSpPr>
              <a:spLocks noChangeArrowheads="1"/>
            </p:cNvSpPr>
            <p:nvPr>
              <p:custDataLst>
                <p:tags r:id="rId61"/>
              </p:custDataLst>
            </p:nvPr>
          </p:nvSpPr>
          <p:spPr bwMode="auto">
            <a:xfrm>
              <a:off x="7048919" y="3819870"/>
              <a:ext cx="731520" cy="3017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anchor="ctr" anchorCtr="0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i="0" dirty="0">
                  <a:solidFill>
                    <a:srgbClr val="4B2A85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0x18</a:t>
              </a:r>
            </a:p>
          </p:txBody>
        </p:sp>
        <p:sp>
          <p:nvSpPr>
            <p:cNvPr id="23" name="Rectangle 18"/>
            <p:cNvSpPr>
              <a:spLocks noChangeArrowheads="1"/>
            </p:cNvSpPr>
            <p:nvPr>
              <p:custDataLst>
                <p:tags r:id="rId62"/>
              </p:custDataLst>
            </p:nvPr>
          </p:nvSpPr>
          <p:spPr bwMode="auto">
            <a:xfrm>
              <a:off x="7048919" y="4121622"/>
              <a:ext cx="731520" cy="3017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anchor="ctr" anchorCtr="0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i="0" dirty="0">
                  <a:solidFill>
                    <a:srgbClr val="4B2A85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0x20</a:t>
              </a:r>
            </a:p>
          </p:txBody>
        </p:sp>
        <p:sp>
          <p:nvSpPr>
            <p:cNvPr id="24" name="Rectangle 19"/>
            <p:cNvSpPr>
              <a:spLocks noChangeArrowheads="1"/>
            </p:cNvSpPr>
            <p:nvPr>
              <p:custDataLst>
                <p:tags r:id="rId63"/>
              </p:custDataLst>
            </p:nvPr>
          </p:nvSpPr>
          <p:spPr bwMode="auto">
            <a:xfrm>
              <a:off x="7048919" y="4433935"/>
              <a:ext cx="731520" cy="3017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anchor="ctr" anchorCtr="0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i="0" dirty="0">
                  <a:solidFill>
                    <a:srgbClr val="4B2A85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0x28</a:t>
              </a:r>
            </a:p>
          </p:txBody>
        </p:sp>
        <p:sp>
          <p:nvSpPr>
            <p:cNvPr id="25" name="Rectangle 20"/>
            <p:cNvSpPr>
              <a:spLocks noChangeArrowheads="1"/>
            </p:cNvSpPr>
            <p:nvPr>
              <p:custDataLst>
                <p:tags r:id="rId64"/>
              </p:custDataLst>
            </p:nvPr>
          </p:nvSpPr>
          <p:spPr bwMode="auto">
            <a:xfrm>
              <a:off x="7048919" y="4734270"/>
              <a:ext cx="731520" cy="3017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anchor="ctr" anchorCtr="0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i="0" dirty="0">
                  <a:solidFill>
                    <a:srgbClr val="4B2A85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0x30</a:t>
              </a:r>
            </a:p>
          </p:txBody>
        </p:sp>
        <p:sp>
          <p:nvSpPr>
            <p:cNvPr id="26" name="Rectangle 21"/>
            <p:cNvSpPr>
              <a:spLocks noChangeArrowheads="1"/>
            </p:cNvSpPr>
            <p:nvPr>
              <p:custDataLst>
                <p:tags r:id="rId65"/>
              </p:custDataLst>
            </p:nvPr>
          </p:nvSpPr>
          <p:spPr bwMode="auto">
            <a:xfrm>
              <a:off x="7048919" y="5043535"/>
              <a:ext cx="731520" cy="3017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anchor="ctr" anchorCtr="0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i="0" dirty="0">
                  <a:solidFill>
                    <a:srgbClr val="4B2A85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0x38</a:t>
              </a:r>
            </a:p>
          </p:txBody>
        </p:sp>
        <p:sp>
          <p:nvSpPr>
            <p:cNvPr id="27" name="Rectangle 22"/>
            <p:cNvSpPr>
              <a:spLocks noChangeArrowheads="1"/>
            </p:cNvSpPr>
            <p:nvPr>
              <p:custDataLst>
                <p:tags r:id="rId66"/>
              </p:custDataLst>
            </p:nvPr>
          </p:nvSpPr>
          <p:spPr bwMode="auto">
            <a:xfrm>
              <a:off x="7048919" y="5348335"/>
              <a:ext cx="731520" cy="3017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anchor="ctr" anchorCtr="0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i="0" dirty="0">
                  <a:solidFill>
                    <a:srgbClr val="4B2A85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0x40</a:t>
              </a:r>
            </a:p>
          </p:txBody>
        </p:sp>
        <p:sp>
          <p:nvSpPr>
            <p:cNvPr id="28" name="Rectangle 23"/>
            <p:cNvSpPr>
              <a:spLocks noChangeArrowheads="1"/>
            </p:cNvSpPr>
            <p:nvPr>
              <p:custDataLst>
                <p:tags r:id="rId67"/>
              </p:custDataLst>
            </p:nvPr>
          </p:nvSpPr>
          <p:spPr bwMode="auto">
            <a:xfrm>
              <a:off x="7048919" y="5648670"/>
              <a:ext cx="731520" cy="3017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anchor="ctr" anchorCtr="0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i="0" dirty="0">
                  <a:solidFill>
                    <a:srgbClr val="4B2A85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0x48</a:t>
              </a:r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3657600" y="3840480"/>
            <a:ext cx="731520" cy="905256"/>
            <a:chOff x="3566160" y="3840480"/>
            <a:chExt cx="731520" cy="905256"/>
          </a:xfrm>
        </p:grpSpPr>
        <p:sp>
          <p:nvSpPr>
            <p:cNvPr id="33" name="TextBox 32"/>
            <p:cNvSpPr txBox="1"/>
            <p:nvPr>
              <p:custDataLst>
                <p:tags r:id="rId55"/>
              </p:custDataLst>
            </p:nvPr>
          </p:nvSpPr>
          <p:spPr>
            <a:xfrm>
              <a:off x="3566160" y="3840480"/>
              <a:ext cx="731520" cy="301752"/>
            </a:xfrm>
            <a:prstGeom prst="rect">
              <a:avLst/>
            </a:prstGeom>
            <a:noFill/>
          </p:spPr>
          <p:txBody>
            <a:bodyPr wrap="none" rtlCol="0" anchor="ctr" anchorCtr="0">
              <a:noAutofit/>
            </a:bodyPr>
            <a:lstStyle/>
            <a:p>
              <a:r>
                <a:rPr lang="en-US" sz="1800" b="0" i="0" dirty="0">
                  <a:solidFill>
                    <a:srgbClr val="CC0000"/>
                  </a:solidFill>
                  <a:latin typeface="Courier New" panose="02070309020205020404" pitchFamily="49" charset="0"/>
                  <a:ea typeface="Anonymous Pro" panose="02060609030202000504" pitchFamily="49" charset="0"/>
                  <a:cs typeface="Courier New" panose="02070309020205020404" pitchFamily="49" charset="0"/>
                </a:rPr>
                <a:t>a</a:t>
              </a:r>
              <a:r>
                <a:rPr lang="en-US" sz="1800" b="0" i="0" dirty="0">
                  <a:latin typeface="Courier New" panose="02070309020205020404" pitchFamily="49" charset="0"/>
                  <a:ea typeface="Anonymous Pro" panose="02060609030202000504" pitchFamily="49" charset="0"/>
                  <a:cs typeface="Courier New" panose="02070309020205020404" pitchFamily="49" charset="0"/>
                </a:rPr>
                <a:t>[0]</a:t>
              </a:r>
            </a:p>
          </p:txBody>
        </p:sp>
        <p:sp>
          <p:nvSpPr>
            <p:cNvPr id="34" name="TextBox 33"/>
            <p:cNvSpPr txBox="1"/>
            <p:nvPr>
              <p:custDataLst>
                <p:tags r:id="rId56"/>
              </p:custDataLst>
            </p:nvPr>
          </p:nvSpPr>
          <p:spPr>
            <a:xfrm>
              <a:off x="3566160" y="4142232"/>
              <a:ext cx="731520" cy="301752"/>
            </a:xfrm>
            <a:prstGeom prst="rect">
              <a:avLst/>
            </a:prstGeom>
            <a:noFill/>
          </p:spPr>
          <p:txBody>
            <a:bodyPr wrap="none" rtlCol="0" anchor="ctr" anchorCtr="0">
              <a:noAutofit/>
            </a:bodyPr>
            <a:lstStyle/>
            <a:p>
              <a:r>
                <a:rPr lang="en-US" sz="1800" b="0" i="0" dirty="0">
                  <a:solidFill>
                    <a:srgbClr val="CC0000"/>
                  </a:solidFill>
                  <a:latin typeface="Courier New" panose="02070309020205020404" pitchFamily="49" charset="0"/>
                  <a:ea typeface="Anonymous Pro" panose="02060609030202000504" pitchFamily="49" charset="0"/>
                  <a:cs typeface="Courier New" panose="02070309020205020404" pitchFamily="49" charset="0"/>
                </a:rPr>
                <a:t>a</a:t>
              </a:r>
              <a:r>
                <a:rPr lang="en-US" sz="1800" b="0" i="0" dirty="0">
                  <a:latin typeface="Courier New" panose="02070309020205020404" pitchFamily="49" charset="0"/>
                  <a:ea typeface="Anonymous Pro" panose="02060609030202000504" pitchFamily="49" charset="0"/>
                  <a:cs typeface="Courier New" panose="02070309020205020404" pitchFamily="49" charset="0"/>
                </a:rPr>
                <a:t>[2]</a:t>
              </a:r>
            </a:p>
          </p:txBody>
        </p:sp>
        <p:sp>
          <p:nvSpPr>
            <p:cNvPr id="35" name="TextBox 34"/>
            <p:cNvSpPr txBox="1"/>
            <p:nvPr>
              <p:custDataLst>
                <p:tags r:id="rId57"/>
              </p:custDataLst>
            </p:nvPr>
          </p:nvSpPr>
          <p:spPr>
            <a:xfrm>
              <a:off x="3566160" y="4443984"/>
              <a:ext cx="731520" cy="301752"/>
            </a:xfrm>
            <a:prstGeom prst="rect">
              <a:avLst/>
            </a:prstGeom>
            <a:noFill/>
          </p:spPr>
          <p:txBody>
            <a:bodyPr wrap="none" rtlCol="0" anchor="ctr" anchorCtr="0">
              <a:noAutofit/>
            </a:bodyPr>
            <a:lstStyle/>
            <a:p>
              <a:r>
                <a:rPr lang="en-US" sz="1800" b="0" i="0" dirty="0">
                  <a:solidFill>
                    <a:srgbClr val="CC0000"/>
                  </a:solidFill>
                  <a:latin typeface="Courier New" panose="02070309020205020404" pitchFamily="49" charset="0"/>
                  <a:ea typeface="Anonymous Pro" panose="02060609030202000504" pitchFamily="49" charset="0"/>
                  <a:cs typeface="Courier New" panose="02070309020205020404" pitchFamily="49" charset="0"/>
                </a:rPr>
                <a:t>a</a:t>
              </a:r>
              <a:r>
                <a:rPr lang="en-US" sz="1800" b="0" i="0" dirty="0">
                  <a:latin typeface="Courier New" panose="02070309020205020404" pitchFamily="49" charset="0"/>
                  <a:ea typeface="Anonymous Pro" panose="02060609030202000504" pitchFamily="49" charset="0"/>
                  <a:cs typeface="Courier New" panose="02070309020205020404" pitchFamily="49" charset="0"/>
                </a:rPr>
                <a:t>[4]</a:t>
              </a:r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5029200" y="3840480"/>
            <a:ext cx="4037220" cy="914406"/>
            <a:chOff x="4724399" y="3840646"/>
            <a:chExt cx="4037220" cy="914406"/>
          </a:xfrm>
        </p:grpSpPr>
        <p:sp>
          <p:nvSpPr>
            <p:cNvPr id="36" name="Rectangle 35"/>
            <p:cNvSpPr/>
            <p:nvPr>
              <p:custDataLst>
                <p:tags r:id="rId51"/>
              </p:custDataLst>
            </p:nvPr>
          </p:nvSpPr>
          <p:spPr bwMode="auto">
            <a:xfrm>
              <a:off x="4724399" y="3840646"/>
              <a:ext cx="4023360" cy="914399"/>
            </a:xfrm>
            <a:prstGeom prst="rect">
              <a:avLst/>
            </a:prstGeom>
            <a:noFill/>
            <a:ln w="38100" cap="flat" cmpd="sng" algn="ctr">
              <a:solidFill>
                <a:srgbClr val="CC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Roboto Regular" charset="0"/>
              </a:endParaRPr>
            </a:p>
          </p:txBody>
        </p:sp>
        <p:cxnSp>
          <p:nvCxnSpPr>
            <p:cNvPr id="37" name="Straight Connector 36"/>
            <p:cNvCxnSpPr/>
            <p:nvPr>
              <p:custDataLst>
                <p:tags r:id="rId52"/>
              </p:custDataLst>
            </p:nvPr>
          </p:nvCxnSpPr>
          <p:spPr bwMode="auto">
            <a:xfrm>
              <a:off x="6739234" y="3840652"/>
              <a:ext cx="0" cy="914400"/>
            </a:xfrm>
            <a:prstGeom prst="line">
              <a:avLst/>
            </a:prstGeom>
            <a:noFill/>
            <a:ln w="38100" cap="flat" cmpd="sng" algn="ctr">
              <a:solidFill>
                <a:srgbClr val="CC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8" name="Straight Connector 37"/>
            <p:cNvCxnSpPr/>
            <p:nvPr>
              <p:custDataLst>
                <p:tags r:id="rId53"/>
              </p:custDataLst>
            </p:nvPr>
          </p:nvCxnSpPr>
          <p:spPr bwMode="auto">
            <a:xfrm>
              <a:off x="4724399" y="4145442"/>
              <a:ext cx="4023360" cy="0"/>
            </a:xfrm>
            <a:prstGeom prst="line">
              <a:avLst/>
            </a:prstGeom>
            <a:noFill/>
            <a:ln w="38100" cap="flat" cmpd="sng" algn="ctr">
              <a:solidFill>
                <a:srgbClr val="CC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9" name="Straight Connector 38"/>
            <p:cNvCxnSpPr/>
            <p:nvPr>
              <p:custDataLst>
                <p:tags r:id="rId54"/>
              </p:custDataLst>
            </p:nvPr>
          </p:nvCxnSpPr>
          <p:spPr bwMode="auto">
            <a:xfrm>
              <a:off x="4738259" y="4443317"/>
              <a:ext cx="4023360" cy="0"/>
            </a:xfrm>
            <a:prstGeom prst="line">
              <a:avLst/>
            </a:prstGeom>
            <a:noFill/>
            <a:ln w="38100" cap="flat" cmpd="sng" algn="ctr">
              <a:solidFill>
                <a:srgbClr val="CC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40" name="Group 39"/>
          <p:cNvGrpSpPr/>
          <p:nvPr>
            <p:custDataLst>
              <p:tags r:id="rId3"/>
            </p:custDataLst>
          </p:nvPr>
        </p:nvGrpSpPr>
        <p:grpSpPr>
          <a:xfrm>
            <a:off x="5029200" y="2852928"/>
            <a:ext cx="4023360" cy="365760"/>
            <a:chOff x="4788212" y="2698925"/>
            <a:chExt cx="4023360" cy="365760"/>
          </a:xfrm>
        </p:grpSpPr>
        <p:sp>
          <p:nvSpPr>
            <p:cNvPr id="41" name="Rectangle 14"/>
            <p:cNvSpPr>
              <a:spLocks noChangeArrowheads="1"/>
            </p:cNvSpPr>
            <p:nvPr>
              <p:custDataLst>
                <p:tags r:id="rId43"/>
              </p:custDataLst>
            </p:nvPr>
          </p:nvSpPr>
          <p:spPr bwMode="auto">
            <a:xfrm>
              <a:off x="6799892" y="2698925"/>
              <a:ext cx="502920" cy="36576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anchor="ctr" anchorCtr="0">
              <a:no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400" b="0" i="0" dirty="0">
                  <a:latin typeface="Calibri" panose="020F0502020204030204" pitchFamily="34" charset="0"/>
                  <a:cs typeface="Calibri" panose="020F0502020204030204" pitchFamily="34" charset="0"/>
                </a:rPr>
                <a:t>0x4</a:t>
              </a:r>
            </a:p>
            <a:p>
              <a:pPr algn="ctr">
                <a:lnSpc>
                  <a:spcPct val="80000"/>
                </a:lnSpc>
              </a:pPr>
              <a:r>
                <a:rPr lang="en-US" sz="1400" b="0" dirty="0">
                  <a:latin typeface="Calibri" panose="020F0502020204030204" pitchFamily="34" charset="0"/>
                  <a:cs typeface="Calibri" panose="020F0502020204030204" pitchFamily="34" charset="0"/>
                </a:rPr>
                <a:t>0xC</a:t>
              </a:r>
              <a:endParaRPr lang="en-US" sz="1400" b="0" i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2" name="Rectangle 14"/>
            <p:cNvSpPr>
              <a:spLocks noChangeArrowheads="1"/>
            </p:cNvSpPr>
            <p:nvPr>
              <p:custDataLst>
                <p:tags r:id="rId44"/>
              </p:custDataLst>
            </p:nvPr>
          </p:nvSpPr>
          <p:spPr bwMode="auto">
            <a:xfrm>
              <a:off x="7302812" y="2698925"/>
              <a:ext cx="502920" cy="36576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anchor="ctr" anchorCtr="0">
              <a:no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400" b="0" i="0" dirty="0">
                  <a:latin typeface="Calibri" panose="020F0502020204030204" pitchFamily="34" charset="0"/>
                  <a:cs typeface="Calibri" panose="020F0502020204030204" pitchFamily="34" charset="0"/>
                </a:rPr>
                <a:t>0x5</a:t>
              </a:r>
            </a:p>
            <a:p>
              <a:pPr algn="ctr">
                <a:lnSpc>
                  <a:spcPct val="80000"/>
                </a:lnSpc>
              </a:pPr>
              <a:r>
                <a:rPr lang="en-US" sz="1400" b="0" dirty="0">
                  <a:latin typeface="Calibri" panose="020F0502020204030204" pitchFamily="34" charset="0"/>
                  <a:cs typeface="Calibri" panose="020F0502020204030204" pitchFamily="34" charset="0"/>
                </a:rPr>
                <a:t>0xD</a:t>
              </a:r>
              <a:endParaRPr lang="en-US" sz="1400" b="0" i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3" name="Rectangle 14"/>
            <p:cNvSpPr>
              <a:spLocks noChangeArrowheads="1"/>
            </p:cNvSpPr>
            <p:nvPr>
              <p:custDataLst>
                <p:tags r:id="rId45"/>
              </p:custDataLst>
            </p:nvPr>
          </p:nvSpPr>
          <p:spPr bwMode="auto">
            <a:xfrm>
              <a:off x="7805732" y="2698925"/>
              <a:ext cx="502920" cy="36576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anchor="ctr" anchorCtr="0">
              <a:no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400" b="0" i="0" dirty="0">
                  <a:latin typeface="Calibri" panose="020F0502020204030204" pitchFamily="34" charset="0"/>
                  <a:cs typeface="Calibri" panose="020F0502020204030204" pitchFamily="34" charset="0"/>
                </a:rPr>
                <a:t>0x6</a:t>
              </a:r>
            </a:p>
            <a:p>
              <a:pPr algn="ctr">
                <a:lnSpc>
                  <a:spcPct val="80000"/>
                </a:lnSpc>
              </a:pPr>
              <a:r>
                <a:rPr lang="en-US" sz="1400" b="0" dirty="0">
                  <a:latin typeface="Calibri" panose="020F0502020204030204" pitchFamily="34" charset="0"/>
                  <a:cs typeface="Calibri" panose="020F0502020204030204" pitchFamily="34" charset="0"/>
                </a:rPr>
                <a:t>0xE</a:t>
              </a:r>
              <a:endParaRPr lang="en-US" sz="1400" b="0" i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4" name="Rectangle 14"/>
            <p:cNvSpPr>
              <a:spLocks noChangeArrowheads="1"/>
            </p:cNvSpPr>
            <p:nvPr>
              <p:custDataLst>
                <p:tags r:id="rId46"/>
              </p:custDataLst>
            </p:nvPr>
          </p:nvSpPr>
          <p:spPr bwMode="auto">
            <a:xfrm>
              <a:off x="8308652" y="2698925"/>
              <a:ext cx="502920" cy="36576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anchor="ctr" anchorCtr="0">
              <a:no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400" b="0" i="0" dirty="0">
                  <a:latin typeface="Calibri" panose="020F0502020204030204" pitchFamily="34" charset="0"/>
                  <a:cs typeface="Calibri" panose="020F0502020204030204" pitchFamily="34" charset="0"/>
                </a:rPr>
                <a:t>0x7</a:t>
              </a:r>
            </a:p>
            <a:p>
              <a:pPr algn="ctr">
                <a:lnSpc>
                  <a:spcPct val="80000"/>
                </a:lnSpc>
              </a:pPr>
              <a:r>
                <a:rPr lang="en-US" sz="1400" b="0" dirty="0">
                  <a:latin typeface="Calibri" panose="020F0502020204030204" pitchFamily="34" charset="0"/>
                  <a:cs typeface="Calibri" panose="020F0502020204030204" pitchFamily="34" charset="0"/>
                </a:rPr>
                <a:t>0xF</a:t>
              </a:r>
              <a:endParaRPr lang="en-US" sz="1400" b="0" i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5" name="Rectangle 14"/>
            <p:cNvSpPr>
              <a:spLocks noChangeArrowheads="1"/>
            </p:cNvSpPr>
            <p:nvPr>
              <p:custDataLst>
                <p:tags r:id="rId47"/>
              </p:custDataLst>
            </p:nvPr>
          </p:nvSpPr>
          <p:spPr bwMode="auto">
            <a:xfrm>
              <a:off x="4788212" y="2698925"/>
              <a:ext cx="502920" cy="36576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anchor="ctr" anchorCtr="0">
              <a:no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400" b="0" i="0" dirty="0">
                  <a:latin typeface="Calibri" panose="020F0502020204030204" pitchFamily="34" charset="0"/>
                  <a:cs typeface="Calibri" panose="020F0502020204030204" pitchFamily="34" charset="0"/>
                </a:rPr>
                <a:t>0x0</a:t>
              </a:r>
            </a:p>
            <a:p>
              <a:pPr algn="ctr">
                <a:lnSpc>
                  <a:spcPct val="80000"/>
                </a:lnSpc>
              </a:pPr>
              <a:r>
                <a:rPr lang="en-US" sz="1400" b="0" dirty="0">
                  <a:latin typeface="Calibri" panose="020F0502020204030204" pitchFamily="34" charset="0"/>
                  <a:cs typeface="Calibri" panose="020F0502020204030204" pitchFamily="34" charset="0"/>
                </a:rPr>
                <a:t>0x8</a:t>
              </a:r>
              <a:endParaRPr lang="en-US" sz="1400" b="0" i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6" name="Rectangle 14"/>
            <p:cNvSpPr>
              <a:spLocks noChangeArrowheads="1"/>
            </p:cNvSpPr>
            <p:nvPr>
              <p:custDataLst>
                <p:tags r:id="rId48"/>
              </p:custDataLst>
            </p:nvPr>
          </p:nvSpPr>
          <p:spPr bwMode="auto">
            <a:xfrm>
              <a:off x="5291132" y="2698925"/>
              <a:ext cx="502920" cy="36576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anchor="ctr" anchorCtr="0">
              <a:no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400" b="0" i="0" dirty="0">
                  <a:latin typeface="Calibri" panose="020F0502020204030204" pitchFamily="34" charset="0"/>
                  <a:cs typeface="Calibri" panose="020F0502020204030204" pitchFamily="34" charset="0"/>
                </a:rPr>
                <a:t>0x1</a:t>
              </a:r>
            </a:p>
            <a:p>
              <a:pPr algn="ctr">
                <a:lnSpc>
                  <a:spcPct val="80000"/>
                </a:lnSpc>
              </a:pPr>
              <a:r>
                <a:rPr lang="en-US" sz="1400" b="0" dirty="0">
                  <a:latin typeface="Calibri" panose="020F0502020204030204" pitchFamily="34" charset="0"/>
                  <a:cs typeface="Calibri" panose="020F0502020204030204" pitchFamily="34" charset="0"/>
                </a:rPr>
                <a:t>0x9</a:t>
              </a:r>
              <a:endParaRPr lang="en-US" sz="1400" b="0" i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7" name="Rectangle 14"/>
            <p:cNvSpPr>
              <a:spLocks noChangeArrowheads="1"/>
            </p:cNvSpPr>
            <p:nvPr>
              <p:custDataLst>
                <p:tags r:id="rId49"/>
              </p:custDataLst>
            </p:nvPr>
          </p:nvSpPr>
          <p:spPr bwMode="auto">
            <a:xfrm>
              <a:off x="5794052" y="2698925"/>
              <a:ext cx="502920" cy="36576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anchor="ctr" anchorCtr="0">
              <a:no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400" b="0" i="0" dirty="0">
                  <a:latin typeface="Calibri" panose="020F0502020204030204" pitchFamily="34" charset="0"/>
                  <a:cs typeface="Calibri" panose="020F0502020204030204" pitchFamily="34" charset="0"/>
                </a:rPr>
                <a:t>0x2</a:t>
              </a:r>
            </a:p>
            <a:p>
              <a:pPr algn="ctr">
                <a:lnSpc>
                  <a:spcPct val="80000"/>
                </a:lnSpc>
              </a:pPr>
              <a:r>
                <a:rPr lang="en-US" sz="1400" b="0" dirty="0">
                  <a:latin typeface="Calibri" panose="020F0502020204030204" pitchFamily="34" charset="0"/>
                  <a:cs typeface="Calibri" panose="020F0502020204030204" pitchFamily="34" charset="0"/>
                </a:rPr>
                <a:t>0xA</a:t>
              </a:r>
              <a:endParaRPr lang="en-US" sz="1400" b="0" i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8" name="Rectangle 14"/>
            <p:cNvSpPr>
              <a:spLocks noChangeArrowheads="1"/>
            </p:cNvSpPr>
            <p:nvPr>
              <p:custDataLst>
                <p:tags r:id="rId50"/>
              </p:custDataLst>
            </p:nvPr>
          </p:nvSpPr>
          <p:spPr bwMode="auto">
            <a:xfrm>
              <a:off x="6296972" y="2698925"/>
              <a:ext cx="502920" cy="36576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anchor="ctr" anchorCtr="0">
              <a:no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400" b="0" i="0" dirty="0">
                  <a:latin typeface="Calibri" panose="020F0502020204030204" pitchFamily="34" charset="0"/>
                  <a:cs typeface="Calibri" panose="020F0502020204030204" pitchFamily="34" charset="0"/>
                </a:rPr>
                <a:t>0x3</a:t>
              </a:r>
            </a:p>
            <a:p>
              <a:pPr algn="ctr">
                <a:lnSpc>
                  <a:spcPct val="80000"/>
                </a:lnSpc>
              </a:pPr>
              <a:r>
                <a:rPr lang="en-US" sz="1400" b="0" dirty="0">
                  <a:latin typeface="Calibri" panose="020F0502020204030204" pitchFamily="34" charset="0"/>
                  <a:cs typeface="Calibri" panose="020F0502020204030204" pitchFamily="34" charset="0"/>
                </a:rPr>
                <a:t>0xB</a:t>
              </a:r>
              <a:endParaRPr lang="en-US" sz="1400" b="0" i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546724" y="3762756"/>
            <a:ext cx="1265924" cy="457200"/>
            <a:chOff x="502920" y="3487861"/>
            <a:chExt cx="1265924" cy="457200"/>
          </a:xfrm>
        </p:grpSpPr>
        <p:sp>
          <p:nvSpPr>
            <p:cNvPr id="72" name="Left Brace 71"/>
            <p:cNvSpPr/>
            <p:nvPr/>
          </p:nvSpPr>
          <p:spPr bwMode="auto">
            <a:xfrm>
              <a:off x="1631684" y="3487861"/>
              <a:ext cx="137160" cy="457200"/>
            </a:xfrm>
            <a:prstGeom prst="leftBrace">
              <a:avLst/>
            </a:prstGeom>
            <a:noFill/>
            <a:ln w="25400" cap="flat" cmpd="sng" algn="ctr">
              <a:solidFill>
                <a:srgbClr val="A6A6A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endParaRPr>
            </a:p>
          </p:txBody>
        </p:sp>
        <p:sp>
          <p:nvSpPr>
            <p:cNvPr id="74" name="TextBox 73"/>
            <p:cNvSpPr txBox="1"/>
            <p:nvPr>
              <p:custDataLst>
                <p:tags r:id="rId42"/>
              </p:custDataLst>
            </p:nvPr>
          </p:nvSpPr>
          <p:spPr>
            <a:xfrm>
              <a:off x="502920" y="3520440"/>
              <a:ext cx="11730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0" i="0" dirty="0">
                  <a:solidFill>
                    <a:schemeClr val="bg1">
                      <a:lumMod val="6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equivalent</a:t>
              </a:r>
            </a:p>
          </p:txBody>
        </p:sp>
      </p:grpSp>
      <p:grpSp>
        <p:nvGrpSpPr>
          <p:cNvPr id="76" name="Group 75"/>
          <p:cNvGrpSpPr/>
          <p:nvPr/>
        </p:nvGrpSpPr>
        <p:grpSpPr>
          <a:xfrm>
            <a:off x="196932" y="5288173"/>
            <a:ext cx="1265924" cy="457200"/>
            <a:chOff x="502920" y="3487861"/>
            <a:chExt cx="1265924" cy="457200"/>
          </a:xfrm>
        </p:grpSpPr>
        <p:sp>
          <p:nvSpPr>
            <p:cNvPr id="77" name="Left Brace 76"/>
            <p:cNvSpPr/>
            <p:nvPr/>
          </p:nvSpPr>
          <p:spPr bwMode="auto">
            <a:xfrm>
              <a:off x="1631684" y="3487861"/>
              <a:ext cx="137160" cy="457200"/>
            </a:xfrm>
            <a:prstGeom prst="leftBrace">
              <a:avLst/>
            </a:prstGeom>
            <a:noFill/>
            <a:ln w="25400" cap="flat" cmpd="sng" algn="ctr">
              <a:solidFill>
                <a:srgbClr val="A6A6A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endParaRPr>
            </a:p>
          </p:txBody>
        </p:sp>
        <p:sp>
          <p:nvSpPr>
            <p:cNvPr id="78" name="TextBox 77"/>
            <p:cNvSpPr txBox="1"/>
            <p:nvPr>
              <p:custDataLst>
                <p:tags r:id="rId41"/>
              </p:custDataLst>
            </p:nvPr>
          </p:nvSpPr>
          <p:spPr>
            <a:xfrm>
              <a:off x="502920" y="3520440"/>
              <a:ext cx="11730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0" i="0" dirty="0">
                  <a:solidFill>
                    <a:schemeClr val="bg1">
                      <a:lumMod val="6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equivalent</a:t>
              </a:r>
            </a:p>
          </p:txBody>
        </p:sp>
      </p:grpSp>
      <p:grpSp>
        <p:nvGrpSpPr>
          <p:cNvPr id="73" name="Group 72"/>
          <p:cNvGrpSpPr/>
          <p:nvPr/>
        </p:nvGrpSpPr>
        <p:grpSpPr>
          <a:xfrm>
            <a:off x="5029200" y="3840480"/>
            <a:ext cx="2011680" cy="301752"/>
            <a:chOff x="4347475" y="3755239"/>
            <a:chExt cx="2011680" cy="400110"/>
          </a:xfrm>
          <a:noFill/>
        </p:grpSpPr>
        <p:sp>
          <p:nvSpPr>
            <p:cNvPr id="79" name="Rectangle 15"/>
            <p:cNvSpPr>
              <a:spLocks noChangeArrowheads="1"/>
            </p:cNvSpPr>
            <p:nvPr>
              <p:custDataLst>
                <p:tags r:id="rId37"/>
              </p:custDataLst>
            </p:nvPr>
          </p:nvSpPr>
          <p:spPr bwMode="auto">
            <a:xfrm>
              <a:off x="5856235" y="3755239"/>
              <a:ext cx="502920" cy="400110"/>
            </a:xfrm>
            <a:prstGeom prst="rect">
              <a:avLst/>
            </a:prstGeom>
            <a:grp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 anchor="ctr" anchorCtr="0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 dirty="0">
                  <a:latin typeface="Calibri" panose="020F0502020204030204" pitchFamily="34" charset="0"/>
                  <a:cs typeface="Calibri" panose="020F0502020204030204" pitchFamily="34" charset="0"/>
                </a:rPr>
                <a:t>00</a:t>
              </a:r>
            </a:p>
          </p:txBody>
        </p:sp>
        <p:sp>
          <p:nvSpPr>
            <p:cNvPr id="80" name="Rectangle 15"/>
            <p:cNvSpPr>
              <a:spLocks noChangeArrowheads="1"/>
            </p:cNvSpPr>
            <p:nvPr>
              <p:custDataLst>
                <p:tags r:id="rId38"/>
              </p:custDataLst>
            </p:nvPr>
          </p:nvSpPr>
          <p:spPr bwMode="auto">
            <a:xfrm>
              <a:off x="5353315" y="3755239"/>
              <a:ext cx="502920" cy="400110"/>
            </a:xfrm>
            <a:prstGeom prst="rect">
              <a:avLst/>
            </a:prstGeom>
            <a:grp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 anchor="ctr" anchorCtr="0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 dirty="0">
                  <a:latin typeface="Calibri" panose="020F0502020204030204" pitchFamily="34" charset="0"/>
                  <a:cs typeface="Calibri" panose="020F0502020204030204" pitchFamily="34" charset="0"/>
                </a:rPr>
                <a:t>00</a:t>
              </a:r>
            </a:p>
          </p:txBody>
        </p:sp>
        <p:sp>
          <p:nvSpPr>
            <p:cNvPr id="81" name="Rectangle 15"/>
            <p:cNvSpPr>
              <a:spLocks noChangeArrowheads="1"/>
            </p:cNvSpPr>
            <p:nvPr>
              <p:custDataLst>
                <p:tags r:id="rId39"/>
              </p:custDataLst>
            </p:nvPr>
          </p:nvSpPr>
          <p:spPr bwMode="auto">
            <a:xfrm>
              <a:off x="4850395" y="3755239"/>
              <a:ext cx="502920" cy="400110"/>
            </a:xfrm>
            <a:prstGeom prst="rect">
              <a:avLst/>
            </a:prstGeom>
            <a:grp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 anchor="ctr" anchorCtr="0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 dirty="0">
                  <a:latin typeface="Calibri" panose="020F0502020204030204" pitchFamily="34" charset="0"/>
                  <a:cs typeface="Calibri" panose="020F0502020204030204" pitchFamily="34" charset="0"/>
                </a:rPr>
                <a:t>00</a:t>
              </a:r>
            </a:p>
          </p:txBody>
        </p:sp>
        <p:sp>
          <p:nvSpPr>
            <p:cNvPr id="82" name="Rectangle 15"/>
            <p:cNvSpPr>
              <a:spLocks noChangeArrowheads="1"/>
            </p:cNvSpPr>
            <p:nvPr>
              <p:custDataLst>
                <p:tags r:id="rId40"/>
              </p:custDataLst>
            </p:nvPr>
          </p:nvSpPr>
          <p:spPr bwMode="auto">
            <a:xfrm>
              <a:off x="4347475" y="3755239"/>
              <a:ext cx="502920" cy="400110"/>
            </a:xfrm>
            <a:prstGeom prst="rect">
              <a:avLst/>
            </a:prstGeom>
            <a:grp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 anchor="ctr" anchorCtr="0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 dirty="0">
                  <a:latin typeface="Calibri" panose="020F0502020204030204" pitchFamily="34" charset="0"/>
                  <a:cs typeface="Calibri" panose="020F0502020204030204" pitchFamily="34" charset="0"/>
                </a:rPr>
                <a:t>0A</a:t>
              </a:r>
            </a:p>
          </p:txBody>
        </p:sp>
      </p:grpSp>
      <p:grpSp>
        <p:nvGrpSpPr>
          <p:cNvPr id="83" name="Group 82"/>
          <p:cNvGrpSpPr/>
          <p:nvPr/>
        </p:nvGrpSpPr>
        <p:grpSpPr>
          <a:xfrm>
            <a:off x="7040880" y="4443984"/>
            <a:ext cx="2011680" cy="301752"/>
            <a:chOff x="4347475" y="3755239"/>
            <a:chExt cx="2011680" cy="400110"/>
          </a:xfrm>
        </p:grpSpPr>
        <p:sp>
          <p:nvSpPr>
            <p:cNvPr id="84" name="Rectangle 15"/>
            <p:cNvSpPr>
              <a:spLocks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5856235" y="3755239"/>
              <a:ext cx="502920" cy="4001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 anchor="ctr" anchorCtr="0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 dirty="0">
                  <a:latin typeface="Calibri" panose="020F0502020204030204" pitchFamily="34" charset="0"/>
                  <a:cs typeface="Calibri" panose="020F0502020204030204" pitchFamily="34" charset="0"/>
                </a:rPr>
                <a:t>00</a:t>
              </a:r>
            </a:p>
          </p:txBody>
        </p:sp>
        <p:sp>
          <p:nvSpPr>
            <p:cNvPr id="85" name="Rectangle 15"/>
            <p:cNvSpPr>
              <a:spLocks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5353315" y="3755239"/>
              <a:ext cx="502920" cy="4001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 anchor="ctr" anchorCtr="0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 dirty="0">
                  <a:latin typeface="Calibri" panose="020F0502020204030204" pitchFamily="34" charset="0"/>
                  <a:cs typeface="Calibri" panose="020F0502020204030204" pitchFamily="34" charset="0"/>
                </a:rPr>
                <a:t>00</a:t>
              </a:r>
            </a:p>
          </p:txBody>
        </p:sp>
        <p:sp>
          <p:nvSpPr>
            <p:cNvPr id="86" name="Rectangle 15"/>
            <p:cNvSpPr>
              <a:spLocks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4850395" y="3755239"/>
              <a:ext cx="502920" cy="4001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 anchor="ctr" anchorCtr="0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 dirty="0">
                  <a:latin typeface="Calibri" panose="020F0502020204030204" pitchFamily="34" charset="0"/>
                  <a:cs typeface="Calibri" panose="020F0502020204030204" pitchFamily="34" charset="0"/>
                </a:rPr>
                <a:t>01</a:t>
              </a:r>
            </a:p>
          </p:txBody>
        </p:sp>
        <p:sp>
          <p:nvSpPr>
            <p:cNvPr id="87" name="Rectangle 15"/>
            <p:cNvSpPr>
              <a:spLocks noChangeArrowheads="1"/>
            </p:cNvSpPr>
            <p:nvPr>
              <p:custDataLst>
                <p:tags r:id="rId36"/>
              </p:custDataLst>
            </p:nvPr>
          </p:nvSpPr>
          <p:spPr bwMode="auto">
            <a:xfrm>
              <a:off x="4347475" y="3755239"/>
              <a:ext cx="502920" cy="4001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 anchor="ctr" anchorCtr="0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 dirty="0">
                  <a:latin typeface="Calibri" panose="020F0502020204030204" pitchFamily="34" charset="0"/>
                  <a:cs typeface="Calibri" panose="020F0502020204030204" pitchFamily="34" charset="0"/>
                </a:rPr>
                <a:t>5F</a:t>
              </a:r>
            </a:p>
          </p:txBody>
        </p:sp>
      </p:grpSp>
      <p:grpSp>
        <p:nvGrpSpPr>
          <p:cNvPr id="88" name="Group 87"/>
          <p:cNvGrpSpPr/>
          <p:nvPr/>
        </p:nvGrpSpPr>
        <p:grpSpPr>
          <a:xfrm>
            <a:off x="7040880" y="3538728"/>
            <a:ext cx="2011680" cy="301752"/>
            <a:chOff x="4347475" y="3755239"/>
            <a:chExt cx="2011680" cy="400110"/>
          </a:xfrm>
        </p:grpSpPr>
        <p:sp>
          <p:nvSpPr>
            <p:cNvPr id="89" name="Rectangle 15"/>
            <p:cNvSpPr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5856235" y="3755239"/>
              <a:ext cx="502920" cy="4001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 anchor="ctr" anchorCtr="0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 dirty="0">
                  <a:latin typeface="Calibri" panose="020F0502020204030204" pitchFamily="34" charset="0"/>
                  <a:cs typeface="Calibri" panose="020F0502020204030204" pitchFamily="34" charset="0"/>
                </a:rPr>
                <a:t>00</a:t>
              </a:r>
            </a:p>
          </p:txBody>
        </p:sp>
        <p:sp>
          <p:nvSpPr>
            <p:cNvPr id="90" name="Rectangle 15"/>
            <p:cNvSpPr>
              <a:spLocks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5353315" y="3755239"/>
              <a:ext cx="502920" cy="4001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 anchor="ctr" anchorCtr="0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 dirty="0">
                  <a:latin typeface="Calibri" panose="020F0502020204030204" pitchFamily="34" charset="0"/>
                  <a:cs typeface="Calibri" panose="020F0502020204030204" pitchFamily="34" charset="0"/>
                </a:rPr>
                <a:t>00</a:t>
              </a:r>
            </a:p>
          </p:txBody>
        </p:sp>
        <p:sp>
          <p:nvSpPr>
            <p:cNvPr id="91" name="Rectangle 15"/>
            <p:cNvSpPr>
              <a:spLocks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4850395" y="3755239"/>
              <a:ext cx="502920" cy="4001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 anchor="ctr" anchorCtr="0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 dirty="0">
                  <a:latin typeface="Calibri" panose="020F0502020204030204" pitchFamily="34" charset="0"/>
                  <a:cs typeface="Calibri" panose="020F0502020204030204" pitchFamily="34" charset="0"/>
                </a:rPr>
                <a:t>0B</a:t>
              </a:r>
            </a:p>
          </p:txBody>
        </p:sp>
        <p:sp>
          <p:nvSpPr>
            <p:cNvPr id="92" name="Rectangle 15"/>
            <p:cNvSpPr>
              <a:spLocks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4347475" y="3755239"/>
              <a:ext cx="502920" cy="4001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 anchor="ctr" anchorCtr="0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 dirty="0">
                  <a:latin typeface="Calibri" panose="020F0502020204030204" pitchFamily="34" charset="0"/>
                  <a:cs typeface="Calibri" panose="020F0502020204030204" pitchFamily="34" charset="0"/>
                </a:rPr>
                <a:t>AD</a:t>
              </a:r>
            </a:p>
          </p:txBody>
        </p:sp>
      </p:grpSp>
      <p:grpSp>
        <p:nvGrpSpPr>
          <p:cNvPr id="93" name="Group 92"/>
          <p:cNvGrpSpPr/>
          <p:nvPr/>
        </p:nvGrpSpPr>
        <p:grpSpPr>
          <a:xfrm>
            <a:off x="5029200" y="4754880"/>
            <a:ext cx="2011680" cy="301752"/>
            <a:chOff x="4347475" y="3755239"/>
            <a:chExt cx="2011680" cy="400110"/>
          </a:xfrm>
        </p:grpSpPr>
        <p:sp>
          <p:nvSpPr>
            <p:cNvPr id="94" name="Rectangle 15"/>
            <p:cNvSpPr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5856235" y="3755239"/>
              <a:ext cx="502920" cy="4001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 anchor="ctr" anchorCtr="0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 dirty="0">
                  <a:latin typeface="Calibri" panose="020F0502020204030204" pitchFamily="34" charset="0"/>
                  <a:cs typeface="Calibri" panose="020F0502020204030204" pitchFamily="34" charset="0"/>
                </a:rPr>
                <a:t>00</a:t>
              </a:r>
            </a:p>
          </p:txBody>
        </p:sp>
        <p:sp>
          <p:nvSpPr>
            <p:cNvPr id="95" name="Rectangle 15"/>
            <p:cNvSpPr>
              <a:spLocks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5353315" y="3755239"/>
              <a:ext cx="502920" cy="4001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 anchor="ctr" anchorCtr="0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 dirty="0">
                  <a:latin typeface="Calibri" panose="020F0502020204030204" pitchFamily="34" charset="0"/>
                  <a:cs typeface="Calibri" panose="020F0502020204030204" pitchFamily="34" charset="0"/>
                </a:rPr>
                <a:t>00</a:t>
              </a:r>
            </a:p>
          </p:txBody>
        </p:sp>
        <p:sp>
          <p:nvSpPr>
            <p:cNvPr id="96" name="Rectangle 15"/>
            <p:cNvSpPr>
              <a:spLocks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4850395" y="3755239"/>
              <a:ext cx="502920" cy="4001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 anchor="ctr" anchorCtr="0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 dirty="0">
                  <a:latin typeface="Calibri" panose="020F0502020204030204" pitchFamily="34" charset="0"/>
                  <a:cs typeface="Calibri" panose="020F0502020204030204" pitchFamily="34" charset="0"/>
                </a:rPr>
                <a:t>0B</a:t>
              </a:r>
            </a:p>
          </p:txBody>
        </p:sp>
        <p:sp>
          <p:nvSpPr>
            <p:cNvPr id="97" name="Rectangle 15"/>
            <p:cNvSpPr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4347475" y="3755239"/>
              <a:ext cx="502920" cy="4001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 anchor="ctr" anchorCtr="0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 dirty="0">
                  <a:latin typeface="Calibri" panose="020F0502020204030204" pitchFamily="34" charset="0"/>
                  <a:cs typeface="Calibri" panose="020F0502020204030204" pitchFamily="34" charset="0"/>
                </a:rPr>
                <a:t>AD</a:t>
              </a:r>
            </a:p>
          </p:txBody>
        </p:sp>
      </p:grpSp>
      <p:grpSp>
        <p:nvGrpSpPr>
          <p:cNvPr id="98" name="Group 97"/>
          <p:cNvGrpSpPr/>
          <p:nvPr/>
        </p:nvGrpSpPr>
        <p:grpSpPr>
          <a:xfrm>
            <a:off x="5029200" y="5669280"/>
            <a:ext cx="2011680" cy="301757"/>
            <a:chOff x="4347475" y="3755233"/>
            <a:chExt cx="2011680" cy="400116"/>
          </a:xfrm>
        </p:grpSpPr>
        <p:sp>
          <p:nvSpPr>
            <p:cNvPr id="99" name="Rectangle 15"/>
            <p:cNvSpPr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5856235" y="3755239"/>
              <a:ext cx="502920" cy="4001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 anchor="ctr" anchorCtr="0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 dirty="0">
                  <a:latin typeface="Calibri" panose="020F0502020204030204" pitchFamily="34" charset="0"/>
                  <a:cs typeface="Calibri" panose="020F0502020204030204" pitchFamily="34" charset="0"/>
                </a:rPr>
                <a:t>00</a:t>
              </a:r>
            </a:p>
          </p:txBody>
        </p:sp>
        <p:sp>
          <p:nvSpPr>
            <p:cNvPr id="100" name="Rectangle 15"/>
            <p:cNvSpPr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5353315" y="3755239"/>
              <a:ext cx="502920" cy="4001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 anchor="ctr" anchorCtr="0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 dirty="0">
                  <a:latin typeface="Calibri" panose="020F0502020204030204" pitchFamily="34" charset="0"/>
                  <a:cs typeface="Calibri" panose="020F0502020204030204" pitchFamily="34" charset="0"/>
                </a:rPr>
                <a:t>00</a:t>
              </a:r>
            </a:p>
          </p:txBody>
        </p:sp>
        <p:sp>
          <p:nvSpPr>
            <p:cNvPr id="101" name="Rectangle 15"/>
            <p:cNvSpPr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4850395" y="3755233"/>
              <a:ext cx="502920" cy="40010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 anchor="ctr" anchorCtr="0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 dirty="0">
                  <a:latin typeface="Calibri" panose="020F0502020204030204" pitchFamily="34" charset="0"/>
                  <a:cs typeface="Calibri" panose="020F0502020204030204" pitchFamily="34" charset="0"/>
                </a:rPr>
                <a:t>00</a:t>
              </a:r>
            </a:p>
          </p:txBody>
        </p:sp>
        <p:sp>
          <p:nvSpPr>
            <p:cNvPr id="102" name="Rectangle 15"/>
            <p:cNvSpPr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4347475" y="3755239"/>
              <a:ext cx="502920" cy="4001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 anchor="ctr" anchorCtr="0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 dirty="0">
                  <a:latin typeface="Calibri" panose="020F0502020204030204" pitchFamily="34" charset="0"/>
                  <a:cs typeface="Calibri" panose="020F0502020204030204" pitchFamily="34" charset="0"/>
                </a:rPr>
                <a:t>18</a:t>
              </a:r>
            </a:p>
          </p:txBody>
        </p:sp>
      </p:grpSp>
      <p:grpSp>
        <p:nvGrpSpPr>
          <p:cNvPr id="103" name="Group 102"/>
          <p:cNvGrpSpPr/>
          <p:nvPr/>
        </p:nvGrpSpPr>
        <p:grpSpPr>
          <a:xfrm>
            <a:off x="7040880" y="5669280"/>
            <a:ext cx="2011680" cy="301752"/>
            <a:chOff x="4347475" y="3755239"/>
            <a:chExt cx="2011680" cy="400110"/>
          </a:xfrm>
        </p:grpSpPr>
        <p:sp>
          <p:nvSpPr>
            <p:cNvPr id="104" name="Rectangle 15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5856235" y="3755239"/>
              <a:ext cx="502920" cy="4001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 anchor="ctr" anchorCtr="0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 dirty="0">
                  <a:latin typeface="Calibri" panose="020F0502020204030204" pitchFamily="34" charset="0"/>
                  <a:cs typeface="Calibri" panose="020F0502020204030204" pitchFamily="34" charset="0"/>
                </a:rPr>
                <a:t>00</a:t>
              </a:r>
            </a:p>
          </p:txBody>
        </p:sp>
        <p:sp>
          <p:nvSpPr>
            <p:cNvPr id="105" name="Rectangle 15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5353315" y="3755239"/>
              <a:ext cx="502920" cy="4001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 anchor="ctr" anchorCtr="0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 dirty="0">
                  <a:latin typeface="Calibri" panose="020F0502020204030204" pitchFamily="34" charset="0"/>
                  <a:cs typeface="Calibri" panose="020F0502020204030204" pitchFamily="34" charset="0"/>
                </a:rPr>
                <a:t>00</a:t>
              </a:r>
            </a:p>
          </p:txBody>
        </p:sp>
        <p:sp>
          <p:nvSpPr>
            <p:cNvPr id="106" name="Rectangle 15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4850395" y="3755239"/>
              <a:ext cx="502920" cy="4001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 anchor="ctr" anchorCtr="0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 dirty="0">
                  <a:latin typeface="Calibri" panose="020F0502020204030204" pitchFamily="34" charset="0"/>
                  <a:cs typeface="Calibri" panose="020F0502020204030204" pitchFamily="34" charset="0"/>
                </a:rPr>
                <a:t>00</a:t>
              </a:r>
            </a:p>
          </p:txBody>
        </p:sp>
        <p:sp>
          <p:nvSpPr>
            <p:cNvPr id="107" name="Rectangle 15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4347475" y="3755239"/>
              <a:ext cx="502920" cy="4001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 anchor="ctr" anchorCtr="0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 dirty="0">
                  <a:latin typeface="Calibri" panose="020F0502020204030204" pitchFamily="34" charset="0"/>
                  <a:cs typeface="Calibri" panose="020F0502020204030204" pitchFamily="34" charset="0"/>
                </a:rPr>
                <a:t>00</a:t>
              </a:r>
            </a:p>
          </p:txBody>
        </p:sp>
      </p:grpSp>
      <p:grpSp>
        <p:nvGrpSpPr>
          <p:cNvPr id="108" name="Group 107"/>
          <p:cNvGrpSpPr/>
          <p:nvPr/>
        </p:nvGrpSpPr>
        <p:grpSpPr>
          <a:xfrm>
            <a:off x="7040880" y="3840480"/>
            <a:ext cx="2011680" cy="301752"/>
            <a:chOff x="4347475" y="3755239"/>
            <a:chExt cx="2011680" cy="400110"/>
          </a:xfrm>
        </p:grpSpPr>
        <p:sp>
          <p:nvSpPr>
            <p:cNvPr id="109" name="Rectangle 15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5856235" y="3755239"/>
              <a:ext cx="502920" cy="4001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 anchor="ctr" anchorCtr="0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 dirty="0">
                  <a:latin typeface="Calibri" panose="020F0502020204030204" pitchFamily="34" charset="0"/>
                  <a:cs typeface="Calibri" panose="020F0502020204030204" pitchFamily="34" charset="0"/>
                </a:rPr>
                <a:t>00</a:t>
              </a:r>
            </a:p>
          </p:txBody>
        </p:sp>
        <p:sp>
          <p:nvSpPr>
            <p:cNvPr id="110" name="Rectangle 15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5353315" y="3755239"/>
              <a:ext cx="502920" cy="4001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 anchor="ctr" anchorCtr="0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 dirty="0">
                  <a:latin typeface="Calibri" panose="020F0502020204030204" pitchFamily="34" charset="0"/>
                  <a:cs typeface="Calibri" panose="020F0502020204030204" pitchFamily="34" charset="0"/>
                </a:rPr>
                <a:t>00</a:t>
              </a:r>
            </a:p>
          </p:txBody>
        </p:sp>
        <p:sp>
          <p:nvSpPr>
            <p:cNvPr id="111" name="Rectangle 15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4850395" y="3755239"/>
              <a:ext cx="502920" cy="4001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 anchor="ctr" anchorCtr="0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 dirty="0">
                  <a:latin typeface="Calibri" panose="020F0502020204030204" pitchFamily="34" charset="0"/>
                  <a:cs typeface="Calibri" panose="020F0502020204030204" pitchFamily="34" charset="0"/>
                </a:rPr>
                <a:t>00</a:t>
              </a:r>
            </a:p>
          </p:txBody>
        </p:sp>
        <p:sp>
          <p:nvSpPr>
            <p:cNvPr id="112" name="Rectangle 15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4347475" y="3755239"/>
              <a:ext cx="502920" cy="4001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 anchor="ctr" anchorCtr="0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 dirty="0">
                  <a:latin typeface="Calibri" panose="020F0502020204030204" pitchFamily="34" charset="0"/>
                  <a:cs typeface="Calibri" panose="020F0502020204030204" pitchFamily="34" charset="0"/>
                </a:rPr>
                <a:t>0B</a:t>
              </a:r>
            </a:p>
          </p:txBody>
        </p:sp>
      </p:grpSp>
      <p:sp>
        <p:nvSpPr>
          <p:cNvPr id="113" name="Rectangle 112"/>
          <p:cNvSpPr/>
          <p:nvPr>
            <p:custDataLst>
              <p:tags r:id="rId4"/>
            </p:custDataLst>
          </p:nvPr>
        </p:nvSpPr>
        <p:spPr bwMode="auto">
          <a:xfrm>
            <a:off x="5029200" y="5669280"/>
            <a:ext cx="4023360" cy="304800"/>
          </a:xfrm>
          <a:prstGeom prst="rect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Roboto Regular" charset="0"/>
            </a:endParaRPr>
          </a:p>
        </p:txBody>
      </p:sp>
      <p:sp>
        <p:nvSpPr>
          <p:cNvPr id="115" name="TextBox 114"/>
          <p:cNvSpPr txBox="1"/>
          <p:nvPr>
            <p:custDataLst>
              <p:tags r:id="rId5"/>
            </p:custDataLst>
          </p:nvPr>
        </p:nvSpPr>
        <p:spPr>
          <a:xfrm>
            <a:off x="3657600" y="5669280"/>
            <a:ext cx="731520" cy="301752"/>
          </a:xfrm>
          <a:prstGeom prst="rect">
            <a:avLst/>
          </a:prstGeom>
          <a:noFill/>
        </p:spPr>
        <p:txBody>
          <a:bodyPr wrap="none" rtlCol="0" anchor="ctr" anchorCtr="0">
            <a:no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  <a:latin typeface="Courier New" panose="02070309020205020404" pitchFamily="49" charset="0"/>
                <a:ea typeface="Anonymous Pro" panose="02060609030202000504" pitchFamily="49" charset="0"/>
                <a:cs typeface="Courier New" panose="02070309020205020404" pitchFamily="49" charset="0"/>
              </a:rPr>
              <a:t>p</a:t>
            </a:r>
            <a:endParaRPr lang="en-US" sz="1800" b="0" i="0" dirty="0">
              <a:solidFill>
                <a:srgbClr val="0000FF"/>
              </a:solidFill>
              <a:latin typeface="Courier New" panose="02070309020205020404" pitchFamily="49" charset="0"/>
              <a:ea typeface="Anonymous Pro" panose="02060609030202000504" pitchFamily="49" charset="0"/>
              <a:cs typeface="Courier New" panose="02070309020205020404" pitchFamily="49" charset="0"/>
            </a:endParaRPr>
          </a:p>
        </p:txBody>
      </p:sp>
      <p:grpSp>
        <p:nvGrpSpPr>
          <p:cNvPr id="116" name="Group 115"/>
          <p:cNvGrpSpPr/>
          <p:nvPr/>
        </p:nvGrpSpPr>
        <p:grpSpPr>
          <a:xfrm>
            <a:off x="5029200" y="4142232"/>
            <a:ext cx="2011680" cy="301752"/>
            <a:chOff x="4347475" y="3755239"/>
            <a:chExt cx="2011680" cy="400110"/>
          </a:xfrm>
          <a:noFill/>
        </p:grpSpPr>
        <p:sp>
          <p:nvSpPr>
            <p:cNvPr id="117" name="Rectangle 15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5856235" y="3755239"/>
              <a:ext cx="502920" cy="400110"/>
            </a:xfrm>
            <a:prstGeom prst="rect">
              <a:avLst/>
            </a:prstGeom>
            <a:grp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 anchor="ctr" anchorCtr="0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 dirty="0">
                  <a:latin typeface="Calibri" panose="020F0502020204030204" pitchFamily="34" charset="0"/>
                  <a:cs typeface="Calibri" panose="020F0502020204030204" pitchFamily="34" charset="0"/>
                </a:rPr>
                <a:t>00</a:t>
              </a:r>
            </a:p>
          </p:txBody>
        </p:sp>
        <p:sp>
          <p:nvSpPr>
            <p:cNvPr id="118" name="Rectangle 15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5353315" y="3755239"/>
              <a:ext cx="502920" cy="400110"/>
            </a:xfrm>
            <a:prstGeom prst="rect">
              <a:avLst/>
            </a:prstGeom>
            <a:grp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 anchor="ctr" anchorCtr="0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 dirty="0">
                  <a:latin typeface="Calibri" panose="020F0502020204030204" pitchFamily="34" charset="0"/>
                  <a:cs typeface="Calibri" panose="020F0502020204030204" pitchFamily="34" charset="0"/>
                </a:rPr>
                <a:t>00</a:t>
              </a:r>
            </a:p>
          </p:txBody>
        </p:sp>
        <p:sp>
          <p:nvSpPr>
            <p:cNvPr id="119" name="Rectangle 15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4850395" y="3755239"/>
              <a:ext cx="502920" cy="400110"/>
            </a:xfrm>
            <a:prstGeom prst="rect">
              <a:avLst/>
            </a:prstGeom>
            <a:grp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 anchor="ctr" anchorCtr="0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 dirty="0">
                  <a:latin typeface="Calibri" panose="020F0502020204030204" pitchFamily="34" charset="0"/>
                  <a:cs typeface="Calibri" panose="020F0502020204030204" pitchFamily="34" charset="0"/>
                </a:rPr>
                <a:t>00</a:t>
              </a:r>
            </a:p>
          </p:txBody>
        </p:sp>
        <p:sp>
          <p:nvSpPr>
            <p:cNvPr id="120" name="Rectangle 15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4347475" y="3755239"/>
              <a:ext cx="502920" cy="400110"/>
            </a:xfrm>
            <a:prstGeom prst="rect">
              <a:avLst/>
            </a:prstGeom>
            <a:grp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 anchor="ctr" anchorCtr="0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 dirty="0">
                  <a:latin typeface="Calibri" panose="020F0502020204030204" pitchFamily="34" charset="0"/>
                  <a:cs typeface="Calibri" panose="020F0502020204030204" pitchFamily="34" charset="0"/>
                </a:rPr>
                <a:t>0C</a:t>
              </a:r>
            </a:p>
          </p:txBody>
        </p:sp>
      </p:grpSp>
      <p:grpSp>
        <p:nvGrpSpPr>
          <p:cNvPr id="122" name="Group 121"/>
          <p:cNvGrpSpPr/>
          <p:nvPr/>
        </p:nvGrpSpPr>
        <p:grpSpPr>
          <a:xfrm>
            <a:off x="4754880" y="228600"/>
            <a:ext cx="4391378" cy="1660784"/>
            <a:chOff x="4754880" y="228600"/>
            <a:chExt cx="4391378" cy="1660784"/>
          </a:xfrm>
        </p:grpSpPr>
        <p:sp>
          <p:nvSpPr>
            <p:cNvPr id="123" name="TextBox 122"/>
            <p:cNvSpPr txBox="1"/>
            <p:nvPr>
              <p:custDataLst>
                <p:tags r:id="rId6"/>
              </p:custDataLst>
            </p:nvPr>
          </p:nvSpPr>
          <p:spPr>
            <a:xfrm>
              <a:off x="4754880" y="1243053"/>
              <a:ext cx="4389120" cy="646331"/>
            </a:xfrm>
            <a:prstGeom prst="rect">
              <a:avLst/>
            </a:prstGeom>
            <a:solidFill>
              <a:srgbClr val="CED6FF"/>
            </a:solidFill>
          </p:spPr>
          <p:txBody>
            <a:bodyPr wrap="square" rtlCol="0">
              <a:spAutoFit/>
            </a:bodyPr>
            <a:lstStyle/>
            <a:p>
              <a:pPr lvl="0"/>
              <a:r>
                <a:rPr lang="en-US" sz="1800" b="0" dirty="0">
                  <a:solidFill>
                    <a:srgbClr val="000000"/>
                  </a:solidFill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&amp;</a:t>
              </a:r>
              <a:r>
                <a:rPr lang="en-US" sz="1800" b="0" dirty="0">
                  <a:solidFill>
                    <a:srgbClr val="BD0000"/>
                  </a:solidFill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a</a:t>
              </a:r>
              <a:r>
                <a:rPr lang="en-US" sz="1800" b="0" dirty="0">
                  <a:solidFill>
                    <a:srgbClr val="000000"/>
                  </a:solidFill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[</a:t>
              </a:r>
              <a:r>
                <a:rPr lang="en-US" sz="1800" b="0" dirty="0" err="1">
                  <a:solidFill>
                    <a:srgbClr val="000000"/>
                  </a:solidFill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i</a:t>
              </a:r>
              <a:r>
                <a:rPr lang="en-US" sz="1800" b="0" dirty="0">
                  <a:solidFill>
                    <a:srgbClr val="000000"/>
                  </a:solidFill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]</a:t>
              </a:r>
              <a:r>
                <a:rPr lang="en-US" sz="1800" b="0" dirty="0">
                  <a:solidFill>
                    <a:srgbClr val="000000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 is the address of </a:t>
              </a:r>
              <a:r>
                <a:rPr lang="en-US" sz="1800" b="0" dirty="0">
                  <a:solidFill>
                    <a:srgbClr val="BD0000"/>
                  </a:solidFill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a</a:t>
              </a:r>
              <a:r>
                <a:rPr lang="en-US" sz="1800" b="0" dirty="0">
                  <a:solidFill>
                    <a:srgbClr val="000000"/>
                  </a:solidFill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[0]</a:t>
              </a:r>
              <a:r>
                <a:rPr lang="en-US" sz="1800" b="0" dirty="0">
                  <a:solidFill>
                    <a:srgbClr val="000000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 plus </a:t>
              </a:r>
              <a:r>
                <a:rPr lang="en-US" sz="1800" b="0" dirty="0" err="1">
                  <a:solidFill>
                    <a:srgbClr val="000000"/>
                  </a:solidFill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i</a:t>
              </a:r>
              <a:r>
                <a:rPr lang="en-US" sz="1800" b="0" dirty="0">
                  <a:solidFill>
                    <a:srgbClr val="000000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 times the element size in bytes</a:t>
              </a:r>
            </a:p>
          </p:txBody>
        </p:sp>
        <p:sp>
          <p:nvSpPr>
            <p:cNvPr id="124" name="Rectangle 123"/>
            <p:cNvSpPr/>
            <p:nvPr>
              <p:custDataLst>
                <p:tags r:id="rId7"/>
              </p:custDataLst>
            </p:nvPr>
          </p:nvSpPr>
          <p:spPr>
            <a:xfrm>
              <a:off x="4754880" y="228600"/>
              <a:ext cx="4391378" cy="646331"/>
            </a:xfrm>
            <a:prstGeom prst="rect">
              <a:avLst/>
            </a:prstGeom>
            <a:solidFill>
              <a:srgbClr val="CCFFCC"/>
            </a:solidFill>
          </p:spPr>
          <p:txBody>
            <a:bodyPr wrap="square">
              <a:spAutoFit/>
            </a:bodyPr>
            <a:lstStyle/>
            <a:p>
              <a:r>
                <a:rPr lang="en-US" sz="1800" b="0" i="0" dirty="0">
                  <a:latin typeface="Calibri" panose="020F0502020204030204" pitchFamily="34" charset="0"/>
                  <a:cs typeface="Calibri" panose="020F0502020204030204" pitchFamily="34" charset="0"/>
                </a:rPr>
                <a:t>Arrays are adjacent locations in memory storing the same type of data object</a:t>
              </a:r>
            </a:p>
          </p:txBody>
        </p:sp>
        <p:sp>
          <p:nvSpPr>
            <p:cNvPr id="125" name="Rectangle 124"/>
            <p:cNvSpPr/>
            <p:nvPr>
              <p:custDataLst>
                <p:tags r:id="rId8"/>
              </p:custDataLst>
            </p:nvPr>
          </p:nvSpPr>
          <p:spPr>
            <a:xfrm>
              <a:off x="4754880" y="873721"/>
              <a:ext cx="4389501" cy="369332"/>
            </a:xfrm>
            <a:prstGeom prst="rect">
              <a:avLst/>
            </a:prstGeom>
            <a:solidFill>
              <a:srgbClr val="FFDE92"/>
            </a:solidFill>
          </p:spPr>
          <p:txBody>
            <a:bodyPr wrap="square">
              <a:spAutoFit/>
            </a:bodyPr>
            <a:lstStyle/>
            <a:p>
              <a:r>
                <a:rPr lang="en-US" sz="1800" b="0" dirty="0">
                  <a:solidFill>
                    <a:srgbClr val="BD0000"/>
                  </a:solidFill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a</a:t>
              </a:r>
              <a:r>
                <a:rPr lang="en-US" sz="1800" b="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 (array name) returns the array’s address</a:t>
              </a:r>
            </a:p>
          </p:txBody>
        </p:sp>
      </p:grpSp>
      <p:cxnSp>
        <p:nvCxnSpPr>
          <p:cNvPr id="121" name="Straight Arrow Connector 120">
            <a:extLst>
              <a:ext uri="{FF2B5EF4-FFF2-40B4-BE49-F238E27FC236}">
                <a16:creationId xmlns:a16="http://schemas.microsoft.com/office/drawing/2014/main" id="{8D61930A-7D80-4E14-AF80-BFD0D50AC5E5}"/>
              </a:ext>
            </a:extLst>
          </p:cNvPr>
          <p:cNvCxnSpPr/>
          <p:nvPr/>
        </p:nvCxnSpPr>
        <p:spPr bwMode="auto">
          <a:xfrm flipH="1" flipV="1">
            <a:off x="5394960" y="4370832"/>
            <a:ext cx="1645920" cy="1453896"/>
          </a:xfrm>
          <a:prstGeom prst="straightConnector1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oval" w="med" len="med"/>
            <a:tailEnd type="stealth" w="lg" len="lg"/>
          </a:ln>
          <a:effectLst/>
        </p:spPr>
      </p:cxnSp>
    </p:spTree>
    <p:extLst>
      <p:ext uri="{BB962C8B-B14F-4D97-AF65-F5344CB8AC3E}">
        <p14:creationId xmlns:p14="http://schemas.microsoft.com/office/powerpoint/2010/main" val="740809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 anchorCtr="0"/>
          <a:lstStyle/>
          <a:p>
            <a:r>
              <a:rPr lang="en-US" sz="2800" dirty="0"/>
              <a:t>Question:  </a:t>
            </a:r>
            <a:r>
              <a:rPr lang="en-US" sz="2800" b="0" dirty="0"/>
              <a:t>The variable values after Line 3 executes are shown on the right.  What are they after Line 4 &amp; 5?</a:t>
            </a:r>
            <a:br>
              <a:rPr lang="en-US" sz="2800" b="0" dirty="0"/>
            </a:br>
            <a:endParaRPr lang="en-US" sz="28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489049"/>
          </a:xfrm>
        </p:spPr>
        <p:txBody>
          <a:bodyPr/>
          <a:lstStyle/>
          <a:p>
            <a:pPr lvl="1"/>
            <a:r>
              <a:rPr lang="en-US" dirty="0"/>
              <a:t>Vote at </a:t>
            </a:r>
            <a:r>
              <a:rPr lang="en-US" dirty="0" smtClean="0">
                <a:hlinkClick r:id="rId8"/>
              </a:rPr>
              <a:t>http://pollev.com/rea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E80258-DC00-4EB7-9E0E-1FD39B8D824A}" type="slidenum">
              <a:rPr lang="en-US" smtClean="0"/>
              <a:t>23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" y="1920240"/>
            <a:ext cx="5486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0" dirty="0">
                <a:latin typeface="Courier New"/>
                <a:cs typeface="Courier New"/>
              </a:rPr>
              <a:t>1	</a:t>
            </a:r>
            <a:r>
              <a:rPr lang="en-US" sz="2400" dirty="0">
                <a:latin typeface="Courier New"/>
                <a:cs typeface="Courier New"/>
              </a:rPr>
              <a:t>void</a:t>
            </a:r>
            <a:r>
              <a:rPr lang="en-US" sz="2400" b="0" dirty="0">
                <a:latin typeface="Courier New"/>
                <a:cs typeface="Courier New"/>
              </a:rPr>
              <a:t> main() {</a:t>
            </a:r>
            <a:br>
              <a:rPr lang="en-US" sz="2400" b="0" dirty="0">
                <a:latin typeface="Courier New"/>
                <a:cs typeface="Courier New"/>
              </a:rPr>
            </a:br>
            <a:r>
              <a:rPr lang="en-US" sz="2400" b="0" dirty="0">
                <a:latin typeface="Courier New"/>
                <a:cs typeface="Courier New"/>
              </a:rPr>
              <a:t>2	   </a:t>
            </a:r>
            <a:r>
              <a:rPr lang="en-US" sz="2400" dirty="0" err="1">
                <a:latin typeface="Courier New"/>
                <a:cs typeface="Courier New"/>
              </a:rPr>
              <a:t>int</a:t>
            </a:r>
            <a:r>
              <a:rPr lang="en-US" sz="2400" b="0" dirty="0">
                <a:latin typeface="Courier New"/>
                <a:cs typeface="Courier New"/>
              </a:rPr>
              <a:t> </a:t>
            </a:r>
            <a:r>
              <a:rPr lang="en-US" sz="2400" b="0" dirty="0">
                <a:solidFill>
                  <a:srgbClr val="BD0000"/>
                </a:solidFill>
                <a:latin typeface="Courier New"/>
                <a:cs typeface="Courier New"/>
              </a:rPr>
              <a:t>a</a:t>
            </a:r>
            <a:r>
              <a:rPr lang="en-US" sz="2400" b="0" dirty="0">
                <a:latin typeface="Courier New"/>
                <a:cs typeface="Courier New"/>
              </a:rPr>
              <a:t>[] = {5,10};</a:t>
            </a:r>
            <a:br>
              <a:rPr lang="en-US" sz="2400" b="0" dirty="0">
                <a:latin typeface="Courier New"/>
                <a:cs typeface="Courier New"/>
              </a:rPr>
            </a:br>
            <a:r>
              <a:rPr lang="en-US" sz="2400" b="0" dirty="0">
                <a:latin typeface="Courier New"/>
                <a:cs typeface="Courier New"/>
              </a:rPr>
              <a:t>3	   </a:t>
            </a:r>
            <a:r>
              <a:rPr lang="en-US" sz="2400" dirty="0" err="1">
                <a:latin typeface="Courier New"/>
                <a:cs typeface="Courier New"/>
              </a:rPr>
              <a:t>int</a:t>
            </a:r>
            <a:r>
              <a:rPr lang="en-US" sz="2400" dirty="0">
                <a:latin typeface="Courier New"/>
                <a:cs typeface="Courier New"/>
              </a:rPr>
              <a:t>*</a:t>
            </a:r>
            <a:r>
              <a:rPr lang="en-US" sz="2400" b="0" dirty="0">
                <a:latin typeface="Courier New"/>
                <a:cs typeface="Courier New"/>
              </a:rPr>
              <a:t> </a:t>
            </a:r>
            <a:r>
              <a:rPr lang="en-US" sz="2400" b="0" dirty="0">
                <a:solidFill>
                  <a:srgbClr val="0000FF"/>
                </a:solidFill>
                <a:latin typeface="Courier New"/>
                <a:cs typeface="Courier New"/>
              </a:rPr>
              <a:t>p</a:t>
            </a:r>
            <a:r>
              <a:rPr lang="en-US" sz="2400" b="0" dirty="0">
                <a:latin typeface="Courier New"/>
                <a:cs typeface="Courier New"/>
              </a:rPr>
              <a:t> = </a:t>
            </a:r>
            <a:r>
              <a:rPr lang="en-US" sz="2400" b="0" dirty="0">
                <a:solidFill>
                  <a:srgbClr val="BD0000"/>
                </a:solidFill>
                <a:latin typeface="Courier New"/>
                <a:cs typeface="Courier New"/>
              </a:rPr>
              <a:t>a</a:t>
            </a:r>
            <a:r>
              <a:rPr lang="en-US" sz="2400" b="0" dirty="0">
                <a:latin typeface="Courier New"/>
                <a:cs typeface="Courier New"/>
              </a:rPr>
              <a:t>;</a:t>
            </a:r>
            <a:br>
              <a:rPr lang="en-US" sz="2400" b="0" dirty="0">
                <a:latin typeface="Courier New"/>
                <a:cs typeface="Courier New"/>
              </a:rPr>
            </a:br>
            <a:r>
              <a:rPr lang="en-US" sz="2400" b="0" dirty="0">
                <a:latin typeface="Courier New"/>
                <a:cs typeface="Courier New"/>
              </a:rPr>
              <a:t>4	    </a:t>
            </a:r>
            <a:r>
              <a:rPr lang="en-US" sz="2400" b="0" dirty="0">
                <a:solidFill>
                  <a:srgbClr val="0000FF"/>
                </a:solidFill>
                <a:latin typeface="Courier New"/>
                <a:cs typeface="Courier New"/>
              </a:rPr>
              <a:t>p</a:t>
            </a:r>
            <a:r>
              <a:rPr lang="en-US" sz="2400" b="0" dirty="0">
                <a:latin typeface="Courier New"/>
                <a:cs typeface="Courier New"/>
              </a:rPr>
              <a:t> =  </a:t>
            </a:r>
            <a:r>
              <a:rPr lang="en-US" sz="2400" b="0" dirty="0">
                <a:solidFill>
                  <a:srgbClr val="0000FF"/>
                </a:solidFill>
                <a:latin typeface="Courier New"/>
                <a:cs typeface="Courier New"/>
              </a:rPr>
              <a:t>p</a:t>
            </a:r>
            <a:r>
              <a:rPr lang="en-US" sz="2400" b="0" dirty="0">
                <a:latin typeface="Courier New"/>
                <a:cs typeface="Courier New"/>
              </a:rPr>
              <a:t> + 1;</a:t>
            </a:r>
            <a:br>
              <a:rPr lang="en-US" sz="2400" b="0" dirty="0">
                <a:latin typeface="Courier New"/>
                <a:cs typeface="Courier New"/>
              </a:rPr>
            </a:br>
            <a:r>
              <a:rPr lang="en-US" sz="2400" b="0" dirty="0">
                <a:latin typeface="Courier New"/>
                <a:cs typeface="Courier New"/>
              </a:rPr>
              <a:t>5	   *</a:t>
            </a:r>
            <a:r>
              <a:rPr lang="en-US" sz="2400" b="0" dirty="0">
                <a:solidFill>
                  <a:srgbClr val="0000FF"/>
                </a:solidFill>
                <a:latin typeface="Courier New"/>
                <a:cs typeface="Courier New"/>
              </a:rPr>
              <a:t>p</a:t>
            </a:r>
            <a:r>
              <a:rPr lang="en-US" sz="2400" b="0" dirty="0">
                <a:latin typeface="Courier New"/>
                <a:cs typeface="Courier New"/>
              </a:rPr>
              <a:t> = *</a:t>
            </a:r>
            <a:r>
              <a:rPr lang="en-US" sz="2400" b="0" dirty="0">
                <a:solidFill>
                  <a:srgbClr val="0000FF"/>
                </a:solidFill>
                <a:latin typeface="Courier New"/>
                <a:cs typeface="Courier New"/>
              </a:rPr>
              <a:t>p</a:t>
            </a:r>
            <a:r>
              <a:rPr lang="en-US" sz="2400" b="0" dirty="0">
                <a:latin typeface="Courier New"/>
                <a:cs typeface="Courier New"/>
              </a:rPr>
              <a:t> + 1;</a:t>
            </a:r>
            <a:br>
              <a:rPr lang="en-US" sz="2400" b="0" dirty="0">
                <a:latin typeface="Courier New"/>
                <a:cs typeface="Courier New"/>
              </a:rPr>
            </a:br>
            <a:r>
              <a:rPr lang="en-US" sz="2400" b="0" dirty="0">
                <a:latin typeface="Courier New"/>
                <a:cs typeface="Courier New"/>
              </a:rPr>
              <a:t>6	}</a:t>
            </a:r>
            <a:endParaRPr lang="en-US" sz="2400" b="0" dirty="0"/>
          </a:p>
        </p:txBody>
      </p:sp>
      <p:grpSp>
        <p:nvGrpSpPr>
          <p:cNvPr id="6" name="Group 10"/>
          <p:cNvGrpSpPr>
            <a:grpSpLocks/>
          </p:cNvGrpSpPr>
          <p:nvPr/>
        </p:nvGrpSpPr>
        <p:grpSpPr bwMode="auto">
          <a:xfrm>
            <a:off x="640080" y="4754880"/>
            <a:ext cx="7863840" cy="523220"/>
            <a:chOff x="914614" y="1743729"/>
            <a:chExt cx="7863603" cy="392422"/>
          </a:xfrm>
        </p:grpSpPr>
        <p:sp>
          <p:nvSpPr>
            <p:cNvPr id="7" name="TextBox 2"/>
            <p:cNvSpPr txBox="1">
              <a:spLocks noChangeArrowheads="1"/>
            </p:cNvSpPr>
            <p:nvPr/>
          </p:nvSpPr>
          <p:spPr bwMode="auto">
            <a:xfrm>
              <a:off x="1463237" y="1743729"/>
              <a:ext cx="7314980" cy="3924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2600" b="0" dirty="0">
                  <a:solidFill>
                    <a:schemeClr val="accent6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101 10   5   10</a:t>
              </a:r>
              <a:r>
                <a:rPr lang="en-US" sz="2800" b="0" dirty="0">
                  <a:solidFill>
                    <a:schemeClr val="accent6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sz="2800" b="0" dirty="0">
                  <a:solidFill>
                    <a:schemeClr val="accent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then  </a:t>
              </a:r>
              <a:r>
                <a:rPr lang="en-US" sz="2600" b="0" dirty="0">
                  <a:solidFill>
                    <a:schemeClr val="accent6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101 11   5   11</a:t>
              </a:r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914614" y="1770103"/>
              <a:ext cx="562958" cy="3462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dirty="0">
                  <a:latin typeface="Calibri" panose="020F0502020204030204" pitchFamily="34" charset="0"/>
                  <a:cs typeface="Calibri" panose="020F0502020204030204" pitchFamily="34" charset="0"/>
                </a:rPr>
                <a:t>(A)</a:t>
              </a:r>
            </a:p>
          </p:txBody>
        </p:sp>
      </p:grpSp>
      <p:grpSp>
        <p:nvGrpSpPr>
          <p:cNvPr id="9" name="Group 23"/>
          <p:cNvGrpSpPr/>
          <p:nvPr/>
        </p:nvGrpSpPr>
        <p:grpSpPr>
          <a:xfrm>
            <a:off x="648468" y="5212080"/>
            <a:ext cx="7855453" cy="523220"/>
            <a:chOff x="922787" y="3240088"/>
            <a:chExt cx="7855453" cy="523220"/>
          </a:xfrm>
        </p:grpSpPr>
        <p:sp>
          <p:nvSpPr>
            <p:cNvPr id="10" name="TextBox 3"/>
            <p:cNvSpPr txBox="1">
              <a:spLocks noChangeArrowheads="1"/>
            </p:cNvSpPr>
            <p:nvPr/>
          </p:nvSpPr>
          <p:spPr bwMode="auto">
            <a:xfrm>
              <a:off x="1463040" y="3240088"/>
              <a:ext cx="731520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2600" b="0" dirty="0">
                  <a:solidFill>
                    <a:srgbClr val="4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104 10   5   10</a:t>
              </a:r>
              <a:r>
                <a:rPr lang="en-US" sz="2800" b="0" dirty="0">
                  <a:solidFill>
                    <a:srgbClr val="4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sz="2800" b="0" dirty="0">
                  <a:solidFill>
                    <a:srgbClr val="408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then  </a:t>
              </a:r>
              <a:r>
                <a:rPr lang="en-US" sz="2600" b="0" dirty="0">
                  <a:solidFill>
                    <a:srgbClr val="4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104 11   5   11</a:t>
              </a:r>
            </a:p>
          </p:txBody>
        </p:sp>
        <p:sp>
          <p:nvSpPr>
            <p:cNvPr id="11" name="Rectangle 7"/>
            <p:cNvSpPr>
              <a:spLocks noChangeArrowheads="1"/>
            </p:cNvSpPr>
            <p:nvPr/>
          </p:nvSpPr>
          <p:spPr bwMode="auto">
            <a:xfrm>
              <a:off x="922787" y="3266464"/>
              <a:ext cx="550151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dirty="0">
                  <a:latin typeface="Calibri" panose="020F0502020204030204" pitchFamily="34" charset="0"/>
                  <a:cs typeface="Calibri" panose="020F0502020204030204" pitchFamily="34" charset="0"/>
                </a:rPr>
                <a:t>(B)</a:t>
              </a:r>
            </a:p>
          </p:txBody>
        </p:sp>
      </p:grpSp>
      <p:grpSp>
        <p:nvGrpSpPr>
          <p:cNvPr id="12" name="Group 26"/>
          <p:cNvGrpSpPr/>
          <p:nvPr/>
        </p:nvGrpSpPr>
        <p:grpSpPr>
          <a:xfrm>
            <a:off x="640080" y="5669280"/>
            <a:ext cx="7850643" cy="523220"/>
            <a:chOff x="927597" y="4154488"/>
            <a:chExt cx="7850643" cy="523220"/>
          </a:xfrm>
        </p:grpSpPr>
        <p:sp>
          <p:nvSpPr>
            <p:cNvPr id="13" name="TextBox 4"/>
            <p:cNvSpPr txBox="1">
              <a:spLocks noChangeArrowheads="1"/>
            </p:cNvSpPr>
            <p:nvPr/>
          </p:nvSpPr>
          <p:spPr bwMode="auto">
            <a:xfrm>
              <a:off x="1463040" y="4154488"/>
              <a:ext cx="731520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2600" b="0" dirty="0">
                  <a:solidFill>
                    <a:srgbClr val="FF66A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100  6   6   10</a:t>
              </a:r>
              <a:r>
                <a:rPr lang="en-US" sz="2800" b="0" dirty="0">
                  <a:solidFill>
                    <a:srgbClr val="FF66A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sz="2800" b="0" dirty="0">
                  <a:solidFill>
                    <a:srgbClr val="FF66A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then  </a:t>
              </a:r>
              <a:r>
                <a:rPr lang="en-US" sz="2600" b="0" dirty="0">
                  <a:solidFill>
                    <a:srgbClr val="FF66A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101  6   6   10</a:t>
              </a:r>
            </a:p>
          </p:txBody>
        </p:sp>
        <p:sp>
          <p:nvSpPr>
            <p:cNvPr id="14" name="Rectangle 8"/>
            <p:cNvSpPr>
              <a:spLocks noChangeArrowheads="1"/>
            </p:cNvSpPr>
            <p:nvPr/>
          </p:nvSpPr>
          <p:spPr bwMode="auto">
            <a:xfrm>
              <a:off x="927597" y="4189656"/>
              <a:ext cx="540533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dirty="0">
                  <a:latin typeface="Calibri" panose="020F0502020204030204" pitchFamily="34" charset="0"/>
                  <a:cs typeface="Calibri" panose="020F0502020204030204" pitchFamily="34" charset="0"/>
                </a:rPr>
                <a:t>(C)</a:t>
              </a:r>
            </a:p>
          </p:txBody>
        </p:sp>
      </p:grpSp>
      <p:grpSp>
        <p:nvGrpSpPr>
          <p:cNvPr id="15" name="Group 29"/>
          <p:cNvGrpSpPr/>
          <p:nvPr/>
        </p:nvGrpSpPr>
        <p:grpSpPr>
          <a:xfrm>
            <a:off x="640080" y="6126480"/>
            <a:ext cx="7863840" cy="523220"/>
            <a:chOff x="914400" y="5068888"/>
            <a:chExt cx="7863840" cy="523220"/>
          </a:xfrm>
        </p:grpSpPr>
        <p:sp>
          <p:nvSpPr>
            <p:cNvPr id="16" name="TextBox 5"/>
            <p:cNvSpPr txBox="1">
              <a:spLocks noChangeArrowheads="1"/>
            </p:cNvSpPr>
            <p:nvPr/>
          </p:nvSpPr>
          <p:spPr bwMode="auto">
            <a:xfrm>
              <a:off x="1463040" y="5068888"/>
              <a:ext cx="731520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2600" b="1" dirty="0">
                  <a:ln>
                    <a:solidFill>
                      <a:schemeClr val="tx1"/>
                    </a:solidFill>
                  </a:ln>
                  <a:solidFill>
                    <a:srgbClr val="FFE86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100  6   6   10</a:t>
              </a:r>
              <a:r>
                <a:rPr lang="en-US" sz="2800" b="1" dirty="0">
                  <a:ln>
                    <a:solidFill>
                      <a:schemeClr val="tx1"/>
                    </a:solidFill>
                  </a:ln>
                  <a:solidFill>
                    <a:srgbClr val="FFE86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sz="2800" b="1" dirty="0">
                  <a:ln>
                    <a:solidFill>
                      <a:schemeClr val="tx1"/>
                    </a:solidFill>
                  </a:ln>
                  <a:solidFill>
                    <a:srgbClr val="FFE86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then  </a:t>
              </a:r>
              <a:r>
                <a:rPr lang="en-US" sz="2600" b="1" dirty="0">
                  <a:ln>
                    <a:solidFill>
                      <a:schemeClr val="tx1"/>
                    </a:solidFill>
                  </a:ln>
                  <a:solidFill>
                    <a:srgbClr val="FFE86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104  6   6   10</a:t>
              </a:r>
            </a:p>
          </p:txBody>
        </p:sp>
        <p:sp>
          <p:nvSpPr>
            <p:cNvPr id="17" name="Rectangle 9"/>
            <p:cNvSpPr>
              <a:spLocks noChangeArrowheads="1"/>
            </p:cNvSpPr>
            <p:nvPr/>
          </p:nvSpPr>
          <p:spPr bwMode="auto">
            <a:xfrm>
              <a:off x="914400" y="5095264"/>
              <a:ext cx="57099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 b="1" dirty="0">
                  <a:latin typeface="Calibri" panose="020F0502020204030204" pitchFamily="34" charset="0"/>
                  <a:cs typeface="Calibri" panose="020F0502020204030204" pitchFamily="34" charset="0"/>
                </a:rPr>
                <a:t>(D)</a:t>
              </a: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1188720" y="4297680"/>
            <a:ext cx="7498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>
                <a:solidFill>
                  <a:srgbClr val="0000FF"/>
                </a:solidFill>
                <a:latin typeface="Courier New"/>
                <a:cs typeface="Courier New"/>
              </a:rPr>
              <a:t> p</a:t>
            </a:r>
            <a:r>
              <a:rPr lang="en-US" sz="2600" b="1" dirty="0">
                <a:latin typeface="Courier New"/>
                <a:cs typeface="Courier New"/>
              </a:rPr>
              <a:t>  *</a:t>
            </a:r>
            <a:r>
              <a:rPr lang="en-US" sz="2600" b="1" dirty="0">
                <a:solidFill>
                  <a:srgbClr val="0000FF"/>
                </a:solidFill>
                <a:latin typeface="Courier New"/>
                <a:cs typeface="Courier New"/>
              </a:rPr>
              <a:t>p</a:t>
            </a:r>
            <a:r>
              <a:rPr lang="en-US" sz="2600" b="1" dirty="0">
                <a:latin typeface="Courier New"/>
                <a:cs typeface="Courier New"/>
              </a:rPr>
              <a:t> </a:t>
            </a:r>
            <a:r>
              <a:rPr lang="en-US" sz="2600" b="1" dirty="0">
                <a:solidFill>
                  <a:srgbClr val="BD0000"/>
                </a:solidFill>
                <a:latin typeface="Courier New"/>
                <a:cs typeface="Courier New"/>
              </a:rPr>
              <a:t>a</a:t>
            </a:r>
            <a:r>
              <a:rPr lang="en-US" sz="2600" b="1" dirty="0">
                <a:latin typeface="Courier New"/>
                <a:cs typeface="Courier New"/>
              </a:rPr>
              <a:t>[0] </a:t>
            </a:r>
            <a:r>
              <a:rPr lang="en-US" sz="2600" b="1" dirty="0">
                <a:solidFill>
                  <a:srgbClr val="BD0000"/>
                </a:solidFill>
                <a:latin typeface="Courier New"/>
                <a:cs typeface="Courier New"/>
              </a:rPr>
              <a:t>a</a:t>
            </a:r>
            <a:r>
              <a:rPr lang="en-US" sz="2600" b="1" dirty="0">
                <a:latin typeface="Courier New"/>
                <a:cs typeface="Courier New"/>
              </a:rPr>
              <a:t>[1]</a:t>
            </a: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then</a:t>
            </a:r>
            <a:r>
              <a:rPr lang="en-US" sz="2600" b="1" dirty="0">
                <a:latin typeface="Courier New"/>
                <a:cs typeface="Courier New"/>
              </a:rPr>
              <a:t>  </a:t>
            </a:r>
            <a:r>
              <a:rPr lang="en-US" sz="2600" b="1" dirty="0">
                <a:solidFill>
                  <a:srgbClr val="0000FF"/>
                </a:solidFill>
                <a:latin typeface="Courier New"/>
                <a:cs typeface="Courier New"/>
              </a:rPr>
              <a:t>p</a:t>
            </a:r>
            <a:r>
              <a:rPr lang="en-US" sz="2600" b="1" dirty="0">
                <a:latin typeface="Courier New"/>
                <a:cs typeface="Courier New"/>
              </a:rPr>
              <a:t>  *</a:t>
            </a:r>
            <a:r>
              <a:rPr lang="en-US" sz="2600" b="1" dirty="0">
                <a:solidFill>
                  <a:srgbClr val="0000FF"/>
                </a:solidFill>
                <a:latin typeface="Courier New"/>
                <a:cs typeface="Courier New"/>
              </a:rPr>
              <a:t>p</a:t>
            </a:r>
            <a:r>
              <a:rPr lang="en-US" sz="2600" b="1" dirty="0">
                <a:latin typeface="Courier New"/>
                <a:cs typeface="Courier New"/>
              </a:rPr>
              <a:t> </a:t>
            </a:r>
            <a:r>
              <a:rPr lang="en-US" sz="2600" b="1" dirty="0">
                <a:solidFill>
                  <a:srgbClr val="BD0000"/>
                </a:solidFill>
                <a:latin typeface="Courier New"/>
                <a:cs typeface="Courier New"/>
              </a:rPr>
              <a:t>a</a:t>
            </a:r>
            <a:r>
              <a:rPr lang="en-US" sz="2600" b="1" dirty="0">
                <a:latin typeface="Courier New"/>
                <a:cs typeface="Courier New"/>
              </a:rPr>
              <a:t>[0] </a:t>
            </a:r>
            <a:r>
              <a:rPr lang="en-US" sz="2600" b="1" dirty="0">
                <a:solidFill>
                  <a:srgbClr val="BD0000"/>
                </a:solidFill>
                <a:latin typeface="Courier New"/>
                <a:cs typeface="Courier New"/>
              </a:rPr>
              <a:t>a</a:t>
            </a:r>
            <a:r>
              <a:rPr lang="en-US" sz="2600" b="1" dirty="0">
                <a:latin typeface="Courier New"/>
                <a:cs typeface="Courier New"/>
              </a:rPr>
              <a:t>[1]</a:t>
            </a:r>
            <a:endParaRPr lang="en-US" sz="2600" dirty="0">
              <a:latin typeface="Calibri" pitchFamily="34" charset="0"/>
            </a:endParaRPr>
          </a:p>
        </p:txBody>
      </p:sp>
      <p:grpSp>
        <p:nvGrpSpPr>
          <p:cNvPr id="54" name="Group 53"/>
          <p:cNvGrpSpPr/>
          <p:nvPr/>
        </p:nvGrpSpPr>
        <p:grpSpPr>
          <a:xfrm>
            <a:off x="6126480" y="2011680"/>
            <a:ext cx="2885160" cy="1783080"/>
            <a:chOff x="6217920" y="1737360"/>
            <a:chExt cx="2885160" cy="1783080"/>
          </a:xfrm>
        </p:grpSpPr>
        <p:grpSp>
          <p:nvGrpSpPr>
            <p:cNvPr id="51" name="Group 50"/>
            <p:cNvGrpSpPr/>
            <p:nvPr/>
          </p:nvGrpSpPr>
          <p:grpSpPr>
            <a:xfrm>
              <a:off x="6217920" y="2286000"/>
              <a:ext cx="2748000" cy="1234440"/>
              <a:chOff x="5943600" y="2926080"/>
              <a:chExt cx="2748000" cy="1234440"/>
            </a:xfrm>
          </p:grpSpPr>
          <p:sp>
            <p:nvSpPr>
              <p:cNvPr id="35" name="TextBox 34"/>
              <p:cNvSpPr txBox="1"/>
              <p:nvPr/>
            </p:nvSpPr>
            <p:spPr>
              <a:xfrm>
                <a:off x="7868640" y="2926080"/>
                <a:ext cx="822960" cy="301752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ctr">
                <a:noAutofit/>
              </a:bodyPr>
              <a:lstStyle/>
              <a:p>
                <a:pPr algn="ctr"/>
                <a:r>
                  <a:rPr lang="en-US" sz="2400" b="0" dirty="0">
                    <a:solidFill>
                      <a:srgbClr val="4B2A85"/>
                    </a:solidFill>
                    <a:latin typeface="Calibri" pitchFamily="34" charset="0"/>
                  </a:rPr>
                  <a:t>100</a:t>
                </a:r>
              </a:p>
            </p:txBody>
          </p:sp>
          <p:grpSp>
            <p:nvGrpSpPr>
              <p:cNvPr id="45" name="Group 44"/>
              <p:cNvGrpSpPr/>
              <p:nvPr/>
            </p:nvGrpSpPr>
            <p:grpSpPr>
              <a:xfrm>
                <a:off x="5943600" y="2926080"/>
                <a:ext cx="731520" cy="1234440"/>
                <a:chOff x="3566160" y="3840480"/>
                <a:chExt cx="731520" cy="1234440"/>
              </a:xfrm>
            </p:grpSpPr>
            <p:sp>
              <p:nvSpPr>
                <p:cNvPr id="46" name="TextBox 45"/>
                <p:cNvSpPr txBox="1"/>
                <p:nvPr>
                  <p:custDataLst>
                    <p:tags r:id="rId4"/>
                  </p:custDataLst>
                </p:nvPr>
              </p:nvSpPr>
              <p:spPr>
                <a:xfrm>
                  <a:off x="3566160" y="3840480"/>
                  <a:ext cx="731520" cy="301752"/>
                </a:xfrm>
                <a:prstGeom prst="rect">
                  <a:avLst/>
                </a:prstGeom>
                <a:noFill/>
              </p:spPr>
              <p:txBody>
                <a:bodyPr wrap="none" rtlCol="0" anchor="ctr" anchorCtr="0">
                  <a:noAutofit/>
                </a:bodyPr>
                <a:lstStyle/>
                <a:p>
                  <a:r>
                    <a:rPr lang="en-US" sz="1800" b="0" i="0" dirty="0">
                      <a:solidFill>
                        <a:srgbClr val="CC0000"/>
                      </a:solidFill>
                      <a:latin typeface="Courier New" panose="02070309020205020404" pitchFamily="49" charset="0"/>
                      <a:ea typeface="Anonymous Pro" panose="02060609030202000504" pitchFamily="49" charset="0"/>
                      <a:cs typeface="Courier New" panose="02070309020205020404" pitchFamily="49" charset="0"/>
                    </a:rPr>
                    <a:t>a</a:t>
                  </a:r>
                  <a:r>
                    <a:rPr lang="en-US" sz="1800" b="0" i="0" dirty="0">
                      <a:latin typeface="Courier New" panose="02070309020205020404" pitchFamily="49" charset="0"/>
                      <a:ea typeface="Anonymous Pro" panose="02060609030202000504" pitchFamily="49" charset="0"/>
                      <a:cs typeface="Courier New" panose="02070309020205020404" pitchFamily="49" charset="0"/>
                    </a:rPr>
                    <a:t>[0]</a:t>
                  </a:r>
                </a:p>
              </p:txBody>
            </p:sp>
            <p:sp>
              <p:nvSpPr>
                <p:cNvPr id="47" name="TextBox 46"/>
                <p:cNvSpPr txBox="1"/>
                <p:nvPr>
                  <p:custDataLst>
                    <p:tags r:id="rId5"/>
                  </p:custDataLst>
                </p:nvPr>
              </p:nvSpPr>
              <p:spPr>
                <a:xfrm>
                  <a:off x="3566160" y="4142232"/>
                  <a:ext cx="731520" cy="301752"/>
                </a:xfrm>
                <a:prstGeom prst="rect">
                  <a:avLst/>
                </a:prstGeom>
                <a:noFill/>
              </p:spPr>
              <p:txBody>
                <a:bodyPr wrap="none" rtlCol="0" anchor="ctr" anchorCtr="0">
                  <a:noAutofit/>
                </a:bodyPr>
                <a:lstStyle/>
                <a:p>
                  <a:r>
                    <a:rPr lang="en-US" sz="1800" b="0" i="0" dirty="0">
                      <a:solidFill>
                        <a:srgbClr val="CC0000"/>
                      </a:solidFill>
                      <a:latin typeface="Courier New" panose="02070309020205020404" pitchFamily="49" charset="0"/>
                      <a:ea typeface="Anonymous Pro" panose="02060609030202000504" pitchFamily="49" charset="0"/>
                      <a:cs typeface="Courier New" panose="02070309020205020404" pitchFamily="49" charset="0"/>
                    </a:rPr>
                    <a:t>a</a:t>
                  </a:r>
                  <a:r>
                    <a:rPr lang="en-US" sz="1800" b="0" i="0" dirty="0">
                      <a:latin typeface="Courier New" panose="02070309020205020404" pitchFamily="49" charset="0"/>
                      <a:ea typeface="Anonymous Pro" panose="02060609030202000504" pitchFamily="49" charset="0"/>
                      <a:cs typeface="Courier New" panose="02070309020205020404" pitchFamily="49" charset="0"/>
                    </a:rPr>
                    <a:t>[1]</a:t>
                  </a:r>
                </a:p>
              </p:txBody>
            </p:sp>
            <p:sp>
              <p:nvSpPr>
                <p:cNvPr id="48" name="TextBox 47"/>
                <p:cNvSpPr txBox="1"/>
                <p:nvPr>
                  <p:custDataLst>
                    <p:tags r:id="rId6"/>
                  </p:custDataLst>
                </p:nvPr>
              </p:nvSpPr>
              <p:spPr>
                <a:xfrm>
                  <a:off x="3566160" y="4773168"/>
                  <a:ext cx="731520" cy="301752"/>
                </a:xfrm>
                <a:prstGeom prst="rect">
                  <a:avLst/>
                </a:prstGeom>
                <a:noFill/>
              </p:spPr>
              <p:txBody>
                <a:bodyPr wrap="none" rtlCol="0" anchor="ctr" anchorCtr="0">
                  <a:noAutofit/>
                </a:bodyPr>
                <a:lstStyle/>
                <a:p>
                  <a:pPr algn="ctr"/>
                  <a:r>
                    <a:rPr lang="en-US" sz="1800" b="0" i="0" dirty="0">
                      <a:solidFill>
                        <a:srgbClr val="0000FF"/>
                      </a:solidFill>
                      <a:latin typeface="Courier New" panose="02070309020205020404" pitchFamily="49" charset="0"/>
                      <a:ea typeface="Anonymous Pro" panose="02060609030202000504" pitchFamily="49" charset="0"/>
                      <a:cs typeface="Courier New" panose="02070309020205020404" pitchFamily="49" charset="0"/>
                    </a:rPr>
                    <a:t>p</a:t>
                  </a:r>
                </a:p>
              </p:txBody>
            </p:sp>
          </p:grpSp>
          <p:grpSp>
            <p:nvGrpSpPr>
              <p:cNvPr id="50" name="Group 49"/>
              <p:cNvGrpSpPr/>
              <p:nvPr/>
            </p:nvGrpSpPr>
            <p:grpSpPr>
              <a:xfrm>
                <a:off x="6766560" y="2926080"/>
                <a:ext cx="1097280" cy="1219200"/>
                <a:chOff x="6766560" y="2926080"/>
                <a:chExt cx="1097280" cy="1219200"/>
              </a:xfrm>
            </p:grpSpPr>
            <p:sp>
              <p:nvSpPr>
                <p:cNvPr id="24" name="Rectangle 2"/>
                <p:cNvSpPr>
                  <a:spLocks noChangeArrowheads="1"/>
                </p:cNvSpPr>
                <p:nvPr>
                  <p:custDataLst>
                    <p:tags r:id="rId1"/>
                  </p:custDataLst>
                </p:nvPr>
              </p:nvSpPr>
              <p:spPr bwMode="auto">
                <a:xfrm>
                  <a:off x="6766560" y="2926080"/>
                  <a:ext cx="1097280" cy="304800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 b="0" dirty="0">
                      <a:latin typeface="Courier New" panose="02070309020205020404" pitchFamily="49" charset="0"/>
                      <a:cs typeface="Courier New" panose="02070309020205020404" pitchFamily="49" charset="0"/>
                    </a:rPr>
                    <a:t>5</a:t>
                  </a:r>
                </a:p>
              </p:txBody>
            </p:sp>
            <p:sp>
              <p:nvSpPr>
                <p:cNvPr id="25" name="Rectangle 3"/>
                <p:cNvSpPr>
                  <a:spLocks noChangeArrowheads="1"/>
                </p:cNvSpPr>
                <p:nvPr>
                  <p:custDataLst>
                    <p:tags r:id="rId2"/>
                  </p:custDataLst>
                </p:nvPr>
              </p:nvSpPr>
              <p:spPr bwMode="auto">
                <a:xfrm>
                  <a:off x="6766560" y="3230880"/>
                  <a:ext cx="1097280" cy="304800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 b="0" dirty="0">
                      <a:latin typeface="Courier New" panose="02070309020205020404" pitchFamily="49" charset="0"/>
                      <a:cs typeface="Courier New" panose="02070309020205020404" pitchFamily="49" charset="0"/>
                    </a:rPr>
                    <a:t>10</a:t>
                  </a:r>
                </a:p>
              </p:txBody>
            </p:sp>
            <p:sp>
              <p:nvSpPr>
                <p:cNvPr id="27" name="Rectangle 5"/>
                <p:cNvSpPr>
                  <a:spLocks noChangeArrowheads="1"/>
                </p:cNvSpPr>
                <p:nvPr>
                  <p:custDataLst>
                    <p:tags r:id="rId3"/>
                  </p:custDataLst>
                </p:nvPr>
              </p:nvSpPr>
              <p:spPr bwMode="auto">
                <a:xfrm>
                  <a:off x="6766560" y="3840480"/>
                  <a:ext cx="1097280" cy="304800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 b="0" dirty="0">
                      <a:latin typeface="Courier New" panose="02070309020205020404" pitchFamily="49" charset="0"/>
                      <a:cs typeface="Courier New" panose="02070309020205020404" pitchFamily="49" charset="0"/>
                    </a:rPr>
                    <a:t>100</a:t>
                  </a:r>
                </a:p>
              </p:txBody>
            </p:sp>
            <p:sp>
              <p:nvSpPr>
                <p:cNvPr id="49" name="TextBox 48"/>
                <p:cNvSpPr txBox="1"/>
                <p:nvPr/>
              </p:nvSpPr>
              <p:spPr>
                <a:xfrm>
                  <a:off x="6766560" y="3529584"/>
                  <a:ext cx="1097280" cy="301752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 anchor="ctr" anchorCtr="0">
                  <a:noAutofit/>
                </a:bodyPr>
                <a:lstStyle/>
                <a:p>
                  <a:pPr algn="ctr">
                    <a:lnSpc>
                      <a:spcPct val="35000"/>
                    </a:lnSpc>
                  </a:pPr>
                  <a:r>
                    <a:rPr lang="en-US" dirty="0">
                      <a:latin typeface="Calibri" pitchFamily="34" charset="0"/>
                    </a:rPr>
                    <a:t>.</a:t>
                  </a:r>
                </a:p>
                <a:p>
                  <a:pPr algn="ctr">
                    <a:lnSpc>
                      <a:spcPct val="35000"/>
                    </a:lnSpc>
                  </a:pPr>
                  <a:r>
                    <a:rPr lang="en-US" dirty="0">
                      <a:latin typeface="Calibri" pitchFamily="34" charset="0"/>
                    </a:rPr>
                    <a:t>.</a:t>
                  </a:r>
                </a:p>
                <a:p>
                  <a:pPr algn="ctr">
                    <a:lnSpc>
                      <a:spcPct val="35000"/>
                    </a:lnSpc>
                  </a:pPr>
                  <a:r>
                    <a:rPr lang="en-US" dirty="0">
                      <a:latin typeface="Calibri" pitchFamily="34" charset="0"/>
                    </a:rPr>
                    <a:t>.</a:t>
                  </a:r>
                </a:p>
              </p:txBody>
            </p:sp>
          </p:grpSp>
        </p:grpSp>
        <p:sp>
          <p:nvSpPr>
            <p:cNvPr id="52" name="TextBox 51"/>
            <p:cNvSpPr txBox="1"/>
            <p:nvPr/>
          </p:nvSpPr>
          <p:spPr>
            <a:xfrm>
              <a:off x="8005800" y="1737360"/>
              <a:ext cx="1097280" cy="5909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800" b="0" dirty="0">
                  <a:latin typeface="Calibri" pitchFamily="34" charset="0"/>
                </a:rPr>
                <a:t>Address</a:t>
              </a:r>
            </a:p>
            <a:p>
              <a:pPr algn="ctr">
                <a:lnSpc>
                  <a:spcPct val="90000"/>
                </a:lnSpc>
              </a:pPr>
              <a:r>
                <a:rPr lang="en-US" sz="1800" b="0" dirty="0">
                  <a:latin typeface="Calibri" pitchFamily="34" charset="0"/>
                </a:rPr>
                <a:t>(decimal)</a:t>
              </a: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7040880" y="1737360"/>
              <a:ext cx="1097280" cy="5909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800" b="0" dirty="0">
                  <a:latin typeface="Calibri" pitchFamily="34" charset="0"/>
                </a:rPr>
                <a:t>Data</a:t>
              </a:r>
            </a:p>
            <a:p>
              <a:pPr algn="ctr">
                <a:lnSpc>
                  <a:spcPct val="90000"/>
                </a:lnSpc>
              </a:pPr>
              <a:r>
                <a:rPr lang="en-US" sz="1800" b="0" dirty="0">
                  <a:latin typeface="Calibri" pitchFamily="34" charset="0"/>
                </a:rPr>
                <a:t>(decimal)</a:t>
              </a:r>
            </a:p>
          </p:txBody>
        </p:sp>
      </p:grpSp>
      <p:cxnSp>
        <p:nvCxnSpPr>
          <p:cNvPr id="56" name="Straight Connector 55"/>
          <p:cNvCxnSpPr/>
          <p:nvPr/>
        </p:nvCxnSpPr>
        <p:spPr bwMode="auto">
          <a:xfrm flipV="1">
            <a:off x="0" y="4206240"/>
            <a:ext cx="9144000" cy="0"/>
          </a:xfrm>
          <a:prstGeom prst="line">
            <a:avLst/>
          </a:prstGeom>
          <a:noFill/>
          <a:ln w="25400" cap="flat" cmpd="sng" algn="ctr">
            <a:solidFill>
              <a:srgbClr val="4B2A85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8" name="Straight Connector 57"/>
          <p:cNvCxnSpPr/>
          <p:nvPr/>
        </p:nvCxnSpPr>
        <p:spPr bwMode="auto">
          <a:xfrm>
            <a:off x="5943600" y="1920240"/>
            <a:ext cx="0" cy="2286000"/>
          </a:xfrm>
          <a:prstGeom prst="line">
            <a:avLst/>
          </a:prstGeom>
          <a:noFill/>
          <a:ln w="25400" cap="flat" cmpd="sng" algn="ctr">
            <a:solidFill>
              <a:srgbClr val="4B2A85"/>
            </a:solidFill>
            <a:prstDash val="solid"/>
            <a:round/>
            <a:headEnd type="oval" w="med" len="med"/>
            <a:tailEnd type="oval" w="med" len="med"/>
          </a:ln>
          <a:effectLst/>
        </p:spPr>
      </p:cxnSp>
      <p:cxnSp>
        <p:nvCxnSpPr>
          <p:cNvPr id="59" name="Straight Connector 58"/>
          <p:cNvCxnSpPr/>
          <p:nvPr/>
        </p:nvCxnSpPr>
        <p:spPr bwMode="auto">
          <a:xfrm flipV="1">
            <a:off x="0" y="1920240"/>
            <a:ext cx="9144000" cy="0"/>
          </a:xfrm>
          <a:prstGeom prst="line">
            <a:avLst/>
          </a:prstGeom>
          <a:noFill/>
          <a:ln w="25400" cap="flat" cmpd="sng" algn="ctr">
            <a:solidFill>
              <a:srgbClr val="4B2A85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>
            <a:off x="3108960" y="3063240"/>
            <a:ext cx="2743200" cy="0"/>
          </a:xfrm>
          <a:prstGeom prst="straightConnector1">
            <a:avLst/>
          </a:prstGeom>
          <a:noFill/>
          <a:ln w="19050" cap="flat" cmpd="sng" algn="ctr">
            <a:solidFill>
              <a:schemeClr val="tx1"/>
            </a:solidFill>
            <a:prstDash val="lgDash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13496494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57018" y="438912"/>
            <a:ext cx="8405982" cy="762000"/>
          </a:xfrm>
        </p:spPr>
        <p:txBody>
          <a:bodyPr rIns="137270"/>
          <a:lstStyle/>
          <a:p>
            <a:pPr marL="45588"/>
            <a:r>
              <a:rPr lang="en-US" dirty="0">
                <a:ea typeface="ＭＳ Ｐゴシック" charset="0"/>
                <a:cs typeface="Roboto Regular" charset="0"/>
              </a:rPr>
              <a:t>Representing strings</a:t>
            </a:r>
          </a:p>
        </p:txBody>
      </p:sp>
      <p:sp>
        <p:nvSpPr>
          <p:cNvPr id="31749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 rIns="137270"/>
          <a:lstStyle/>
          <a:p>
            <a:pPr marL="353306" indent="-307718"/>
            <a:r>
              <a:rPr lang="en-US" b="0" dirty="0">
                <a:ea typeface="ＭＳ Ｐゴシック" charset="0"/>
                <a:cs typeface="Roboto Regular" charset="0"/>
              </a:rPr>
              <a:t>C-style string stored as an array of bytes (</a:t>
            </a:r>
            <a:r>
              <a:rPr lang="en-US" b="1" dirty="0">
                <a:latin typeface="Courier New" panose="02070309020205020404" pitchFamily="49" charset="0"/>
                <a:ea typeface="ＭＳ Ｐゴシック" charset="0"/>
                <a:cs typeface="Courier New" panose="02070309020205020404" pitchFamily="49" charset="0"/>
              </a:rPr>
              <a:t>char*</a:t>
            </a:r>
            <a:r>
              <a:rPr lang="en-US" b="0" dirty="0">
                <a:ea typeface="ＭＳ Ｐゴシック" charset="0"/>
                <a:cs typeface="Roboto Regular" charset="0"/>
              </a:rPr>
              <a:t>)</a:t>
            </a:r>
          </a:p>
          <a:p>
            <a:pPr marL="659630" lvl="1" indent="-307718"/>
            <a:r>
              <a:rPr lang="en-US" b="0" dirty="0">
                <a:ea typeface="ＭＳ Ｐゴシック" charset="0"/>
                <a:cs typeface="Roboto Regular" charset="0"/>
              </a:rPr>
              <a:t>Elements are one-byte </a:t>
            </a:r>
            <a:r>
              <a:rPr lang="en-US" b="0" dirty="0">
                <a:solidFill>
                  <a:srgbClr val="FF0000"/>
                </a:solidFill>
                <a:ea typeface="ＭＳ Ｐゴシック" charset="0"/>
                <a:cs typeface="Roboto Regular" charset="0"/>
              </a:rPr>
              <a:t>ASCII codes </a:t>
            </a:r>
            <a:r>
              <a:rPr lang="en-US" b="0" dirty="0">
                <a:ea typeface="ＭＳ Ｐゴシック" charset="0"/>
                <a:cs typeface="Roboto Regular" charset="0"/>
              </a:rPr>
              <a:t>for each character</a:t>
            </a:r>
          </a:p>
          <a:p>
            <a:pPr marL="659630" lvl="1" indent="-307718"/>
            <a:r>
              <a:rPr lang="en-US" dirty="0">
                <a:ea typeface="ＭＳ Ｐゴシック" charset="0"/>
                <a:cs typeface="Roboto Regular" charset="0"/>
              </a:rPr>
              <a:t>No “String” keyword, unlike Java</a:t>
            </a:r>
            <a:endParaRPr lang="en-US" b="0" dirty="0">
              <a:ea typeface="ＭＳ Ｐゴシック" charset="0"/>
              <a:cs typeface="Roboto Regular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24</a:t>
            </a:fld>
            <a:endParaRPr lang="en-US"/>
          </a:p>
        </p:txBody>
      </p:sp>
      <p:graphicFrame>
        <p:nvGraphicFramePr>
          <p:cNvPr id="11268" name="Group 4"/>
          <p:cNvGraphicFramePr>
            <a:graphicFrameLocks noGrp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540898242"/>
              </p:ext>
            </p:extLst>
          </p:nvPr>
        </p:nvGraphicFramePr>
        <p:xfrm>
          <a:off x="1280160" y="2834640"/>
          <a:ext cx="6580907" cy="3695143"/>
        </p:xfrm>
        <a:graphic>
          <a:graphicData uri="http://schemas.openxmlformats.org/drawingml/2006/table">
            <a:tbl>
              <a:tblPr/>
              <a:tblGrid>
                <a:gridCol w="4849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27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9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4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463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596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48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4636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6596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5748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1563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165966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96034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15636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165966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596034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484909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</a:tblGrid>
              <a:tr h="232522"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0"/>
                          <a:cs typeface="Calibri" panose="020F0502020204030204" pitchFamily="34" charset="0"/>
                          <a:sym typeface="Trebuchet MS" charset="0"/>
                        </a:rPr>
                        <a:t>32</a:t>
                      </a:r>
                    </a:p>
                  </a:txBody>
                  <a:tcPr marL="0" marR="0" marT="0" marB="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0"/>
                          <a:cs typeface="Calibri" panose="020F0502020204030204" pitchFamily="34" charset="0"/>
                          <a:sym typeface="Trebuchet MS" charset="0"/>
                        </a:rPr>
                        <a:t>space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 charset="0"/>
                        <a:cs typeface="Calibri" panose="020F0502020204030204" pitchFamily="34" charset="0"/>
                        <a:sym typeface="Trebuchet MS" charset="0"/>
                      </a:endParaRPr>
                    </a:p>
                  </a:txBody>
                  <a:tcPr marL="0" marR="0" marT="0" marB="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0"/>
                          <a:cs typeface="Calibri" panose="020F0502020204030204" pitchFamily="34" charset="0"/>
                          <a:sym typeface="Trebuchet MS" charset="0"/>
                        </a:rPr>
                        <a:t>48</a:t>
                      </a:r>
                    </a:p>
                  </a:txBody>
                  <a:tcPr marL="0" marR="0" marT="0" marB="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0"/>
                          <a:cs typeface="Calibri" panose="020F0502020204030204" pitchFamily="34" charset="0"/>
                          <a:sym typeface="Trebuchet MS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 charset="0"/>
                        <a:cs typeface="Calibri" panose="020F0502020204030204" pitchFamily="34" charset="0"/>
                        <a:sym typeface="Trebuchet MS" charset="0"/>
                      </a:endParaRPr>
                    </a:p>
                  </a:txBody>
                  <a:tcPr marL="0" marR="0" marT="0" marB="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0"/>
                          <a:cs typeface="Calibri" panose="020F0502020204030204" pitchFamily="34" charset="0"/>
                          <a:sym typeface="Trebuchet MS" charset="0"/>
                        </a:rPr>
                        <a:t>64</a:t>
                      </a:r>
                    </a:p>
                  </a:txBody>
                  <a:tcPr marL="0" marR="0" marT="0" marB="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0"/>
                          <a:cs typeface="Calibri" panose="020F0502020204030204" pitchFamily="34" charset="0"/>
                          <a:sym typeface="Trebuchet MS" charset="0"/>
                        </a:rPr>
                        <a:t>@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 charset="0"/>
                        <a:cs typeface="Calibri" panose="020F0502020204030204" pitchFamily="34" charset="0"/>
                        <a:sym typeface="Trebuchet MS" charset="0"/>
                      </a:endParaRPr>
                    </a:p>
                  </a:txBody>
                  <a:tcPr marL="0" marR="0" marT="0" marB="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0"/>
                          <a:cs typeface="Calibri" panose="020F0502020204030204" pitchFamily="34" charset="0"/>
                          <a:sym typeface="Trebuchet MS" charset="0"/>
                        </a:rPr>
                        <a:t>80</a:t>
                      </a:r>
                    </a:p>
                  </a:txBody>
                  <a:tcPr marL="0" marR="0" marT="0" marB="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0"/>
                          <a:cs typeface="Calibri" panose="020F0502020204030204" pitchFamily="34" charset="0"/>
                          <a:sym typeface="Trebuchet MS" charset="0"/>
                        </a:rPr>
                        <a:t>P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 charset="0"/>
                        <a:cs typeface="Calibri" panose="020F0502020204030204" pitchFamily="34" charset="0"/>
                        <a:sym typeface="Trebuchet MS" charset="0"/>
                      </a:endParaRPr>
                    </a:p>
                  </a:txBody>
                  <a:tcPr marL="0" marR="0" marT="0" marB="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0"/>
                          <a:cs typeface="Calibri" panose="020F0502020204030204" pitchFamily="34" charset="0"/>
                          <a:sym typeface="Trebuchet MS" charset="0"/>
                        </a:rPr>
                        <a:t>96</a:t>
                      </a:r>
                    </a:p>
                  </a:txBody>
                  <a:tcPr marL="0" marR="0" marT="0" marB="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0"/>
                          <a:cs typeface="Calibri" panose="020F0502020204030204" pitchFamily="34" charset="0"/>
                          <a:sym typeface="Trebuchet MS" charset="0"/>
                        </a:rPr>
                        <a:t>`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 charset="0"/>
                        <a:cs typeface="Calibri" panose="020F0502020204030204" pitchFamily="34" charset="0"/>
                        <a:sym typeface="Trebuchet MS" charset="0"/>
                      </a:endParaRPr>
                    </a:p>
                  </a:txBody>
                  <a:tcPr marL="0" marR="0" marT="0" marB="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0"/>
                          <a:cs typeface="Calibri" panose="020F0502020204030204" pitchFamily="34" charset="0"/>
                          <a:sym typeface="Trebuchet MS" charset="0"/>
                        </a:rPr>
                        <a:t>112</a:t>
                      </a:r>
                    </a:p>
                  </a:txBody>
                  <a:tcPr marL="0" marR="0" marT="0" marB="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0"/>
                          <a:cs typeface="Calibri" panose="020F0502020204030204" pitchFamily="34" charset="0"/>
                          <a:sym typeface="Trebuchet MS" charset="0"/>
                        </a:rPr>
                        <a:t>p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1122"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0"/>
                          <a:cs typeface="Calibri" panose="020F0502020204030204" pitchFamily="34" charset="0"/>
                          <a:sym typeface="Trebuchet MS" charset="0"/>
                        </a:rPr>
                        <a:t>33</a:t>
                      </a:r>
                    </a:p>
                  </a:txBody>
                  <a:tcPr marL="0" marR="0" marT="0" marB="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0"/>
                          <a:cs typeface="Calibri" panose="020F0502020204030204" pitchFamily="34" charset="0"/>
                          <a:sym typeface="Trebuchet MS" charset="0"/>
                        </a:rPr>
                        <a:t>!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 charset="0"/>
                        <a:cs typeface="Calibri" panose="020F0502020204030204" pitchFamily="34" charset="0"/>
                        <a:sym typeface="Trebuchet MS" charset="0"/>
                      </a:endParaRPr>
                    </a:p>
                  </a:txBody>
                  <a:tcPr marL="0" marR="0" marT="0" marB="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0"/>
                          <a:cs typeface="Calibri" panose="020F0502020204030204" pitchFamily="34" charset="0"/>
                          <a:sym typeface="Trebuchet MS" charset="0"/>
                        </a:rPr>
                        <a:t>49</a:t>
                      </a:r>
                    </a:p>
                  </a:txBody>
                  <a:tcPr marL="0" marR="0" marT="0" marB="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0"/>
                          <a:cs typeface="Calibri" panose="020F0502020204030204" pitchFamily="34" charset="0"/>
                          <a:sym typeface="Trebuchet MS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 charset="0"/>
                        <a:cs typeface="Calibri" panose="020F0502020204030204" pitchFamily="34" charset="0"/>
                        <a:sym typeface="Trebuchet MS" charset="0"/>
                      </a:endParaRPr>
                    </a:p>
                  </a:txBody>
                  <a:tcPr marL="0" marR="0" marT="0" marB="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0"/>
                          <a:cs typeface="Calibri" panose="020F0502020204030204" pitchFamily="34" charset="0"/>
                          <a:sym typeface="Trebuchet MS" charset="0"/>
                        </a:rPr>
                        <a:t>65</a:t>
                      </a:r>
                    </a:p>
                  </a:txBody>
                  <a:tcPr marL="0" marR="0" marT="0" marB="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0"/>
                          <a:cs typeface="Calibri" panose="020F0502020204030204" pitchFamily="34" charset="0"/>
                          <a:sym typeface="Trebuchet MS" charset="0"/>
                        </a:rPr>
                        <a:t>A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 charset="0"/>
                        <a:cs typeface="Calibri" panose="020F0502020204030204" pitchFamily="34" charset="0"/>
                        <a:sym typeface="Trebuchet MS" charset="0"/>
                      </a:endParaRPr>
                    </a:p>
                  </a:txBody>
                  <a:tcPr marL="0" marR="0" marT="0" marB="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0"/>
                          <a:cs typeface="Calibri" panose="020F0502020204030204" pitchFamily="34" charset="0"/>
                          <a:sym typeface="Trebuchet MS" charset="0"/>
                        </a:rPr>
                        <a:t>81</a:t>
                      </a:r>
                    </a:p>
                  </a:txBody>
                  <a:tcPr marL="0" marR="0" marT="0" marB="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0"/>
                          <a:cs typeface="Calibri" panose="020F0502020204030204" pitchFamily="34" charset="0"/>
                          <a:sym typeface="Trebuchet MS" charset="0"/>
                        </a:rPr>
                        <a:t>Q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 charset="0"/>
                        <a:cs typeface="Calibri" panose="020F0502020204030204" pitchFamily="34" charset="0"/>
                        <a:sym typeface="Trebuchet MS" charset="0"/>
                      </a:endParaRPr>
                    </a:p>
                  </a:txBody>
                  <a:tcPr marL="0" marR="0" marT="0" marB="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0"/>
                          <a:cs typeface="Calibri" panose="020F0502020204030204" pitchFamily="34" charset="0"/>
                          <a:sym typeface="Trebuchet MS" charset="0"/>
                        </a:rPr>
                        <a:t>97</a:t>
                      </a:r>
                    </a:p>
                  </a:txBody>
                  <a:tcPr marL="0" marR="0" marT="0" marB="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0"/>
                          <a:cs typeface="Calibri" panose="020F0502020204030204" pitchFamily="34" charset="0"/>
                          <a:sym typeface="Trebuchet MS" charset="0"/>
                        </a:rPr>
                        <a:t>a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 charset="0"/>
                        <a:cs typeface="Calibri" panose="020F0502020204030204" pitchFamily="34" charset="0"/>
                        <a:sym typeface="Trebuchet MS" charset="0"/>
                      </a:endParaRPr>
                    </a:p>
                  </a:txBody>
                  <a:tcPr marL="0" marR="0" marT="0" marB="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0"/>
                          <a:cs typeface="Calibri" panose="020F0502020204030204" pitchFamily="34" charset="0"/>
                          <a:sym typeface="Trebuchet MS" charset="0"/>
                        </a:rPr>
                        <a:t>113</a:t>
                      </a:r>
                    </a:p>
                  </a:txBody>
                  <a:tcPr marL="0" marR="0" marT="0" marB="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0"/>
                          <a:cs typeface="Calibri" panose="020F0502020204030204" pitchFamily="34" charset="0"/>
                          <a:sym typeface="Trebuchet MS" charset="0"/>
                        </a:rPr>
                        <a:t>q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2522"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0"/>
                          <a:cs typeface="Calibri" panose="020F0502020204030204" pitchFamily="34" charset="0"/>
                          <a:sym typeface="Trebuchet MS" charset="0"/>
                        </a:rPr>
                        <a:t>34</a:t>
                      </a:r>
                    </a:p>
                  </a:txBody>
                  <a:tcPr marL="0" marR="0" marT="0" marB="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ja-JP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0"/>
                          <a:cs typeface="Calibri" panose="020F0502020204030204" pitchFamily="34" charset="0"/>
                          <a:sym typeface="Trebuchet MS" charset="0"/>
                        </a:rPr>
                        <a:t>”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 charset="0"/>
                        <a:cs typeface="Calibri" panose="020F0502020204030204" pitchFamily="34" charset="0"/>
                        <a:sym typeface="Trebuchet MS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 charset="0"/>
                        <a:cs typeface="Calibri" panose="020F0502020204030204" pitchFamily="34" charset="0"/>
                        <a:sym typeface="Trebuchet MS" charset="0"/>
                      </a:endParaRPr>
                    </a:p>
                  </a:txBody>
                  <a:tcPr marL="0" marR="0" marT="0" marB="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0"/>
                          <a:cs typeface="Calibri" panose="020F0502020204030204" pitchFamily="34" charset="0"/>
                          <a:sym typeface="Trebuchet MS" charset="0"/>
                        </a:rPr>
                        <a:t>50</a:t>
                      </a:r>
                    </a:p>
                  </a:txBody>
                  <a:tcPr marL="0" marR="0" marT="0" marB="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0"/>
                          <a:cs typeface="Calibri" panose="020F0502020204030204" pitchFamily="34" charset="0"/>
                          <a:sym typeface="Trebuchet MS" charset="0"/>
                        </a:rPr>
                        <a:t>2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 charset="0"/>
                        <a:cs typeface="Calibri" panose="020F0502020204030204" pitchFamily="34" charset="0"/>
                        <a:sym typeface="Trebuchet MS" charset="0"/>
                      </a:endParaRPr>
                    </a:p>
                  </a:txBody>
                  <a:tcPr marL="0" marR="0" marT="0" marB="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0"/>
                          <a:cs typeface="Calibri" panose="020F0502020204030204" pitchFamily="34" charset="0"/>
                          <a:sym typeface="Trebuchet MS" charset="0"/>
                        </a:rPr>
                        <a:t>66</a:t>
                      </a:r>
                    </a:p>
                  </a:txBody>
                  <a:tcPr marL="0" marR="0" marT="0" marB="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0"/>
                          <a:cs typeface="Calibri" panose="020F0502020204030204" pitchFamily="34" charset="0"/>
                          <a:sym typeface="Trebuchet MS" charset="0"/>
                        </a:rPr>
                        <a:t>B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 charset="0"/>
                        <a:cs typeface="Calibri" panose="020F0502020204030204" pitchFamily="34" charset="0"/>
                        <a:sym typeface="Trebuchet MS" charset="0"/>
                      </a:endParaRPr>
                    </a:p>
                  </a:txBody>
                  <a:tcPr marL="0" marR="0" marT="0" marB="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0"/>
                          <a:cs typeface="Calibri" panose="020F0502020204030204" pitchFamily="34" charset="0"/>
                          <a:sym typeface="Trebuchet MS" charset="0"/>
                        </a:rPr>
                        <a:t>82</a:t>
                      </a:r>
                    </a:p>
                  </a:txBody>
                  <a:tcPr marL="0" marR="0" marT="0" marB="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0"/>
                          <a:cs typeface="Calibri" panose="020F0502020204030204" pitchFamily="34" charset="0"/>
                          <a:sym typeface="Trebuchet MS" charset="0"/>
                        </a:rPr>
                        <a:t>R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 charset="0"/>
                        <a:cs typeface="Calibri" panose="020F0502020204030204" pitchFamily="34" charset="0"/>
                        <a:sym typeface="Trebuchet MS" charset="0"/>
                      </a:endParaRPr>
                    </a:p>
                  </a:txBody>
                  <a:tcPr marL="0" marR="0" marT="0" marB="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0"/>
                          <a:cs typeface="Calibri" panose="020F0502020204030204" pitchFamily="34" charset="0"/>
                          <a:sym typeface="Trebuchet MS" charset="0"/>
                        </a:rPr>
                        <a:t>98</a:t>
                      </a:r>
                    </a:p>
                  </a:txBody>
                  <a:tcPr marL="0" marR="0" marT="0" marB="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0"/>
                          <a:cs typeface="Calibri" panose="020F0502020204030204" pitchFamily="34" charset="0"/>
                          <a:sym typeface="Trebuchet MS" charset="0"/>
                        </a:rPr>
                        <a:t>b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 charset="0"/>
                        <a:cs typeface="Calibri" panose="020F0502020204030204" pitchFamily="34" charset="0"/>
                        <a:sym typeface="Trebuchet MS" charset="0"/>
                      </a:endParaRPr>
                    </a:p>
                  </a:txBody>
                  <a:tcPr marL="0" marR="0" marT="0" marB="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0"/>
                          <a:cs typeface="Calibri" panose="020F0502020204030204" pitchFamily="34" charset="0"/>
                          <a:sym typeface="Trebuchet MS" charset="0"/>
                        </a:rPr>
                        <a:t>114</a:t>
                      </a:r>
                    </a:p>
                  </a:txBody>
                  <a:tcPr marL="0" marR="0" marT="0" marB="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0"/>
                          <a:cs typeface="Calibri" panose="020F0502020204030204" pitchFamily="34" charset="0"/>
                          <a:sym typeface="Trebuchet MS" charset="0"/>
                        </a:rPr>
                        <a:t>r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5713"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0"/>
                          <a:cs typeface="Calibri" panose="020F0502020204030204" pitchFamily="34" charset="0"/>
                          <a:sym typeface="Trebuchet MS" charset="0"/>
                        </a:rPr>
                        <a:t>35</a:t>
                      </a:r>
                    </a:p>
                  </a:txBody>
                  <a:tcPr marL="0" marR="0" marT="0" marB="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0"/>
                          <a:cs typeface="Calibri" panose="020F0502020204030204" pitchFamily="34" charset="0"/>
                          <a:sym typeface="Trebuchet MS" charset="0"/>
                        </a:rPr>
                        <a:t>#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 charset="0"/>
                        <a:cs typeface="Calibri" panose="020F0502020204030204" pitchFamily="34" charset="0"/>
                        <a:sym typeface="Trebuchet MS" charset="0"/>
                      </a:endParaRPr>
                    </a:p>
                  </a:txBody>
                  <a:tcPr marL="0" marR="0" marT="0" marB="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0"/>
                          <a:cs typeface="Calibri" panose="020F0502020204030204" pitchFamily="34" charset="0"/>
                          <a:sym typeface="Trebuchet MS" charset="0"/>
                        </a:rPr>
                        <a:t>51</a:t>
                      </a:r>
                    </a:p>
                  </a:txBody>
                  <a:tcPr marL="0" marR="0" marT="0" marB="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0"/>
                          <a:cs typeface="Calibri" panose="020F0502020204030204" pitchFamily="34" charset="0"/>
                          <a:sym typeface="Trebuchet MS" charset="0"/>
                        </a:rPr>
                        <a:t>3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 charset="0"/>
                        <a:cs typeface="Calibri" panose="020F0502020204030204" pitchFamily="34" charset="0"/>
                        <a:sym typeface="Trebuchet MS" charset="0"/>
                      </a:endParaRPr>
                    </a:p>
                  </a:txBody>
                  <a:tcPr marL="0" marR="0" marT="0" marB="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0"/>
                          <a:cs typeface="Calibri" panose="020F0502020204030204" pitchFamily="34" charset="0"/>
                          <a:sym typeface="Trebuchet MS" charset="0"/>
                        </a:rPr>
                        <a:t>67</a:t>
                      </a:r>
                    </a:p>
                  </a:txBody>
                  <a:tcPr marL="0" marR="0" marT="0" marB="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0"/>
                          <a:cs typeface="Calibri" panose="020F0502020204030204" pitchFamily="34" charset="0"/>
                          <a:sym typeface="Trebuchet MS" charset="0"/>
                        </a:rPr>
                        <a:t>C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 charset="0"/>
                        <a:cs typeface="Calibri" panose="020F0502020204030204" pitchFamily="34" charset="0"/>
                        <a:sym typeface="Trebuchet MS" charset="0"/>
                      </a:endParaRPr>
                    </a:p>
                  </a:txBody>
                  <a:tcPr marL="0" marR="0" marT="0" marB="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0"/>
                          <a:cs typeface="Calibri" panose="020F0502020204030204" pitchFamily="34" charset="0"/>
                          <a:sym typeface="Trebuchet MS" charset="0"/>
                        </a:rPr>
                        <a:t>83</a:t>
                      </a:r>
                    </a:p>
                  </a:txBody>
                  <a:tcPr marL="0" marR="0" marT="0" marB="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0"/>
                          <a:cs typeface="Calibri" panose="020F0502020204030204" pitchFamily="34" charset="0"/>
                          <a:sym typeface="Trebuchet MS" charset="0"/>
                        </a:rPr>
                        <a:t>S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 charset="0"/>
                        <a:cs typeface="Calibri" panose="020F0502020204030204" pitchFamily="34" charset="0"/>
                        <a:sym typeface="Trebuchet MS" charset="0"/>
                      </a:endParaRPr>
                    </a:p>
                  </a:txBody>
                  <a:tcPr marL="0" marR="0" marT="0" marB="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0"/>
                          <a:cs typeface="Calibri" panose="020F0502020204030204" pitchFamily="34" charset="0"/>
                          <a:sym typeface="Trebuchet MS" charset="0"/>
                        </a:rPr>
                        <a:t>99</a:t>
                      </a:r>
                    </a:p>
                  </a:txBody>
                  <a:tcPr marL="0" marR="0" marT="0" marB="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0"/>
                          <a:cs typeface="Calibri" panose="020F0502020204030204" pitchFamily="34" charset="0"/>
                          <a:sym typeface="Trebuchet MS" charset="0"/>
                        </a:rPr>
                        <a:t>c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 charset="0"/>
                        <a:cs typeface="Calibri" panose="020F0502020204030204" pitchFamily="34" charset="0"/>
                        <a:sym typeface="Trebuchet MS" charset="0"/>
                      </a:endParaRPr>
                    </a:p>
                  </a:txBody>
                  <a:tcPr marL="0" marR="0" marT="0" marB="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0"/>
                          <a:cs typeface="Calibri" panose="020F0502020204030204" pitchFamily="34" charset="0"/>
                          <a:sym typeface="Trebuchet MS" charset="0"/>
                        </a:rPr>
                        <a:t>115</a:t>
                      </a:r>
                    </a:p>
                  </a:txBody>
                  <a:tcPr marL="0" marR="0" marT="0" marB="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0"/>
                          <a:cs typeface="Calibri" panose="020F0502020204030204" pitchFamily="34" charset="0"/>
                          <a:sym typeface="Trebuchet MS" charset="0"/>
                        </a:rPr>
                        <a:t>s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1122"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0"/>
                          <a:cs typeface="Calibri" panose="020F0502020204030204" pitchFamily="34" charset="0"/>
                          <a:sym typeface="Trebuchet MS" charset="0"/>
                        </a:rPr>
                        <a:t>36</a:t>
                      </a:r>
                    </a:p>
                  </a:txBody>
                  <a:tcPr marL="0" marR="0" marT="0" marB="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0"/>
                          <a:cs typeface="Calibri" panose="020F0502020204030204" pitchFamily="34" charset="0"/>
                          <a:sym typeface="Trebuchet MS" charset="0"/>
                        </a:rPr>
                        <a:t>$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 charset="0"/>
                        <a:cs typeface="Calibri" panose="020F0502020204030204" pitchFamily="34" charset="0"/>
                        <a:sym typeface="Trebuchet MS" charset="0"/>
                      </a:endParaRPr>
                    </a:p>
                  </a:txBody>
                  <a:tcPr marL="0" marR="0" marT="0" marB="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0"/>
                          <a:cs typeface="Calibri" panose="020F0502020204030204" pitchFamily="34" charset="0"/>
                          <a:sym typeface="Trebuchet MS" charset="0"/>
                        </a:rPr>
                        <a:t>52</a:t>
                      </a:r>
                    </a:p>
                  </a:txBody>
                  <a:tcPr marL="0" marR="0" marT="0" marB="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0"/>
                          <a:cs typeface="Calibri" panose="020F0502020204030204" pitchFamily="34" charset="0"/>
                          <a:sym typeface="Trebuchet MS" charset="0"/>
                        </a:rPr>
                        <a:t>4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 charset="0"/>
                        <a:cs typeface="Calibri" panose="020F0502020204030204" pitchFamily="34" charset="0"/>
                        <a:sym typeface="Trebuchet MS" charset="0"/>
                      </a:endParaRPr>
                    </a:p>
                  </a:txBody>
                  <a:tcPr marL="0" marR="0" marT="0" marB="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0"/>
                          <a:cs typeface="Calibri" panose="020F0502020204030204" pitchFamily="34" charset="0"/>
                          <a:sym typeface="Trebuchet MS" charset="0"/>
                        </a:rPr>
                        <a:t>68</a:t>
                      </a:r>
                    </a:p>
                  </a:txBody>
                  <a:tcPr marL="0" marR="0" marT="0" marB="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0"/>
                          <a:cs typeface="Calibri" panose="020F0502020204030204" pitchFamily="34" charset="0"/>
                          <a:sym typeface="Trebuchet MS" charset="0"/>
                        </a:rPr>
                        <a:t>D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 charset="0"/>
                        <a:cs typeface="Calibri" panose="020F0502020204030204" pitchFamily="34" charset="0"/>
                        <a:sym typeface="Trebuchet MS" charset="0"/>
                      </a:endParaRPr>
                    </a:p>
                  </a:txBody>
                  <a:tcPr marL="0" marR="0" marT="0" marB="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0"/>
                          <a:cs typeface="Calibri" panose="020F0502020204030204" pitchFamily="34" charset="0"/>
                          <a:sym typeface="Trebuchet MS" charset="0"/>
                        </a:rPr>
                        <a:t>84</a:t>
                      </a:r>
                    </a:p>
                  </a:txBody>
                  <a:tcPr marL="0" marR="0" marT="0" marB="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0"/>
                          <a:cs typeface="Calibri" panose="020F0502020204030204" pitchFamily="34" charset="0"/>
                          <a:sym typeface="Trebuchet MS" charset="0"/>
                        </a:rPr>
                        <a:t>T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 charset="0"/>
                        <a:cs typeface="Calibri" panose="020F0502020204030204" pitchFamily="34" charset="0"/>
                        <a:sym typeface="Trebuchet MS" charset="0"/>
                      </a:endParaRPr>
                    </a:p>
                  </a:txBody>
                  <a:tcPr marL="0" marR="0" marT="0" marB="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0"/>
                          <a:cs typeface="Calibri" panose="020F0502020204030204" pitchFamily="34" charset="0"/>
                          <a:sym typeface="Trebuchet MS" charset="0"/>
                        </a:rPr>
                        <a:t>100</a:t>
                      </a:r>
                    </a:p>
                  </a:txBody>
                  <a:tcPr marL="0" marR="0" marT="0" marB="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0"/>
                          <a:cs typeface="Calibri" panose="020F0502020204030204" pitchFamily="34" charset="0"/>
                          <a:sym typeface="Trebuchet MS" charset="0"/>
                        </a:rPr>
                        <a:t>d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 charset="0"/>
                        <a:cs typeface="Calibri" panose="020F0502020204030204" pitchFamily="34" charset="0"/>
                        <a:sym typeface="Trebuchet MS" charset="0"/>
                      </a:endParaRPr>
                    </a:p>
                  </a:txBody>
                  <a:tcPr marL="0" marR="0" marT="0" marB="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0"/>
                          <a:cs typeface="Calibri" panose="020F0502020204030204" pitchFamily="34" charset="0"/>
                          <a:sym typeface="Trebuchet MS" charset="0"/>
                        </a:rPr>
                        <a:t>116</a:t>
                      </a:r>
                    </a:p>
                  </a:txBody>
                  <a:tcPr marL="0" marR="0" marT="0" marB="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0"/>
                          <a:cs typeface="Calibri" panose="020F0502020204030204" pitchFamily="34" charset="0"/>
                          <a:sym typeface="Trebuchet MS" charset="0"/>
                        </a:rPr>
                        <a:t>t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2522"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0"/>
                          <a:cs typeface="Calibri" panose="020F0502020204030204" pitchFamily="34" charset="0"/>
                          <a:sym typeface="Trebuchet MS" charset="0"/>
                        </a:rPr>
                        <a:t>37</a:t>
                      </a:r>
                    </a:p>
                  </a:txBody>
                  <a:tcPr marL="0" marR="0" marT="0" marB="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0"/>
                          <a:cs typeface="Calibri" panose="020F0502020204030204" pitchFamily="34" charset="0"/>
                          <a:sym typeface="Trebuchet MS" charset="0"/>
                        </a:rPr>
                        <a:t>%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 charset="0"/>
                        <a:cs typeface="Calibri" panose="020F0502020204030204" pitchFamily="34" charset="0"/>
                        <a:sym typeface="Trebuchet MS" charset="0"/>
                      </a:endParaRPr>
                    </a:p>
                  </a:txBody>
                  <a:tcPr marL="0" marR="0" marT="0" marB="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0"/>
                          <a:cs typeface="Calibri" panose="020F0502020204030204" pitchFamily="34" charset="0"/>
                          <a:sym typeface="Trebuchet MS" charset="0"/>
                        </a:rPr>
                        <a:t>53</a:t>
                      </a:r>
                    </a:p>
                  </a:txBody>
                  <a:tcPr marL="0" marR="0" marT="0" marB="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0"/>
                          <a:cs typeface="Calibri" panose="020F0502020204030204" pitchFamily="34" charset="0"/>
                          <a:sym typeface="Trebuchet MS" charset="0"/>
                        </a:rPr>
                        <a:t>5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 charset="0"/>
                        <a:cs typeface="Calibri" panose="020F0502020204030204" pitchFamily="34" charset="0"/>
                        <a:sym typeface="Trebuchet MS" charset="0"/>
                      </a:endParaRPr>
                    </a:p>
                  </a:txBody>
                  <a:tcPr marL="0" marR="0" marT="0" marB="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0"/>
                          <a:cs typeface="Calibri" panose="020F0502020204030204" pitchFamily="34" charset="0"/>
                          <a:sym typeface="Trebuchet MS" charset="0"/>
                        </a:rPr>
                        <a:t>69</a:t>
                      </a:r>
                    </a:p>
                  </a:txBody>
                  <a:tcPr marL="0" marR="0" marT="0" marB="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0"/>
                          <a:cs typeface="Calibri" panose="020F0502020204030204" pitchFamily="34" charset="0"/>
                          <a:sym typeface="Trebuchet MS" charset="0"/>
                        </a:rPr>
                        <a:t>E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 charset="0"/>
                        <a:cs typeface="Calibri" panose="020F0502020204030204" pitchFamily="34" charset="0"/>
                        <a:sym typeface="Trebuchet MS" charset="0"/>
                      </a:endParaRPr>
                    </a:p>
                  </a:txBody>
                  <a:tcPr marL="0" marR="0" marT="0" marB="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0"/>
                          <a:cs typeface="Calibri" panose="020F0502020204030204" pitchFamily="34" charset="0"/>
                          <a:sym typeface="Trebuchet MS" charset="0"/>
                        </a:rPr>
                        <a:t>85</a:t>
                      </a:r>
                    </a:p>
                  </a:txBody>
                  <a:tcPr marL="0" marR="0" marT="0" marB="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0"/>
                          <a:cs typeface="Calibri" panose="020F0502020204030204" pitchFamily="34" charset="0"/>
                          <a:sym typeface="Trebuchet MS" charset="0"/>
                        </a:rPr>
                        <a:t>U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 charset="0"/>
                        <a:cs typeface="Calibri" panose="020F0502020204030204" pitchFamily="34" charset="0"/>
                        <a:sym typeface="Trebuchet MS" charset="0"/>
                      </a:endParaRPr>
                    </a:p>
                  </a:txBody>
                  <a:tcPr marL="0" marR="0" marT="0" marB="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0"/>
                          <a:cs typeface="Calibri" panose="020F0502020204030204" pitchFamily="34" charset="0"/>
                          <a:sym typeface="Trebuchet MS" charset="0"/>
                        </a:rPr>
                        <a:t>101</a:t>
                      </a:r>
                    </a:p>
                  </a:txBody>
                  <a:tcPr marL="0" marR="0" marT="0" marB="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0"/>
                          <a:cs typeface="Calibri" panose="020F0502020204030204" pitchFamily="34" charset="0"/>
                          <a:sym typeface="Trebuchet MS" charset="0"/>
                        </a:rPr>
                        <a:t>e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 charset="0"/>
                        <a:cs typeface="Calibri" panose="020F0502020204030204" pitchFamily="34" charset="0"/>
                        <a:sym typeface="Trebuchet MS" charset="0"/>
                      </a:endParaRPr>
                    </a:p>
                  </a:txBody>
                  <a:tcPr marL="0" marR="0" marT="0" marB="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0"/>
                          <a:cs typeface="Calibri" panose="020F0502020204030204" pitchFamily="34" charset="0"/>
                          <a:sym typeface="Trebuchet MS" charset="0"/>
                        </a:rPr>
                        <a:t>117</a:t>
                      </a:r>
                    </a:p>
                  </a:txBody>
                  <a:tcPr marL="0" marR="0" marT="0" marB="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0"/>
                          <a:cs typeface="Calibri" panose="020F0502020204030204" pitchFamily="34" charset="0"/>
                          <a:sym typeface="Trebuchet MS" charset="0"/>
                        </a:rPr>
                        <a:t>u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2522"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0"/>
                          <a:cs typeface="Calibri" panose="020F0502020204030204" pitchFamily="34" charset="0"/>
                          <a:sym typeface="Trebuchet MS" charset="0"/>
                        </a:rPr>
                        <a:t>38</a:t>
                      </a:r>
                    </a:p>
                  </a:txBody>
                  <a:tcPr marL="0" marR="0" marT="0" marB="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0"/>
                          <a:cs typeface="Calibri" panose="020F0502020204030204" pitchFamily="34" charset="0"/>
                          <a:sym typeface="Trebuchet MS" charset="0"/>
                        </a:rPr>
                        <a:t>&amp;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 charset="0"/>
                        <a:cs typeface="Calibri" panose="020F0502020204030204" pitchFamily="34" charset="0"/>
                        <a:sym typeface="Trebuchet MS" charset="0"/>
                      </a:endParaRPr>
                    </a:p>
                  </a:txBody>
                  <a:tcPr marL="0" marR="0" marT="0" marB="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0"/>
                          <a:cs typeface="Calibri" panose="020F0502020204030204" pitchFamily="34" charset="0"/>
                          <a:sym typeface="Trebuchet MS" charset="0"/>
                        </a:rPr>
                        <a:t>54</a:t>
                      </a:r>
                    </a:p>
                  </a:txBody>
                  <a:tcPr marL="0" marR="0" marT="0" marB="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0"/>
                          <a:cs typeface="Calibri" panose="020F0502020204030204" pitchFamily="34" charset="0"/>
                          <a:sym typeface="Trebuchet MS" charset="0"/>
                        </a:rPr>
                        <a:t>6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 charset="0"/>
                        <a:cs typeface="Calibri" panose="020F0502020204030204" pitchFamily="34" charset="0"/>
                        <a:sym typeface="Trebuchet MS" charset="0"/>
                      </a:endParaRPr>
                    </a:p>
                  </a:txBody>
                  <a:tcPr marL="0" marR="0" marT="0" marB="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0"/>
                          <a:cs typeface="Calibri" panose="020F0502020204030204" pitchFamily="34" charset="0"/>
                          <a:sym typeface="Trebuchet MS" charset="0"/>
                        </a:rPr>
                        <a:t>70</a:t>
                      </a:r>
                    </a:p>
                  </a:txBody>
                  <a:tcPr marL="0" marR="0" marT="0" marB="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0"/>
                          <a:cs typeface="Calibri" panose="020F0502020204030204" pitchFamily="34" charset="0"/>
                          <a:sym typeface="Trebuchet MS" charset="0"/>
                        </a:rPr>
                        <a:t>F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 charset="0"/>
                        <a:cs typeface="Calibri" panose="020F0502020204030204" pitchFamily="34" charset="0"/>
                        <a:sym typeface="Trebuchet MS" charset="0"/>
                      </a:endParaRPr>
                    </a:p>
                  </a:txBody>
                  <a:tcPr marL="0" marR="0" marT="0" marB="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0"/>
                          <a:cs typeface="Calibri" panose="020F0502020204030204" pitchFamily="34" charset="0"/>
                          <a:sym typeface="Trebuchet MS" charset="0"/>
                        </a:rPr>
                        <a:t>86</a:t>
                      </a:r>
                    </a:p>
                  </a:txBody>
                  <a:tcPr marL="0" marR="0" marT="0" marB="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0"/>
                          <a:cs typeface="Calibri" panose="020F0502020204030204" pitchFamily="34" charset="0"/>
                          <a:sym typeface="Trebuchet MS" charset="0"/>
                        </a:rPr>
                        <a:t>V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 charset="0"/>
                        <a:cs typeface="Calibri" panose="020F0502020204030204" pitchFamily="34" charset="0"/>
                        <a:sym typeface="Trebuchet MS" charset="0"/>
                      </a:endParaRPr>
                    </a:p>
                  </a:txBody>
                  <a:tcPr marL="0" marR="0" marT="0" marB="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0"/>
                          <a:cs typeface="Calibri" panose="020F0502020204030204" pitchFamily="34" charset="0"/>
                          <a:sym typeface="Trebuchet MS" charset="0"/>
                        </a:rPr>
                        <a:t>102</a:t>
                      </a:r>
                    </a:p>
                  </a:txBody>
                  <a:tcPr marL="0" marR="0" marT="0" marB="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0"/>
                          <a:cs typeface="Calibri" panose="020F0502020204030204" pitchFamily="34" charset="0"/>
                          <a:sym typeface="Trebuchet MS" charset="0"/>
                        </a:rPr>
                        <a:t>f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 charset="0"/>
                        <a:cs typeface="Calibri" panose="020F0502020204030204" pitchFamily="34" charset="0"/>
                        <a:sym typeface="Trebuchet MS" charset="0"/>
                      </a:endParaRPr>
                    </a:p>
                  </a:txBody>
                  <a:tcPr marL="0" marR="0" marT="0" marB="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0"/>
                          <a:cs typeface="Calibri" panose="020F0502020204030204" pitchFamily="34" charset="0"/>
                          <a:sym typeface="Trebuchet MS" charset="0"/>
                        </a:rPr>
                        <a:t>118</a:t>
                      </a:r>
                    </a:p>
                  </a:txBody>
                  <a:tcPr marL="0" marR="0" marT="0" marB="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0"/>
                          <a:cs typeface="Calibri" panose="020F0502020204030204" pitchFamily="34" charset="0"/>
                          <a:sym typeface="Trebuchet MS" charset="0"/>
                        </a:rPr>
                        <a:t>v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1122"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0"/>
                          <a:cs typeface="Calibri" panose="020F0502020204030204" pitchFamily="34" charset="0"/>
                          <a:sym typeface="Trebuchet MS" charset="0"/>
                        </a:rPr>
                        <a:t>39</a:t>
                      </a:r>
                    </a:p>
                  </a:txBody>
                  <a:tcPr marL="0" marR="0" marT="0" marB="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ja-JP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0"/>
                          <a:cs typeface="Calibri" panose="020F0502020204030204" pitchFamily="34" charset="0"/>
                          <a:sym typeface="Trebuchet MS" charset="0"/>
                        </a:rPr>
                        <a:t>’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 charset="0"/>
                        <a:cs typeface="Calibri" panose="020F0502020204030204" pitchFamily="34" charset="0"/>
                        <a:sym typeface="Trebuchet MS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 charset="0"/>
                        <a:cs typeface="Calibri" panose="020F0502020204030204" pitchFamily="34" charset="0"/>
                        <a:sym typeface="Trebuchet MS" charset="0"/>
                      </a:endParaRPr>
                    </a:p>
                  </a:txBody>
                  <a:tcPr marL="0" marR="0" marT="0" marB="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0"/>
                          <a:cs typeface="Calibri" panose="020F0502020204030204" pitchFamily="34" charset="0"/>
                          <a:sym typeface="Trebuchet MS" charset="0"/>
                        </a:rPr>
                        <a:t>55</a:t>
                      </a:r>
                    </a:p>
                  </a:txBody>
                  <a:tcPr marL="0" marR="0" marT="0" marB="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0"/>
                          <a:cs typeface="Calibri" panose="020F0502020204030204" pitchFamily="34" charset="0"/>
                          <a:sym typeface="Trebuchet MS" charset="0"/>
                        </a:rPr>
                        <a:t>7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 charset="0"/>
                        <a:cs typeface="Calibri" panose="020F0502020204030204" pitchFamily="34" charset="0"/>
                        <a:sym typeface="Trebuchet MS" charset="0"/>
                      </a:endParaRPr>
                    </a:p>
                  </a:txBody>
                  <a:tcPr marL="0" marR="0" marT="0" marB="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0"/>
                          <a:cs typeface="Calibri" panose="020F0502020204030204" pitchFamily="34" charset="0"/>
                          <a:sym typeface="Trebuchet MS" charset="0"/>
                        </a:rPr>
                        <a:t>71</a:t>
                      </a:r>
                    </a:p>
                  </a:txBody>
                  <a:tcPr marL="0" marR="0" marT="0" marB="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0"/>
                          <a:cs typeface="Calibri" panose="020F0502020204030204" pitchFamily="34" charset="0"/>
                          <a:sym typeface="Trebuchet MS" charset="0"/>
                        </a:rPr>
                        <a:t>G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 charset="0"/>
                        <a:cs typeface="Calibri" panose="020F0502020204030204" pitchFamily="34" charset="0"/>
                        <a:sym typeface="Trebuchet MS" charset="0"/>
                      </a:endParaRPr>
                    </a:p>
                  </a:txBody>
                  <a:tcPr marL="0" marR="0" marT="0" marB="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0"/>
                          <a:cs typeface="Calibri" panose="020F0502020204030204" pitchFamily="34" charset="0"/>
                          <a:sym typeface="Trebuchet MS" charset="0"/>
                        </a:rPr>
                        <a:t>87</a:t>
                      </a:r>
                    </a:p>
                  </a:txBody>
                  <a:tcPr marL="0" marR="0" marT="0" marB="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0"/>
                          <a:cs typeface="Calibri" panose="020F0502020204030204" pitchFamily="34" charset="0"/>
                          <a:sym typeface="Trebuchet MS" charset="0"/>
                        </a:rPr>
                        <a:t>W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 charset="0"/>
                        <a:cs typeface="Calibri" panose="020F0502020204030204" pitchFamily="34" charset="0"/>
                        <a:sym typeface="Trebuchet MS" charset="0"/>
                      </a:endParaRPr>
                    </a:p>
                  </a:txBody>
                  <a:tcPr marL="0" marR="0" marT="0" marB="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0"/>
                          <a:cs typeface="Calibri" panose="020F0502020204030204" pitchFamily="34" charset="0"/>
                          <a:sym typeface="Trebuchet MS" charset="0"/>
                        </a:rPr>
                        <a:t>103</a:t>
                      </a:r>
                    </a:p>
                  </a:txBody>
                  <a:tcPr marL="0" marR="0" marT="0" marB="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0"/>
                          <a:cs typeface="Calibri" panose="020F0502020204030204" pitchFamily="34" charset="0"/>
                          <a:sym typeface="Trebuchet MS" charset="0"/>
                        </a:rPr>
                        <a:t>g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 charset="0"/>
                        <a:cs typeface="Calibri" panose="020F0502020204030204" pitchFamily="34" charset="0"/>
                        <a:sym typeface="Trebuchet MS" charset="0"/>
                      </a:endParaRPr>
                    </a:p>
                  </a:txBody>
                  <a:tcPr marL="0" marR="0" marT="0" marB="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0"/>
                          <a:cs typeface="Calibri" panose="020F0502020204030204" pitchFamily="34" charset="0"/>
                          <a:sym typeface="Trebuchet MS" charset="0"/>
                        </a:rPr>
                        <a:t>119</a:t>
                      </a:r>
                    </a:p>
                  </a:txBody>
                  <a:tcPr marL="0" marR="0" marT="0" marB="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0"/>
                          <a:cs typeface="Calibri" panose="020F0502020204030204" pitchFamily="34" charset="0"/>
                          <a:sym typeface="Trebuchet MS" charset="0"/>
                        </a:rPr>
                        <a:t>w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2522"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0"/>
                          <a:cs typeface="Calibri" panose="020F0502020204030204" pitchFamily="34" charset="0"/>
                          <a:sym typeface="Trebuchet MS" charset="0"/>
                        </a:rPr>
                        <a:t>40</a:t>
                      </a:r>
                    </a:p>
                  </a:txBody>
                  <a:tcPr marL="0" marR="0" marT="0" marB="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0"/>
                          <a:cs typeface="Calibri" panose="020F0502020204030204" pitchFamily="34" charset="0"/>
                          <a:sym typeface="Trebuchet MS" charset="0"/>
                        </a:rPr>
                        <a:t>(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 charset="0"/>
                        <a:cs typeface="Calibri" panose="020F0502020204030204" pitchFamily="34" charset="0"/>
                        <a:sym typeface="Trebuchet MS" charset="0"/>
                      </a:endParaRPr>
                    </a:p>
                  </a:txBody>
                  <a:tcPr marL="0" marR="0" marT="0" marB="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0"/>
                          <a:cs typeface="Calibri" panose="020F0502020204030204" pitchFamily="34" charset="0"/>
                          <a:sym typeface="Trebuchet MS" charset="0"/>
                        </a:rPr>
                        <a:t>56</a:t>
                      </a:r>
                    </a:p>
                  </a:txBody>
                  <a:tcPr marL="0" marR="0" marT="0" marB="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0"/>
                          <a:cs typeface="Calibri" panose="020F0502020204030204" pitchFamily="34" charset="0"/>
                          <a:sym typeface="Trebuchet MS" charset="0"/>
                        </a:rPr>
                        <a:t>8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 charset="0"/>
                        <a:cs typeface="Calibri" panose="020F0502020204030204" pitchFamily="34" charset="0"/>
                        <a:sym typeface="Trebuchet MS" charset="0"/>
                      </a:endParaRPr>
                    </a:p>
                  </a:txBody>
                  <a:tcPr marL="0" marR="0" marT="0" marB="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0"/>
                          <a:cs typeface="Calibri" panose="020F0502020204030204" pitchFamily="34" charset="0"/>
                          <a:sym typeface="Trebuchet MS" charset="0"/>
                        </a:rPr>
                        <a:t>72</a:t>
                      </a:r>
                    </a:p>
                  </a:txBody>
                  <a:tcPr marL="0" marR="0" marT="0" marB="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0"/>
                          <a:cs typeface="Calibri" panose="020F0502020204030204" pitchFamily="34" charset="0"/>
                          <a:sym typeface="Trebuchet MS" charset="0"/>
                        </a:rPr>
                        <a:t>H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 charset="0"/>
                        <a:cs typeface="Calibri" panose="020F0502020204030204" pitchFamily="34" charset="0"/>
                        <a:sym typeface="Trebuchet MS" charset="0"/>
                      </a:endParaRPr>
                    </a:p>
                  </a:txBody>
                  <a:tcPr marL="0" marR="0" marT="0" marB="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0"/>
                          <a:cs typeface="Calibri" panose="020F0502020204030204" pitchFamily="34" charset="0"/>
                          <a:sym typeface="Trebuchet MS" charset="0"/>
                        </a:rPr>
                        <a:t>88</a:t>
                      </a:r>
                    </a:p>
                  </a:txBody>
                  <a:tcPr marL="0" marR="0" marT="0" marB="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0"/>
                          <a:cs typeface="Calibri" panose="020F0502020204030204" pitchFamily="34" charset="0"/>
                          <a:sym typeface="Trebuchet MS" charset="0"/>
                        </a:rPr>
                        <a:t>X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 charset="0"/>
                        <a:cs typeface="Calibri" panose="020F0502020204030204" pitchFamily="34" charset="0"/>
                        <a:sym typeface="Trebuchet MS" charset="0"/>
                      </a:endParaRPr>
                    </a:p>
                  </a:txBody>
                  <a:tcPr marL="0" marR="0" marT="0" marB="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0"/>
                          <a:cs typeface="Calibri" panose="020F0502020204030204" pitchFamily="34" charset="0"/>
                          <a:sym typeface="Trebuchet MS" charset="0"/>
                        </a:rPr>
                        <a:t>104</a:t>
                      </a:r>
                    </a:p>
                  </a:txBody>
                  <a:tcPr marL="0" marR="0" marT="0" marB="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0"/>
                          <a:cs typeface="Calibri" panose="020F0502020204030204" pitchFamily="34" charset="0"/>
                          <a:sym typeface="Trebuchet MS" charset="0"/>
                        </a:rPr>
                        <a:t>h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 charset="0"/>
                        <a:cs typeface="Calibri" panose="020F0502020204030204" pitchFamily="34" charset="0"/>
                        <a:sym typeface="Trebuchet MS" charset="0"/>
                      </a:endParaRPr>
                    </a:p>
                  </a:txBody>
                  <a:tcPr marL="0" marR="0" marT="0" marB="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0"/>
                          <a:cs typeface="Calibri" panose="020F0502020204030204" pitchFamily="34" charset="0"/>
                          <a:sym typeface="Trebuchet MS" charset="0"/>
                        </a:rPr>
                        <a:t>120</a:t>
                      </a:r>
                    </a:p>
                  </a:txBody>
                  <a:tcPr marL="0" marR="0" marT="0" marB="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0"/>
                          <a:cs typeface="Calibri" panose="020F0502020204030204" pitchFamily="34" charset="0"/>
                          <a:sym typeface="Trebuchet MS" charset="0"/>
                        </a:rPr>
                        <a:t>x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1122"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0"/>
                          <a:cs typeface="Calibri" panose="020F0502020204030204" pitchFamily="34" charset="0"/>
                          <a:sym typeface="Trebuchet MS" charset="0"/>
                        </a:rPr>
                        <a:t>41</a:t>
                      </a:r>
                    </a:p>
                  </a:txBody>
                  <a:tcPr marL="0" marR="0" marT="0" marB="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0"/>
                          <a:cs typeface="Calibri" panose="020F0502020204030204" pitchFamily="34" charset="0"/>
                          <a:sym typeface="Trebuchet MS" charset="0"/>
                        </a:rPr>
                        <a:t>)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 charset="0"/>
                        <a:cs typeface="Calibri" panose="020F0502020204030204" pitchFamily="34" charset="0"/>
                        <a:sym typeface="Trebuchet MS" charset="0"/>
                      </a:endParaRPr>
                    </a:p>
                  </a:txBody>
                  <a:tcPr marL="0" marR="0" marT="0" marB="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0"/>
                          <a:cs typeface="Calibri" panose="020F0502020204030204" pitchFamily="34" charset="0"/>
                          <a:sym typeface="Trebuchet MS" charset="0"/>
                        </a:rPr>
                        <a:t>57</a:t>
                      </a:r>
                    </a:p>
                  </a:txBody>
                  <a:tcPr marL="0" marR="0" marT="0" marB="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0"/>
                          <a:cs typeface="Calibri" panose="020F0502020204030204" pitchFamily="34" charset="0"/>
                          <a:sym typeface="Trebuchet MS" charset="0"/>
                        </a:rPr>
                        <a:t>9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 charset="0"/>
                        <a:cs typeface="Calibri" panose="020F0502020204030204" pitchFamily="34" charset="0"/>
                        <a:sym typeface="Trebuchet MS" charset="0"/>
                      </a:endParaRPr>
                    </a:p>
                  </a:txBody>
                  <a:tcPr marL="0" marR="0" marT="0" marB="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0"/>
                          <a:cs typeface="Calibri" panose="020F0502020204030204" pitchFamily="34" charset="0"/>
                          <a:sym typeface="Trebuchet MS" charset="0"/>
                        </a:rPr>
                        <a:t>73</a:t>
                      </a:r>
                    </a:p>
                  </a:txBody>
                  <a:tcPr marL="0" marR="0" marT="0" marB="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0"/>
                          <a:cs typeface="Calibri" panose="020F0502020204030204" pitchFamily="34" charset="0"/>
                          <a:sym typeface="Trebuchet MS" charset="0"/>
                        </a:rPr>
                        <a:t>I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 charset="0"/>
                        <a:cs typeface="Calibri" panose="020F0502020204030204" pitchFamily="34" charset="0"/>
                        <a:sym typeface="Trebuchet MS" charset="0"/>
                      </a:endParaRPr>
                    </a:p>
                  </a:txBody>
                  <a:tcPr marL="0" marR="0" marT="0" marB="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0"/>
                          <a:cs typeface="Calibri" panose="020F0502020204030204" pitchFamily="34" charset="0"/>
                          <a:sym typeface="Trebuchet MS" charset="0"/>
                        </a:rPr>
                        <a:t>89</a:t>
                      </a:r>
                    </a:p>
                  </a:txBody>
                  <a:tcPr marL="0" marR="0" marT="0" marB="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0"/>
                          <a:cs typeface="Calibri" panose="020F0502020204030204" pitchFamily="34" charset="0"/>
                          <a:sym typeface="Trebuchet MS" charset="0"/>
                        </a:rPr>
                        <a:t>Y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 charset="0"/>
                        <a:cs typeface="Calibri" panose="020F0502020204030204" pitchFamily="34" charset="0"/>
                        <a:sym typeface="Trebuchet MS" charset="0"/>
                      </a:endParaRPr>
                    </a:p>
                  </a:txBody>
                  <a:tcPr marL="0" marR="0" marT="0" marB="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0"/>
                          <a:cs typeface="Calibri" panose="020F0502020204030204" pitchFamily="34" charset="0"/>
                          <a:sym typeface="Trebuchet MS" charset="0"/>
                        </a:rPr>
                        <a:t>105</a:t>
                      </a:r>
                    </a:p>
                  </a:txBody>
                  <a:tcPr marL="0" marR="0" marT="0" marB="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0"/>
                          <a:cs typeface="Calibri" panose="020F0502020204030204" pitchFamily="34" charset="0"/>
                          <a:sym typeface="Trebuchet MS" charset="0"/>
                        </a:rPr>
                        <a:t>I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 charset="0"/>
                        <a:cs typeface="Calibri" panose="020F0502020204030204" pitchFamily="34" charset="0"/>
                        <a:sym typeface="Trebuchet MS" charset="0"/>
                      </a:endParaRPr>
                    </a:p>
                  </a:txBody>
                  <a:tcPr marL="0" marR="0" marT="0" marB="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0"/>
                          <a:cs typeface="Calibri" panose="020F0502020204030204" pitchFamily="34" charset="0"/>
                          <a:sym typeface="Trebuchet MS" charset="0"/>
                        </a:rPr>
                        <a:t>121</a:t>
                      </a:r>
                    </a:p>
                  </a:txBody>
                  <a:tcPr marL="0" marR="0" marT="0" marB="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0"/>
                          <a:cs typeface="Calibri" panose="020F0502020204030204" pitchFamily="34" charset="0"/>
                          <a:sym typeface="Trebuchet MS" charset="0"/>
                        </a:rPr>
                        <a:t>y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2522"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0"/>
                          <a:cs typeface="Calibri" panose="020F0502020204030204" pitchFamily="34" charset="0"/>
                          <a:sym typeface="Trebuchet MS" charset="0"/>
                        </a:rPr>
                        <a:t>42</a:t>
                      </a:r>
                    </a:p>
                  </a:txBody>
                  <a:tcPr marL="0" marR="0" marT="0" marB="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0"/>
                          <a:cs typeface="Calibri" panose="020F0502020204030204" pitchFamily="34" charset="0"/>
                          <a:sym typeface="Trebuchet MS" charset="0"/>
                        </a:rPr>
                        <a:t>*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 charset="0"/>
                        <a:cs typeface="Calibri" panose="020F0502020204030204" pitchFamily="34" charset="0"/>
                        <a:sym typeface="Trebuchet MS" charset="0"/>
                      </a:endParaRPr>
                    </a:p>
                  </a:txBody>
                  <a:tcPr marL="0" marR="0" marT="0" marB="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0"/>
                          <a:cs typeface="Calibri" panose="020F0502020204030204" pitchFamily="34" charset="0"/>
                          <a:sym typeface="Trebuchet MS" charset="0"/>
                        </a:rPr>
                        <a:t>58</a:t>
                      </a:r>
                    </a:p>
                  </a:txBody>
                  <a:tcPr marL="0" marR="0" marT="0" marB="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0"/>
                          <a:cs typeface="Calibri" panose="020F0502020204030204" pitchFamily="34" charset="0"/>
                          <a:sym typeface="Trebuchet MS" charset="0"/>
                        </a:rPr>
                        <a:t>: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 charset="0"/>
                        <a:cs typeface="Calibri" panose="020F0502020204030204" pitchFamily="34" charset="0"/>
                        <a:sym typeface="Trebuchet MS" charset="0"/>
                      </a:endParaRPr>
                    </a:p>
                  </a:txBody>
                  <a:tcPr marL="0" marR="0" marT="0" marB="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0"/>
                          <a:cs typeface="Calibri" panose="020F0502020204030204" pitchFamily="34" charset="0"/>
                          <a:sym typeface="Trebuchet MS" charset="0"/>
                        </a:rPr>
                        <a:t>74</a:t>
                      </a:r>
                    </a:p>
                  </a:txBody>
                  <a:tcPr marL="0" marR="0" marT="0" marB="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0"/>
                          <a:cs typeface="Calibri" panose="020F0502020204030204" pitchFamily="34" charset="0"/>
                          <a:sym typeface="Trebuchet MS" charset="0"/>
                        </a:rPr>
                        <a:t>J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 charset="0"/>
                        <a:cs typeface="Calibri" panose="020F0502020204030204" pitchFamily="34" charset="0"/>
                        <a:sym typeface="Trebuchet MS" charset="0"/>
                      </a:endParaRPr>
                    </a:p>
                  </a:txBody>
                  <a:tcPr marL="0" marR="0" marT="0" marB="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0"/>
                          <a:cs typeface="Calibri" panose="020F0502020204030204" pitchFamily="34" charset="0"/>
                          <a:sym typeface="Trebuchet MS" charset="0"/>
                        </a:rPr>
                        <a:t>90</a:t>
                      </a:r>
                    </a:p>
                  </a:txBody>
                  <a:tcPr marL="0" marR="0" marT="0" marB="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0"/>
                          <a:cs typeface="Calibri" panose="020F0502020204030204" pitchFamily="34" charset="0"/>
                          <a:sym typeface="Trebuchet MS" charset="0"/>
                        </a:rPr>
                        <a:t>Z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 charset="0"/>
                        <a:cs typeface="Calibri" panose="020F0502020204030204" pitchFamily="34" charset="0"/>
                        <a:sym typeface="Trebuchet MS" charset="0"/>
                      </a:endParaRPr>
                    </a:p>
                  </a:txBody>
                  <a:tcPr marL="0" marR="0" marT="0" marB="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0"/>
                          <a:cs typeface="Calibri" panose="020F0502020204030204" pitchFamily="34" charset="0"/>
                          <a:sym typeface="Trebuchet MS" charset="0"/>
                        </a:rPr>
                        <a:t>106</a:t>
                      </a:r>
                    </a:p>
                  </a:txBody>
                  <a:tcPr marL="0" marR="0" marT="0" marB="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0"/>
                          <a:cs typeface="Calibri" panose="020F0502020204030204" pitchFamily="34" charset="0"/>
                          <a:sym typeface="Trebuchet MS" charset="0"/>
                        </a:rPr>
                        <a:t>j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 charset="0"/>
                        <a:cs typeface="Calibri" panose="020F0502020204030204" pitchFamily="34" charset="0"/>
                        <a:sym typeface="Trebuchet MS" charset="0"/>
                      </a:endParaRPr>
                    </a:p>
                  </a:txBody>
                  <a:tcPr marL="0" marR="0" marT="0" marB="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0"/>
                          <a:cs typeface="Calibri" panose="020F0502020204030204" pitchFamily="34" charset="0"/>
                          <a:sym typeface="Trebuchet MS" charset="0"/>
                        </a:rPr>
                        <a:t>122</a:t>
                      </a:r>
                    </a:p>
                  </a:txBody>
                  <a:tcPr marL="0" marR="0" marT="0" marB="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0"/>
                          <a:cs typeface="Calibri" panose="020F0502020204030204" pitchFamily="34" charset="0"/>
                          <a:sym typeface="Trebuchet MS" charset="0"/>
                        </a:rPr>
                        <a:t>z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2522"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0"/>
                          <a:cs typeface="Calibri" panose="020F0502020204030204" pitchFamily="34" charset="0"/>
                          <a:sym typeface="Trebuchet MS" charset="0"/>
                        </a:rPr>
                        <a:t>43</a:t>
                      </a:r>
                    </a:p>
                  </a:txBody>
                  <a:tcPr marL="0" marR="0" marT="0" marB="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0"/>
                          <a:cs typeface="Calibri" panose="020F0502020204030204" pitchFamily="34" charset="0"/>
                          <a:sym typeface="Trebuchet MS" charset="0"/>
                        </a:rPr>
                        <a:t>+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 charset="0"/>
                        <a:cs typeface="Calibri" panose="020F0502020204030204" pitchFamily="34" charset="0"/>
                        <a:sym typeface="Trebuchet MS" charset="0"/>
                      </a:endParaRPr>
                    </a:p>
                  </a:txBody>
                  <a:tcPr marL="0" marR="0" marT="0" marB="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0"/>
                          <a:cs typeface="Calibri" panose="020F0502020204030204" pitchFamily="34" charset="0"/>
                          <a:sym typeface="Trebuchet MS" charset="0"/>
                        </a:rPr>
                        <a:t>59</a:t>
                      </a:r>
                    </a:p>
                  </a:txBody>
                  <a:tcPr marL="0" marR="0" marT="0" marB="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0"/>
                          <a:cs typeface="Calibri" panose="020F0502020204030204" pitchFamily="34" charset="0"/>
                          <a:sym typeface="Trebuchet MS" charset="0"/>
                        </a:rPr>
                        <a:t>;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 charset="0"/>
                        <a:cs typeface="Calibri" panose="020F0502020204030204" pitchFamily="34" charset="0"/>
                        <a:sym typeface="Trebuchet MS" charset="0"/>
                      </a:endParaRPr>
                    </a:p>
                  </a:txBody>
                  <a:tcPr marL="0" marR="0" marT="0" marB="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0"/>
                          <a:cs typeface="Calibri" panose="020F0502020204030204" pitchFamily="34" charset="0"/>
                          <a:sym typeface="Trebuchet MS" charset="0"/>
                        </a:rPr>
                        <a:t>75</a:t>
                      </a:r>
                    </a:p>
                  </a:txBody>
                  <a:tcPr marL="0" marR="0" marT="0" marB="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0"/>
                          <a:cs typeface="Calibri" panose="020F0502020204030204" pitchFamily="34" charset="0"/>
                          <a:sym typeface="Trebuchet MS" charset="0"/>
                        </a:rPr>
                        <a:t>K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 charset="0"/>
                        <a:cs typeface="Calibri" panose="020F0502020204030204" pitchFamily="34" charset="0"/>
                        <a:sym typeface="Trebuchet MS" charset="0"/>
                      </a:endParaRPr>
                    </a:p>
                  </a:txBody>
                  <a:tcPr marL="0" marR="0" marT="0" marB="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0"/>
                          <a:cs typeface="Calibri" panose="020F0502020204030204" pitchFamily="34" charset="0"/>
                          <a:sym typeface="Trebuchet MS" charset="0"/>
                        </a:rPr>
                        <a:t>91</a:t>
                      </a:r>
                    </a:p>
                  </a:txBody>
                  <a:tcPr marL="0" marR="0" marT="0" marB="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0"/>
                          <a:cs typeface="Calibri" panose="020F0502020204030204" pitchFamily="34" charset="0"/>
                          <a:sym typeface="Trebuchet MS" charset="0"/>
                        </a:rPr>
                        <a:t>[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 charset="0"/>
                        <a:cs typeface="Calibri" panose="020F0502020204030204" pitchFamily="34" charset="0"/>
                        <a:sym typeface="Trebuchet MS" charset="0"/>
                      </a:endParaRPr>
                    </a:p>
                  </a:txBody>
                  <a:tcPr marL="0" marR="0" marT="0" marB="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0"/>
                          <a:cs typeface="Calibri" panose="020F0502020204030204" pitchFamily="34" charset="0"/>
                          <a:sym typeface="Trebuchet MS" charset="0"/>
                        </a:rPr>
                        <a:t>107</a:t>
                      </a:r>
                    </a:p>
                  </a:txBody>
                  <a:tcPr marL="0" marR="0" marT="0" marB="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0"/>
                          <a:cs typeface="Calibri" panose="020F0502020204030204" pitchFamily="34" charset="0"/>
                          <a:sym typeface="Trebuchet MS" charset="0"/>
                        </a:rPr>
                        <a:t>k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 charset="0"/>
                        <a:cs typeface="Calibri" panose="020F0502020204030204" pitchFamily="34" charset="0"/>
                        <a:sym typeface="Trebuchet MS" charset="0"/>
                      </a:endParaRPr>
                    </a:p>
                  </a:txBody>
                  <a:tcPr marL="0" marR="0" marT="0" marB="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0"/>
                          <a:cs typeface="Calibri" panose="020F0502020204030204" pitchFamily="34" charset="0"/>
                          <a:sym typeface="Trebuchet MS" charset="0"/>
                        </a:rPr>
                        <a:t>123</a:t>
                      </a:r>
                    </a:p>
                  </a:txBody>
                  <a:tcPr marL="0" marR="0" marT="0" marB="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0"/>
                          <a:cs typeface="Calibri" panose="020F0502020204030204" pitchFamily="34" charset="0"/>
                          <a:sym typeface="Trebuchet MS" charset="0"/>
                        </a:rPr>
                        <a:t>{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1122"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0"/>
                          <a:cs typeface="Calibri" panose="020F0502020204030204" pitchFamily="34" charset="0"/>
                          <a:sym typeface="Trebuchet MS" charset="0"/>
                        </a:rPr>
                        <a:t>44</a:t>
                      </a:r>
                    </a:p>
                  </a:txBody>
                  <a:tcPr marL="0" marR="0" marT="0" marB="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0"/>
                          <a:cs typeface="Calibri" panose="020F0502020204030204" pitchFamily="34" charset="0"/>
                          <a:sym typeface="Trebuchet MS" charset="0"/>
                        </a:rPr>
                        <a:t>,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 charset="0"/>
                        <a:cs typeface="Calibri" panose="020F0502020204030204" pitchFamily="34" charset="0"/>
                        <a:sym typeface="Trebuchet MS" charset="0"/>
                      </a:endParaRPr>
                    </a:p>
                  </a:txBody>
                  <a:tcPr marL="0" marR="0" marT="0" marB="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0"/>
                          <a:cs typeface="Calibri" panose="020F0502020204030204" pitchFamily="34" charset="0"/>
                          <a:sym typeface="Trebuchet MS" charset="0"/>
                        </a:rPr>
                        <a:t>60</a:t>
                      </a:r>
                    </a:p>
                  </a:txBody>
                  <a:tcPr marL="0" marR="0" marT="0" marB="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0"/>
                          <a:cs typeface="Calibri" panose="020F0502020204030204" pitchFamily="34" charset="0"/>
                          <a:sym typeface="Trebuchet MS" charset="0"/>
                        </a:rPr>
                        <a:t>&lt;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 charset="0"/>
                        <a:cs typeface="Calibri" panose="020F0502020204030204" pitchFamily="34" charset="0"/>
                        <a:sym typeface="Trebuchet MS" charset="0"/>
                      </a:endParaRPr>
                    </a:p>
                  </a:txBody>
                  <a:tcPr marL="0" marR="0" marT="0" marB="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0"/>
                          <a:cs typeface="Calibri" panose="020F0502020204030204" pitchFamily="34" charset="0"/>
                          <a:sym typeface="Trebuchet MS" charset="0"/>
                        </a:rPr>
                        <a:t>76</a:t>
                      </a:r>
                    </a:p>
                  </a:txBody>
                  <a:tcPr marL="0" marR="0" marT="0" marB="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0"/>
                          <a:cs typeface="Calibri" panose="020F0502020204030204" pitchFamily="34" charset="0"/>
                          <a:sym typeface="Trebuchet MS" charset="0"/>
                        </a:rPr>
                        <a:t>L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 charset="0"/>
                        <a:cs typeface="Calibri" panose="020F0502020204030204" pitchFamily="34" charset="0"/>
                        <a:sym typeface="Trebuchet MS" charset="0"/>
                      </a:endParaRPr>
                    </a:p>
                  </a:txBody>
                  <a:tcPr marL="0" marR="0" marT="0" marB="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0"/>
                          <a:cs typeface="Calibri" panose="020F0502020204030204" pitchFamily="34" charset="0"/>
                          <a:sym typeface="Trebuchet MS" charset="0"/>
                        </a:rPr>
                        <a:t>92</a:t>
                      </a:r>
                    </a:p>
                  </a:txBody>
                  <a:tcPr marL="0" marR="0" marT="0" marB="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0"/>
                          <a:cs typeface="Calibri" panose="020F0502020204030204" pitchFamily="34" charset="0"/>
                          <a:sym typeface="Trebuchet MS" charset="0"/>
                        </a:rPr>
                        <a:t>\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 charset="0"/>
                        <a:cs typeface="Calibri" panose="020F0502020204030204" pitchFamily="34" charset="0"/>
                        <a:sym typeface="Trebuchet MS" charset="0"/>
                      </a:endParaRPr>
                    </a:p>
                  </a:txBody>
                  <a:tcPr marL="0" marR="0" marT="0" marB="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0"/>
                          <a:cs typeface="Calibri" panose="020F0502020204030204" pitchFamily="34" charset="0"/>
                          <a:sym typeface="Trebuchet MS" charset="0"/>
                        </a:rPr>
                        <a:t>108</a:t>
                      </a:r>
                    </a:p>
                  </a:txBody>
                  <a:tcPr marL="0" marR="0" marT="0" marB="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0"/>
                          <a:cs typeface="Calibri" panose="020F0502020204030204" pitchFamily="34" charset="0"/>
                          <a:sym typeface="Trebuchet MS" charset="0"/>
                        </a:rPr>
                        <a:t>l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 charset="0"/>
                        <a:cs typeface="Calibri" panose="020F0502020204030204" pitchFamily="34" charset="0"/>
                        <a:sym typeface="Trebuchet MS" charset="0"/>
                      </a:endParaRPr>
                    </a:p>
                  </a:txBody>
                  <a:tcPr marL="0" marR="0" marT="0" marB="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0"/>
                          <a:cs typeface="Calibri" panose="020F0502020204030204" pitchFamily="34" charset="0"/>
                          <a:sym typeface="Trebuchet MS" charset="0"/>
                        </a:rPr>
                        <a:t>124</a:t>
                      </a:r>
                    </a:p>
                  </a:txBody>
                  <a:tcPr marL="0" marR="0" marT="0" marB="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0"/>
                          <a:cs typeface="Calibri" panose="020F0502020204030204" pitchFamily="34" charset="0"/>
                          <a:sym typeface="Trebuchet MS" charset="0"/>
                        </a:rPr>
                        <a:t>|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32522"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0"/>
                          <a:cs typeface="Calibri" panose="020F0502020204030204" pitchFamily="34" charset="0"/>
                          <a:sym typeface="Trebuchet MS" charset="0"/>
                        </a:rPr>
                        <a:t>45</a:t>
                      </a:r>
                    </a:p>
                  </a:txBody>
                  <a:tcPr marL="0" marR="0" marT="0" marB="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0"/>
                          <a:cs typeface="Calibri" panose="020F0502020204030204" pitchFamily="34" charset="0"/>
                          <a:sym typeface="Trebuchet MS" charset="0"/>
                        </a:rPr>
                        <a:t>-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 charset="0"/>
                        <a:cs typeface="Calibri" panose="020F0502020204030204" pitchFamily="34" charset="0"/>
                        <a:sym typeface="Trebuchet MS" charset="0"/>
                      </a:endParaRPr>
                    </a:p>
                  </a:txBody>
                  <a:tcPr marL="0" marR="0" marT="0" marB="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0"/>
                          <a:cs typeface="Calibri" panose="020F0502020204030204" pitchFamily="34" charset="0"/>
                          <a:sym typeface="Trebuchet MS" charset="0"/>
                        </a:rPr>
                        <a:t>61</a:t>
                      </a:r>
                    </a:p>
                  </a:txBody>
                  <a:tcPr marL="0" marR="0" marT="0" marB="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0"/>
                          <a:cs typeface="Calibri" panose="020F0502020204030204" pitchFamily="34" charset="0"/>
                          <a:sym typeface="Trebuchet MS" charset="0"/>
                        </a:rPr>
                        <a:t>=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 charset="0"/>
                        <a:cs typeface="Calibri" panose="020F0502020204030204" pitchFamily="34" charset="0"/>
                        <a:sym typeface="Trebuchet MS" charset="0"/>
                      </a:endParaRPr>
                    </a:p>
                  </a:txBody>
                  <a:tcPr marL="0" marR="0" marT="0" marB="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0"/>
                          <a:cs typeface="Calibri" panose="020F0502020204030204" pitchFamily="34" charset="0"/>
                          <a:sym typeface="Trebuchet MS" charset="0"/>
                        </a:rPr>
                        <a:t>77</a:t>
                      </a:r>
                    </a:p>
                  </a:txBody>
                  <a:tcPr marL="0" marR="0" marT="0" marB="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0"/>
                          <a:cs typeface="Calibri" panose="020F0502020204030204" pitchFamily="34" charset="0"/>
                          <a:sym typeface="Trebuchet MS" charset="0"/>
                        </a:rPr>
                        <a:t>M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 charset="0"/>
                        <a:cs typeface="Calibri" panose="020F0502020204030204" pitchFamily="34" charset="0"/>
                        <a:sym typeface="Trebuchet MS" charset="0"/>
                      </a:endParaRPr>
                    </a:p>
                  </a:txBody>
                  <a:tcPr marL="0" marR="0" marT="0" marB="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0"/>
                          <a:cs typeface="Calibri" panose="020F0502020204030204" pitchFamily="34" charset="0"/>
                          <a:sym typeface="Trebuchet MS" charset="0"/>
                        </a:rPr>
                        <a:t>93</a:t>
                      </a:r>
                    </a:p>
                  </a:txBody>
                  <a:tcPr marL="0" marR="0" marT="0" marB="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0"/>
                          <a:cs typeface="Calibri" panose="020F0502020204030204" pitchFamily="34" charset="0"/>
                          <a:sym typeface="Trebuchet MS" charset="0"/>
                        </a:rPr>
                        <a:t>]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 charset="0"/>
                        <a:cs typeface="Calibri" panose="020F0502020204030204" pitchFamily="34" charset="0"/>
                        <a:sym typeface="Trebuchet MS" charset="0"/>
                      </a:endParaRPr>
                    </a:p>
                  </a:txBody>
                  <a:tcPr marL="0" marR="0" marT="0" marB="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0"/>
                          <a:cs typeface="Calibri" panose="020F0502020204030204" pitchFamily="34" charset="0"/>
                          <a:sym typeface="Trebuchet MS" charset="0"/>
                        </a:rPr>
                        <a:t>109</a:t>
                      </a:r>
                    </a:p>
                  </a:txBody>
                  <a:tcPr marL="0" marR="0" marT="0" marB="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0"/>
                          <a:cs typeface="Calibri" panose="020F0502020204030204" pitchFamily="34" charset="0"/>
                          <a:sym typeface="Trebuchet MS" charset="0"/>
                        </a:rPr>
                        <a:t>m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 charset="0"/>
                        <a:cs typeface="Calibri" panose="020F0502020204030204" pitchFamily="34" charset="0"/>
                        <a:sym typeface="Trebuchet MS" charset="0"/>
                      </a:endParaRPr>
                    </a:p>
                  </a:txBody>
                  <a:tcPr marL="0" marR="0" marT="0" marB="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0"/>
                          <a:cs typeface="Calibri" panose="020F0502020204030204" pitchFamily="34" charset="0"/>
                          <a:sym typeface="Trebuchet MS" charset="0"/>
                        </a:rPr>
                        <a:t>125</a:t>
                      </a:r>
                    </a:p>
                  </a:txBody>
                  <a:tcPr marL="0" marR="0" marT="0" marB="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0"/>
                          <a:cs typeface="Calibri" panose="020F0502020204030204" pitchFamily="34" charset="0"/>
                          <a:sym typeface="Trebuchet MS" charset="0"/>
                        </a:rPr>
                        <a:t>}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32522"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0"/>
                          <a:cs typeface="Calibri" panose="020F0502020204030204" pitchFamily="34" charset="0"/>
                          <a:sym typeface="Trebuchet MS" charset="0"/>
                        </a:rPr>
                        <a:t>46</a:t>
                      </a:r>
                    </a:p>
                  </a:txBody>
                  <a:tcPr marL="0" marR="0" marT="0" marB="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0"/>
                          <a:cs typeface="Calibri" panose="020F0502020204030204" pitchFamily="34" charset="0"/>
                          <a:sym typeface="Trebuchet MS" charset="0"/>
                        </a:rPr>
                        <a:t>.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 charset="0"/>
                        <a:cs typeface="Calibri" panose="020F0502020204030204" pitchFamily="34" charset="0"/>
                        <a:sym typeface="Trebuchet MS" charset="0"/>
                      </a:endParaRPr>
                    </a:p>
                  </a:txBody>
                  <a:tcPr marL="0" marR="0" marT="0" marB="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0"/>
                          <a:cs typeface="Calibri" panose="020F0502020204030204" pitchFamily="34" charset="0"/>
                          <a:sym typeface="Trebuchet MS" charset="0"/>
                        </a:rPr>
                        <a:t>62</a:t>
                      </a:r>
                    </a:p>
                  </a:txBody>
                  <a:tcPr marL="0" marR="0" marT="0" marB="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0"/>
                          <a:cs typeface="Calibri" panose="020F0502020204030204" pitchFamily="34" charset="0"/>
                          <a:sym typeface="Trebuchet MS" charset="0"/>
                        </a:rPr>
                        <a:t>&gt;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 charset="0"/>
                        <a:cs typeface="Calibri" panose="020F0502020204030204" pitchFamily="34" charset="0"/>
                        <a:sym typeface="Trebuchet MS" charset="0"/>
                      </a:endParaRPr>
                    </a:p>
                  </a:txBody>
                  <a:tcPr marL="0" marR="0" marT="0" marB="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0"/>
                          <a:cs typeface="Calibri" panose="020F0502020204030204" pitchFamily="34" charset="0"/>
                          <a:sym typeface="Trebuchet MS" charset="0"/>
                        </a:rPr>
                        <a:t>78</a:t>
                      </a:r>
                    </a:p>
                  </a:txBody>
                  <a:tcPr marL="0" marR="0" marT="0" marB="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0"/>
                          <a:cs typeface="Calibri" panose="020F0502020204030204" pitchFamily="34" charset="0"/>
                          <a:sym typeface="Trebuchet MS" charset="0"/>
                        </a:rPr>
                        <a:t>N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 charset="0"/>
                        <a:cs typeface="Calibri" panose="020F0502020204030204" pitchFamily="34" charset="0"/>
                        <a:sym typeface="Trebuchet MS" charset="0"/>
                      </a:endParaRPr>
                    </a:p>
                  </a:txBody>
                  <a:tcPr marL="0" marR="0" marT="0" marB="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0"/>
                          <a:cs typeface="Calibri" panose="020F0502020204030204" pitchFamily="34" charset="0"/>
                          <a:sym typeface="Trebuchet MS" charset="0"/>
                        </a:rPr>
                        <a:t>94</a:t>
                      </a:r>
                    </a:p>
                  </a:txBody>
                  <a:tcPr marL="0" marR="0" marT="0" marB="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0"/>
                          <a:cs typeface="Calibri" panose="020F0502020204030204" pitchFamily="34" charset="0"/>
                          <a:sym typeface="Trebuchet MS" charset="0"/>
                        </a:rPr>
                        <a:t>^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 charset="0"/>
                        <a:cs typeface="Calibri" panose="020F0502020204030204" pitchFamily="34" charset="0"/>
                        <a:sym typeface="Trebuchet MS" charset="0"/>
                      </a:endParaRPr>
                    </a:p>
                  </a:txBody>
                  <a:tcPr marL="0" marR="0" marT="0" marB="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0"/>
                          <a:cs typeface="Calibri" panose="020F0502020204030204" pitchFamily="34" charset="0"/>
                          <a:sym typeface="Trebuchet MS" charset="0"/>
                        </a:rPr>
                        <a:t>110</a:t>
                      </a:r>
                    </a:p>
                  </a:txBody>
                  <a:tcPr marL="0" marR="0" marT="0" marB="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0"/>
                          <a:cs typeface="Calibri" panose="020F0502020204030204" pitchFamily="34" charset="0"/>
                          <a:sym typeface="Trebuchet MS" charset="0"/>
                        </a:rPr>
                        <a:t>n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 charset="0"/>
                        <a:cs typeface="Calibri" panose="020F0502020204030204" pitchFamily="34" charset="0"/>
                        <a:sym typeface="Trebuchet MS" charset="0"/>
                      </a:endParaRPr>
                    </a:p>
                  </a:txBody>
                  <a:tcPr marL="0" marR="0" marT="0" marB="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0"/>
                          <a:cs typeface="Calibri" panose="020F0502020204030204" pitchFamily="34" charset="0"/>
                          <a:sym typeface="Trebuchet MS" charset="0"/>
                        </a:rPr>
                        <a:t>126</a:t>
                      </a:r>
                    </a:p>
                  </a:txBody>
                  <a:tcPr marL="0" marR="0" marT="0" marB="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0"/>
                          <a:cs typeface="Calibri" panose="020F0502020204030204" pitchFamily="34" charset="0"/>
                          <a:sym typeface="Trebuchet MS" charset="0"/>
                        </a:rPr>
                        <a:t>~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31122"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0"/>
                          <a:cs typeface="Calibri" panose="020F0502020204030204" pitchFamily="34" charset="0"/>
                          <a:sym typeface="Trebuchet MS" charset="0"/>
                        </a:rPr>
                        <a:t>47</a:t>
                      </a:r>
                    </a:p>
                  </a:txBody>
                  <a:tcPr marL="0" marR="0" marT="0" marB="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0"/>
                          <a:cs typeface="Calibri" panose="020F0502020204030204" pitchFamily="34" charset="0"/>
                          <a:sym typeface="Trebuchet MS" charset="0"/>
                        </a:rPr>
                        <a:t>/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 charset="0"/>
                        <a:cs typeface="Calibri" panose="020F0502020204030204" pitchFamily="34" charset="0"/>
                        <a:sym typeface="Trebuchet MS" charset="0"/>
                      </a:endParaRPr>
                    </a:p>
                  </a:txBody>
                  <a:tcPr marL="0" marR="0" marT="0" marB="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0"/>
                          <a:cs typeface="Calibri" panose="020F0502020204030204" pitchFamily="34" charset="0"/>
                          <a:sym typeface="Trebuchet MS" charset="0"/>
                        </a:rPr>
                        <a:t>63</a:t>
                      </a:r>
                    </a:p>
                  </a:txBody>
                  <a:tcPr marL="0" marR="0" marT="0" marB="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0"/>
                          <a:cs typeface="Calibri" panose="020F0502020204030204" pitchFamily="34" charset="0"/>
                          <a:sym typeface="Trebuchet MS" charset="0"/>
                        </a:rPr>
                        <a:t>?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 charset="0"/>
                        <a:cs typeface="Calibri" panose="020F0502020204030204" pitchFamily="34" charset="0"/>
                        <a:sym typeface="Trebuchet MS" charset="0"/>
                      </a:endParaRPr>
                    </a:p>
                  </a:txBody>
                  <a:tcPr marL="0" marR="0" marT="0" marB="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0"/>
                          <a:cs typeface="Calibri" panose="020F0502020204030204" pitchFamily="34" charset="0"/>
                          <a:sym typeface="Trebuchet MS" charset="0"/>
                        </a:rPr>
                        <a:t>79</a:t>
                      </a:r>
                    </a:p>
                  </a:txBody>
                  <a:tcPr marL="0" marR="0" marT="0" marB="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0"/>
                          <a:cs typeface="Calibri" panose="020F0502020204030204" pitchFamily="34" charset="0"/>
                          <a:sym typeface="Trebuchet MS" charset="0"/>
                        </a:rPr>
                        <a:t>O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 charset="0"/>
                        <a:cs typeface="Calibri" panose="020F0502020204030204" pitchFamily="34" charset="0"/>
                        <a:sym typeface="Trebuchet MS" charset="0"/>
                      </a:endParaRPr>
                    </a:p>
                  </a:txBody>
                  <a:tcPr marL="0" marR="0" marT="0" marB="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0"/>
                          <a:cs typeface="Calibri" panose="020F0502020204030204" pitchFamily="34" charset="0"/>
                          <a:sym typeface="Trebuchet MS" charset="0"/>
                        </a:rPr>
                        <a:t>95</a:t>
                      </a:r>
                    </a:p>
                  </a:txBody>
                  <a:tcPr marL="0" marR="0" marT="0" marB="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0"/>
                          <a:cs typeface="Calibri" panose="020F0502020204030204" pitchFamily="34" charset="0"/>
                          <a:sym typeface="Trebuchet MS" charset="0"/>
                        </a:rPr>
                        <a:t>_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 charset="0"/>
                        <a:cs typeface="Calibri" panose="020F0502020204030204" pitchFamily="34" charset="0"/>
                        <a:sym typeface="Trebuchet MS" charset="0"/>
                      </a:endParaRPr>
                    </a:p>
                  </a:txBody>
                  <a:tcPr marL="0" marR="0" marT="0" marB="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0"/>
                          <a:cs typeface="Calibri" panose="020F0502020204030204" pitchFamily="34" charset="0"/>
                          <a:sym typeface="Trebuchet MS" charset="0"/>
                        </a:rPr>
                        <a:t>111</a:t>
                      </a:r>
                    </a:p>
                  </a:txBody>
                  <a:tcPr marL="0" marR="0" marT="0" marB="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0"/>
                          <a:cs typeface="Calibri" panose="020F0502020204030204" pitchFamily="34" charset="0"/>
                          <a:sym typeface="Trebuchet MS" charset="0"/>
                        </a:rPr>
                        <a:t>o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 charset="0"/>
                        <a:cs typeface="Calibri" panose="020F0502020204030204" pitchFamily="34" charset="0"/>
                        <a:sym typeface="Trebuchet MS" charset="0"/>
                      </a:endParaRPr>
                    </a:p>
                  </a:txBody>
                  <a:tcPr marL="0" marR="0" marT="0" marB="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0"/>
                          <a:cs typeface="Calibri" panose="020F0502020204030204" pitchFamily="34" charset="0"/>
                          <a:sym typeface="Trebuchet MS" charset="0"/>
                        </a:rPr>
                        <a:t>127</a:t>
                      </a:r>
                    </a:p>
                  </a:txBody>
                  <a:tcPr marL="0" marR="0" marT="0" marB="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0"/>
                          <a:cs typeface="Calibri" panose="020F0502020204030204" pitchFamily="34" charset="0"/>
                          <a:sym typeface="Trebuchet MS" charset="0"/>
                        </a:rPr>
                        <a:t>del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280160" y="6529783"/>
            <a:ext cx="6583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ASCII:</a:t>
            </a:r>
            <a:r>
              <a:rPr lang="en-US" sz="1800" b="0" dirty="0"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 American Standard Code for Information Interchange</a:t>
            </a:r>
          </a:p>
        </p:txBody>
      </p:sp>
    </p:spTree>
    <p:extLst>
      <p:ext uri="{BB962C8B-B14F-4D97-AF65-F5344CB8AC3E}">
        <p14:creationId xmlns:p14="http://schemas.microsoft.com/office/powerpoint/2010/main" val="241235750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Null-Terminated Strings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Example: </a:t>
            </a:r>
            <a:r>
              <a:rPr lang="en-US" dirty="0"/>
              <a:t>"Donald Trump" stored as a 13-byte array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Last character followed by a 0 byte (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'\0'</a:t>
            </a:r>
            <a:r>
              <a:rPr lang="en-US" dirty="0"/>
              <a:t>) </a:t>
            </a:r>
            <a:br>
              <a:rPr lang="en-US" dirty="0"/>
            </a:br>
            <a:r>
              <a:rPr lang="en-US" dirty="0"/>
              <a:t>(a.k.a. "</a:t>
            </a:r>
            <a:r>
              <a:rPr lang="en-US" dirty="0">
                <a:solidFill>
                  <a:srgbClr val="FF0000"/>
                </a:solidFill>
              </a:rPr>
              <a:t>null terminator</a:t>
            </a:r>
            <a:r>
              <a:rPr lang="en-US" dirty="0"/>
              <a:t>")</a:t>
            </a:r>
          </a:p>
          <a:p>
            <a:pPr lvl="1"/>
            <a:r>
              <a:rPr lang="en-US" dirty="0"/>
              <a:t>Must take into account when allocating space in memory</a:t>
            </a:r>
          </a:p>
          <a:p>
            <a:pPr lvl="1"/>
            <a:r>
              <a:rPr lang="en-US" dirty="0"/>
              <a:t>Note that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'0'</a:t>
            </a:r>
            <a:r>
              <a:rPr lang="en-US" dirty="0">
                <a:cs typeface="Calibri" panose="020F0502020204030204" pitchFamily="34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≠</a:t>
            </a:r>
            <a:r>
              <a:rPr lang="en-US" dirty="0">
                <a:cs typeface="Calibri" panose="020F0502020204030204" pitchFamily="34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'\0'</a:t>
            </a:r>
            <a:r>
              <a:rPr lang="en-US" dirty="0"/>
              <a:t> (</a:t>
            </a:r>
            <a:r>
              <a:rPr lang="en-US" i="1" dirty="0"/>
              <a:t>i.e.</a:t>
            </a:r>
            <a:r>
              <a:rPr lang="en-US" dirty="0"/>
              <a:t> character 0 has non-zero value)</a:t>
            </a:r>
          </a:p>
          <a:p>
            <a:pPr>
              <a:spcBef>
                <a:spcPts val="1800"/>
              </a:spcBef>
            </a:pPr>
            <a:r>
              <a:rPr lang="en-US" dirty="0"/>
              <a:t>How do we compute the length of a string?</a:t>
            </a:r>
          </a:p>
          <a:p>
            <a:pPr lvl="1"/>
            <a:r>
              <a:rPr lang="en-US" dirty="0"/>
              <a:t>Traverse array until null terminator encountered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E80258-DC00-4EB7-9E0E-1FD39B8D824A}" type="slidenum">
              <a:rPr lang="en-US" smtClean="0"/>
              <a:t>25</a:t>
            </a:fld>
            <a:endParaRPr lang="en-US"/>
          </a:p>
        </p:txBody>
      </p:sp>
      <p:graphicFrame>
        <p:nvGraphicFramePr>
          <p:cNvPr id="5" name="Group 4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316532116"/>
              </p:ext>
            </p:extLst>
          </p:nvPr>
        </p:nvGraphicFramePr>
        <p:xfrm>
          <a:off x="457200" y="2011680"/>
          <a:ext cx="8229600" cy="1098176"/>
        </p:xfrm>
        <a:graphic>
          <a:graphicData uri="http://schemas.openxmlformats.org/drawingml/2006/table">
            <a:tbl>
              <a:tblPr/>
              <a:tblGrid>
                <a:gridCol w="1097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369794">
                <a:tc>
                  <a:txBody>
                    <a:bodyPr/>
                    <a:lstStyle/>
                    <a:p>
                      <a:pPr marL="39688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-128"/>
                          <a:cs typeface="Calibri" panose="020F0502020204030204" pitchFamily="34" charset="0"/>
                          <a:sym typeface="Trebuchet MS" charset="0"/>
                        </a:rPr>
                        <a:t>Decimal:</a:t>
                      </a: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ＭＳ Ｐゴシック" charset="-128"/>
                          <a:cs typeface="Calibri" panose="020F0502020204030204" pitchFamily="34" charset="0"/>
                          <a:sym typeface="Trebuchet MS" charset="0"/>
                        </a:rPr>
                        <a:t>..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-128"/>
                          <a:cs typeface="Calibri" panose="020F0502020204030204" pitchFamily="34" charset="0"/>
                          <a:sym typeface="Trebuchet MS" charset="0"/>
                        </a:rPr>
                        <a:t>68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-128"/>
                          <a:cs typeface="Calibri" panose="020F0502020204030204" pitchFamily="34" charset="0"/>
                          <a:sym typeface="Trebuchet MS" charset="0"/>
                        </a:rPr>
                        <a:t>111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-128"/>
                          <a:cs typeface="Calibri" panose="020F0502020204030204" pitchFamily="34" charset="0"/>
                          <a:sym typeface="Trebuchet MS" charset="0"/>
                        </a:rPr>
                        <a:t>110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-128"/>
                          <a:cs typeface="Calibri" panose="020F0502020204030204" pitchFamily="34" charset="0"/>
                          <a:sym typeface="Trebuchet MS" charset="0"/>
                        </a:rPr>
                        <a:t>97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-128"/>
                          <a:cs typeface="Calibri" panose="020F0502020204030204" pitchFamily="34" charset="0"/>
                          <a:sym typeface="Trebuchet MS" charset="0"/>
                        </a:rPr>
                        <a:t>108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-128"/>
                          <a:cs typeface="Calibri" panose="020F0502020204030204" pitchFamily="34" charset="0"/>
                          <a:sym typeface="Trebuchet MS" charset="0"/>
                        </a:rPr>
                        <a:t>100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-128"/>
                          <a:cs typeface="Calibri" panose="020F0502020204030204" pitchFamily="34" charset="0"/>
                          <a:sym typeface="Trebuchet MS" charset="0"/>
                        </a:rPr>
                        <a:t>32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-128"/>
                          <a:cs typeface="Calibri" panose="020F0502020204030204" pitchFamily="34" charset="0"/>
                          <a:sym typeface="Trebuchet MS" charset="0"/>
                        </a:rPr>
                        <a:t>84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-128"/>
                          <a:cs typeface="Calibri" panose="020F0502020204030204" pitchFamily="34" charset="0"/>
                          <a:sym typeface="Trebuchet MS" charset="0"/>
                        </a:rPr>
                        <a:t>114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-128"/>
                          <a:cs typeface="Calibri" panose="020F0502020204030204" pitchFamily="34" charset="0"/>
                          <a:sym typeface="Trebuchet MS" charset="0"/>
                        </a:rPr>
                        <a:t>117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-128"/>
                          <a:cs typeface="Calibri" panose="020F0502020204030204" pitchFamily="34" charset="0"/>
                          <a:sym typeface="Trebuchet MS" charset="0"/>
                        </a:rPr>
                        <a:t>109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-128"/>
                          <a:cs typeface="Calibri" panose="020F0502020204030204" pitchFamily="34" charset="0"/>
                          <a:sym typeface="Trebuchet MS" charset="0"/>
                        </a:rPr>
                        <a:t>112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-128"/>
                          <a:cs typeface="Calibri" panose="020F0502020204030204" pitchFamily="34" charset="0"/>
                          <a:sym typeface="Trebuchet MS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9794">
                <a:tc>
                  <a:txBody>
                    <a:bodyPr/>
                    <a:lstStyle/>
                    <a:p>
                      <a:pPr marL="39688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-128"/>
                          <a:cs typeface="Calibri" panose="020F0502020204030204" pitchFamily="34" charset="0"/>
                          <a:sym typeface="Trebuchet MS" charset="0"/>
                        </a:rPr>
                        <a:t>Hex:</a:t>
                      </a: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ＭＳ Ｐゴシック" charset="-128"/>
                          <a:cs typeface="Calibri" panose="020F0502020204030204" pitchFamily="34" charset="0"/>
                          <a:sym typeface="Trebuchet MS" charset="0"/>
                        </a:rPr>
                        <a:t>..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-128"/>
                          <a:cs typeface="Calibri" panose="020F0502020204030204" pitchFamily="34" charset="0"/>
                          <a:sym typeface="Trebuchet MS" charset="0"/>
                        </a:rPr>
                        <a:t>0x44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-128"/>
                          <a:cs typeface="Calibri" panose="020F0502020204030204" pitchFamily="34" charset="0"/>
                          <a:sym typeface="Trebuchet MS" charset="0"/>
                        </a:rPr>
                        <a:t>0x6F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-128"/>
                          <a:cs typeface="Calibri" panose="020F0502020204030204" pitchFamily="34" charset="0"/>
                          <a:sym typeface="Trebuchet MS" charset="0"/>
                        </a:rPr>
                        <a:t>0x6E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-128"/>
                          <a:cs typeface="Calibri" panose="020F0502020204030204" pitchFamily="34" charset="0"/>
                          <a:sym typeface="Trebuchet MS" charset="0"/>
                        </a:rPr>
                        <a:t>0x61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-128"/>
                          <a:cs typeface="Calibri" panose="020F0502020204030204" pitchFamily="34" charset="0"/>
                          <a:sym typeface="Trebuchet MS" charset="0"/>
                        </a:rPr>
                        <a:t>0x6C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-128"/>
                          <a:cs typeface="Calibri" panose="020F0502020204030204" pitchFamily="34" charset="0"/>
                          <a:sym typeface="Trebuchet MS" charset="0"/>
                        </a:rPr>
                        <a:t>0x64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-128"/>
                          <a:cs typeface="Calibri" panose="020F0502020204030204" pitchFamily="34" charset="0"/>
                          <a:sym typeface="Trebuchet MS" charset="0"/>
                        </a:rPr>
                        <a:t>0x20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-128"/>
                          <a:cs typeface="Calibri" panose="020F0502020204030204" pitchFamily="34" charset="0"/>
                          <a:sym typeface="Trebuchet MS" charset="0"/>
                        </a:rPr>
                        <a:t>0x54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-128"/>
                          <a:cs typeface="Calibri" panose="020F0502020204030204" pitchFamily="34" charset="0"/>
                          <a:sym typeface="Trebuchet MS" charset="0"/>
                        </a:rPr>
                        <a:t>0x72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-128"/>
                          <a:cs typeface="Calibri" panose="020F0502020204030204" pitchFamily="34" charset="0"/>
                          <a:sym typeface="Trebuchet MS" charset="0"/>
                        </a:rPr>
                        <a:t>0x75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-128"/>
                          <a:cs typeface="Calibri" panose="020F0502020204030204" pitchFamily="34" charset="0"/>
                          <a:sym typeface="Trebuchet MS" charset="0"/>
                        </a:rPr>
                        <a:t>0x6D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-128"/>
                          <a:cs typeface="Calibri" panose="020F0502020204030204" pitchFamily="34" charset="0"/>
                          <a:sym typeface="Trebuchet MS" charset="0"/>
                        </a:rPr>
                        <a:t>0x70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-128"/>
                          <a:cs typeface="Calibri" panose="020F0502020204030204" pitchFamily="34" charset="0"/>
                          <a:sym typeface="Trebuchet MS" charset="0"/>
                        </a:rPr>
                        <a:t>0x00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8588">
                <a:tc>
                  <a:txBody>
                    <a:bodyPr/>
                    <a:lstStyle/>
                    <a:p>
                      <a:pPr marL="39688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-128"/>
                          <a:cs typeface="Calibri" panose="020F0502020204030204" pitchFamily="34" charset="0"/>
                          <a:sym typeface="Trebuchet MS" charset="0"/>
                        </a:rPr>
                        <a:t>Text:</a:t>
                      </a: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ＭＳ Ｐゴシック" charset="-128"/>
                          <a:cs typeface="Calibri" panose="020F0502020204030204" pitchFamily="34" charset="0"/>
                          <a:sym typeface="Trebuchet MS" charset="0"/>
                        </a:rPr>
                        <a:t>..</a:t>
                      </a:r>
                      <a:endParaRPr kumimoji="0" lang="en-US" sz="1600" b="0" i="1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ＭＳ Ｐゴシック" charset="-128"/>
                        <a:cs typeface="Calibri" panose="020F0502020204030204" pitchFamily="34" charset="0"/>
                        <a:sym typeface="Trebuchet MS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-128"/>
                          <a:cs typeface="Calibri" panose="020F0502020204030204" pitchFamily="34" charset="0"/>
                          <a:sym typeface="Trebuchet MS" charset="0"/>
                        </a:rPr>
                        <a:t>D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-128"/>
                          <a:cs typeface="Calibri" panose="020F0502020204030204" pitchFamily="34" charset="0"/>
                          <a:sym typeface="Trebuchet MS" charset="0"/>
                        </a:rPr>
                        <a:t>o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-128"/>
                          <a:cs typeface="Calibri" panose="020F0502020204030204" pitchFamily="34" charset="0"/>
                          <a:sym typeface="Trebuchet MS" charset="0"/>
                        </a:rPr>
                        <a:t>n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-128"/>
                          <a:cs typeface="Calibri" panose="020F0502020204030204" pitchFamily="34" charset="0"/>
                          <a:sym typeface="Trebuchet MS" charset="0"/>
                        </a:rPr>
                        <a:t>a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-128"/>
                          <a:cs typeface="Calibri" panose="020F0502020204030204" pitchFamily="34" charset="0"/>
                          <a:sym typeface="Trebuchet MS" charset="0"/>
                        </a:rPr>
                        <a:t>l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-128"/>
                          <a:cs typeface="Calibri" panose="020F0502020204030204" pitchFamily="34" charset="0"/>
                          <a:sym typeface="Trebuchet MS" charset="0"/>
                        </a:rPr>
                        <a:t>d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-128"/>
                          <a:cs typeface="Calibri" panose="020F0502020204030204" pitchFamily="34" charset="0"/>
                          <a:sym typeface="Trebuchet MS" charset="0"/>
                        </a:rPr>
                        <a:t>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-128"/>
                          <a:cs typeface="Calibri" panose="020F0502020204030204" pitchFamily="34" charset="0"/>
                          <a:sym typeface="Trebuchet MS" charset="0"/>
                        </a:rPr>
                        <a:t>T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-128"/>
                          <a:cs typeface="Calibri" panose="020F0502020204030204" pitchFamily="34" charset="0"/>
                          <a:sym typeface="Trebuchet MS" charset="0"/>
                        </a:rPr>
                        <a:t>r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-128"/>
                          <a:cs typeface="Calibri" panose="020F0502020204030204" pitchFamily="34" charset="0"/>
                          <a:sym typeface="Trebuchet MS" charset="0"/>
                        </a:rPr>
                        <a:t>u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-128"/>
                          <a:cs typeface="Calibri" panose="020F0502020204030204" pitchFamily="34" charset="0"/>
                          <a:sym typeface="Trebuchet MS" charset="0"/>
                        </a:rPr>
                        <a:t>m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-128"/>
                          <a:cs typeface="Calibri" panose="020F0502020204030204" pitchFamily="34" charset="0"/>
                          <a:sym typeface="Trebuchet MS" charset="0"/>
                        </a:rPr>
                        <a:t>p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-128"/>
                          <a:cs typeface="Calibri" panose="020F0502020204030204" pitchFamily="34" charset="0"/>
                          <a:sym typeface="Trebuchet MS" charset="0"/>
                        </a:rPr>
                        <a:t>\0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3797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8" name="Rectangle 28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31520" y="1362456"/>
            <a:ext cx="3840480" cy="42511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385763" indent="-385763" eaLnBrk="1" hangingPunct="1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sz="2400" b="0" dirty="0">
                <a:latin typeface="Courier New" panose="02070309020205020404" pitchFamily="49" charset="0"/>
                <a:cs typeface="Courier New" panose="02070309020205020404" pitchFamily="49" charset="0"/>
              </a:rPr>
              <a:t> s[6] = "12345";</a:t>
            </a:r>
          </a:p>
        </p:txBody>
      </p:sp>
      <p:sp>
        <p:nvSpPr>
          <p:cNvPr id="20528" name="Rectangle 48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356616" y="438912"/>
            <a:ext cx="8405982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err="1"/>
              <a:t>Endianness</a:t>
            </a:r>
            <a:r>
              <a:rPr lang="en-US" dirty="0"/>
              <a:t> and Strings</a:t>
            </a:r>
          </a:p>
        </p:txBody>
      </p:sp>
      <p:sp>
        <p:nvSpPr>
          <p:cNvPr id="20529" name="Rectangle 49"/>
          <p:cNvSpPr>
            <a:spLocks noGrp="1" noChangeArrowheads="1"/>
          </p:cNvSpPr>
          <p:nvPr>
            <p:ph idx="1"/>
            <p:custDataLst>
              <p:tags r:id="rId3"/>
            </p:custDataLst>
          </p:nvPr>
        </p:nvSpPr>
        <p:spPr>
          <a:xfrm>
            <a:off x="357018" y="4206240"/>
            <a:ext cx="8366760" cy="251460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dirty="0"/>
              <a:t>Byte ordering (endianness) is not an issue for 1-byte values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/>
              <a:t>The whole array does not constitute a single value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/>
              <a:t>Individual elements are values; chars are single bytes</a:t>
            </a: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0"/>
            <p:custDataLst>
              <p:tags r:id="rId4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5" name="TextBox 4"/>
          <p:cNvSpPr txBox="1"/>
          <p:nvPr>
            <p:custDataLst>
              <p:tags r:id="rId5"/>
            </p:custDataLst>
          </p:nvPr>
        </p:nvSpPr>
        <p:spPr>
          <a:xfrm>
            <a:off x="7197627" y="414091"/>
            <a:ext cx="18859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Calibri" panose="020F0502020204030204" pitchFamily="34" charset="0"/>
                <a:cs typeface="Calibri" panose="020F0502020204030204" pitchFamily="34" charset="0"/>
              </a:rPr>
              <a:t>C (char = 1 byte)</a:t>
            </a:r>
          </a:p>
        </p:txBody>
      </p:sp>
      <p:sp>
        <p:nvSpPr>
          <p:cNvPr id="15" name="Rectangular Callout 14"/>
          <p:cNvSpPr/>
          <p:nvPr>
            <p:custDataLst>
              <p:tags r:id="rId6"/>
            </p:custDataLst>
          </p:nvPr>
        </p:nvSpPr>
        <p:spPr bwMode="auto">
          <a:xfrm>
            <a:off x="1188720" y="2763196"/>
            <a:ext cx="2926080" cy="388473"/>
          </a:xfrm>
          <a:prstGeom prst="wedgeRectCallout">
            <a:avLst>
              <a:gd name="adj1" fmla="val 65567"/>
              <a:gd name="adj2" fmla="val -172561"/>
            </a:avLst>
          </a:prstGeom>
          <a:ln>
            <a:headEnd type="none" w="med" len="med"/>
            <a:tailEnd type="triangl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0x31 = 49 decimal = ASCII ‘1’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4526280" y="1365552"/>
            <a:ext cx="3942378" cy="2552134"/>
            <a:chOff x="4526280" y="1365552"/>
            <a:chExt cx="3942378" cy="2552134"/>
          </a:xfrm>
        </p:grpSpPr>
        <p:grpSp>
          <p:nvGrpSpPr>
            <p:cNvPr id="2" name="Group 33"/>
            <p:cNvGrpSpPr>
              <a:grpSpLocks/>
            </p:cNvGrpSpPr>
            <p:nvPr>
              <p:custDataLst>
                <p:tags r:id="rId7"/>
              </p:custDataLst>
            </p:nvPr>
          </p:nvGrpSpPr>
          <p:grpSpPr bwMode="auto">
            <a:xfrm>
              <a:off x="6637360" y="2084870"/>
              <a:ext cx="609600" cy="1828800"/>
              <a:chOff x="4896" y="2256"/>
              <a:chExt cx="384" cy="1152"/>
            </a:xfrm>
          </p:grpSpPr>
          <p:sp>
            <p:nvSpPr>
              <p:cNvPr id="20502" name="Rectangle 19"/>
              <p:cNvSpPr>
                <a:spLocks noChangeArrowheads="1"/>
              </p:cNvSpPr>
              <p:nvPr>
                <p:custDataLst>
                  <p:tags r:id="rId42"/>
                </p:custDataLst>
              </p:nvPr>
            </p:nvSpPr>
            <p:spPr bwMode="auto">
              <a:xfrm>
                <a:off x="4896" y="2640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b="0" dirty="0">
                    <a:latin typeface="Calibri" panose="020F0502020204030204" pitchFamily="34" charset="0"/>
                    <a:cs typeface="Calibri" panose="020F0502020204030204" pitchFamily="34" charset="0"/>
                  </a:rPr>
                  <a:t>33</a:t>
                </a:r>
              </a:p>
            </p:txBody>
          </p:sp>
          <p:sp>
            <p:nvSpPr>
              <p:cNvPr id="20503" name="Rectangle 20"/>
              <p:cNvSpPr>
                <a:spLocks noChangeArrowheads="1"/>
              </p:cNvSpPr>
              <p:nvPr>
                <p:custDataLst>
                  <p:tags r:id="rId43"/>
                </p:custDataLst>
              </p:nvPr>
            </p:nvSpPr>
            <p:spPr bwMode="auto">
              <a:xfrm>
                <a:off x="4896" y="2832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b="0" dirty="0">
                    <a:latin typeface="Calibri" panose="020F0502020204030204" pitchFamily="34" charset="0"/>
                    <a:cs typeface="Calibri" panose="020F0502020204030204" pitchFamily="34" charset="0"/>
                  </a:rPr>
                  <a:t>34</a:t>
                </a:r>
              </a:p>
            </p:txBody>
          </p:sp>
          <p:sp>
            <p:nvSpPr>
              <p:cNvPr id="20504" name="Rectangle 21"/>
              <p:cNvSpPr>
                <a:spLocks noChangeArrowheads="1"/>
              </p:cNvSpPr>
              <p:nvPr>
                <p:custDataLst>
                  <p:tags r:id="rId44"/>
                </p:custDataLst>
              </p:nvPr>
            </p:nvSpPr>
            <p:spPr bwMode="auto">
              <a:xfrm>
                <a:off x="4896" y="2256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b="0" dirty="0">
                    <a:latin typeface="Calibri" panose="020F0502020204030204" pitchFamily="34" charset="0"/>
                    <a:cs typeface="Calibri" panose="020F0502020204030204" pitchFamily="34" charset="0"/>
                  </a:rPr>
                  <a:t>31</a:t>
                </a:r>
              </a:p>
            </p:txBody>
          </p:sp>
          <p:sp>
            <p:nvSpPr>
              <p:cNvPr id="20505" name="Rectangle 22"/>
              <p:cNvSpPr>
                <a:spLocks noChangeArrowheads="1"/>
              </p:cNvSpPr>
              <p:nvPr>
                <p:custDataLst>
                  <p:tags r:id="rId45"/>
                </p:custDataLst>
              </p:nvPr>
            </p:nvSpPr>
            <p:spPr bwMode="auto">
              <a:xfrm>
                <a:off x="4896" y="2448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b="0" dirty="0">
                    <a:latin typeface="Calibri" panose="020F0502020204030204" pitchFamily="34" charset="0"/>
                    <a:cs typeface="Calibri" panose="020F0502020204030204" pitchFamily="34" charset="0"/>
                  </a:rPr>
                  <a:t>32</a:t>
                </a:r>
              </a:p>
            </p:txBody>
          </p:sp>
          <p:sp>
            <p:nvSpPr>
              <p:cNvPr id="20506" name="Rectangle 31"/>
              <p:cNvSpPr>
                <a:spLocks noChangeArrowheads="1"/>
              </p:cNvSpPr>
              <p:nvPr>
                <p:custDataLst>
                  <p:tags r:id="rId46"/>
                </p:custDataLst>
              </p:nvPr>
            </p:nvSpPr>
            <p:spPr bwMode="auto">
              <a:xfrm>
                <a:off x="4896" y="3024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b="0" dirty="0">
                    <a:latin typeface="Calibri" panose="020F0502020204030204" pitchFamily="34" charset="0"/>
                    <a:cs typeface="Calibri" panose="020F0502020204030204" pitchFamily="34" charset="0"/>
                  </a:rPr>
                  <a:t>35</a:t>
                </a:r>
              </a:p>
            </p:txBody>
          </p:sp>
          <p:sp>
            <p:nvSpPr>
              <p:cNvPr id="20507" name="Rectangle 32"/>
              <p:cNvSpPr>
                <a:spLocks noChangeArrowheads="1"/>
              </p:cNvSpPr>
              <p:nvPr>
                <p:custDataLst>
                  <p:tags r:id="rId47"/>
                </p:custDataLst>
              </p:nvPr>
            </p:nvSpPr>
            <p:spPr bwMode="auto">
              <a:xfrm>
                <a:off x="4896" y="3216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b="0" dirty="0">
                    <a:latin typeface="Calibri" panose="020F0502020204030204" pitchFamily="34" charset="0"/>
                    <a:cs typeface="Calibri" panose="020F0502020204030204" pitchFamily="34" charset="0"/>
                  </a:rPr>
                  <a:t>00</a:t>
                </a:r>
              </a:p>
            </p:txBody>
          </p:sp>
        </p:grpSp>
        <p:grpSp>
          <p:nvGrpSpPr>
            <p:cNvPr id="3" name="Group 34"/>
            <p:cNvGrpSpPr>
              <a:grpSpLocks/>
            </p:cNvGrpSpPr>
            <p:nvPr>
              <p:custDataLst>
                <p:tags r:id="rId8"/>
              </p:custDataLst>
            </p:nvPr>
          </p:nvGrpSpPr>
          <p:grpSpPr bwMode="auto">
            <a:xfrm>
              <a:off x="5113360" y="2084870"/>
              <a:ext cx="609600" cy="1828800"/>
              <a:chOff x="4896" y="2256"/>
              <a:chExt cx="384" cy="1152"/>
            </a:xfrm>
          </p:grpSpPr>
          <p:sp>
            <p:nvSpPr>
              <p:cNvPr id="20496" name="Rectangle 35"/>
              <p:cNvSpPr>
                <a:spLocks noChangeArrowheads="1"/>
              </p:cNvSpPr>
              <p:nvPr>
                <p:custDataLst>
                  <p:tags r:id="rId36"/>
                </p:custDataLst>
              </p:nvPr>
            </p:nvSpPr>
            <p:spPr bwMode="auto">
              <a:xfrm>
                <a:off x="4896" y="2640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b="0" dirty="0">
                    <a:latin typeface="Calibri" panose="020F0502020204030204" pitchFamily="34" charset="0"/>
                    <a:cs typeface="Calibri" panose="020F0502020204030204" pitchFamily="34" charset="0"/>
                  </a:rPr>
                  <a:t>33</a:t>
                </a:r>
              </a:p>
            </p:txBody>
          </p:sp>
          <p:sp>
            <p:nvSpPr>
              <p:cNvPr id="20497" name="Rectangle 36"/>
              <p:cNvSpPr>
                <a:spLocks noChangeArrowheads="1"/>
              </p:cNvSpPr>
              <p:nvPr>
                <p:custDataLst>
                  <p:tags r:id="rId37"/>
                </p:custDataLst>
              </p:nvPr>
            </p:nvSpPr>
            <p:spPr bwMode="auto">
              <a:xfrm>
                <a:off x="4896" y="2832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b="0" dirty="0">
                    <a:latin typeface="Calibri" panose="020F0502020204030204" pitchFamily="34" charset="0"/>
                    <a:cs typeface="Calibri" panose="020F0502020204030204" pitchFamily="34" charset="0"/>
                  </a:rPr>
                  <a:t>34</a:t>
                </a:r>
              </a:p>
            </p:txBody>
          </p:sp>
          <p:sp>
            <p:nvSpPr>
              <p:cNvPr id="20498" name="Rectangle 37"/>
              <p:cNvSpPr>
                <a:spLocks noChangeArrowheads="1"/>
              </p:cNvSpPr>
              <p:nvPr>
                <p:custDataLst>
                  <p:tags r:id="rId38"/>
                </p:custDataLst>
              </p:nvPr>
            </p:nvSpPr>
            <p:spPr bwMode="auto">
              <a:xfrm>
                <a:off x="4896" y="2256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b="0" dirty="0">
                    <a:latin typeface="Calibri" panose="020F0502020204030204" pitchFamily="34" charset="0"/>
                    <a:cs typeface="Calibri" panose="020F0502020204030204" pitchFamily="34" charset="0"/>
                  </a:rPr>
                  <a:t>31</a:t>
                </a:r>
              </a:p>
            </p:txBody>
          </p:sp>
          <p:sp>
            <p:nvSpPr>
              <p:cNvPr id="20499" name="Rectangle 38"/>
              <p:cNvSpPr>
                <a:spLocks noChangeArrowheads="1"/>
              </p:cNvSpPr>
              <p:nvPr>
                <p:custDataLst>
                  <p:tags r:id="rId39"/>
                </p:custDataLst>
              </p:nvPr>
            </p:nvSpPr>
            <p:spPr bwMode="auto">
              <a:xfrm>
                <a:off x="4896" y="2448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b="0" dirty="0">
                    <a:latin typeface="Calibri" panose="020F0502020204030204" pitchFamily="34" charset="0"/>
                    <a:cs typeface="Calibri" panose="020F0502020204030204" pitchFamily="34" charset="0"/>
                  </a:rPr>
                  <a:t>32</a:t>
                </a:r>
              </a:p>
            </p:txBody>
          </p:sp>
          <p:sp>
            <p:nvSpPr>
              <p:cNvPr id="20500" name="Rectangle 39"/>
              <p:cNvSpPr>
                <a:spLocks noChangeArrowheads="1"/>
              </p:cNvSpPr>
              <p:nvPr>
                <p:custDataLst>
                  <p:tags r:id="rId40"/>
                </p:custDataLst>
              </p:nvPr>
            </p:nvSpPr>
            <p:spPr bwMode="auto">
              <a:xfrm>
                <a:off x="4896" y="3024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b="0" dirty="0">
                    <a:latin typeface="Calibri" panose="020F0502020204030204" pitchFamily="34" charset="0"/>
                    <a:cs typeface="Calibri" panose="020F0502020204030204" pitchFamily="34" charset="0"/>
                  </a:rPr>
                  <a:t>35</a:t>
                </a:r>
              </a:p>
            </p:txBody>
          </p:sp>
          <p:sp>
            <p:nvSpPr>
              <p:cNvPr id="20501" name="Rectangle 40"/>
              <p:cNvSpPr>
                <a:spLocks noChangeArrowheads="1"/>
              </p:cNvSpPr>
              <p:nvPr>
                <p:custDataLst>
                  <p:tags r:id="rId41"/>
                </p:custDataLst>
              </p:nvPr>
            </p:nvSpPr>
            <p:spPr bwMode="auto">
              <a:xfrm>
                <a:off x="4896" y="3216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b="0" dirty="0">
                    <a:latin typeface="Calibri" panose="020F0502020204030204" pitchFamily="34" charset="0"/>
                    <a:cs typeface="Calibri" panose="020F0502020204030204" pitchFamily="34" charset="0"/>
                  </a:rPr>
                  <a:t>00</a:t>
                </a:r>
              </a:p>
            </p:txBody>
          </p:sp>
        </p:grpSp>
        <p:grpSp>
          <p:nvGrpSpPr>
            <p:cNvPr id="4" name="Group 50"/>
            <p:cNvGrpSpPr>
              <a:grpSpLocks/>
            </p:cNvGrpSpPr>
            <p:nvPr>
              <p:custDataLst>
                <p:tags r:id="rId9"/>
              </p:custDataLst>
            </p:nvPr>
          </p:nvGrpSpPr>
          <p:grpSpPr bwMode="auto">
            <a:xfrm>
              <a:off x="5722960" y="2237270"/>
              <a:ext cx="914400" cy="1524000"/>
              <a:chOff x="4272" y="1584"/>
              <a:chExt cx="576" cy="960"/>
            </a:xfrm>
          </p:grpSpPr>
          <p:sp>
            <p:nvSpPr>
              <p:cNvPr id="20490" name="Line 24"/>
              <p:cNvSpPr>
                <a:spLocks noChangeShapeType="1"/>
              </p:cNvSpPr>
              <p:nvPr>
                <p:custDataLst>
                  <p:tags r:id="rId30"/>
                </p:custDataLst>
              </p:nvPr>
            </p:nvSpPr>
            <p:spPr bwMode="auto">
              <a:xfrm>
                <a:off x="4272" y="1584"/>
                <a:ext cx="57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  <p:txBody>
              <a:bodyPr wrap="none" anchor="ctr"/>
              <a:lstStyle/>
              <a:p>
                <a:endParaRPr lang="en-US" sz="2000" b="0" dirty="0">
                  <a:latin typeface="Roboto Regular" charset="0"/>
                  <a:cs typeface="Roboto Regular" charset="0"/>
                </a:endParaRPr>
              </a:p>
            </p:txBody>
          </p:sp>
          <p:sp>
            <p:nvSpPr>
              <p:cNvPr id="20491" name="Line 41"/>
              <p:cNvSpPr>
                <a:spLocks noChangeShapeType="1"/>
              </p:cNvSpPr>
              <p:nvPr>
                <p:custDataLst>
                  <p:tags r:id="rId31"/>
                </p:custDataLst>
              </p:nvPr>
            </p:nvSpPr>
            <p:spPr bwMode="auto">
              <a:xfrm>
                <a:off x="4272" y="1776"/>
                <a:ext cx="57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  <p:txBody>
              <a:bodyPr wrap="none" anchor="ctr"/>
              <a:lstStyle/>
              <a:p>
                <a:endParaRPr lang="en-US" sz="2000" b="0" dirty="0">
                  <a:latin typeface="Roboto Regular" charset="0"/>
                  <a:cs typeface="Roboto Regular" charset="0"/>
                </a:endParaRPr>
              </a:p>
            </p:txBody>
          </p:sp>
          <p:sp>
            <p:nvSpPr>
              <p:cNvPr id="20492" name="Line 42"/>
              <p:cNvSpPr>
                <a:spLocks noChangeShapeType="1"/>
              </p:cNvSpPr>
              <p:nvPr>
                <p:custDataLst>
                  <p:tags r:id="rId32"/>
                </p:custDataLst>
              </p:nvPr>
            </p:nvSpPr>
            <p:spPr bwMode="auto">
              <a:xfrm>
                <a:off x="4272" y="1968"/>
                <a:ext cx="57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  <p:txBody>
              <a:bodyPr wrap="none" anchor="ctr"/>
              <a:lstStyle/>
              <a:p>
                <a:endParaRPr lang="en-US" sz="2000" b="0" dirty="0">
                  <a:latin typeface="Roboto Regular" charset="0"/>
                  <a:cs typeface="Roboto Regular" charset="0"/>
                </a:endParaRPr>
              </a:p>
            </p:txBody>
          </p:sp>
          <p:sp>
            <p:nvSpPr>
              <p:cNvPr id="20493" name="Line 43"/>
              <p:cNvSpPr>
                <a:spLocks noChangeShapeType="1"/>
              </p:cNvSpPr>
              <p:nvPr>
                <p:custDataLst>
                  <p:tags r:id="rId33"/>
                </p:custDataLst>
              </p:nvPr>
            </p:nvSpPr>
            <p:spPr bwMode="auto">
              <a:xfrm>
                <a:off x="4272" y="2160"/>
                <a:ext cx="57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  <p:txBody>
              <a:bodyPr wrap="none" anchor="ctr"/>
              <a:lstStyle/>
              <a:p>
                <a:endParaRPr lang="en-US" sz="2000" b="0" dirty="0">
                  <a:latin typeface="Roboto Regular" charset="0"/>
                  <a:cs typeface="Roboto Regular" charset="0"/>
                </a:endParaRPr>
              </a:p>
            </p:txBody>
          </p:sp>
          <p:sp>
            <p:nvSpPr>
              <p:cNvPr id="20494" name="Line 44"/>
              <p:cNvSpPr>
                <a:spLocks noChangeShapeType="1"/>
              </p:cNvSpPr>
              <p:nvPr>
                <p:custDataLst>
                  <p:tags r:id="rId34"/>
                </p:custDataLst>
              </p:nvPr>
            </p:nvSpPr>
            <p:spPr bwMode="auto">
              <a:xfrm>
                <a:off x="4272" y="2352"/>
                <a:ext cx="57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  <p:txBody>
              <a:bodyPr wrap="none" anchor="ctr"/>
              <a:lstStyle/>
              <a:p>
                <a:endParaRPr lang="en-US" sz="2000" b="0" dirty="0">
                  <a:latin typeface="Roboto Regular" charset="0"/>
                  <a:cs typeface="Roboto Regular" charset="0"/>
                </a:endParaRPr>
              </a:p>
            </p:txBody>
          </p:sp>
          <p:sp>
            <p:nvSpPr>
              <p:cNvPr id="20495" name="Line 45"/>
              <p:cNvSpPr>
                <a:spLocks noChangeShapeType="1"/>
              </p:cNvSpPr>
              <p:nvPr>
                <p:custDataLst>
                  <p:tags r:id="rId35"/>
                </p:custDataLst>
              </p:nvPr>
            </p:nvSpPr>
            <p:spPr bwMode="auto">
              <a:xfrm>
                <a:off x="4272" y="2544"/>
                <a:ext cx="57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  <p:txBody>
              <a:bodyPr wrap="none" anchor="ctr"/>
              <a:lstStyle/>
              <a:p>
                <a:endParaRPr lang="en-US" sz="2000" b="0" dirty="0">
                  <a:latin typeface="Roboto Regular" charset="0"/>
                  <a:cs typeface="Roboto Regular" charset="0"/>
                </a:endParaRPr>
              </a:p>
            </p:txBody>
          </p:sp>
        </p:grpSp>
        <p:sp>
          <p:nvSpPr>
            <p:cNvPr id="63" name="Rectangle 4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4526280" y="2093976"/>
              <a:ext cx="609600" cy="3048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sz="2000" b="0" dirty="0">
                  <a:solidFill>
                    <a:schemeClr val="accent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0x00</a:t>
              </a:r>
            </a:p>
          </p:txBody>
        </p:sp>
        <p:sp>
          <p:nvSpPr>
            <p:cNvPr id="64" name="Rectangle 5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4526280" y="2404872"/>
              <a:ext cx="609600" cy="3048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sz="2000" b="0" dirty="0">
                  <a:solidFill>
                    <a:schemeClr val="accent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0x01</a:t>
              </a:r>
            </a:p>
          </p:txBody>
        </p:sp>
        <p:sp>
          <p:nvSpPr>
            <p:cNvPr id="65" name="Rectangle 6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4526280" y="2706624"/>
              <a:ext cx="609600" cy="3048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sz="2000" b="0" dirty="0">
                  <a:solidFill>
                    <a:schemeClr val="accent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0x02</a:t>
              </a:r>
            </a:p>
          </p:txBody>
        </p:sp>
        <p:sp>
          <p:nvSpPr>
            <p:cNvPr id="66" name="Rectangle 7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4526280" y="3008376"/>
              <a:ext cx="609600" cy="3048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sz="2000" b="0" dirty="0">
                  <a:solidFill>
                    <a:schemeClr val="accent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0x03</a:t>
              </a:r>
            </a:p>
          </p:txBody>
        </p:sp>
        <p:sp>
          <p:nvSpPr>
            <p:cNvPr id="67" name="Rectangle 7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4526280" y="3328416"/>
              <a:ext cx="609600" cy="3048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sz="2000" b="0" dirty="0">
                  <a:solidFill>
                    <a:schemeClr val="accent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0x04</a:t>
              </a:r>
            </a:p>
          </p:txBody>
        </p:sp>
        <p:sp>
          <p:nvSpPr>
            <p:cNvPr id="68" name="Rectangle 7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4526280" y="3611880"/>
              <a:ext cx="609600" cy="3048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sz="2000" b="0" dirty="0">
                  <a:solidFill>
                    <a:schemeClr val="accent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0x05</a:t>
              </a:r>
            </a:p>
          </p:txBody>
        </p:sp>
        <p:sp>
          <p:nvSpPr>
            <p:cNvPr id="69" name="Rectangle 4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7223760" y="2095518"/>
              <a:ext cx="609600" cy="3048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sz="2000" b="0" dirty="0">
                  <a:solidFill>
                    <a:schemeClr val="accent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0x00</a:t>
              </a:r>
            </a:p>
          </p:txBody>
        </p:sp>
        <p:sp>
          <p:nvSpPr>
            <p:cNvPr id="70" name="Rectangle 5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7223760" y="2400318"/>
              <a:ext cx="609600" cy="3048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sz="2000" b="0" dirty="0">
                  <a:solidFill>
                    <a:schemeClr val="accent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0x01</a:t>
              </a:r>
            </a:p>
          </p:txBody>
        </p:sp>
        <p:sp>
          <p:nvSpPr>
            <p:cNvPr id="71" name="Rectangle 6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7223760" y="2705118"/>
              <a:ext cx="609600" cy="3048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sz="2000" b="0" dirty="0">
                  <a:solidFill>
                    <a:schemeClr val="accent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0x02</a:t>
              </a:r>
            </a:p>
          </p:txBody>
        </p:sp>
        <p:sp>
          <p:nvSpPr>
            <p:cNvPr id="72" name="Rectangle 7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7223760" y="3009918"/>
              <a:ext cx="609600" cy="3048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sz="2000" b="0" dirty="0">
                  <a:solidFill>
                    <a:schemeClr val="accent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0x03</a:t>
              </a:r>
            </a:p>
          </p:txBody>
        </p:sp>
        <p:sp>
          <p:nvSpPr>
            <p:cNvPr id="73" name="Rectangle 7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7223760" y="3323137"/>
              <a:ext cx="609600" cy="3048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sz="2000" b="0" dirty="0">
                  <a:solidFill>
                    <a:schemeClr val="accent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0x04</a:t>
              </a:r>
            </a:p>
          </p:txBody>
        </p:sp>
        <p:sp>
          <p:nvSpPr>
            <p:cNvPr id="74" name="Rectangle 7"/>
            <p:cNvSpPr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7223760" y="3610878"/>
              <a:ext cx="609600" cy="3048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sz="2000" b="0" dirty="0">
                  <a:solidFill>
                    <a:schemeClr val="accent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0x05</a:t>
              </a:r>
            </a:p>
          </p:txBody>
        </p:sp>
        <p:sp>
          <p:nvSpPr>
            <p:cNvPr id="75" name="Rectangle 4"/>
            <p:cNvSpPr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7859058" y="2097526"/>
              <a:ext cx="609600" cy="3048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sz="2000" dirty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'</a:t>
              </a:r>
              <a:r>
                <a:rPr lang="en-US" sz="2000" b="0" dirty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1'</a:t>
              </a:r>
            </a:p>
          </p:txBody>
        </p:sp>
        <p:sp>
          <p:nvSpPr>
            <p:cNvPr id="76" name="Rectangle 5"/>
            <p:cNvSpPr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7859058" y="2402326"/>
              <a:ext cx="609600" cy="3048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sz="2000" dirty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'</a:t>
              </a:r>
              <a:r>
                <a:rPr lang="en-US" sz="2000" b="0" dirty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2'</a:t>
              </a:r>
            </a:p>
          </p:txBody>
        </p:sp>
        <p:sp>
          <p:nvSpPr>
            <p:cNvPr id="77" name="Rectangle 6"/>
            <p:cNvSpPr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7859058" y="2707126"/>
              <a:ext cx="609600" cy="3048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sz="2000" dirty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'</a:t>
              </a:r>
              <a:r>
                <a:rPr lang="en-US" sz="2000" b="0" dirty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3'</a:t>
              </a:r>
            </a:p>
          </p:txBody>
        </p:sp>
        <p:sp>
          <p:nvSpPr>
            <p:cNvPr id="78" name="Rectangle 7"/>
            <p:cNvSpPr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7859058" y="3011926"/>
              <a:ext cx="609600" cy="3048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sz="2000" dirty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'</a:t>
              </a:r>
              <a:r>
                <a:rPr lang="en-US" sz="2000" b="0" dirty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4'</a:t>
              </a:r>
            </a:p>
          </p:txBody>
        </p:sp>
        <p:sp>
          <p:nvSpPr>
            <p:cNvPr id="79" name="Rectangle 7"/>
            <p:cNvSpPr>
              <a:spLocks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7859058" y="3325145"/>
              <a:ext cx="609600" cy="3048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sz="2000" dirty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'</a:t>
              </a:r>
              <a:r>
                <a:rPr lang="en-US" sz="2000" b="0" dirty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5'</a:t>
              </a:r>
            </a:p>
          </p:txBody>
        </p:sp>
        <p:sp>
          <p:nvSpPr>
            <p:cNvPr id="80" name="Rectangle 7"/>
            <p:cNvSpPr>
              <a:spLocks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7859058" y="3612886"/>
              <a:ext cx="609600" cy="3048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sz="2000" dirty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'</a:t>
              </a:r>
              <a:r>
                <a:rPr lang="en-US" sz="2000" b="0" dirty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\0'</a:t>
              </a:r>
            </a:p>
          </p:txBody>
        </p:sp>
        <p:sp>
          <p:nvSpPr>
            <p:cNvPr id="81" name="Text Box 14"/>
            <p:cNvSpPr txBox="1"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4743155" y="1366575"/>
              <a:ext cx="1465401" cy="6463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800" b="0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IA32, x86-64</a:t>
              </a:r>
              <a:br>
                <a:rPr lang="en-US" sz="1800" b="0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en-US" sz="1800" b="0" dirty="0">
                  <a:latin typeface="Calibri" panose="020F0502020204030204" pitchFamily="34" charset="0"/>
                  <a:cs typeface="Calibri" panose="020F0502020204030204" pitchFamily="34" charset="0"/>
                </a:rPr>
                <a:t>(little-endian)</a:t>
              </a:r>
            </a:p>
          </p:txBody>
        </p:sp>
        <p:sp>
          <p:nvSpPr>
            <p:cNvPr id="82" name="Text Box 20"/>
            <p:cNvSpPr txBox="1"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6297484" y="1365552"/>
              <a:ext cx="1324402" cy="6463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SPARC</a:t>
              </a:r>
              <a:br>
                <a:rPr lang="en-US" sz="1800" b="0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en-US" sz="1800" b="0" dirty="0">
                  <a:latin typeface="Calibri" panose="020F0502020204030204" pitchFamily="34" charset="0"/>
                  <a:cs typeface="Calibri" panose="020F0502020204030204" pitchFamily="34" charset="0"/>
                </a:rPr>
                <a:t>(big-endian)</a:t>
              </a: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1325880" y="1664537"/>
            <a:ext cx="1806077" cy="587470"/>
            <a:chOff x="1325880" y="1664537"/>
            <a:chExt cx="1806077" cy="587470"/>
          </a:xfrm>
        </p:grpSpPr>
        <p:sp>
          <p:nvSpPr>
            <p:cNvPr id="6" name="TextBox 5"/>
            <p:cNvSpPr txBox="1"/>
            <p:nvPr/>
          </p:nvSpPr>
          <p:spPr>
            <a:xfrm>
              <a:off x="1325880" y="1851897"/>
              <a:ext cx="144943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>
                  <a:latin typeface="Calibri" pitchFamily="34" charset="0"/>
                </a:rPr>
                <a:t>String literal</a:t>
              </a:r>
            </a:p>
          </p:txBody>
        </p:sp>
        <p:cxnSp>
          <p:nvCxnSpPr>
            <p:cNvPr id="8" name="Straight Arrow Connector 7"/>
            <p:cNvCxnSpPr/>
            <p:nvPr/>
          </p:nvCxnSpPr>
          <p:spPr bwMode="auto">
            <a:xfrm flipV="1">
              <a:off x="2737725" y="1664537"/>
              <a:ext cx="394232" cy="347346"/>
            </a:xfrm>
            <a:prstGeom prst="straightConnector1">
              <a:avLst/>
            </a:prstGeom>
            <a:noFill/>
            <a:ln w="25400" cap="flat" cmpd="sng" algn="ctr">
              <a:solidFill>
                <a:srgbClr val="4B2A85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413347927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4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40080" y="2743200"/>
            <a:ext cx="7863840" cy="193899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2000" b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show_bytes</a:t>
            </a:r>
            <a:r>
              <a:rPr lang="en-US" sz="2000" b="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char*</a:t>
            </a:r>
            <a:r>
              <a:rPr lang="en-US" sz="2000" b="0" dirty="0">
                <a:latin typeface="Courier New" panose="02070309020205020404" pitchFamily="49" charset="0"/>
                <a:cs typeface="Courier New" panose="02070309020205020404" pitchFamily="49" charset="0"/>
              </a:rPr>
              <a:t> start,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2000" b="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>
              <a:lnSpc>
                <a:spcPct val="100000"/>
              </a:lnSpc>
            </a:pPr>
            <a:r>
              <a:rPr lang="en-US" sz="20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lnSpc>
                <a:spcPct val="100000"/>
              </a:lnSpc>
            </a:pPr>
            <a:r>
              <a:rPr lang="en-US" sz="20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2000" b="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20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0" dirty="0"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sz="20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0" dirty="0">
                <a:latin typeface="Courier New" panose="02070309020205020404" pitchFamily="49" charset="0"/>
                <a:cs typeface="Courier New" panose="02070309020205020404" pitchFamily="49" charset="0"/>
              </a:rPr>
              <a:t> &lt; </a:t>
            </a:r>
            <a:r>
              <a:rPr lang="en-US" sz="20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2000" b="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20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0" dirty="0">
                <a:latin typeface="Courier New" panose="02070309020205020404" pitchFamily="49" charset="0"/>
                <a:cs typeface="Courier New" panose="02070309020205020404" pitchFamily="49" charset="0"/>
              </a:rPr>
              <a:t>++)</a:t>
            </a:r>
          </a:p>
          <a:p>
            <a:pPr>
              <a:lnSpc>
                <a:spcPct val="100000"/>
              </a:lnSpc>
            </a:pPr>
            <a:r>
              <a:rPr lang="en-US" sz="20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    printf("</a:t>
            </a:r>
            <a:r>
              <a:rPr lang="en-US" sz="2000" b="0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%p</a:t>
            </a:r>
            <a:r>
              <a:rPr lang="en-US" sz="2000" b="0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\t</a:t>
            </a:r>
            <a:r>
              <a:rPr lang="en-US" sz="2000" b="0" dirty="0">
                <a:latin typeface="Courier New" panose="02070309020205020404" pitchFamily="49" charset="0"/>
                <a:cs typeface="Courier New" panose="02070309020205020404" pitchFamily="49" charset="0"/>
              </a:rPr>
              <a:t>0x</a:t>
            </a:r>
            <a:r>
              <a:rPr lang="en-US" sz="2000" b="0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%.2x</a:t>
            </a:r>
            <a:r>
              <a:rPr lang="en-US" sz="2000" b="0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\n</a:t>
            </a:r>
            <a:r>
              <a:rPr lang="en-US" sz="2000" b="0" dirty="0">
                <a:latin typeface="Courier New" panose="02070309020205020404" pitchFamily="49" charset="0"/>
                <a:cs typeface="Courier New" panose="02070309020205020404" pitchFamily="49" charset="0"/>
              </a:rPr>
              <a:t>", </a:t>
            </a:r>
            <a:r>
              <a:rPr lang="en-US" sz="20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start+i</a:t>
            </a:r>
            <a:r>
              <a:rPr lang="en-US" sz="2000" b="0" dirty="0">
                <a:latin typeface="Courier New" panose="02070309020205020404" pitchFamily="49" charset="0"/>
                <a:cs typeface="Courier New" panose="02070309020205020404" pitchFamily="49" charset="0"/>
              </a:rPr>
              <a:t>, *(</a:t>
            </a:r>
            <a:r>
              <a:rPr lang="en-US" sz="20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start+i</a:t>
            </a:r>
            <a:r>
              <a:rPr lang="en-US" sz="2000" b="0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pPr>
              <a:lnSpc>
                <a:spcPct val="100000"/>
              </a:lnSpc>
            </a:pPr>
            <a:r>
              <a:rPr lang="en-US" sz="20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2000" b="0" dirty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US" sz="2000" b="0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\n</a:t>
            </a:r>
            <a:r>
              <a:rPr lang="en-US" sz="2000" b="0" dirty="0">
                <a:latin typeface="Courier New" panose="02070309020205020404" pitchFamily="49" charset="0"/>
                <a:cs typeface="Courier New" panose="02070309020205020404" pitchFamily="49" charset="0"/>
              </a:rPr>
              <a:t>");</a:t>
            </a:r>
          </a:p>
          <a:p>
            <a:pPr>
              <a:lnSpc>
                <a:spcPct val="100000"/>
              </a:lnSpc>
            </a:pPr>
            <a:r>
              <a:rPr lang="en-US" sz="2000" b="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Examining Data Representations</a:t>
            </a:r>
          </a:p>
        </p:txBody>
      </p:sp>
      <p:sp>
        <p:nvSpPr>
          <p:cNvPr id="13319" name="Rectangle 7"/>
          <p:cNvSpPr>
            <a:spLocks noGrp="1" noChangeArrowheads="1"/>
          </p:cNvSpPr>
          <p:nvPr>
            <p:ph idx="1"/>
            <p:custDataLst>
              <p:tags r:id="rId3"/>
            </p:custDataLst>
          </p:nvPr>
        </p:nvSpPr>
        <p:spPr>
          <a:xfrm>
            <a:off x="396875" y="1362456"/>
            <a:ext cx="8366125" cy="5136447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Code to print byte representation of data</a:t>
            </a:r>
          </a:p>
          <a:p>
            <a:pPr lvl="1">
              <a:defRPr/>
            </a:pPr>
            <a:r>
              <a:rPr lang="en-US" sz="2000" dirty="0"/>
              <a:t>Any data type can be treated as a </a:t>
            </a:r>
            <a:r>
              <a:rPr lang="en-US" sz="2000" i="1" dirty="0"/>
              <a:t>byte array</a:t>
            </a:r>
            <a:r>
              <a:rPr lang="en-US" sz="2000" dirty="0"/>
              <a:t> by </a:t>
            </a:r>
            <a:r>
              <a:rPr lang="en-US" sz="2000" b="1" dirty="0"/>
              <a:t>casting</a:t>
            </a:r>
            <a:r>
              <a:rPr lang="en-US" sz="2000" dirty="0"/>
              <a:t> it to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</a:p>
          <a:p>
            <a:pPr lvl="1">
              <a:defRPr/>
            </a:pPr>
            <a:r>
              <a:rPr lang="en-US" sz="2000" dirty="0">
                <a:cs typeface="Roboto Regular" charset="0"/>
              </a:rPr>
              <a:t>C has </a:t>
            </a:r>
            <a:r>
              <a:rPr lang="en-US" sz="2000" dirty="0">
                <a:solidFill>
                  <a:srgbClr val="BD0000"/>
                </a:solidFill>
                <a:cs typeface="Roboto Regular" charset="0"/>
              </a:rPr>
              <a:t>unchecked </a:t>
            </a:r>
            <a:r>
              <a:rPr lang="en-US" sz="2000" dirty="0">
                <a:cs typeface="Roboto Regular" charset="0"/>
              </a:rPr>
              <a:t>casts  </a:t>
            </a:r>
            <a:r>
              <a:rPr lang="en-US" sz="2000" dirty="0">
                <a:solidFill>
                  <a:srgbClr val="FF0000"/>
                </a:solidFill>
                <a:cs typeface="Roboto Regular" charset="0"/>
              </a:rPr>
              <a:t> !! DANGER !!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  <p:custDataLst>
              <p:tags r:id="rId4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16389" name="Text Box 5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40080" y="4846320"/>
            <a:ext cx="2926080" cy="1631216"/>
          </a:xfrm>
          <a:prstGeom prst="rect">
            <a:avLst/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tabLst>
                <a:tab pos="223838" algn="l"/>
                <a:tab pos="920750" algn="l"/>
              </a:tabLst>
            </a:pPr>
            <a:r>
              <a:rPr lang="en-US" sz="20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 directives:</a:t>
            </a:r>
          </a:p>
          <a:p>
            <a:pPr>
              <a:lnSpc>
                <a:spcPct val="100000"/>
              </a:lnSpc>
              <a:tabLst>
                <a:tab pos="223838" algn="l"/>
                <a:tab pos="920750" algn="l"/>
              </a:tabLst>
            </a:pPr>
            <a:r>
              <a:rPr lang="en-US" sz="2000" b="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sz="2000" b="0" dirty="0">
                <a:latin typeface="Courier New" panose="02070309020205020404" pitchFamily="49" charset="0"/>
                <a:cs typeface="Courier New" panose="02070309020205020404" pitchFamily="49" charset="0"/>
              </a:rPr>
              <a:t>%p</a:t>
            </a:r>
            <a:r>
              <a:rPr lang="en-US" sz="2000" b="0" dirty="0">
                <a:latin typeface="Calibri" panose="020F0502020204030204" pitchFamily="34" charset="0"/>
                <a:cs typeface="Calibri" panose="020F0502020204030204" pitchFamily="34" charset="0"/>
              </a:rPr>
              <a:t>	Print pointer</a:t>
            </a:r>
          </a:p>
          <a:p>
            <a:pPr>
              <a:tabLst>
                <a:tab pos="223838" algn="l"/>
                <a:tab pos="920750" algn="l"/>
              </a:tabLst>
            </a:pPr>
            <a:r>
              <a:rPr lang="en-US" sz="2000" b="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sz="2000" b="0" dirty="0">
                <a:latin typeface="Courier New" panose="02070309020205020404" pitchFamily="49" charset="0"/>
                <a:cs typeface="Courier New" panose="02070309020205020404" pitchFamily="49" charset="0"/>
              </a:rPr>
              <a:t>\t</a:t>
            </a:r>
            <a:r>
              <a:rPr lang="en-US" sz="2000" b="0" dirty="0">
                <a:latin typeface="Calibri" panose="020F0502020204030204" pitchFamily="34" charset="0"/>
                <a:cs typeface="Calibri" panose="020F0502020204030204" pitchFamily="34" charset="0"/>
              </a:rPr>
              <a:t>	Tab</a:t>
            </a:r>
          </a:p>
          <a:p>
            <a:pPr>
              <a:lnSpc>
                <a:spcPct val="100000"/>
              </a:lnSpc>
              <a:tabLst>
                <a:tab pos="223838" algn="l"/>
                <a:tab pos="920750" algn="l"/>
              </a:tabLst>
            </a:pPr>
            <a:r>
              <a:rPr lang="en-US" sz="2000" b="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sz="2000" b="0" dirty="0">
                <a:latin typeface="Courier New" panose="02070309020205020404" pitchFamily="49" charset="0"/>
                <a:cs typeface="Courier New" panose="02070309020205020404" pitchFamily="49" charset="0"/>
              </a:rPr>
              <a:t>%x</a:t>
            </a:r>
            <a:r>
              <a:rPr lang="en-US" sz="2000" b="0" dirty="0">
                <a:latin typeface="Calibri" panose="020F0502020204030204" pitchFamily="34" charset="0"/>
                <a:cs typeface="Calibri" panose="020F0502020204030204" pitchFamily="34" charset="0"/>
              </a:rPr>
              <a:t>	Print value as hex</a:t>
            </a:r>
          </a:p>
          <a:p>
            <a:pPr>
              <a:lnSpc>
                <a:spcPct val="100000"/>
              </a:lnSpc>
              <a:tabLst>
                <a:tab pos="223838" algn="l"/>
                <a:tab pos="920750" algn="l"/>
              </a:tabLst>
            </a:pPr>
            <a:r>
              <a:rPr lang="en-US" sz="2000" b="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sz="2000" b="0" dirty="0">
                <a:latin typeface="Courier New" panose="02070309020205020404" pitchFamily="49" charset="0"/>
                <a:cs typeface="Courier New" panose="02070309020205020404" pitchFamily="49" charset="0"/>
              </a:rPr>
              <a:t>\n</a:t>
            </a:r>
            <a:r>
              <a:rPr lang="en-US" sz="2000" b="0" dirty="0">
                <a:latin typeface="Calibri" panose="020F0502020204030204" pitchFamily="34" charset="0"/>
                <a:cs typeface="Calibri" panose="020F0502020204030204" pitchFamily="34" charset="0"/>
              </a:rPr>
              <a:t>	New line</a:t>
            </a:r>
          </a:p>
        </p:txBody>
      </p:sp>
    </p:spTree>
    <p:extLst>
      <p:ext uri="{BB962C8B-B14F-4D97-AF65-F5344CB8AC3E}">
        <p14:creationId xmlns:p14="http://schemas.microsoft.com/office/powerpoint/2010/main" val="28297186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9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8" name="Rectangle 6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Examining Data Representations</a:t>
            </a:r>
          </a:p>
        </p:txBody>
      </p:sp>
      <p:sp>
        <p:nvSpPr>
          <p:cNvPr id="13319" name="Rectangle 7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396875" y="1362456"/>
            <a:ext cx="8366125" cy="5136447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Code to print byte representation of data</a:t>
            </a:r>
          </a:p>
          <a:p>
            <a:pPr lvl="1">
              <a:defRPr/>
            </a:pPr>
            <a:r>
              <a:rPr lang="en-US" sz="2000" dirty="0"/>
              <a:t>Any data type can be treated as a </a:t>
            </a:r>
            <a:r>
              <a:rPr lang="en-US" sz="2000" i="1" dirty="0"/>
              <a:t>byte array</a:t>
            </a:r>
            <a:r>
              <a:rPr lang="en-US" sz="2000" dirty="0"/>
              <a:t> by </a:t>
            </a:r>
            <a:r>
              <a:rPr lang="en-US" sz="2000" b="1" dirty="0"/>
              <a:t>casting</a:t>
            </a:r>
            <a:r>
              <a:rPr lang="en-US" sz="2000" dirty="0"/>
              <a:t> it to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</a:p>
          <a:p>
            <a:pPr lvl="1">
              <a:defRPr/>
            </a:pPr>
            <a:r>
              <a:rPr lang="en-US" sz="2000" dirty="0">
                <a:cs typeface="Roboto Regular" charset="0"/>
              </a:rPr>
              <a:t>C has </a:t>
            </a:r>
            <a:r>
              <a:rPr lang="en-US" sz="2000" dirty="0">
                <a:solidFill>
                  <a:srgbClr val="BD0000"/>
                </a:solidFill>
                <a:cs typeface="Roboto Regular" charset="0"/>
              </a:rPr>
              <a:t>unchecked </a:t>
            </a:r>
            <a:r>
              <a:rPr lang="en-US" sz="2000" dirty="0">
                <a:cs typeface="Roboto Regular" charset="0"/>
              </a:rPr>
              <a:t>casts  </a:t>
            </a:r>
            <a:r>
              <a:rPr lang="en-US" sz="2000" dirty="0">
                <a:solidFill>
                  <a:srgbClr val="FF0000"/>
                </a:solidFill>
                <a:cs typeface="Roboto Regular" charset="0"/>
              </a:rPr>
              <a:t> !! DANGER !!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16388" name="Text Box 4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40080" y="2743200"/>
            <a:ext cx="7863840" cy="193899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2000" b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show_bytes</a:t>
            </a:r>
            <a:r>
              <a:rPr lang="en-US" sz="2000" b="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char*</a:t>
            </a:r>
            <a:r>
              <a:rPr lang="en-US" sz="2000" b="0" dirty="0">
                <a:latin typeface="Courier New" panose="02070309020205020404" pitchFamily="49" charset="0"/>
                <a:cs typeface="Courier New" panose="02070309020205020404" pitchFamily="49" charset="0"/>
              </a:rPr>
              <a:t> start,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2000" b="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>
              <a:lnSpc>
                <a:spcPct val="100000"/>
              </a:lnSpc>
            </a:pPr>
            <a:r>
              <a:rPr lang="en-US" sz="20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lnSpc>
                <a:spcPct val="100000"/>
              </a:lnSpc>
            </a:pPr>
            <a:r>
              <a:rPr lang="en-US" sz="20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2000" b="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20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0" dirty="0"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sz="20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0" dirty="0">
                <a:latin typeface="Courier New" panose="02070309020205020404" pitchFamily="49" charset="0"/>
                <a:cs typeface="Courier New" panose="02070309020205020404" pitchFamily="49" charset="0"/>
              </a:rPr>
              <a:t> &lt; </a:t>
            </a:r>
            <a:r>
              <a:rPr lang="en-US" sz="20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2000" b="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20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0" dirty="0">
                <a:latin typeface="Courier New" panose="02070309020205020404" pitchFamily="49" charset="0"/>
                <a:cs typeface="Courier New" panose="02070309020205020404" pitchFamily="49" charset="0"/>
              </a:rPr>
              <a:t>++)</a:t>
            </a:r>
          </a:p>
          <a:p>
            <a:pPr>
              <a:lnSpc>
                <a:spcPct val="100000"/>
              </a:lnSpc>
            </a:pPr>
            <a:r>
              <a:rPr lang="en-US" sz="20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    printf("</a:t>
            </a:r>
            <a:r>
              <a:rPr lang="en-US" sz="2000" b="0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%p</a:t>
            </a:r>
            <a:r>
              <a:rPr lang="en-US" sz="2000" b="0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\t</a:t>
            </a:r>
            <a:r>
              <a:rPr lang="en-US" sz="2000" b="0" dirty="0">
                <a:latin typeface="Courier New" panose="02070309020205020404" pitchFamily="49" charset="0"/>
                <a:cs typeface="Courier New" panose="02070309020205020404" pitchFamily="49" charset="0"/>
              </a:rPr>
              <a:t>0x</a:t>
            </a:r>
            <a:r>
              <a:rPr lang="en-US" sz="2000" b="0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%.2x</a:t>
            </a:r>
            <a:r>
              <a:rPr lang="en-US" sz="2000" b="0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\n</a:t>
            </a:r>
            <a:r>
              <a:rPr lang="en-US" sz="2000" b="0" dirty="0">
                <a:latin typeface="Courier New" panose="02070309020205020404" pitchFamily="49" charset="0"/>
                <a:cs typeface="Courier New" panose="02070309020205020404" pitchFamily="49" charset="0"/>
              </a:rPr>
              <a:t>", </a:t>
            </a:r>
            <a:r>
              <a:rPr lang="en-US" sz="20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start+i</a:t>
            </a:r>
            <a:r>
              <a:rPr lang="en-US" sz="2000" b="0" dirty="0">
                <a:latin typeface="Courier New" panose="02070309020205020404" pitchFamily="49" charset="0"/>
                <a:cs typeface="Courier New" panose="02070309020205020404" pitchFamily="49" charset="0"/>
              </a:rPr>
              <a:t>, *(</a:t>
            </a:r>
            <a:r>
              <a:rPr lang="en-US" sz="20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start+i</a:t>
            </a:r>
            <a:r>
              <a:rPr lang="en-US" sz="2000" b="0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pPr>
              <a:lnSpc>
                <a:spcPct val="100000"/>
              </a:lnSpc>
            </a:pPr>
            <a:r>
              <a:rPr lang="en-US" sz="20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2000" b="0" dirty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US" sz="2000" b="0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\n</a:t>
            </a:r>
            <a:r>
              <a:rPr lang="en-US" sz="2000" b="0" dirty="0">
                <a:latin typeface="Courier New" panose="02070309020205020404" pitchFamily="49" charset="0"/>
                <a:cs typeface="Courier New" panose="02070309020205020404" pitchFamily="49" charset="0"/>
              </a:rPr>
              <a:t>");</a:t>
            </a:r>
          </a:p>
          <a:p>
            <a:pPr>
              <a:lnSpc>
                <a:spcPct val="100000"/>
              </a:lnSpc>
            </a:pPr>
            <a:r>
              <a:rPr lang="en-US" sz="2000" b="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9" name="Text Box 4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40080" y="4849149"/>
            <a:ext cx="7863840" cy="10156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2000" b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show_int</a:t>
            </a:r>
            <a:r>
              <a:rPr lang="en-US" sz="2000" b="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0" dirty="0">
                <a:latin typeface="Courier New" panose="02070309020205020404" pitchFamily="49" charset="0"/>
                <a:cs typeface="Courier New" panose="02070309020205020404" pitchFamily="49" charset="0"/>
              </a:rPr>
              <a:t> x) {</a:t>
            </a:r>
          </a:p>
          <a:p>
            <a:pPr>
              <a:lnSpc>
                <a:spcPct val="100000"/>
              </a:lnSpc>
            </a:pPr>
            <a:r>
              <a:rPr lang="en-US" sz="20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show_bytes</a:t>
            </a:r>
            <a:r>
              <a:rPr lang="en-US" sz="2000" b="0" dirty="0"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r>
              <a:rPr lang="en-US" sz="2000" b="0" u="sng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char *</a:t>
            </a:r>
            <a:r>
              <a:rPr lang="en-US" sz="2000" b="0" u="sng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sz="2000" u="sng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0" u="sng" dirty="0">
                <a:latin typeface="Courier New" panose="02070309020205020404" pitchFamily="49" charset="0"/>
                <a:cs typeface="Courier New" panose="02070309020205020404" pitchFamily="49" charset="0"/>
              </a:rPr>
              <a:t>&amp;x</a:t>
            </a:r>
            <a:r>
              <a:rPr lang="en-US" sz="2000" b="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sz="2000" b="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0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pPr>
              <a:lnSpc>
                <a:spcPct val="100000"/>
              </a:lnSpc>
            </a:pPr>
            <a:r>
              <a:rPr lang="en-US" sz="2000" b="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364595698"/>
      </p:ext>
    </p:extLst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7" name="Rectangle 7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show_bytes</a:t>
            </a:r>
            <a:r>
              <a:rPr lang="en-US" dirty="0"/>
              <a:t> Execution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Result (Linux x86-64):</a:t>
            </a:r>
          </a:p>
          <a:p>
            <a:pPr lvl="1"/>
            <a:r>
              <a:rPr lang="en-US" b="1" dirty="0"/>
              <a:t>Note: </a:t>
            </a:r>
            <a:r>
              <a:rPr lang="en-US" dirty="0"/>
              <a:t> The addresses will change on each run (try it!), but fall in same general range</a:t>
            </a:r>
          </a:p>
          <a:p>
            <a:pPr lvl="1"/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  <p:custDataLst>
              <p:tags r:id="rId2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17411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40080" y="1362456"/>
            <a:ext cx="7863840" cy="107721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x = 12345; </a:t>
            </a:r>
            <a:r>
              <a:rPr lang="en-US" sz="1800" b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0x00003039</a:t>
            </a:r>
            <a:endParaRPr lang="en-US" sz="1200" b="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18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("int x = %d;\n", x);</a:t>
            </a:r>
          </a:p>
          <a:p>
            <a:pPr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18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show_int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(x);   </a:t>
            </a:r>
            <a:r>
              <a:rPr lang="en-US" sz="1800" b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1800" b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show_bytes</a:t>
            </a:r>
            <a:r>
              <a:rPr lang="en-US" sz="1800" b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((char *) &amp;x, </a:t>
            </a:r>
            <a:r>
              <a:rPr lang="en-US" sz="1800" b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sz="1800" b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(int));</a:t>
            </a:r>
          </a:p>
        </p:txBody>
      </p:sp>
      <p:sp>
        <p:nvSpPr>
          <p:cNvPr id="7" name="Text Box 6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40080" y="4297680"/>
            <a:ext cx="7863840" cy="1785104"/>
          </a:xfrm>
          <a:prstGeom prst="rect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1800" b="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b="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x = 12345;   </a:t>
            </a:r>
            <a:endParaRPr lang="en-US" sz="1200" b="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1800" b="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0x7fffb7f71dbc	0x39</a:t>
            </a:r>
          </a:p>
          <a:p>
            <a:pPr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1800" b="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0x7fffb7f71dbd	0x30</a:t>
            </a:r>
          </a:p>
          <a:p>
            <a:pPr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1800" b="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0x7fffb7f71dbe	0x00</a:t>
            </a:r>
          </a:p>
          <a:p>
            <a:pPr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1800" b="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0x7fffb7f71dbf	0x00</a:t>
            </a:r>
          </a:p>
        </p:txBody>
      </p:sp>
    </p:spTree>
    <p:extLst>
      <p:ext uri="{BB962C8B-B14F-4D97-AF65-F5344CB8AC3E}">
        <p14:creationId xmlns:p14="http://schemas.microsoft.com/office/powerpoint/2010/main" val="2994350421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/>
          <a:lstStyle/>
          <a:p>
            <a:r>
              <a:rPr lang="en-US" dirty="0"/>
              <a:t>Late Days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are given </a:t>
            </a:r>
            <a:r>
              <a:rPr lang="en-US" dirty="0">
                <a:solidFill>
                  <a:srgbClr val="FF0000"/>
                </a:solidFill>
              </a:rPr>
              <a:t>5 late </a:t>
            </a:r>
            <a:r>
              <a:rPr lang="en-US" dirty="0" smtClean="0">
                <a:solidFill>
                  <a:srgbClr val="FF0000"/>
                </a:solidFill>
              </a:rPr>
              <a:t>lab days</a:t>
            </a:r>
            <a:r>
              <a:rPr lang="en-US" dirty="0" smtClean="0"/>
              <a:t> </a:t>
            </a:r>
            <a:r>
              <a:rPr lang="en-US" dirty="0"/>
              <a:t>for the whole quarter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/>
              <a:t>Tokens can only apply to Labs</a:t>
            </a:r>
          </a:p>
          <a:p>
            <a:pPr lvl="1"/>
            <a:r>
              <a:rPr lang="en-US" dirty="0"/>
              <a:t>No benefit to having leftover tokens</a:t>
            </a:r>
          </a:p>
          <a:p>
            <a:r>
              <a:rPr lang="en-US" dirty="0"/>
              <a:t>Count lateness in </a:t>
            </a:r>
            <a:r>
              <a:rPr lang="en-US" i="1" dirty="0"/>
              <a:t>days</a:t>
            </a:r>
            <a:r>
              <a:rPr lang="en-US" dirty="0"/>
              <a:t> (even if just by a second)</a:t>
            </a:r>
          </a:p>
          <a:p>
            <a:pPr lvl="1"/>
            <a:r>
              <a:rPr lang="en-US" u="sng" dirty="0"/>
              <a:t>Special</a:t>
            </a:r>
            <a:r>
              <a:rPr lang="en-US" dirty="0"/>
              <a:t>:  weekends count as </a:t>
            </a:r>
            <a:r>
              <a:rPr lang="en-US" i="1" dirty="0"/>
              <a:t>one day</a:t>
            </a:r>
          </a:p>
          <a:p>
            <a:pPr lvl="1"/>
            <a:r>
              <a:rPr lang="en-US" dirty="0"/>
              <a:t>No submissions accepted more than two days late</a:t>
            </a:r>
          </a:p>
          <a:p>
            <a:r>
              <a:rPr lang="en-US" dirty="0"/>
              <a:t>Late penalty is 20% deduction of your score per day</a:t>
            </a:r>
          </a:p>
          <a:p>
            <a:pPr lvl="1"/>
            <a:r>
              <a:rPr lang="en-US" dirty="0"/>
              <a:t>Only late labs are eligible for penalties</a:t>
            </a:r>
          </a:p>
          <a:p>
            <a:pPr lvl="1"/>
            <a:r>
              <a:rPr lang="en-US" dirty="0"/>
              <a:t>Penalties applied at end of quarter to </a:t>
            </a:r>
            <a:r>
              <a:rPr lang="en-US" i="1" dirty="0"/>
              <a:t>maximize</a:t>
            </a:r>
            <a:r>
              <a:rPr lang="en-US" dirty="0"/>
              <a:t> your grade</a:t>
            </a:r>
          </a:p>
          <a:p>
            <a:r>
              <a:rPr lang="en-US" dirty="0"/>
              <a:t>Use at own risk – don’t want to fall too far behind</a:t>
            </a:r>
          </a:p>
          <a:p>
            <a:pPr lvl="1"/>
            <a:r>
              <a:rPr lang="en-US" dirty="0"/>
              <a:t>Intended to allow for unexpected circumstances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0711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Assignment in C results in value being put in memory location</a:t>
            </a:r>
            <a:endParaRPr lang="en-US" dirty="0">
              <a:cs typeface="Calibri" panose="020F0502020204030204" pitchFamily="34" charset="0"/>
            </a:endParaRPr>
          </a:p>
          <a:p>
            <a:r>
              <a:rPr lang="en-US" dirty="0">
                <a:cs typeface="Calibri" panose="020F0502020204030204" pitchFamily="34" charset="0"/>
              </a:rPr>
              <a:t>Pointer is a C representation of a data address</a:t>
            </a:r>
          </a:p>
          <a:p>
            <a:pPr lvl="1"/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dirty="0"/>
              <a:t> = </a:t>
            </a:r>
            <a:r>
              <a:rPr lang="en-US" dirty="0">
                <a:solidFill>
                  <a:srgbClr val="FF0000"/>
                </a:solidFill>
              </a:rPr>
              <a:t>“address of”</a:t>
            </a:r>
            <a:r>
              <a:rPr lang="en-US" dirty="0"/>
              <a:t> operator</a:t>
            </a:r>
          </a:p>
          <a:p>
            <a:pPr lvl="1"/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dirty="0"/>
              <a:t> = “value at address” or </a:t>
            </a:r>
            <a:r>
              <a:rPr lang="en-US" dirty="0">
                <a:solidFill>
                  <a:srgbClr val="FF0000"/>
                </a:solidFill>
              </a:rPr>
              <a:t>“dereference”</a:t>
            </a:r>
            <a:r>
              <a:rPr lang="en-US" dirty="0"/>
              <a:t> operator</a:t>
            </a:r>
          </a:p>
          <a:p>
            <a:r>
              <a:rPr lang="en-US" dirty="0"/>
              <a:t>Pointer arithmetic scales by size of target type</a:t>
            </a:r>
          </a:p>
          <a:p>
            <a:pPr lvl="1"/>
            <a:r>
              <a:rPr lang="en-US" dirty="0"/>
              <a:t>Convenient when accessing array-like structures in memory</a:t>
            </a:r>
          </a:p>
          <a:p>
            <a:pPr lvl="1"/>
            <a:r>
              <a:rPr lang="en-US" dirty="0"/>
              <a:t>Be careful when using – particularly when </a:t>
            </a:r>
            <a:r>
              <a:rPr lang="en-US" i="1" dirty="0"/>
              <a:t>casting</a:t>
            </a:r>
            <a:r>
              <a:rPr lang="en-US" dirty="0"/>
              <a:t> variables</a:t>
            </a:r>
          </a:p>
          <a:p>
            <a:r>
              <a:rPr lang="en-US" dirty="0"/>
              <a:t>Arrays are adjacent locations in memory storing the same type of data object</a:t>
            </a:r>
          </a:p>
          <a:p>
            <a:pPr lvl="1"/>
            <a:r>
              <a:rPr lang="en-US" dirty="0"/>
              <a:t>Strings are null-terminated arrays of characters (ASCII)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E80258-DC00-4EB7-9E0E-1FD39B8D824A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5780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Assignment in C - Handout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left-hand side = right-hand side;</a:t>
            </a:r>
          </a:p>
          <a:p>
            <a:pPr lvl="1">
              <a:spcBef>
                <a:spcPts val="0"/>
              </a:spcBef>
            </a:pPr>
            <a:r>
              <a:rPr lang="en-US" dirty="0"/>
              <a:t>LHS must evaluate to a </a:t>
            </a:r>
            <a:r>
              <a:rPr lang="en-US" i="1" dirty="0"/>
              <a:t>location</a:t>
            </a:r>
          </a:p>
          <a:p>
            <a:pPr lvl="1">
              <a:spcBef>
                <a:spcPts val="0"/>
              </a:spcBef>
            </a:pPr>
            <a:r>
              <a:rPr lang="en-US" dirty="0"/>
              <a:t>RHS must evaluate to a </a:t>
            </a:r>
            <a:r>
              <a:rPr lang="en-US" i="1" dirty="0"/>
              <a:t>value</a:t>
            </a:r>
            <a:endParaRPr lang="en-US" dirty="0"/>
          </a:p>
          <a:p>
            <a:pPr lvl="1">
              <a:spcBef>
                <a:spcPts val="0"/>
              </a:spcBef>
            </a:pPr>
            <a:r>
              <a:rPr lang="en-US" dirty="0"/>
              <a:t>Store RHS value at LHS location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x, y;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x = 0;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y = 0x3CD02700;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x = y + 3;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int*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z = &amp;y + 3;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*z = y;</a:t>
            </a:r>
          </a:p>
          <a:p>
            <a:pPr lvl="1"/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9" name="TextBox 28"/>
          <p:cNvSpPr txBox="1"/>
          <p:nvPr>
            <p:custDataLst>
              <p:tags r:id="rId3"/>
            </p:custDataLst>
          </p:nvPr>
        </p:nvSpPr>
        <p:spPr>
          <a:xfrm>
            <a:off x="4127403" y="849474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b="0" dirty="0">
              <a:latin typeface="Roboto Regular" charset="0"/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EA644222-6331-4BA4-A180-AD30F78EFA2E}"/>
              </a:ext>
            </a:extLst>
          </p:cNvPr>
          <p:cNvGrpSpPr>
            <a:grpSpLocks noChangeAspect="1"/>
          </p:cNvGrpSpPr>
          <p:nvPr/>
        </p:nvGrpSpPr>
        <p:grpSpPr>
          <a:xfrm>
            <a:off x="4754880" y="2377440"/>
            <a:ext cx="4389120" cy="4360852"/>
            <a:chOff x="5669280" y="2609600"/>
            <a:chExt cx="3392424" cy="3370576"/>
          </a:xfrm>
        </p:grpSpPr>
        <p:grpSp>
          <p:nvGrpSpPr>
            <p:cNvPr id="31" name="Group 30"/>
            <p:cNvGrpSpPr/>
            <p:nvPr/>
          </p:nvGrpSpPr>
          <p:grpSpPr>
            <a:xfrm>
              <a:off x="6492240" y="2926080"/>
              <a:ext cx="2194560" cy="3054096"/>
              <a:chOff x="5669280" y="2926080"/>
              <a:chExt cx="2194560" cy="3054096"/>
            </a:xfrm>
          </p:grpSpPr>
          <p:grpSp>
            <p:nvGrpSpPr>
              <p:cNvPr id="4" name="Group 3"/>
              <p:cNvGrpSpPr/>
              <p:nvPr/>
            </p:nvGrpSpPr>
            <p:grpSpPr>
              <a:xfrm>
                <a:off x="5669280" y="2926080"/>
                <a:ext cx="2194560" cy="3048000"/>
                <a:chOff x="5638799" y="2886670"/>
                <a:chExt cx="2194560" cy="3048000"/>
              </a:xfrm>
            </p:grpSpPr>
            <p:sp>
              <p:nvSpPr>
                <p:cNvPr id="6" name="Rectangle 2"/>
                <p:cNvSpPr>
                  <a:spLocks noChangeArrowheads="1"/>
                </p:cNvSpPr>
                <p:nvPr>
                  <p:custDataLst>
                    <p:tags r:id="rId15"/>
                  </p:custDataLst>
                </p:nvPr>
              </p:nvSpPr>
              <p:spPr bwMode="auto">
                <a:xfrm>
                  <a:off x="5638799" y="2886670"/>
                  <a:ext cx="2194560" cy="304800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b="0" dirty="0">
                    <a:latin typeface="Roboto Regular" charset="0"/>
                    <a:cs typeface="Roboto Regular" charset="0"/>
                  </a:endParaRPr>
                </a:p>
              </p:txBody>
            </p:sp>
            <p:sp>
              <p:nvSpPr>
                <p:cNvPr id="7" name="Rectangle 3"/>
                <p:cNvSpPr>
                  <a:spLocks noChangeArrowheads="1"/>
                </p:cNvSpPr>
                <p:nvPr>
                  <p:custDataLst>
                    <p:tags r:id="rId16"/>
                  </p:custDataLst>
                </p:nvPr>
              </p:nvSpPr>
              <p:spPr bwMode="auto">
                <a:xfrm>
                  <a:off x="5638799" y="3191470"/>
                  <a:ext cx="2194560" cy="304800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b="0" dirty="0">
                    <a:latin typeface="Roboto Regular" charset="0"/>
                    <a:cs typeface="Roboto Regular" charset="0"/>
                  </a:endParaRPr>
                </a:p>
              </p:txBody>
            </p:sp>
            <p:sp>
              <p:nvSpPr>
                <p:cNvPr id="8" name="Rectangle 4"/>
                <p:cNvSpPr>
                  <a:spLocks noChangeArrowheads="1"/>
                </p:cNvSpPr>
                <p:nvPr>
                  <p:custDataLst>
                    <p:tags r:id="rId17"/>
                  </p:custDataLst>
                </p:nvPr>
              </p:nvSpPr>
              <p:spPr bwMode="auto">
                <a:xfrm>
                  <a:off x="5638799" y="3496270"/>
                  <a:ext cx="2194560" cy="304800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b="0" dirty="0">
                    <a:latin typeface="Roboto Regular" charset="0"/>
                    <a:cs typeface="Roboto Regular" charset="0"/>
                  </a:endParaRPr>
                </a:p>
              </p:txBody>
            </p:sp>
            <p:sp>
              <p:nvSpPr>
                <p:cNvPr id="9" name="Rectangle 5"/>
                <p:cNvSpPr>
                  <a:spLocks noChangeArrowheads="1"/>
                </p:cNvSpPr>
                <p:nvPr>
                  <p:custDataLst>
                    <p:tags r:id="rId18"/>
                  </p:custDataLst>
                </p:nvPr>
              </p:nvSpPr>
              <p:spPr bwMode="auto">
                <a:xfrm>
                  <a:off x="5638799" y="3801070"/>
                  <a:ext cx="2194560" cy="304800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b="0" dirty="0">
                    <a:latin typeface="Roboto Regular" charset="0"/>
                    <a:cs typeface="Roboto Regular" charset="0"/>
                  </a:endParaRPr>
                </a:p>
              </p:txBody>
            </p:sp>
            <p:sp>
              <p:nvSpPr>
                <p:cNvPr id="10" name="Rectangle 6"/>
                <p:cNvSpPr>
                  <a:spLocks noChangeArrowheads="1"/>
                </p:cNvSpPr>
                <p:nvPr>
                  <p:custDataLst>
                    <p:tags r:id="rId19"/>
                  </p:custDataLst>
                </p:nvPr>
              </p:nvSpPr>
              <p:spPr bwMode="auto">
                <a:xfrm>
                  <a:off x="5638799" y="4105870"/>
                  <a:ext cx="2194560" cy="304800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b="0" dirty="0">
                    <a:latin typeface="Roboto Regular" charset="0"/>
                    <a:cs typeface="Roboto Regular" charset="0"/>
                  </a:endParaRPr>
                </a:p>
              </p:txBody>
            </p:sp>
            <p:sp>
              <p:nvSpPr>
                <p:cNvPr id="11" name="Rectangle 7"/>
                <p:cNvSpPr>
                  <a:spLocks noChangeArrowheads="1"/>
                </p:cNvSpPr>
                <p:nvPr>
                  <p:custDataLst>
                    <p:tags r:id="rId20"/>
                  </p:custDataLst>
                </p:nvPr>
              </p:nvSpPr>
              <p:spPr bwMode="auto">
                <a:xfrm>
                  <a:off x="5638799" y="4410670"/>
                  <a:ext cx="2194560" cy="304800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b="0" dirty="0">
                    <a:latin typeface="Roboto Regular" charset="0"/>
                    <a:cs typeface="Roboto Regular" charset="0"/>
                  </a:endParaRPr>
                </a:p>
              </p:txBody>
            </p:sp>
            <p:sp>
              <p:nvSpPr>
                <p:cNvPr id="12" name="Rectangle 8"/>
                <p:cNvSpPr>
                  <a:spLocks noChangeArrowheads="1"/>
                </p:cNvSpPr>
                <p:nvPr>
                  <p:custDataLst>
                    <p:tags r:id="rId21"/>
                  </p:custDataLst>
                </p:nvPr>
              </p:nvSpPr>
              <p:spPr bwMode="auto">
                <a:xfrm>
                  <a:off x="5638799" y="4715470"/>
                  <a:ext cx="2194560" cy="304800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b="0" dirty="0">
                    <a:latin typeface="Roboto Regular" charset="0"/>
                    <a:cs typeface="Roboto Regular" charset="0"/>
                  </a:endParaRPr>
                </a:p>
              </p:txBody>
            </p:sp>
            <p:sp>
              <p:nvSpPr>
                <p:cNvPr id="13" name="Rectangle 9"/>
                <p:cNvSpPr>
                  <a:spLocks noChangeArrowheads="1"/>
                </p:cNvSpPr>
                <p:nvPr>
                  <p:custDataLst>
                    <p:tags r:id="rId22"/>
                  </p:custDataLst>
                </p:nvPr>
              </p:nvSpPr>
              <p:spPr bwMode="auto">
                <a:xfrm>
                  <a:off x="5638799" y="5020270"/>
                  <a:ext cx="2194560" cy="304800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b="0" dirty="0">
                    <a:latin typeface="Roboto Regular" charset="0"/>
                    <a:cs typeface="Roboto Regular" charset="0"/>
                  </a:endParaRPr>
                </a:p>
              </p:txBody>
            </p:sp>
            <p:sp>
              <p:nvSpPr>
                <p:cNvPr id="14" name="Rectangle 10"/>
                <p:cNvSpPr>
                  <a:spLocks noChangeArrowheads="1"/>
                </p:cNvSpPr>
                <p:nvPr>
                  <p:custDataLst>
                    <p:tags r:id="rId23"/>
                  </p:custDataLst>
                </p:nvPr>
              </p:nvSpPr>
              <p:spPr bwMode="auto">
                <a:xfrm>
                  <a:off x="5638799" y="5325070"/>
                  <a:ext cx="2194560" cy="304800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b="0" dirty="0">
                    <a:latin typeface="Roboto Regular" charset="0"/>
                    <a:cs typeface="Roboto Regular" charset="0"/>
                  </a:endParaRPr>
                </a:p>
              </p:txBody>
            </p:sp>
            <p:sp>
              <p:nvSpPr>
                <p:cNvPr id="15" name="Rectangle 11"/>
                <p:cNvSpPr>
                  <a:spLocks noChangeArrowheads="1"/>
                </p:cNvSpPr>
                <p:nvPr>
                  <p:custDataLst>
                    <p:tags r:id="rId24"/>
                  </p:custDataLst>
                </p:nvPr>
              </p:nvSpPr>
              <p:spPr bwMode="auto">
                <a:xfrm>
                  <a:off x="5638799" y="5629870"/>
                  <a:ext cx="2194560" cy="304800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b="0" dirty="0">
                    <a:latin typeface="Roboto Regular" charset="0"/>
                    <a:cs typeface="Roboto Regular" charset="0"/>
                  </a:endParaRPr>
                </a:p>
              </p:txBody>
            </p:sp>
          </p:grpSp>
          <p:cxnSp>
            <p:nvCxnSpPr>
              <p:cNvPr id="26" name="Straight Connector 25"/>
              <p:cNvCxnSpPr/>
              <p:nvPr>
                <p:custDataLst>
                  <p:tags r:id="rId12"/>
                </p:custDataLst>
              </p:nvPr>
            </p:nvCxnSpPr>
            <p:spPr bwMode="auto">
              <a:xfrm>
                <a:off x="6217920" y="2926080"/>
                <a:ext cx="0" cy="3054096"/>
              </a:xfrm>
              <a:prstGeom prst="line">
                <a:avLst/>
              </a:prstGeom>
              <a:noFill/>
              <a:ln w="25400" cap="flat" cmpd="sng" algn="ctr">
                <a:solidFill>
                  <a:srgbClr val="00B050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91" name="Straight Connector 90"/>
              <p:cNvCxnSpPr/>
              <p:nvPr>
                <p:custDataLst>
                  <p:tags r:id="rId13"/>
                </p:custDataLst>
              </p:nvPr>
            </p:nvCxnSpPr>
            <p:spPr bwMode="auto">
              <a:xfrm>
                <a:off x="6766560" y="2926080"/>
                <a:ext cx="0" cy="3054096"/>
              </a:xfrm>
              <a:prstGeom prst="line">
                <a:avLst/>
              </a:prstGeom>
              <a:noFill/>
              <a:ln w="25400" cap="flat" cmpd="sng" algn="ctr">
                <a:solidFill>
                  <a:srgbClr val="00B050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92" name="Straight Connector 91"/>
              <p:cNvCxnSpPr/>
              <p:nvPr>
                <p:custDataLst>
                  <p:tags r:id="rId14"/>
                </p:custDataLst>
              </p:nvPr>
            </p:nvCxnSpPr>
            <p:spPr bwMode="auto">
              <a:xfrm>
                <a:off x="7315200" y="2926080"/>
                <a:ext cx="0" cy="3054096"/>
              </a:xfrm>
              <a:prstGeom prst="line">
                <a:avLst/>
              </a:prstGeom>
              <a:noFill/>
              <a:ln w="25400" cap="flat" cmpd="sng" algn="ctr">
                <a:solidFill>
                  <a:srgbClr val="00B050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30" name="TextBox 29"/>
            <p:cNvSpPr txBox="1"/>
            <p:nvPr>
              <p:custDataLst>
                <p:tags r:id="rId5"/>
              </p:custDataLst>
            </p:nvPr>
          </p:nvSpPr>
          <p:spPr>
            <a:xfrm>
              <a:off x="8695944" y="3200400"/>
              <a:ext cx="365760" cy="307777"/>
            </a:xfrm>
            <a:prstGeom prst="rect">
              <a:avLst/>
            </a:prstGeom>
            <a:noFill/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800" b="0" dirty="0">
                  <a:solidFill>
                    <a:srgbClr val="CC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x</a:t>
              </a:r>
            </a:p>
          </p:txBody>
        </p:sp>
        <p:sp>
          <p:nvSpPr>
            <p:cNvPr id="41" name="TextBox 40"/>
            <p:cNvSpPr txBox="1"/>
            <p:nvPr>
              <p:custDataLst>
                <p:tags r:id="rId6"/>
              </p:custDataLst>
            </p:nvPr>
          </p:nvSpPr>
          <p:spPr>
            <a:xfrm>
              <a:off x="8695944" y="4736592"/>
              <a:ext cx="365760" cy="307777"/>
            </a:xfrm>
            <a:prstGeom prst="rect">
              <a:avLst/>
            </a:prstGeom>
            <a:noFill/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800" b="0" dirty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y</a:t>
              </a:r>
            </a:p>
          </p:txBody>
        </p:sp>
        <p:grpSp>
          <p:nvGrpSpPr>
            <p:cNvPr id="17" name="Group 16"/>
            <p:cNvGrpSpPr/>
            <p:nvPr/>
          </p:nvGrpSpPr>
          <p:grpSpPr>
            <a:xfrm>
              <a:off x="6521116" y="2609600"/>
              <a:ext cx="2136807" cy="285463"/>
              <a:chOff x="5698156" y="2609600"/>
              <a:chExt cx="2136807" cy="285463"/>
            </a:xfrm>
          </p:grpSpPr>
          <p:sp>
            <p:nvSpPr>
              <p:cNvPr id="93" name="Rectangle 14"/>
              <p:cNvSpPr>
                <a:spLocks noChangeArrowheads="1"/>
              </p:cNvSpPr>
              <p:nvPr>
                <p:custDataLst>
                  <p:tags r:id="rId8"/>
                </p:custDataLst>
              </p:nvPr>
            </p:nvSpPr>
            <p:spPr bwMode="auto">
              <a:xfrm>
                <a:off x="5698156" y="2609600"/>
                <a:ext cx="490887" cy="285463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800" b="0" dirty="0">
                    <a:latin typeface="Calibri" panose="020F0502020204030204" pitchFamily="34" charset="0"/>
                    <a:cs typeface="Calibri" panose="020F0502020204030204" pitchFamily="34" charset="0"/>
                  </a:rPr>
                  <a:t>0x00</a:t>
                </a:r>
              </a:p>
            </p:txBody>
          </p:sp>
          <p:sp>
            <p:nvSpPr>
              <p:cNvPr id="94" name="Rectangle 14"/>
              <p:cNvSpPr>
                <a:spLocks noChangeArrowheads="1"/>
              </p:cNvSpPr>
              <p:nvPr>
                <p:custDataLst>
                  <p:tags r:id="rId9"/>
                </p:custDataLst>
              </p:nvPr>
            </p:nvSpPr>
            <p:spPr bwMode="auto">
              <a:xfrm>
                <a:off x="6246796" y="2609600"/>
                <a:ext cx="490887" cy="285463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800" b="0" dirty="0">
                    <a:latin typeface="Calibri" panose="020F0502020204030204" pitchFamily="34" charset="0"/>
                    <a:cs typeface="Calibri" panose="020F0502020204030204" pitchFamily="34" charset="0"/>
                  </a:rPr>
                  <a:t>0x01</a:t>
                </a:r>
              </a:p>
            </p:txBody>
          </p:sp>
          <p:sp>
            <p:nvSpPr>
              <p:cNvPr id="95" name="Rectangle 14"/>
              <p:cNvSpPr>
                <a:spLocks noChangeArrowheads="1"/>
              </p:cNvSpPr>
              <p:nvPr>
                <p:custDataLst>
                  <p:tags r:id="rId10"/>
                </p:custDataLst>
              </p:nvPr>
            </p:nvSpPr>
            <p:spPr bwMode="auto">
              <a:xfrm>
                <a:off x="6795437" y="2609600"/>
                <a:ext cx="490887" cy="285463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800" b="0" dirty="0">
                    <a:latin typeface="Calibri" panose="020F0502020204030204" pitchFamily="34" charset="0"/>
                    <a:cs typeface="Calibri" panose="020F0502020204030204" pitchFamily="34" charset="0"/>
                  </a:rPr>
                  <a:t>0x02</a:t>
                </a:r>
              </a:p>
            </p:txBody>
          </p:sp>
          <p:sp>
            <p:nvSpPr>
              <p:cNvPr id="96" name="Rectangle 14"/>
              <p:cNvSpPr>
                <a:spLocks noChangeArrowheads="1"/>
              </p:cNvSpPr>
              <p:nvPr>
                <p:custDataLst>
                  <p:tags r:id="rId11"/>
                </p:custDataLst>
              </p:nvPr>
            </p:nvSpPr>
            <p:spPr bwMode="auto">
              <a:xfrm>
                <a:off x="7344076" y="2609600"/>
                <a:ext cx="490887" cy="285463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800" b="0" dirty="0">
                    <a:latin typeface="Calibri" panose="020F0502020204030204" pitchFamily="34" charset="0"/>
                    <a:cs typeface="Calibri" panose="020F0502020204030204" pitchFamily="34" charset="0"/>
                  </a:rPr>
                  <a:t>0x03</a:t>
                </a:r>
              </a:p>
            </p:txBody>
          </p:sp>
        </p:grpSp>
        <p:grpSp>
          <p:nvGrpSpPr>
            <p:cNvPr id="16" name="Group 15"/>
            <p:cNvGrpSpPr/>
            <p:nvPr/>
          </p:nvGrpSpPr>
          <p:grpSpPr>
            <a:xfrm>
              <a:off x="5669280" y="2926080"/>
              <a:ext cx="822960" cy="3044952"/>
              <a:chOff x="7868640" y="2926080"/>
              <a:chExt cx="822960" cy="3044952"/>
            </a:xfrm>
          </p:grpSpPr>
          <p:sp>
            <p:nvSpPr>
              <p:cNvPr id="101" name="TextBox 100"/>
              <p:cNvSpPr txBox="1"/>
              <p:nvPr/>
            </p:nvSpPr>
            <p:spPr>
              <a:xfrm>
                <a:off x="7868640" y="2926080"/>
                <a:ext cx="822960" cy="301752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ctr">
                <a:noAutofit/>
              </a:bodyPr>
              <a:lstStyle/>
              <a:p>
                <a:pPr algn="ctr"/>
                <a:r>
                  <a:rPr lang="en-US" sz="2400" b="0" dirty="0">
                    <a:solidFill>
                      <a:srgbClr val="4B2A85"/>
                    </a:solidFill>
                    <a:latin typeface="Calibri" pitchFamily="34" charset="0"/>
                  </a:rPr>
                  <a:t>0x00</a:t>
                </a:r>
              </a:p>
            </p:txBody>
          </p:sp>
          <p:sp>
            <p:nvSpPr>
              <p:cNvPr id="104" name="TextBox 103"/>
              <p:cNvSpPr txBox="1"/>
              <p:nvPr/>
            </p:nvSpPr>
            <p:spPr>
              <a:xfrm>
                <a:off x="7868640" y="3227832"/>
                <a:ext cx="822960" cy="301752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ctr">
                <a:noAutofit/>
              </a:bodyPr>
              <a:lstStyle/>
              <a:p>
                <a:pPr algn="ctr"/>
                <a:r>
                  <a:rPr lang="en-US" sz="2400" b="0" dirty="0">
                    <a:solidFill>
                      <a:srgbClr val="4B2A85"/>
                    </a:solidFill>
                    <a:latin typeface="Calibri" pitchFamily="34" charset="0"/>
                  </a:rPr>
                  <a:t>0x04</a:t>
                </a:r>
              </a:p>
            </p:txBody>
          </p:sp>
          <p:sp>
            <p:nvSpPr>
              <p:cNvPr id="111" name="TextBox 110"/>
              <p:cNvSpPr txBox="1"/>
              <p:nvPr/>
            </p:nvSpPr>
            <p:spPr>
              <a:xfrm>
                <a:off x="7868640" y="3529584"/>
                <a:ext cx="822960" cy="301752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ctr">
                <a:noAutofit/>
              </a:bodyPr>
              <a:lstStyle/>
              <a:p>
                <a:pPr algn="ctr"/>
                <a:r>
                  <a:rPr lang="en-US" sz="2400" b="0" dirty="0">
                    <a:solidFill>
                      <a:srgbClr val="4B2A85"/>
                    </a:solidFill>
                    <a:latin typeface="Calibri" pitchFamily="34" charset="0"/>
                  </a:rPr>
                  <a:t>0x08</a:t>
                </a:r>
              </a:p>
            </p:txBody>
          </p:sp>
          <p:sp>
            <p:nvSpPr>
              <p:cNvPr id="118" name="TextBox 117"/>
              <p:cNvSpPr txBox="1"/>
              <p:nvPr/>
            </p:nvSpPr>
            <p:spPr>
              <a:xfrm>
                <a:off x="7868640" y="3831336"/>
                <a:ext cx="822960" cy="301752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ctr">
                <a:noAutofit/>
              </a:bodyPr>
              <a:lstStyle/>
              <a:p>
                <a:pPr algn="ctr"/>
                <a:r>
                  <a:rPr lang="en-US" sz="2400" b="0" dirty="0">
                    <a:solidFill>
                      <a:srgbClr val="4B2A85"/>
                    </a:solidFill>
                    <a:latin typeface="Calibri" pitchFamily="34" charset="0"/>
                  </a:rPr>
                  <a:t>0x0C</a:t>
                </a:r>
              </a:p>
            </p:txBody>
          </p:sp>
          <p:sp>
            <p:nvSpPr>
              <p:cNvPr id="125" name="TextBox 124"/>
              <p:cNvSpPr txBox="1"/>
              <p:nvPr/>
            </p:nvSpPr>
            <p:spPr>
              <a:xfrm>
                <a:off x="7868640" y="4133088"/>
                <a:ext cx="822960" cy="301752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ctr">
                <a:noAutofit/>
              </a:bodyPr>
              <a:lstStyle/>
              <a:p>
                <a:pPr algn="ctr"/>
                <a:r>
                  <a:rPr lang="en-US" sz="2400" b="0" dirty="0">
                    <a:solidFill>
                      <a:srgbClr val="4B2A85"/>
                    </a:solidFill>
                    <a:latin typeface="Calibri" pitchFamily="34" charset="0"/>
                  </a:rPr>
                  <a:t>0x10</a:t>
                </a:r>
              </a:p>
            </p:txBody>
          </p:sp>
          <p:sp>
            <p:nvSpPr>
              <p:cNvPr id="132" name="TextBox 131"/>
              <p:cNvSpPr txBox="1"/>
              <p:nvPr/>
            </p:nvSpPr>
            <p:spPr>
              <a:xfrm>
                <a:off x="7868640" y="4434840"/>
                <a:ext cx="822960" cy="301752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ctr">
                <a:noAutofit/>
              </a:bodyPr>
              <a:lstStyle/>
              <a:p>
                <a:pPr algn="ctr"/>
                <a:r>
                  <a:rPr lang="en-US" sz="2400" b="0" dirty="0">
                    <a:solidFill>
                      <a:srgbClr val="4B2A85"/>
                    </a:solidFill>
                    <a:latin typeface="Calibri" pitchFamily="34" charset="0"/>
                  </a:rPr>
                  <a:t>0x14</a:t>
                </a:r>
              </a:p>
            </p:txBody>
          </p:sp>
          <p:sp>
            <p:nvSpPr>
              <p:cNvPr id="139" name="TextBox 138"/>
              <p:cNvSpPr txBox="1"/>
              <p:nvPr/>
            </p:nvSpPr>
            <p:spPr>
              <a:xfrm>
                <a:off x="7868640" y="4754880"/>
                <a:ext cx="822960" cy="301752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ctr">
                <a:noAutofit/>
              </a:bodyPr>
              <a:lstStyle/>
              <a:p>
                <a:pPr algn="ctr"/>
                <a:r>
                  <a:rPr lang="en-US" sz="2400" b="0" dirty="0">
                    <a:solidFill>
                      <a:srgbClr val="4B2A85"/>
                    </a:solidFill>
                    <a:latin typeface="Calibri" pitchFamily="34" charset="0"/>
                  </a:rPr>
                  <a:t>0x18</a:t>
                </a:r>
              </a:p>
            </p:txBody>
          </p:sp>
          <p:sp>
            <p:nvSpPr>
              <p:cNvPr id="146" name="TextBox 145"/>
              <p:cNvSpPr txBox="1"/>
              <p:nvPr/>
            </p:nvSpPr>
            <p:spPr>
              <a:xfrm>
                <a:off x="7868640" y="5056632"/>
                <a:ext cx="822960" cy="301752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ctr">
                <a:noAutofit/>
              </a:bodyPr>
              <a:lstStyle/>
              <a:p>
                <a:pPr algn="ctr"/>
                <a:r>
                  <a:rPr lang="en-US" sz="2400" b="0" dirty="0">
                    <a:solidFill>
                      <a:srgbClr val="4B2A85"/>
                    </a:solidFill>
                    <a:latin typeface="Calibri" pitchFamily="34" charset="0"/>
                  </a:rPr>
                  <a:t>0x1C</a:t>
                </a:r>
              </a:p>
            </p:txBody>
          </p:sp>
          <p:sp>
            <p:nvSpPr>
              <p:cNvPr id="153" name="TextBox 152"/>
              <p:cNvSpPr txBox="1"/>
              <p:nvPr/>
            </p:nvSpPr>
            <p:spPr>
              <a:xfrm>
                <a:off x="7868640" y="5367528"/>
                <a:ext cx="822960" cy="301752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ctr">
                <a:noAutofit/>
              </a:bodyPr>
              <a:lstStyle/>
              <a:p>
                <a:pPr algn="ctr"/>
                <a:r>
                  <a:rPr lang="en-US" sz="2400" b="0" dirty="0">
                    <a:solidFill>
                      <a:srgbClr val="4B2A85"/>
                    </a:solidFill>
                    <a:latin typeface="Calibri" pitchFamily="34" charset="0"/>
                  </a:rPr>
                  <a:t>0x20</a:t>
                </a:r>
              </a:p>
            </p:txBody>
          </p:sp>
          <p:sp>
            <p:nvSpPr>
              <p:cNvPr id="160" name="TextBox 159"/>
              <p:cNvSpPr txBox="1"/>
              <p:nvPr/>
            </p:nvSpPr>
            <p:spPr>
              <a:xfrm>
                <a:off x="7868640" y="5669280"/>
                <a:ext cx="822960" cy="301752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ctr">
                <a:noAutofit/>
              </a:bodyPr>
              <a:lstStyle/>
              <a:p>
                <a:pPr algn="ctr"/>
                <a:r>
                  <a:rPr lang="en-US" sz="2400" b="0" dirty="0">
                    <a:solidFill>
                      <a:srgbClr val="4B2A85"/>
                    </a:solidFill>
                    <a:latin typeface="Calibri" pitchFamily="34" charset="0"/>
                  </a:rPr>
                  <a:t>0x24</a:t>
                </a:r>
              </a:p>
            </p:txBody>
          </p:sp>
        </p:grpSp>
        <p:sp>
          <p:nvSpPr>
            <p:cNvPr id="56" name="TextBox 55"/>
            <p:cNvSpPr txBox="1"/>
            <p:nvPr>
              <p:custDataLst>
                <p:tags r:id="rId7"/>
              </p:custDataLst>
            </p:nvPr>
          </p:nvSpPr>
          <p:spPr>
            <a:xfrm>
              <a:off x="8695944" y="5349240"/>
              <a:ext cx="365760" cy="310896"/>
            </a:xfrm>
            <a:prstGeom prst="rect">
              <a:avLst/>
            </a:prstGeom>
            <a:noFill/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800" b="0" dirty="0">
                  <a:solidFill>
                    <a:srgbClr val="FF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z</a:t>
              </a:r>
            </a:p>
          </p:txBody>
        </p:sp>
      </p:grpSp>
      <p:sp>
        <p:nvSpPr>
          <p:cNvPr id="69" name="TextBox 68"/>
          <p:cNvSpPr txBox="1"/>
          <p:nvPr>
            <p:custDataLst>
              <p:tags r:id="rId4"/>
            </p:custDataLst>
          </p:nvPr>
        </p:nvSpPr>
        <p:spPr>
          <a:xfrm>
            <a:off x="6716060" y="965901"/>
            <a:ext cx="2103120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b="0" dirty="0">
                <a:solidFill>
                  <a:srgbClr val="4B2A8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sz="2000" b="0" dirty="0">
                <a:solidFill>
                  <a:srgbClr val="4B2A8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= “address of”</a:t>
            </a:r>
          </a:p>
          <a:p>
            <a:r>
              <a:rPr lang="en-US" sz="2000" b="0" dirty="0">
                <a:solidFill>
                  <a:srgbClr val="4B2A8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2000" b="0" dirty="0">
                <a:solidFill>
                  <a:srgbClr val="4B2A8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= “dereference”</a:t>
            </a:r>
          </a:p>
        </p:txBody>
      </p:sp>
      <p:sp>
        <p:nvSpPr>
          <p:cNvPr id="70" name="Rounded Rectangle 69"/>
          <p:cNvSpPr/>
          <p:nvPr/>
        </p:nvSpPr>
        <p:spPr bwMode="auto">
          <a:xfrm>
            <a:off x="6487460" y="334638"/>
            <a:ext cx="2560320" cy="640080"/>
          </a:xfrm>
          <a:prstGeom prst="roundRect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0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</a:rPr>
              <a:t>32-bit example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0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</a:rPr>
              <a:t>(pointers are 32-bits wide)</a:t>
            </a:r>
          </a:p>
        </p:txBody>
      </p:sp>
    </p:spTree>
    <p:extLst>
      <p:ext uri="{BB962C8B-B14F-4D97-AF65-F5344CB8AC3E}">
        <p14:creationId xmlns:p14="http://schemas.microsoft.com/office/powerpoint/2010/main" val="20347747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/>
          <p:cNvSpPr/>
          <p:nvPr>
            <p:custDataLst>
              <p:tags r:id="rId1"/>
            </p:custDataLst>
          </p:nvPr>
        </p:nvSpPr>
        <p:spPr bwMode="auto">
          <a:xfrm>
            <a:off x="228600" y="4617720"/>
            <a:ext cx="3291840" cy="1645920"/>
          </a:xfrm>
          <a:prstGeom prst="rect">
            <a:avLst/>
          </a:prstGeom>
          <a:solidFill>
            <a:srgbClr val="FFFF99"/>
          </a:solidFill>
          <a:ln w="254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600" b="0" i="0" dirty="0">
                <a:latin typeface="Calibri" panose="020F0502020204030204" pitchFamily="34" charset="0"/>
                <a:cs typeface="Calibri" panose="020F0502020204030204" pitchFamily="34" charset="0"/>
              </a:rPr>
              <a:t>array indexing = address arithmetic</a:t>
            </a:r>
            <a:endParaRPr lang="en-US" sz="1800" b="0" i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1400" b="0" i="0" dirty="0">
                <a:latin typeface="Calibri" panose="020F0502020204030204" pitchFamily="34" charset="0"/>
                <a:cs typeface="Calibri" panose="020F0502020204030204" pitchFamily="34" charset="0"/>
              </a:rPr>
              <a:t>(both scaled by the size of the type)</a:t>
            </a:r>
            <a:endParaRPr lang="en-US" sz="1800" b="0" i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Arrays in C - Handout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tabLst>
                <a:tab pos="1371600" algn="l"/>
              </a:tabLst>
            </a:pPr>
            <a:r>
              <a:rPr lang="en-US" sz="2000" dirty="0"/>
              <a:t>Declaration:	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>
                <a:solidFill>
                  <a:srgbClr val="BD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[6];</a:t>
            </a:r>
          </a:p>
          <a:p>
            <a:pPr marL="0" indent="0">
              <a:spcBef>
                <a:spcPts val="1200"/>
              </a:spcBef>
              <a:buNone/>
              <a:tabLst>
                <a:tab pos="1371600" algn="l"/>
              </a:tabLst>
            </a:pPr>
            <a:r>
              <a:rPr lang="en-US" sz="2000" dirty="0"/>
              <a:t>Indexing:	</a:t>
            </a:r>
            <a:r>
              <a:rPr lang="en-US" sz="2000" dirty="0">
                <a:solidFill>
                  <a:srgbClr val="BD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[0] = 0x015f;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	</a:t>
            </a:r>
            <a:r>
              <a:rPr lang="en-US" sz="2000" dirty="0">
                <a:solidFill>
                  <a:srgbClr val="BD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[5] = </a:t>
            </a:r>
            <a:r>
              <a:rPr lang="en-US" sz="2000" dirty="0">
                <a:solidFill>
                  <a:srgbClr val="BD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[0];</a:t>
            </a:r>
          </a:p>
          <a:p>
            <a:pPr marL="0" indent="0">
              <a:spcBef>
                <a:spcPts val="1200"/>
              </a:spcBef>
              <a:buNone/>
              <a:tabLst>
                <a:tab pos="1371600" algn="l"/>
              </a:tabLst>
            </a:pPr>
            <a:r>
              <a:rPr lang="en-US" sz="2000" dirty="0"/>
              <a:t>No bounds	</a:t>
            </a:r>
            <a:r>
              <a:rPr lang="en-US" sz="2000" dirty="0">
                <a:solidFill>
                  <a:srgbClr val="BD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[6] = 0xBAD;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checking:	</a:t>
            </a:r>
            <a:r>
              <a:rPr lang="en-US" sz="2000" dirty="0">
                <a:solidFill>
                  <a:srgbClr val="BD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[-1] = 0xBAD;</a:t>
            </a:r>
          </a:p>
          <a:p>
            <a:pPr marL="0" indent="0">
              <a:spcBef>
                <a:spcPts val="1200"/>
              </a:spcBef>
              <a:buNone/>
              <a:tabLst>
                <a:tab pos="1371600" algn="l"/>
              </a:tabLst>
            </a:pPr>
            <a:r>
              <a:rPr lang="en-US" sz="2000" dirty="0">
                <a:cs typeface="Calibri" panose="020F0502020204030204" pitchFamily="34" charset="0"/>
              </a:rPr>
              <a:t>Pointers:	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dirty="0">
                <a:solidFill>
                  <a:srgbClr val="BD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&amp;</a:t>
            </a:r>
            <a:r>
              <a:rPr lang="en-US" sz="2000" dirty="0">
                <a:solidFill>
                  <a:srgbClr val="BD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[0];</a:t>
            </a:r>
            <a:b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*</a:t>
            </a:r>
            <a:r>
              <a:rPr lang="en-US" sz="200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0xA;</a:t>
            </a:r>
          </a:p>
          <a:p>
            <a:pPr marL="0" indent="0">
              <a:buNone/>
              <a:tabLst>
                <a:tab pos="1371600" algn="l"/>
              </a:tabLst>
            </a:pP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1800"/>
              </a:spcBef>
              <a:buNone/>
              <a:tabLst>
                <a:tab pos="1028700" algn="l"/>
              </a:tabLst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[1] = 0xB;</a:t>
            </a:r>
            <a:b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*(</a:t>
            </a:r>
            <a:r>
              <a:rPr lang="en-US" sz="200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+1) = 0xB;</a:t>
            </a:r>
          </a:p>
          <a:p>
            <a:pPr marL="0" indent="0">
              <a:spcBef>
                <a:spcPts val="600"/>
              </a:spcBef>
              <a:buNone/>
              <a:tabLst>
                <a:tab pos="1028700" algn="l"/>
              </a:tabLst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+ 2;</a:t>
            </a:r>
          </a:p>
          <a:p>
            <a:pPr marL="0" indent="0">
              <a:spcBef>
                <a:spcPts val="1800"/>
              </a:spcBef>
              <a:buNone/>
              <a:tabLst>
                <a:tab pos="1028700" algn="l"/>
              </a:tabLst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*</a:t>
            </a:r>
            <a:r>
              <a:rPr lang="en-US" sz="200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dirty="0">
                <a:solidFill>
                  <a:srgbClr val="BD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[1] + 1;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grpSp>
        <p:nvGrpSpPr>
          <p:cNvPr id="65" name="Group 64"/>
          <p:cNvGrpSpPr/>
          <p:nvPr/>
        </p:nvGrpSpPr>
        <p:grpSpPr>
          <a:xfrm>
            <a:off x="5029200" y="3227832"/>
            <a:ext cx="4023360" cy="3054096"/>
            <a:chOff x="4846320" y="3227832"/>
            <a:chExt cx="4023360" cy="3054096"/>
          </a:xfrm>
        </p:grpSpPr>
        <p:cxnSp>
          <p:nvCxnSpPr>
            <p:cNvPr id="32" name="Straight Connector 31"/>
            <p:cNvCxnSpPr/>
            <p:nvPr>
              <p:custDataLst>
                <p:tags r:id="rId36"/>
              </p:custDataLst>
            </p:nvPr>
          </p:nvCxnSpPr>
          <p:spPr bwMode="auto">
            <a:xfrm>
              <a:off x="5349240" y="3227832"/>
              <a:ext cx="0" cy="3054096"/>
            </a:xfrm>
            <a:prstGeom prst="line">
              <a:avLst/>
            </a:prstGeom>
            <a:noFill/>
            <a:ln w="25400" cap="flat" cmpd="sng" algn="ctr">
              <a:solidFill>
                <a:srgbClr val="00B050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8" name="Straight Connector 57"/>
            <p:cNvCxnSpPr/>
            <p:nvPr>
              <p:custDataLst>
                <p:tags r:id="rId37"/>
              </p:custDataLst>
            </p:nvPr>
          </p:nvCxnSpPr>
          <p:spPr bwMode="auto">
            <a:xfrm>
              <a:off x="5852160" y="3227832"/>
              <a:ext cx="0" cy="3054096"/>
            </a:xfrm>
            <a:prstGeom prst="line">
              <a:avLst/>
            </a:prstGeom>
            <a:noFill/>
            <a:ln w="25400" cap="flat" cmpd="sng" algn="ctr">
              <a:solidFill>
                <a:srgbClr val="00B050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9" name="Straight Connector 58"/>
            <p:cNvCxnSpPr/>
            <p:nvPr>
              <p:custDataLst>
                <p:tags r:id="rId38"/>
              </p:custDataLst>
            </p:nvPr>
          </p:nvCxnSpPr>
          <p:spPr bwMode="auto">
            <a:xfrm>
              <a:off x="6355080" y="3227832"/>
              <a:ext cx="0" cy="3054096"/>
            </a:xfrm>
            <a:prstGeom prst="line">
              <a:avLst/>
            </a:prstGeom>
            <a:noFill/>
            <a:ln w="25400" cap="flat" cmpd="sng" algn="ctr">
              <a:solidFill>
                <a:srgbClr val="00B050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0" name="Straight Connector 59"/>
            <p:cNvCxnSpPr/>
            <p:nvPr>
              <p:custDataLst>
                <p:tags r:id="rId39"/>
              </p:custDataLst>
            </p:nvPr>
          </p:nvCxnSpPr>
          <p:spPr bwMode="auto">
            <a:xfrm>
              <a:off x="6858000" y="3227832"/>
              <a:ext cx="0" cy="3054096"/>
            </a:xfrm>
            <a:prstGeom prst="line">
              <a:avLst/>
            </a:prstGeom>
            <a:noFill/>
            <a:ln w="25400" cap="flat" cmpd="sng" algn="ctr">
              <a:solidFill>
                <a:srgbClr val="00B050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2" name="Straight Connector 61"/>
            <p:cNvCxnSpPr/>
            <p:nvPr>
              <p:custDataLst>
                <p:tags r:id="rId40"/>
              </p:custDataLst>
            </p:nvPr>
          </p:nvCxnSpPr>
          <p:spPr bwMode="auto">
            <a:xfrm>
              <a:off x="7360920" y="3227832"/>
              <a:ext cx="0" cy="3054096"/>
            </a:xfrm>
            <a:prstGeom prst="line">
              <a:avLst/>
            </a:prstGeom>
            <a:noFill/>
            <a:ln w="25400" cap="flat" cmpd="sng" algn="ctr">
              <a:solidFill>
                <a:srgbClr val="00B050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3" name="Straight Connector 62"/>
            <p:cNvCxnSpPr/>
            <p:nvPr>
              <p:custDataLst>
                <p:tags r:id="rId41"/>
              </p:custDataLst>
            </p:nvPr>
          </p:nvCxnSpPr>
          <p:spPr bwMode="auto">
            <a:xfrm>
              <a:off x="7863840" y="3227832"/>
              <a:ext cx="0" cy="3054096"/>
            </a:xfrm>
            <a:prstGeom prst="line">
              <a:avLst/>
            </a:prstGeom>
            <a:noFill/>
            <a:ln w="25400" cap="flat" cmpd="sng" algn="ctr">
              <a:solidFill>
                <a:srgbClr val="00B050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4" name="Straight Connector 63"/>
            <p:cNvCxnSpPr/>
            <p:nvPr>
              <p:custDataLst>
                <p:tags r:id="rId42"/>
              </p:custDataLst>
            </p:nvPr>
          </p:nvCxnSpPr>
          <p:spPr bwMode="auto">
            <a:xfrm>
              <a:off x="8366760" y="3227832"/>
              <a:ext cx="0" cy="3054096"/>
            </a:xfrm>
            <a:prstGeom prst="line">
              <a:avLst/>
            </a:prstGeom>
            <a:noFill/>
            <a:ln w="25400" cap="flat" cmpd="sng" algn="ctr">
              <a:solidFill>
                <a:srgbClr val="00B050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" name="Rectangle 2"/>
            <p:cNvSpPr>
              <a:spLocks noChangeArrowheads="1"/>
            </p:cNvSpPr>
            <p:nvPr>
              <p:custDataLst>
                <p:tags r:id="rId43"/>
              </p:custDataLst>
            </p:nvPr>
          </p:nvSpPr>
          <p:spPr bwMode="auto">
            <a:xfrm>
              <a:off x="4846320" y="3231052"/>
              <a:ext cx="4023360" cy="3048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b="0" i="0" dirty="0">
                <a:latin typeface="Roboto Regular" charset="0"/>
                <a:cs typeface="Roboto Regular" charset="0"/>
              </a:endParaRPr>
            </a:p>
          </p:txBody>
        </p:sp>
        <p:sp>
          <p:nvSpPr>
            <p:cNvPr id="6" name="Rectangle 3"/>
            <p:cNvSpPr>
              <a:spLocks noChangeArrowheads="1"/>
            </p:cNvSpPr>
            <p:nvPr>
              <p:custDataLst>
                <p:tags r:id="rId44"/>
              </p:custDataLst>
            </p:nvPr>
          </p:nvSpPr>
          <p:spPr bwMode="auto">
            <a:xfrm>
              <a:off x="4846320" y="3535852"/>
              <a:ext cx="4023360" cy="3048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b="0" i="0" dirty="0">
                <a:latin typeface="Roboto Regular" charset="0"/>
                <a:cs typeface="Roboto Regular" charset="0"/>
              </a:endParaRPr>
            </a:p>
          </p:txBody>
        </p:sp>
        <p:sp>
          <p:nvSpPr>
            <p:cNvPr id="7" name="Rectangle 4"/>
            <p:cNvSpPr>
              <a:spLocks noChangeArrowheads="1"/>
            </p:cNvSpPr>
            <p:nvPr>
              <p:custDataLst>
                <p:tags r:id="rId45"/>
              </p:custDataLst>
            </p:nvPr>
          </p:nvSpPr>
          <p:spPr bwMode="auto">
            <a:xfrm>
              <a:off x="4846320" y="3840652"/>
              <a:ext cx="4023360" cy="3048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b="0" i="0" dirty="0">
                <a:latin typeface="Roboto Regular" charset="0"/>
                <a:cs typeface="Roboto Regular" charset="0"/>
              </a:endParaRPr>
            </a:p>
          </p:txBody>
        </p:sp>
        <p:sp>
          <p:nvSpPr>
            <p:cNvPr id="8" name="Rectangle 5"/>
            <p:cNvSpPr>
              <a:spLocks noChangeArrowheads="1"/>
            </p:cNvSpPr>
            <p:nvPr>
              <p:custDataLst>
                <p:tags r:id="rId46"/>
              </p:custDataLst>
            </p:nvPr>
          </p:nvSpPr>
          <p:spPr bwMode="auto">
            <a:xfrm>
              <a:off x="4846320" y="4145452"/>
              <a:ext cx="4023360" cy="3048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b="0" i="0" dirty="0">
                <a:latin typeface="Roboto Regular" charset="0"/>
                <a:cs typeface="Roboto Regular" charset="0"/>
              </a:endParaRPr>
            </a:p>
          </p:txBody>
        </p:sp>
        <p:sp>
          <p:nvSpPr>
            <p:cNvPr id="9" name="Rectangle 6"/>
            <p:cNvSpPr>
              <a:spLocks noChangeArrowheads="1"/>
            </p:cNvSpPr>
            <p:nvPr>
              <p:custDataLst>
                <p:tags r:id="rId47"/>
              </p:custDataLst>
            </p:nvPr>
          </p:nvSpPr>
          <p:spPr bwMode="auto">
            <a:xfrm>
              <a:off x="4846320" y="4450252"/>
              <a:ext cx="4023360" cy="3048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b="0" i="0" dirty="0">
                <a:latin typeface="Roboto Regular" charset="0"/>
                <a:cs typeface="Roboto Regular" charset="0"/>
              </a:endParaRPr>
            </a:p>
          </p:txBody>
        </p:sp>
        <p:sp>
          <p:nvSpPr>
            <p:cNvPr id="10" name="Rectangle 7"/>
            <p:cNvSpPr>
              <a:spLocks noChangeArrowheads="1"/>
            </p:cNvSpPr>
            <p:nvPr>
              <p:custDataLst>
                <p:tags r:id="rId48"/>
              </p:custDataLst>
            </p:nvPr>
          </p:nvSpPr>
          <p:spPr bwMode="auto">
            <a:xfrm>
              <a:off x="4846320" y="4755052"/>
              <a:ext cx="4023360" cy="3048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b="0" i="0" dirty="0">
                <a:latin typeface="Roboto Regular" charset="0"/>
                <a:cs typeface="Roboto Regular" charset="0"/>
              </a:endParaRPr>
            </a:p>
          </p:txBody>
        </p:sp>
        <p:sp>
          <p:nvSpPr>
            <p:cNvPr id="11" name="Rectangle 8"/>
            <p:cNvSpPr>
              <a:spLocks noChangeArrowheads="1"/>
            </p:cNvSpPr>
            <p:nvPr>
              <p:custDataLst>
                <p:tags r:id="rId49"/>
              </p:custDataLst>
            </p:nvPr>
          </p:nvSpPr>
          <p:spPr bwMode="auto">
            <a:xfrm>
              <a:off x="4846320" y="5059852"/>
              <a:ext cx="4023360" cy="3048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b="0" i="0" dirty="0">
                <a:latin typeface="Roboto Regular" charset="0"/>
                <a:cs typeface="Roboto Regular" charset="0"/>
              </a:endParaRPr>
            </a:p>
          </p:txBody>
        </p:sp>
        <p:sp>
          <p:nvSpPr>
            <p:cNvPr id="12" name="Rectangle 9"/>
            <p:cNvSpPr>
              <a:spLocks noChangeArrowheads="1"/>
            </p:cNvSpPr>
            <p:nvPr>
              <p:custDataLst>
                <p:tags r:id="rId50"/>
              </p:custDataLst>
            </p:nvPr>
          </p:nvSpPr>
          <p:spPr bwMode="auto">
            <a:xfrm>
              <a:off x="4846320" y="5364652"/>
              <a:ext cx="4023360" cy="3048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b="0" i="0" dirty="0">
                <a:latin typeface="Roboto Regular" charset="0"/>
                <a:cs typeface="Roboto Regular" charset="0"/>
              </a:endParaRPr>
            </a:p>
          </p:txBody>
        </p:sp>
        <p:sp>
          <p:nvSpPr>
            <p:cNvPr id="13" name="Rectangle 10"/>
            <p:cNvSpPr>
              <a:spLocks noChangeArrowheads="1"/>
            </p:cNvSpPr>
            <p:nvPr>
              <p:custDataLst>
                <p:tags r:id="rId51"/>
              </p:custDataLst>
            </p:nvPr>
          </p:nvSpPr>
          <p:spPr bwMode="auto">
            <a:xfrm>
              <a:off x="4846320" y="5669452"/>
              <a:ext cx="4023360" cy="3048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b="0" i="0" dirty="0">
                <a:latin typeface="Roboto Regular" charset="0"/>
                <a:cs typeface="Roboto Regular" charset="0"/>
              </a:endParaRPr>
            </a:p>
          </p:txBody>
        </p:sp>
        <p:sp>
          <p:nvSpPr>
            <p:cNvPr id="14" name="Rectangle 11"/>
            <p:cNvSpPr>
              <a:spLocks noChangeArrowheads="1"/>
            </p:cNvSpPr>
            <p:nvPr>
              <p:custDataLst>
                <p:tags r:id="rId52"/>
              </p:custDataLst>
            </p:nvPr>
          </p:nvSpPr>
          <p:spPr bwMode="auto">
            <a:xfrm>
              <a:off x="4846320" y="5974252"/>
              <a:ext cx="4023360" cy="3048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b="0" i="0" dirty="0">
                <a:latin typeface="Roboto Regular" charset="0"/>
                <a:cs typeface="Roboto Regular" charset="0"/>
              </a:endParaRPr>
            </a:p>
          </p:txBody>
        </p:sp>
      </p:grpSp>
      <p:grpSp>
        <p:nvGrpSpPr>
          <p:cNvPr id="18" name="Group 17"/>
          <p:cNvGrpSpPr/>
          <p:nvPr>
            <p:custDataLst>
              <p:tags r:id="rId2"/>
            </p:custDataLst>
          </p:nvPr>
        </p:nvGrpSpPr>
        <p:grpSpPr>
          <a:xfrm>
            <a:off x="4297680" y="3227832"/>
            <a:ext cx="731520" cy="3044952"/>
            <a:chOff x="7048919" y="2905470"/>
            <a:chExt cx="731520" cy="3044952"/>
          </a:xfrm>
        </p:grpSpPr>
        <p:sp>
          <p:nvSpPr>
            <p:cNvPr id="19" name="Rectangle 14"/>
            <p:cNvSpPr>
              <a:spLocks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7048919" y="2905470"/>
              <a:ext cx="731520" cy="3017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anchor="ctr" anchorCtr="0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i="0" dirty="0">
                  <a:solidFill>
                    <a:srgbClr val="4B2A85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0x00</a:t>
              </a:r>
            </a:p>
          </p:txBody>
        </p:sp>
        <p:sp>
          <p:nvSpPr>
            <p:cNvPr id="20" name="Rectangle 15"/>
            <p:cNvSpPr>
              <a:spLocks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7048919" y="3214735"/>
              <a:ext cx="731520" cy="3017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anchor="ctr" anchorCtr="0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i="0" dirty="0">
                  <a:solidFill>
                    <a:srgbClr val="4B2A85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0x08</a:t>
              </a:r>
            </a:p>
          </p:txBody>
        </p:sp>
        <p:sp>
          <p:nvSpPr>
            <p:cNvPr id="21" name="Rectangle 16"/>
            <p:cNvSpPr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7048919" y="3519535"/>
              <a:ext cx="731520" cy="3017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anchor="ctr" anchorCtr="0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i="0" dirty="0">
                  <a:solidFill>
                    <a:srgbClr val="4B2A85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0x10</a:t>
              </a:r>
            </a:p>
          </p:txBody>
        </p:sp>
        <p:sp>
          <p:nvSpPr>
            <p:cNvPr id="22" name="Rectangle 17"/>
            <p:cNvSpPr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7048919" y="3819870"/>
              <a:ext cx="731520" cy="3017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anchor="ctr" anchorCtr="0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i="0" dirty="0">
                  <a:solidFill>
                    <a:srgbClr val="4B2A85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0x18</a:t>
              </a:r>
            </a:p>
          </p:txBody>
        </p:sp>
        <p:sp>
          <p:nvSpPr>
            <p:cNvPr id="23" name="Rectangle 18"/>
            <p:cNvSpPr>
              <a:spLocks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7048919" y="4121622"/>
              <a:ext cx="731520" cy="3017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anchor="ctr" anchorCtr="0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i="0" dirty="0">
                  <a:solidFill>
                    <a:srgbClr val="4B2A85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0x20</a:t>
              </a:r>
            </a:p>
          </p:txBody>
        </p:sp>
        <p:sp>
          <p:nvSpPr>
            <p:cNvPr id="24" name="Rectangle 19"/>
            <p:cNvSpPr>
              <a:spLocks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7048919" y="4433935"/>
              <a:ext cx="731520" cy="3017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anchor="ctr" anchorCtr="0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i="0" dirty="0">
                  <a:solidFill>
                    <a:srgbClr val="4B2A85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0x28</a:t>
              </a:r>
            </a:p>
          </p:txBody>
        </p:sp>
        <p:sp>
          <p:nvSpPr>
            <p:cNvPr id="25" name="Rectangle 20"/>
            <p:cNvSpPr>
              <a:spLocks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7048919" y="4734270"/>
              <a:ext cx="731520" cy="3017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anchor="ctr" anchorCtr="0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i="0" dirty="0">
                  <a:solidFill>
                    <a:srgbClr val="4B2A85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0x30</a:t>
              </a:r>
            </a:p>
          </p:txBody>
        </p:sp>
        <p:sp>
          <p:nvSpPr>
            <p:cNvPr id="26" name="Rectangle 21"/>
            <p:cNvSpPr>
              <a:spLocks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7048919" y="5043535"/>
              <a:ext cx="731520" cy="3017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anchor="ctr" anchorCtr="0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i="0" dirty="0">
                  <a:solidFill>
                    <a:srgbClr val="4B2A85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0x38</a:t>
              </a:r>
            </a:p>
          </p:txBody>
        </p:sp>
        <p:sp>
          <p:nvSpPr>
            <p:cNvPr id="27" name="Rectangle 22"/>
            <p:cNvSpPr>
              <a:spLocks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7048919" y="5348335"/>
              <a:ext cx="731520" cy="3017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anchor="ctr" anchorCtr="0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i="0" dirty="0">
                  <a:solidFill>
                    <a:srgbClr val="4B2A85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0x40</a:t>
              </a:r>
            </a:p>
          </p:txBody>
        </p:sp>
        <p:sp>
          <p:nvSpPr>
            <p:cNvPr id="28" name="Rectangle 23"/>
            <p:cNvSpPr>
              <a:spLocks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7048919" y="5648670"/>
              <a:ext cx="731520" cy="3017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anchor="ctr" anchorCtr="0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i="0" dirty="0">
                  <a:solidFill>
                    <a:srgbClr val="4B2A85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0x48</a:t>
              </a:r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3657600" y="3840480"/>
            <a:ext cx="731520" cy="905256"/>
            <a:chOff x="3566160" y="3840480"/>
            <a:chExt cx="731520" cy="905256"/>
          </a:xfrm>
        </p:grpSpPr>
        <p:sp>
          <p:nvSpPr>
            <p:cNvPr id="33" name="TextBox 32"/>
            <p:cNvSpPr txBox="1"/>
            <p:nvPr>
              <p:custDataLst>
                <p:tags r:id="rId23"/>
              </p:custDataLst>
            </p:nvPr>
          </p:nvSpPr>
          <p:spPr>
            <a:xfrm>
              <a:off x="3566160" y="3840480"/>
              <a:ext cx="731520" cy="301752"/>
            </a:xfrm>
            <a:prstGeom prst="rect">
              <a:avLst/>
            </a:prstGeom>
            <a:noFill/>
          </p:spPr>
          <p:txBody>
            <a:bodyPr wrap="none" rtlCol="0" anchor="ctr" anchorCtr="0">
              <a:noAutofit/>
            </a:bodyPr>
            <a:lstStyle/>
            <a:p>
              <a:r>
                <a:rPr lang="en-US" sz="1800" b="0" i="0" dirty="0">
                  <a:solidFill>
                    <a:srgbClr val="CC0000"/>
                  </a:solidFill>
                  <a:latin typeface="Courier New" panose="02070309020205020404" pitchFamily="49" charset="0"/>
                  <a:ea typeface="Anonymous Pro" panose="02060609030202000504" pitchFamily="49" charset="0"/>
                  <a:cs typeface="Courier New" panose="02070309020205020404" pitchFamily="49" charset="0"/>
                </a:rPr>
                <a:t>a</a:t>
              </a:r>
              <a:r>
                <a:rPr lang="en-US" sz="1800" b="0" i="0" dirty="0">
                  <a:latin typeface="Courier New" panose="02070309020205020404" pitchFamily="49" charset="0"/>
                  <a:ea typeface="Anonymous Pro" panose="02060609030202000504" pitchFamily="49" charset="0"/>
                  <a:cs typeface="Courier New" panose="02070309020205020404" pitchFamily="49" charset="0"/>
                </a:rPr>
                <a:t>[0]</a:t>
              </a:r>
            </a:p>
          </p:txBody>
        </p:sp>
        <p:sp>
          <p:nvSpPr>
            <p:cNvPr id="34" name="TextBox 33"/>
            <p:cNvSpPr txBox="1"/>
            <p:nvPr>
              <p:custDataLst>
                <p:tags r:id="rId24"/>
              </p:custDataLst>
            </p:nvPr>
          </p:nvSpPr>
          <p:spPr>
            <a:xfrm>
              <a:off x="3566160" y="4142232"/>
              <a:ext cx="731520" cy="301752"/>
            </a:xfrm>
            <a:prstGeom prst="rect">
              <a:avLst/>
            </a:prstGeom>
            <a:noFill/>
          </p:spPr>
          <p:txBody>
            <a:bodyPr wrap="none" rtlCol="0" anchor="ctr" anchorCtr="0">
              <a:noAutofit/>
            </a:bodyPr>
            <a:lstStyle/>
            <a:p>
              <a:r>
                <a:rPr lang="en-US" sz="1800" b="0" i="0" dirty="0">
                  <a:solidFill>
                    <a:srgbClr val="CC0000"/>
                  </a:solidFill>
                  <a:latin typeface="Courier New" panose="02070309020205020404" pitchFamily="49" charset="0"/>
                  <a:ea typeface="Anonymous Pro" panose="02060609030202000504" pitchFamily="49" charset="0"/>
                  <a:cs typeface="Courier New" panose="02070309020205020404" pitchFamily="49" charset="0"/>
                </a:rPr>
                <a:t>a</a:t>
              </a:r>
              <a:r>
                <a:rPr lang="en-US" sz="1800" b="0" i="0" dirty="0">
                  <a:latin typeface="Courier New" panose="02070309020205020404" pitchFamily="49" charset="0"/>
                  <a:ea typeface="Anonymous Pro" panose="02060609030202000504" pitchFamily="49" charset="0"/>
                  <a:cs typeface="Courier New" panose="02070309020205020404" pitchFamily="49" charset="0"/>
                </a:rPr>
                <a:t>[2]</a:t>
              </a:r>
            </a:p>
          </p:txBody>
        </p:sp>
        <p:sp>
          <p:nvSpPr>
            <p:cNvPr id="35" name="TextBox 34"/>
            <p:cNvSpPr txBox="1"/>
            <p:nvPr>
              <p:custDataLst>
                <p:tags r:id="rId25"/>
              </p:custDataLst>
            </p:nvPr>
          </p:nvSpPr>
          <p:spPr>
            <a:xfrm>
              <a:off x="3566160" y="4443984"/>
              <a:ext cx="731520" cy="301752"/>
            </a:xfrm>
            <a:prstGeom prst="rect">
              <a:avLst/>
            </a:prstGeom>
            <a:noFill/>
          </p:spPr>
          <p:txBody>
            <a:bodyPr wrap="none" rtlCol="0" anchor="ctr" anchorCtr="0">
              <a:noAutofit/>
            </a:bodyPr>
            <a:lstStyle/>
            <a:p>
              <a:r>
                <a:rPr lang="en-US" sz="1800" b="0" i="0" dirty="0">
                  <a:solidFill>
                    <a:srgbClr val="CC0000"/>
                  </a:solidFill>
                  <a:latin typeface="Courier New" panose="02070309020205020404" pitchFamily="49" charset="0"/>
                  <a:ea typeface="Anonymous Pro" panose="02060609030202000504" pitchFamily="49" charset="0"/>
                  <a:cs typeface="Courier New" panose="02070309020205020404" pitchFamily="49" charset="0"/>
                </a:rPr>
                <a:t>a</a:t>
              </a:r>
              <a:r>
                <a:rPr lang="en-US" sz="1800" b="0" i="0" dirty="0">
                  <a:latin typeface="Courier New" panose="02070309020205020404" pitchFamily="49" charset="0"/>
                  <a:ea typeface="Anonymous Pro" panose="02060609030202000504" pitchFamily="49" charset="0"/>
                  <a:cs typeface="Courier New" panose="02070309020205020404" pitchFamily="49" charset="0"/>
                </a:rPr>
                <a:t>[4]</a:t>
              </a:r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5029200" y="3840480"/>
            <a:ext cx="4037220" cy="914406"/>
            <a:chOff x="4724399" y="3840646"/>
            <a:chExt cx="4037220" cy="914406"/>
          </a:xfrm>
        </p:grpSpPr>
        <p:sp>
          <p:nvSpPr>
            <p:cNvPr id="36" name="Rectangle 35"/>
            <p:cNvSpPr/>
            <p:nvPr>
              <p:custDataLst>
                <p:tags r:id="rId19"/>
              </p:custDataLst>
            </p:nvPr>
          </p:nvSpPr>
          <p:spPr bwMode="auto">
            <a:xfrm>
              <a:off x="4724399" y="3840646"/>
              <a:ext cx="4023360" cy="914399"/>
            </a:xfrm>
            <a:prstGeom prst="rect">
              <a:avLst/>
            </a:prstGeom>
            <a:noFill/>
            <a:ln w="38100" cap="flat" cmpd="sng" algn="ctr">
              <a:solidFill>
                <a:srgbClr val="CC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Roboto Regular" charset="0"/>
              </a:endParaRPr>
            </a:p>
          </p:txBody>
        </p:sp>
        <p:cxnSp>
          <p:nvCxnSpPr>
            <p:cNvPr id="37" name="Straight Connector 36"/>
            <p:cNvCxnSpPr/>
            <p:nvPr>
              <p:custDataLst>
                <p:tags r:id="rId20"/>
              </p:custDataLst>
            </p:nvPr>
          </p:nvCxnSpPr>
          <p:spPr bwMode="auto">
            <a:xfrm>
              <a:off x="6739234" y="3840652"/>
              <a:ext cx="0" cy="914400"/>
            </a:xfrm>
            <a:prstGeom prst="line">
              <a:avLst/>
            </a:prstGeom>
            <a:noFill/>
            <a:ln w="38100" cap="flat" cmpd="sng" algn="ctr">
              <a:solidFill>
                <a:srgbClr val="CC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8" name="Straight Connector 37"/>
            <p:cNvCxnSpPr/>
            <p:nvPr>
              <p:custDataLst>
                <p:tags r:id="rId21"/>
              </p:custDataLst>
            </p:nvPr>
          </p:nvCxnSpPr>
          <p:spPr bwMode="auto">
            <a:xfrm>
              <a:off x="4724399" y="4145442"/>
              <a:ext cx="4023360" cy="0"/>
            </a:xfrm>
            <a:prstGeom prst="line">
              <a:avLst/>
            </a:prstGeom>
            <a:noFill/>
            <a:ln w="38100" cap="flat" cmpd="sng" algn="ctr">
              <a:solidFill>
                <a:srgbClr val="CC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9" name="Straight Connector 38"/>
            <p:cNvCxnSpPr/>
            <p:nvPr>
              <p:custDataLst>
                <p:tags r:id="rId22"/>
              </p:custDataLst>
            </p:nvPr>
          </p:nvCxnSpPr>
          <p:spPr bwMode="auto">
            <a:xfrm>
              <a:off x="4738259" y="4443317"/>
              <a:ext cx="4023360" cy="0"/>
            </a:xfrm>
            <a:prstGeom prst="line">
              <a:avLst/>
            </a:prstGeom>
            <a:noFill/>
            <a:ln w="38100" cap="flat" cmpd="sng" algn="ctr">
              <a:solidFill>
                <a:srgbClr val="CC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40" name="Group 39"/>
          <p:cNvGrpSpPr/>
          <p:nvPr>
            <p:custDataLst>
              <p:tags r:id="rId3"/>
            </p:custDataLst>
          </p:nvPr>
        </p:nvGrpSpPr>
        <p:grpSpPr>
          <a:xfrm>
            <a:off x="5029200" y="2852928"/>
            <a:ext cx="4023360" cy="365760"/>
            <a:chOff x="4788212" y="2698925"/>
            <a:chExt cx="4023360" cy="365760"/>
          </a:xfrm>
        </p:grpSpPr>
        <p:sp>
          <p:nvSpPr>
            <p:cNvPr id="41" name="Rectangle 14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6799892" y="2698925"/>
              <a:ext cx="502920" cy="36576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anchor="ctr" anchorCtr="0">
              <a:no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400" b="0" i="0" dirty="0">
                  <a:latin typeface="Calibri" panose="020F0502020204030204" pitchFamily="34" charset="0"/>
                  <a:cs typeface="Calibri" panose="020F0502020204030204" pitchFamily="34" charset="0"/>
                </a:rPr>
                <a:t>0x4</a:t>
              </a:r>
            </a:p>
            <a:p>
              <a:pPr algn="ctr">
                <a:lnSpc>
                  <a:spcPct val="80000"/>
                </a:lnSpc>
              </a:pPr>
              <a:r>
                <a:rPr lang="en-US" sz="1400" b="0" dirty="0">
                  <a:latin typeface="Calibri" panose="020F0502020204030204" pitchFamily="34" charset="0"/>
                  <a:cs typeface="Calibri" panose="020F0502020204030204" pitchFamily="34" charset="0"/>
                </a:rPr>
                <a:t>0xC</a:t>
              </a:r>
              <a:endParaRPr lang="en-US" sz="1400" b="0" i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2" name="Rectangle 14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7302812" y="2698925"/>
              <a:ext cx="502920" cy="36576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anchor="ctr" anchorCtr="0">
              <a:no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400" b="0" i="0" dirty="0">
                  <a:latin typeface="Calibri" panose="020F0502020204030204" pitchFamily="34" charset="0"/>
                  <a:cs typeface="Calibri" panose="020F0502020204030204" pitchFamily="34" charset="0"/>
                </a:rPr>
                <a:t>0x5</a:t>
              </a:r>
            </a:p>
            <a:p>
              <a:pPr algn="ctr">
                <a:lnSpc>
                  <a:spcPct val="80000"/>
                </a:lnSpc>
              </a:pPr>
              <a:r>
                <a:rPr lang="en-US" sz="1400" b="0" dirty="0">
                  <a:latin typeface="Calibri" panose="020F0502020204030204" pitchFamily="34" charset="0"/>
                  <a:cs typeface="Calibri" panose="020F0502020204030204" pitchFamily="34" charset="0"/>
                </a:rPr>
                <a:t>0xD</a:t>
              </a:r>
              <a:endParaRPr lang="en-US" sz="1400" b="0" i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3" name="Rectangle 14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7805732" y="2698925"/>
              <a:ext cx="502920" cy="36576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anchor="ctr" anchorCtr="0">
              <a:no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400" b="0" i="0" dirty="0">
                  <a:latin typeface="Calibri" panose="020F0502020204030204" pitchFamily="34" charset="0"/>
                  <a:cs typeface="Calibri" panose="020F0502020204030204" pitchFamily="34" charset="0"/>
                </a:rPr>
                <a:t>0x6</a:t>
              </a:r>
            </a:p>
            <a:p>
              <a:pPr algn="ctr">
                <a:lnSpc>
                  <a:spcPct val="80000"/>
                </a:lnSpc>
              </a:pPr>
              <a:r>
                <a:rPr lang="en-US" sz="1400" b="0" dirty="0">
                  <a:latin typeface="Calibri" panose="020F0502020204030204" pitchFamily="34" charset="0"/>
                  <a:cs typeface="Calibri" panose="020F0502020204030204" pitchFamily="34" charset="0"/>
                </a:rPr>
                <a:t>0xE</a:t>
              </a:r>
              <a:endParaRPr lang="en-US" sz="1400" b="0" i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4" name="Rectangle 14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8308652" y="2698925"/>
              <a:ext cx="502920" cy="36576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anchor="ctr" anchorCtr="0">
              <a:no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400" b="0" i="0" dirty="0">
                  <a:latin typeface="Calibri" panose="020F0502020204030204" pitchFamily="34" charset="0"/>
                  <a:cs typeface="Calibri" panose="020F0502020204030204" pitchFamily="34" charset="0"/>
                </a:rPr>
                <a:t>0x7</a:t>
              </a:r>
            </a:p>
            <a:p>
              <a:pPr algn="ctr">
                <a:lnSpc>
                  <a:spcPct val="80000"/>
                </a:lnSpc>
              </a:pPr>
              <a:r>
                <a:rPr lang="en-US" sz="1400" b="0" dirty="0">
                  <a:latin typeface="Calibri" panose="020F0502020204030204" pitchFamily="34" charset="0"/>
                  <a:cs typeface="Calibri" panose="020F0502020204030204" pitchFamily="34" charset="0"/>
                </a:rPr>
                <a:t>0xF</a:t>
              </a:r>
              <a:endParaRPr lang="en-US" sz="1400" b="0" i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5" name="Rectangle 14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4788212" y="2698925"/>
              <a:ext cx="502920" cy="36576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anchor="ctr" anchorCtr="0">
              <a:no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400" b="0" i="0" dirty="0">
                  <a:latin typeface="Calibri" panose="020F0502020204030204" pitchFamily="34" charset="0"/>
                  <a:cs typeface="Calibri" panose="020F0502020204030204" pitchFamily="34" charset="0"/>
                </a:rPr>
                <a:t>0x0</a:t>
              </a:r>
            </a:p>
            <a:p>
              <a:pPr algn="ctr">
                <a:lnSpc>
                  <a:spcPct val="80000"/>
                </a:lnSpc>
              </a:pPr>
              <a:r>
                <a:rPr lang="en-US" sz="1400" b="0" dirty="0">
                  <a:latin typeface="Calibri" panose="020F0502020204030204" pitchFamily="34" charset="0"/>
                  <a:cs typeface="Calibri" panose="020F0502020204030204" pitchFamily="34" charset="0"/>
                </a:rPr>
                <a:t>0x8</a:t>
              </a:r>
              <a:endParaRPr lang="en-US" sz="1400" b="0" i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6" name="Rectangle 14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5291132" y="2698925"/>
              <a:ext cx="502920" cy="36576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anchor="ctr" anchorCtr="0">
              <a:no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400" b="0" i="0" dirty="0">
                  <a:latin typeface="Calibri" panose="020F0502020204030204" pitchFamily="34" charset="0"/>
                  <a:cs typeface="Calibri" panose="020F0502020204030204" pitchFamily="34" charset="0"/>
                </a:rPr>
                <a:t>0x1</a:t>
              </a:r>
            </a:p>
            <a:p>
              <a:pPr algn="ctr">
                <a:lnSpc>
                  <a:spcPct val="80000"/>
                </a:lnSpc>
              </a:pPr>
              <a:r>
                <a:rPr lang="en-US" sz="1400" b="0" dirty="0">
                  <a:latin typeface="Calibri" panose="020F0502020204030204" pitchFamily="34" charset="0"/>
                  <a:cs typeface="Calibri" panose="020F0502020204030204" pitchFamily="34" charset="0"/>
                </a:rPr>
                <a:t>0x9</a:t>
              </a:r>
              <a:endParaRPr lang="en-US" sz="1400" b="0" i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7" name="Rectangle 14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5794052" y="2698925"/>
              <a:ext cx="502920" cy="36576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anchor="ctr" anchorCtr="0">
              <a:no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400" b="0" i="0" dirty="0">
                  <a:latin typeface="Calibri" panose="020F0502020204030204" pitchFamily="34" charset="0"/>
                  <a:cs typeface="Calibri" panose="020F0502020204030204" pitchFamily="34" charset="0"/>
                </a:rPr>
                <a:t>0x2</a:t>
              </a:r>
            </a:p>
            <a:p>
              <a:pPr algn="ctr">
                <a:lnSpc>
                  <a:spcPct val="80000"/>
                </a:lnSpc>
              </a:pPr>
              <a:r>
                <a:rPr lang="en-US" sz="1400" b="0" dirty="0">
                  <a:latin typeface="Calibri" panose="020F0502020204030204" pitchFamily="34" charset="0"/>
                  <a:cs typeface="Calibri" panose="020F0502020204030204" pitchFamily="34" charset="0"/>
                </a:rPr>
                <a:t>0xA</a:t>
              </a:r>
              <a:endParaRPr lang="en-US" sz="1400" b="0" i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8" name="Rectangle 14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6296972" y="2698925"/>
              <a:ext cx="502920" cy="36576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anchor="ctr" anchorCtr="0">
              <a:no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400" b="0" i="0" dirty="0">
                  <a:latin typeface="Calibri" panose="020F0502020204030204" pitchFamily="34" charset="0"/>
                  <a:cs typeface="Calibri" panose="020F0502020204030204" pitchFamily="34" charset="0"/>
                </a:rPr>
                <a:t>0x3</a:t>
              </a:r>
            </a:p>
            <a:p>
              <a:pPr algn="ctr">
                <a:lnSpc>
                  <a:spcPct val="80000"/>
                </a:lnSpc>
              </a:pPr>
              <a:r>
                <a:rPr lang="en-US" sz="1400" b="0" dirty="0">
                  <a:latin typeface="Calibri" panose="020F0502020204030204" pitchFamily="34" charset="0"/>
                  <a:cs typeface="Calibri" panose="020F0502020204030204" pitchFamily="34" charset="0"/>
                </a:rPr>
                <a:t>0xB</a:t>
              </a:r>
              <a:endParaRPr lang="en-US" sz="1400" b="0" i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546724" y="3762756"/>
            <a:ext cx="1265924" cy="457200"/>
            <a:chOff x="502920" y="3487861"/>
            <a:chExt cx="1265924" cy="457200"/>
          </a:xfrm>
        </p:grpSpPr>
        <p:sp>
          <p:nvSpPr>
            <p:cNvPr id="72" name="Left Brace 71"/>
            <p:cNvSpPr/>
            <p:nvPr/>
          </p:nvSpPr>
          <p:spPr bwMode="auto">
            <a:xfrm>
              <a:off x="1631684" y="3487861"/>
              <a:ext cx="137160" cy="457200"/>
            </a:xfrm>
            <a:prstGeom prst="leftBrace">
              <a:avLst/>
            </a:prstGeom>
            <a:noFill/>
            <a:ln w="25400" cap="flat" cmpd="sng" algn="ctr">
              <a:solidFill>
                <a:srgbClr val="A6A6A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endParaRPr>
            </a:p>
          </p:txBody>
        </p:sp>
        <p:sp>
          <p:nvSpPr>
            <p:cNvPr id="74" name="TextBox 73"/>
            <p:cNvSpPr txBox="1"/>
            <p:nvPr>
              <p:custDataLst>
                <p:tags r:id="rId10"/>
              </p:custDataLst>
            </p:nvPr>
          </p:nvSpPr>
          <p:spPr>
            <a:xfrm>
              <a:off x="502920" y="3520440"/>
              <a:ext cx="11730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0" i="0" dirty="0">
                  <a:solidFill>
                    <a:schemeClr val="bg1">
                      <a:lumMod val="6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equivalent</a:t>
              </a:r>
            </a:p>
          </p:txBody>
        </p:sp>
      </p:grpSp>
      <p:grpSp>
        <p:nvGrpSpPr>
          <p:cNvPr id="76" name="Group 75"/>
          <p:cNvGrpSpPr/>
          <p:nvPr/>
        </p:nvGrpSpPr>
        <p:grpSpPr>
          <a:xfrm>
            <a:off x="196932" y="5288173"/>
            <a:ext cx="1265924" cy="457200"/>
            <a:chOff x="502920" y="3487861"/>
            <a:chExt cx="1265924" cy="457200"/>
          </a:xfrm>
        </p:grpSpPr>
        <p:sp>
          <p:nvSpPr>
            <p:cNvPr id="77" name="Left Brace 76"/>
            <p:cNvSpPr/>
            <p:nvPr/>
          </p:nvSpPr>
          <p:spPr bwMode="auto">
            <a:xfrm>
              <a:off x="1631684" y="3487861"/>
              <a:ext cx="137160" cy="457200"/>
            </a:xfrm>
            <a:prstGeom prst="leftBrace">
              <a:avLst/>
            </a:prstGeom>
            <a:noFill/>
            <a:ln w="25400" cap="flat" cmpd="sng" algn="ctr">
              <a:solidFill>
                <a:srgbClr val="A6A6A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endParaRPr>
            </a:p>
          </p:txBody>
        </p:sp>
        <p:sp>
          <p:nvSpPr>
            <p:cNvPr id="78" name="TextBox 77"/>
            <p:cNvSpPr txBox="1"/>
            <p:nvPr>
              <p:custDataLst>
                <p:tags r:id="rId9"/>
              </p:custDataLst>
            </p:nvPr>
          </p:nvSpPr>
          <p:spPr>
            <a:xfrm>
              <a:off x="502920" y="3520440"/>
              <a:ext cx="11730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0" i="0" dirty="0">
                  <a:solidFill>
                    <a:schemeClr val="bg1">
                      <a:lumMod val="6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equivalent</a:t>
              </a:r>
            </a:p>
          </p:txBody>
        </p:sp>
      </p:grpSp>
      <p:sp>
        <p:nvSpPr>
          <p:cNvPr id="113" name="Rectangle 112"/>
          <p:cNvSpPr/>
          <p:nvPr>
            <p:custDataLst>
              <p:tags r:id="rId4"/>
            </p:custDataLst>
          </p:nvPr>
        </p:nvSpPr>
        <p:spPr bwMode="auto">
          <a:xfrm>
            <a:off x="5029200" y="5669280"/>
            <a:ext cx="4023360" cy="304800"/>
          </a:xfrm>
          <a:prstGeom prst="rect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Roboto Regular" charset="0"/>
            </a:endParaRPr>
          </a:p>
        </p:txBody>
      </p:sp>
      <p:sp>
        <p:nvSpPr>
          <p:cNvPr id="115" name="TextBox 114"/>
          <p:cNvSpPr txBox="1"/>
          <p:nvPr>
            <p:custDataLst>
              <p:tags r:id="rId5"/>
            </p:custDataLst>
          </p:nvPr>
        </p:nvSpPr>
        <p:spPr>
          <a:xfrm>
            <a:off x="3657600" y="5669280"/>
            <a:ext cx="731520" cy="301752"/>
          </a:xfrm>
          <a:prstGeom prst="rect">
            <a:avLst/>
          </a:prstGeom>
          <a:noFill/>
        </p:spPr>
        <p:txBody>
          <a:bodyPr wrap="none" rtlCol="0" anchor="ctr" anchorCtr="0">
            <a:no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  <a:latin typeface="Courier New" panose="02070309020205020404" pitchFamily="49" charset="0"/>
                <a:ea typeface="Anonymous Pro" panose="02060609030202000504" pitchFamily="49" charset="0"/>
                <a:cs typeface="Courier New" panose="02070309020205020404" pitchFamily="49" charset="0"/>
              </a:rPr>
              <a:t>p</a:t>
            </a:r>
            <a:endParaRPr lang="en-US" sz="1800" b="0" i="0" dirty="0">
              <a:solidFill>
                <a:srgbClr val="0000FF"/>
              </a:solidFill>
              <a:latin typeface="Courier New" panose="02070309020205020404" pitchFamily="49" charset="0"/>
              <a:ea typeface="Anonymous Pro" panose="02060609030202000504" pitchFamily="49" charset="0"/>
              <a:cs typeface="Courier New" panose="02070309020205020404" pitchFamily="49" charset="0"/>
            </a:endParaRPr>
          </a:p>
        </p:txBody>
      </p:sp>
      <p:grpSp>
        <p:nvGrpSpPr>
          <p:cNvPr id="122" name="Group 121"/>
          <p:cNvGrpSpPr/>
          <p:nvPr/>
        </p:nvGrpSpPr>
        <p:grpSpPr>
          <a:xfrm>
            <a:off x="4754880" y="228600"/>
            <a:ext cx="4391378" cy="1660784"/>
            <a:chOff x="4754880" y="228600"/>
            <a:chExt cx="4391378" cy="1660784"/>
          </a:xfrm>
        </p:grpSpPr>
        <p:sp>
          <p:nvSpPr>
            <p:cNvPr id="123" name="TextBox 122"/>
            <p:cNvSpPr txBox="1"/>
            <p:nvPr>
              <p:custDataLst>
                <p:tags r:id="rId6"/>
              </p:custDataLst>
            </p:nvPr>
          </p:nvSpPr>
          <p:spPr>
            <a:xfrm>
              <a:off x="4754880" y="1243053"/>
              <a:ext cx="4389120" cy="646331"/>
            </a:xfrm>
            <a:prstGeom prst="rect">
              <a:avLst/>
            </a:prstGeom>
            <a:solidFill>
              <a:srgbClr val="CED6FF"/>
            </a:solidFill>
          </p:spPr>
          <p:txBody>
            <a:bodyPr wrap="square" rtlCol="0">
              <a:spAutoFit/>
            </a:bodyPr>
            <a:lstStyle/>
            <a:p>
              <a:pPr lvl="0"/>
              <a:r>
                <a:rPr lang="en-US" sz="1800" b="0" dirty="0">
                  <a:solidFill>
                    <a:srgbClr val="000000"/>
                  </a:solidFill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&amp;</a:t>
              </a:r>
              <a:r>
                <a:rPr lang="en-US" sz="1800" b="0" dirty="0">
                  <a:solidFill>
                    <a:srgbClr val="BD0000"/>
                  </a:solidFill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a</a:t>
              </a:r>
              <a:r>
                <a:rPr lang="en-US" sz="1800" b="0" dirty="0">
                  <a:solidFill>
                    <a:srgbClr val="000000"/>
                  </a:solidFill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[</a:t>
              </a:r>
              <a:r>
                <a:rPr lang="en-US" sz="1800" b="0" dirty="0" err="1">
                  <a:solidFill>
                    <a:srgbClr val="000000"/>
                  </a:solidFill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i</a:t>
              </a:r>
              <a:r>
                <a:rPr lang="en-US" sz="1800" b="0" dirty="0">
                  <a:solidFill>
                    <a:srgbClr val="000000"/>
                  </a:solidFill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]</a:t>
              </a:r>
              <a:r>
                <a:rPr lang="en-US" sz="1800" b="0" dirty="0">
                  <a:solidFill>
                    <a:srgbClr val="000000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 is the address of </a:t>
              </a:r>
              <a:r>
                <a:rPr lang="en-US" sz="1800" b="0" dirty="0">
                  <a:solidFill>
                    <a:srgbClr val="BD0000"/>
                  </a:solidFill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a</a:t>
              </a:r>
              <a:r>
                <a:rPr lang="en-US" sz="1800" b="0" dirty="0">
                  <a:solidFill>
                    <a:srgbClr val="000000"/>
                  </a:solidFill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[0]</a:t>
              </a:r>
              <a:r>
                <a:rPr lang="en-US" sz="1800" b="0" dirty="0">
                  <a:solidFill>
                    <a:srgbClr val="000000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 plus </a:t>
              </a:r>
              <a:r>
                <a:rPr lang="en-US" sz="1800" b="0" dirty="0" err="1">
                  <a:solidFill>
                    <a:srgbClr val="000000"/>
                  </a:solidFill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i</a:t>
              </a:r>
              <a:r>
                <a:rPr lang="en-US" sz="1800" b="0" dirty="0">
                  <a:solidFill>
                    <a:srgbClr val="000000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 times the element size in bytes</a:t>
              </a:r>
            </a:p>
          </p:txBody>
        </p:sp>
        <p:sp>
          <p:nvSpPr>
            <p:cNvPr id="124" name="Rectangle 123"/>
            <p:cNvSpPr/>
            <p:nvPr>
              <p:custDataLst>
                <p:tags r:id="rId7"/>
              </p:custDataLst>
            </p:nvPr>
          </p:nvSpPr>
          <p:spPr>
            <a:xfrm>
              <a:off x="4754880" y="228600"/>
              <a:ext cx="4391378" cy="646331"/>
            </a:xfrm>
            <a:prstGeom prst="rect">
              <a:avLst/>
            </a:prstGeom>
            <a:solidFill>
              <a:srgbClr val="CCFFCC"/>
            </a:solidFill>
          </p:spPr>
          <p:txBody>
            <a:bodyPr wrap="square">
              <a:spAutoFit/>
            </a:bodyPr>
            <a:lstStyle/>
            <a:p>
              <a:r>
                <a:rPr lang="en-US" sz="1800" b="0" i="0" dirty="0">
                  <a:latin typeface="Calibri" panose="020F0502020204030204" pitchFamily="34" charset="0"/>
                  <a:cs typeface="Calibri" panose="020F0502020204030204" pitchFamily="34" charset="0"/>
                </a:rPr>
                <a:t>Arrays are adjacent locations in memory storing the same type of data object</a:t>
              </a:r>
            </a:p>
          </p:txBody>
        </p:sp>
        <p:sp>
          <p:nvSpPr>
            <p:cNvPr id="125" name="Rectangle 124"/>
            <p:cNvSpPr/>
            <p:nvPr>
              <p:custDataLst>
                <p:tags r:id="rId8"/>
              </p:custDataLst>
            </p:nvPr>
          </p:nvSpPr>
          <p:spPr>
            <a:xfrm>
              <a:off x="4754880" y="873721"/>
              <a:ext cx="4389501" cy="369332"/>
            </a:xfrm>
            <a:prstGeom prst="rect">
              <a:avLst/>
            </a:prstGeom>
            <a:solidFill>
              <a:srgbClr val="FFDE92"/>
            </a:solidFill>
          </p:spPr>
          <p:txBody>
            <a:bodyPr wrap="square">
              <a:spAutoFit/>
            </a:bodyPr>
            <a:lstStyle/>
            <a:p>
              <a:r>
                <a:rPr lang="en-US" sz="1800" b="0" dirty="0">
                  <a:solidFill>
                    <a:srgbClr val="BD0000"/>
                  </a:solidFill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a</a:t>
              </a:r>
              <a:r>
                <a:rPr lang="en-US" sz="1800" b="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 (array name) returns the array’s address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855420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Review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marL="514350" indent="-514350">
              <a:buSzPct val="100000"/>
              <a:buFont typeface="+mj-lt"/>
              <a:buAutoNum type="arabicParenR"/>
            </a:pPr>
            <a:r>
              <a:rPr lang="en-US" dirty="0"/>
              <a:t>If the word size of a machine is 64-bits, which of the following is usually true? (pick all that apply)</a:t>
            </a:r>
          </a:p>
          <a:p>
            <a:pPr marL="820674" lvl="1" indent="-457200">
              <a:buFont typeface="+mj-lt"/>
              <a:buAutoNum type="alphaLcParenR"/>
            </a:pPr>
            <a:r>
              <a:rPr lang="en-US" dirty="0"/>
              <a:t>64 bits is the size of a pointer</a:t>
            </a:r>
          </a:p>
          <a:p>
            <a:pPr marL="820674" lvl="1" indent="-457200">
              <a:buFont typeface="+mj-lt"/>
              <a:buAutoNum type="alphaLcParenR"/>
            </a:pPr>
            <a:r>
              <a:rPr lang="en-US" dirty="0"/>
              <a:t>64 bits is the size of an integer</a:t>
            </a:r>
          </a:p>
          <a:p>
            <a:pPr marL="820674" lvl="1" indent="-457200">
              <a:buFont typeface="+mj-lt"/>
              <a:buAutoNum type="alphaLcParenR"/>
            </a:pPr>
            <a:r>
              <a:rPr lang="en-US" dirty="0"/>
              <a:t>64 bits is the width of a register</a:t>
            </a:r>
          </a:p>
          <a:p>
            <a:pPr marL="514350" indent="-514350">
              <a:buSzPct val="100000"/>
              <a:buFont typeface="+mj-lt"/>
              <a:buAutoNum type="arabicParenR"/>
            </a:pPr>
            <a:r>
              <a:rPr lang="en-US" dirty="0"/>
              <a:t>(True/False) By looking at the bits stored in memory, I can tell if a particular 4-bytes is being used to represent an integer, floating point number, or instruction.</a:t>
            </a:r>
          </a:p>
          <a:p>
            <a:pPr marL="514350" indent="-514350">
              <a:buSzPct val="100000"/>
              <a:buFont typeface="+mj-lt"/>
              <a:buAutoNum type="arabicParenR"/>
            </a:pPr>
            <a:r>
              <a:rPr lang="en-US" dirty="0"/>
              <a:t>If the size of a pointer on a machine is 6 bits, the address space is how many bytes?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E80258-DC00-4EB7-9E0E-1FD39B8D824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3913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Memory, Data, and Addressing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Representing information as bits and bytes</a:t>
            </a:r>
          </a:p>
          <a:p>
            <a:pPr lvl="1"/>
            <a:r>
              <a:rPr lang="en-US" dirty="0"/>
              <a:t>Binary, hexadecimal, fixed-widths</a:t>
            </a:r>
          </a:p>
          <a:p>
            <a:r>
              <a:rPr lang="en-US" dirty="0"/>
              <a:t>Organizing and addressing data in memory</a:t>
            </a:r>
          </a:p>
          <a:p>
            <a:pPr lvl="1"/>
            <a:r>
              <a:rPr lang="en-US" dirty="0"/>
              <a:t>Memory is a byte-addressable array</a:t>
            </a:r>
          </a:p>
          <a:p>
            <a:pPr lvl="1"/>
            <a:r>
              <a:rPr lang="en-US" dirty="0"/>
              <a:t>Machine “word” size = address size = register size</a:t>
            </a:r>
          </a:p>
          <a:p>
            <a:pPr lvl="1"/>
            <a:r>
              <a:rPr lang="en-US" dirty="0"/>
              <a:t>Endianness – ordering bytes in memory</a:t>
            </a:r>
          </a:p>
          <a:p>
            <a:r>
              <a:rPr lang="en-US" b="1" dirty="0">
                <a:solidFill>
                  <a:srgbClr val="4B2A85"/>
                </a:solidFill>
              </a:rPr>
              <a:t>Manipulating data in memory using C</a:t>
            </a:r>
          </a:p>
          <a:p>
            <a:pPr lvl="1"/>
            <a:r>
              <a:rPr lang="en-US" b="1" dirty="0">
                <a:solidFill>
                  <a:srgbClr val="4B2A85"/>
                </a:solidFill>
              </a:rPr>
              <a:t>Assignment</a:t>
            </a:r>
          </a:p>
          <a:p>
            <a:pPr lvl="1"/>
            <a:r>
              <a:rPr lang="en-US" b="1" dirty="0">
                <a:solidFill>
                  <a:srgbClr val="4B2A85"/>
                </a:solidFill>
              </a:rPr>
              <a:t>Pointers, pointer arithmetic, and arrays</a:t>
            </a:r>
          </a:p>
          <a:p>
            <a:r>
              <a:rPr lang="en-US" dirty="0"/>
              <a:t>Boolean algebra and bit-level manipulations</a:t>
            </a:r>
          </a:p>
          <a:p>
            <a:endParaRPr lang="en-US" dirty="0">
              <a:solidFill>
                <a:srgbClr val="4B2A85"/>
              </a:solidFill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2740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Addresses and Pointers in 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sz="2400" dirty="0"/>
              <a:t> = </a:t>
            </a:r>
            <a:r>
              <a:rPr lang="en-US" sz="2400" dirty="0">
                <a:solidFill>
                  <a:srgbClr val="FF0000"/>
                </a:solidFill>
              </a:rPr>
              <a:t>“address of”</a:t>
            </a:r>
            <a:r>
              <a:rPr lang="en-US" sz="2400" dirty="0"/>
              <a:t> operator</a:t>
            </a:r>
          </a:p>
          <a:p>
            <a:r>
              <a:rPr lang="en-US" sz="2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2400" dirty="0"/>
              <a:t> = “value at address” or </a:t>
            </a:r>
            <a:r>
              <a:rPr lang="en-US" sz="2400" dirty="0">
                <a:solidFill>
                  <a:srgbClr val="FF0000"/>
                </a:solidFill>
              </a:rPr>
              <a:t>“dereference”</a:t>
            </a:r>
            <a:r>
              <a:rPr lang="en-US" sz="2400" dirty="0"/>
              <a:t> operator</a:t>
            </a:r>
          </a:p>
          <a:p>
            <a:pPr marL="0" indent="0">
              <a:spcBef>
                <a:spcPts val="2400"/>
              </a:spcBef>
              <a:buNone/>
            </a:pP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spcBef>
                <a:spcPts val="2400"/>
              </a:spcBef>
              <a:buNone/>
            </a:pP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x = 5;</a:t>
            </a:r>
          </a:p>
          <a:p>
            <a:pPr marL="0" indent="0">
              <a:buNone/>
            </a:pP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y = 2;</a:t>
            </a:r>
          </a:p>
          <a:p>
            <a:pPr marL="0" indent="0">
              <a:spcBef>
                <a:spcPts val="2400"/>
              </a:spcBef>
              <a:buNone/>
            </a:pP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= &amp;x;</a:t>
            </a:r>
          </a:p>
          <a:p>
            <a:pPr marL="0" indent="0">
              <a:spcBef>
                <a:spcPts val="2400"/>
              </a:spcBef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y = 1 + *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  <p:custDataLst>
              <p:tags r:id="rId2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9" name="Rounded Rectangular Callout 8"/>
          <p:cNvSpPr/>
          <p:nvPr>
            <p:custDataLst>
              <p:tags r:id="rId3"/>
            </p:custDataLst>
          </p:nvPr>
        </p:nvSpPr>
        <p:spPr bwMode="auto">
          <a:xfrm>
            <a:off x="2962978" y="2269652"/>
            <a:ext cx="4480560" cy="731520"/>
          </a:xfrm>
          <a:prstGeom prst="wedgeRoundRectCallout">
            <a:avLst>
              <a:gd name="adj1" fmla="val -61325"/>
              <a:gd name="adj2" fmla="val 10348"/>
              <a:gd name="adj3" fmla="val 16667"/>
            </a:avLst>
          </a:prstGeom>
          <a:solidFill>
            <a:schemeClr val="accent2">
              <a:lumMod val="20000"/>
              <a:lumOff val="8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1800" b="0" i="1" dirty="0">
                <a:latin typeface="Calibri" panose="020F0502020204030204" pitchFamily="34" charset="0"/>
                <a:cs typeface="Calibri" panose="020F0502020204030204" pitchFamily="34" charset="0"/>
              </a:rPr>
              <a:t>Declares</a:t>
            </a:r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 a variable, </a:t>
            </a:r>
            <a:r>
              <a:rPr lang="en-US" sz="18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, that is a pointer to </a:t>
            </a:r>
            <a:b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sz="1800" b="0" i="1" dirty="0">
                <a:latin typeface="Calibri" panose="020F0502020204030204" pitchFamily="34" charset="0"/>
                <a:cs typeface="Calibri" panose="020F0502020204030204" pitchFamily="34" charset="0"/>
              </a:rPr>
              <a:t>i.e.</a:t>
            </a:r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 holds the address of) an </a:t>
            </a:r>
            <a:r>
              <a:rPr lang="en-US" sz="1800" b="0" dirty="0" err="1">
                <a:latin typeface="Courier New" panose="02070309020205020404" pitchFamily="49" charset="0"/>
                <a:ea typeface="Anonymous Pro" panose="02060609030202000504" pitchFamily="49" charset="0"/>
                <a:cs typeface="Courier New" panose="02070309020205020404" pitchFamily="49" charset="0"/>
              </a:rPr>
              <a:t>int</a:t>
            </a:r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 in memory</a:t>
            </a:r>
          </a:p>
        </p:txBody>
      </p:sp>
      <p:sp>
        <p:nvSpPr>
          <p:cNvPr id="10" name="Rounded Rectangular Callout 9"/>
          <p:cNvSpPr/>
          <p:nvPr>
            <p:custDataLst>
              <p:tags r:id="rId4"/>
            </p:custDataLst>
          </p:nvPr>
        </p:nvSpPr>
        <p:spPr bwMode="auto">
          <a:xfrm>
            <a:off x="2962978" y="3096713"/>
            <a:ext cx="4754880" cy="726261"/>
          </a:xfrm>
          <a:prstGeom prst="wedgeRoundRectCallout">
            <a:avLst>
              <a:gd name="adj1" fmla="val -60332"/>
              <a:gd name="adj2" fmla="val 16637"/>
              <a:gd name="adj3" fmla="val 16667"/>
            </a:avLst>
          </a:prstGeom>
          <a:solidFill>
            <a:srgbClr val="F1C7C7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1800" b="0" i="1" dirty="0">
                <a:latin typeface="Calibri" panose="020F0502020204030204" pitchFamily="34" charset="0"/>
                <a:cs typeface="Calibri" panose="020F0502020204030204" pitchFamily="34" charset="0"/>
              </a:rPr>
              <a:t>Declares</a:t>
            </a:r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 two variables, 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, that hold </a:t>
            </a:r>
            <a:r>
              <a:rPr lang="en-US" sz="1800" b="0" dirty="0" err="1">
                <a:latin typeface="Courier New" panose="02070309020205020404" pitchFamily="49" charset="0"/>
                <a:ea typeface="Anonymous Pro" panose="02060609030202000504" pitchFamily="49" charset="0"/>
                <a:cs typeface="Courier New" panose="02070309020205020404" pitchFamily="49" charset="0"/>
              </a:rPr>
              <a:t>int</a:t>
            </a:r>
            <a:r>
              <a:rPr lang="en-US" sz="1800" b="0" dirty="0" err="1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, and </a:t>
            </a:r>
            <a:r>
              <a:rPr lang="en-US" sz="1800" b="0" i="1" dirty="0">
                <a:latin typeface="Calibri" panose="020F0502020204030204" pitchFamily="34" charset="0"/>
                <a:cs typeface="Calibri" panose="020F0502020204030204" pitchFamily="34" charset="0"/>
              </a:rPr>
              <a:t>initializes</a:t>
            </a:r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 them to 5 and 2, respectively</a:t>
            </a:r>
          </a:p>
        </p:txBody>
      </p:sp>
      <p:sp>
        <p:nvSpPr>
          <p:cNvPr id="11" name="Rounded Rectangular Callout 10"/>
          <p:cNvSpPr/>
          <p:nvPr>
            <p:custDataLst>
              <p:tags r:id="rId5"/>
            </p:custDataLst>
          </p:nvPr>
        </p:nvSpPr>
        <p:spPr bwMode="auto">
          <a:xfrm>
            <a:off x="2962978" y="4130246"/>
            <a:ext cx="2926080" cy="725301"/>
          </a:xfrm>
          <a:prstGeom prst="wedgeRoundRectCallout">
            <a:avLst>
              <a:gd name="adj1" fmla="val -66519"/>
              <a:gd name="adj2" fmla="val -9617"/>
              <a:gd name="adj3" fmla="val 16667"/>
            </a:avLst>
          </a:prstGeom>
          <a:solidFill>
            <a:srgbClr val="FFFF9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Sets </a:t>
            </a:r>
            <a:r>
              <a:rPr lang="en-US" sz="18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 to the address of 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(“</a:t>
            </a:r>
            <a:r>
              <a:rPr lang="en-US" sz="18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 points to 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”)</a:t>
            </a:r>
          </a:p>
        </p:txBody>
      </p:sp>
      <p:sp>
        <p:nvSpPr>
          <p:cNvPr id="13" name="Rounded Rectangular Callout 12"/>
          <p:cNvSpPr/>
          <p:nvPr>
            <p:custDataLst>
              <p:tags r:id="rId6"/>
            </p:custDataLst>
          </p:nvPr>
        </p:nvSpPr>
        <p:spPr bwMode="auto">
          <a:xfrm>
            <a:off x="3686920" y="5032727"/>
            <a:ext cx="4114800" cy="1005840"/>
          </a:xfrm>
          <a:prstGeom prst="wedgeRoundRectCallout">
            <a:avLst>
              <a:gd name="adj1" fmla="val -65841"/>
              <a:gd name="adj2" fmla="val -37596"/>
              <a:gd name="adj3" fmla="val 16667"/>
            </a:avLst>
          </a:prstGeom>
          <a:solidFill>
            <a:srgbClr val="FFCC66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Sets 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 to “1 plus the value stored at the address held by </a:t>
            </a:r>
            <a:r>
              <a:rPr lang="en-US" sz="18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.”  Because </a:t>
            </a:r>
            <a:r>
              <a:rPr lang="en-US" sz="18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 points to 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, this is equivalent to 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y=1+x</a:t>
            </a:r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endParaRPr lang="en-US" sz="1800" b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Rounded Rectangular Callout 16"/>
          <p:cNvSpPr/>
          <p:nvPr>
            <p:custDataLst>
              <p:tags r:id="rId7"/>
            </p:custDataLst>
          </p:nvPr>
        </p:nvSpPr>
        <p:spPr bwMode="auto">
          <a:xfrm>
            <a:off x="715447" y="5499183"/>
            <a:ext cx="2133601" cy="411480"/>
          </a:xfrm>
          <a:prstGeom prst="wedgeRoundRectCallout">
            <a:avLst>
              <a:gd name="adj1" fmla="val 12515"/>
              <a:gd name="adj2" fmla="val -99322"/>
              <a:gd name="adj3" fmla="val 16667"/>
            </a:avLst>
          </a:prstGeom>
          <a:solidFill>
            <a:schemeClr val="accent5">
              <a:lumMod val="60000"/>
              <a:lumOff val="4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“Dereference </a:t>
            </a:r>
            <a:r>
              <a:rPr lang="en-US" sz="18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”</a:t>
            </a:r>
          </a:p>
        </p:txBody>
      </p:sp>
      <p:sp>
        <p:nvSpPr>
          <p:cNvPr id="18" name="TextBox 17"/>
          <p:cNvSpPr txBox="1"/>
          <p:nvPr>
            <p:custDataLst>
              <p:tags r:id="rId8"/>
            </p:custDataLst>
          </p:nvPr>
        </p:nvSpPr>
        <p:spPr>
          <a:xfrm>
            <a:off x="457200" y="5992861"/>
            <a:ext cx="2329805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0" dirty="0">
                <a:latin typeface="Calibri" panose="020F0502020204030204" pitchFamily="34" charset="0"/>
                <a:cs typeface="Calibri" panose="020F0502020204030204" pitchFamily="34" charset="0"/>
              </a:rPr>
              <a:t>What is </a:t>
            </a:r>
            <a:r>
              <a:rPr lang="en-US" sz="2400" b="0" dirty="0">
                <a:latin typeface="Courier New" panose="02070309020205020404" pitchFamily="49" charset="0"/>
                <a:cs typeface="Courier New" panose="02070309020205020404" pitchFamily="49" charset="0"/>
              </a:rPr>
              <a:t>*(&amp;y)</a:t>
            </a:r>
            <a:r>
              <a:rPr lang="en-US" sz="2400" b="0" dirty="0">
                <a:latin typeface="Calibri" panose="020F0502020204030204" pitchFamily="34" charset="0"/>
                <a:cs typeface="Calibri" panose="020F0502020204030204" pitchFamily="34" charset="0"/>
              </a:rPr>
              <a:t> ?</a:t>
            </a:r>
          </a:p>
        </p:txBody>
      </p:sp>
      <p:sp>
        <p:nvSpPr>
          <p:cNvPr id="12" name="Rectangular Callout 11"/>
          <p:cNvSpPr/>
          <p:nvPr>
            <p:custDataLst>
              <p:tags r:id="rId9"/>
            </p:custDataLst>
          </p:nvPr>
        </p:nvSpPr>
        <p:spPr bwMode="auto">
          <a:xfrm>
            <a:off x="6620024" y="1026380"/>
            <a:ext cx="2093211" cy="614201"/>
          </a:xfrm>
          <a:prstGeom prst="wedgeRectCallout">
            <a:avLst>
              <a:gd name="adj1" fmla="val -42179"/>
              <a:gd name="adj2" fmla="val 87174"/>
            </a:avLst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kumimoji="0" lang="en-US" sz="16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is also used with variable declarations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4" name="Ink 13"/>
              <p14:cNvContentPartPr/>
              <p14:nvPr/>
            </p14:nvContentPartPr>
            <p14:xfrm>
              <a:off x="0" y="0"/>
              <a:ext cx="0" cy="0"/>
            </p14:xfrm>
          </p:contentPart>
        </mc:Choice>
        <mc:Fallback xmlns="">
          <p:pic>
            <p:nvPicPr>
              <p:cNvPr id="14" name="Ink 13"/>
              <p:cNvPicPr/>
              <p:nvPr/>
            </p:nvPicPr>
            <p:blipFill>
              <a:stretch>
                <a:fillRect/>
              </a:stretch>
            </p:blipFill>
            <p:spPr>
              <a:xfrm>
                <a:off x="0" y="0"/>
                <a:ext cx="0" cy="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15" name="Ink 14"/>
              <p14:cNvContentPartPr/>
              <p14:nvPr/>
            </p14:nvContentPartPr>
            <p14:xfrm>
              <a:off x="0" y="0"/>
              <a:ext cx="0" cy="0"/>
            </p14:xfrm>
          </p:contentPart>
        </mc:Choice>
        <mc:Fallback xmlns="">
          <p:pic>
            <p:nvPicPr>
              <p:cNvPr id="15" name="Ink 14"/>
              <p:cNvPicPr/>
              <p:nvPr/>
            </p:nvPicPr>
            <p:blipFill>
              <a:stretch>
                <a:fillRect/>
              </a:stretch>
            </p:blipFill>
            <p:spPr>
              <a:xfrm>
                <a:off x="0" y="0"/>
                <a:ext cx="0" cy="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9" name="Ink 18"/>
              <p14:cNvContentPartPr/>
              <p14:nvPr/>
            </p14:nvContentPartPr>
            <p14:xfrm>
              <a:off x="0" y="0"/>
              <a:ext cx="0" cy="0"/>
            </p14:xfrm>
          </p:contentPart>
        </mc:Choice>
        <mc:Fallback xmlns="">
          <p:pic>
            <p:nvPicPr>
              <p:cNvPr id="19" name="Ink 18"/>
              <p:cNvPicPr/>
              <p:nvPr/>
            </p:nvPicPr>
            <p:blipFill>
              <a:stretch>
                <a:fillRect/>
              </a:stretch>
            </p:blipFill>
            <p:spPr>
              <a:xfrm>
                <a:off x="0" y="0"/>
                <a:ext cx="0" cy="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20" name="Ink 19"/>
              <p14:cNvContentPartPr/>
              <p14:nvPr/>
            </p14:nvContentPartPr>
            <p14:xfrm>
              <a:off x="0" y="0"/>
              <a:ext cx="0" cy="0"/>
            </p14:xfrm>
          </p:contentPart>
        </mc:Choice>
        <mc:Fallback xmlns="">
          <p:pic>
            <p:nvPicPr>
              <p:cNvPr id="20" name="Ink 19"/>
              <p:cNvPicPr/>
              <p:nvPr/>
            </p:nvPicPr>
            <p:blipFill>
              <a:stretch>
                <a:fillRect/>
              </a:stretch>
            </p:blipFill>
            <p:spPr>
              <a:xfrm>
                <a:off x="0" y="0"/>
                <a:ext cx="0" cy="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21" name="Ink 20"/>
              <p14:cNvContentPartPr/>
              <p14:nvPr/>
            </p14:nvContentPartPr>
            <p14:xfrm>
              <a:off x="0" y="0"/>
              <a:ext cx="0" cy="0"/>
            </p14:xfrm>
          </p:contentPart>
        </mc:Choice>
        <mc:Fallback xmlns="">
          <p:pic>
            <p:nvPicPr>
              <p:cNvPr id="21" name="Ink 20"/>
              <p:cNvPicPr/>
              <p:nvPr/>
            </p:nvPicPr>
            <p:blipFill>
              <a:stretch>
                <a:fillRect/>
              </a:stretch>
            </p:blipFill>
            <p:spPr>
              <a:xfrm>
                <a:off x="0" y="0"/>
                <a:ext cx="0" cy="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22" name="Ink 21"/>
              <p14:cNvContentPartPr/>
              <p14:nvPr/>
            </p14:nvContentPartPr>
            <p14:xfrm>
              <a:off x="0" y="0"/>
              <a:ext cx="0" cy="0"/>
            </p14:xfrm>
          </p:contentPart>
        </mc:Choice>
        <mc:Fallback xmlns="">
          <p:pic>
            <p:nvPicPr>
              <p:cNvPr id="22" name="Ink 21"/>
              <p:cNvPicPr/>
              <p:nvPr/>
            </p:nvPicPr>
            <p:blipFill>
              <a:stretch>
                <a:fillRect/>
              </a:stretch>
            </p:blipFill>
            <p:spPr>
              <a:xfrm>
                <a:off x="0" y="0"/>
                <a:ext cx="0" cy="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23" name="Ink 22"/>
              <p14:cNvContentPartPr/>
              <p14:nvPr/>
            </p14:nvContentPartPr>
            <p14:xfrm>
              <a:off x="0" y="0"/>
              <a:ext cx="0" cy="0"/>
            </p14:xfrm>
          </p:contentPart>
        </mc:Choice>
        <mc:Fallback xmlns="">
          <p:pic>
            <p:nvPicPr>
              <p:cNvPr id="23" name="Ink 22"/>
              <p:cNvPicPr/>
              <p:nvPr/>
            </p:nvPicPr>
            <p:blipFill>
              <a:stretch>
                <a:fillRect/>
              </a:stretch>
            </p:blipFill>
            <p:spPr>
              <a:xfrm>
                <a:off x="0" y="0"/>
                <a:ext cx="0" cy="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9">
            <p14:nvContentPartPr>
              <p14:cNvPr id="24" name="Ink 23"/>
              <p14:cNvContentPartPr/>
              <p14:nvPr/>
            </p14:nvContentPartPr>
            <p14:xfrm>
              <a:off x="0" y="0"/>
              <a:ext cx="0" cy="0"/>
            </p14:xfrm>
          </p:contentPart>
        </mc:Choice>
        <mc:Fallback xmlns="">
          <p:pic>
            <p:nvPicPr>
              <p:cNvPr id="24" name="Ink 23"/>
              <p:cNvPicPr/>
              <p:nvPr/>
            </p:nvPicPr>
            <p:blipFill>
              <a:stretch>
                <a:fillRect/>
              </a:stretch>
            </p:blipFill>
            <p:spPr>
              <a:xfrm>
                <a:off x="0" y="0"/>
                <a:ext cx="0" cy="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25" name="Ink 24"/>
              <p14:cNvContentPartPr/>
              <p14:nvPr/>
            </p14:nvContentPartPr>
            <p14:xfrm>
              <a:off x="0" y="0"/>
              <a:ext cx="0" cy="0"/>
            </p14:xfrm>
          </p:contentPart>
        </mc:Choice>
        <mc:Fallback xmlns="">
          <p:pic>
            <p:nvPicPr>
              <p:cNvPr id="25" name="Ink 24"/>
              <p:cNvPicPr/>
              <p:nvPr/>
            </p:nvPicPr>
            <p:blipFill>
              <a:stretch>
                <a:fillRect/>
              </a:stretch>
            </p:blipFill>
            <p:spPr>
              <a:xfrm>
                <a:off x="0" y="0"/>
                <a:ext cx="0" cy="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1">
            <p14:nvContentPartPr>
              <p14:cNvPr id="27" name="Ink 26"/>
              <p14:cNvContentPartPr/>
              <p14:nvPr/>
            </p14:nvContentPartPr>
            <p14:xfrm>
              <a:off x="0" y="0"/>
              <a:ext cx="0" cy="0"/>
            </p14:xfrm>
          </p:contentPart>
        </mc:Choice>
        <mc:Fallback xmlns="">
          <p:pic>
            <p:nvPicPr>
              <p:cNvPr id="27" name="Ink 26"/>
              <p:cNvPicPr/>
              <p:nvPr/>
            </p:nvPicPr>
            <p:blipFill>
              <a:stretch>
                <a:fillRect/>
              </a:stretch>
            </p:blipFill>
            <p:spPr>
              <a:xfrm>
                <a:off x="0" y="0"/>
                <a:ext cx="0" cy="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290924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3" grpId="0" animBg="1"/>
      <p:bldP spid="17" grpId="0" animBg="1"/>
      <p:bldP spid="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Assignment in 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A variable is represented by a location</a:t>
            </a:r>
          </a:p>
          <a:p>
            <a:r>
              <a:rPr lang="en-US" dirty="0"/>
              <a:t>Declaration ≠ initialization (initially holds “garbage”)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x, y;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dirty="0"/>
              <a:t> is at address 0x04,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lang="en-US" dirty="0"/>
              <a:t> is at 0x18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7</a:t>
            </a:fld>
            <a:endParaRPr lang="en-US"/>
          </a:p>
        </p:txBody>
      </p:sp>
      <p:grpSp>
        <p:nvGrpSpPr>
          <p:cNvPr id="31" name="Group 30"/>
          <p:cNvGrpSpPr/>
          <p:nvPr/>
        </p:nvGrpSpPr>
        <p:grpSpPr>
          <a:xfrm>
            <a:off x="6492240" y="2926080"/>
            <a:ext cx="2194560" cy="3054096"/>
            <a:chOff x="5669280" y="2926080"/>
            <a:chExt cx="2194560" cy="3054096"/>
          </a:xfrm>
        </p:grpSpPr>
        <p:grpSp>
          <p:nvGrpSpPr>
            <p:cNvPr id="4" name="Group 3"/>
            <p:cNvGrpSpPr/>
            <p:nvPr/>
          </p:nvGrpSpPr>
          <p:grpSpPr>
            <a:xfrm>
              <a:off x="5669280" y="2926080"/>
              <a:ext cx="2194560" cy="3048000"/>
              <a:chOff x="5638799" y="2886670"/>
              <a:chExt cx="2194560" cy="3048000"/>
            </a:xfrm>
          </p:grpSpPr>
          <p:sp>
            <p:nvSpPr>
              <p:cNvPr id="6" name="Rectangle 2"/>
              <p:cNvSpPr>
                <a:spLocks noChangeArrowheads="1"/>
              </p:cNvSpPr>
              <p:nvPr>
                <p:custDataLst>
                  <p:tags r:id="rId14"/>
                </p:custDataLst>
              </p:nvPr>
            </p:nvSpPr>
            <p:spPr bwMode="auto">
              <a:xfrm>
                <a:off x="5638799" y="2886670"/>
                <a:ext cx="2194560" cy="30480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b="0" dirty="0">
                  <a:latin typeface="Roboto Regular" charset="0"/>
                  <a:cs typeface="Roboto Regular" charset="0"/>
                </a:endParaRPr>
              </a:p>
            </p:txBody>
          </p:sp>
          <p:sp>
            <p:nvSpPr>
              <p:cNvPr id="7" name="Rectangle 3"/>
              <p:cNvSpPr>
                <a:spLocks noChangeArrowheads="1"/>
              </p:cNvSpPr>
              <p:nvPr>
                <p:custDataLst>
                  <p:tags r:id="rId15"/>
                </p:custDataLst>
              </p:nvPr>
            </p:nvSpPr>
            <p:spPr bwMode="auto">
              <a:xfrm>
                <a:off x="5638799" y="3191470"/>
                <a:ext cx="2194560" cy="30480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b="0" dirty="0">
                  <a:latin typeface="Roboto Regular" charset="0"/>
                  <a:cs typeface="Roboto Regular" charset="0"/>
                </a:endParaRPr>
              </a:p>
            </p:txBody>
          </p:sp>
          <p:sp>
            <p:nvSpPr>
              <p:cNvPr id="8" name="Rectangle 4"/>
              <p:cNvSpPr>
                <a:spLocks noChangeArrowheads="1"/>
              </p:cNvSpPr>
              <p:nvPr>
                <p:custDataLst>
                  <p:tags r:id="rId16"/>
                </p:custDataLst>
              </p:nvPr>
            </p:nvSpPr>
            <p:spPr bwMode="auto">
              <a:xfrm>
                <a:off x="5638799" y="3496270"/>
                <a:ext cx="2194560" cy="30480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b="0" dirty="0">
                  <a:latin typeface="Roboto Regular" charset="0"/>
                  <a:cs typeface="Roboto Regular" charset="0"/>
                </a:endParaRPr>
              </a:p>
            </p:txBody>
          </p:sp>
          <p:sp>
            <p:nvSpPr>
              <p:cNvPr id="9" name="Rectangle 5"/>
              <p:cNvSpPr>
                <a:spLocks noChangeArrowheads="1"/>
              </p:cNvSpPr>
              <p:nvPr>
                <p:custDataLst>
                  <p:tags r:id="rId17"/>
                </p:custDataLst>
              </p:nvPr>
            </p:nvSpPr>
            <p:spPr bwMode="auto">
              <a:xfrm>
                <a:off x="5638799" y="3801070"/>
                <a:ext cx="2194560" cy="30480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b="0" dirty="0">
                  <a:latin typeface="Roboto Regular" charset="0"/>
                  <a:cs typeface="Roboto Regular" charset="0"/>
                </a:endParaRPr>
              </a:p>
            </p:txBody>
          </p:sp>
          <p:sp>
            <p:nvSpPr>
              <p:cNvPr id="10" name="Rectangle 6"/>
              <p:cNvSpPr>
                <a:spLocks noChangeArrowheads="1"/>
              </p:cNvSpPr>
              <p:nvPr>
                <p:custDataLst>
                  <p:tags r:id="rId18"/>
                </p:custDataLst>
              </p:nvPr>
            </p:nvSpPr>
            <p:spPr bwMode="auto">
              <a:xfrm>
                <a:off x="5638799" y="4105870"/>
                <a:ext cx="2194560" cy="30480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b="0" dirty="0">
                  <a:latin typeface="Roboto Regular" charset="0"/>
                  <a:cs typeface="Roboto Regular" charset="0"/>
                </a:endParaRPr>
              </a:p>
            </p:txBody>
          </p:sp>
          <p:sp>
            <p:nvSpPr>
              <p:cNvPr id="11" name="Rectangle 7"/>
              <p:cNvSpPr>
                <a:spLocks noChangeArrowheads="1"/>
              </p:cNvSpPr>
              <p:nvPr>
                <p:custDataLst>
                  <p:tags r:id="rId19"/>
                </p:custDataLst>
              </p:nvPr>
            </p:nvSpPr>
            <p:spPr bwMode="auto">
              <a:xfrm>
                <a:off x="5638799" y="4410670"/>
                <a:ext cx="2194560" cy="30480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b="0" dirty="0">
                  <a:latin typeface="Roboto Regular" charset="0"/>
                  <a:cs typeface="Roboto Regular" charset="0"/>
                </a:endParaRPr>
              </a:p>
            </p:txBody>
          </p:sp>
          <p:sp>
            <p:nvSpPr>
              <p:cNvPr id="12" name="Rectangle 8"/>
              <p:cNvSpPr>
                <a:spLocks noChangeArrowheads="1"/>
              </p:cNvSpPr>
              <p:nvPr>
                <p:custDataLst>
                  <p:tags r:id="rId20"/>
                </p:custDataLst>
              </p:nvPr>
            </p:nvSpPr>
            <p:spPr bwMode="auto">
              <a:xfrm>
                <a:off x="5638799" y="4715470"/>
                <a:ext cx="2194560" cy="30480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b="0" dirty="0">
                  <a:latin typeface="Roboto Regular" charset="0"/>
                  <a:cs typeface="Roboto Regular" charset="0"/>
                </a:endParaRPr>
              </a:p>
            </p:txBody>
          </p:sp>
          <p:sp>
            <p:nvSpPr>
              <p:cNvPr id="13" name="Rectangle 9"/>
              <p:cNvSpPr>
                <a:spLocks noChangeArrowheads="1"/>
              </p:cNvSpPr>
              <p:nvPr>
                <p:custDataLst>
                  <p:tags r:id="rId21"/>
                </p:custDataLst>
              </p:nvPr>
            </p:nvSpPr>
            <p:spPr bwMode="auto">
              <a:xfrm>
                <a:off x="5638799" y="5020270"/>
                <a:ext cx="2194560" cy="30480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b="0" dirty="0">
                  <a:latin typeface="Roboto Regular" charset="0"/>
                  <a:cs typeface="Roboto Regular" charset="0"/>
                </a:endParaRPr>
              </a:p>
            </p:txBody>
          </p:sp>
          <p:sp>
            <p:nvSpPr>
              <p:cNvPr id="14" name="Rectangle 10"/>
              <p:cNvSpPr>
                <a:spLocks noChangeArrowheads="1"/>
              </p:cNvSpPr>
              <p:nvPr>
                <p:custDataLst>
                  <p:tags r:id="rId22"/>
                </p:custDataLst>
              </p:nvPr>
            </p:nvSpPr>
            <p:spPr bwMode="auto">
              <a:xfrm>
                <a:off x="5638799" y="5325070"/>
                <a:ext cx="2194560" cy="30480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b="0" dirty="0">
                  <a:latin typeface="Roboto Regular" charset="0"/>
                  <a:cs typeface="Roboto Regular" charset="0"/>
                </a:endParaRPr>
              </a:p>
            </p:txBody>
          </p:sp>
          <p:sp>
            <p:nvSpPr>
              <p:cNvPr id="15" name="Rectangle 11"/>
              <p:cNvSpPr>
                <a:spLocks noChangeArrowheads="1"/>
              </p:cNvSpPr>
              <p:nvPr>
                <p:custDataLst>
                  <p:tags r:id="rId23"/>
                </p:custDataLst>
              </p:nvPr>
            </p:nvSpPr>
            <p:spPr bwMode="auto">
              <a:xfrm>
                <a:off x="5638799" y="5629870"/>
                <a:ext cx="2194560" cy="30480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b="0" dirty="0">
                  <a:latin typeface="Roboto Regular" charset="0"/>
                  <a:cs typeface="Roboto Regular" charset="0"/>
                </a:endParaRPr>
              </a:p>
            </p:txBody>
          </p:sp>
        </p:grpSp>
        <p:cxnSp>
          <p:nvCxnSpPr>
            <p:cNvPr id="26" name="Straight Connector 25"/>
            <p:cNvCxnSpPr/>
            <p:nvPr>
              <p:custDataLst>
                <p:tags r:id="rId11"/>
              </p:custDataLst>
            </p:nvPr>
          </p:nvCxnSpPr>
          <p:spPr bwMode="auto">
            <a:xfrm>
              <a:off x="6217920" y="2926080"/>
              <a:ext cx="0" cy="3054096"/>
            </a:xfrm>
            <a:prstGeom prst="line">
              <a:avLst/>
            </a:prstGeom>
            <a:noFill/>
            <a:ln w="25400" cap="flat" cmpd="sng" algn="ctr">
              <a:solidFill>
                <a:srgbClr val="00B050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1" name="Straight Connector 90"/>
            <p:cNvCxnSpPr/>
            <p:nvPr>
              <p:custDataLst>
                <p:tags r:id="rId12"/>
              </p:custDataLst>
            </p:nvPr>
          </p:nvCxnSpPr>
          <p:spPr bwMode="auto">
            <a:xfrm>
              <a:off x="6766560" y="2926080"/>
              <a:ext cx="0" cy="3054096"/>
            </a:xfrm>
            <a:prstGeom prst="line">
              <a:avLst/>
            </a:prstGeom>
            <a:noFill/>
            <a:ln w="25400" cap="flat" cmpd="sng" algn="ctr">
              <a:solidFill>
                <a:srgbClr val="00B050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2" name="Straight Connector 91"/>
            <p:cNvCxnSpPr/>
            <p:nvPr>
              <p:custDataLst>
                <p:tags r:id="rId13"/>
              </p:custDataLst>
            </p:nvPr>
          </p:nvCxnSpPr>
          <p:spPr bwMode="auto">
            <a:xfrm>
              <a:off x="7315200" y="2926080"/>
              <a:ext cx="0" cy="3054096"/>
            </a:xfrm>
            <a:prstGeom prst="line">
              <a:avLst/>
            </a:prstGeom>
            <a:noFill/>
            <a:ln w="25400" cap="flat" cmpd="sng" algn="ctr">
              <a:solidFill>
                <a:srgbClr val="00B050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9" name="TextBox 28"/>
          <p:cNvSpPr txBox="1"/>
          <p:nvPr>
            <p:custDataLst>
              <p:tags r:id="rId4"/>
            </p:custDataLst>
          </p:nvPr>
        </p:nvSpPr>
        <p:spPr>
          <a:xfrm>
            <a:off x="4127403" y="849474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b="0" dirty="0">
              <a:latin typeface="Roboto Regular" charset="0"/>
            </a:endParaRPr>
          </a:p>
        </p:txBody>
      </p:sp>
      <p:sp>
        <p:nvSpPr>
          <p:cNvPr id="30" name="TextBox 29"/>
          <p:cNvSpPr txBox="1"/>
          <p:nvPr>
            <p:custDataLst>
              <p:tags r:id="rId5"/>
            </p:custDataLst>
          </p:nvPr>
        </p:nvSpPr>
        <p:spPr>
          <a:xfrm>
            <a:off x="8695944" y="3200400"/>
            <a:ext cx="365760" cy="307777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ctr"/>
            <a:r>
              <a:rPr lang="en-US" sz="2800" b="0" dirty="0">
                <a:solidFill>
                  <a:srgbClr val="CC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</a:p>
        </p:txBody>
      </p:sp>
      <p:sp>
        <p:nvSpPr>
          <p:cNvPr id="41" name="TextBox 40"/>
          <p:cNvSpPr txBox="1"/>
          <p:nvPr>
            <p:custDataLst>
              <p:tags r:id="rId6"/>
            </p:custDataLst>
          </p:nvPr>
        </p:nvSpPr>
        <p:spPr>
          <a:xfrm>
            <a:off x="8695944" y="4736592"/>
            <a:ext cx="365760" cy="307777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ctr"/>
            <a:r>
              <a:rPr lang="en-US" sz="2800" b="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</a:p>
        </p:txBody>
      </p:sp>
      <p:grpSp>
        <p:nvGrpSpPr>
          <p:cNvPr id="42" name="Group 41"/>
          <p:cNvGrpSpPr/>
          <p:nvPr/>
        </p:nvGrpSpPr>
        <p:grpSpPr>
          <a:xfrm>
            <a:off x="6492240" y="2609600"/>
            <a:ext cx="2194560" cy="307777"/>
            <a:chOff x="5669280" y="2609600"/>
            <a:chExt cx="2194560" cy="307777"/>
          </a:xfrm>
        </p:grpSpPr>
        <p:sp>
          <p:nvSpPr>
            <p:cNvPr id="93" name="Rectangle 14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5669280" y="2609600"/>
              <a:ext cx="548640" cy="30777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400" b="0" dirty="0">
                  <a:latin typeface="Calibri" panose="020F0502020204030204" pitchFamily="34" charset="0"/>
                  <a:cs typeface="Calibri" panose="020F0502020204030204" pitchFamily="34" charset="0"/>
                </a:rPr>
                <a:t>0x00</a:t>
              </a:r>
            </a:p>
          </p:txBody>
        </p:sp>
        <p:sp>
          <p:nvSpPr>
            <p:cNvPr id="94" name="Rectangle 14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6217920" y="2609600"/>
              <a:ext cx="548640" cy="30777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400" b="0" dirty="0">
                  <a:latin typeface="Calibri" panose="020F0502020204030204" pitchFamily="34" charset="0"/>
                  <a:cs typeface="Calibri" panose="020F0502020204030204" pitchFamily="34" charset="0"/>
                </a:rPr>
                <a:t>0x01</a:t>
              </a:r>
            </a:p>
          </p:txBody>
        </p:sp>
        <p:sp>
          <p:nvSpPr>
            <p:cNvPr id="95" name="Rectangle 14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6766560" y="2609600"/>
              <a:ext cx="548640" cy="30777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400" b="0" dirty="0">
                  <a:latin typeface="Calibri" panose="020F0502020204030204" pitchFamily="34" charset="0"/>
                  <a:cs typeface="Calibri" panose="020F0502020204030204" pitchFamily="34" charset="0"/>
                </a:rPr>
                <a:t>0x02</a:t>
              </a:r>
            </a:p>
          </p:txBody>
        </p:sp>
        <p:sp>
          <p:nvSpPr>
            <p:cNvPr id="96" name="Rectangle 14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7315200" y="2609600"/>
              <a:ext cx="548640" cy="30777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400" b="0" dirty="0">
                  <a:latin typeface="Calibri" panose="020F0502020204030204" pitchFamily="34" charset="0"/>
                  <a:cs typeface="Calibri" panose="020F0502020204030204" pitchFamily="34" charset="0"/>
                </a:rPr>
                <a:t>0x03</a:t>
              </a: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6492240" y="2927711"/>
            <a:ext cx="2199360" cy="301752"/>
            <a:chOff x="2208048" y="4034135"/>
            <a:chExt cx="2199360" cy="301752"/>
          </a:xfrm>
        </p:grpSpPr>
        <p:sp>
          <p:nvSpPr>
            <p:cNvPr id="36" name="TextBox 35"/>
            <p:cNvSpPr txBox="1"/>
            <p:nvPr/>
          </p:nvSpPr>
          <p:spPr>
            <a:xfrm>
              <a:off x="2208048" y="4034135"/>
              <a:ext cx="548640" cy="301752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lang="en-US" sz="2000" b="0" dirty="0">
                  <a:latin typeface="Calibri" pitchFamily="34" charset="0"/>
                </a:rPr>
                <a:t>A7</a:t>
              </a:r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2758387" y="4034135"/>
              <a:ext cx="548640" cy="301752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lang="en-US" sz="2000" b="0" dirty="0">
                  <a:latin typeface="Calibri" pitchFamily="34" charset="0"/>
                </a:rPr>
                <a:t>00</a:t>
              </a:r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3305327" y="4034135"/>
              <a:ext cx="548640" cy="301752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lang="en-US" sz="2000" b="0" dirty="0">
                  <a:latin typeface="Calibri" pitchFamily="34" charset="0"/>
                </a:rPr>
                <a:t>32</a:t>
              </a:r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3858768" y="4034135"/>
              <a:ext cx="548640" cy="301752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lang="en-US" sz="2000" b="0" dirty="0">
                  <a:latin typeface="Calibri" pitchFamily="34" charset="0"/>
                </a:rPr>
                <a:t>00</a:t>
              </a:r>
            </a:p>
          </p:txBody>
        </p:sp>
      </p:grpSp>
      <p:grpSp>
        <p:nvGrpSpPr>
          <p:cNvPr id="103" name="Group 102"/>
          <p:cNvGrpSpPr/>
          <p:nvPr/>
        </p:nvGrpSpPr>
        <p:grpSpPr>
          <a:xfrm>
            <a:off x="6492240" y="3229463"/>
            <a:ext cx="2199360" cy="301752"/>
            <a:chOff x="2208048" y="4034135"/>
            <a:chExt cx="2199360" cy="301752"/>
          </a:xfrm>
        </p:grpSpPr>
        <p:sp>
          <p:nvSpPr>
            <p:cNvPr id="105" name="TextBox 104"/>
            <p:cNvSpPr txBox="1"/>
            <p:nvPr/>
          </p:nvSpPr>
          <p:spPr>
            <a:xfrm>
              <a:off x="2208048" y="4034135"/>
              <a:ext cx="548640" cy="301752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lang="en-US" sz="2000" b="0" dirty="0">
                  <a:latin typeface="Calibri" pitchFamily="34" charset="0"/>
                </a:rPr>
                <a:t>00</a:t>
              </a:r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2758387" y="4034135"/>
              <a:ext cx="548640" cy="301752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lang="en-US" sz="2000" b="0" dirty="0">
                  <a:latin typeface="Calibri" pitchFamily="34" charset="0"/>
                </a:rPr>
                <a:t>01</a:t>
              </a:r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3305327" y="4034135"/>
              <a:ext cx="548640" cy="301752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lang="en-US" sz="2000" b="0" dirty="0">
                  <a:latin typeface="Calibri" pitchFamily="34" charset="0"/>
                </a:rPr>
                <a:t>29</a:t>
              </a:r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3858768" y="4034135"/>
              <a:ext cx="548640" cy="301752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lang="en-US" sz="2000" b="0" dirty="0">
                  <a:latin typeface="Calibri" pitchFamily="34" charset="0"/>
                </a:rPr>
                <a:t>F3</a:t>
              </a:r>
            </a:p>
          </p:txBody>
        </p:sp>
      </p:grpSp>
      <p:grpSp>
        <p:nvGrpSpPr>
          <p:cNvPr id="110" name="Group 109"/>
          <p:cNvGrpSpPr/>
          <p:nvPr/>
        </p:nvGrpSpPr>
        <p:grpSpPr>
          <a:xfrm>
            <a:off x="6492240" y="3531215"/>
            <a:ext cx="2199360" cy="301752"/>
            <a:chOff x="2208048" y="4034135"/>
            <a:chExt cx="2199360" cy="301752"/>
          </a:xfrm>
        </p:grpSpPr>
        <p:sp>
          <p:nvSpPr>
            <p:cNvPr id="112" name="TextBox 111"/>
            <p:cNvSpPr txBox="1"/>
            <p:nvPr/>
          </p:nvSpPr>
          <p:spPr>
            <a:xfrm>
              <a:off x="2208048" y="4034135"/>
              <a:ext cx="548640" cy="301752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lang="en-US" sz="2000" b="0" dirty="0">
                  <a:latin typeface="Calibri" pitchFamily="34" charset="0"/>
                </a:rPr>
                <a:t>EE</a:t>
              </a:r>
            </a:p>
          </p:txBody>
        </p:sp>
        <p:sp>
          <p:nvSpPr>
            <p:cNvPr id="113" name="TextBox 112"/>
            <p:cNvSpPr txBox="1"/>
            <p:nvPr/>
          </p:nvSpPr>
          <p:spPr>
            <a:xfrm>
              <a:off x="2758387" y="4034135"/>
              <a:ext cx="548640" cy="301752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lang="en-US" sz="2000" b="0" dirty="0">
                  <a:latin typeface="Calibri" pitchFamily="34" charset="0"/>
                </a:rPr>
                <a:t>EE</a:t>
              </a:r>
            </a:p>
          </p:txBody>
        </p:sp>
        <p:sp>
          <p:nvSpPr>
            <p:cNvPr id="114" name="TextBox 113"/>
            <p:cNvSpPr txBox="1"/>
            <p:nvPr/>
          </p:nvSpPr>
          <p:spPr>
            <a:xfrm>
              <a:off x="3305327" y="4034135"/>
              <a:ext cx="548640" cy="301752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lang="en-US" sz="2000" b="0" dirty="0">
                  <a:latin typeface="Calibri" pitchFamily="34" charset="0"/>
                </a:rPr>
                <a:t>EE</a:t>
              </a:r>
            </a:p>
          </p:txBody>
        </p:sp>
        <p:sp>
          <p:nvSpPr>
            <p:cNvPr id="115" name="TextBox 114"/>
            <p:cNvSpPr txBox="1"/>
            <p:nvPr/>
          </p:nvSpPr>
          <p:spPr>
            <a:xfrm>
              <a:off x="3858768" y="4034135"/>
              <a:ext cx="548640" cy="301752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lang="en-US" sz="2000" b="0" dirty="0">
                  <a:latin typeface="Calibri" pitchFamily="34" charset="0"/>
                </a:rPr>
                <a:t>EE</a:t>
              </a:r>
            </a:p>
          </p:txBody>
        </p:sp>
      </p:grpSp>
      <p:grpSp>
        <p:nvGrpSpPr>
          <p:cNvPr id="117" name="Group 116"/>
          <p:cNvGrpSpPr/>
          <p:nvPr/>
        </p:nvGrpSpPr>
        <p:grpSpPr>
          <a:xfrm>
            <a:off x="6492240" y="3832967"/>
            <a:ext cx="2199360" cy="301752"/>
            <a:chOff x="2208048" y="4034135"/>
            <a:chExt cx="2199360" cy="301752"/>
          </a:xfrm>
        </p:grpSpPr>
        <p:sp>
          <p:nvSpPr>
            <p:cNvPr id="119" name="TextBox 118"/>
            <p:cNvSpPr txBox="1"/>
            <p:nvPr/>
          </p:nvSpPr>
          <p:spPr>
            <a:xfrm>
              <a:off x="2208048" y="4034135"/>
              <a:ext cx="548640" cy="301752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lang="en-US" sz="2000" b="0" dirty="0">
                  <a:latin typeface="Calibri" pitchFamily="34" charset="0"/>
                </a:rPr>
                <a:t>FA</a:t>
              </a:r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2758387" y="4034135"/>
              <a:ext cx="548640" cy="301752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lang="en-US" sz="2000" b="0" dirty="0">
                  <a:latin typeface="Calibri" pitchFamily="34" charset="0"/>
                </a:rPr>
                <a:t>CE</a:t>
              </a:r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3305327" y="4034135"/>
              <a:ext cx="548640" cy="301752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lang="en-US" sz="2000" b="0" dirty="0">
                  <a:latin typeface="Calibri" pitchFamily="34" charset="0"/>
                </a:rPr>
                <a:t>CA</a:t>
              </a:r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3858768" y="4034135"/>
              <a:ext cx="548640" cy="301752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lang="en-US" sz="2000" b="0" dirty="0">
                  <a:latin typeface="Calibri" pitchFamily="34" charset="0"/>
                </a:rPr>
                <a:t>FE</a:t>
              </a:r>
            </a:p>
          </p:txBody>
        </p:sp>
      </p:grpSp>
      <p:grpSp>
        <p:nvGrpSpPr>
          <p:cNvPr id="124" name="Group 123"/>
          <p:cNvGrpSpPr/>
          <p:nvPr/>
        </p:nvGrpSpPr>
        <p:grpSpPr>
          <a:xfrm>
            <a:off x="6492240" y="4134719"/>
            <a:ext cx="2199360" cy="301752"/>
            <a:chOff x="2208048" y="4034135"/>
            <a:chExt cx="2199360" cy="301752"/>
          </a:xfrm>
        </p:grpSpPr>
        <p:sp>
          <p:nvSpPr>
            <p:cNvPr id="126" name="TextBox 125"/>
            <p:cNvSpPr txBox="1"/>
            <p:nvPr/>
          </p:nvSpPr>
          <p:spPr>
            <a:xfrm>
              <a:off x="2208048" y="4034135"/>
              <a:ext cx="548640" cy="301752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lang="en-US" sz="2000" b="0" dirty="0">
                  <a:latin typeface="Calibri" pitchFamily="34" charset="0"/>
                </a:rPr>
                <a:t>26</a:t>
              </a:r>
            </a:p>
          </p:txBody>
        </p:sp>
        <p:sp>
          <p:nvSpPr>
            <p:cNvPr id="127" name="TextBox 126"/>
            <p:cNvSpPr txBox="1"/>
            <p:nvPr/>
          </p:nvSpPr>
          <p:spPr>
            <a:xfrm>
              <a:off x="2758387" y="4034135"/>
              <a:ext cx="548640" cy="301752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lang="en-US" sz="2000" b="0" dirty="0">
                  <a:latin typeface="Calibri" pitchFamily="34" charset="0"/>
                </a:rPr>
                <a:t>00</a:t>
              </a:r>
            </a:p>
          </p:txBody>
        </p:sp>
        <p:sp>
          <p:nvSpPr>
            <p:cNvPr id="128" name="TextBox 127"/>
            <p:cNvSpPr txBox="1"/>
            <p:nvPr/>
          </p:nvSpPr>
          <p:spPr>
            <a:xfrm>
              <a:off x="3305327" y="4034135"/>
              <a:ext cx="548640" cy="301752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lang="en-US" sz="2000" b="0" dirty="0">
                  <a:latin typeface="Calibri" pitchFamily="34" charset="0"/>
                </a:rPr>
                <a:t>00</a:t>
              </a:r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3858768" y="4034135"/>
              <a:ext cx="548640" cy="301752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lang="en-US" sz="2000" b="0" dirty="0">
                  <a:latin typeface="Calibri" pitchFamily="34" charset="0"/>
                </a:rPr>
                <a:t>00</a:t>
              </a:r>
            </a:p>
          </p:txBody>
        </p:sp>
      </p:grpSp>
      <p:grpSp>
        <p:nvGrpSpPr>
          <p:cNvPr id="131" name="Group 130"/>
          <p:cNvGrpSpPr/>
          <p:nvPr/>
        </p:nvGrpSpPr>
        <p:grpSpPr>
          <a:xfrm>
            <a:off x="6492240" y="4436471"/>
            <a:ext cx="2199360" cy="301752"/>
            <a:chOff x="2208048" y="4034135"/>
            <a:chExt cx="2199360" cy="301752"/>
          </a:xfrm>
        </p:grpSpPr>
        <p:sp>
          <p:nvSpPr>
            <p:cNvPr id="133" name="TextBox 132"/>
            <p:cNvSpPr txBox="1"/>
            <p:nvPr/>
          </p:nvSpPr>
          <p:spPr>
            <a:xfrm>
              <a:off x="2208048" y="4034135"/>
              <a:ext cx="548640" cy="301752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lang="en-US" sz="2000" b="0" dirty="0">
                  <a:latin typeface="Calibri" pitchFamily="34" charset="0"/>
                </a:rPr>
                <a:t>00</a:t>
              </a:r>
            </a:p>
          </p:txBody>
        </p:sp>
        <p:sp>
          <p:nvSpPr>
            <p:cNvPr id="134" name="TextBox 133"/>
            <p:cNvSpPr txBox="1"/>
            <p:nvPr/>
          </p:nvSpPr>
          <p:spPr>
            <a:xfrm>
              <a:off x="2758387" y="4034135"/>
              <a:ext cx="548640" cy="301752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lang="en-US" sz="2000" b="0" dirty="0">
                  <a:latin typeface="Calibri" pitchFamily="34" charset="0"/>
                </a:rPr>
                <a:t>00</a:t>
              </a:r>
            </a:p>
          </p:txBody>
        </p:sp>
        <p:sp>
          <p:nvSpPr>
            <p:cNvPr id="135" name="TextBox 134"/>
            <p:cNvSpPr txBox="1"/>
            <p:nvPr/>
          </p:nvSpPr>
          <p:spPr>
            <a:xfrm>
              <a:off x="3305327" y="4034135"/>
              <a:ext cx="548640" cy="301752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lang="en-US" sz="2000" b="0" dirty="0">
                  <a:latin typeface="Calibri" pitchFamily="34" charset="0"/>
                </a:rPr>
                <a:t>10</a:t>
              </a:r>
            </a:p>
          </p:txBody>
        </p:sp>
        <p:sp>
          <p:nvSpPr>
            <p:cNvPr id="136" name="TextBox 135"/>
            <p:cNvSpPr txBox="1"/>
            <p:nvPr/>
          </p:nvSpPr>
          <p:spPr>
            <a:xfrm>
              <a:off x="3858768" y="4034135"/>
              <a:ext cx="548640" cy="301752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lang="en-US" sz="2000" b="0" dirty="0">
                  <a:latin typeface="Calibri" pitchFamily="34" charset="0"/>
                </a:rPr>
                <a:t>00</a:t>
              </a:r>
            </a:p>
          </p:txBody>
        </p:sp>
      </p:grpSp>
      <p:grpSp>
        <p:nvGrpSpPr>
          <p:cNvPr id="138" name="Group 137"/>
          <p:cNvGrpSpPr/>
          <p:nvPr/>
        </p:nvGrpSpPr>
        <p:grpSpPr>
          <a:xfrm>
            <a:off x="6492240" y="4756511"/>
            <a:ext cx="2199360" cy="301752"/>
            <a:chOff x="2208048" y="4034135"/>
            <a:chExt cx="2199360" cy="301752"/>
          </a:xfrm>
        </p:grpSpPr>
        <p:sp>
          <p:nvSpPr>
            <p:cNvPr id="140" name="TextBox 139"/>
            <p:cNvSpPr txBox="1"/>
            <p:nvPr/>
          </p:nvSpPr>
          <p:spPr>
            <a:xfrm>
              <a:off x="2208048" y="4034135"/>
              <a:ext cx="548640" cy="301752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lang="en-US" sz="2000" b="0" dirty="0">
                  <a:latin typeface="Calibri" pitchFamily="34" charset="0"/>
                </a:rPr>
                <a:t>01</a:t>
              </a:r>
            </a:p>
          </p:txBody>
        </p:sp>
        <p:sp>
          <p:nvSpPr>
            <p:cNvPr id="141" name="TextBox 140"/>
            <p:cNvSpPr txBox="1"/>
            <p:nvPr/>
          </p:nvSpPr>
          <p:spPr>
            <a:xfrm>
              <a:off x="2758387" y="4034135"/>
              <a:ext cx="548640" cy="301752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lang="en-US" sz="2000" b="0" dirty="0">
                  <a:latin typeface="Calibri" pitchFamily="34" charset="0"/>
                </a:rPr>
                <a:t>00</a:t>
              </a:r>
            </a:p>
          </p:txBody>
        </p:sp>
        <p:sp>
          <p:nvSpPr>
            <p:cNvPr id="142" name="TextBox 141"/>
            <p:cNvSpPr txBox="1"/>
            <p:nvPr/>
          </p:nvSpPr>
          <p:spPr>
            <a:xfrm>
              <a:off x="3305327" y="4034135"/>
              <a:ext cx="548640" cy="301752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lang="en-US" sz="2000" b="0" dirty="0">
                  <a:latin typeface="Calibri" pitchFamily="34" charset="0"/>
                </a:rPr>
                <a:t>00</a:t>
              </a:r>
            </a:p>
          </p:txBody>
        </p:sp>
        <p:sp>
          <p:nvSpPr>
            <p:cNvPr id="143" name="TextBox 142"/>
            <p:cNvSpPr txBox="1"/>
            <p:nvPr/>
          </p:nvSpPr>
          <p:spPr>
            <a:xfrm>
              <a:off x="3858768" y="4034135"/>
              <a:ext cx="548640" cy="301752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lang="en-US" sz="2000" b="0" dirty="0">
                  <a:latin typeface="Calibri" pitchFamily="34" charset="0"/>
                </a:rPr>
                <a:t>00</a:t>
              </a:r>
            </a:p>
          </p:txBody>
        </p:sp>
      </p:grpSp>
      <p:grpSp>
        <p:nvGrpSpPr>
          <p:cNvPr id="145" name="Group 144"/>
          <p:cNvGrpSpPr/>
          <p:nvPr/>
        </p:nvGrpSpPr>
        <p:grpSpPr>
          <a:xfrm>
            <a:off x="6492240" y="5058263"/>
            <a:ext cx="2199360" cy="301752"/>
            <a:chOff x="2208048" y="4034135"/>
            <a:chExt cx="2199360" cy="301752"/>
          </a:xfrm>
        </p:grpSpPr>
        <p:sp>
          <p:nvSpPr>
            <p:cNvPr id="147" name="TextBox 146"/>
            <p:cNvSpPr txBox="1"/>
            <p:nvPr/>
          </p:nvSpPr>
          <p:spPr>
            <a:xfrm>
              <a:off x="2208048" y="4034135"/>
              <a:ext cx="548640" cy="301752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lang="en-US" sz="2000" b="0" dirty="0">
                  <a:latin typeface="Calibri" pitchFamily="34" charset="0"/>
                </a:rPr>
                <a:t>FF</a:t>
              </a:r>
            </a:p>
          </p:txBody>
        </p:sp>
        <p:sp>
          <p:nvSpPr>
            <p:cNvPr id="148" name="TextBox 147"/>
            <p:cNvSpPr txBox="1"/>
            <p:nvPr/>
          </p:nvSpPr>
          <p:spPr>
            <a:xfrm>
              <a:off x="2758387" y="4034135"/>
              <a:ext cx="548640" cy="301752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lang="en-US" sz="2000" b="0" dirty="0">
                  <a:latin typeface="Calibri" pitchFamily="34" charset="0"/>
                </a:rPr>
                <a:t>00</a:t>
              </a:r>
            </a:p>
          </p:txBody>
        </p:sp>
        <p:sp>
          <p:nvSpPr>
            <p:cNvPr id="149" name="TextBox 148"/>
            <p:cNvSpPr txBox="1"/>
            <p:nvPr/>
          </p:nvSpPr>
          <p:spPr>
            <a:xfrm>
              <a:off x="3305327" y="4034135"/>
              <a:ext cx="548640" cy="301752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lang="en-US" sz="2000" b="0" dirty="0">
                  <a:latin typeface="Calibri" pitchFamily="34" charset="0"/>
                </a:rPr>
                <a:t>F4</a:t>
              </a:r>
            </a:p>
          </p:txBody>
        </p:sp>
        <p:sp>
          <p:nvSpPr>
            <p:cNvPr id="150" name="TextBox 149"/>
            <p:cNvSpPr txBox="1"/>
            <p:nvPr/>
          </p:nvSpPr>
          <p:spPr>
            <a:xfrm>
              <a:off x="3858768" y="4034135"/>
              <a:ext cx="548640" cy="301752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lang="en-US" sz="2000" b="0" dirty="0">
                  <a:latin typeface="Calibri" pitchFamily="34" charset="0"/>
                </a:rPr>
                <a:t>96</a:t>
              </a:r>
            </a:p>
          </p:txBody>
        </p:sp>
      </p:grpSp>
      <p:grpSp>
        <p:nvGrpSpPr>
          <p:cNvPr id="152" name="Group 151"/>
          <p:cNvGrpSpPr/>
          <p:nvPr/>
        </p:nvGrpSpPr>
        <p:grpSpPr>
          <a:xfrm>
            <a:off x="6492240" y="5369159"/>
            <a:ext cx="2199360" cy="301752"/>
            <a:chOff x="2208048" y="4034135"/>
            <a:chExt cx="2199360" cy="301752"/>
          </a:xfrm>
        </p:grpSpPr>
        <p:sp>
          <p:nvSpPr>
            <p:cNvPr id="154" name="TextBox 153"/>
            <p:cNvSpPr txBox="1"/>
            <p:nvPr/>
          </p:nvSpPr>
          <p:spPr>
            <a:xfrm>
              <a:off x="2208048" y="4034135"/>
              <a:ext cx="548640" cy="301752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lang="en-US" sz="2000" b="0" dirty="0">
                  <a:latin typeface="Calibri" pitchFamily="34" charset="0"/>
                </a:rPr>
                <a:t>DE</a:t>
              </a:r>
            </a:p>
          </p:txBody>
        </p:sp>
        <p:sp>
          <p:nvSpPr>
            <p:cNvPr id="155" name="TextBox 154"/>
            <p:cNvSpPr txBox="1"/>
            <p:nvPr/>
          </p:nvSpPr>
          <p:spPr>
            <a:xfrm>
              <a:off x="2758387" y="4034135"/>
              <a:ext cx="548640" cy="301752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lang="en-US" sz="2000" b="0" dirty="0">
                  <a:latin typeface="Calibri" pitchFamily="34" charset="0"/>
                </a:rPr>
                <a:t>AD</a:t>
              </a:r>
            </a:p>
          </p:txBody>
        </p:sp>
        <p:sp>
          <p:nvSpPr>
            <p:cNvPr id="156" name="TextBox 155"/>
            <p:cNvSpPr txBox="1"/>
            <p:nvPr/>
          </p:nvSpPr>
          <p:spPr>
            <a:xfrm>
              <a:off x="3305327" y="4034135"/>
              <a:ext cx="548640" cy="301752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lang="en-US" sz="2000" b="0" dirty="0">
                  <a:latin typeface="Calibri" pitchFamily="34" charset="0"/>
                </a:rPr>
                <a:t>BE</a:t>
              </a:r>
            </a:p>
          </p:txBody>
        </p:sp>
        <p:sp>
          <p:nvSpPr>
            <p:cNvPr id="157" name="TextBox 156"/>
            <p:cNvSpPr txBox="1"/>
            <p:nvPr/>
          </p:nvSpPr>
          <p:spPr>
            <a:xfrm>
              <a:off x="3858768" y="4034135"/>
              <a:ext cx="548640" cy="301752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lang="en-US" sz="2000" b="0" dirty="0">
                  <a:latin typeface="Calibri" pitchFamily="34" charset="0"/>
                </a:rPr>
                <a:t>EF</a:t>
              </a:r>
            </a:p>
          </p:txBody>
        </p:sp>
      </p:grpSp>
      <p:grpSp>
        <p:nvGrpSpPr>
          <p:cNvPr id="159" name="Group 158"/>
          <p:cNvGrpSpPr/>
          <p:nvPr/>
        </p:nvGrpSpPr>
        <p:grpSpPr>
          <a:xfrm>
            <a:off x="6492240" y="5670911"/>
            <a:ext cx="2199360" cy="301752"/>
            <a:chOff x="2208048" y="4034135"/>
            <a:chExt cx="2199360" cy="301752"/>
          </a:xfrm>
        </p:grpSpPr>
        <p:sp>
          <p:nvSpPr>
            <p:cNvPr id="161" name="TextBox 160"/>
            <p:cNvSpPr txBox="1"/>
            <p:nvPr/>
          </p:nvSpPr>
          <p:spPr>
            <a:xfrm>
              <a:off x="2208048" y="4034135"/>
              <a:ext cx="548640" cy="301752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lang="en-US" sz="2000" b="0" dirty="0">
                  <a:latin typeface="Calibri" pitchFamily="34" charset="0"/>
                </a:rPr>
                <a:t>00</a:t>
              </a:r>
            </a:p>
          </p:txBody>
        </p:sp>
        <p:sp>
          <p:nvSpPr>
            <p:cNvPr id="162" name="TextBox 161"/>
            <p:cNvSpPr txBox="1"/>
            <p:nvPr/>
          </p:nvSpPr>
          <p:spPr>
            <a:xfrm>
              <a:off x="2758387" y="4034135"/>
              <a:ext cx="548640" cy="301752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lang="en-US" sz="2000" b="0" dirty="0">
                  <a:latin typeface="Calibri" pitchFamily="34" charset="0"/>
                </a:rPr>
                <a:t>00</a:t>
              </a:r>
            </a:p>
          </p:txBody>
        </p:sp>
        <p:sp>
          <p:nvSpPr>
            <p:cNvPr id="163" name="TextBox 162"/>
            <p:cNvSpPr txBox="1"/>
            <p:nvPr/>
          </p:nvSpPr>
          <p:spPr>
            <a:xfrm>
              <a:off x="3305327" y="4034135"/>
              <a:ext cx="548640" cy="301752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lang="en-US" sz="2000" b="0" dirty="0">
                  <a:latin typeface="Calibri" pitchFamily="34" charset="0"/>
                </a:rPr>
                <a:t>00</a:t>
              </a:r>
            </a:p>
          </p:txBody>
        </p:sp>
        <p:sp>
          <p:nvSpPr>
            <p:cNvPr id="164" name="TextBox 163"/>
            <p:cNvSpPr txBox="1"/>
            <p:nvPr/>
          </p:nvSpPr>
          <p:spPr>
            <a:xfrm>
              <a:off x="3858768" y="4034135"/>
              <a:ext cx="548640" cy="301752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lang="en-US" sz="2000" b="0" dirty="0">
                  <a:latin typeface="Calibri" pitchFamily="34" charset="0"/>
                </a:rPr>
                <a:t>00</a:t>
              </a: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5669280" y="2926080"/>
            <a:ext cx="822960" cy="3044952"/>
            <a:chOff x="7868640" y="2926080"/>
            <a:chExt cx="822960" cy="3044952"/>
          </a:xfrm>
        </p:grpSpPr>
        <p:sp>
          <p:nvSpPr>
            <p:cNvPr id="101" name="TextBox 100"/>
            <p:cNvSpPr txBox="1"/>
            <p:nvPr/>
          </p:nvSpPr>
          <p:spPr>
            <a:xfrm>
              <a:off x="7868640" y="2926080"/>
              <a:ext cx="822960" cy="301752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lang="en-US" sz="2400" b="0" dirty="0">
                  <a:solidFill>
                    <a:srgbClr val="4B2A85"/>
                  </a:solidFill>
                  <a:latin typeface="Calibri" pitchFamily="34" charset="0"/>
                </a:rPr>
                <a:t>0x00</a:t>
              </a:r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7868640" y="3227832"/>
              <a:ext cx="822960" cy="301752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lang="en-US" sz="2400" b="0" dirty="0">
                  <a:solidFill>
                    <a:srgbClr val="4B2A85"/>
                  </a:solidFill>
                  <a:latin typeface="Calibri" pitchFamily="34" charset="0"/>
                </a:rPr>
                <a:t>0x04</a:t>
              </a:r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7868640" y="3529584"/>
              <a:ext cx="822960" cy="301752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lang="en-US" sz="2400" b="0" dirty="0">
                  <a:solidFill>
                    <a:srgbClr val="4B2A85"/>
                  </a:solidFill>
                  <a:latin typeface="Calibri" pitchFamily="34" charset="0"/>
                </a:rPr>
                <a:t>0x08</a:t>
              </a:r>
            </a:p>
          </p:txBody>
        </p:sp>
        <p:sp>
          <p:nvSpPr>
            <p:cNvPr id="118" name="TextBox 117"/>
            <p:cNvSpPr txBox="1"/>
            <p:nvPr/>
          </p:nvSpPr>
          <p:spPr>
            <a:xfrm>
              <a:off x="7868640" y="3831336"/>
              <a:ext cx="822960" cy="301752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lang="en-US" sz="2400" b="0" dirty="0">
                  <a:solidFill>
                    <a:srgbClr val="4B2A85"/>
                  </a:solidFill>
                  <a:latin typeface="Calibri" pitchFamily="34" charset="0"/>
                </a:rPr>
                <a:t>0x0C</a:t>
              </a:r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7868640" y="4133088"/>
              <a:ext cx="822960" cy="301752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lang="en-US" sz="2400" b="0" dirty="0">
                  <a:solidFill>
                    <a:srgbClr val="4B2A85"/>
                  </a:solidFill>
                  <a:latin typeface="Calibri" pitchFamily="34" charset="0"/>
                </a:rPr>
                <a:t>0x10</a:t>
              </a:r>
            </a:p>
          </p:txBody>
        </p:sp>
        <p:sp>
          <p:nvSpPr>
            <p:cNvPr id="132" name="TextBox 131"/>
            <p:cNvSpPr txBox="1"/>
            <p:nvPr/>
          </p:nvSpPr>
          <p:spPr>
            <a:xfrm>
              <a:off x="7868640" y="4434840"/>
              <a:ext cx="822960" cy="301752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lang="en-US" sz="2400" b="0" dirty="0">
                  <a:solidFill>
                    <a:srgbClr val="4B2A85"/>
                  </a:solidFill>
                  <a:latin typeface="Calibri" pitchFamily="34" charset="0"/>
                </a:rPr>
                <a:t>0x14</a:t>
              </a:r>
            </a:p>
          </p:txBody>
        </p:sp>
        <p:sp>
          <p:nvSpPr>
            <p:cNvPr id="139" name="TextBox 138"/>
            <p:cNvSpPr txBox="1"/>
            <p:nvPr/>
          </p:nvSpPr>
          <p:spPr>
            <a:xfrm>
              <a:off x="7868640" y="4754880"/>
              <a:ext cx="822960" cy="301752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lang="en-US" sz="2400" b="0" dirty="0">
                  <a:solidFill>
                    <a:srgbClr val="4B2A85"/>
                  </a:solidFill>
                  <a:latin typeface="Calibri" pitchFamily="34" charset="0"/>
                </a:rPr>
                <a:t>0x18</a:t>
              </a:r>
            </a:p>
          </p:txBody>
        </p:sp>
        <p:sp>
          <p:nvSpPr>
            <p:cNvPr id="146" name="TextBox 145"/>
            <p:cNvSpPr txBox="1"/>
            <p:nvPr/>
          </p:nvSpPr>
          <p:spPr>
            <a:xfrm>
              <a:off x="7868640" y="5056632"/>
              <a:ext cx="822960" cy="301752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lang="en-US" sz="2400" b="0" dirty="0">
                  <a:solidFill>
                    <a:srgbClr val="4B2A85"/>
                  </a:solidFill>
                  <a:latin typeface="Calibri" pitchFamily="34" charset="0"/>
                </a:rPr>
                <a:t>0x1C</a:t>
              </a:r>
            </a:p>
          </p:txBody>
        </p:sp>
        <p:sp>
          <p:nvSpPr>
            <p:cNvPr id="153" name="TextBox 152"/>
            <p:cNvSpPr txBox="1"/>
            <p:nvPr/>
          </p:nvSpPr>
          <p:spPr>
            <a:xfrm>
              <a:off x="7868640" y="5367528"/>
              <a:ext cx="822960" cy="301752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lang="en-US" sz="2400" b="0" dirty="0">
                  <a:solidFill>
                    <a:srgbClr val="4B2A85"/>
                  </a:solidFill>
                  <a:latin typeface="Calibri" pitchFamily="34" charset="0"/>
                </a:rPr>
                <a:t>0x20</a:t>
              </a:r>
            </a:p>
          </p:txBody>
        </p:sp>
        <p:sp>
          <p:nvSpPr>
            <p:cNvPr id="160" name="TextBox 159"/>
            <p:cNvSpPr txBox="1"/>
            <p:nvPr/>
          </p:nvSpPr>
          <p:spPr>
            <a:xfrm>
              <a:off x="7868640" y="5669280"/>
              <a:ext cx="822960" cy="301752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lang="en-US" sz="2400" b="0" dirty="0">
                  <a:solidFill>
                    <a:srgbClr val="4B2A85"/>
                  </a:solidFill>
                  <a:latin typeface="Calibri" pitchFamily="34" charset="0"/>
                </a:rPr>
                <a:t>0x24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7755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4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Assignment in 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A variable is represented by a location</a:t>
            </a:r>
          </a:p>
          <a:p>
            <a:r>
              <a:rPr lang="en-US" dirty="0"/>
              <a:t>Declaration ≠ initialization (initially holds “garbage”)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x, y;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dirty="0"/>
              <a:t> is at address 0x04,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lang="en-US" dirty="0"/>
              <a:t> is at 0x18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8</a:t>
            </a:fld>
            <a:endParaRPr lang="en-US"/>
          </a:p>
        </p:txBody>
      </p:sp>
      <p:grpSp>
        <p:nvGrpSpPr>
          <p:cNvPr id="31" name="Group 30"/>
          <p:cNvGrpSpPr/>
          <p:nvPr/>
        </p:nvGrpSpPr>
        <p:grpSpPr>
          <a:xfrm>
            <a:off x="6492240" y="2926080"/>
            <a:ext cx="2194560" cy="3054096"/>
            <a:chOff x="5669280" y="2926080"/>
            <a:chExt cx="2194560" cy="3054096"/>
          </a:xfrm>
        </p:grpSpPr>
        <p:grpSp>
          <p:nvGrpSpPr>
            <p:cNvPr id="4" name="Group 3"/>
            <p:cNvGrpSpPr/>
            <p:nvPr/>
          </p:nvGrpSpPr>
          <p:grpSpPr>
            <a:xfrm>
              <a:off x="5669280" y="2926080"/>
              <a:ext cx="2194560" cy="3048000"/>
              <a:chOff x="5638799" y="2886670"/>
              <a:chExt cx="2194560" cy="3048000"/>
            </a:xfrm>
          </p:grpSpPr>
          <p:sp>
            <p:nvSpPr>
              <p:cNvPr id="6" name="Rectangle 2"/>
              <p:cNvSpPr>
                <a:spLocks noChangeArrowheads="1"/>
              </p:cNvSpPr>
              <p:nvPr>
                <p:custDataLst>
                  <p:tags r:id="rId14"/>
                </p:custDataLst>
              </p:nvPr>
            </p:nvSpPr>
            <p:spPr bwMode="auto">
              <a:xfrm>
                <a:off x="5638799" y="2886670"/>
                <a:ext cx="2194560" cy="30480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b="0" dirty="0">
                  <a:latin typeface="Roboto Regular" charset="0"/>
                  <a:cs typeface="Roboto Regular" charset="0"/>
                </a:endParaRPr>
              </a:p>
            </p:txBody>
          </p:sp>
          <p:sp>
            <p:nvSpPr>
              <p:cNvPr id="7" name="Rectangle 3"/>
              <p:cNvSpPr>
                <a:spLocks noChangeArrowheads="1"/>
              </p:cNvSpPr>
              <p:nvPr>
                <p:custDataLst>
                  <p:tags r:id="rId15"/>
                </p:custDataLst>
              </p:nvPr>
            </p:nvSpPr>
            <p:spPr bwMode="auto">
              <a:xfrm>
                <a:off x="5638799" y="3191470"/>
                <a:ext cx="2194560" cy="30480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b="0" dirty="0">
                  <a:latin typeface="Roboto Regular" charset="0"/>
                  <a:cs typeface="Roboto Regular" charset="0"/>
                </a:endParaRPr>
              </a:p>
            </p:txBody>
          </p:sp>
          <p:sp>
            <p:nvSpPr>
              <p:cNvPr id="8" name="Rectangle 4"/>
              <p:cNvSpPr>
                <a:spLocks noChangeArrowheads="1"/>
              </p:cNvSpPr>
              <p:nvPr>
                <p:custDataLst>
                  <p:tags r:id="rId16"/>
                </p:custDataLst>
              </p:nvPr>
            </p:nvSpPr>
            <p:spPr bwMode="auto">
              <a:xfrm>
                <a:off x="5638799" y="3496270"/>
                <a:ext cx="2194560" cy="30480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b="0" dirty="0">
                  <a:latin typeface="Roboto Regular" charset="0"/>
                  <a:cs typeface="Roboto Regular" charset="0"/>
                </a:endParaRPr>
              </a:p>
            </p:txBody>
          </p:sp>
          <p:sp>
            <p:nvSpPr>
              <p:cNvPr id="9" name="Rectangle 5"/>
              <p:cNvSpPr>
                <a:spLocks noChangeArrowheads="1"/>
              </p:cNvSpPr>
              <p:nvPr>
                <p:custDataLst>
                  <p:tags r:id="rId17"/>
                </p:custDataLst>
              </p:nvPr>
            </p:nvSpPr>
            <p:spPr bwMode="auto">
              <a:xfrm>
                <a:off x="5638799" y="3801070"/>
                <a:ext cx="2194560" cy="30480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b="0" dirty="0">
                  <a:latin typeface="Roboto Regular" charset="0"/>
                  <a:cs typeface="Roboto Regular" charset="0"/>
                </a:endParaRPr>
              </a:p>
            </p:txBody>
          </p:sp>
          <p:sp>
            <p:nvSpPr>
              <p:cNvPr id="10" name="Rectangle 6"/>
              <p:cNvSpPr>
                <a:spLocks noChangeArrowheads="1"/>
              </p:cNvSpPr>
              <p:nvPr>
                <p:custDataLst>
                  <p:tags r:id="rId18"/>
                </p:custDataLst>
              </p:nvPr>
            </p:nvSpPr>
            <p:spPr bwMode="auto">
              <a:xfrm>
                <a:off x="5638799" y="4105870"/>
                <a:ext cx="2194560" cy="30480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b="0" dirty="0">
                  <a:latin typeface="Roboto Regular" charset="0"/>
                  <a:cs typeface="Roboto Regular" charset="0"/>
                </a:endParaRPr>
              </a:p>
            </p:txBody>
          </p:sp>
          <p:sp>
            <p:nvSpPr>
              <p:cNvPr id="11" name="Rectangle 7"/>
              <p:cNvSpPr>
                <a:spLocks noChangeArrowheads="1"/>
              </p:cNvSpPr>
              <p:nvPr>
                <p:custDataLst>
                  <p:tags r:id="rId19"/>
                </p:custDataLst>
              </p:nvPr>
            </p:nvSpPr>
            <p:spPr bwMode="auto">
              <a:xfrm>
                <a:off x="5638799" y="4410670"/>
                <a:ext cx="2194560" cy="30480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b="0" dirty="0">
                  <a:latin typeface="Roboto Regular" charset="0"/>
                  <a:cs typeface="Roboto Regular" charset="0"/>
                </a:endParaRPr>
              </a:p>
            </p:txBody>
          </p:sp>
          <p:sp>
            <p:nvSpPr>
              <p:cNvPr id="12" name="Rectangle 8"/>
              <p:cNvSpPr>
                <a:spLocks noChangeArrowheads="1"/>
              </p:cNvSpPr>
              <p:nvPr>
                <p:custDataLst>
                  <p:tags r:id="rId20"/>
                </p:custDataLst>
              </p:nvPr>
            </p:nvSpPr>
            <p:spPr bwMode="auto">
              <a:xfrm>
                <a:off x="5638799" y="4715470"/>
                <a:ext cx="2194560" cy="30480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b="0" dirty="0">
                  <a:latin typeface="Roboto Regular" charset="0"/>
                  <a:cs typeface="Roboto Regular" charset="0"/>
                </a:endParaRPr>
              </a:p>
            </p:txBody>
          </p:sp>
          <p:sp>
            <p:nvSpPr>
              <p:cNvPr id="13" name="Rectangle 9"/>
              <p:cNvSpPr>
                <a:spLocks noChangeArrowheads="1"/>
              </p:cNvSpPr>
              <p:nvPr>
                <p:custDataLst>
                  <p:tags r:id="rId21"/>
                </p:custDataLst>
              </p:nvPr>
            </p:nvSpPr>
            <p:spPr bwMode="auto">
              <a:xfrm>
                <a:off x="5638799" y="5020270"/>
                <a:ext cx="2194560" cy="30480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b="0" dirty="0">
                  <a:latin typeface="Roboto Regular" charset="0"/>
                  <a:cs typeface="Roboto Regular" charset="0"/>
                </a:endParaRPr>
              </a:p>
            </p:txBody>
          </p:sp>
          <p:sp>
            <p:nvSpPr>
              <p:cNvPr id="14" name="Rectangle 10"/>
              <p:cNvSpPr>
                <a:spLocks noChangeArrowheads="1"/>
              </p:cNvSpPr>
              <p:nvPr>
                <p:custDataLst>
                  <p:tags r:id="rId22"/>
                </p:custDataLst>
              </p:nvPr>
            </p:nvSpPr>
            <p:spPr bwMode="auto">
              <a:xfrm>
                <a:off x="5638799" y="5325070"/>
                <a:ext cx="2194560" cy="30480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b="0" dirty="0">
                  <a:latin typeface="Roboto Regular" charset="0"/>
                  <a:cs typeface="Roboto Regular" charset="0"/>
                </a:endParaRPr>
              </a:p>
            </p:txBody>
          </p:sp>
          <p:sp>
            <p:nvSpPr>
              <p:cNvPr id="15" name="Rectangle 11"/>
              <p:cNvSpPr>
                <a:spLocks noChangeArrowheads="1"/>
              </p:cNvSpPr>
              <p:nvPr>
                <p:custDataLst>
                  <p:tags r:id="rId23"/>
                </p:custDataLst>
              </p:nvPr>
            </p:nvSpPr>
            <p:spPr bwMode="auto">
              <a:xfrm>
                <a:off x="5638799" y="5629870"/>
                <a:ext cx="2194560" cy="30480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b="0" dirty="0">
                  <a:latin typeface="Roboto Regular" charset="0"/>
                  <a:cs typeface="Roboto Regular" charset="0"/>
                </a:endParaRPr>
              </a:p>
            </p:txBody>
          </p:sp>
        </p:grpSp>
        <p:cxnSp>
          <p:nvCxnSpPr>
            <p:cNvPr id="26" name="Straight Connector 25"/>
            <p:cNvCxnSpPr/>
            <p:nvPr>
              <p:custDataLst>
                <p:tags r:id="rId11"/>
              </p:custDataLst>
            </p:nvPr>
          </p:nvCxnSpPr>
          <p:spPr bwMode="auto">
            <a:xfrm>
              <a:off x="6217920" y="2926080"/>
              <a:ext cx="0" cy="3054096"/>
            </a:xfrm>
            <a:prstGeom prst="line">
              <a:avLst/>
            </a:prstGeom>
            <a:noFill/>
            <a:ln w="25400" cap="flat" cmpd="sng" algn="ctr">
              <a:solidFill>
                <a:srgbClr val="00B050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1" name="Straight Connector 90"/>
            <p:cNvCxnSpPr/>
            <p:nvPr>
              <p:custDataLst>
                <p:tags r:id="rId12"/>
              </p:custDataLst>
            </p:nvPr>
          </p:nvCxnSpPr>
          <p:spPr bwMode="auto">
            <a:xfrm>
              <a:off x="6766560" y="2926080"/>
              <a:ext cx="0" cy="3054096"/>
            </a:xfrm>
            <a:prstGeom prst="line">
              <a:avLst/>
            </a:prstGeom>
            <a:noFill/>
            <a:ln w="25400" cap="flat" cmpd="sng" algn="ctr">
              <a:solidFill>
                <a:srgbClr val="00B050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2" name="Straight Connector 91"/>
            <p:cNvCxnSpPr/>
            <p:nvPr>
              <p:custDataLst>
                <p:tags r:id="rId13"/>
              </p:custDataLst>
            </p:nvPr>
          </p:nvCxnSpPr>
          <p:spPr bwMode="auto">
            <a:xfrm>
              <a:off x="7315200" y="2926080"/>
              <a:ext cx="0" cy="3054096"/>
            </a:xfrm>
            <a:prstGeom prst="line">
              <a:avLst/>
            </a:prstGeom>
            <a:noFill/>
            <a:ln w="25400" cap="flat" cmpd="sng" algn="ctr">
              <a:solidFill>
                <a:srgbClr val="00B050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9" name="TextBox 28"/>
          <p:cNvSpPr txBox="1"/>
          <p:nvPr>
            <p:custDataLst>
              <p:tags r:id="rId4"/>
            </p:custDataLst>
          </p:nvPr>
        </p:nvSpPr>
        <p:spPr>
          <a:xfrm>
            <a:off x="4127403" y="849474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b="0" dirty="0">
              <a:latin typeface="Roboto Regular" charset="0"/>
            </a:endParaRPr>
          </a:p>
        </p:txBody>
      </p:sp>
      <p:sp>
        <p:nvSpPr>
          <p:cNvPr id="30" name="TextBox 29"/>
          <p:cNvSpPr txBox="1"/>
          <p:nvPr>
            <p:custDataLst>
              <p:tags r:id="rId5"/>
            </p:custDataLst>
          </p:nvPr>
        </p:nvSpPr>
        <p:spPr>
          <a:xfrm>
            <a:off x="8695944" y="3200400"/>
            <a:ext cx="365760" cy="307777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ctr"/>
            <a:r>
              <a:rPr lang="en-US" sz="2800" b="0" dirty="0">
                <a:solidFill>
                  <a:srgbClr val="CC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</a:p>
        </p:txBody>
      </p:sp>
      <p:sp>
        <p:nvSpPr>
          <p:cNvPr id="41" name="TextBox 40"/>
          <p:cNvSpPr txBox="1"/>
          <p:nvPr>
            <p:custDataLst>
              <p:tags r:id="rId6"/>
            </p:custDataLst>
          </p:nvPr>
        </p:nvSpPr>
        <p:spPr>
          <a:xfrm>
            <a:off x="8695944" y="4736592"/>
            <a:ext cx="365760" cy="307777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ctr"/>
            <a:r>
              <a:rPr lang="en-US" sz="2800" b="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6492240" y="2609600"/>
            <a:ext cx="2194560" cy="307777"/>
            <a:chOff x="5669280" y="2609600"/>
            <a:chExt cx="2194560" cy="307777"/>
          </a:xfrm>
        </p:grpSpPr>
        <p:sp>
          <p:nvSpPr>
            <p:cNvPr id="93" name="Rectangle 14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5669280" y="2609600"/>
              <a:ext cx="548640" cy="30777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400" b="0" dirty="0">
                  <a:latin typeface="Calibri" panose="020F0502020204030204" pitchFamily="34" charset="0"/>
                  <a:cs typeface="Calibri" panose="020F0502020204030204" pitchFamily="34" charset="0"/>
                </a:rPr>
                <a:t>0x00</a:t>
              </a:r>
            </a:p>
          </p:txBody>
        </p:sp>
        <p:sp>
          <p:nvSpPr>
            <p:cNvPr id="94" name="Rectangle 14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6217920" y="2609600"/>
              <a:ext cx="548640" cy="30777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400" b="0" dirty="0">
                  <a:latin typeface="Calibri" panose="020F0502020204030204" pitchFamily="34" charset="0"/>
                  <a:cs typeface="Calibri" panose="020F0502020204030204" pitchFamily="34" charset="0"/>
                </a:rPr>
                <a:t>0x01</a:t>
              </a:r>
            </a:p>
          </p:txBody>
        </p:sp>
        <p:sp>
          <p:nvSpPr>
            <p:cNvPr id="95" name="Rectangle 14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6766560" y="2609600"/>
              <a:ext cx="548640" cy="30777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400" b="0" dirty="0">
                  <a:latin typeface="Calibri" panose="020F0502020204030204" pitchFamily="34" charset="0"/>
                  <a:cs typeface="Calibri" panose="020F0502020204030204" pitchFamily="34" charset="0"/>
                </a:rPr>
                <a:t>0x02</a:t>
              </a:r>
            </a:p>
          </p:txBody>
        </p:sp>
        <p:sp>
          <p:nvSpPr>
            <p:cNvPr id="96" name="Rectangle 14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7315200" y="2609600"/>
              <a:ext cx="548640" cy="30777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400" b="0" dirty="0">
                  <a:latin typeface="Calibri" panose="020F0502020204030204" pitchFamily="34" charset="0"/>
                  <a:cs typeface="Calibri" panose="020F0502020204030204" pitchFamily="34" charset="0"/>
                </a:rPr>
                <a:t>0x03</a:t>
              </a:r>
            </a:p>
          </p:txBody>
        </p:sp>
      </p:grpSp>
      <p:grpSp>
        <p:nvGrpSpPr>
          <p:cNvPr id="103" name="Group 102"/>
          <p:cNvGrpSpPr/>
          <p:nvPr/>
        </p:nvGrpSpPr>
        <p:grpSpPr>
          <a:xfrm>
            <a:off x="6492240" y="3229463"/>
            <a:ext cx="2199360" cy="301752"/>
            <a:chOff x="2208048" y="4034135"/>
            <a:chExt cx="2199360" cy="301752"/>
          </a:xfrm>
        </p:grpSpPr>
        <p:sp>
          <p:nvSpPr>
            <p:cNvPr id="105" name="TextBox 104"/>
            <p:cNvSpPr txBox="1"/>
            <p:nvPr/>
          </p:nvSpPr>
          <p:spPr>
            <a:xfrm>
              <a:off x="2208048" y="4034135"/>
              <a:ext cx="548640" cy="301752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lang="en-US" sz="2000" b="0" dirty="0">
                  <a:latin typeface="Calibri" pitchFamily="34" charset="0"/>
                </a:rPr>
                <a:t>00</a:t>
              </a:r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2758387" y="4034135"/>
              <a:ext cx="548640" cy="301752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lang="en-US" sz="2000" b="0" dirty="0">
                  <a:latin typeface="Calibri" pitchFamily="34" charset="0"/>
                </a:rPr>
                <a:t>01</a:t>
              </a:r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3305327" y="4034135"/>
              <a:ext cx="548640" cy="301752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lang="en-US" sz="2000" b="0" dirty="0">
                  <a:latin typeface="Calibri" pitchFamily="34" charset="0"/>
                </a:rPr>
                <a:t>29</a:t>
              </a:r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3858768" y="4034135"/>
              <a:ext cx="548640" cy="301752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lang="en-US" sz="2000" b="0" dirty="0">
                  <a:latin typeface="Calibri" pitchFamily="34" charset="0"/>
                </a:rPr>
                <a:t>F3</a:t>
              </a:r>
            </a:p>
          </p:txBody>
        </p:sp>
      </p:grpSp>
      <p:grpSp>
        <p:nvGrpSpPr>
          <p:cNvPr id="138" name="Group 137"/>
          <p:cNvGrpSpPr/>
          <p:nvPr/>
        </p:nvGrpSpPr>
        <p:grpSpPr>
          <a:xfrm>
            <a:off x="6492240" y="4756511"/>
            <a:ext cx="2199360" cy="301752"/>
            <a:chOff x="2208048" y="4034135"/>
            <a:chExt cx="2199360" cy="301752"/>
          </a:xfrm>
        </p:grpSpPr>
        <p:sp>
          <p:nvSpPr>
            <p:cNvPr id="140" name="TextBox 139"/>
            <p:cNvSpPr txBox="1"/>
            <p:nvPr/>
          </p:nvSpPr>
          <p:spPr>
            <a:xfrm>
              <a:off x="2208048" y="4034135"/>
              <a:ext cx="548640" cy="301752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lang="en-US" sz="2000" b="0" dirty="0">
                  <a:latin typeface="Calibri" pitchFamily="34" charset="0"/>
                </a:rPr>
                <a:t>01</a:t>
              </a:r>
            </a:p>
          </p:txBody>
        </p:sp>
        <p:sp>
          <p:nvSpPr>
            <p:cNvPr id="141" name="TextBox 140"/>
            <p:cNvSpPr txBox="1"/>
            <p:nvPr/>
          </p:nvSpPr>
          <p:spPr>
            <a:xfrm>
              <a:off x="2758387" y="4034135"/>
              <a:ext cx="548640" cy="301752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lang="en-US" sz="2000" b="0" dirty="0">
                  <a:latin typeface="Calibri" pitchFamily="34" charset="0"/>
                </a:rPr>
                <a:t>00</a:t>
              </a:r>
            </a:p>
          </p:txBody>
        </p:sp>
        <p:sp>
          <p:nvSpPr>
            <p:cNvPr id="142" name="TextBox 141"/>
            <p:cNvSpPr txBox="1"/>
            <p:nvPr/>
          </p:nvSpPr>
          <p:spPr>
            <a:xfrm>
              <a:off x="3305327" y="4034135"/>
              <a:ext cx="548640" cy="301752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lang="en-US" sz="2000" b="0" dirty="0">
                  <a:latin typeface="Calibri" pitchFamily="34" charset="0"/>
                </a:rPr>
                <a:t>00</a:t>
              </a:r>
            </a:p>
          </p:txBody>
        </p:sp>
        <p:sp>
          <p:nvSpPr>
            <p:cNvPr id="143" name="TextBox 142"/>
            <p:cNvSpPr txBox="1"/>
            <p:nvPr/>
          </p:nvSpPr>
          <p:spPr>
            <a:xfrm>
              <a:off x="3858768" y="4034135"/>
              <a:ext cx="548640" cy="301752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lang="en-US" sz="2000" b="0" dirty="0">
                  <a:latin typeface="Calibri" pitchFamily="34" charset="0"/>
                </a:rPr>
                <a:t>00</a:t>
              </a: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5669280" y="2926080"/>
            <a:ext cx="822960" cy="3044952"/>
            <a:chOff x="7868640" y="2926080"/>
            <a:chExt cx="822960" cy="3044952"/>
          </a:xfrm>
        </p:grpSpPr>
        <p:sp>
          <p:nvSpPr>
            <p:cNvPr id="101" name="TextBox 100"/>
            <p:cNvSpPr txBox="1"/>
            <p:nvPr/>
          </p:nvSpPr>
          <p:spPr>
            <a:xfrm>
              <a:off x="7868640" y="2926080"/>
              <a:ext cx="822960" cy="301752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lang="en-US" sz="2400" b="0" dirty="0">
                  <a:solidFill>
                    <a:srgbClr val="4B2A85"/>
                  </a:solidFill>
                  <a:latin typeface="Calibri" pitchFamily="34" charset="0"/>
                </a:rPr>
                <a:t>0x00</a:t>
              </a:r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7868640" y="3227832"/>
              <a:ext cx="822960" cy="301752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lang="en-US" sz="2400" b="0" dirty="0">
                  <a:solidFill>
                    <a:srgbClr val="4B2A85"/>
                  </a:solidFill>
                  <a:latin typeface="Calibri" pitchFamily="34" charset="0"/>
                </a:rPr>
                <a:t>0x04</a:t>
              </a:r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7868640" y="3529584"/>
              <a:ext cx="822960" cy="301752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lang="en-US" sz="2400" b="0" dirty="0">
                  <a:solidFill>
                    <a:srgbClr val="4B2A85"/>
                  </a:solidFill>
                  <a:latin typeface="Calibri" pitchFamily="34" charset="0"/>
                </a:rPr>
                <a:t>0x08</a:t>
              </a:r>
            </a:p>
          </p:txBody>
        </p:sp>
        <p:sp>
          <p:nvSpPr>
            <p:cNvPr id="118" name="TextBox 117"/>
            <p:cNvSpPr txBox="1"/>
            <p:nvPr/>
          </p:nvSpPr>
          <p:spPr>
            <a:xfrm>
              <a:off x="7868640" y="3831336"/>
              <a:ext cx="822960" cy="301752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lang="en-US" sz="2400" b="0" dirty="0">
                  <a:solidFill>
                    <a:srgbClr val="4B2A85"/>
                  </a:solidFill>
                  <a:latin typeface="Calibri" pitchFamily="34" charset="0"/>
                </a:rPr>
                <a:t>0x0C</a:t>
              </a:r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7868640" y="4133088"/>
              <a:ext cx="822960" cy="301752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lang="en-US" sz="2400" b="0" dirty="0">
                  <a:solidFill>
                    <a:srgbClr val="4B2A85"/>
                  </a:solidFill>
                  <a:latin typeface="Calibri" pitchFamily="34" charset="0"/>
                </a:rPr>
                <a:t>0x10</a:t>
              </a:r>
            </a:p>
          </p:txBody>
        </p:sp>
        <p:sp>
          <p:nvSpPr>
            <p:cNvPr id="132" name="TextBox 131"/>
            <p:cNvSpPr txBox="1"/>
            <p:nvPr/>
          </p:nvSpPr>
          <p:spPr>
            <a:xfrm>
              <a:off x="7868640" y="4434840"/>
              <a:ext cx="822960" cy="301752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lang="en-US" sz="2400" b="0" dirty="0">
                  <a:solidFill>
                    <a:srgbClr val="4B2A85"/>
                  </a:solidFill>
                  <a:latin typeface="Calibri" pitchFamily="34" charset="0"/>
                </a:rPr>
                <a:t>0x14</a:t>
              </a:r>
            </a:p>
          </p:txBody>
        </p:sp>
        <p:sp>
          <p:nvSpPr>
            <p:cNvPr id="139" name="TextBox 138"/>
            <p:cNvSpPr txBox="1"/>
            <p:nvPr/>
          </p:nvSpPr>
          <p:spPr>
            <a:xfrm>
              <a:off x="7868640" y="4754880"/>
              <a:ext cx="822960" cy="301752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lang="en-US" sz="2400" b="0" dirty="0">
                  <a:solidFill>
                    <a:srgbClr val="4B2A85"/>
                  </a:solidFill>
                  <a:latin typeface="Calibri" pitchFamily="34" charset="0"/>
                </a:rPr>
                <a:t>0x18</a:t>
              </a:r>
            </a:p>
          </p:txBody>
        </p:sp>
        <p:sp>
          <p:nvSpPr>
            <p:cNvPr id="146" name="TextBox 145"/>
            <p:cNvSpPr txBox="1"/>
            <p:nvPr/>
          </p:nvSpPr>
          <p:spPr>
            <a:xfrm>
              <a:off x="7868640" y="5056632"/>
              <a:ext cx="822960" cy="301752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lang="en-US" sz="2400" b="0" dirty="0">
                  <a:solidFill>
                    <a:srgbClr val="4B2A85"/>
                  </a:solidFill>
                  <a:latin typeface="Calibri" pitchFamily="34" charset="0"/>
                </a:rPr>
                <a:t>0x1C</a:t>
              </a:r>
            </a:p>
          </p:txBody>
        </p:sp>
        <p:sp>
          <p:nvSpPr>
            <p:cNvPr id="153" name="TextBox 152"/>
            <p:cNvSpPr txBox="1"/>
            <p:nvPr/>
          </p:nvSpPr>
          <p:spPr>
            <a:xfrm>
              <a:off x="7868640" y="5367528"/>
              <a:ext cx="822960" cy="301752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lang="en-US" sz="2400" b="0" dirty="0">
                  <a:solidFill>
                    <a:srgbClr val="4B2A85"/>
                  </a:solidFill>
                  <a:latin typeface="Calibri" pitchFamily="34" charset="0"/>
                </a:rPr>
                <a:t>0x20</a:t>
              </a:r>
            </a:p>
          </p:txBody>
        </p:sp>
        <p:sp>
          <p:nvSpPr>
            <p:cNvPr id="160" name="TextBox 159"/>
            <p:cNvSpPr txBox="1"/>
            <p:nvPr/>
          </p:nvSpPr>
          <p:spPr>
            <a:xfrm>
              <a:off x="7868640" y="5669280"/>
              <a:ext cx="822960" cy="301752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lang="en-US" sz="2400" b="0" dirty="0">
                  <a:solidFill>
                    <a:srgbClr val="4B2A85"/>
                  </a:solidFill>
                  <a:latin typeface="Calibri" pitchFamily="34" charset="0"/>
                </a:rPr>
                <a:t>0x24</a:t>
              </a:r>
            </a:p>
          </p:txBody>
        </p:sp>
      </p:grpSp>
      <p:sp>
        <p:nvSpPr>
          <p:cNvPr id="51" name="Rounded Rectangle 50"/>
          <p:cNvSpPr/>
          <p:nvPr/>
        </p:nvSpPr>
        <p:spPr bwMode="auto">
          <a:xfrm>
            <a:off x="6487460" y="334638"/>
            <a:ext cx="2560320" cy="640080"/>
          </a:xfrm>
          <a:prstGeom prst="roundRect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0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</a:rPr>
              <a:t>32-bit example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0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</a:rPr>
              <a:t>(pointers are 32-bits wide)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6501384" y="980480"/>
            <a:ext cx="256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0" dirty="0">
                <a:solidFill>
                  <a:srgbClr val="C00000"/>
                </a:solidFill>
                <a:latin typeface="Calibri" pitchFamily="34" charset="0"/>
              </a:rPr>
              <a:t>little-endian</a:t>
            </a:r>
          </a:p>
        </p:txBody>
      </p:sp>
    </p:spTree>
    <p:extLst>
      <p:ext uri="{BB962C8B-B14F-4D97-AF65-F5344CB8AC3E}">
        <p14:creationId xmlns:p14="http://schemas.microsoft.com/office/powerpoint/2010/main" val="29509543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Assignment in 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left-hand side = right-hand side;</a:t>
            </a:r>
          </a:p>
          <a:p>
            <a:pPr lvl="1">
              <a:spcBef>
                <a:spcPts val="0"/>
              </a:spcBef>
            </a:pPr>
            <a:r>
              <a:rPr lang="en-US" dirty="0"/>
              <a:t>LHS must evaluate to a </a:t>
            </a:r>
            <a:r>
              <a:rPr lang="en-US" i="1" dirty="0"/>
              <a:t>location</a:t>
            </a:r>
          </a:p>
          <a:p>
            <a:pPr lvl="1">
              <a:spcBef>
                <a:spcPts val="0"/>
              </a:spcBef>
            </a:pPr>
            <a:r>
              <a:rPr lang="en-US" dirty="0"/>
              <a:t>RHS must evaluate to a </a:t>
            </a:r>
            <a:r>
              <a:rPr lang="en-US" i="1" dirty="0"/>
              <a:t>value</a:t>
            </a:r>
            <a:r>
              <a:rPr lang="en-US" dirty="0"/>
              <a:t> (could be an address)</a:t>
            </a:r>
          </a:p>
          <a:p>
            <a:pPr lvl="1">
              <a:spcBef>
                <a:spcPts val="0"/>
              </a:spcBef>
            </a:pPr>
            <a:r>
              <a:rPr lang="en-US" dirty="0"/>
              <a:t>Store RHS value at LHS location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x, y;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x = 0;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9</a:t>
            </a:fld>
            <a:endParaRPr lang="en-US"/>
          </a:p>
        </p:txBody>
      </p:sp>
      <p:grpSp>
        <p:nvGrpSpPr>
          <p:cNvPr id="103" name="Group 102"/>
          <p:cNvGrpSpPr/>
          <p:nvPr/>
        </p:nvGrpSpPr>
        <p:grpSpPr>
          <a:xfrm>
            <a:off x="6492240" y="3229463"/>
            <a:ext cx="2199360" cy="301752"/>
            <a:chOff x="2208048" y="4034135"/>
            <a:chExt cx="2199360" cy="301752"/>
          </a:xfrm>
        </p:grpSpPr>
        <p:sp>
          <p:nvSpPr>
            <p:cNvPr id="105" name="TextBox 104"/>
            <p:cNvSpPr txBox="1"/>
            <p:nvPr/>
          </p:nvSpPr>
          <p:spPr>
            <a:xfrm>
              <a:off x="2208048" y="4034135"/>
              <a:ext cx="548640" cy="301752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lang="en-US" sz="2000" b="0" dirty="0">
                  <a:latin typeface="Calibri" pitchFamily="34" charset="0"/>
                </a:rPr>
                <a:t>00</a:t>
              </a:r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2758387" y="4034135"/>
              <a:ext cx="548640" cy="301752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lang="en-US" sz="2000" b="0" dirty="0">
                  <a:latin typeface="Calibri" pitchFamily="34" charset="0"/>
                </a:rPr>
                <a:t>01</a:t>
              </a:r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3305327" y="4034135"/>
              <a:ext cx="548640" cy="301752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lang="en-US" sz="2000" b="0" dirty="0">
                  <a:latin typeface="Calibri" pitchFamily="34" charset="0"/>
                </a:rPr>
                <a:t>29</a:t>
              </a:r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3858768" y="4034135"/>
              <a:ext cx="548640" cy="301752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lang="en-US" sz="2000" b="0" dirty="0">
                  <a:latin typeface="Calibri" pitchFamily="34" charset="0"/>
                </a:rPr>
                <a:t>F3</a:t>
              </a:r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6492240" y="3227832"/>
            <a:ext cx="2199360" cy="301752"/>
            <a:chOff x="2208048" y="4034135"/>
            <a:chExt cx="2199360" cy="301752"/>
          </a:xfrm>
          <a:solidFill>
            <a:schemeClr val="bg1"/>
          </a:solidFill>
        </p:grpSpPr>
        <p:sp>
          <p:nvSpPr>
            <p:cNvPr id="51" name="TextBox 50"/>
            <p:cNvSpPr txBox="1"/>
            <p:nvPr/>
          </p:nvSpPr>
          <p:spPr>
            <a:xfrm>
              <a:off x="2208048" y="4034135"/>
              <a:ext cx="548640" cy="301752"/>
            </a:xfrm>
            <a:prstGeom prst="rect">
              <a:avLst/>
            </a:prstGeom>
            <a:grpFill/>
          </p:spPr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lang="en-US" sz="2000" b="0" dirty="0">
                  <a:solidFill>
                    <a:srgbClr val="FF0000"/>
                  </a:solidFill>
                  <a:latin typeface="Calibri" pitchFamily="34" charset="0"/>
                </a:rPr>
                <a:t>00</a:t>
              </a: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2758387" y="4034135"/>
              <a:ext cx="548640" cy="301752"/>
            </a:xfrm>
            <a:prstGeom prst="rect">
              <a:avLst/>
            </a:prstGeom>
            <a:grpFill/>
          </p:spPr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lang="en-US" sz="2000" b="0" dirty="0">
                  <a:solidFill>
                    <a:srgbClr val="FF0000"/>
                  </a:solidFill>
                  <a:latin typeface="Calibri" pitchFamily="34" charset="0"/>
                </a:rPr>
                <a:t>00</a:t>
              </a: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3305327" y="4034135"/>
              <a:ext cx="548640" cy="301752"/>
            </a:xfrm>
            <a:prstGeom prst="rect">
              <a:avLst/>
            </a:prstGeom>
            <a:grpFill/>
          </p:spPr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lang="en-US" sz="2000" b="0" dirty="0">
                  <a:solidFill>
                    <a:srgbClr val="FF0000"/>
                  </a:solidFill>
                  <a:latin typeface="Calibri" pitchFamily="34" charset="0"/>
                </a:rPr>
                <a:t>00</a:t>
              </a: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3858768" y="4034135"/>
              <a:ext cx="548640" cy="301752"/>
            </a:xfrm>
            <a:prstGeom prst="rect">
              <a:avLst/>
            </a:prstGeom>
            <a:grpFill/>
          </p:spPr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lang="en-US" sz="2000" b="0" dirty="0">
                  <a:solidFill>
                    <a:srgbClr val="FF0000"/>
                  </a:solidFill>
                  <a:latin typeface="Calibri" pitchFamily="34" charset="0"/>
                </a:rPr>
                <a:t>00</a:t>
              </a: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6492240" y="2926080"/>
            <a:ext cx="2194560" cy="3054096"/>
            <a:chOff x="5669280" y="2926080"/>
            <a:chExt cx="2194560" cy="3054096"/>
          </a:xfrm>
        </p:grpSpPr>
        <p:grpSp>
          <p:nvGrpSpPr>
            <p:cNvPr id="4" name="Group 3"/>
            <p:cNvGrpSpPr/>
            <p:nvPr/>
          </p:nvGrpSpPr>
          <p:grpSpPr>
            <a:xfrm>
              <a:off x="5669280" y="2926080"/>
              <a:ext cx="2194560" cy="3048000"/>
              <a:chOff x="5638799" y="2886670"/>
              <a:chExt cx="2194560" cy="3048000"/>
            </a:xfrm>
          </p:grpSpPr>
          <p:sp>
            <p:nvSpPr>
              <p:cNvPr id="6" name="Rectangle 2"/>
              <p:cNvSpPr>
                <a:spLocks noChangeArrowheads="1"/>
              </p:cNvSpPr>
              <p:nvPr>
                <p:custDataLst>
                  <p:tags r:id="rId15"/>
                </p:custDataLst>
              </p:nvPr>
            </p:nvSpPr>
            <p:spPr bwMode="auto">
              <a:xfrm>
                <a:off x="5638799" y="2886670"/>
                <a:ext cx="2194560" cy="3048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b="0" dirty="0">
                  <a:latin typeface="Roboto Regular" charset="0"/>
                  <a:cs typeface="Roboto Regular" charset="0"/>
                </a:endParaRPr>
              </a:p>
            </p:txBody>
          </p:sp>
          <p:sp>
            <p:nvSpPr>
              <p:cNvPr id="7" name="Rectangle 3"/>
              <p:cNvSpPr>
                <a:spLocks noChangeArrowheads="1"/>
              </p:cNvSpPr>
              <p:nvPr>
                <p:custDataLst>
                  <p:tags r:id="rId16"/>
                </p:custDataLst>
              </p:nvPr>
            </p:nvSpPr>
            <p:spPr bwMode="auto">
              <a:xfrm>
                <a:off x="5638799" y="3191470"/>
                <a:ext cx="2194560" cy="3048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b="0" dirty="0">
                  <a:latin typeface="Roboto Regular" charset="0"/>
                  <a:cs typeface="Roboto Regular" charset="0"/>
                </a:endParaRPr>
              </a:p>
            </p:txBody>
          </p:sp>
          <p:sp>
            <p:nvSpPr>
              <p:cNvPr id="8" name="Rectangle 4"/>
              <p:cNvSpPr>
                <a:spLocks noChangeArrowheads="1"/>
              </p:cNvSpPr>
              <p:nvPr>
                <p:custDataLst>
                  <p:tags r:id="rId17"/>
                </p:custDataLst>
              </p:nvPr>
            </p:nvSpPr>
            <p:spPr bwMode="auto">
              <a:xfrm>
                <a:off x="5638799" y="3496270"/>
                <a:ext cx="2194560" cy="3048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b="0" dirty="0">
                  <a:latin typeface="Roboto Regular" charset="0"/>
                  <a:cs typeface="Roboto Regular" charset="0"/>
                </a:endParaRPr>
              </a:p>
            </p:txBody>
          </p:sp>
          <p:sp>
            <p:nvSpPr>
              <p:cNvPr id="9" name="Rectangle 5"/>
              <p:cNvSpPr>
                <a:spLocks noChangeArrowheads="1"/>
              </p:cNvSpPr>
              <p:nvPr>
                <p:custDataLst>
                  <p:tags r:id="rId18"/>
                </p:custDataLst>
              </p:nvPr>
            </p:nvSpPr>
            <p:spPr bwMode="auto">
              <a:xfrm>
                <a:off x="5638799" y="3801070"/>
                <a:ext cx="2194560" cy="3048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b="0" dirty="0">
                  <a:latin typeface="Roboto Regular" charset="0"/>
                  <a:cs typeface="Roboto Regular" charset="0"/>
                </a:endParaRPr>
              </a:p>
            </p:txBody>
          </p:sp>
          <p:sp>
            <p:nvSpPr>
              <p:cNvPr id="10" name="Rectangle 6"/>
              <p:cNvSpPr>
                <a:spLocks noChangeArrowheads="1"/>
              </p:cNvSpPr>
              <p:nvPr>
                <p:custDataLst>
                  <p:tags r:id="rId19"/>
                </p:custDataLst>
              </p:nvPr>
            </p:nvSpPr>
            <p:spPr bwMode="auto">
              <a:xfrm>
                <a:off x="5638799" y="4105870"/>
                <a:ext cx="2194560" cy="3048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b="0" dirty="0">
                  <a:latin typeface="Roboto Regular" charset="0"/>
                  <a:cs typeface="Roboto Regular" charset="0"/>
                </a:endParaRPr>
              </a:p>
            </p:txBody>
          </p:sp>
          <p:sp>
            <p:nvSpPr>
              <p:cNvPr id="11" name="Rectangle 7"/>
              <p:cNvSpPr>
                <a:spLocks noChangeArrowheads="1"/>
              </p:cNvSpPr>
              <p:nvPr>
                <p:custDataLst>
                  <p:tags r:id="rId20"/>
                </p:custDataLst>
              </p:nvPr>
            </p:nvSpPr>
            <p:spPr bwMode="auto">
              <a:xfrm>
                <a:off x="5638799" y="4410670"/>
                <a:ext cx="2194560" cy="3048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b="0" dirty="0">
                  <a:latin typeface="Roboto Regular" charset="0"/>
                  <a:cs typeface="Roboto Regular" charset="0"/>
                </a:endParaRPr>
              </a:p>
            </p:txBody>
          </p:sp>
          <p:sp>
            <p:nvSpPr>
              <p:cNvPr id="12" name="Rectangle 8"/>
              <p:cNvSpPr>
                <a:spLocks noChangeArrowheads="1"/>
              </p:cNvSpPr>
              <p:nvPr>
                <p:custDataLst>
                  <p:tags r:id="rId21"/>
                </p:custDataLst>
              </p:nvPr>
            </p:nvSpPr>
            <p:spPr bwMode="auto">
              <a:xfrm>
                <a:off x="5638799" y="4715470"/>
                <a:ext cx="2194560" cy="3048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b="0" dirty="0">
                  <a:latin typeface="Roboto Regular" charset="0"/>
                  <a:cs typeface="Roboto Regular" charset="0"/>
                </a:endParaRPr>
              </a:p>
            </p:txBody>
          </p:sp>
          <p:sp>
            <p:nvSpPr>
              <p:cNvPr id="13" name="Rectangle 9"/>
              <p:cNvSpPr>
                <a:spLocks noChangeArrowheads="1"/>
              </p:cNvSpPr>
              <p:nvPr>
                <p:custDataLst>
                  <p:tags r:id="rId22"/>
                </p:custDataLst>
              </p:nvPr>
            </p:nvSpPr>
            <p:spPr bwMode="auto">
              <a:xfrm>
                <a:off x="5638799" y="5020270"/>
                <a:ext cx="2194560" cy="3048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b="0" dirty="0">
                  <a:latin typeface="Roboto Regular" charset="0"/>
                  <a:cs typeface="Roboto Regular" charset="0"/>
                </a:endParaRPr>
              </a:p>
            </p:txBody>
          </p:sp>
          <p:sp>
            <p:nvSpPr>
              <p:cNvPr id="14" name="Rectangle 10"/>
              <p:cNvSpPr>
                <a:spLocks noChangeArrowheads="1"/>
              </p:cNvSpPr>
              <p:nvPr>
                <p:custDataLst>
                  <p:tags r:id="rId23"/>
                </p:custDataLst>
              </p:nvPr>
            </p:nvSpPr>
            <p:spPr bwMode="auto">
              <a:xfrm>
                <a:off x="5638799" y="5325070"/>
                <a:ext cx="2194560" cy="3048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b="0" dirty="0">
                  <a:latin typeface="Roboto Regular" charset="0"/>
                  <a:cs typeface="Roboto Regular" charset="0"/>
                </a:endParaRPr>
              </a:p>
            </p:txBody>
          </p:sp>
          <p:sp>
            <p:nvSpPr>
              <p:cNvPr id="15" name="Rectangle 11"/>
              <p:cNvSpPr>
                <a:spLocks noChangeArrowheads="1"/>
              </p:cNvSpPr>
              <p:nvPr>
                <p:custDataLst>
                  <p:tags r:id="rId24"/>
                </p:custDataLst>
              </p:nvPr>
            </p:nvSpPr>
            <p:spPr bwMode="auto">
              <a:xfrm>
                <a:off x="5638799" y="5629870"/>
                <a:ext cx="2194560" cy="3048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b="0" dirty="0">
                  <a:latin typeface="Roboto Regular" charset="0"/>
                  <a:cs typeface="Roboto Regular" charset="0"/>
                </a:endParaRPr>
              </a:p>
            </p:txBody>
          </p:sp>
        </p:grpSp>
        <p:cxnSp>
          <p:nvCxnSpPr>
            <p:cNvPr id="26" name="Straight Connector 25"/>
            <p:cNvCxnSpPr/>
            <p:nvPr>
              <p:custDataLst>
                <p:tags r:id="rId12"/>
              </p:custDataLst>
            </p:nvPr>
          </p:nvCxnSpPr>
          <p:spPr bwMode="auto">
            <a:xfrm>
              <a:off x="6217920" y="2926080"/>
              <a:ext cx="0" cy="3054096"/>
            </a:xfrm>
            <a:prstGeom prst="line">
              <a:avLst/>
            </a:prstGeom>
            <a:noFill/>
            <a:ln w="25400" cap="flat" cmpd="sng" algn="ctr">
              <a:solidFill>
                <a:srgbClr val="00B050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1" name="Straight Connector 90"/>
            <p:cNvCxnSpPr/>
            <p:nvPr>
              <p:custDataLst>
                <p:tags r:id="rId13"/>
              </p:custDataLst>
            </p:nvPr>
          </p:nvCxnSpPr>
          <p:spPr bwMode="auto">
            <a:xfrm>
              <a:off x="6766560" y="2926080"/>
              <a:ext cx="0" cy="3054096"/>
            </a:xfrm>
            <a:prstGeom prst="line">
              <a:avLst/>
            </a:prstGeom>
            <a:noFill/>
            <a:ln w="25400" cap="flat" cmpd="sng" algn="ctr">
              <a:solidFill>
                <a:srgbClr val="00B050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2" name="Straight Connector 91"/>
            <p:cNvCxnSpPr/>
            <p:nvPr>
              <p:custDataLst>
                <p:tags r:id="rId14"/>
              </p:custDataLst>
            </p:nvPr>
          </p:nvCxnSpPr>
          <p:spPr bwMode="auto">
            <a:xfrm>
              <a:off x="7315200" y="2926080"/>
              <a:ext cx="0" cy="3054096"/>
            </a:xfrm>
            <a:prstGeom prst="line">
              <a:avLst/>
            </a:prstGeom>
            <a:noFill/>
            <a:ln w="25400" cap="flat" cmpd="sng" algn="ctr">
              <a:solidFill>
                <a:srgbClr val="00B050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9" name="TextBox 28"/>
          <p:cNvSpPr txBox="1"/>
          <p:nvPr>
            <p:custDataLst>
              <p:tags r:id="rId4"/>
            </p:custDataLst>
          </p:nvPr>
        </p:nvSpPr>
        <p:spPr>
          <a:xfrm>
            <a:off x="4127403" y="849474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b="0" dirty="0">
              <a:latin typeface="Roboto Regular" charset="0"/>
            </a:endParaRPr>
          </a:p>
        </p:txBody>
      </p:sp>
      <p:sp>
        <p:nvSpPr>
          <p:cNvPr id="30" name="TextBox 29"/>
          <p:cNvSpPr txBox="1"/>
          <p:nvPr>
            <p:custDataLst>
              <p:tags r:id="rId5"/>
            </p:custDataLst>
          </p:nvPr>
        </p:nvSpPr>
        <p:spPr>
          <a:xfrm>
            <a:off x="8695944" y="3200400"/>
            <a:ext cx="365760" cy="307777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ctr"/>
            <a:r>
              <a:rPr lang="en-US" sz="2800" b="0" dirty="0">
                <a:solidFill>
                  <a:srgbClr val="CC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</a:p>
        </p:txBody>
      </p:sp>
      <p:sp>
        <p:nvSpPr>
          <p:cNvPr id="41" name="TextBox 40"/>
          <p:cNvSpPr txBox="1"/>
          <p:nvPr>
            <p:custDataLst>
              <p:tags r:id="rId6"/>
            </p:custDataLst>
          </p:nvPr>
        </p:nvSpPr>
        <p:spPr>
          <a:xfrm>
            <a:off x="8695944" y="4736592"/>
            <a:ext cx="365760" cy="307777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ctr"/>
            <a:r>
              <a:rPr lang="en-US" sz="2800" b="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6492240" y="2609600"/>
            <a:ext cx="2194560" cy="307777"/>
            <a:chOff x="5669280" y="2609600"/>
            <a:chExt cx="2194560" cy="307777"/>
          </a:xfrm>
        </p:grpSpPr>
        <p:sp>
          <p:nvSpPr>
            <p:cNvPr id="93" name="Rectangle 14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5669280" y="2609600"/>
              <a:ext cx="548640" cy="30777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400" b="0" dirty="0">
                  <a:latin typeface="Calibri" panose="020F0502020204030204" pitchFamily="34" charset="0"/>
                  <a:cs typeface="Calibri" panose="020F0502020204030204" pitchFamily="34" charset="0"/>
                </a:rPr>
                <a:t>0x00</a:t>
              </a:r>
            </a:p>
          </p:txBody>
        </p:sp>
        <p:sp>
          <p:nvSpPr>
            <p:cNvPr id="94" name="Rectangle 14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6217920" y="2609600"/>
              <a:ext cx="548640" cy="30777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400" b="0" dirty="0">
                  <a:latin typeface="Calibri" panose="020F0502020204030204" pitchFamily="34" charset="0"/>
                  <a:cs typeface="Calibri" panose="020F0502020204030204" pitchFamily="34" charset="0"/>
                </a:rPr>
                <a:t>0x01</a:t>
              </a:r>
            </a:p>
          </p:txBody>
        </p:sp>
        <p:sp>
          <p:nvSpPr>
            <p:cNvPr id="95" name="Rectangle 14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6766560" y="2609600"/>
              <a:ext cx="548640" cy="30777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400" b="0" dirty="0">
                  <a:latin typeface="Calibri" panose="020F0502020204030204" pitchFamily="34" charset="0"/>
                  <a:cs typeface="Calibri" panose="020F0502020204030204" pitchFamily="34" charset="0"/>
                </a:rPr>
                <a:t>0x02</a:t>
              </a:r>
            </a:p>
          </p:txBody>
        </p:sp>
        <p:sp>
          <p:nvSpPr>
            <p:cNvPr id="96" name="Rectangle 14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7315200" y="2609600"/>
              <a:ext cx="548640" cy="30777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400" b="0" dirty="0">
                  <a:latin typeface="Calibri" panose="020F0502020204030204" pitchFamily="34" charset="0"/>
                  <a:cs typeface="Calibri" panose="020F0502020204030204" pitchFamily="34" charset="0"/>
                </a:rPr>
                <a:t>0x03</a:t>
              </a:r>
            </a:p>
          </p:txBody>
        </p:sp>
      </p:grpSp>
      <p:grpSp>
        <p:nvGrpSpPr>
          <p:cNvPr id="138" name="Group 137"/>
          <p:cNvGrpSpPr/>
          <p:nvPr/>
        </p:nvGrpSpPr>
        <p:grpSpPr>
          <a:xfrm>
            <a:off x="6492240" y="4756511"/>
            <a:ext cx="2199360" cy="301752"/>
            <a:chOff x="2208048" y="4034135"/>
            <a:chExt cx="2199360" cy="301752"/>
          </a:xfrm>
        </p:grpSpPr>
        <p:sp>
          <p:nvSpPr>
            <p:cNvPr id="140" name="TextBox 139"/>
            <p:cNvSpPr txBox="1"/>
            <p:nvPr/>
          </p:nvSpPr>
          <p:spPr>
            <a:xfrm>
              <a:off x="2208048" y="4034135"/>
              <a:ext cx="548640" cy="301752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lang="en-US" sz="2000" b="0" dirty="0">
                  <a:latin typeface="Calibri" pitchFamily="34" charset="0"/>
                </a:rPr>
                <a:t>01</a:t>
              </a:r>
            </a:p>
          </p:txBody>
        </p:sp>
        <p:sp>
          <p:nvSpPr>
            <p:cNvPr id="141" name="TextBox 140"/>
            <p:cNvSpPr txBox="1"/>
            <p:nvPr/>
          </p:nvSpPr>
          <p:spPr>
            <a:xfrm>
              <a:off x="2758387" y="4034135"/>
              <a:ext cx="548640" cy="301752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lang="en-US" sz="2000" b="0" dirty="0">
                  <a:latin typeface="Calibri" pitchFamily="34" charset="0"/>
                </a:rPr>
                <a:t>00</a:t>
              </a:r>
            </a:p>
          </p:txBody>
        </p:sp>
        <p:sp>
          <p:nvSpPr>
            <p:cNvPr id="142" name="TextBox 141"/>
            <p:cNvSpPr txBox="1"/>
            <p:nvPr/>
          </p:nvSpPr>
          <p:spPr>
            <a:xfrm>
              <a:off x="3305327" y="4034135"/>
              <a:ext cx="548640" cy="301752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lang="en-US" sz="2000" b="0" dirty="0">
                  <a:latin typeface="Calibri" pitchFamily="34" charset="0"/>
                </a:rPr>
                <a:t>00</a:t>
              </a:r>
            </a:p>
          </p:txBody>
        </p:sp>
        <p:sp>
          <p:nvSpPr>
            <p:cNvPr id="143" name="TextBox 142"/>
            <p:cNvSpPr txBox="1"/>
            <p:nvPr/>
          </p:nvSpPr>
          <p:spPr>
            <a:xfrm>
              <a:off x="3858768" y="4034135"/>
              <a:ext cx="548640" cy="301752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lang="en-US" sz="2000" b="0" dirty="0">
                  <a:latin typeface="Calibri" pitchFamily="34" charset="0"/>
                </a:rPr>
                <a:t>00</a:t>
              </a: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5669280" y="2926080"/>
            <a:ext cx="822960" cy="3044952"/>
            <a:chOff x="7868640" y="2926080"/>
            <a:chExt cx="822960" cy="3044952"/>
          </a:xfrm>
        </p:grpSpPr>
        <p:sp>
          <p:nvSpPr>
            <p:cNvPr id="101" name="TextBox 100"/>
            <p:cNvSpPr txBox="1"/>
            <p:nvPr/>
          </p:nvSpPr>
          <p:spPr>
            <a:xfrm>
              <a:off x="7868640" y="2926080"/>
              <a:ext cx="822960" cy="301752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lang="en-US" sz="2400" b="0" dirty="0">
                  <a:solidFill>
                    <a:srgbClr val="4B2A85"/>
                  </a:solidFill>
                  <a:latin typeface="Calibri" pitchFamily="34" charset="0"/>
                </a:rPr>
                <a:t>0x00</a:t>
              </a:r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7868640" y="3227832"/>
              <a:ext cx="822960" cy="301752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lang="en-US" sz="2400" b="0" dirty="0">
                  <a:solidFill>
                    <a:srgbClr val="4B2A85"/>
                  </a:solidFill>
                  <a:latin typeface="Calibri" pitchFamily="34" charset="0"/>
                </a:rPr>
                <a:t>0x04</a:t>
              </a:r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7868640" y="3529584"/>
              <a:ext cx="822960" cy="301752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lang="en-US" sz="2400" b="0" dirty="0">
                  <a:solidFill>
                    <a:srgbClr val="4B2A85"/>
                  </a:solidFill>
                  <a:latin typeface="Calibri" pitchFamily="34" charset="0"/>
                </a:rPr>
                <a:t>0x08</a:t>
              </a:r>
            </a:p>
          </p:txBody>
        </p:sp>
        <p:sp>
          <p:nvSpPr>
            <p:cNvPr id="118" name="TextBox 117"/>
            <p:cNvSpPr txBox="1"/>
            <p:nvPr/>
          </p:nvSpPr>
          <p:spPr>
            <a:xfrm>
              <a:off x="7868640" y="3831336"/>
              <a:ext cx="822960" cy="301752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lang="en-US" sz="2400" b="0" dirty="0">
                  <a:solidFill>
                    <a:srgbClr val="4B2A85"/>
                  </a:solidFill>
                  <a:latin typeface="Calibri" pitchFamily="34" charset="0"/>
                </a:rPr>
                <a:t>0x0C</a:t>
              </a:r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7868640" y="4133088"/>
              <a:ext cx="822960" cy="301752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lang="en-US" sz="2400" b="0" dirty="0">
                  <a:solidFill>
                    <a:srgbClr val="4B2A85"/>
                  </a:solidFill>
                  <a:latin typeface="Calibri" pitchFamily="34" charset="0"/>
                </a:rPr>
                <a:t>0x10</a:t>
              </a:r>
            </a:p>
          </p:txBody>
        </p:sp>
        <p:sp>
          <p:nvSpPr>
            <p:cNvPr id="132" name="TextBox 131"/>
            <p:cNvSpPr txBox="1"/>
            <p:nvPr/>
          </p:nvSpPr>
          <p:spPr>
            <a:xfrm>
              <a:off x="7868640" y="4434840"/>
              <a:ext cx="822960" cy="301752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lang="en-US" sz="2400" b="0" dirty="0">
                  <a:solidFill>
                    <a:srgbClr val="4B2A85"/>
                  </a:solidFill>
                  <a:latin typeface="Calibri" pitchFamily="34" charset="0"/>
                </a:rPr>
                <a:t>0x14</a:t>
              </a:r>
            </a:p>
          </p:txBody>
        </p:sp>
        <p:sp>
          <p:nvSpPr>
            <p:cNvPr id="139" name="TextBox 138"/>
            <p:cNvSpPr txBox="1"/>
            <p:nvPr/>
          </p:nvSpPr>
          <p:spPr>
            <a:xfrm>
              <a:off x="7868640" y="4754880"/>
              <a:ext cx="822960" cy="301752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lang="en-US" sz="2400" b="0" dirty="0">
                  <a:solidFill>
                    <a:srgbClr val="4B2A85"/>
                  </a:solidFill>
                  <a:latin typeface="Calibri" pitchFamily="34" charset="0"/>
                </a:rPr>
                <a:t>0x18</a:t>
              </a:r>
            </a:p>
          </p:txBody>
        </p:sp>
        <p:sp>
          <p:nvSpPr>
            <p:cNvPr id="146" name="TextBox 145"/>
            <p:cNvSpPr txBox="1"/>
            <p:nvPr/>
          </p:nvSpPr>
          <p:spPr>
            <a:xfrm>
              <a:off x="7868640" y="5056632"/>
              <a:ext cx="822960" cy="301752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lang="en-US" sz="2400" b="0" dirty="0">
                  <a:solidFill>
                    <a:srgbClr val="4B2A85"/>
                  </a:solidFill>
                  <a:latin typeface="Calibri" pitchFamily="34" charset="0"/>
                </a:rPr>
                <a:t>0x1C</a:t>
              </a:r>
            </a:p>
          </p:txBody>
        </p:sp>
        <p:sp>
          <p:nvSpPr>
            <p:cNvPr id="153" name="TextBox 152"/>
            <p:cNvSpPr txBox="1"/>
            <p:nvPr/>
          </p:nvSpPr>
          <p:spPr>
            <a:xfrm>
              <a:off x="7868640" y="5367528"/>
              <a:ext cx="822960" cy="301752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lang="en-US" sz="2400" b="0" dirty="0">
                  <a:solidFill>
                    <a:srgbClr val="4B2A85"/>
                  </a:solidFill>
                  <a:latin typeface="Calibri" pitchFamily="34" charset="0"/>
                </a:rPr>
                <a:t>0x20</a:t>
              </a:r>
            </a:p>
          </p:txBody>
        </p:sp>
        <p:sp>
          <p:nvSpPr>
            <p:cNvPr id="160" name="TextBox 159"/>
            <p:cNvSpPr txBox="1"/>
            <p:nvPr/>
          </p:nvSpPr>
          <p:spPr>
            <a:xfrm>
              <a:off x="7868640" y="5669280"/>
              <a:ext cx="822960" cy="301752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lang="en-US" sz="2400" b="0" dirty="0">
                  <a:solidFill>
                    <a:srgbClr val="4B2A85"/>
                  </a:solidFill>
                  <a:latin typeface="Calibri" pitchFamily="34" charset="0"/>
                </a:rPr>
                <a:t>0x24</a:t>
              </a:r>
            </a:p>
          </p:txBody>
        </p:sp>
      </p:grpSp>
      <p:sp>
        <p:nvSpPr>
          <p:cNvPr id="55" name="TextBox 54"/>
          <p:cNvSpPr txBox="1"/>
          <p:nvPr>
            <p:custDataLst>
              <p:tags r:id="rId7"/>
            </p:custDataLst>
          </p:nvPr>
        </p:nvSpPr>
        <p:spPr>
          <a:xfrm>
            <a:off x="6716060" y="965901"/>
            <a:ext cx="2103120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b="0" dirty="0">
                <a:solidFill>
                  <a:srgbClr val="4B2A8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sz="2000" b="0" dirty="0">
                <a:solidFill>
                  <a:srgbClr val="4B2A8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= “address of”</a:t>
            </a:r>
          </a:p>
          <a:p>
            <a:r>
              <a:rPr lang="en-US" sz="2000" b="0" dirty="0">
                <a:solidFill>
                  <a:srgbClr val="4B2A8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2000" b="0" dirty="0">
                <a:solidFill>
                  <a:srgbClr val="4B2A8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= “dereference”</a:t>
            </a:r>
          </a:p>
        </p:txBody>
      </p:sp>
      <p:sp>
        <p:nvSpPr>
          <p:cNvPr id="56" name="Rounded Rectangle 55"/>
          <p:cNvSpPr/>
          <p:nvPr/>
        </p:nvSpPr>
        <p:spPr bwMode="auto">
          <a:xfrm>
            <a:off x="6487460" y="334638"/>
            <a:ext cx="2560320" cy="640080"/>
          </a:xfrm>
          <a:prstGeom prst="roundRect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0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</a:rPr>
              <a:t>32-bit example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0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</a:rPr>
              <a:t>(pointers are 32-bits wide)</a:t>
            </a:r>
          </a:p>
        </p:txBody>
      </p:sp>
    </p:spTree>
    <p:extLst>
      <p:ext uri="{BB962C8B-B14F-4D97-AF65-F5344CB8AC3E}">
        <p14:creationId xmlns:p14="http://schemas.microsoft.com/office/powerpoint/2010/main" val="338168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UWTheme-351-Au19">
  <a:themeElements>
    <a:clrScheme name="Custom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4B2A85"/>
      </a:hlink>
      <a:folHlink>
        <a:srgbClr val="DED4FF"/>
      </a:folHlink>
    </a:clrScheme>
    <a:fontScheme name="Custom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sz="2000" smtClean="0">
            <a:solidFill>
              <a:srgbClr val="C00000"/>
            </a:solidFill>
            <a:latin typeface="Calibri" charset="0"/>
            <a:ea typeface="Calibri" charset="0"/>
            <a:cs typeface="Calibri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UWTheme-351-Au19" id="{25A1B229-24EE-4B12-9B36-905734D64C3C}" vid="{C5E3D815-54CE-4038-A93F-F50CFDDD61C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UWTheme-351-Au19</Template>
  <TotalTime>13530</TotalTime>
  <Words>3315</Words>
  <Application>Microsoft Office PowerPoint</Application>
  <PresentationFormat>On-screen Show (4:3)</PresentationFormat>
  <Paragraphs>1325</Paragraphs>
  <Slides>32</Slides>
  <Notes>21</Notes>
  <HiddenSlides>2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45" baseType="lpstr">
      <vt:lpstr>ＭＳ Ｐゴシック</vt:lpstr>
      <vt:lpstr>Anonymous Pro</vt:lpstr>
      <vt:lpstr>Arial</vt:lpstr>
      <vt:lpstr>Arial Narrow</vt:lpstr>
      <vt:lpstr>Calibri</vt:lpstr>
      <vt:lpstr>CMU Bright</vt:lpstr>
      <vt:lpstr>Courier New</vt:lpstr>
      <vt:lpstr>Roboto</vt:lpstr>
      <vt:lpstr>Roboto Regular</vt:lpstr>
      <vt:lpstr>Times New Roman</vt:lpstr>
      <vt:lpstr>Trebuchet MS</vt:lpstr>
      <vt:lpstr>Wingdings</vt:lpstr>
      <vt:lpstr>UWTheme-351-Au19</vt:lpstr>
      <vt:lpstr>Memory, Data, &amp; Addressing II CSE 351 Winter 2020</vt:lpstr>
      <vt:lpstr>Administrivia</vt:lpstr>
      <vt:lpstr>Late Days</vt:lpstr>
      <vt:lpstr>Review Questions</vt:lpstr>
      <vt:lpstr>Memory, Data, and Addressing</vt:lpstr>
      <vt:lpstr>Addresses and Pointers in C</vt:lpstr>
      <vt:lpstr>Assignment in C</vt:lpstr>
      <vt:lpstr>Assignment in C</vt:lpstr>
      <vt:lpstr>Assignment in C</vt:lpstr>
      <vt:lpstr>Assignment in C</vt:lpstr>
      <vt:lpstr>Assignment in C</vt:lpstr>
      <vt:lpstr>Assignment in C</vt:lpstr>
      <vt:lpstr>Assignment in C</vt:lpstr>
      <vt:lpstr>Pointer Arithmetic</vt:lpstr>
      <vt:lpstr>Assignment in C</vt:lpstr>
      <vt:lpstr>Assignment in C</vt:lpstr>
      <vt:lpstr>Arrays in C</vt:lpstr>
      <vt:lpstr>Arrays in C</vt:lpstr>
      <vt:lpstr>Arrays in C</vt:lpstr>
      <vt:lpstr>Arrays in C</vt:lpstr>
      <vt:lpstr>Arrays in C</vt:lpstr>
      <vt:lpstr>Arrays in C</vt:lpstr>
      <vt:lpstr>Question:  The variable values after Line 3 executes are shown on the right.  What are they after Line 4 &amp; 5? </vt:lpstr>
      <vt:lpstr>Representing strings</vt:lpstr>
      <vt:lpstr>Null-Terminated Strings</vt:lpstr>
      <vt:lpstr>Endianness and Strings</vt:lpstr>
      <vt:lpstr>Examining Data Representations</vt:lpstr>
      <vt:lpstr>Examining Data Representations</vt:lpstr>
      <vt:lpstr>show_bytes Execution Example</vt:lpstr>
      <vt:lpstr>Summary</vt:lpstr>
      <vt:lpstr>Assignment in C - Handout</vt:lpstr>
      <vt:lpstr>Arrays in C - Handout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Memory, Data, &amp; Addressing II CSE 351 Winter 2020</dc:title>
  <dc:creator>Justin Hsia</dc:creator>
  <cp:lastModifiedBy>Ruth Anderson</cp:lastModifiedBy>
  <cp:revision>189</cp:revision>
  <cp:lastPrinted>2020-01-10T03:39:09Z</cp:lastPrinted>
  <dcterms:created xsi:type="dcterms:W3CDTF">2016-09-28T23:10:49Z</dcterms:created>
  <dcterms:modified xsi:type="dcterms:W3CDTF">2020-01-10T06:17:17Z</dcterms:modified>
</cp:coreProperties>
</file>